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07" r:id="rId2"/>
    <p:sldId id="445" r:id="rId3"/>
    <p:sldId id="446" r:id="rId4"/>
    <p:sldId id="448" r:id="rId5"/>
    <p:sldId id="452" r:id="rId6"/>
    <p:sldId id="453" r:id="rId7"/>
    <p:sldId id="439" r:id="rId8"/>
    <p:sldId id="437" r:id="rId9"/>
    <p:sldId id="436" r:id="rId10"/>
    <p:sldId id="435" r:id="rId11"/>
    <p:sldId id="462" r:id="rId12"/>
    <p:sldId id="464" r:id="rId13"/>
    <p:sldId id="458" r:id="rId14"/>
    <p:sldId id="456" r:id="rId15"/>
    <p:sldId id="396" r:id="rId16"/>
    <p:sldId id="449" r:id="rId17"/>
    <p:sldId id="433" r:id="rId18"/>
  </p:sldIdLst>
  <p:sldSz cx="9144000" cy="6858000" type="screen4x3"/>
  <p:notesSz cx="6858000" cy="91805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CCFF"/>
    <a:srgbClr val="DDDDDD"/>
    <a:srgbClr val="A50021"/>
    <a:srgbClr val="009900"/>
    <a:srgbClr val="FF0000"/>
    <a:srgbClr val="0000FF"/>
    <a:srgbClr val="71B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66" autoAdjust="0"/>
    <p:restoredTop sz="98793" autoAdjust="0"/>
  </p:normalViewPr>
  <p:slideViewPr>
    <p:cSldViewPr>
      <p:cViewPr>
        <p:scale>
          <a:sx n="51" d="100"/>
          <a:sy n="51" d="100"/>
        </p:scale>
        <p:origin x="-90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3507258-9A8B-47C7-B0F6-881602ED8BFD}" type="datetimeFigureOut">
              <a:rPr lang="es-MX"/>
              <a:pPr>
                <a:defRPr/>
              </a:pPr>
              <a:t>14/03/2017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720138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720138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F8B5C51-03D6-4759-A63B-A5A9B2571DA9}" type="slidenum">
              <a:rPr lang="es-MX"/>
              <a:pPr>
                <a:defRPr/>
              </a:pPr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76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1" tIns="45181" rIns="90361" bIns="45181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effectLst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1" tIns="45181" rIns="90361" bIns="45181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effectLst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688975"/>
            <a:ext cx="4591050" cy="3443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60863"/>
            <a:ext cx="5486400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1" tIns="45181" rIns="90361" bIns="451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1" tIns="45181" rIns="90361" bIns="45181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effectLst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1" tIns="45181" rIns="90361" bIns="45181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effectLst/>
              </a:defRPr>
            </a:lvl1pPr>
          </a:lstStyle>
          <a:p>
            <a:pPr>
              <a:defRPr/>
            </a:pPr>
            <a:fld id="{B551F011-167C-4E1F-8B8F-214576C3B65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0345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2093AC-D42A-4BFD-81E4-B934AC0086D7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99D9CD-9ECB-4E74-99DC-8D302B6346F9}" type="slidenum">
              <a:rPr lang="es-ES" smtClean="0"/>
              <a:pPr/>
              <a:t>10</a:t>
            </a:fld>
            <a:endParaRPr lang="es-E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2E3B5F-FE54-4BD6-B090-E74BDAB30FD9}" type="slidenum">
              <a:rPr lang="es-ES"/>
              <a:pPr/>
              <a:t>11</a:t>
            </a:fld>
            <a:endParaRPr lang="es-E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66B504-6A9F-4775-8AAB-10DA80A2DD52}" type="slidenum">
              <a:rPr lang="es-ES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s-E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B5CF7B-67F9-47FB-A051-8F2FFA4FF7EA}" type="slidenum">
              <a:rPr lang="es-ES" smtClean="0"/>
              <a:pPr/>
              <a:t>15</a:t>
            </a:fld>
            <a:endParaRPr lang="es-E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8975"/>
            <a:ext cx="4591050" cy="3443288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D1C75A-9F2C-42FA-8962-B0DD228A1DD8}" type="slidenum">
              <a:rPr lang="es-ES"/>
              <a:pPr/>
              <a:t>17</a:t>
            </a:fld>
            <a:endParaRPr lang="es-E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8975"/>
            <a:ext cx="4591050" cy="34432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930FF-528B-4F3C-83F3-28EC30E88D87}" type="slidenum">
              <a:rPr lang="es-E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s-E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0226B-56E8-4E23-87F2-5D840BA1BE19}" type="slidenum">
              <a:rPr lang="es-ES"/>
              <a:pPr/>
              <a:t>3</a:t>
            </a:fld>
            <a:endParaRPr lang="es-E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8975"/>
            <a:ext cx="4591050" cy="3443288"/>
          </a:xfrm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0226B-56E8-4E23-87F2-5D840BA1BE19}" type="slidenum">
              <a:rPr lang="es-ES"/>
              <a:pPr/>
              <a:t>4</a:t>
            </a:fld>
            <a:endParaRPr lang="es-E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8975"/>
            <a:ext cx="4591050" cy="3443288"/>
          </a:xfrm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5856A-3894-4566-A85B-5FC502D7B423}" type="slidenum">
              <a:rPr lang="es-ES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s-E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2375D-2661-48F3-848D-7BDE0C2C249C}" type="slidenum">
              <a:rPr lang="es-ES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s-E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DC072A-FF54-45A4-B426-F639FEF93986}" type="slidenum">
              <a:rPr lang="es-ES" smtClean="0"/>
              <a:pPr/>
              <a:t>7</a:t>
            </a:fld>
            <a:endParaRPr lang="es-E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DC072A-FF54-45A4-B426-F639FEF93986}" type="slidenum">
              <a:rPr lang="es-ES" smtClean="0"/>
              <a:pPr/>
              <a:t>8</a:t>
            </a:fld>
            <a:endParaRPr lang="es-E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09CA07-A977-4A59-8284-6054F8A45F79}" type="slidenum">
              <a:rPr lang="es-ES" smtClean="0"/>
              <a:pPr/>
              <a:t>9</a:t>
            </a:fld>
            <a:endParaRPr lang="es-E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Freeform 8"/>
          <p:cNvSpPr>
            <a:spLocks/>
          </p:cNvSpPr>
          <p:nvPr userDrawn="1"/>
        </p:nvSpPr>
        <p:spPr bwMode="auto">
          <a:xfrm>
            <a:off x="8072438" y="0"/>
            <a:ext cx="1071562" cy="663575"/>
          </a:xfrm>
          <a:custGeom>
            <a:avLst/>
            <a:gdLst/>
            <a:ahLst/>
            <a:cxnLst>
              <a:cxn ang="0">
                <a:pos x="0" y="195"/>
              </a:cxn>
              <a:cxn ang="0">
                <a:pos x="195" y="195"/>
              </a:cxn>
              <a:cxn ang="0">
                <a:pos x="195" y="0"/>
              </a:cxn>
              <a:cxn ang="0">
                <a:pos x="0" y="0"/>
              </a:cxn>
              <a:cxn ang="0">
                <a:pos x="0" y="195"/>
              </a:cxn>
            </a:cxnLst>
            <a:rect l="0" t="0" r="r" b="b"/>
            <a:pathLst>
              <a:path w="195" h="195">
                <a:moveTo>
                  <a:pt x="0" y="195"/>
                </a:moveTo>
                <a:cubicBezTo>
                  <a:pt x="0" y="195"/>
                  <a:pt x="195" y="195"/>
                  <a:pt x="195" y="195"/>
                </a:cubicBezTo>
                <a:cubicBezTo>
                  <a:pt x="195" y="195"/>
                  <a:pt x="195" y="0"/>
                  <a:pt x="195" y="0"/>
                </a:cubicBezTo>
                <a:cubicBezTo>
                  <a:pt x="195" y="0"/>
                  <a:pt x="0" y="0"/>
                  <a:pt x="0" y="0"/>
                </a:cubicBezTo>
                <a:cubicBezTo>
                  <a:pt x="0" y="0"/>
                  <a:pt x="0" y="195"/>
                  <a:pt x="0" y="195"/>
                </a:cubicBezTo>
                <a:close/>
              </a:path>
            </a:pathLst>
          </a:custGeom>
          <a:solidFill>
            <a:srgbClr val="DDDDD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033" name="Freeform 9"/>
          <p:cNvSpPr>
            <a:spLocks/>
          </p:cNvSpPr>
          <p:nvPr userDrawn="1"/>
        </p:nvSpPr>
        <p:spPr bwMode="auto">
          <a:xfrm>
            <a:off x="0" y="2008188"/>
            <a:ext cx="684213" cy="4849812"/>
          </a:xfrm>
          <a:custGeom>
            <a:avLst/>
            <a:gdLst/>
            <a:ahLst/>
            <a:cxnLst>
              <a:cxn ang="0">
                <a:pos x="0" y="203"/>
              </a:cxn>
              <a:cxn ang="0">
                <a:pos x="195" y="203"/>
              </a:cxn>
              <a:cxn ang="0">
                <a:pos x="195" y="0"/>
              </a:cxn>
              <a:cxn ang="0">
                <a:pos x="0" y="0"/>
              </a:cxn>
              <a:cxn ang="0">
                <a:pos x="0" y="203"/>
              </a:cxn>
            </a:cxnLst>
            <a:rect l="0" t="0" r="r" b="b"/>
            <a:pathLst>
              <a:path w="195" h="203">
                <a:moveTo>
                  <a:pt x="0" y="203"/>
                </a:moveTo>
                <a:cubicBezTo>
                  <a:pt x="0" y="203"/>
                  <a:pt x="195" y="203"/>
                  <a:pt x="195" y="203"/>
                </a:cubicBezTo>
                <a:cubicBezTo>
                  <a:pt x="195" y="203"/>
                  <a:pt x="195" y="0"/>
                  <a:pt x="195" y="0"/>
                </a:cubicBezTo>
                <a:cubicBezTo>
                  <a:pt x="195" y="0"/>
                  <a:pt x="0" y="0"/>
                  <a:pt x="0" y="0"/>
                </a:cubicBezTo>
                <a:cubicBezTo>
                  <a:pt x="0" y="0"/>
                  <a:pt x="0" y="203"/>
                  <a:pt x="0" y="203"/>
                </a:cubicBezTo>
                <a:close/>
              </a:path>
            </a:pathLst>
          </a:custGeom>
          <a:solidFill>
            <a:srgbClr val="626A7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034" name="Freeform 10"/>
          <p:cNvSpPr>
            <a:spLocks/>
          </p:cNvSpPr>
          <p:nvPr userDrawn="1"/>
        </p:nvSpPr>
        <p:spPr bwMode="auto">
          <a:xfrm>
            <a:off x="0" y="663575"/>
            <a:ext cx="684213" cy="1828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7"/>
              </a:cxn>
              <a:cxn ang="0">
                <a:pos x="195" y="97"/>
              </a:cxn>
              <a:cxn ang="0">
                <a:pos x="195" y="0"/>
              </a:cxn>
              <a:cxn ang="0">
                <a:pos x="0" y="0"/>
              </a:cxn>
            </a:cxnLst>
            <a:rect l="0" t="0" r="r" b="b"/>
            <a:pathLst>
              <a:path w="195" h="97">
                <a:moveTo>
                  <a:pt x="0" y="0"/>
                </a:moveTo>
                <a:cubicBezTo>
                  <a:pt x="0" y="0"/>
                  <a:pt x="0" y="97"/>
                  <a:pt x="0" y="97"/>
                </a:cubicBezTo>
                <a:cubicBezTo>
                  <a:pt x="0" y="97"/>
                  <a:pt x="195" y="97"/>
                  <a:pt x="195" y="97"/>
                </a:cubicBezTo>
                <a:cubicBezTo>
                  <a:pt x="195" y="97"/>
                  <a:pt x="195" y="0"/>
                  <a:pt x="195" y="0"/>
                </a:cubicBezTo>
                <a:cubicBezTo>
                  <a:pt x="195" y="0"/>
                  <a:pt x="0" y="0"/>
                  <a:pt x="0" y="0"/>
                </a:cubicBezTo>
                <a:close/>
              </a:path>
            </a:pathLst>
          </a:custGeom>
          <a:solidFill>
            <a:srgbClr val="DDDDD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MX"/>
          </a:p>
        </p:txBody>
      </p:sp>
      <p:grpSp>
        <p:nvGrpSpPr>
          <p:cNvPr id="1031" name="Group 11"/>
          <p:cNvGrpSpPr>
            <a:grpSpLocks/>
          </p:cNvGrpSpPr>
          <p:nvPr userDrawn="1"/>
        </p:nvGrpSpPr>
        <p:grpSpPr bwMode="auto">
          <a:xfrm>
            <a:off x="50800" y="1436688"/>
            <a:ext cx="576263" cy="288925"/>
            <a:chOff x="1015" y="1885"/>
            <a:chExt cx="1270" cy="535"/>
          </a:xfrm>
        </p:grpSpPr>
        <p:sp>
          <p:nvSpPr>
            <p:cNvPr id="2" name="Freeform 12"/>
            <p:cNvSpPr>
              <a:spLocks noEditPoints="1"/>
            </p:cNvSpPr>
            <p:nvPr/>
          </p:nvSpPr>
          <p:spPr bwMode="auto">
            <a:xfrm>
              <a:off x="1015" y="2379"/>
              <a:ext cx="1270" cy="4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8" y="0"/>
                </a:cxn>
                <a:cxn ang="0">
                  <a:pos x="27" y="0"/>
                </a:cxn>
                <a:cxn ang="0">
                  <a:pos x="26" y="9"/>
                </a:cxn>
                <a:cxn ang="0">
                  <a:pos x="23" y="12"/>
                </a:cxn>
                <a:cxn ang="0">
                  <a:pos x="24" y="3"/>
                </a:cxn>
                <a:cxn ang="0">
                  <a:pos x="30" y="2"/>
                </a:cxn>
                <a:cxn ang="0">
                  <a:pos x="41" y="0"/>
                </a:cxn>
                <a:cxn ang="0">
                  <a:pos x="42" y="0"/>
                </a:cxn>
                <a:cxn ang="0">
                  <a:pos x="53" y="2"/>
                </a:cxn>
                <a:cxn ang="0">
                  <a:pos x="59" y="11"/>
                </a:cxn>
                <a:cxn ang="0">
                  <a:pos x="67" y="8"/>
                </a:cxn>
                <a:cxn ang="0">
                  <a:pos x="58" y="0"/>
                </a:cxn>
                <a:cxn ang="0">
                  <a:pos x="78" y="2"/>
                </a:cxn>
                <a:cxn ang="0">
                  <a:pos x="89" y="12"/>
                </a:cxn>
                <a:cxn ang="0">
                  <a:pos x="82" y="6"/>
                </a:cxn>
                <a:cxn ang="0">
                  <a:pos x="86" y="9"/>
                </a:cxn>
                <a:cxn ang="0">
                  <a:pos x="109" y="12"/>
                </a:cxn>
                <a:cxn ang="0">
                  <a:pos x="116" y="9"/>
                </a:cxn>
                <a:cxn ang="0">
                  <a:pos x="124" y="8"/>
                </a:cxn>
                <a:cxn ang="0">
                  <a:pos x="128" y="6"/>
                </a:cxn>
                <a:cxn ang="0">
                  <a:pos x="136" y="1"/>
                </a:cxn>
                <a:cxn ang="0">
                  <a:pos x="145" y="10"/>
                </a:cxn>
                <a:cxn ang="0">
                  <a:pos x="141" y="2"/>
                </a:cxn>
                <a:cxn ang="0">
                  <a:pos x="150" y="12"/>
                </a:cxn>
                <a:cxn ang="0">
                  <a:pos x="164" y="10"/>
                </a:cxn>
                <a:cxn ang="0">
                  <a:pos x="159" y="2"/>
                </a:cxn>
                <a:cxn ang="0">
                  <a:pos x="155" y="6"/>
                </a:cxn>
                <a:cxn ang="0">
                  <a:pos x="171" y="3"/>
                </a:cxn>
                <a:cxn ang="0">
                  <a:pos x="172" y="0"/>
                </a:cxn>
                <a:cxn ang="0">
                  <a:pos x="192" y="8"/>
                </a:cxn>
                <a:cxn ang="0">
                  <a:pos x="187" y="6"/>
                </a:cxn>
                <a:cxn ang="0">
                  <a:pos x="206" y="10"/>
                </a:cxn>
                <a:cxn ang="0">
                  <a:pos x="221" y="12"/>
                </a:cxn>
                <a:cxn ang="0">
                  <a:pos x="217" y="2"/>
                </a:cxn>
                <a:cxn ang="0">
                  <a:pos x="217" y="10"/>
                </a:cxn>
                <a:cxn ang="0">
                  <a:pos x="232" y="10"/>
                </a:cxn>
                <a:cxn ang="0">
                  <a:pos x="238" y="2"/>
                </a:cxn>
                <a:cxn ang="0">
                  <a:pos x="250" y="3"/>
                </a:cxn>
                <a:cxn ang="0">
                  <a:pos x="262" y="0"/>
                </a:cxn>
                <a:cxn ang="0">
                  <a:pos x="265" y="12"/>
                </a:cxn>
                <a:cxn ang="0">
                  <a:pos x="272" y="2"/>
                </a:cxn>
                <a:cxn ang="0">
                  <a:pos x="282" y="5"/>
                </a:cxn>
                <a:cxn ang="0">
                  <a:pos x="277" y="10"/>
                </a:cxn>
                <a:cxn ang="0">
                  <a:pos x="282" y="0"/>
                </a:cxn>
                <a:cxn ang="0">
                  <a:pos x="292" y="2"/>
                </a:cxn>
                <a:cxn ang="0">
                  <a:pos x="292" y="12"/>
                </a:cxn>
                <a:cxn ang="0">
                  <a:pos x="291" y="0"/>
                </a:cxn>
                <a:cxn ang="0">
                  <a:pos x="305" y="8"/>
                </a:cxn>
                <a:cxn ang="0">
                  <a:pos x="301" y="6"/>
                </a:cxn>
                <a:cxn ang="0">
                  <a:pos x="309" y="6"/>
                </a:cxn>
                <a:cxn ang="0">
                  <a:pos x="319" y="10"/>
                </a:cxn>
                <a:cxn ang="0">
                  <a:pos x="319" y="2"/>
                </a:cxn>
                <a:cxn ang="0">
                  <a:pos x="326" y="0"/>
                </a:cxn>
                <a:cxn ang="0">
                  <a:pos x="342" y="6"/>
                </a:cxn>
                <a:cxn ang="0">
                  <a:pos x="338" y="3"/>
                </a:cxn>
                <a:cxn ang="0">
                  <a:pos x="332" y="3"/>
                </a:cxn>
                <a:cxn ang="0">
                  <a:pos x="353" y="12"/>
                </a:cxn>
                <a:cxn ang="0">
                  <a:pos x="344" y="0"/>
                </a:cxn>
              </a:cxnLst>
              <a:rect l="0" t="0" r="r" b="b"/>
              <a:pathLst>
                <a:path w="357" h="12">
                  <a:moveTo>
                    <a:pt x="0" y="0"/>
                  </a:moveTo>
                  <a:lnTo>
                    <a:pt x="0" y="12"/>
                  </a:lnTo>
                  <a:lnTo>
                    <a:pt x="3" y="12"/>
                  </a:lnTo>
                  <a:lnTo>
                    <a:pt x="3" y="0"/>
                  </a:lnTo>
                  <a:lnTo>
                    <a:pt x="0" y="0"/>
                  </a:lnTo>
                  <a:close/>
                  <a:moveTo>
                    <a:pt x="6" y="0"/>
                  </a:moveTo>
                  <a:lnTo>
                    <a:pt x="6" y="12"/>
                  </a:lnTo>
                  <a:lnTo>
                    <a:pt x="9" y="12"/>
                  </a:lnTo>
                  <a:lnTo>
                    <a:pt x="9" y="3"/>
                  </a:lnTo>
                  <a:lnTo>
                    <a:pt x="15" y="12"/>
                  </a:lnTo>
                  <a:lnTo>
                    <a:pt x="18" y="12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6" y="9"/>
                  </a:lnTo>
                  <a:lnTo>
                    <a:pt x="10" y="0"/>
                  </a:lnTo>
                  <a:lnTo>
                    <a:pt x="6" y="0"/>
                  </a:lnTo>
                  <a:close/>
                  <a:moveTo>
                    <a:pt x="28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6" y="0"/>
                    <a:pt x="26" y="0"/>
                    <a:pt x="25" y="0"/>
                  </a:cubicBezTo>
                  <a:cubicBezTo>
                    <a:pt x="24" y="0"/>
                    <a:pt x="23" y="0"/>
                    <a:pt x="22" y="1"/>
                  </a:cubicBezTo>
                  <a:cubicBezTo>
                    <a:pt x="21" y="1"/>
                    <a:pt x="21" y="2"/>
                    <a:pt x="21" y="3"/>
                  </a:cubicBezTo>
                  <a:cubicBezTo>
                    <a:pt x="21" y="4"/>
                    <a:pt x="21" y="4"/>
                    <a:pt x="21" y="5"/>
                  </a:cubicBezTo>
                  <a:cubicBezTo>
                    <a:pt x="22" y="5"/>
                    <a:pt x="23" y="6"/>
                    <a:pt x="24" y="7"/>
                  </a:cubicBezTo>
                  <a:cubicBezTo>
                    <a:pt x="25" y="8"/>
                    <a:pt x="26" y="8"/>
                    <a:pt x="26" y="9"/>
                  </a:cubicBezTo>
                  <a:cubicBezTo>
                    <a:pt x="26" y="9"/>
                    <a:pt x="26" y="10"/>
                    <a:pt x="25" y="10"/>
                  </a:cubicBezTo>
                  <a:cubicBezTo>
                    <a:pt x="25" y="10"/>
                    <a:pt x="24" y="10"/>
                    <a:pt x="24" y="10"/>
                  </a:cubicBezTo>
                  <a:cubicBezTo>
                    <a:pt x="23" y="10"/>
                    <a:pt x="22" y="10"/>
                    <a:pt x="22" y="10"/>
                  </a:cubicBezTo>
                  <a:cubicBezTo>
                    <a:pt x="21" y="10"/>
                    <a:pt x="21" y="10"/>
                    <a:pt x="20" y="9"/>
                  </a:cubicBezTo>
                  <a:lnTo>
                    <a:pt x="21" y="12"/>
                  </a:lnTo>
                  <a:cubicBezTo>
                    <a:pt x="21" y="12"/>
                    <a:pt x="22" y="12"/>
                    <a:pt x="23" y="12"/>
                  </a:cubicBezTo>
                  <a:cubicBezTo>
                    <a:pt x="23" y="12"/>
                    <a:pt x="24" y="12"/>
                    <a:pt x="24" y="12"/>
                  </a:cubicBezTo>
                  <a:cubicBezTo>
                    <a:pt x="26" y="12"/>
                    <a:pt x="27" y="12"/>
                    <a:pt x="28" y="11"/>
                  </a:cubicBezTo>
                  <a:cubicBezTo>
                    <a:pt x="28" y="11"/>
                    <a:pt x="29" y="10"/>
                    <a:pt x="29" y="9"/>
                  </a:cubicBezTo>
                  <a:cubicBezTo>
                    <a:pt x="29" y="8"/>
                    <a:pt x="29" y="8"/>
                    <a:pt x="28" y="7"/>
                  </a:cubicBezTo>
                  <a:cubicBezTo>
                    <a:pt x="28" y="7"/>
                    <a:pt x="27" y="6"/>
                    <a:pt x="25" y="5"/>
                  </a:cubicBezTo>
                  <a:cubicBezTo>
                    <a:pt x="24" y="4"/>
                    <a:pt x="24" y="4"/>
                    <a:pt x="24" y="3"/>
                  </a:cubicBezTo>
                  <a:cubicBezTo>
                    <a:pt x="24" y="3"/>
                    <a:pt x="24" y="2"/>
                    <a:pt x="24" y="2"/>
                  </a:cubicBezTo>
                  <a:cubicBezTo>
                    <a:pt x="25" y="2"/>
                    <a:pt x="25" y="2"/>
                    <a:pt x="26" y="2"/>
                  </a:cubicBezTo>
                  <a:cubicBezTo>
                    <a:pt x="27" y="2"/>
                    <a:pt x="27" y="2"/>
                    <a:pt x="28" y="2"/>
                  </a:cubicBezTo>
                  <a:lnTo>
                    <a:pt x="28" y="0"/>
                  </a:lnTo>
                  <a:close/>
                  <a:moveTo>
                    <a:pt x="30" y="0"/>
                  </a:moveTo>
                  <a:lnTo>
                    <a:pt x="30" y="2"/>
                  </a:lnTo>
                  <a:lnTo>
                    <a:pt x="34" y="2"/>
                  </a:lnTo>
                  <a:lnTo>
                    <a:pt x="34" y="12"/>
                  </a:lnTo>
                  <a:lnTo>
                    <a:pt x="36" y="12"/>
                  </a:lnTo>
                  <a:lnTo>
                    <a:pt x="36" y="2"/>
                  </a:lnTo>
                  <a:lnTo>
                    <a:pt x="41" y="2"/>
                  </a:lnTo>
                  <a:lnTo>
                    <a:pt x="41" y="0"/>
                  </a:lnTo>
                  <a:lnTo>
                    <a:pt x="30" y="0"/>
                  </a:lnTo>
                  <a:close/>
                  <a:moveTo>
                    <a:pt x="42" y="0"/>
                  </a:moveTo>
                  <a:lnTo>
                    <a:pt x="42" y="12"/>
                  </a:lnTo>
                  <a:lnTo>
                    <a:pt x="45" y="12"/>
                  </a:lnTo>
                  <a:lnTo>
                    <a:pt x="45" y="0"/>
                  </a:lnTo>
                  <a:lnTo>
                    <a:pt x="42" y="0"/>
                  </a:lnTo>
                  <a:close/>
                  <a:moveTo>
                    <a:pt x="46" y="0"/>
                  </a:moveTo>
                  <a:lnTo>
                    <a:pt x="46" y="2"/>
                  </a:lnTo>
                  <a:lnTo>
                    <a:pt x="50" y="2"/>
                  </a:lnTo>
                  <a:lnTo>
                    <a:pt x="50" y="12"/>
                  </a:lnTo>
                  <a:lnTo>
                    <a:pt x="53" y="12"/>
                  </a:lnTo>
                  <a:lnTo>
                    <a:pt x="53" y="2"/>
                  </a:lnTo>
                  <a:lnTo>
                    <a:pt x="57" y="2"/>
                  </a:lnTo>
                  <a:lnTo>
                    <a:pt x="57" y="0"/>
                  </a:lnTo>
                  <a:lnTo>
                    <a:pt x="46" y="0"/>
                  </a:lnTo>
                  <a:close/>
                  <a:moveTo>
                    <a:pt x="58" y="0"/>
                  </a:moveTo>
                  <a:lnTo>
                    <a:pt x="58" y="8"/>
                  </a:lnTo>
                  <a:cubicBezTo>
                    <a:pt x="58" y="10"/>
                    <a:pt x="58" y="11"/>
                    <a:pt x="59" y="11"/>
                  </a:cubicBezTo>
                  <a:cubicBezTo>
                    <a:pt x="61" y="12"/>
                    <a:pt x="62" y="12"/>
                    <a:pt x="64" y="12"/>
                  </a:cubicBezTo>
                  <a:cubicBezTo>
                    <a:pt x="65" y="12"/>
                    <a:pt x="67" y="12"/>
                    <a:pt x="68" y="11"/>
                  </a:cubicBezTo>
                  <a:cubicBezTo>
                    <a:pt x="69" y="11"/>
                    <a:pt x="70" y="10"/>
                    <a:pt x="70" y="9"/>
                  </a:cubicBezTo>
                  <a:lnTo>
                    <a:pt x="70" y="0"/>
                  </a:lnTo>
                  <a:lnTo>
                    <a:pt x="67" y="0"/>
                  </a:lnTo>
                  <a:lnTo>
                    <a:pt x="67" y="8"/>
                  </a:lnTo>
                  <a:cubicBezTo>
                    <a:pt x="67" y="9"/>
                    <a:pt x="66" y="9"/>
                    <a:pt x="66" y="10"/>
                  </a:cubicBezTo>
                  <a:cubicBezTo>
                    <a:pt x="65" y="10"/>
                    <a:pt x="65" y="10"/>
                    <a:pt x="64" y="10"/>
                  </a:cubicBezTo>
                  <a:cubicBezTo>
                    <a:pt x="63" y="10"/>
                    <a:pt x="62" y="10"/>
                    <a:pt x="62" y="10"/>
                  </a:cubicBezTo>
                  <a:cubicBezTo>
                    <a:pt x="61" y="9"/>
                    <a:pt x="61" y="8"/>
                    <a:pt x="61" y="8"/>
                  </a:cubicBezTo>
                  <a:lnTo>
                    <a:pt x="61" y="0"/>
                  </a:lnTo>
                  <a:lnTo>
                    <a:pt x="58" y="0"/>
                  </a:lnTo>
                  <a:close/>
                  <a:moveTo>
                    <a:pt x="71" y="0"/>
                  </a:moveTo>
                  <a:lnTo>
                    <a:pt x="71" y="2"/>
                  </a:lnTo>
                  <a:lnTo>
                    <a:pt x="75" y="2"/>
                  </a:lnTo>
                  <a:lnTo>
                    <a:pt x="75" y="12"/>
                  </a:lnTo>
                  <a:lnTo>
                    <a:pt x="78" y="12"/>
                  </a:lnTo>
                  <a:lnTo>
                    <a:pt x="78" y="2"/>
                  </a:lnTo>
                  <a:lnTo>
                    <a:pt x="82" y="2"/>
                  </a:lnTo>
                  <a:lnTo>
                    <a:pt x="82" y="0"/>
                  </a:lnTo>
                  <a:lnTo>
                    <a:pt x="71" y="0"/>
                  </a:lnTo>
                  <a:close/>
                  <a:moveTo>
                    <a:pt x="82" y="6"/>
                  </a:moveTo>
                  <a:cubicBezTo>
                    <a:pt x="82" y="8"/>
                    <a:pt x="83" y="9"/>
                    <a:pt x="84" y="10"/>
                  </a:cubicBezTo>
                  <a:cubicBezTo>
                    <a:pt x="85" y="12"/>
                    <a:pt x="87" y="12"/>
                    <a:pt x="89" y="12"/>
                  </a:cubicBezTo>
                  <a:cubicBezTo>
                    <a:pt x="92" y="12"/>
                    <a:pt x="93" y="12"/>
                    <a:pt x="95" y="10"/>
                  </a:cubicBezTo>
                  <a:cubicBezTo>
                    <a:pt x="96" y="9"/>
                    <a:pt x="97" y="8"/>
                    <a:pt x="97" y="6"/>
                  </a:cubicBezTo>
                  <a:cubicBezTo>
                    <a:pt x="97" y="4"/>
                    <a:pt x="96" y="3"/>
                    <a:pt x="95" y="2"/>
                  </a:cubicBezTo>
                  <a:cubicBezTo>
                    <a:pt x="93" y="1"/>
                    <a:pt x="92" y="0"/>
                    <a:pt x="89" y="0"/>
                  </a:cubicBezTo>
                  <a:cubicBezTo>
                    <a:pt x="87" y="0"/>
                    <a:pt x="85" y="1"/>
                    <a:pt x="84" y="2"/>
                  </a:cubicBezTo>
                  <a:cubicBezTo>
                    <a:pt x="83" y="3"/>
                    <a:pt x="82" y="4"/>
                    <a:pt x="82" y="6"/>
                  </a:cubicBezTo>
                  <a:close/>
                  <a:moveTo>
                    <a:pt x="89" y="2"/>
                  </a:moveTo>
                  <a:cubicBezTo>
                    <a:pt x="91" y="2"/>
                    <a:pt x="92" y="2"/>
                    <a:pt x="93" y="3"/>
                  </a:cubicBezTo>
                  <a:cubicBezTo>
                    <a:pt x="93" y="4"/>
                    <a:pt x="94" y="5"/>
                    <a:pt x="94" y="6"/>
                  </a:cubicBezTo>
                  <a:cubicBezTo>
                    <a:pt x="94" y="7"/>
                    <a:pt x="93" y="8"/>
                    <a:pt x="93" y="9"/>
                  </a:cubicBezTo>
                  <a:cubicBezTo>
                    <a:pt x="92" y="10"/>
                    <a:pt x="91" y="10"/>
                    <a:pt x="89" y="10"/>
                  </a:cubicBezTo>
                  <a:cubicBezTo>
                    <a:pt x="88" y="10"/>
                    <a:pt x="87" y="10"/>
                    <a:pt x="86" y="9"/>
                  </a:cubicBezTo>
                  <a:cubicBezTo>
                    <a:pt x="85" y="8"/>
                    <a:pt x="85" y="7"/>
                    <a:pt x="85" y="6"/>
                  </a:cubicBezTo>
                  <a:cubicBezTo>
                    <a:pt x="85" y="5"/>
                    <a:pt x="85" y="4"/>
                    <a:pt x="86" y="3"/>
                  </a:cubicBezTo>
                  <a:cubicBezTo>
                    <a:pt x="87" y="2"/>
                    <a:pt x="88" y="2"/>
                    <a:pt x="89" y="2"/>
                  </a:cubicBezTo>
                  <a:close/>
                  <a:moveTo>
                    <a:pt x="106" y="0"/>
                  </a:moveTo>
                  <a:lnTo>
                    <a:pt x="106" y="12"/>
                  </a:lnTo>
                  <a:lnTo>
                    <a:pt x="109" y="12"/>
                  </a:lnTo>
                  <a:lnTo>
                    <a:pt x="109" y="3"/>
                  </a:lnTo>
                  <a:lnTo>
                    <a:pt x="115" y="12"/>
                  </a:lnTo>
                  <a:lnTo>
                    <a:pt x="119" y="12"/>
                  </a:lnTo>
                  <a:lnTo>
                    <a:pt x="119" y="0"/>
                  </a:lnTo>
                  <a:lnTo>
                    <a:pt x="116" y="0"/>
                  </a:lnTo>
                  <a:lnTo>
                    <a:pt x="116" y="9"/>
                  </a:lnTo>
                  <a:lnTo>
                    <a:pt x="110" y="0"/>
                  </a:lnTo>
                  <a:lnTo>
                    <a:pt x="106" y="0"/>
                  </a:lnTo>
                  <a:close/>
                  <a:moveTo>
                    <a:pt x="125" y="0"/>
                  </a:moveTo>
                  <a:lnTo>
                    <a:pt x="119" y="12"/>
                  </a:lnTo>
                  <a:lnTo>
                    <a:pt x="122" y="12"/>
                  </a:lnTo>
                  <a:lnTo>
                    <a:pt x="124" y="8"/>
                  </a:lnTo>
                  <a:lnTo>
                    <a:pt x="129" y="8"/>
                  </a:lnTo>
                  <a:lnTo>
                    <a:pt x="131" y="12"/>
                  </a:lnTo>
                  <a:lnTo>
                    <a:pt x="134" y="12"/>
                  </a:lnTo>
                  <a:lnTo>
                    <a:pt x="129" y="0"/>
                  </a:lnTo>
                  <a:lnTo>
                    <a:pt x="125" y="0"/>
                  </a:lnTo>
                  <a:close/>
                  <a:moveTo>
                    <a:pt x="128" y="6"/>
                  </a:moveTo>
                  <a:lnTo>
                    <a:pt x="125" y="6"/>
                  </a:lnTo>
                  <a:lnTo>
                    <a:pt x="127" y="2"/>
                  </a:lnTo>
                  <a:lnTo>
                    <a:pt x="128" y="6"/>
                  </a:lnTo>
                  <a:close/>
                  <a:moveTo>
                    <a:pt x="144" y="0"/>
                  </a:moveTo>
                  <a:cubicBezTo>
                    <a:pt x="144" y="0"/>
                    <a:pt x="143" y="0"/>
                    <a:pt x="141" y="0"/>
                  </a:cubicBezTo>
                  <a:cubicBezTo>
                    <a:pt x="139" y="0"/>
                    <a:pt x="138" y="0"/>
                    <a:pt x="136" y="1"/>
                  </a:cubicBezTo>
                  <a:cubicBezTo>
                    <a:pt x="135" y="2"/>
                    <a:pt x="134" y="4"/>
                    <a:pt x="134" y="6"/>
                  </a:cubicBezTo>
                  <a:cubicBezTo>
                    <a:pt x="134" y="8"/>
                    <a:pt x="134" y="9"/>
                    <a:pt x="136" y="10"/>
                  </a:cubicBezTo>
                  <a:cubicBezTo>
                    <a:pt x="137" y="12"/>
                    <a:pt x="139" y="12"/>
                    <a:pt x="141" y="12"/>
                  </a:cubicBezTo>
                  <a:cubicBezTo>
                    <a:pt x="142" y="12"/>
                    <a:pt x="142" y="12"/>
                    <a:pt x="143" y="12"/>
                  </a:cubicBezTo>
                  <a:cubicBezTo>
                    <a:pt x="143" y="12"/>
                    <a:pt x="144" y="12"/>
                    <a:pt x="145" y="12"/>
                  </a:cubicBezTo>
                  <a:lnTo>
                    <a:pt x="145" y="10"/>
                  </a:lnTo>
                  <a:cubicBezTo>
                    <a:pt x="144" y="10"/>
                    <a:pt x="144" y="10"/>
                    <a:pt x="143" y="10"/>
                  </a:cubicBezTo>
                  <a:cubicBezTo>
                    <a:pt x="143" y="10"/>
                    <a:pt x="142" y="10"/>
                    <a:pt x="142" y="10"/>
                  </a:cubicBezTo>
                  <a:cubicBezTo>
                    <a:pt x="140" y="10"/>
                    <a:pt x="139" y="10"/>
                    <a:pt x="138" y="9"/>
                  </a:cubicBezTo>
                  <a:cubicBezTo>
                    <a:pt x="137" y="8"/>
                    <a:pt x="137" y="7"/>
                    <a:pt x="137" y="6"/>
                  </a:cubicBezTo>
                  <a:cubicBezTo>
                    <a:pt x="137" y="5"/>
                    <a:pt x="137" y="4"/>
                    <a:pt x="138" y="3"/>
                  </a:cubicBezTo>
                  <a:cubicBezTo>
                    <a:pt x="139" y="2"/>
                    <a:pt x="140" y="2"/>
                    <a:pt x="141" y="2"/>
                  </a:cubicBezTo>
                  <a:cubicBezTo>
                    <a:pt x="142" y="2"/>
                    <a:pt x="142" y="2"/>
                    <a:pt x="143" y="2"/>
                  </a:cubicBezTo>
                  <a:cubicBezTo>
                    <a:pt x="144" y="2"/>
                    <a:pt x="144" y="2"/>
                    <a:pt x="145" y="3"/>
                  </a:cubicBezTo>
                  <a:lnTo>
                    <a:pt x="144" y="0"/>
                  </a:lnTo>
                  <a:close/>
                  <a:moveTo>
                    <a:pt x="147" y="0"/>
                  </a:moveTo>
                  <a:lnTo>
                    <a:pt x="147" y="12"/>
                  </a:lnTo>
                  <a:lnTo>
                    <a:pt x="150" y="12"/>
                  </a:lnTo>
                  <a:lnTo>
                    <a:pt x="150" y="0"/>
                  </a:lnTo>
                  <a:lnTo>
                    <a:pt x="147" y="0"/>
                  </a:lnTo>
                  <a:close/>
                  <a:moveTo>
                    <a:pt x="152" y="6"/>
                  </a:moveTo>
                  <a:cubicBezTo>
                    <a:pt x="152" y="8"/>
                    <a:pt x="152" y="9"/>
                    <a:pt x="154" y="10"/>
                  </a:cubicBezTo>
                  <a:cubicBezTo>
                    <a:pt x="155" y="12"/>
                    <a:pt x="157" y="12"/>
                    <a:pt x="159" y="12"/>
                  </a:cubicBezTo>
                  <a:cubicBezTo>
                    <a:pt x="161" y="12"/>
                    <a:pt x="163" y="12"/>
                    <a:pt x="164" y="10"/>
                  </a:cubicBezTo>
                  <a:cubicBezTo>
                    <a:pt x="166" y="9"/>
                    <a:pt x="166" y="8"/>
                    <a:pt x="166" y="6"/>
                  </a:cubicBezTo>
                  <a:cubicBezTo>
                    <a:pt x="166" y="4"/>
                    <a:pt x="166" y="3"/>
                    <a:pt x="165" y="2"/>
                  </a:cubicBezTo>
                  <a:cubicBezTo>
                    <a:pt x="163" y="1"/>
                    <a:pt x="161" y="0"/>
                    <a:pt x="159" y="0"/>
                  </a:cubicBezTo>
                  <a:cubicBezTo>
                    <a:pt x="157" y="0"/>
                    <a:pt x="155" y="1"/>
                    <a:pt x="154" y="2"/>
                  </a:cubicBezTo>
                  <a:cubicBezTo>
                    <a:pt x="152" y="3"/>
                    <a:pt x="152" y="4"/>
                    <a:pt x="152" y="6"/>
                  </a:cubicBezTo>
                  <a:close/>
                  <a:moveTo>
                    <a:pt x="159" y="2"/>
                  </a:moveTo>
                  <a:cubicBezTo>
                    <a:pt x="161" y="2"/>
                    <a:pt x="162" y="2"/>
                    <a:pt x="162" y="3"/>
                  </a:cubicBezTo>
                  <a:cubicBezTo>
                    <a:pt x="163" y="4"/>
                    <a:pt x="163" y="5"/>
                    <a:pt x="163" y="6"/>
                  </a:cubicBezTo>
                  <a:cubicBezTo>
                    <a:pt x="163" y="7"/>
                    <a:pt x="163" y="8"/>
                    <a:pt x="162" y="9"/>
                  </a:cubicBezTo>
                  <a:cubicBezTo>
                    <a:pt x="162" y="10"/>
                    <a:pt x="160" y="10"/>
                    <a:pt x="159" y="10"/>
                  </a:cubicBezTo>
                  <a:cubicBezTo>
                    <a:pt x="158" y="10"/>
                    <a:pt x="157" y="10"/>
                    <a:pt x="156" y="9"/>
                  </a:cubicBezTo>
                  <a:cubicBezTo>
                    <a:pt x="155" y="8"/>
                    <a:pt x="155" y="7"/>
                    <a:pt x="155" y="6"/>
                  </a:cubicBezTo>
                  <a:cubicBezTo>
                    <a:pt x="155" y="5"/>
                    <a:pt x="155" y="4"/>
                    <a:pt x="156" y="3"/>
                  </a:cubicBezTo>
                  <a:cubicBezTo>
                    <a:pt x="157" y="2"/>
                    <a:pt x="158" y="2"/>
                    <a:pt x="159" y="2"/>
                  </a:cubicBezTo>
                  <a:close/>
                  <a:moveTo>
                    <a:pt x="169" y="0"/>
                  </a:moveTo>
                  <a:lnTo>
                    <a:pt x="169" y="12"/>
                  </a:lnTo>
                  <a:lnTo>
                    <a:pt x="171" y="12"/>
                  </a:lnTo>
                  <a:lnTo>
                    <a:pt x="171" y="3"/>
                  </a:lnTo>
                  <a:lnTo>
                    <a:pt x="178" y="12"/>
                  </a:lnTo>
                  <a:lnTo>
                    <a:pt x="181" y="12"/>
                  </a:lnTo>
                  <a:lnTo>
                    <a:pt x="181" y="0"/>
                  </a:lnTo>
                  <a:lnTo>
                    <a:pt x="179" y="0"/>
                  </a:lnTo>
                  <a:lnTo>
                    <a:pt x="179" y="9"/>
                  </a:lnTo>
                  <a:lnTo>
                    <a:pt x="172" y="0"/>
                  </a:lnTo>
                  <a:lnTo>
                    <a:pt x="169" y="0"/>
                  </a:lnTo>
                  <a:close/>
                  <a:moveTo>
                    <a:pt x="188" y="0"/>
                  </a:moveTo>
                  <a:lnTo>
                    <a:pt x="182" y="12"/>
                  </a:lnTo>
                  <a:lnTo>
                    <a:pt x="185" y="12"/>
                  </a:lnTo>
                  <a:lnTo>
                    <a:pt x="187" y="8"/>
                  </a:lnTo>
                  <a:lnTo>
                    <a:pt x="192" y="8"/>
                  </a:lnTo>
                  <a:lnTo>
                    <a:pt x="193" y="12"/>
                  </a:lnTo>
                  <a:lnTo>
                    <a:pt x="196" y="12"/>
                  </a:lnTo>
                  <a:lnTo>
                    <a:pt x="191" y="0"/>
                  </a:lnTo>
                  <a:lnTo>
                    <a:pt x="188" y="0"/>
                  </a:lnTo>
                  <a:close/>
                  <a:moveTo>
                    <a:pt x="191" y="6"/>
                  </a:moveTo>
                  <a:lnTo>
                    <a:pt x="187" y="6"/>
                  </a:lnTo>
                  <a:lnTo>
                    <a:pt x="189" y="2"/>
                  </a:lnTo>
                  <a:lnTo>
                    <a:pt x="191" y="6"/>
                  </a:lnTo>
                  <a:close/>
                  <a:moveTo>
                    <a:pt x="197" y="0"/>
                  </a:moveTo>
                  <a:lnTo>
                    <a:pt x="197" y="12"/>
                  </a:lnTo>
                  <a:lnTo>
                    <a:pt x="206" y="12"/>
                  </a:lnTo>
                  <a:lnTo>
                    <a:pt x="206" y="10"/>
                  </a:lnTo>
                  <a:lnTo>
                    <a:pt x="200" y="10"/>
                  </a:lnTo>
                  <a:lnTo>
                    <a:pt x="200" y="0"/>
                  </a:lnTo>
                  <a:lnTo>
                    <a:pt x="197" y="0"/>
                  </a:lnTo>
                  <a:close/>
                  <a:moveTo>
                    <a:pt x="215" y="0"/>
                  </a:moveTo>
                  <a:lnTo>
                    <a:pt x="215" y="12"/>
                  </a:lnTo>
                  <a:lnTo>
                    <a:pt x="221" y="12"/>
                  </a:lnTo>
                  <a:cubicBezTo>
                    <a:pt x="223" y="12"/>
                    <a:pt x="224" y="11"/>
                    <a:pt x="225" y="10"/>
                  </a:cubicBezTo>
                  <a:cubicBezTo>
                    <a:pt x="226" y="9"/>
                    <a:pt x="227" y="7"/>
                    <a:pt x="227" y="6"/>
                  </a:cubicBezTo>
                  <a:cubicBezTo>
                    <a:pt x="227" y="4"/>
                    <a:pt x="226" y="3"/>
                    <a:pt x="225" y="2"/>
                  </a:cubicBezTo>
                  <a:cubicBezTo>
                    <a:pt x="224" y="1"/>
                    <a:pt x="223" y="0"/>
                    <a:pt x="221" y="0"/>
                  </a:cubicBezTo>
                  <a:lnTo>
                    <a:pt x="215" y="0"/>
                  </a:lnTo>
                  <a:close/>
                  <a:moveTo>
                    <a:pt x="217" y="2"/>
                  </a:moveTo>
                  <a:lnTo>
                    <a:pt x="220" y="2"/>
                  </a:lnTo>
                  <a:cubicBezTo>
                    <a:pt x="221" y="2"/>
                    <a:pt x="222" y="3"/>
                    <a:pt x="223" y="3"/>
                  </a:cubicBezTo>
                  <a:cubicBezTo>
                    <a:pt x="224" y="4"/>
                    <a:pt x="224" y="5"/>
                    <a:pt x="224" y="6"/>
                  </a:cubicBezTo>
                  <a:cubicBezTo>
                    <a:pt x="224" y="7"/>
                    <a:pt x="224" y="8"/>
                    <a:pt x="223" y="9"/>
                  </a:cubicBezTo>
                  <a:cubicBezTo>
                    <a:pt x="222" y="10"/>
                    <a:pt x="221" y="10"/>
                    <a:pt x="220" y="10"/>
                  </a:cubicBezTo>
                  <a:lnTo>
                    <a:pt x="217" y="10"/>
                  </a:lnTo>
                  <a:lnTo>
                    <a:pt x="217" y="2"/>
                  </a:lnTo>
                  <a:close/>
                  <a:moveTo>
                    <a:pt x="229" y="0"/>
                  </a:moveTo>
                  <a:lnTo>
                    <a:pt x="229" y="12"/>
                  </a:lnTo>
                  <a:lnTo>
                    <a:pt x="238" y="12"/>
                  </a:lnTo>
                  <a:lnTo>
                    <a:pt x="238" y="10"/>
                  </a:lnTo>
                  <a:lnTo>
                    <a:pt x="232" y="10"/>
                  </a:lnTo>
                  <a:lnTo>
                    <a:pt x="232" y="7"/>
                  </a:lnTo>
                  <a:lnTo>
                    <a:pt x="237" y="7"/>
                  </a:lnTo>
                  <a:lnTo>
                    <a:pt x="237" y="5"/>
                  </a:lnTo>
                  <a:lnTo>
                    <a:pt x="232" y="5"/>
                  </a:lnTo>
                  <a:lnTo>
                    <a:pt x="232" y="2"/>
                  </a:lnTo>
                  <a:lnTo>
                    <a:pt x="238" y="2"/>
                  </a:lnTo>
                  <a:lnTo>
                    <a:pt x="238" y="0"/>
                  </a:lnTo>
                  <a:lnTo>
                    <a:pt x="229" y="0"/>
                  </a:lnTo>
                  <a:close/>
                  <a:moveTo>
                    <a:pt x="248" y="0"/>
                  </a:moveTo>
                  <a:lnTo>
                    <a:pt x="248" y="12"/>
                  </a:lnTo>
                  <a:lnTo>
                    <a:pt x="250" y="12"/>
                  </a:lnTo>
                  <a:lnTo>
                    <a:pt x="250" y="3"/>
                  </a:lnTo>
                  <a:lnTo>
                    <a:pt x="253" y="12"/>
                  </a:lnTo>
                  <a:lnTo>
                    <a:pt x="256" y="12"/>
                  </a:lnTo>
                  <a:lnTo>
                    <a:pt x="259" y="3"/>
                  </a:lnTo>
                  <a:lnTo>
                    <a:pt x="259" y="12"/>
                  </a:lnTo>
                  <a:lnTo>
                    <a:pt x="262" y="12"/>
                  </a:lnTo>
                  <a:lnTo>
                    <a:pt x="262" y="0"/>
                  </a:lnTo>
                  <a:lnTo>
                    <a:pt x="258" y="0"/>
                  </a:lnTo>
                  <a:lnTo>
                    <a:pt x="255" y="9"/>
                  </a:lnTo>
                  <a:lnTo>
                    <a:pt x="252" y="0"/>
                  </a:lnTo>
                  <a:lnTo>
                    <a:pt x="248" y="0"/>
                  </a:lnTo>
                  <a:close/>
                  <a:moveTo>
                    <a:pt x="265" y="0"/>
                  </a:moveTo>
                  <a:lnTo>
                    <a:pt x="265" y="12"/>
                  </a:lnTo>
                  <a:lnTo>
                    <a:pt x="268" y="12"/>
                  </a:lnTo>
                  <a:lnTo>
                    <a:pt x="268" y="0"/>
                  </a:lnTo>
                  <a:lnTo>
                    <a:pt x="265" y="0"/>
                  </a:lnTo>
                  <a:close/>
                  <a:moveTo>
                    <a:pt x="282" y="0"/>
                  </a:moveTo>
                  <a:cubicBezTo>
                    <a:pt x="280" y="0"/>
                    <a:pt x="279" y="0"/>
                    <a:pt x="277" y="0"/>
                  </a:cubicBezTo>
                  <a:cubicBezTo>
                    <a:pt x="275" y="0"/>
                    <a:pt x="273" y="1"/>
                    <a:pt x="272" y="2"/>
                  </a:cubicBezTo>
                  <a:cubicBezTo>
                    <a:pt x="270" y="3"/>
                    <a:pt x="270" y="4"/>
                    <a:pt x="270" y="6"/>
                  </a:cubicBezTo>
                  <a:cubicBezTo>
                    <a:pt x="270" y="8"/>
                    <a:pt x="270" y="10"/>
                    <a:pt x="272" y="11"/>
                  </a:cubicBezTo>
                  <a:cubicBezTo>
                    <a:pt x="273" y="12"/>
                    <a:pt x="275" y="12"/>
                    <a:pt x="277" y="12"/>
                  </a:cubicBezTo>
                  <a:cubicBezTo>
                    <a:pt x="278" y="12"/>
                    <a:pt x="279" y="12"/>
                    <a:pt x="280" y="12"/>
                  </a:cubicBezTo>
                  <a:cubicBezTo>
                    <a:pt x="280" y="12"/>
                    <a:pt x="281" y="12"/>
                    <a:pt x="282" y="12"/>
                  </a:cubicBezTo>
                  <a:lnTo>
                    <a:pt x="282" y="5"/>
                  </a:lnTo>
                  <a:lnTo>
                    <a:pt x="277" y="5"/>
                  </a:lnTo>
                  <a:lnTo>
                    <a:pt x="277" y="7"/>
                  </a:lnTo>
                  <a:lnTo>
                    <a:pt x="279" y="7"/>
                  </a:lnTo>
                  <a:lnTo>
                    <a:pt x="279" y="10"/>
                  </a:lnTo>
                  <a:cubicBezTo>
                    <a:pt x="279" y="10"/>
                    <a:pt x="279" y="10"/>
                    <a:pt x="278" y="10"/>
                  </a:cubicBezTo>
                  <a:cubicBezTo>
                    <a:pt x="278" y="10"/>
                    <a:pt x="278" y="10"/>
                    <a:pt x="277" y="10"/>
                  </a:cubicBezTo>
                  <a:cubicBezTo>
                    <a:pt x="276" y="10"/>
                    <a:pt x="275" y="10"/>
                    <a:pt x="274" y="9"/>
                  </a:cubicBezTo>
                  <a:cubicBezTo>
                    <a:pt x="273" y="9"/>
                    <a:pt x="272" y="8"/>
                    <a:pt x="272" y="6"/>
                  </a:cubicBezTo>
                  <a:cubicBezTo>
                    <a:pt x="272" y="5"/>
                    <a:pt x="273" y="4"/>
                    <a:pt x="274" y="3"/>
                  </a:cubicBezTo>
                  <a:cubicBezTo>
                    <a:pt x="275" y="2"/>
                    <a:pt x="276" y="2"/>
                    <a:pt x="278" y="2"/>
                  </a:cubicBezTo>
                  <a:cubicBezTo>
                    <a:pt x="279" y="2"/>
                    <a:pt x="280" y="2"/>
                    <a:pt x="282" y="3"/>
                  </a:cubicBezTo>
                  <a:lnTo>
                    <a:pt x="282" y="0"/>
                  </a:lnTo>
                  <a:close/>
                  <a:moveTo>
                    <a:pt x="285" y="0"/>
                  </a:moveTo>
                  <a:lnTo>
                    <a:pt x="285" y="12"/>
                  </a:lnTo>
                  <a:lnTo>
                    <a:pt x="288" y="12"/>
                  </a:lnTo>
                  <a:lnTo>
                    <a:pt x="288" y="2"/>
                  </a:lnTo>
                  <a:lnTo>
                    <a:pt x="290" y="2"/>
                  </a:lnTo>
                  <a:cubicBezTo>
                    <a:pt x="291" y="2"/>
                    <a:pt x="291" y="2"/>
                    <a:pt x="292" y="2"/>
                  </a:cubicBezTo>
                  <a:cubicBezTo>
                    <a:pt x="292" y="3"/>
                    <a:pt x="292" y="3"/>
                    <a:pt x="292" y="4"/>
                  </a:cubicBezTo>
                  <a:cubicBezTo>
                    <a:pt x="292" y="4"/>
                    <a:pt x="292" y="5"/>
                    <a:pt x="291" y="5"/>
                  </a:cubicBezTo>
                  <a:cubicBezTo>
                    <a:pt x="291" y="5"/>
                    <a:pt x="290" y="6"/>
                    <a:pt x="289" y="6"/>
                  </a:cubicBezTo>
                  <a:cubicBezTo>
                    <a:pt x="289" y="6"/>
                    <a:pt x="289" y="6"/>
                    <a:pt x="289" y="6"/>
                  </a:cubicBezTo>
                  <a:cubicBezTo>
                    <a:pt x="289" y="6"/>
                    <a:pt x="288" y="6"/>
                    <a:pt x="288" y="5"/>
                  </a:cubicBezTo>
                  <a:lnTo>
                    <a:pt x="292" y="12"/>
                  </a:lnTo>
                  <a:lnTo>
                    <a:pt x="295" y="12"/>
                  </a:lnTo>
                  <a:lnTo>
                    <a:pt x="291" y="7"/>
                  </a:lnTo>
                  <a:cubicBezTo>
                    <a:pt x="292" y="7"/>
                    <a:pt x="293" y="6"/>
                    <a:pt x="294" y="6"/>
                  </a:cubicBezTo>
                  <a:cubicBezTo>
                    <a:pt x="295" y="5"/>
                    <a:pt x="295" y="4"/>
                    <a:pt x="295" y="3"/>
                  </a:cubicBezTo>
                  <a:cubicBezTo>
                    <a:pt x="295" y="2"/>
                    <a:pt x="295" y="2"/>
                    <a:pt x="294" y="1"/>
                  </a:cubicBezTo>
                  <a:cubicBezTo>
                    <a:pt x="293" y="1"/>
                    <a:pt x="292" y="0"/>
                    <a:pt x="291" y="0"/>
                  </a:cubicBezTo>
                  <a:lnTo>
                    <a:pt x="285" y="0"/>
                  </a:lnTo>
                  <a:close/>
                  <a:moveTo>
                    <a:pt x="301" y="0"/>
                  </a:moveTo>
                  <a:lnTo>
                    <a:pt x="295" y="12"/>
                  </a:lnTo>
                  <a:lnTo>
                    <a:pt x="298" y="12"/>
                  </a:lnTo>
                  <a:lnTo>
                    <a:pt x="300" y="8"/>
                  </a:lnTo>
                  <a:lnTo>
                    <a:pt x="305" y="8"/>
                  </a:lnTo>
                  <a:lnTo>
                    <a:pt x="306" y="12"/>
                  </a:lnTo>
                  <a:lnTo>
                    <a:pt x="310" y="12"/>
                  </a:lnTo>
                  <a:lnTo>
                    <a:pt x="304" y="0"/>
                  </a:lnTo>
                  <a:lnTo>
                    <a:pt x="301" y="0"/>
                  </a:lnTo>
                  <a:close/>
                  <a:moveTo>
                    <a:pt x="304" y="6"/>
                  </a:moveTo>
                  <a:lnTo>
                    <a:pt x="301" y="6"/>
                  </a:lnTo>
                  <a:lnTo>
                    <a:pt x="303" y="2"/>
                  </a:lnTo>
                  <a:lnTo>
                    <a:pt x="304" y="6"/>
                  </a:lnTo>
                  <a:close/>
                  <a:moveTo>
                    <a:pt x="320" y="0"/>
                  </a:moveTo>
                  <a:cubicBezTo>
                    <a:pt x="319" y="0"/>
                    <a:pt x="318" y="0"/>
                    <a:pt x="317" y="0"/>
                  </a:cubicBezTo>
                  <a:cubicBezTo>
                    <a:pt x="315" y="0"/>
                    <a:pt x="313" y="0"/>
                    <a:pt x="312" y="1"/>
                  </a:cubicBezTo>
                  <a:cubicBezTo>
                    <a:pt x="310" y="2"/>
                    <a:pt x="309" y="4"/>
                    <a:pt x="309" y="6"/>
                  </a:cubicBezTo>
                  <a:cubicBezTo>
                    <a:pt x="309" y="8"/>
                    <a:pt x="310" y="9"/>
                    <a:pt x="311" y="10"/>
                  </a:cubicBezTo>
                  <a:cubicBezTo>
                    <a:pt x="313" y="12"/>
                    <a:pt x="314" y="12"/>
                    <a:pt x="317" y="12"/>
                  </a:cubicBezTo>
                  <a:cubicBezTo>
                    <a:pt x="317" y="12"/>
                    <a:pt x="318" y="12"/>
                    <a:pt x="318" y="12"/>
                  </a:cubicBezTo>
                  <a:cubicBezTo>
                    <a:pt x="319" y="12"/>
                    <a:pt x="320" y="12"/>
                    <a:pt x="320" y="12"/>
                  </a:cubicBezTo>
                  <a:lnTo>
                    <a:pt x="321" y="10"/>
                  </a:lnTo>
                  <a:cubicBezTo>
                    <a:pt x="320" y="10"/>
                    <a:pt x="319" y="10"/>
                    <a:pt x="319" y="10"/>
                  </a:cubicBezTo>
                  <a:cubicBezTo>
                    <a:pt x="318" y="10"/>
                    <a:pt x="318" y="10"/>
                    <a:pt x="317" y="10"/>
                  </a:cubicBezTo>
                  <a:cubicBezTo>
                    <a:pt x="316" y="10"/>
                    <a:pt x="314" y="10"/>
                    <a:pt x="314" y="9"/>
                  </a:cubicBezTo>
                  <a:cubicBezTo>
                    <a:pt x="313" y="8"/>
                    <a:pt x="312" y="7"/>
                    <a:pt x="312" y="6"/>
                  </a:cubicBezTo>
                  <a:cubicBezTo>
                    <a:pt x="312" y="5"/>
                    <a:pt x="313" y="4"/>
                    <a:pt x="314" y="3"/>
                  </a:cubicBezTo>
                  <a:cubicBezTo>
                    <a:pt x="314" y="2"/>
                    <a:pt x="316" y="2"/>
                    <a:pt x="317" y="2"/>
                  </a:cubicBezTo>
                  <a:cubicBezTo>
                    <a:pt x="318" y="2"/>
                    <a:pt x="318" y="2"/>
                    <a:pt x="319" y="2"/>
                  </a:cubicBezTo>
                  <a:cubicBezTo>
                    <a:pt x="319" y="2"/>
                    <a:pt x="320" y="2"/>
                    <a:pt x="320" y="3"/>
                  </a:cubicBezTo>
                  <a:lnTo>
                    <a:pt x="320" y="0"/>
                  </a:lnTo>
                  <a:close/>
                  <a:moveTo>
                    <a:pt x="323" y="0"/>
                  </a:moveTo>
                  <a:lnTo>
                    <a:pt x="323" y="12"/>
                  </a:lnTo>
                  <a:lnTo>
                    <a:pt x="326" y="12"/>
                  </a:lnTo>
                  <a:lnTo>
                    <a:pt x="326" y="0"/>
                  </a:lnTo>
                  <a:lnTo>
                    <a:pt x="323" y="0"/>
                  </a:lnTo>
                  <a:close/>
                  <a:moveTo>
                    <a:pt x="327" y="6"/>
                  </a:moveTo>
                  <a:cubicBezTo>
                    <a:pt x="327" y="8"/>
                    <a:pt x="328" y="9"/>
                    <a:pt x="329" y="10"/>
                  </a:cubicBezTo>
                  <a:cubicBezTo>
                    <a:pt x="330" y="12"/>
                    <a:pt x="332" y="12"/>
                    <a:pt x="334" y="12"/>
                  </a:cubicBezTo>
                  <a:cubicBezTo>
                    <a:pt x="337" y="12"/>
                    <a:pt x="339" y="12"/>
                    <a:pt x="340" y="10"/>
                  </a:cubicBezTo>
                  <a:cubicBezTo>
                    <a:pt x="341" y="9"/>
                    <a:pt x="342" y="8"/>
                    <a:pt x="342" y="6"/>
                  </a:cubicBezTo>
                  <a:cubicBezTo>
                    <a:pt x="342" y="4"/>
                    <a:pt x="341" y="3"/>
                    <a:pt x="340" y="2"/>
                  </a:cubicBezTo>
                  <a:cubicBezTo>
                    <a:pt x="339" y="1"/>
                    <a:pt x="337" y="0"/>
                    <a:pt x="335" y="0"/>
                  </a:cubicBezTo>
                  <a:cubicBezTo>
                    <a:pt x="332" y="0"/>
                    <a:pt x="331" y="1"/>
                    <a:pt x="329" y="2"/>
                  </a:cubicBezTo>
                  <a:cubicBezTo>
                    <a:pt x="328" y="3"/>
                    <a:pt x="327" y="4"/>
                    <a:pt x="327" y="6"/>
                  </a:cubicBezTo>
                  <a:close/>
                  <a:moveTo>
                    <a:pt x="335" y="2"/>
                  </a:moveTo>
                  <a:cubicBezTo>
                    <a:pt x="336" y="2"/>
                    <a:pt x="337" y="2"/>
                    <a:pt x="338" y="3"/>
                  </a:cubicBezTo>
                  <a:cubicBezTo>
                    <a:pt x="339" y="4"/>
                    <a:pt x="339" y="5"/>
                    <a:pt x="339" y="6"/>
                  </a:cubicBezTo>
                  <a:cubicBezTo>
                    <a:pt x="339" y="7"/>
                    <a:pt x="339" y="8"/>
                    <a:pt x="338" y="9"/>
                  </a:cubicBezTo>
                  <a:cubicBezTo>
                    <a:pt x="337" y="10"/>
                    <a:pt x="336" y="10"/>
                    <a:pt x="335" y="10"/>
                  </a:cubicBezTo>
                  <a:cubicBezTo>
                    <a:pt x="333" y="10"/>
                    <a:pt x="332" y="10"/>
                    <a:pt x="331" y="9"/>
                  </a:cubicBezTo>
                  <a:cubicBezTo>
                    <a:pt x="331" y="8"/>
                    <a:pt x="330" y="7"/>
                    <a:pt x="330" y="6"/>
                  </a:cubicBezTo>
                  <a:cubicBezTo>
                    <a:pt x="330" y="5"/>
                    <a:pt x="331" y="4"/>
                    <a:pt x="332" y="3"/>
                  </a:cubicBezTo>
                  <a:cubicBezTo>
                    <a:pt x="332" y="2"/>
                    <a:pt x="333" y="2"/>
                    <a:pt x="335" y="2"/>
                  </a:cubicBezTo>
                  <a:close/>
                  <a:moveTo>
                    <a:pt x="344" y="0"/>
                  </a:moveTo>
                  <a:lnTo>
                    <a:pt x="344" y="12"/>
                  </a:lnTo>
                  <a:lnTo>
                    <a:pt x="347" y="12"/>
                  </a:lnTo>
                  <a:lnTo>
                    <a:pt x="347" y="3"/>
                  </a:lnTo>
                  <a:lnTo>
                    <a:pt x="353" y="12"/>
                  </a:lnTo>
                  <a:lnTo>
                    <a:pt x="357" y="12"/>
                  </a:lnTo>
                  <a:lnTo>
                    <a:pt x="357" y="0"/>
                  </a:lnTo>
                  <a:lnTo>
                    <a:pt x="354" y="0"/>
                  </a:lnTo>
                  <a:lnTo>
                    <a:pt x="354" y="9"/>
                  </a:lnTo>
                  <a:lnTo>
                    <a:pt x="348" y="0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rgbClr val="2421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37" name="Freeform 13"/>
            <p:cNvSpPr>
              <a:spLocks noEditPoints="1"/>
            </p:cNvSpPr>
            <p:nvPr/>
          </p:nvSpPr>
          <p:spPr bwMode="auto">
            <a:xfrm>
              <a:off x="1123" y="1885"/>
              <a:ext cx="1046" cy="41"/>
            </a:xfrm>
            <a:custGeom>
              <a:avLst/>
              <a:gdLst/>
              <a:ahLst/>
              <a:cxnLst>
                <a:cxn ang="0">
                  <a:pos x="1" y="5"/>
                </a:cxn>
                <a:cxn ang="0">
                  <a:pos x="0" y="10"/>
                </a:cxn>
                <a:cxn ang="0">
                  <a:pos x="8" y="7"/>
                </a:cxn>
                <a:cxn ang="0">
                  <a:pos x="8" y="1"/>
                </a:cxn>
                <a:cxn ang="0">
                  <a:pos x="14" y="7"/>
                </a:cxn>
                <a:cxn ang="0">
                  <a:pos x="20" y="0"/>
                </a:cxn>
                <a:cxn ang="0">
                  <a:pos x="24" y="11"/>
                </a:cxn>
                <a:cxn ang="0">
                  <a:pos x="30" y="11"/>
                </a:cxn>
                <a:cxn ang="0">
                  <a:pos x="33" y="3"/>
                </a:cxn>
                <a:cxn ang="0">
                  <a:pos x="41" y="2"/>
                </a:cxn>
                <a:cxn ang="0">
                  <a:pos x="39" y="6"/>
                </a:cxn>
                <a:cxn ang="0">
                  <a:pos x="45" y="1"/>
                </a:cxn>
                <a:cxn ang="0">
                  <a:pos x="57" y="10"/>
                </a:cxn>
                <a:cxn ang="0">
                  <a:pos x="50" y="2"/>
                </a:cxn>
                <a:cxn ang="0">
                  <a:pos x="62" y="2"/>
                </a:cxn>
                <a:cxn ang="0">
                  <a:pos x="58" y="0"/>
                </a:cxn>
                <a:cxn ang="0">
                  <a:pos x="77" y="12"/>
                </a:cxn>
                <a:cxn ang="0">
                  <a:pos x="73" y="2"/>
                </a:cxn>
                <a:cxn ang="0">
                  <a:pos x="87" y="2"/>
                </a:cxn>
                <a:cxn ang="0">
                  <a:pos x="84" y="6"/>
                </a:cxn>
                <a:cxn ang="0">
                  <a:pos x="90" y="1"/>
                </a:cxn>
                <a:cxn ang="0">
                  <a:pos x="96" y="0"/>
                </a:cxn>
                <a:cxn ang="0">
                  <a:pos x="107" y="8"/>
                </a:cxn>
                <a:cxn ang="0">
                  <a:pos x="102" y="6"/>
                </a:cxn>
                <a:cxn ang="0">
                  <a:pos x="130" y="10"/>
                </a:cxn>
                <a:cxn ang="0">
                  <a:pos x="125" y="2"/>
                </a:cxn>
                <a:cxn ang="0">
                  <a:pos x="122" y="2"/>
                </a:cxn>
                <a:cxn ang="0">
                  <a:pos x="137" y="7"/>
                </a:cxn>
                <a:cxn ang="0">
                  <a:pos x="143" y="0"/>
                </a:cxn>
                <a:cxn ang="0">
                  <a:pos x="154" y="11"/>
                </a:cxn>
                <a:cxn ang="0">
                  <a:pos x="160" y="7"/>
                </a:cxn>
                <a:cxn ang="0">
                  <a:pos x="155" y="6"/>
                </a:cxn>
                <a:cxn ang="0">
                  <a:pos x="168" y="11"/>
                </a:cxn>
                <a:cxn ang="0">
                  <a:pos x="168" y="2"/>
                </a:cxn>
                <a:cxn ang="0">
                  <a:pos x="174" y="11"/>
                </a:cxn>
                <a:cxn ang="0">
                  <a:pos x="183" y="12"/>
                </a:cxn>
                <a:cxn ang="0">
                  <a:pos x="193" y="5"/>
                </a:cxn>
                <a:cxn ang="0">
                  <a:pos x="186" y="2"/>
                </a:cxn>
                <a:cxn ang="0">
                  <a:pos x="186" y="5"/>
                </a:cxn>
                <a:cxn ang="0">
                  <a:pos x="190" y="10"/>
                </a:cxn>
                <a:cxn ang="0">
                  <a:pos x="205" y="10"/>
                </a:cxn>
                <a:cxn ang="0">
                  <a:pos x="199" y="2"/>
                </a:cxn>
                <a:cxn ang="0">
                  <a:pos x="210" y="12"/>
                </a:cxn>
                <a:cxn ang="0">
                  <a:pos x="212" y="6"/>
                </a:cxn>
                <a:cxn ang="0">
                  <a:pos x="217" y="6"/>
                </a:cxn>
                <a:cxn ang="0">
                  <a:pos x="219" y="12"/>
                </a:cxn>
                <a:cxn ang="0">
                  <a:pos x="229" y="0"/>
                </a:cxn>
                <a:cxn ang="0">
                  <a:pos x="236" y="12"/>
                </a:cxn>
                <a:cxn ang="0">
                  <a:pos x="239" y="0"/>
                </a:cxn>
                <a:cxn ang="0">
                  <a:pos x="255" y="0"/>
                </a:cxn>
                <a:cxn ang="0">
                  <a:pos x="258" y="12"/>
                </a:cxn>
                <a:cxn ang="0">
                  <a:pos x="251" y="3"/>
                </a:cxn>
                <a:cxn ang="0">
                  <a:pos x="260" y="12"/>
                </a:cxn>
                <a:cxn ang="0">
                  <a:pos x="272" y="12"/>
                </a:cxn>
                <a:cxn ang="0">
                  <a:pos x="265" y="6"/>
                </a:cxn>
                <a:cxn ang="0">
                  <a:pos x="269" y="9"/>
                </a:cxn>
                <a:cxn ang="0">
                  <a:pos x="285" y="12"/>
                </a:cxn>
                <a:cxn ang="0">
                  <a:pos x="292" y="9"/>
                </a:cxn>
              </a:cxnLst>
              <a:rect l="0" t="0" r="r" b="b"/>
              <a:pathLst>
                <a:path w="294" h="12">
                  <a:moveTo>
                    <a:pt x="8" y="1"/>
                  </a:moveTo>
                  <a:cubicBezTo>
                    <a:pt x="7" y="1"/>
                    <a:pt x="7" y="0"/>
                    <a:pt x="7" y="0"/>
                  </a:cubicBezTo>
                  <a:cubicBezTo>
                    <a:pt x="6" y="0"/>
                    <a:pt x="6" y="0"/>
                    <a:pt x="5" y="0"/>
                  </a:cubicBezTo>
                  <a:cubicBezTo>
                    <a:pt x="4" y="0"/>
                    <a:pt x="3" y="1"/>
                    <a:pt x="2" y="1"/>
                  </a:cubicBezTo>
                  <a:cubicBezTo>
                    <a:pt x="1" y="1"/>
                    <a:pt x="1" y="2"/>
                    <a:pt x="1" y="3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6"/>
                    <a:pt x="3" y="6"/>
                    <a:pt x="4" y="7"/>
                  </a:cubicBezTo>
                  <a:cubicBezTo>
                    <a:pt x="5" y="8"/>
                    <a:pt x="6" y="9"/>
                    <a:pt x="6" y="9"/>
                  </a:cubicBezTo>
                  <a:cubicBezTo>
                    <a:pt x="6" y="10"/>
                    <a:pt x="6" y="10"/>
                    <a:pt x="5" y="10"/>
                  </a:cubicBezTo>
                  <a:cubicBezTo>
                    <a:pt x="5" y="10"/>
                    <a:pt x="4" y="10"/>
                    <a:pt x="4" y="10"/>
                  </a:cubicBezTo>
                  <a:cubicBezTo>
                    <a:pt x="3" y="10"/>
                    <a:pt x="2" y="10"/>
                    <a:pt x="2" y="10"/>
                  </a:cubicBezTo>
                  <a:cubicBezTo>
                    <a:pt x="1" y="10"/>
                    <a:pt x="1" y="10"/>
                    <a:pt x="0" y="10"/>
                  </a:cubicBezTo>
                  <a:lnTo>
                    <a:pt x="1" y="12"/>
                  </a:lnTo>
                  <a:cubicBezTo>
                    <a:pt x="1" y="12"/>
                    <a:pt x="2" y="12"/>
                    <a:pt x="3" y="12"/>
                  </a:cubicBezTo>
                  <a:cubicBezTo>
                    <a:pt x="3" y="12"/>
                    <a:pt x="4" y="12"/>
                    <a:pt x="4" y="12"/>
                  </a:cubicBezTo>
                  <a:cubicBezTo>
                    <a:pt x="6" y="12"/>
                    <a:pt x="7" y="12"/>
                    <a:pt x="8" y="11"/>
                  </a:cubicBezTo>
                  <a:cubicBezTo>
                    <a:pt x="8" y="11"/>
                    <a:pt x="9" y="10"/>
                    <a:pt x="9" y="9"/>
                  </a:cubicBezTo>
                  <a:cubicBezTo>
                    <a:pt x="9" y="9"/>
                    <a:pt x="9" y="8"/>
                    <a:pt x="8" y="7"/>
                  </a:cubicBezTo>
                  <a:cubicBezTo>
                    <a:pt x="8" y="7"/>
                    <a:pt x="7" y="6"/>
                    <a:pt x="5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5" y="2"/>
                    <a:pt x="5" y="2"/>
                    <a:pt x="6" y="2"/>
                  </a:cubicBezTo>
                  <a:cubicBezTo>
                    <a:pt x="7" y="2"/>
                    <a:pt x="7" y="2"/>
                    <a:pt x="8" y="3"/>
                  </a:cubicBezTo>
                  <a:lnTo>
                    <a:pt x="8" y="1"/>
                  </a:lnTo>
                  <a:close/>
                  <a:moveTo>
                    <a:pt x="11" y="0"/>
                  </a:moveTo>
                  <a:lnTo>
                    <a:pt x="11" y="12"/>
                  </a:lnTo>
                  <a:lnTo>
                    <a:pt x="20" y="12"/>
                  </a:lnTo>
                  <a:lnTo>
                    <a:pt x="20" y="10"/>
                  </a:lnTo>
                  <a:lnTo>
                    <a:pt x="14" y="10"/>
                  </a:lnTo>
                  <a:lnTo>
                    <a:pt x="14" y="7"/>
                  </a:lnTo>
                  <a:lnTo>
                    <a:pt x="20" y="7"/>
                  </a:lnTo>
                  <a:lnTo>
                    <a:pt x="20" y="5"/>
                  </a:lnTo>
                  <a:lnTo>
                    <a:pt x="14" y="5"/>
                  </a:lnTo>
                  <a:lnTo>
                    <a:pt x="14" y="2"/>
                  </a:lnTo>
                  <a:lnTo>
                    <a:pt x="20" y="2"/>
                  </a:lnTo>
                  <a:lnTo>
                    <a:pt x="20" y="0"/>
                  </a:lnTo>
                  <a:lnTo>
                    <a:pt x="11" y="0"/>
                  </a:lnTo>
                  <a:close/>
                  <a:moveTo>
                    <a:pt x="33" y="1"/>
                  </a:moveTo>
                  <a:cubicBezTo>
                    <a:pt x="32" y="0"/>
                    <a:pt x="31" y="0"/>
                    <a:pt x="30" y="0"/>
                  </a:cubicBezTo>
                  <a:cubicBezTo>
                    <a:pt x="28" y="0"/>
                    <a:pt x="26" y="1"/>
                    <a:pt x="24" y="2"/>
                  </a:cubicBezTo>
                  <a:cubicBezTo>
                    <a:pt x="23" y="3"/>
                    <a:pt x="22" y="4"/>
                    <a:pt x="22" y="6"/>
                  </a:cubicBezTo>
                  <a:cubicBezTo>
                    <a:pt x="22" y="8"/>
                    <a:pt x="23" y="9"/>
                    <a:pt x="24" y="11"/>
                  </a:cubicBezTo>
                  <a:cubicBezTo>
                    <a:pt x="25" y="12"/>
                    <a:pt x="27" y="12"/>
                    <a:pt x="29" y="12"/>
                  </a:cubicBezTo>
                  <a:cubicBezTo>
                    <a:pt x="30" y="12"/>
                    <a:pt x="31" y="12"/>
                    <a:pt x="31" y="12"/>
                  </a:cubicBezTo>
                  <a:cubicBezTo>
                    <a:pt x="32" y="12"/>
                    <a:pt x="32" y="12"/>
                    <a:pt x="33" y="12"/>
                  </a:cubicBezTo>
                  <a:lnTo>
                    <a:pt x="33" y="10"/>
                  </a:lnTo>
                  <a:cubicBezTo>
                    <a:pt x="33" y="10"/>
                    <a:pt x="32" y="10"/>
                    <a:pt x="31" y="10"/>
                  </a:cubicBezTo>
                  <a:cubicBezTo>
                    <a:pt x="31" y="10"/>
                    <a:pt x="30" y="11"/>
                    <a:pt x="30" y="11"/>
                  </a:cubicBezTo>
                  <a:cubicBezTo>
                    <a:pt x="28" y="11"/>
                    <a:pt x="27" y="10"/>
                    <a:pt x="26" y="9"/>
                  </a:cubicBezTo>
                  <a:cubicBezTo>
                    <a:pt x="25" y="8"/>
                    <a:pt x="25" y="8"/>
                    <a:pt x="25" y="6"/>
                  </a:cubicBezTo>
                  <a:cubicBezTo>
                    <a:pt x="25" y="5"/>
                    <a:pt x="25" y="4"/>
                    <a:pt x="26" y="3"/>
                  </a:cubicBezTo>
                  <a:cubicBezTo>
                    <a:pt x="27" y="3"/>
                    <a:pt x="28" y="2"/>
                    <a:pt x="30" y="2"/>
                  </a:cubicBezTo>
                  <a:cubicBezTo>
                    <a:pt x="30" y="2"/>
                    <a:pt x="31" y="2"/>
                    <a:pt x="31" y="2"/>
                  </a:cubicBezTo>
                  <a:cubicBezTo>
                    <a:pt x="32" y="2"/>
                    <a:pt x="32" y="3"/>
                    <a:pt x="33" y="3"/>
                  </a:cubicBezTo>
                  <a:lnTo>
                    <a:pt x="33" y="1"/>
                  </a:lnTo>
                  <a:close/>
                  <a:moveTo>
                    <a:pt x="35" y="0"/>
                  </a:moveTo>
                  <a:lnTo>
                    <a:pt x="35" y="12"/>
                  </a:lnTo>
                  <a:lnTo>
                    <a:pt x="38" y="12"/>
                  </a:lnTo>
                  <a:lnTo>
                    <a:pt x="38" y="2"/>
                  </a:lnTo>
                  <a:lnTo>
                    <a:pt x="41" y="2"/>
                  </a:lnTo>
                  <a:cubicBezTo>
                    <a:pt x="41" y="2"/>
                    <a:pt x="42" y="2"/>
                    <a:pt x="42" y="3"/>
                  </a:cubicBezTo>
                  <a:cubicBezTo>
                    <a:pt x="42" y="3"/>
                    <a:pt x="43" y="3"/>
                    <a:pt x="43" y="4"/>
                  </a:cubicBezTo>
                  <a:cubicBezTo>
                    <a:pt x="43" y="4"/>
                    <a:pt x="42" y="5"/>
                    <a:pt x="42" y="5"/>
                  </a:cubicBezTo>
                  <a:cubicBezTo>
                    <a:pt x="41" y="6"/>
                    <a:pt x="41" y="6"/>
                    <a:pt x="40" y="6"/>
                  </a:cubicBezTo>
                  <a:cubicBezTo>
                    <a:pt x="40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lnTo>
                    <a:pt x="42" y="12"/>
                  </a:lnTo>
                  <a:lnTo>
                    <a:pt x="45" y="12"/>
                  </a:lnTo>
                  <a:lnTo>
                    <a:pt x="42" y="7"/>
                  </a:lnTo>
                  <a:cubicBezTo>
                    <a:pt x="43" y="7"/>
                    <a:pt x="44" y="6"/>
                    <a:pt x="45" y="6"/>
                  </a:cubicBezTo>
                  <a:cubicBezTo>
                    <a:pt x="45" y="5"/>
                    <a:pt x="46" y="4"/>
                    <a:pt x="46" y="3"/>
                  </a:cubicBezTo>
                  <a:cubicBezTo>
                    <a:pt x="46" y="3"/>
                    <a:pt x="45" y="2"/>
                    <a:pt x="45" y="1"/>
                  </a:cubicBezTo>
                  <a:cubicBezTo>
                    <a:pt x="44" y="1"/>
                    <a:pt x="43" y="0"/>
                    <a:pt x="41" y="0"/>
                  </a:cubicBezTo>
                  <a:lnTo>
                    <a:pt x="35" y="0"/>
                  </a:lnTo>
                  <a:close/>
                  <a:moveTo>
                    <a:pt x="47" y="0"/>
                  </a:moveTo>
                  <a:lnTo>
                    <a:pt x="47" y="12"/>
                  </a:lnTo>
                  <a:lnTo>
                    <a:pt x="57" y="12"/>
                  </a:lnTo>
                  <a:lnTo>
                    <a:pt x="57" y="10"/>
                  </a:lnTo>
                  <a:lnTo>
                    <a:pt x="50" y="10"/>
                  </a:lnTo>
                  <a:lnTo>
                    <a:pt x="50" y="7"/>
                  </a:lnTo>
                  <a:lnTo>
                    <a:pt x="56" y="7"/>
                  </a:lnTo>
                  <a:lnTo>
                    <a:pt x="56" y="5"/>
                  </a:lnTo>
                  <a:lnTo>
                    <a:pt x="50" y="5"/>
                  </a:lnTo>
                  <a:lnTo>
                    <a:pt x="50" y="2"/>
                  </a:lnTo>
                  <a:lnTo>
                    <a:pt x="57" y="2"/>
                  </a:lnTo>
                  <a:lnTo>
                    <a:pt x="57" y="0"/>
                  </a:lnTo>
                  <a:lnTo>
                    <a:pt x="47" y="0"/>
                  </a:lnTo>
                  <a:close/>
                  <a:moveTo>
                    <a:pt x="58" y="0"/>
                  </a:moveTo>
                  <a:lnTo>
                    <a:pt x="58" y="2"/>
                  </a:lnTo>
                  <a:lnTo>
                    <a:pt x="62" y="2"/>
                  </a:lnTo>
                  <a:lnTo>
                    <a:pt x="62" y="12"/>
                  </a:lnTo>
                  <a:lnTo>
                    <a:pt x="65" y="12"/>
                  </a:lnTo>
                  <a:lnTo>
                    <a:pt x="65" y="2"/>
                  </a:lnTo>
                  <a:lnTo>
                    <a:pt x="69" y="2"/>
                  </a:lnTo>
                  <a:lnTo>
                    <a:pt x="69" y="0"/>
                  </a:lnTo>
                  <a:lnTo>
                    <a:pt x="58" y="0"/>
                  </a:lnTo>
                  <a:close/>
                  <a:moveTo>
                    <a:pt x="72" y="0"/>
                  </a:moveTo>
                  <a:lnTo>
                    <a:pt x="66" y="12"/>
                  </a:lnTo>
                  <a:lnTo>
                    <a:pt x="69" y="12"/>
                  </a:lnTo>
                  <a:lnTo>
                    <a:pt x="71" y="8"/>
                  </a:lnTo>
                  <a:lnTo>
                    <a:pt x="76" y="8"/>
                  </a:lnTo>
                  <a:lnTo>
                    <a:pt x="77" y="12"/>
                  </a:lnTo>
                  <a:lnTo>
                    <a:pt x="80" y="12"/>
                  </a:lnTo>
                  <a:lnTo>
                    <a:pt x="75" y="0"/>
                  </a:lnTo>
                  <a:lnTo>
                    <a:pt x="72" y="0"/>
                  </a:lnTo>
                  <a:close/>
                  <a:moveTo>
                    <a:pt x="75" y="6"/>
                  </a:moveTo>
                  <a:lnTo>
                    <a:pt x="71" y="6"/>
                  </a:lnTo>
                  <a:lnTo>
                    <a:pt x="73" y="2"/>
                  </a:lnTo>
                  <a:lnTo>
                    <a:pt x="75" y="6"/>
                  </a:lnTo>
                  <a:close/>
                  <a:moveTo>
                    <a:pt x="81" y="0"/>
                  </a:moveTo>
                  <a:lnTo>
                    <a:pt x="81" y="12"/>
                  </a:lnTo>
                  <a:lnTo>
                    <a:pt x="84" y="12"/>
                  </a:lnTo>
                  <a:lnTo>
                    <a:pt x="84" y="2"/>
                  </a:lnTo>
                  <a:lnTo>
                    <a:pt x="87" y="2"/>
                  </a:lnTo>
                  <a:cubicBezTo>
                    <a:pt x="87" y="2"/>
                    <a:pt x="87" y="2"/>
                    <a:pt x="88" y="3"/>
                  </a:cubicBezTo>
                  <a:cubicBezTo>
                    <a:pt x="88" y="3"/>
                    <a:pt x="88" y="3"/>
                    <a:pt x="88" y="4"/>
                  </a:cubicBezTo>
                  <a:cubicBezTo>
                    <a:pt x="88" y="4"/>
                    <a:pt x="88" y="5"/>
                    <a:pt x="88" y="5"/>
                  </a:cubicBezTo>
                  <a:cubicBezTo>
                    <a:pt x="87" y="6"/>
                    <a:pt x="86" y="6"/>
                    <a:pt x="86" y="6"/>
                  </a:cubicBezTo>
                  <a:cubicBezTo>
                    <a:pt x="85" y="6"/>
                    <a:pt x="85" y="6"/>
                    <a:pt x="85" y="6"/>
                  </a:cubicBezTo>
                  <a:cubicBezTo>
                    <a:pt x="85" y="6"/>
                    <a:pt x="85" y="6"/>
                    <a:pt x="84" y="6"/>
                  </a:cubicBezTo>
                  <a:lnTo>
                    <a:pt x="88" y="12"/>
                  </a:lnTo>
                  <a:lnTo>
                    <a:pt x="91" y="12"/>
                  </a:lnTo>
                  <a:lnTo>
                    <a:pt x="88" y="7"/>
                  </a:lnTo>
                  <a:cubicBezTo>
                    <a:pt x="89" y="7"/>
                    <a:pt x="89" y="6"/>
                    <a:pt x="90" y="6"/>
                  </a:cubicBezTo>
                  <a:cubicBezTo>
                    <a:pt x="91" y="5"/>
                    <a:pt x="91" y="4"/>
                    <a:pt x="91" y="3"/>
                  </a:cubicBezTo>
                  <a:cubicBezTo>
                    <a:pt x="91" y="3"/>
                    <a:pt x="91" y="2"/>
                    <a:pt x="90" y="1"/>
                  </a:cubicBezTo>
                  <a:cubicBezTo>
                    <a:pt x="90" y="1"/>
                    <a:pt x="88" y="0"/>
                    <a:pt x="87" y="0"/>
                  </a:cubicBezTo>
                  <a:lnTo>
                    <a:pt x="81" y="0"/>
                  </a:lnTo>
                  <a:close/>
                  <a:moveTo>
                    <a:pt x="93" y="0"/>
                  </a:moveTo>
                  <a:lnTo>
                    <a:pt x="93" y="12"/>
                  </a:lnTo>
                  <a:lnTo>
                    <a:pt x="96" y="12"/>
                  </a:lnTo>
                  <a:lnTo>
                    <a:pt x="96" y="0"/>
                  </a:lnTo>
                  <a:lnTo>
                    <a:pt x="93" y="0"/>
                  </a:lnTo>
                  <a:close/>
                  <a:moveTo>
                    <a:pt x="103" y="0"/>
                  </a:moveTo>
                  <a:lnTo>
                    <a:pt x="97" y="12"/>
                  </a:lnTo>
                  <a:lnTo>
                    <a:pt x="100" y="12"/>
                  </a:lnTo>
                  <a:lnTo>
                    <a:pt x="102" y="8"/>
                  </a:lnTo>
                  <a:lnTo>
                    <a:pt x="107" y="8"/>
                  </a:lnTo>
                  <a:lnTo>
                    <a:pt x="108" y="12"/>
                  </a:lnTo>
                  <a:lnTo>
                    <a:pt x="111" y="12"/>
                  </a:lnTo>
                  <a:lnTo>
                    <a:pt x="106" y="0"/>
                  </a:lnTo>
                  <a:lnTo>
                    <a:pt x="103" y="0"/>
                  </a:lnTo>
                  <a:close/>
                  <a:moveTo>
                    <a:pt x="106" y="6"/>
                  </a:moveTo>
                  <a:lnTo>
                    <a:pt x="102" y="6"/>
                  </a:lnTo>
                  <a:lnTo>
                    <a:pt x="104" y="2"/>
                  </a:lnTo>
                  <a:lnTo>
                    <a:pt x="106" y="6"/>
                  </a:lnTo>
                  <a:close/>
                  <a:moveTo>
                    <a:pt x="119" y="0"/>
                  </a:moveTo>
                  <a:lnTo>
                    <a:pt x="119" y="12"/>
                  </a:lnTo>
                  <a:lnTo>
                    <a:pt x="126" y="12"/>
                  </a:lnTo>
                  <a:cubicBezTo>
                    <a:pt x="128" y="12"/>
                    <a:pt x="129" y="12"/>
                    <a:pt x="130" y="10"/>
                  </a:cubicBezTo>
                  <a:cubicBezTo>
                    <a:pt x="131" y="9"/>
                    <a:pt x="132" y="8"/>
                    <a:pt x="132" y="6"/>
                  </a:cubicBezTo>
                  <a:cubicBezTo>
                    <a:pt x="132" y="5"/>
                    <a:pt x="131" y="3"/>
                    <a:pt x="130" y="2"/>
                  </a:cubicBezTo>
                  <a:cubicBezTo>
                    <a:pt x="129" y="1"/>
                    <a:pt x="128" y="0"/>
                    <a:pt x="126" y="0"/>
                  </a:cubicBezTo>
                  <a:lnTo>
                    <a:pt x="119" y="0"/>
                  </a:lnTo>
                  <a:close/>
                  <a:moveTo>
                    <a:pt x="122" y="2"/>
                  </a:moveTo>
                  <a:lnTo>
                    <a:pt x="125" y="2"/>
                  </a:lnTo>
                  <a:cubicBezTo>
                    <a:pt x="126" y="2"/>
                    <a:pt x="127" y="3"/>
                    <a:pt x="128" y="3"/>
                  </a:cubicBezTo>
                  <a:cubicBezTo>
                    <a:pt x="129" y="4"/>
                    <a:pt x="129" y="5"/>
                    <a:pt x="129" y="6"/>
                  </a:cubicBezTo>
                  <a:cubicBezTo>
                    <a:pt x="129" y="7"/>
                    <a:pt x="129" y="8"/>
                    <a:pt x="128" y="9"/>
                  </a:cubicBezTo>
                  <a:cubicBezTo>
                    <a:pt x="127" y="10"/>
                    <a:pt x="126" y="10"/>
                    <a:pt x="125" y="10"/>
                  </a:cubicBezTo>
                  <a:lnTo>
                    <a:pt x="122" y="10"/>
                  </a:lnTo>
                  <a:lnTo>
                    <a:pt x="122" y="2"/>
                  </a:lnTo>
                  <a:close/>
                  <a:moveTo>
                    <a:pt x="134" y="0"/>
                  </a:moveTo>
                  <a:lnTo>
                    <a:pt x="134" y="12"/>
                  </a:lnTo>
                  <a:lnTo>
                    <a:pt x="143" y="12"/>
                  </a:lnTo>
                  <a:lnTo>
                    <a:pt x="143" y="10"/>
                  </a:lnTo>
                  <a:lnTo>
                    <a:pt x="137" y="10"/>
                  </a:lnTo>
                  <a:lnTo>
                    <a:pt x="137" y="7"/>
                  </a:lnTo>
                  <a:lnTo>
                    <a:pt x="142" y="7"/>
                  </a:lnTo>
                  <a:lnTo>
                    <a:pt x="142" y="5"/>
                  </a:lnTo>
                  <a:lnTo>
                    <a:pt x="137" y="5"/>
                  </a:lnTo>
                  <a:lnTo>
                    <a:pt x="137" y="2"/>
                  </a:lnTo>
                  <a:lnTo>
                    <a:pt x="143" y="2"/>
                  </a:lnTo>
                  <a:lnTo>
                    <a:pt x="143" y="0"/>
                  </a:lnTo>
                  <a:lnTo>
                    <a:pt x="134" y="0"/>
                  </a:lnTo>
                  <a:close/>
                  <a:moveTo>
                    <a:pt x="164" y="1"/>
                  </a:moveTo>
                  <a:cubicBezTo>
                    <a:pt x="163" y="0"/>
                    <a:pt x="161" y="0"/>
                    <a:pt x="160" y="0"/>
                  </a:cubicBezTo>
                  <a:cubicBezTo>
                    <a:pt x="158" y="0"/>
                    <a:pt x="156" y="1"/>
                    <a:pt x="154" y="2"/>
                  </a:cubicBezTo>
                  <a:cubicBezTo>
                    <a:pt x="153" y="3"/>
                    <a:pt x="152" y="4"/>
                    <a:pt x="152" y="6"/>
                  </a:cubicBezTo>
                  <a:cubicBezTo>
                    <a:pt x="152" y="8"/>
                    <a:pt x="153" y="10"/>
                    <a:pt x="154" y="11"/>
                  </a:cubicBezTo>
                  <a:cubicBezTo>
                    <a:pt x="156" y="12"/>
                    <a:pt x="157" y="12"/>
                    <a:pt x="160" y="12"/>
                  </a:cubicBezTo>
                  <a:cubicBezTo>
                    <a:pt x="160" y="12"/>
                    <a:pt x="161" y="12"/>
                    <a:pt x="162" y="12"/>
                  </a:cubicBezTo>
                  <a:cubicBezTo>
                    <a:pt x="163" y="12"/>
                    <a:pt x="164" y="12"/>
                    <a:pt x="165" y="12"/>
                  </a:cubicBezTo>
                  <a:lnTo>
                    <a:pt x="165" y="6"/>
                  </a:lnTo>
                  <a:lnTo>
                    <a:pt x="160" y="6"/>
                  </a:lnTo>
                  <a:lnTo>
                    <a:pt x="160" y="7"/>
                  </a:lnTo>
                  <a:lnTo>
                    <a:pt x="162" y="7"/>
                  </a:lnTo>
                  <a:lnTo>
                    <a:pt x="162" y="10"/>
                  </a:lnTo>
                  <a:cubicBezTo>
                    <a:pt x="161" y="10"/>
                    <a:pt x="161" y="10"/>
                    <a:pt x="161" y="11"/>
                  </a:cubicBezTo>
                  <a:cubicBezTo>
                    <a:pt x="160" y="11"/>
                    <a:pt x="160" y="11"/>
                    <a:pt x="159" y="11"/>
                  </a:cubicBezTo>
                  <a:cubicBezTo>
                    <a:pt x="158" y="11"/>
                    <a:pt x="157" y="10"/>
                    <a:pt x="156" y="10"/>
                  </a:cubicBezTo>
                  <a:cubicBezTo>
                    <a:pt x="155" y="9"/>
                    <a:pt x="155" y="8"/>
                    <a:pt x="155" y="6"/>
                  </a:cubicBezTo>
                  <a:cubicBezTo>
                    <a:pt x="155" y="5"/>
                    <a:pt x="155" y="4"/>
                    <a:pt x="156" y="3"/>
                  </a:cubicBezTo>
                  <a:cubicBezTo>
                    <a:pt x="158" y="3"/>
                    <a:pt x="159" y="2"/>
                    <a:pt x="160" y="2"/>
                  </a:cubicBezTo>
                  <a:cubicBezTo>
                    <a:pt x="162" y="2"/>
                    <a:pt x="163" y="2"/>
                    <a:pt x="164" y="3"/>
                  </a:cubicBezTo>
                  <a:lnTo>
                    <a:pt x="164" y="1"/>
                  </a:lnTo>
                  <a:close/>
                  <a:moveTo>
                    <a:pt x="166" y="6"/>
                  </a:moveTo>
                  <a:cubicBezTo>
                    <a:pt x="166" y="8"/>
                    <a:pt x="167" y="9"/>
                    <a:pt x="168" y="11"/>
                  </a:cubicBezTo>
                  <a:cubicBezTo>
                    <a:pt x="169" y="12"/>
                    <a:pt x="171" y="12"/>
                    <a:pt x="173" y="12"/>
                  </a:cubicBezTo>
                  <a:cubicBezTo>
                    <a:pt x="176" y="12"/>
                    <a:pt x="178" y="12"/>
                    <a:pt x="179" y="11"/>
                  </a:cubicBezTo>
                  <a:cubicBezTo>
                    <a:pt x="180" y="10"/>
                    <a:pt x="181" y="8"/>
                    <a:pt x="181" y="6"/>
                  </a:cubicBezTo>
                  <a:cubicBezTo>
                    <a:pt x="181" y="5"/>
                    <a:pt x="180" y="3"/>
                    <a:pt x="179" y="2"/>
                  </a:cubicBezTo>
                  <a:cubicBezTo>
                    <a:pt x="178" y="1"/>
                    <a:pt x="176" y="0"/>
                    <a:pt x="174" y="0"/>
                  </a:cubicBezTo>
                  <a:cubicBezTo>
                    <a:pt x="171" y="0"/>
                    <a:pt x="170" y="1"/>
                    <a:pt x="168" y="2"/>
                  </a:cubicBezTo>
                  <a:cubicBezTo>
                    <a:pt x="167" y="3"/>
                    <a:pt x="166" y="5"/>
                    <a:pt x="166" y="6"/>
                  </a:cubicBezTo>
                  <a:close/>
                  <a:moveTo>
                    <a:pt x="174" y="2"/>
                  </a:moveTo>
                  <a:cubicBezTo>
                    <a:pt x="175" y="2"/>
                    <a:pt x="176" y="2"/>
                    <a:pt x="177" y="3"/>
                  </a:cubicBezTo>
                  <a:cubicBezTo>
                    <a:pt x="178" y="4"/>
                    <a:pt x="178" y="5"/>
                    <a:pt x="178" y="6"/>
                  </a:cubicBezTo>
                  <a:cubicBezTo>
                    <a:pt x="178" y="7"/>
                    <a:pt x="178" y="9"/>
                    <a:pt x="177" y="9"/>
                  </a:cubicBezTo>
                  <a:cubicBezTo>
                    <a:pt x="176" y="10"/>
                    <a:pt x="175" y="11"/>
                    <a:pt x="174" y="11"/>
                  </a:cubicBezTo>
                  <a:cubicBezTo>
                    <a:pt x="172" y="11"/>
                    <a:pt x="171" y="10"/>
                    <a:pt x="170" y="9"/>
                  </a:cubicBezTo>
                  <a:cubicBezTo>
                    <a:pt x="170" y="8"/>
                    <a:pt x="169" y="7"/>
                    <a:pt x="169" y="6"/>
                  </a:cubicBezTo>
                  <a:cubicBezTo>
                    <a:pt x="169" y="5"/>
                    <a:pt x="170" y="4"/>
                    <a:pt x="171" y="3"/>
                  </a:cubicBezTo>
                  <a:cubicBezTo>
                    <a:pt x="171" y="2"/>
                    <a:pt x="172" y="2"/>
                    <a:pt x="174" y="2"/>
                  </a:cubicBezTo>
                  <a:close/>
                  <a:moveTo>
                    <a:pt x="183" y="0"/>
                  </a:moveTo>
                  <a:lnTo>
                    <a:pt x="183" y="12"/>
                  </a:lnTo>
                  <a:lnTo>
                    <a:pt x="190" y="12"/>
                  </a:lnTo>
                  <a:cubicBezTo>
                    <a:pt x="191" y="12"/>
                    <a:pt x="192" y="12"/>
                    <a:pt x="193" y="11"/>
                  </a:cubicBezTo>
                  <a:cubicBezTo>
                    <a:pt x="193" y="11"/>
                    <a:pt x="194" y="10"/>
                    <a:pt x="194" y="9"/>
                  </a:cubicBezTo>
                  <a:cubicBezTo>
                    <a:pt x="194" y="8"/>
                    <a:pt x="193" y="8"/>
                    <a:pt x="193" y="7"/>
                  </a:cubicBezTo>
                  <a:cubicBezTo>
                    <a:pt x="192" y="7"/>
                    <a:pt x="192" y="6"/>
                    <a:pt x="191" y="6"/>
                  </a:cubicBezTo>
                  <a:cubicBezTo>
                    <a:pt x="192" y="6"/>
                    <a:pt x="192" y="6"/>
                    <a:pt x="193" y="5"/>
                  </a:cubicBezTo>
                  <a:cubicBezTo>
                    <a:pt x="193" y="5"/>
                    <a:pt x="193" y="4"/>
                    <a:pt x="193" y="3"/>
                  </a:cubicBezTo>
                  <a:cubicBezTo>
                    <a:pt x="193" y="3"/>
                    <a:pt x="193" y="2"/>
                    <a:pt x="192" y="1"/>
                  </a:cubicBezTo>
                  <a:cubicBezTo>
                    <a:pt x="191" y="1"/>
                    <a:pt x="190" y="0"/>
                    <a:pt x="189" y="0"/>
                  </a:cubicBezTo>
                  <a:lnTo>
                    <a:pt x="183" y="0"/>
                  </a:lnTo>
                  <a:close/>
                  <a:moveTo>
                    <a:pt x="186" y="5"/>
                  </a:moveTo>
                  <a:lnTo>
                    <a:pt x="186" y="2"/>
                  </a:lnTo>
                  <a:lnTo>
                    <a:pt x="188" y="2"/>
                  </a:lnTo>
                  <a:cubicBezTo>
                    <a:pt x="189" y="2"/>
                    <a:pt x="189" y="2"/>
                    <a:pt x="190" y="3"/>
                  </a:cubicBezTo>
                  <a:cubicBezTo>
                    <a:pt x="190" y="3"/>
                    <a:pt x="190" y="3"/>
                    <a:pt x="190" y="4"/>
                  </a:cubicBezTo>
                  <a:cubicBezTo>
                    <a:pt x="190" y="4"/>
                    <a:pt x="190" y="4"/>
                    <a:pt x="190" y="5"/>
                  </a:cubicBezTo>
                  <a:cubicBezTo>
                    <a:pt x="189" y="5"/>
                    <a:pt x="189" y="5"/>
                    <a:pt x="188" y="5"/>
                  </a:cubicBezTo>
                  <a:lnTo>
                    <a:pt x="186" y="5"/>
                  </a:lnTo>
                  <a:close/>
                  <a:moveTo>
                    <a:pt x="186" y="11"/>
                  </a:moveTo>
                  <a:lnTo>
                    <a:pt x="186" y="7"/>
                  </a:lnTo>
                  <a:lnTo>
                    <a:pt x="189" y="7"/>
                  </a:lnTo>
                  <a:cubicBezTo>
                    <a:pt x="189" y="7"/>
                    <a:pt x="190" y="7"/>
                    <a:pt x="190" y="8"/>
                  </a:cubicBezTo>
                  <a:cubicBezTo>
                    <a:pt x="191" y="8"/>
                    <a:pt x="191" y="8"/>
                    <a:pt x="191" y="9"/>
                  </a:cubicBezTo>
                  <a:cubicBezTo>
                    <a:pt x="191" y="9"/>
                    <a:pt x="191" y="10"/>
                    <a:pt x="190" y="10"/>
                  </a:cubicBezTo>
                  <a:cubicBezTo>
                    <a:pt x="190" y="10"/>
                    <a:pt x="189" y="11"/>
                    <a:pt x="189" y="11"/>
                  </a:cubicBezTo>
                  <a:lnTo>
                    <a:pt x="186" y="11"/>
                  </a:lnTo>
                  <a:close/>
                  <a:moveTo>
                    <a:pt x="196" y="0"/>
                  </a:moveTo>
                  <a:lnTo>
                    <a:pt x="196" y="12"/>
                  </a:lnTo>
                  <a:lnTo>
                    <a:pt x="205" y="12"/>
                  </a:lnTo>
                  <a:lnTo>
                    <a:pt x="205" y="10"/>
                  </a:lnTo>
                  <a:lnTo>
                    <a:pt x="199" y="10"/>
                  </a:lnTo>
                  <a:lnTo>
                    <a:pt x="199" y="7"/>
                  </a:lnTo>
                  <a:lnTo>
                    <a:pt x="204" y="7"/>
                  </a:lnTo>
                  <a:lnTo>
                    <a:pt x="204" y="5"/>
                  </a:lnTo>
                  <a:lnTo>
                    <a:pt x="199" y="5"/>
                  </a:lnTo>
                  <a:lnTo>
                    <a:pt x="199" y="2"/>
                  </a:lnTo>
                  <a:lnTo>
                    <a:pt x="205" y="2"/>
                  </a:lnTo>
                  <a:lnTo>
                    <a:pt x="205" y="0"/>
                  </a:lnTo>
                  <a:lnTo>
                    <a:pt x="196" y="0"/>
                  </a:lnTo>
                  <a:close/>
                  <a:moveTo>
                    <a:pt x="208" y="0"/>
                  </a:moveTo>
                  <a:lnTo>
                    <a:pt x="208" y="12"/>
                  </a:lnTo>
                  <a:lnTo>
                    <a:pt x="210" y="12"/>
                  </a:lnTo>
                  <a:lnTo>
                    <a:pt x="210" y="2"/>
                  </a:lnTo>
                  <a:lnTo>
                    <a:pt x="213" y="2"/>
                  </a:lnTo>
                  <a:cubicBezTo>
                    <a:pt x="214" y="2"/>
                    <a:pt x="214" y="2"/>
                    <a:pt x="214" y="3"/>
                  </a:cubicBezTo>
                  <a:cubicBezTo>
                    <a:pt x="215" y="3"/>
                    <a:pt x="215" y="3"/>
                    <a:pt x="215" y="4"/>
                  </a:cubicBezTo>
                  <a:cubicBezTo>
                    <a:pt x="215" y="4"/>
                    <a:pt x="215" y="5"/>
                    <a:pt x="214" y="5"/>
                  </a:cubicBezTo>
                  <a:cubicBezTo>
                    <a:pt x="214" y="6"/>
                    <a:pt x="213" y="6"/>
                    <a:pt x="212" y="6"/>
                  </a:cubicBezTo>
                  <a:cubicBezTo>
                    <a:pt x="212" y="6"/>
                    <a:pt x="212" y="6"/>
                    <a:pt x="211" y="6"/>
                  </a:cubicBezTo>
                  <a:cubicBezTo>
                    <a:pt x="211" y="6"/>
                    <a:pt x="211" y="6"/>
                    <a:pt x="211" y="6"/>
                  </a:cubicBezTo>
                  <a:lnTo>
                    <a:pt x="214" y="12"/>
                  </a:lnTo>
                  <a:lnTo>
                    <a:pt x="217" y="12"/>
                  </a:lnTo>
                  <a:lnTo>
                    <a:pt x="214" y="7"/>
                  </a:lnTo>
                  <a:cubicBezTo>
                    <a:pt x="215" y="7"/>
                    <a:pt x="216" y="6"/>
                    <a:pt x="217" y="6"/>
                  </a:cubicBezTo>
                  <a:cubicBezTo>
                    <a:pt x="217" y="5"/>
                    <a:pt x="218" y="4"/>
                    <a:pt x="218" y="3"/>
                  </a:cubicBezTo>
                  <a:cubicBezTo>
                    <a:pt x="218" y="3"/>
                    <a:pt x="217" y="2"/>
                    <a:pt x="217" y="1"/>
                  </a:cubicBezTo>
                  <a:cubicBezTo>
                    <a:pt x="216" y="1"/>
                    <a:pt x="215" y="0"/>
                    <a:pt x="214" y="0"/>
                  </a:cubicBezTo>
                  <a:lnTo>
                    <a:pt x="208" y="0"/>
                  </a:lnTo>
                  <a:close/>
                  <a:moveTo>
                    <a:pt x="219" y="0"/>
                  </a:moveTo>
                  <a:lnTo>
                    <a:pt x="219" y="12"/>
                  </a:lnTo>
                  <a:lnTo>
                    <a:pt x="222" y="12"/>
                  </a:lnTo>
                  <a:lnTo>
                    <a:pt x="222" y="3"/>
                  </a:lnTo>
                  <a:lnTo>
                    <a:pt x="229" y="12"/>
                  </a:lnTo>
                  <a:lnTo>
                    <a:pt x="232" y="12"/>
                  </a:lnTo>
                  <a:lnTo>
                    <a:pt x="232" y="0"/>
                  </a:lnTo>
                  <a:lnTo>
                    <a:pt x="229" y="0"/>
                  </a:lnTo>
                  <a:lnTo>
                    <a:pt x="229" y="9"/>
                  </a:lnTo>
                  <a:lnTo>
                    <a:pt x="223" y="0"/>
                  </a:lnTo>
                  <a:lnTo>
                    <a:pt x="219" y="0"/>
                  </a:lnTo>
                  <a:close/>
                  <a:moveTo>
                    <a:pt x="239" y="0"/>
                  </a:moveTo>
                  <a:lnTo>
                    <a:pt x="233" y="12"/>
                  </a:lnTo>
                  <a:lnTo>
                    <a:pt x="236" y="12"/>
                  </a:lnTo>
                  <a:lnTo>
                    <a:pt x="238" y="8"/>
                  </a:lnTo>
                  <a:lnTo>
                    <a:pt x="243" y="8"/>
                  </a:lnTo>
                  <a:lnTo>
                    <a:pt x="244" y="12"/>
                  </a:lnTo>
                  <a:lnTo>
                    <a:pt x="247" y="12"/>
                  </a:lnTo>
                  <a:lnTo>
                    <a:pt x="242" y="0"/>
                  </a:lnTo>
                  <a:lnTo>
                    <a:pt x="239" y="0"/>
                  </a:lnTo>
                  <a:close/>
                  <a:moveTo>
                    <a:pt x="242" y="6"/>
                  </a:moveTo>
                  <a:lnTo>
                    <a:pt x="238" y="6"/>
                  </a:lnTo>
                  <a:lnTo>
                    <a:pt x="240" y="2"/>
                  </a:lnTo>
                  <a:lnTo>
                    <a:pt x="242" y="6"/>
                  </a:lnTo>
                  <a:close/>
                  <a:moveTo>
                    <a:pt x="258" y="1"/>
                  </a:moveTo>
                  <a:cubicBezTo>
                    <a:pt x="257" y="0"/>
                    <a:pt x="256" y="0"/>
                    <a:pt x="255" y="0"/>
                  </a:cubicBezTo>
                  <a:cubicBezTo>
                    <a:pt x="253" y="0"/>
                    <a:pt x="251" y="1"/>
                    <a:pt x="250" y="2"/>
                  </a:cubicBezTo>
                  <a:cubicBezTo>
                    <a:pt x="248" y="3"/>
                    <a:pt x="247" y="4"/>
                    <a:pt x="247" y="6"/>
                  </a:cubicBezTo>
                  <a:cubicBezTo>
                    <a:pt x="247" y="8"/>
                    <a:pt x="248" y="9"/>
                    <a:pt x="249" y="11"/>
                  </a:cubicBezTo>
                  <a:cubicBezTo>
                    <a:pt x="250" y="12"/>
                    <a:pt x="252" y="12"/>
                    <a:pt x="255" y="12"/>
                  </a:cubicBezTo>
                  <a:cubicBezTo>
                    <a:pt x="255" y="12"/>
                    <a:pt x="256" y="12"/>
                    <a:pt x="256" y="12"/>
                  </a:cubicBezTo>
                  <a:cubicBezTo>
                    <a:pt x="257" y="12"/>
                    <a:pt x="257" y="12"/>
                    <a:pt x="258" y="12"/>
                  </a:cubicBezTo>
                  <a:lnTo>
                    <a:pt x="258" y="10"/>
                  </a:lnTo>
                  <a:cubicBezTo>
                    <a:pt x="258" y="10"/>
                    <a:pt x="257" y="10"/>
                    <a:pt x="257" y="10"/>
                  </a:cubicBezTo>
                  <a:cubicBezTo>
                    <a:pt x="256" y="10"/>
                    <a:pt x="255" y="11"/>
                    <a:pt x="255" y="11"/>
                  </a:cubicBezTo>
                  <a:cubicBezTo>
                    <a:pt x="253" y="11"/>
                    <a:pt x="252" y="10"/>
                    <a:pt x="251" y="9"/>
                  </a:cubicBezTo>
                  <a:cubicBezTo>
                    <a:pt x="251" y="8"/>
                    <a:pt x="250" y="8"/>
                    <a:pt x="250" y="6"/>
                  </a:cubicBezTo>
                  <a:cubicBezTo>
                    <a:pt x="250" y="5"/>
                    <a:pt x="251" y="4"/>
                    <a:pt x="251" y="3"/>
                  </a:cubicBezTo>
                  <a:cubicBezTo>
                    <a:pt x="252" y="3"/>
                    <a:pt x="253" y="2"/>
                    <a:pt x="255" y="2"/>
                  </a:cubicBezTo>
                  <a:cubicBezTo>
                    <a:pt x="255" y="2"/>
                    <a:pt x="256" y="2"/>
                    <a:pt x="256" y="2"/>
                  </a:cubicBezTo>
                  <a:cubicBezTo>
                    <a:pt x="257" y="2"/>
                    <a:pt x="258" y="3"/>
                    <a:pt x="258" y="3"/>
                  </a:cubicBezTo>
                  <a:lnTo>
                    <a:pt x="258" y="1"/>
                  </a:lnTo>
                  <a:close/>
                  <a:moveTo>
                    <a:pt x="260" y="0"/>
                  </a:moveTo>
                  <a:lnTo>
                    <a:pt x="260" y="12"/>
                  </a:lnTo>
                  <a:lnTo>
                    <a:pt x="263" y="12"/>
                  </a:lnTo>
                  <a:lnTo>
                    <a:pt x="263" y="0"/>
                  </a:lnTo>
                  <a:lnTo>
                    <a:pt x="260" y="0"/>
                  </a:lnTo>
                  <a:close/>
                  <a:moveTo>
                    <a:pt x="265" y="6"/>
                  </a:moveTo>
                  <a:cubicBezTo>
                    <a:pt x="265" y="8"/>
                    <a:pt x="266" y="9"/>
                    <a:pt x="267" y="11"/>
                  </a:cubicBezTo>
                  <a:cubicBezTo>
                    <a:pt x="268" y="12"/>
                    <a:pt x="270" y="12"/>
                    <a:pt x="272" y="12"/>
                  </a:cubicBezTo>
                  <a:cubicBezTo>
                    <a:pt x="275" y="12"/>
                    <a:pt x="277" y="12"/>
                    <a:pt x="278" y="11"/>
                  </a:cubicBezTo>
                  <a:cubicBezTo>
                    <a:pt x="279" y="10"/>
                    <a:pt x="280" y="8"/>
                    <a:pt x="280" y="6"/>
                  </a:cubicBezTo>
                  <a:cubicBezTo>
                    <a:pt x="280" y="5"/>
                    <a:pt x="279" y="3"/>
                    <a:pt x="278" y="2"/>
                  </a:cubicBezTo>
                  <a:cubicBezTo>
                    <a:pt x="277" y="1"/>
                    <a:pt x="275" y="0"/>
                    <a:pt x="272" y="0"/>
                  </a:cubicBezTo>
                  <a:cubicBezTo>
                    <a:pt x="270" y="0"/>
                    <a:pt x="268" y="1"/>
                    <a:pt x="267" y="2"/>
                  </a:cubicBezTo>
                  <a:cubicBezTo>
                    <a:pt x="266" y="3"/>
                    <a:pt x="265" y="5"/>
                    <a:pt x="265" y="6"/>
                  </a:cubicBezTo>
                  <a:close/>
                  <a:moveTo>
                    <a:pt x="273" y="2"/>
                  </a:moveTo>
                  <a:cubicBezTo>
                    <a:pt x="274" y="2"/>
                    <a:pt x="275" y="2"/>
                    <a:pt x="276" y="3"/>
                  </a:cubicBezTo>
                  <a:cubicBezTo>
                    <a:pt x="276" y="4"/>
                    <a:pt x="277" y="5"/>
                    <a:pt x="277" y="6"/>
                  </a:cubicBezTo>
                  <a:cubicBezTo>
                    <a:pt x="277" y="7"/>
                    <a:pt x="276" y="9"/>
                    <a:pt x="276" y="9"/>
                  </a:cubicBezTo>
                  <a:cubicBezTo>
                    <a:pt x="275" y="10"/>
                    <a:pt x="274" y="11"/>
                    <a:pt x="272" y="11"/>
                  </a:cubicBezTo>
                  <a:cubicBezTo>
                    <a:pt x="271" y="11"/>
                    <a:pt x="270" y="10"/>
                    <a:pt x="269" y="9"/>
                  </a:cubicBezTo>
                  <a:cubicBezTo>
                    <a:pt x="269" y="8"/>
                    <a:pt x="268" y="7"/>
                    <a:pt x="268" y="6"/>
                  </a:cubicBezTo>
                  <a:cubicBezTo>
                    <a:pt x="268" y="5"/>
                    <a:pt x="269" y="4"/>
                    <a:pt x="269" y="3"/>
                  </a:cubicBezTo>
                  <a:cubicBezTo>
                    <a:pt x="270" y="2"/>
                    <a:pt x="271" y="2"/>
                    <a:pt x="273" y="2"/>
                  </a:cubicBezTo>
                  <a:close/>
                  <a:moveTo>
                    <a:pt x="282" y="0"/>
                  </a:moveTo>
                  <a:lnTo>
                    <a:pt x="282" y="12"/>
                  </a:lnTo>
                  <a:lnTo>
                    <a:pt x="285" y="12"/>
                  </a:lnTo>
                  <a:lnTo>
                    <a:pt x="285" y="3"/>
                  </a:lnTo>
                  <a:lnTo>
                    <a:pt x="291" y="12"/>
                  </a:lnTo>
                  <a:lnTo>
                    <a:pt x="294" y="12"/>
                  </a:lnTo>
                  <a:lnTo>
                    <a:pt x="294" y="0"/>
                  </a:lnTo>
                  <a:lnTo>
                    <a:pt x="292" y="0"/>
                  </a:lnTo>
                  <a:lnTo>
                    <a:pt x="292" y="9"/>
                  </a:lnTo>
                  <a:lnTo>
                    <a:pt x="286" y="0"/>
                  </a:lnTo>
                  <a:lnTo>
                    <a:pt x="282" y="0"/>
                  </a:lnTo>
                  <a:close/>
                </a:path>
              </a:pathLst>
            </a:custGeom>
            <a:solidFill>
              <a:srgbClr val="2421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1599" y="2020"/>
              <a:ext cx="63" cy="103"/>
            </a:xfrm>
            <a:prstGeom prst="rect">
              <a:avLst/>
            </a:prstGeom>
            <a:solidFill>
              <a:srgbClr val="EB3D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312" y="2026"/>
              <a:ext cx="346" cy="270"/>
            </a:xfrm>
            <a:custGeom>
              <a:avLst/>
              <a:gdLst/>
              <a:ahLst/>
              <a:cxnLst>
                <a:cxn ang="0">
                  <a:pos x="97" y="51"/>
                </a:cxn>
                <a:cxn ang="0">
                  <a:pos x="97" y="67"/>
                </a:cxn>
                <a:cxn ang="0">
                  <a:pos x="93" y="75"/>
                </a:cxn>
                <a:cxn ang="0">
                  <a:pos x="84" y="78"/>
                </a:cxn>
                <a:cxn ang="0">
                  <a:pos x="55" y="78"/>
                </a:cxn>
                <a:cxn ang="0">
                  <a:pos x="45" y="73"/>
                </a:cxn>
                <a:cxn ang="0">
                  <a:pos x="19" y="12"/>
                </a:cxn>
                <a:cxn ang="0">
                  <a:pos x="16" y="12"/>
                </a:cxn>
                <a:cxn ang="0">
                  <a:pos x="16" y="27"/>
                </a:cxn>
                <a:cxn ang="0">
                  <a:pos x="0" y="27"/>
                </a:cxn>
                <a:cxn ang="0">
                  <a:pos x="0" y="10"/>
                </a:cxn>
                <a:cxn ang="0">
                  <a:pos x="3" y="3"/>
                </a:cxn>
                <a:cxn ang="0">
                  <a:pos x="12" y="0"/>
                </a:cxn>
                <a:cxn ang="0">
                  <a:pos x="44" y="0"/>
                </a:cxn>
                <a:cxn ang="0">
                  <a:pos x="54" y="5"/>
                </a:cxn>
                <a:cxn ang="0">
                  <a:pos x="79" y="64"/>
                </a:cxn>
                <a:cxn ang="0">
                  <a:pos x="81" y="64"/>
                </a:cxn>
                <a:cxn ang="0">
                  <a:pos x="81" y="51"/>
                </a:cxn>
                <a:cxn ang="0">
                  <a:pos x="97" y="51"/>
                </a:cxn>
              </a:cxnLst>
              <a:rect l="0" t="0" r="r" b="b"/>
              <a:pathLst>
                <a:path w="97" h="78">
                  <a:moveTo>
                    <a:pt x="97" y="51"/>
                  </a:moveTo>
                  <a:lnTo>
                    <a:pt x="97" y="67"/>
                  </a:lnTo>
                  <a:cubicBezTo>
                    <a:pt x="97" y="71"/>
                    <a:pt x="95" y="73"/>
                    <a:pt x="93" y="75"/>
                  </a:cubicBezTo>
                  <a:cubicBezTo>
                    <a:pt x="91" y="76"/>
                    <a:pt x="88" y="78"/>
                    <a:pt x="84" y="78"/>
                  </a:cubicBezTo>
                  <a:lnTo>
                    <a:pt x="55" y="78"/>
                  </a:lnTo>
                  <a:cubicBezTo>
                    <a:pt x="52" y="78"/>
                    <a:pt x="47" y="77"/>
                    <a:pt x="45" y="73"/>
                  </a:cubicBezTo>
                  <a:cubicBezTo>
                    <a:pt x="36" y="53"/>
                    <a:pt x="27" y="32"/>
                    <a:pt x="19" y="12"/>
                  </a:cubicBezTo>
                  <a:cubicBezTo>
                    <a:pt x="18" y="10"/>
                    <a:pt x="16" y="11"/>
                    <a:pt x="16" y="12"/>
                  </a:cubicBezTo>
                  <a:lnTo>
                    <a:pt x="16" y="27"/>
                  </a:lnTo>
                  <a:lnTo>
                    <a:pt x="0" y="27"/>
                  </a:lnTo>
                  <a:lnTo>
                    <a:pt x="0" y="10"/>
                  </a:lnTo>
                  <a:cubicBezTo>
                    <a:pt x="0" y="7"/>
                    <a:pt x="2" y="4"/>
                    <a:pt x="3" y="3"/>
                  </a:cubicBezTo>
                  <a:cubicBezTo>
                    <a:pt x="5" y="2"/>
                    <a:pt x="8" y="0"/>
                    <a:pt x="12" y="0"/>
                  </a:cubicBezTo>
                  <a:lnTo>
                    <a:pt x="44" y="0"/>
                  </a:lnTo>
                  <a:cubicBezTo>
                    <a:pt x="47" y="0"/>
                    <a:pt x="52" y="1"/>
                    <a:pt x="54" y="5"/>
                  </a:cubicBezTo>
                  <a:lnTo>
                    <a:pt x="79" y="64"/>
                  </a:lnTo>
                  <a:cubicBezTo>
                    <a:pt x="79" y="65"/>
                    <a:pt x="81" y="64"/>
                    <a:pt x="81" y="64"/>
                  </a:cubicBezTo>
                  <a:lnTo>
                    <a:pt x="81" y="51"/>
                  </a:lnTo>
                  <a:lnTo>
                    <a:pt x="97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40" name="Freeform 16"/>
            <p:cNvSpPr>
              <a:spLocks noEditPoints="1"/>
            </p:cNvSpPr>
            <p:nvPr/>
          </p:nvSpPr>
          <p:spPr bwMode="auto">
            <a:xfrm>
              <a:off x="1309" y="2020"/>
              <a:ext cx="353" cy="282"/>
            </a:xfrm>
            <a:custGeom>
              <a:avLst/>
              <a:gdLst/>
              <a:ahLst/>
              <a:cxnLst>
                <a:cxn ang="0">
                  <a:pos x="99" y="52"/>
                </a:cxn>
                <a:cxn ang="0">
                  <a:pos x="99" y="68"/>
                </a:cxn>
                <a:cxn ang="0">
                  <a:pos x="99" y="68"/>
                </a:cxn>
                <a:cxn ang="0">
                  <a:pos x="98" y="72"/>
                </a:cxn>
                <a:cxn ang="0">
                  <a:pos x="98" y="73"/>
                </a:cxn>
                <a:cxn ang="0">
                  <a:pos x="93" y="75"/>
                </a:cxn>
                <a:cxn ang="0">
                  <a:pos x="95" y="77"/>
                </a:cxn>
                <a:cxn ang="0">
                  <a:pos x="93" y="75"/>
                </a:cxn>
                <a:cxn ang="0">
                  <a:pos x="93" y="76"/>
                </a:cxn>
                <a:cxn ang="0">
                  <a:pos x="93" y="76"/>
                </a:cxn>
                <a:cxn ang="0">
                  <a:pos x="94" y="77"/>
                </a:cxn>
                <a:cxn ang="0">
                  <a:pos x="93" y="78"/>
                </a:cxn>
                <a:cxn ang="0">
                  <a:pos x="85" y="80"/>
                </a:cxn>
                <a:cxn ang="0">
                  <a:pos x="56" y="80"/>
                </a:cxn>
                <a:cxn ang="0">
                  <a:pos x="56" y="80"/>
                </a:cxn>
                <a:cxn ang="0">
                  <a:pos x="50" y="79"/>
                </a:cxn>
                <a:cxn ang="0">
                  <a:pos x="49" y="78"/>
                </a:cxn>
                <a:cxn ang="0">
                  <a:pos x="45" y="74"/>
                </a:cxn>
                <a:cxn ang="0">
                  <a:pos x="19" y="14"/>
                </a:cxn>
                <a:cxn ang="0">
                  <a:pos x="19" y="14"/>
                </a:cxn>
                <a:cxn ang="0">
                  <a:pos x="18" y="13"/>
                </a:cxn>
                <a:cxn ang="0">
                  <a:pos x="18" y="13"/>
                </a:cxn>
                <a:cxn ang="0">
                  <a:pos x="18" y="11"/>
                </a:cxn>
                <a:cxn ang="0">
                  <a:pos x="18" y="12"/>
                </a:cxn>
                <a:cxn ang="0">
                  <a:pos x="18" y="11"/>
                </a:cxn>
                <a:cxn ang="0">
                  <a:pos x="18" y="13"/>
                </a:cxn>
                <a:cxn ang="0">
                  <a:pos x="18" y="13"/>
                </a:cxn>
                <a:cxn ang="0">
                  <a:pos x="18" y="13"/>
                </a:cxn>
                <a:cxn ang="0">
                  <a:pos x="18" y="28"/>
                </a:cxn>
                <a:cxn ang="0">
                  <a:pos x="17" y="29"/>
                </a:cxn>
                <a:cxn ang="0">
                  <a:pos x="1" y="29"/>
                </a:cxn>
                <a:cxn ang="0">
                  <a:pos x="0" y="28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5" y="5"/>
                </a:cxn>
                <a:cxn ang="0">
                  <a:pos x="4" y="3"/>
                </a:cxn>
                <a:cxn ang="0">
                  <a:pos x="5" y="5"/>
                </a:cxn>
                <a:cxn ang="0">
                  <a:pos x="6" y="4"/>
                </a:cxn>
                <a:cxn ang="0">
                  <a:pos x="5" y="3"/>
                </a:cxn>
                <a:cxn ang="0">
                  <a:pos x="6" y="4"/>
                </a:cxn>
                <a:cxn ang="0">
                  <a:pos x="7" y="4"/>
                </a:cxn>
                <a:cxn ang="0">
                  <a:pos x="13" y="2"/>
                </a:cxn>
                <a:cxn ang="0">
                  <a:pos x="45" y="2"/>
                </a:cxn>
                <a:cxn ang="0">
                  <a:pos x="45" y="2"/>
                </a:cxn>
                <a:cxn ang="0">
                  <a:pos x="50" y="3"/>
                </a:cxn>
                <a:cxn ang="0">
                  <a:pos x="51" y="3"/>
                </a:cxn>
                <a:cxn ang="0">
                  <a:pos x="56" y="6"/>
                </a:cxn>
                <a:cxn ang="0">
                  <a:pos x="56" y="6"/>
                </a:cxn>
                <a:cxn ang="0">
                  <a:pos x="79" y="65"/>
                </a:cxn>
                <a:cxn ang="0">
                  <a:pos x="81" y="64"/>
                </a:cxn>
                <a:cxn ang="0">
                  <a:pos x="81" y="64"/>
                </a:cxn>
                <a:cxn ang="0">
                  <a:pos x="81" y="64"/>
                </a:cxn>
                <a:cxn ang="0">
                  <a:pos x="81" y="64"/>
                </a:cxn>
                <a:cxn ang="0">
                  <a:pos x="81" y="65"/>
                </a:cxn>
                <a:cxn ang="0">
                  <a:pos x="81" y="52"/>
                </a:cxn>
                <a:cxn ang="0">
                  <a:pos x="82" y="51"/>
                </a:cxn>
                <a:cxn ang="0">
                  <a:pos x="98" y="51"/>
                </a:cxn>
              </a:cxnLst>
              <a:rect l="0" t="0" r="r" b="b"/>
              <a:pathLst>
                <a:path w="99" h="80">
                  <a:moveTo>
                    <a:pt x="99" y="52"/>
                  </a:moveTo>
                  <a:lnTo>
                    <a:pt x="99" y="68"/>
                  </a:lnTo>
                  <a:lnTo>
                    <a:pt x="97" y="68"/>
                  </a:lnTo>
                  <a:lnTo>
                    <a:pt x="97" y="52"/>
                  </a:lnTo>
                  <a:lnTo>
                    <a:pt x="99" y="52"/>
                  </a:lnTo>
                  <a:close/>
                  <a:moveTo>
                    <a:pt x="99" y="68"/>
                  </a:moveTo>
                  <a:lnTo>
                    <a:pt x="99" y="68"/>
                  </a:lnTo>
                  <a:lnTo>
                    <a:pt x="97" y="68"/>
                  </a:lnTo>
                  <a:lnTo>
                    <a:pt x="97" y="68"/>
                  </a:lnTo>
                  <a:lnTo>
                    <a:pt x="99" y="68"/>
                  </a:lnTo>
                  <a:close/>
                  <a:moveTo>
                    <a:pt x="99" y="68"/>
                  </a:moveTo>
                  <a:cubicBezTo>
                    <a:pt x="99" y="70"/>
                    <a:pt x="98" y="71"/>
                    <a:pt x="98" y="72"/>
                  </a:cubicBezTo>
                  <a:lnTo>
                    <a:pt x="96" y="72"/>
                  </a:lnTo>
                  <a:cubicBezTo>
                    <a:pt x="96" y="71"/>
                    <a:pt x="97" y="70"/>
                    <a:pt x="97" y="68"/>
                  </a:cubicBezTo>
                  <a:lnTo>
                    <a:pt x="99" y="68"/>
                  </a:lnTo>
                  <a:close/>
                  <a:moveTo>
                    <a:pt x="96" y="72"/>
                  </a:moveTo>
                  <a:lnTo>
                    <a:pt x="96" y="72"/>
                  </a:lnTo>
                  <a:lnTo>
                    <a:pt x="97" y="72"/>
                  </a:lnTo>
                  <a:lnTo>
                    <a:pt x="96" y="72"/>
                  </a:lnTo>
                  <a:close/>
                  <a:moveTo>
                    <a:pt x="98" y="72"/>
                  </a:moveTo>
                  <a:cubicBezTo>
                    <a:pt x="98" y="73"/>
                    <a:pt x="98" y="73"/>
                    <a:pt x="98" y="73"/>
                  </a:cubicBezTo>
                  <a:lnTo>
                    <a:pt x="96" y="72"/>
                  </a:lnTo>
                  <a:cubicBezTo>
                    <a:pt x="96" y="72"/>
                    <a:pt x="96" y="72"/>
                    <a:pt x="96" y="72"/>
                  </a:cubicBezTo>
                  <a:lnTo>
                    <a:pt x="98" y="72"/>
                  </a:lnTo>
                  <a:close/>
                  <a:moveTo>
                    <a:pt x="98" y="73"/>
                  </a:moveTo>
                  <a:cubicBezTo>
                    <a:pt x="97" y="75"/>
                    <a:pt x="96" y="76"/>
                    <a:pt x="95" y="77"/>
                  </a:cubicBezTo>
                  <a:lnTo>
                    <a:pt x="93" y="75"/>
                  </a:lnTo>
                  <a:cubicBezTo>
                    <a:pt x="94" y="74"/>
                    <a:pt x="95" y="73"/>
                    <a:pt x="96" y="72"/>
                  </a:cubicBezTo>
                  <a:lnTo>
                    <a:pt x="98" y="73"/>
                  </a:lnTo>
                  <a:close/>
                  <a:moveTo>
                    <a:pt x="93" y="75"/>
                  </a:moveTo>
                  <a:lnTo>
                    <a:pt x="93" y="75"/>
                  </a:lnTo>
                  <a:lnTo>
                    <a:pt x="94" y="76"/>
                  </a:lnTo>
                  <a:lnTo>
                    <a:pt x="93" y="75"/>
                  </a:lnTo>
                  <a:close/>
                  <a:moveTo>
                    <a:pt x="95" y="77"/>
                  </a:moveTo>
                  <a:lnTo>
                    <a:pt x="95" y="77"/>
                  </a:lnTo>
                  <a:lnTo>
                    <a:pt x="93" y="75"/>
                  </a:lnTo>
                  <a:lnTo>
                    <a:pt x="93" y="75"/>
                  </a:lnTo>
                  <a:lnTo>
                    <a:pt x="95" y="77"/>
                  </a:lnTo>
                  <a:close/>
                  <a:moveTo>
                    <a:pt x="93" y="75"/>
                  </a:moveTo>
                  <a:lnTo>
                    <a:pt x="93" y="75"/>
                  </a:lnTo>
                  <a:lnTo>
                    <a:pt x="94" y="76"/>
                  </a:lnTo>
                  <a:lnTo>
                    <a:pt x="93" y="75"/>
                  </a:lnTo>
                  <a:close/>
                  <a:moveTo>
                    <a:pt x="95" y="77"/>
                  </a:moveTo>
                  <a:cubicBezTo>
                    <a:pt x="94" y="77"/>
                    <a:pt x="94" y="77"/>
                    <a:pt x="94" y="77"/>
                  </a:cubicBezTo>
                  <a:lnTo>
                    <a:pt x="93" y="76"/>
                  </a:lnTo>
                  <a:cubicBezTo>
                    <a:pt x="93" y="75"/>
                    <a:pt x="93" y="75"/>
                    <a:pt x="93" y="75"/>
                  </a:cubicBezTo>
                  <a:lnTo>
                    <a:pt x="95" y="77"/>
                  </a:lnTo>
                  <a:close/>
                  <a:moveTo>
                    <a:pt x="93" y="76"/>
                  </a:moveTo>
                  <a:lnTo>
                    <a:pt x="93" y="76"/>
                  </a:lnTo>
                  <a:lnTo>
                    <a:pt x="93" y="76"/>
                  </a:lnTo>
                  <a:close/>
                  <a:moveTo>
                    <a:pt x="94" y="77"/>
                  </a:moveTo>
                  <a:cubicBezTo>
                    <a:pt x="93" y="77"/>
                    <a:pt x="93" y="78"/>
                    <a:pt x="93" y="78"/>
                  </a:cubicBezTo>
                  <a:lnTo>
                    <a:pt x="92" y="76"/>
                  </a:lnTo>
                  <a:cubicBezTo>
                    <a:pt x="92" y="76"/>
                    <a:pt x="92" y="76"/>
                    <a:pt x="93" y="76"/>
                  </a:cubicBezTo>
                  <a:lnTo>
                    <a:pt x="94" y="77"/>
                  </a:lnTo>
                  <a:close/>
                  <a:moveTo>
                    <a:pt x="93" y="78"/>
                  </a:moveTo>
                  <a:lnTo>
                    <a:pt x="93" y="78"/>
                  </a:lnTo>
                  <a:lnTo>
                    <a:pt x="92" y="77"/>
                  </a:lnTo>
                  <a:lnTo>
                    <a:pt x="93" y="78"/>
                  </a:lnTo>
                  <a:close/>
                  <a:moveTo>
                    <a:pt x="93" y="78"/>
                  </a:moveTo>
                  <a:cubicBezTo>
                    <a:pt x="91" y="79"/>
                    <a:pt x="88" y="80"/>
                    <a:pt x="85" y="80"/>
                  </a:cubicBezTo>
                  <a:lnTo>
                    <a:pt x="85" y="78"/>
                  </a:lnTo>
                  <a:cubicBezTo>
                    <a:pt x="88" y="78"/>
                    <a:pt x="90" y="77"/>
                    <a:pt x="92" y="76"/>
                  </a:cubicBezTo>
                  <a:lnTo>
                    <a:pt x="93" y="78"/>
                  </a:lnTo>
                  <a:close/>
                  <a:moveTo>
                    <a:pt x="85" y="80"/>
                  </a:moveTo>
                  <a:lnTo>
                    <a:pt x="56" y="80"/>
                  </a:lnTo>
                  <a:lnTo>
                    <a:pt x="56" y="78"/>
                  </a:lnTo>
                  <a:lnTo>
                    <a:pt x="85" y="78"/>
                  </a:lnTo>
                  <a:lnTo>
                    <a:pt x="85" y="80"/>
                  </a:lnTo>
                  <a:close/>
                  <a:moveTo>
                    <a:pt x="56" y="80"/>
                  </a:moveTo>
                  <a:lnTo>
                    <a:pt x="56" y="80"/>
                  </a:lnTo>
                  <a:lnTo>
                    <a:pt x="56" y="78"/>
                  </a:lnTo>
                  <a:lnTo>
                    <a:pt x="56" y="78"/>
                  </a:lnTo>
                  <a:lnTo>
                    <a:pt x="56" y="80"/>
                  </a:lnTo>
                  <a:close/>
                  <a:moveTo>
                    <a:pt x="56" y="80"/>
                  </a:moveTo>
                  <a:cubicBezTo>
                    <a:pt x="54" y="80"/>
                    <a:pt x="52" y="80"/>
                    <a:pt x="50" y="79"/>
                  </a:cubicBezTo>
                  <a:lnTo>
                    <a:pt x="51" y="77"/>
                  </a:lnTo>
                  <a:cubicBezTo>
                    <a:pt x="53" y="78"/>
                    <a:pt x="54" y="78"/>
                    <a:pt x="56" y="78"/>
                  </a:cubicBezTo>
                  <a:lnTo>
                    <a:pt x="56" y="80"/>
                  </a:lnTo>
                  <a:close/>
                  <a:moveTo>
                    <a:pt x="50" y="79"/>
                  </a:moveTo>
                  <a:cubicBezTo>
                    <a:pt x="50" y="79"/>
                    <a:pt x="49" y="79"/>
                    <a:pt x="49" y="78"/>
                  </a:cubicBezTo>
                  <a:lnTo>
                    <a:pt x="50" y="77"/>
                  </a:lnTo>
                  <a:cubicBezTo>
                    <a:pt x="50" y="77"/>
                    <a:pt x="50" y="77"/>
                    <a:pt x="51" y="77"/>
                  </a:cubicBezTo>
                  <a:lnTo>
                    <a:pt x="50" y="79"/>
                  </a:lnTo>
                  <a:close/>
                  <a:moveTo>
                    <a:pt x="49" y="78"/>
                  </a:moveTo>
                  <a:cubicBezTo>
                    <a:pt x="47" y="78"/>
                    <a:pt x="46" y="76"/>
                    <a:pt x="45" y="74"/>
                  </a:cubicBezTo>
                  <a:lnTo>
                    <a:pt x="47" y="74"/>
                  </a:lnTo>
                  <a:cubicBezTo>
                    <a:pt x="47" y="75"/>
                    <a:pt x="49" y="76"/>
                    <a:pt x="50" y="77"/>
                  </a:cubicBezTo>
                  <a:lnTo>
                    <a:pt x="49" y="78"/>
                  </a:lnTo>
                  <a:close/>
                  <a:moveTo>
                    <a:pt x="45" y="74"/>
                  </a:moveTo>
                  <a:lnTo>
                    <a:pt x="45" y="74"/>
                  </a:lnTo>
                  <a:lnTo>
                    <a:pt x="46" y="74"/>
                  </a:lnTo>
                  <a:lnTo>
                    <a:pt x="45" y="74"/>
                  </a:lnTo>
                  <a:close/>
                  <a:moveTo>
                    <a:pt x="45" y="74"/>
                  </a:moveTo>
                  <a:lnTo>
                    <a:pt x="19" y="14"/>
                  </a:lnTo>
                  <a:lnTo>
                    <a:pt x="21" y="13"/>
                  </a:lnTo>
                  <a:lnTo>
                    <a:pt x="47" y="74"/>
                  </a:lnTo>
                  <a:lnTo>
                    <a:pt x="45" y="74"/>
                  </a:lnTo>
                  <a:close/>
                  <a:moveTo>
                    <a:pt x="19" y="14"/>
                  </a:moveTo>
                  <a:lnTo>
                    <a:pt x="19" y="14"/>
                  </a:lnTo>
                  <a:lnTo>
                    <a:pt x="19" y="14"/>
                  </a:lnTo>
                  <a:lnTo>
                    <a:pt x="20" y="13"/>
                  </a:lnTo>
                  <a:lnTo>
                    <a:pt x="19" y="14"/>
                  </a:lnTo>
                  <a:close/>
                  <a:moveTo>
                    <a:pt x="19" y="14"/>
                  </a:moveTo>
                  <a:cubicBezTo>
                    <a:pt x="19" y="13"/>
                    <a:pt x="19" y="13"/>
                    <a:pt x="18" y="13"/>
                  </a:cubicBezTo>
                  <a:lnTo>
                    <a:pt x="19" y="11"/>
                  </a:lnTo>
                  <a:cubicBezTo>
                    <a:pt x="20" y="11"/>
                    <a:pt x="21" y="12"/>
                    <a:pt x="21" y="13"/>
                  </a:cubicBezTo>
                  <a:lnTo>
                    <a:pt x="19" y="14"/>
                  </a:lnTo>
                  <a:close/>
                  <a:moveTo>
                    <a:pt x="18" y="13"/>
                  </a:moveTo>
                  <a:lnTo>
                    <a:pt x="18" y="13"/>
                  </a:lnTo>
                  <a:lnTo>
                    <a:pt x="19" y="12"/>
                  </a:lnTo>
                  <a:lnTo>
                    <a:pt x="18" y="13"/>
                  </a:lnTo>
                  <a:close/>
                  <a:moveTo>
                    <a:pt x="18" y="13"/>
                  </a:moveTo>
                  <a:cubicBezTo>
                    <a:pt x="18" y="13"/>
                    <a:pt x="18" y="13"/>
                    <a:pt x="18" y="13"/>
                  </a:cubicBezTo>
                  <a:lnTo>
                    <a:pt x="18" y="11"/>
                  </a:lnTo>
                  <a:cubicBezTo>
                    <a:pt x="18" y="11"/>
                    <a:pt x="19" y="11"/>
                    <a:pt x="19" y="11"/>
                  </a:cubicBezTo>
                  <a:lnTo>
                    <a:pt x="18" y="13"/>
                  </a:lnTo>
                  <a:close/>
                  <a:moveTo>
                    <a:pt x="18" y="11"/>
                  </a:moveTo>
                  <a:lnTo>
                    <a:pt x="18" y="11"/>
                  </a:lnTo>
                  <a:lnTo>
                    <a:pt x="18" y="12"/>
                  </a:lnTo>
                  <a:lnTo>
                    <a:pt x="18" y="11"/>
                  </a:lnTo>
                  <a:close/>
                  <a:moveTo>
                    <a:pt x="18" y="13"/>
                  </a:moveTo>
                  <a:cubicBezTo>
                    <a:pt x="18" y="13"/>
                    <a:pt x="18" y="13"/>
                    <a:pt x="18" y="13"/>
                  </a:cubicBezTo>
                  <a:lnTo>
                    <a:pt x="17" y="12"/>
                  </a:lnTo>
                  <a:cubicBezTo>
                    <a:pt x="17" y="11"/>
                    <a:pt x="17" y="11"/>
                    <a:pt x="18" y="11"/>
                  </a:cubicBezTo>
                  <a:lnTo>
                    <a:pt x="18" y="13"/>
                  </a:lnTo>
                  <a:close/>
                  <a:moveTo>
                    <a:pt x="18" y="13"/>
                  </a:moveTo>
                  <a:lnTo>
                    <a:pt x="18" y="13"/>
                  </a:lnTo>
                  <a:lnTo>
                    <a:pt x="17" y="12"/>
                  </a:lnTo>
                  <a:lnTo>
                    <a:pt x="18" y="13"/>
                  </a:lnTo>
                  <a:close/>
                  <a:moveTo>
                    <a:pt x="18" y="13"/>
                  </a:moveTo>
                  <a:cubicBezTo>
                    <a:pt x="18" y="13"/>
                    <a:pt x="18" y="13"/>
                    <a:pt x="18" y="13"/>
                  </a:cubicBezTo>
                  <a:lnTo>
                    <a:pt x="16" y="13"/>
                  </a:lnTo>
                  <a:cubicBezTo>
                    <a:pt x="16" y="13"/>
                    <a:pt x="16" y="12"/>
                    <a:pt x="17" y="12"/>
                  </a:cubicBezTo>
                  <a:lnTo>
                    <a:pt x="18" y="13"/>
                  </a:lnTo>
                  <a:close/>
                  <a:moveTo>
                    <a:pt x="18" y="13"/>
                  </a:moveTo>
                  <a:lnTo>
                    <a:pt x="18" y="28"/>
                  </a:lnTo>
                  <a:lnTo>
                    <a:pt x="16" y="28"/>
                  </a:lnTo>
                  <a:lnTo>
                    <a:pt x="16" y="13"/>
                  </a:lnTo>
                  <a:lnTo>
                    <a:pt x="18" y="13"/>
                  </a:lnTo>
                  <a:close/>
                  <a:moveTo>
                    <a:pt x="18" y="28"/>
                  </a:moveTo>
                  <a:lnTo>
                    <a:pt x="18" y="29"/>
                  </a:lnTo>
                  <a:lnTo>
                    <a:pt x="17" y="29"/>
                  </a:lnTo>
                  <a:lnTo>
                    <a:pt x="17" y="28"/>
                  </a:lnTo>
                  <a:lnTo>
                    <a:pt x="18" y="28"/>
                  </a:lnTo>
                  <a:close/>
                  <a:moveTo>
                    <a:pt x="17" y="29"/>
                  </a:moveTo>
                  <a:lnTo>
                    <a:pt x="1" y="29"/>
                  </a:lnTo>
                  <a:lnTo>
                    <a:pt x="1" y="27"/>
                  </a:lnTo>
                  <a:lnTo>
                    <a:pt x="17" y="27"/>
                  </a:lnTo>
                  <a:lnTo>
                    <a:pt x="17" y="29"/>
                  </a:lnTo>
                  <a:close/>
                  <a:moveTo>
                    <a:pt x="1" y="29"/>
                  </a:moveTo>
                  <a:lnTo>
                    <a:pt x="0" y="29"/>
                  </a:lnTo>
                  <a:lnTo>
                    <a:pt x="0" y="28"/>
                  </a:lnTo>
                  <a:lnTo>
                    <a:pt x="1" y="28"/>
                  </a:lnTo>
                  <a:lnTo>
                    <a:pt x="1" y="29"/>
                  </a:lnTo>
                  <a:close/>
                  <a:moveTo>
                    <a:pt x="0" y="28"/>
                  </a:moveTo>
                  <a:lnTo>
                    <a:pt x="0" y="11"/>
                  </a:lnTo>
                  <a:lnTo>
                    <a:pt x="2" y="11"/>
                  </a:lnTo>
                  <a:lnTo>
                    <a:pt x="2" y="28"/>
                  </a:lnTo>
                  <a:lnTo>
                    <a:pt x="0" y="28"/>
                  </a:lnTo>
                  <a:close/>
                  <a:moveTo>
                    <a:pt x="0" y="11"/>
                  </a:moveTo>
                  <a:lnTo>
                    <a:pt x="0" y="11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0" y="11"/>
                  </a:lnTo>
                  <a:close/>
                  <a:moveTo>
                    <a:pt x="0" y="11"/>
                  </a:moveTo>
                  <a:cubicBezTo>
                    <a:pt x="0" y="10"/>
                    <a:pt x="0" y="9"/>
                    <a:pt x="1" y="8"/>
                  </a:cubicBezTo>
                  <a:lnTo>
                    <a:pt x="3" y="8"/>
                  </a:lnTo>
                  <a:cubicBezTo>
                    <a:pt x="2" y="9"/>
                    <a:pt x="2" y="10"/>
                    <a:pt x="2" y="11"/>
                  </a:cubicBezTo>
                  <a:lnTo>
                    <a:pt x="0" y="11"/>
                  </a:lnTo>
                  <a:close/>
                  <a:moveTo>
                    <a:pt x="1" y="8"/>
                  </a:moveTo>
                  <a:lnTo>
                    <a:pt x="1" y="8"/>
                  </a:lnTo>
                  <a:lnTo>
                    <a:pt x="2" y="8"/>
                  </a:lnTo>
                  <a:lnTo>
                    <a:pt x="1" y="8"/>
                  </a:lnTo>
                  <a:close/>
                  <a:moveTo>
                    <a:pt x="1" y="8"/>
                  </a:moveTo>
                  <a:cubicBezTo>
                    <a:pt x="1" y="7"/>
                    <a:pt x="1" y="7"/>
                    <a:pt x="1" y="7"/>
                  </a:cubicBezTo>
                  <a:lnTo>
                    <a:pt x="3" y="8"/>
                  </a:lnTo>
                  <a:cubicBezTo>
                    <a:pt x="3" y="8"/>
                    <a:pt x="3" y="8"/>
                    <a:pt x="3" y="8"/>
                  </a:cubicBezTo>
                  <a:lnTo>
                    <a:pt x="1" y="8"/>
                  </a:lnTo>
                  <a:close/>
                  <a:moveTo>
                    <a:pt x="1" y="7"/>
                  </a:moveTo>
                  <a:cubicBezTo>
                    <a:pt x="2" y="5"/>
                    <a:pt x="3" y="4"/>
                    <a:pt x="4" y="3"/>
                  </a:cubicBezTo>
                  <a:lnTo>
                    <a:pt x="5" y="5"/>
                  </a:lnTo>
                  <a:cubicBezTo>
                    <a:pt x="4" y="5"/>
                    <a:pt x="4" y="6"/>
                    <a:pt x="3" y="8"/>
                  </a:cubicBezTo>
                  <a:lnTo>
                    <a:pt x="1" y="7"/>
                  </a:lnTo>
                  <a:close/>
                  <a:moveTo>
                    <a:pt x="5" y="5"/>
                  </a:moveTo>
                  <a:lnTo>
                    <a:pt x="5" y="5"/>
                  </a:lnTo>
                  <a:lnTo>
                    <a:pt x="4" y="4"/>
                  </a:lnTo>
                  <a:lnTo>
                    <a:pt x="5" y="5"/>
                  </a:lnTo>
                  <a:close/>
                  <a:moveTo>
                    <a:pt x="4" y="3"/>
                  </a:moveTo>
                  <a:lnTo>
                    <a:pt x="4" y="3"/>
                  </a:lnTo>
                  <a:lnTo>
                    <a:pt x="5" y="5"/>
                  </a:lnTo>
                  <a:lnTo>
                    <a:pt x="5" y="5"/>
                  </a:lnTo>
                  <a:lnTo>
                    <a:pt x="4" y="3"/>
                  </a:lnTo>
                  <a:close/>
                  <a:moveTo>
                    <a:pt x="5" y="5"/>
                  </a:moveTo>
                  <a:lnTo>
                    <a:pt x="5" y="5"/>
                  </a:lnTo>
                  <a:lnTo>
                    <a:pt x="4" y="4"/>
                  </a:lnTo>
                  <a:lnTo>
                    <a:pt x="5" y="5"/>
                  </a:lnTo>
                  <a:close/>
                  <a:moveTo>
                    <a:pt x="4" y="3"/>
                  </a:moveTo>
                  <a:cubicBezTo>
                    <a:pt x="4" y="3"/>
                    <a:pt x="4" y="3"/>
                    <a:pt x="5" y="3"/>
                  </a:cubicBezTo>
                  <a:lnTo>
                    <a:pt x="6" y="4"/>
                  </a:lnTo>
                  <a:cubicBezTo>
                    <a:pt x="6" y="4"/>
                    <a:pt x="5" y="5"/>
                    <a:pt x="5" y="5"/>
                  </a:cubicBezTo>
                  <a:lnTo>
                    <a:pt x="4" y="3"/>
                  </a:lnTo>
                  <a:close/>
                  <a:moveTo>
                    <a:pt x="6" y="4"/>
                  </a:moveTo>
                  <a:lnTo>
                    <a:pt x="6" y="4"/>
                  </a:lnTo>
                  <a:lnTo>
                    <a:pt x="5" y="3"/>
                  </a:lnTo>
                  <a:lnTo>
                    <a:pt x="6" y="4"/>
                  </a:lnTo>
                  <a:close/>
                  <a:moveTo>
                    <a:pt x="5" y="3"/>
                  </a:moveTo>
                  <a:cubicBezTo>
                    <a:pt x="5" y="2"/>
                    <a:pt x="5" y="2"/>
                    <a:pt x="6" y="2"/>
                  </a:cubicBezTo>
                  <a:lnTo>
                    <a:pt x="7" y="4"/>
                  </a:lnTo>
                  <a:cubicBezTo>
                    <a:pt x="7" y="4"/>
                    <a:pt x="6" y="4"/>
                    <a:pt x="6" y="4"/>
                  </a:cubicBezTo>
                  <a:lnTo>
                    <a:pt x="5" y="3"/>
                  </a:lnTo>
                  <a:close/>
                  <a:moveTo>
                    <a:pt x="6" y="2"/>
                  </a:moveTo>
                  <a:cubicBezTo>
                    <a:pt x="8" y="1"/>
                    <a:pt x="10" y="0"/>
                    <a:pt x="13" y="0"/>
                  </a:cubicBezTo>
                  <a:lnTo>
                    <a:pt x="13" y="2"/>
                  </a:lnTo>
                  <a:cubicBezTo>
                    <a:pt x="11" y="2"/>
                    <a:pt x="9" y="3"/>
                    <a:pt x="7" y="4"/>
                  </a:cubicBezTo>
                  <a:lnTo>
                    <a:pt x="6" y="2"/>
                  </a:lnTo>
                  <a:close/>
                  <a:moveTo>
                    <a:pt x="13" y="0"/>
                  </a:moveTo>
                  <a:lnTo>
                    <a:pt x="45" y="0"/>
                  </a:lnTo>
                  <a:lnTo>
                    <a:pt x="45" y="2"/>
                  </a:lnTo>
                  <a:lnTo>
                    <a:pt x="13" y="2"/>
                  </a:lnTo>
                  <a:lnTo>
                    <a:pt x="13" y="0"/>
                  </a:lnTo>
                  <a:close/>
                  <a:moveTo>
                    <a:pt x="45" y="0"/>
                  </a:moveTo>
                  <a:lnTo>
                    <a:pt x="45" y="0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5" y="0"/>
                  </a:lnTo>
                  <a:close/>
                  <a:moveTo>
                    <a:pt x="45" y="0"/>
                  </a:moveTo>
                  <a:cubicBezTo>
                    <a:pt x="47" y="0"/>
                    <a:pt x="49" y="0"/>
                    <a:pt x="51" y="1"/>
                  </a:cubicBezTo>
                  <a:lnTo>
                    <a:pt x="50" y="3"/>
                  </a:lnTo>
                  <a:cubicBezTo>
                    <a:pt x="48" y="2"/>
                    <a:pt x="47" y="2"/>
                    <a:pt x="45" y="2"/>
                  </a:cubicBezTo>
                  <a:lnTo>
                    <a:pt x="45" y="0"/>
                  </a:lnTo>
                  <a:close/>
                  <a:moveTo>
                    <a:pt x="51" y="1"/>
                  </a:moveTo>
                  <a:cubicBezTo>
                    <a:pt x="51" y="1"/>
                    <a:pt x="52" y="1"/>
                    <a:pt x="52" y="1"/>
                  </a:cubicBezTo>
                  <a:lnTo>
                    <a:pt x="51" y="3"/>
                  </a:lnTo>
                  <a:cubicBezTo>
                    <a:pt x="51" y="3"/>
                    <a:pt x="50" y="3"/>
                    <a:pt x="50" y="3"/>
                  </a:cubicBezTo>
                  <a:lnTo>
                    <a:pt x="51" y="1"/>
                  </a:lnTo>
                  <a:close/>
                  <a:moveTo>
                    <a:pt x="52" y="1"/>
                  </a:moveTo>
                  <a:cubicBezTo>
                    <a:pt x="54" y="2"/>
                    <a:pt x="55" y="4"/>
                    <a:pt x="56" y="6"/>
                  </a:cubicBezTo>
                  <a:lnTo>
                    <a:pt x="54" y="6"/>
                  </a:lnTo>
                  <a:cubicBezTo>
                    <a:pt x="54" y="5"/>
                    <a:pt x="52" y="4"/>
                    <a:pt x="51" y="3"/>
                  </a:cubicBezTo>
                  <a:lnTo>
                    <a:pt x="52" y="1"/>
                  </a:lnTo>
                  <a:close/>
                  <a:moveTo>
                    <a:pt x="56" y="6"/>
                  </a:moveTo>
                  <a:lnTo>
                    <a:pt x="56" y="6"/>
                  </a:lnTo>
                  <a:lnTo>
                    <a:pt x="55" y="6"/>
                  </a:lnTo>
                  <a:lnTo>
                    <a:pt x="56" y="6"/>
                  </a:lnTo>
                  <a:close/>
                  <a:moveTo>
                    <a:pt x="56" y="6"/>
                  </a:moveTo>
                  <a:lnTo>
                    <a:pt x="81" y="64"/>
                  </a:lnTo>
                  <a:lnTo>
                    <a:pt x="79" y="65"/>
                  </a:lnTo>
                  <a:lnTo>
                    <a:pt x="54" y="6"/>
                  </a:lnTo>
                  <a:lnTo>
                    <a:pt x="56" y="6"/>
                  </a:lnTo>
                  <a:close/>
                  <a:moveTo>
                    <a:pt x="79" y="65"/>
                  </a:moveTo>
                  <a:lnTo>
                    <a:pt x="79" y="65"/>
                  </a:lnTo>
                  <a:lnTo>
                    <a:pt x="79" y="65"/>
                  </a:lnTo>
                  <a:lnTo>
                    <a:pt x="80" y="65"/>
                  </a:lnTo>
                  <a:lnTo>
                    <a:pt x="79" y="65"/>
                  </a:lnTo>
                  <a:close/>
                  <a:moveTo>
                    <a:pt x="81" y="64"/>
                  </a:moveTo>
                  <a:cubicBezTo>
                    <a:pt x="81" y="64"/>
                    <a:pt x="81" y="64"/>
                    <a:pt x="81" y="64"/>
                  </a:cubicBezTo>
                  <a:lnTo>
                    <a:pt x="81" y="66"/>
                  </a:lnTo>
                  <a:cubicBezTo>
                    <a:pt x="80" y="66"/>
                    <a:pt x="79" y="66"/>
                    <a:pt x="79" y="65"/>
                  </a:cubicBezTo>
                  <a:lnTo>
                    <a:pt x="81" y="64"/>
                  </a:lnTo>
                  <a:close/>
                  <a:moveTo>
                    <a:pt x="81" y="64"/>
                  </a:moveTo>
                  <a:cubicBezTo>
                    <a:pt x="81" y="64"/>
                    <a:pt x="81" y="64"/>
                    <a:pt x="81" y="64"/>
                  </a:cubicBezTo>
                  <a:lnTo>
                    <a:pt x="82" y="66"/>
                  </a:lnTo>
                  <a:cubicBezTo>
                    <a:pt x="81" y="66"/>
                    <a:pt x="81" y="66"/>
                    <a:pt x="81" y="66"/>
                  </a:cubicBezTo>
                  <a:lnTo>
                    <a:pt x="81" y="64"/>
                  </a:lnTo>
                  <a:close/>
                  <a:moveTo>
                    <a:pt x="81" y="64"/>
                  </a:moveTo>
                  <a:lnTo>
                    <a:pt x="81" y="64"/>
                  </a:lnTo>
                  <a:lnTo>
                    <a:pt x="81" y="65"/>
                  </a:lnTo>
                  <a:lnTo>
                    <a:pt x="81" y="64"/>
                  </a:lnTo>
                  <a:close/>
                  <a:moveTo>
                    <a:pt x="81" y="64"/>
                  </a:moveTo>
                  <a:cubicBezTo>
                    <a:pt x="81" y="64"/>
                    <a:pt x="81" y="64"/>
                    <a:pt x="81" y="64"/>
                  </a:cubicBezTo>
                  <a:lnTo>
                    <a:pt x="82" y="66"/>
                  </a:lnTo>
                  <a:cubicBezTo>
                    <a:pt x="82" y="66"/>
                    <a:pt x="82" y="66"/>
                    <a:pt x="82" y="66"/>
                  </a:cubicBezTo>
                  <a:lnTo>
                    <a:pt x="81" y="64"/>
                  </a:lnTo>
                  <a:close/>
                  <a:moveTo>
                    <a:pt x="81" y="64"/>
                  </a:moveTo>
                  <a:cubicBezTo>
                    <a:pt x="81" y="64"/>
                    <a:pt x="81" y="65"/>
                    <a:pt x="81" y="65"/>
                  </a:cubicBezTo>
                  <a:lnTo>
                    <a:pt x="83" y="65"/>
                  </a:lnTo>
                  <a:cubicBezTo>
                    <a:pt x="83" y="65"/>
                    <a:pt x="83" y="66"/>
                    <a:pt x="82" y="66"/>
                  </a:cubicBezTo>
                  <a:lnTo>
                    <a:pt x="81" y="64"/>
                  </a:lnTo>
                  <a:close/>
                  <a:moveTo>
                    <a:pt x="81" y="65"/>
                  </a:moveTo>
                  <a:lnTo>
                    <a:pt x="81" y="52"/>
                  </a:lnTo>
                  <a:lnTo>
                    <a:pt x="83" y="52"/>
                  </a:lnTo>
                  <a:lnTo>
                    <a:pt x="83" y="65"/>
                  </a:lnTo>
                  <a:lnTo>
                    <a:pt x="81" y="65"/>
                  </a:lnTo>
                  <a:close/>
                  <a:moveTo>
                    <a:pt x="81" y="52"/>
                  </a:moveTo>
                  <a:lnTo>
                    <a:pt x="81" y="51"/>
                  </a:lnTo>
                  <a:lnTo>
                    <a:pt x="82" y="51"/>
                  </a:lnTo>
                  <a:lnTo>
                    <a:pt x="82" y="52"/>
                  </a:lnTo>
                  <a:lnTo>
                    <a:pt x="81" y="52"/>
                  </a:lnTo>
                  <a:close/>
                  <a:moveTo>
                    <a:pt x="82" y="51"/>
                  </a:moveTo>
                  <a:lnTo>
                    <a:pt x="98" y="51"/>
                  </a:lnTo>
                  <a:lnTo>
                    <a:pt x="98" y="53"/>
                  </a:lnTo>
                  <a:lnTo>
                    <a:pt x="82" y="53"/>
                  </a:lnTo>
                  <a:lnTo>
                    <a:pt x="82" y="51"/>
                  </a:lnTo>
                  <a:close/>
                  <a:moveTo>
                    <a:pt x="98" y="51"/>
                  </a:moveTo>
                  <a:lnTo>
                    <a:pt x="99" y="51"/>
                  </a:lnTo>
                  <a:lnTo>
                    <a:pt x="99" y="52"/>
                  </a:lnTo>
                  <a:lnTo>
                    <a:pt x="98" y="52"/>
                  </a:lnTo>
                  <a:lnTo>
                    <a:pt x="98" y="51"/>
                  </a:lnTo>
                  <a:close/>
                </a:path>
              </a:pathLst>
            </a:custGeom>
            <a:solidFill>
              <a:srgbClr val="2421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1309" y="2200"/>
              <a:ext cx="66" cy="103"/>
            </a:xfrm>
            <a:prstGeom prst="rect">
              <a:avLst/>
            </a:prstGeom>
            <a:solidFill>
              <a:srgbClr val="006A4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1711" y="2020"/>
              <a:ext cx="360" cy="282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0" y="10"/>
                </a:cxn>
                <a:cxn ang="0">
                  <a:pos x="5" y="3"/>
                </a:cxn>
                <a:cxn ang="0">
                  <a:pos x="13" y="0"/>
                </a:cxn>
                <a:cxn ang="0">
                  <a:pos x="21" y="2"/>
                </a:cxn>
                <a:cxn ang="0">
                  <a:pos x="26" y="9"/>
                </a:cxn>
                <a:cxn ang="0">
                  <a:pos x="50" y="62"/>
                </a:cxn>
                <a:cxn ang="0">
                  <a:pos x="73" y="10"/>
                </a:cxn>
                <a:cxn ang="0">
                  <a:pos x="79" y="3"/>
                </a:cxn>
                <a:cxn ang="0">
                  <a:pos x="87" y="1"/>
                </a:cxn>
                <a:cxn ang="0">
                  <a:pos x="96" y="3"/>
                </a:cxn>
                <a:cxn ang="0">
                  <a:pos x="101" y="9"/>
                </a:cxn>
                <a:cxn ang="0">
                  <a:pos x="101" y="80"/>
                </a:cxn>
                <a:cxn ang="0">
                  <a:pos x="87" y="80"/>
                </a:cxn>
                <a:cxn ang="0">
                  <a:pos x="87" y="16"/>
                </a:cxn>
                <a:cxn ang="0">
                  <a:pos x="61" y="74"/>
                </a:cxn>
                <a:cxn ang="0">
                  <a:pos x="56" y="78"/>
                </a:cxn>
                <a:cxn ang="0">
                  <a:pos x="50" y="80"/>
                </a:cxn>
                <a:cxn ang="0">
                  <a:pos x="40" y="74"/>
                </a:cxn>
                <a:cxn ang="0">
                  <a:pos x="14" y="16"/>
                </a:cxn>
                <a:cxn ang="0">
                  <a:pos x="14" y="80"/>
                </a:cxn>
                <a:cxn ang="0">
                  <a:pos x="0" y="80"/>
                </a:cxn>
              </a:cxnLst>
              <a:rect l="0" t="0" r="r" b="b"/>
              <a:pathLst>
                <a:path w="101" h="80">
                  <a:moveTo>
                    <a:pt x="0" y="80"/>
                  </a:moveTo>
                  <a:lnTo>
                    <a:pt x="0" y="10"/>
                  </a:lnTo>
                  <a:cubicBezTo>
                    <a:pt x="0" y="8"/>
                    <a:pt x="2" y="5"/>
                    <a:pt x="5" y="3"/>
                  </a:cubicBezTo>
                  <a:cubicBezTo>
                    <a:pt x="6" y="2"/>
                    <a:pt x="10" y="0"/>
                    <a:pt x="13" y="0"/>
                  </a:cubicBezTo>
                  <a:cubicBezTo>
                    <a:pt x="16" y="0"/>
                    <a:pt x="19" y="1"/>
                    <a:pt x="21" y="2"/>
                  </a:cubicBezTo>
                  <a:cubicBezTo>
                    <a:pt x="24" y="4"/>
                    <a:pt x="26" y="6"/>
                    <a:pt x="26" y="9"/>
                  </a:cubicBezTo>
                  <a:lnTo>
                    <a:pt x="50" y="62"/>
                  </a:lnTo>
                  <a:lnTo>
                    <a:pt x="73" y="10"/>
                  </a:lnTo>
                  <a:cubicBezTo>
                    <a:pt x="75" y="7"/>
                    <a:pt x="77" y="5"/>
                    <a:pt x="79" y="3"/>
                  </a:cubicBezTo>
                  <a:cubicBezTo>
                    <a:pt x="81" y="2"/>
                    <a:pt x="84" y="1"/>
                    <a:pt x="87" y="1"/>
                  </a:cubicBezTo>
                  <a:cubicBezTo>
                    <a:pt x="90" y="1"/>
                    <a:pt x="94" y="2"/>
                    <a:pt x="96" y="3"/>
                  </a:cubicBezTo>
                  <a:cubicBezTo>
                    <a:pt x="98" y="5"/>
                    <a:pt x="101" y="8"/>
                    <a:pt x="101" y="9"/>
                  </a:cubicBezTo>
                  <a:lnTo>
                    <a:pt x="101" y="80"/>
                  </a:lnTo>
                  <a:lnTo>
                    <a:pt x="87" y="80"/>
                  </a:lnTo>
                  <a:lnTo>
                    <a:pt x="87" y="16"/>
                  </a:lnTo>
                  <a:lnTo>
                    <a:pt x="61" y="74"/>
                  </a:lnTo>
                  <a:cubicBezTo>
                    <a:pt x="60" y="76"/>
                    <a:pt x="58" y="77"/>
                    <a:pt x="56" y="78"/>
                  </a:cubicBezTo>
                  <a:cubicBezTo>
                    <a:pt x="54" y="79"/>
                    <a:pt x="52" y="80"/>
                    <a:pt x="50" y="80"/>
                  </a:cubicBezTo>
                  <a:cubicBezTo>
                    <a:pt x="45" y="80"/>
                    <a:pt x="42" y="78"/>
                    <a:pt x="40" y="74"/>
                  </a:cubicBezTo>
                  <a:lnTo>
                    <a:pt x="14" y="16"/>
                  </a:lnTo>
                  <a:lnTo>
                    <a:pt x="14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2421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1207" y="2020"/>
              <a:ext cx="52" cy="282"/>
            </a:xfrm>
            <a:prstGeom prst="rect">
              <a:avLst/>
            </a:prstGeom>
            <a:solidFill>
              <a:srgbClr val="24211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1015" y="2344"/>
              <a:ext cx="1267" cy="6"/>
            </a:xfrm>
            <a:prstGeom prst="rect">
              <a:avLst/>
            </a:prstGeom>
            <a:solidFill>
              <a:srgbClr val="24211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1015" y="1961"/>
              <a:ext cx="1267" cy="9"/>
            </a:xfrm>
            <a:prstGeom prst="rect">
              <a:avLst/>
            </a:prstGeom>
            <a:solidFill>
              <a:srgbClr val="24211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</p:grpSp>
      <p:sp>
        <p:nvSpPr>
          <p:cNvPr id="1046" name="Freeform 22"/>
          <p:cNvSpPr>
            <a:spLocks/>
          </p:cNvSpPr>
          <p:nvPr userDrawn="1"/>
        </p:nvSpPr>
        <p:spPr bwMode="auto">
          <a:xfrm>
            <a:off x="611188" y="304800"/>
            <a:ext cx="7532687" cy="358775"/>
          </a:xfrm>
          <a:custGeom>
            <a:avLst/>
            <a:gdLst/>
            <a:ahLst/>
            <a:cxnLst>
              <a:cxn ang="0">
                <a:pos x="254" y="97"/>
              </a:cxn>
              <a:cxn ang="0">
                <a:pos x="0" y="97"/>
              </a:cxn>
              <a:cxn ang="0">
                <a:pos x="0" y="0"/>
              </a:cxn>
              <a:cxn ang="0">
                <a:pos x="254" y="0"/>
              </a:cxn>
              <a:cxn ang="0">
                <a:pos x="254" y="97"/>
              </a:cxn>
            </a:cxnLst>
            <a:rect l="0" t="0" r="r" b="b"/>
            <a:pathLst>
              <a:path w="254" h="97">
                <a:moveTo>
                  <a:pt x="254" y="97"/>
                </a:moveTo>
                <a:cubicBezTo>
                  <a:pt x="254" y="97"/>
                  <a:pt x="0" y="97"/>
                  <a:pt x="0" y="97"/>
                </a:cubicBezTo>
                <a:cubicBezTo>
                  <a:pt x="0" y="97"/>
                  <a:pt x="0" y="0"/>
                  <a:pt x="0" y="0"/>
                </a:cubicBezTo>
                <a:cubicBezTo>
                  <a:pt x="0" y="0"/>
                  <a:pt x="254" y="0"/>
                  <a:pt x="254" y="0"/>
                </a:cubicBezTo>
                <a:cubicBezTo>
                  <a:pt x="254" y="0"/>
                  <a:pt x="254" y="97"/>
                  <a:pt x="254" y="97"/>
                </a:cubicBezTo>
                <a:close/>
              </a:path>
            </a:pathLst>
          </a:custGeom>
          <a:solidFill>
            <a:srgbClr val="71B9E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047" name="Freeform 23"/>
          <p:cNvSpPr>
            <a:spLocks/>
          </p:cNvSpPr>
          <p:nvPr userDrawn="1"/>
        </p:nvSpPr>
        <p:spPr bwMode="auto">
          <a:xfrm>
            <a:off x="0" y="325438"/>
            <a:ext cx="684213" cy="342900"/>
          </a:xfrm>
          <a:custGeom>
            <a:avLst/>
            <a:gdLst/>
            <a:ahLst/>
            <a:cxnLst>
              <a:cxn ang="0">
                <a:pos x="195" y="0"/>
              </a:cxn>
              <a:cxn ang="0">
                <a:pos x="0" y="0"/>
              </a:cxn>
              <a:cxn ang="0">
                <a:pos x="0" y="100"/>
              </a:cxn>
              <a:cxn ang="0">
                <a:pos x="195" y="100"/>
              </a:cxn>
              <a:cxn ang="0">
                <a:pos x="195" y="0"/>
              </a:cxn>
            </a:cxnLst>
            <a:rect l="0" t="0" r="r" b="b"/>
            <a:pathLst>
              <a:path w="195" h="100">
                <a:moveTo>
                  <a:pt x="195" y="0"/>
                </a:moveTo>
                <a:cubicBezTo>
                  <a:pt x="195" y="0"/>
                  <a:pt x="0" y="0"/>
                  <a:pt x="0" y="0"/>
                </a:cubicBezTo>
                <a:cubicBezTo>
                  <a:pt x="0" y="0"/>
                  <a:pt x="0" y="100"/>
                  <a:pt x="0" y="100"/>
                </a:cubicBezTo>
                <a:cubicBezTo>
                  <a:pt x="0" y="100"/>
                  <a:pt x="195" y="100"/>
                  <a:pt x="195" y="100"/>
                </a:cubicBezTo>
                <a:cubicBezTo>
                  <a:pt x="195" y="100"/>
                  <a:pt x="195" y="0"/>
                  <a:pt x="195" y="0"/>
                </a:cubicBezTo>
                <a:close/>
              </a:path>
            </a:pathLst>
          </a:custGeom>
          <a:solidFill>
            <a:srgbClr val="626A7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048" name="Freeform 24"/>
          <p:cNvSpPr>
            <a:spLocks/>
          </p:cNvSpPr>
          <p:nvPr userDrawn="1"/>
        </p:nvSpPr>
        <p:spPr bwMode="auto">
          <a:xfrm>
            <a:off x="611188" y="0"/>
            <a:ext cx="7532687" cy="336550"/>
          </a:xfrm>
          <a:custGeom>
            <a:avLst/>
            <a:gdLst/>
            <a:ahLst/>
            <a:cxnLst>
              <a:cxn ang="0">
                <a:pos x="248" y="98"/>
              </a:cxn>
              <a:cxn ang="0">
                <a:pos x="0" y="98"/>
              </a:cxn>
              <a:cxn ang="0">
                <a:pos x="0" y="0"/>
              </a:cxn>
              <a:cxn ang="0">
                <a:pos x="248" y="0"/>
              </a:cxn>
              <a:cxn ang="0">
                <a:pos x="248" y="98"/>
              </a:cxn>
            </a:cxnLst>
            <a:rect l="0" t="0" r="r" b="b"/>
            <a:pathLst>
              <a:path w="248" h="98">
                <a:moveTo>
                  <a:pt x="248" y="98"/>
                </a:moveTo>
                <a:cubicBezTo>
                  <a:pt x="248" y="98"/>
                  <a:pt x="0" y="98"/>
                  <a:pt x="0" y="98"/>
                </a:cubicBezTo>
                <a:cubicBezTo>
                  <a:pt x="0" y="98"/>
                  <a:pt x="0" y="0"/>
                  <a:pt x="0" y="0"/>
                </a:cubicBezTo>
                <a:cubicBezTo>
                  <a:pt x="0" y="0"/>
                  <a:pt x="248" y="0"/>
                  <a:pt x="248" y="0"/>
                </a:cubicBezTo>
                <a:cubicBezTo>
                  <a:pt x="248" y="0"/>
                  <a:pt x="248" y="98"/>
                  <a:pt x="248" y="98"/>
                </a:cubicBezTo>
                <a:close/>
              </a:path>
            </a:pathLst>
          </a:custGeom>
          <a:solidFill>
            <a:srgbClr val="0090D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049" name="Text Box 25"/>
          <p:cNvSpPr txBox="1">
            <a:spLocks noChangeArrowheads="1"/>
          </p:cNvSpPr>
          <p:nvPr userDrawn="1"/>
        </p:nvSpPr>
        <p:spPr bwMode="auto">
          <a:xfrm>
            <a:off x="-33338" y="384175"/>
            <a:ext cx="860426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s-MX" sz="500">
                <a:solidFill>
                  <a:schemeClr val="bg1"/>
                </a:solidFill>
                <a:effectLst/>
                <a:latin typeface="EurekaSans-MediumCaps" pitchFamily="50" charset="0"/>
              </a:rPr>
              <a:t>SECRETARÍA</a:t>
            </a: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s-MX" sz="500">
                <a:solidFill>
                  <a:schemeClr val="bg1"/>
                </a:solidFill>
                <a:effectLst/>
                <a:latin typeface="EurekaSans-MediumCaps" pitchFamily="50" charset="0"/>
              </a:rPr>
              <a:t>DE  GOBERNACIÓN</a:t>
            </a:r>
            <a:endParaRPr lang="es-ES" sz="500">
              <a:solidFill>
                <a:schemeClr val="bg1"/>
              </a:solidFill>
              <a:effectLst/>
              <a:latin typeface="EurekaSans-MediumCaps" pitchFamily="50" charset="0"/>
            </a:endParaRPr>
          </a:p>
        </p:txBody>
      </p:sp>
      <p:grpSp>
        <p:nvGrpSpPr>
          <p:cNvPr id="1036" name="Group 26"/>
          <p:cNvGrpSpPr>
            <a:grpSpLocks/>
          </p:cNvGrpSpPr>
          <p:nvPr userDrawn="1"/>
        </p:nvGrpSpPr>
        <p:grpSpPr bwMode="auto">
          <a:xfrm>
            <a:off x="8416925" y="115888"/>
            <a:ext cx="431800" cy="433387"/>
            <a:chOff x="4240" y="1122"/>
            <a:chExt cx="1249" cy="1245"/>
          </a:xfrm>
        </p:grpSpPr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5278" y="2034"/>
              <a:ext cx="32" cy="32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3" y="1"/>
                </a:cxn>
                <a:cxn ang="0">
                  <a:pos x="3" y="8"/>
                </a:cxn>
                <a:cxn ang="0">
                  <a:pos x="8" y="5"/>
                </a:cxn>
                <a:cxn ang="0">
                  <a:pos x="7" y="1"/>
                </a:cxn>
              </a:cxnLst>
              <a:rect l="0" t="0" r="r" b="b"/>
              <a:pathLst>
                <a:path w="8" h="9">
                  <a:moveTo>
                    <a:pt x="7" y="1"/>
                  </a:moveTo>
                  <a:cubicBezTo>
                    <a:pt x="5" y="1"/>
                    <a:pt x="4" y="0"/>
                    <a:pt x="3" y="1"/>
                  </a:cubicBezTo>
                  <a:cubicBezTo>
                    <a:pt x="1" y="2"/>
                    <a:pt x="0" y="6"/>
                    <a:pt x="3" y="8"/>
                  </a:cubicBezTo>
                  <a:cubicBezTo>
                    <a:pt x="6" y="9"/>
                    <a:pt x="8" y="7"/>
                    <a:pt x="8" y="5"/>
                  </a:cubicBezTo>
                  <a:cubicBezTo>
                    <a:pt x="8" y="4"/>
                    <a:pt x="8" y="2"/>
                    <a:pt x="7" y="1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5278" y="2034"/>
              <a:ext cx="32" cy="32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3" y="1"/>
                </a:cxn>
                <a:cxn ang="0">
                  <a:pos x="3" y="8"/>
                </a:cxn>
                <a:cxn ang="0">
                  <a:pos x="8" y="5"/>
                </a:cxn>
                <a:cxn ang="0">
                  <a:pos x="7" y="1"/>
                </a:cxn>
              </a:cxnLst>
              <a:rect l="0" t="0" r="r" b="b"/>
              <a:pathLst>
                <a:path w="8" h="9">
                  <a:moveTo>
                    <a:pt x="7" y="1"/>
                  </a:moveTo>
                  <a:cubicBezTo>
                    <a:pt x="5" y="1"/>
                    <a:pt x="4" y="0"/>
                    <a:pt x="3" y="1"/>
                  </a:cubicBezTo>
                  <a:cubicBezTo>
                    <a:pt x="1" y="2"/>
                    <a:pt x="0" y="6"/>
                    <a:pt x="3" y="8"/>
                  </a:cubicBezTo>
                  <a:cubicBezTo>
                    <a:pt x="6" y="9"/>
                    <a:pt x="8" y="7"/>
                    <a:pt x="8" y="5"/>
                  </a:cubicBezTo>
                  <a:cubicBezTo>
                    <a:pt x="8" y="4"/>
                    <a:pt x="8" y="2"/>
                    <a:pt x="7" y="1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5301" y="2061"/>
              <a:ext cx="46" cy="32"/>
            </a:xfrm>
            <a:custGeom>
              <a:avLst/>
              <a:gdLst/>
              <a:ahLst/>
              <a:cxnLst>
                <a:cxn ang="0">
                  <a:pos x="13" y="9"/>
                </a:cxn>
                <a:cxn ang="0">
                  <a:pos x="8" y="8"/>
                </a:cxn>
                <a:cxn ang="0">
                  <a:pos x="3" y="5"/>
                </a:cxn>
                <a:cxn ang="0">
                  <a:pos x="0" y="0"/>
                </a:cxn>
              </a:cxnLst>
              <a:rect l="0" t="0" r="r" b="b"/>
              <a:pathLst>
                <a:path w="13" h="9">
                  <a:moveTo>
                    <a:pt x="13" y="9"/>
                  </a:moveTo>
                  <a:cubicBezTo>
                    <a:pt x="13" y="9"/>
                    <a:pt x="8" y="8"/>
                    <a:pt x="8" y="8"/>
                  </a:cubicBezTo>
                  <a:cubicBezTo>
                    <a:pt x="8" y="8"/>
                    <a:pt x="2" y="8"/>
                    <a:pt x="3" y="5"/>
                  </a:cubicBezTo>
                  <a:cubicBezTo>
                    <a:pt x="3" y="5"/>
                    <a:pt x="0" y="3"/>
                    <a:pt x="0" y="0"/>
                  </a:cubicBezTo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5342" y="2075"/>
              <a:ext cx="32" cy="32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9" y="3"/>
                </a:cxn>
                <a:cxn ang="0">
                  <a:pos x="1" y="4"/>
                </a:cxn>
                <a:cxn ang="0">
                  <a:pos x="6" y="9"/>
                </a:cxn>
                <a:cxn ang="0">
                  <a:pos x="9" y="6"/>
                </a:cxn>
              </a:cxnLst>
              <a:rect l="0" t="0" r="r" b="b"/>
              <a:pathLst>
                <a:path w="9" h="9">
                  <a:moveTo>
                    <a:pt x="9" y="6"/>
                  </a:moveTo>
                  <a:cubicBezTo>
                    <a:pt x="9" y="5"/>
                    <a:pt x="9" y="3"/>
                    <a:pt x="9" y="3"/>
                  </a:cubicBezTo>
                  <a:cubicBezTo>
                    <a:pt x="7" y="1"/>
                    <a:pt x="2" y="0"/>
                    <a:pt x="1" y="4"/>
                  </a:cubicBezTo>
                  <a:cubicBezTo>
                    <a:pt x="0" y="8"/>
                    <a:pt x="3" y="9"/>
                    <a:pt x="6" y="9"/>
                  </a:cubicBezTo>
                  <a:cubicBezTo>
                    <a:pt x="6" y="9"/>
                    <a:pt x="9" y="8"/>
                    <a:pt x="9" y="6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5342" y="2075"/>
              <a:ext cx="32" cy="32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9" y="3"/>
                </a:cxn>
                <a:cxn ang="0">
                  <a:pos x="1" y="4"/>
                </a:cxn>
                <a:cxn ang="0">
                  <a:pos x="6" y="9"/>
                </a:cxn>
                <a:cxn ang="0">
                  <a:pos x="9" y="6"/>
                </a:cxn>
              </a:cxnLst>
              <a:rect l="0" t="0" r="r" b="b"/>
              <a:pathLst>
                <a:path w="9" h="9">
                  <a:moveTo>
                    <a:pt x="9" y="6"/>
                  </a:moveTo>
                  <a:cubicBezTo>
                    <a:pt x="9" y="5"/>
                    <a:pt x="9" y="3"/>
                    <a:pt x="9" y="3"/>
                  </a:cubicBezTo>
                  <a:cubicBezTo>
                    <a:pt x="7" y="1"/>
                    <a:pt x="2" y="0"/>
                    <a:pt x="1" y="4"/>
                  </a:cubicBezTo>
                  <a:cubicBezTo>
                    <a:pt x="0" y="8"/>
                    <a:pt x="3" y="9"/>
                    <a:pt x="6" y="9"/>
                  </a:cubicBezTo>
                  <a:cubicBezTo>
                    <a:pt x="6" y="9"/>
                    <a:pt x="9" y="8"/>
                    <a:pt x="9" y="6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5360" y="1870"/>
              <a:ext cx="28" cy="2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" y="1"/>
                </a:cxn>
                <a:cxn ang="0">
                  <a:pos x="3" y="8"/>
                </a:cxn>
                <a:cxn ang="0">
                  <a:pos x="7" y="3"/>
                </a:cxn>
                <a:cxn ang="0">
                  <a:pos x="4" y="0"/>
                </a:cxn>
              </a:cxnLst>
              <a:rect l="0" t="0" r="r" b="b"/>
              <a:pathLst>
                <a:path w="8" h="8">
                  <a:moveTo>
                    <a:pt x="4" y="0"/>
                  </a:moveTo>
                  <a:cubicBezTo>
                    <a:pt x="3" y="0"/>
                    <a:pt x="2" y="0"/>
                    <a:pt x="1" y="1"/>
                  </a:cubicBezTo>
                  <a:cubicBezTo>
                    <a:pt x="0" y="2"/>
                    <a:pt x="0" y="7"/>
                    <a:pt x="3" y="8"/>
                  </a:cubicBezTo>
                  <a:cubicBezTo>
                    <a:pt x="7" y="8"/>
                    <a:pt x="8" y="5"/>
                    <a:pt x="7" y="3"/>
                  </a:cubicBezTo>
                  <a:cubicBezTo>
                    <a:pt x="7" y="2"/>
                    <a:pt x="6" y="0"/>
                    <a:pt x="4" y="0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5360" y="1870"/>
              <a:ext cx="28" cy="2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" y="1"/>
                </a:cxn>
                <a:cxn ang="0">
                  <a:pos x="3" y="8"/>
                </a:cxn>
                <a:cxn ang="0">
                  <a:pos x="7" y="3"/>
                </a:cxn>
                <a:cxn ang="0">
                  <a:pos x="4" y="0"/>
                </a:cxn>
              </a:cxnLst>
              <a:rect l="0" t="0" r="r" b="b"/>
              <a:pathLst>
                <a:path w="8" h="8">
                  <a:moveTo>
                    <a:pt x="4" y="0"/>
                  </a:moveTo>
                  <a:cubicBezTo>
                    <a:pt x="3" y="0"/>
                    <a:pt x="2" y="0"/>
                    <a:pt x="1" y="1"/>
                  </a:cubicBezTo>
                  <a:cubicBezTo>
                    <a:pt x="0" y="2"/>
                    <a:pt x="0" y="7"/>
                    <a:pt x="3" y="8"/>
                  </a:cubicBezTo>
                  <a:cubicBezTo>
                    <a:pt x="7" y="8"/>
                    <a:pt x="8" y="5"/>
                    <a:pt x="7" y="3"/>
                  </a:cubicBezTo>
                  <a:cubicBezTo>
                    <a:pt x="7" y="2"/>
                    <a:pt x="6" y="0"/>
                    <a:pt x="4" y="0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5383" y="1893"/>
              <a:ext cx="51" cy="27"/>
            </a:xfrm>
            <a:custGeom>
              <a:avLst/>
              <a:gdLst/>
              <a:ahLst/>
              <a:cxnLst>
                <a:cxn ang="0">
                  <a:pos x="15" y="5"/>
                </a:cxn>
                <a:cxn ang="0">
                  <a:pos x="11" y="5"/>
                </a:cxn>
                <a:cxn ang="0">
                  <a:pos x="5" y="5"/>
                </a:cxn>
                <a:cxn ang="0">
                  <a:pos x="0" y="0"/>
                </a:cxn>
              </a:cxnLst>
              <a:rect l="0" t="0" r="r" b="b"/>
              <a:pathLst>
                <a:path w="15" h="8">
                  <a:moveTo>
                    <a:pt x="15" y="5"/>
                  </a:moveTo>
                  <a:cubicBezTo>
                    <a:pt x="15" y="5"/>
                    <a:pt x="11" y="5"/>
                    <a:pt x="11" y="5"/>
                  </a:cubicBezTo>
                  <a:cubicBezTo>
                    <a:pt x="11" y="5"/>
                    <a:pt x="5" y="8"/>
                    <a:pt x="5" y="5"/>
                  </a:cubicBezTo>
                  <a:cubicBezTo>
                    <a:pt x="5" y="5"/>
                    <a:pt x="2" y="4"/>
                    <a:pt x="0" y="0"/>
                  </a:cubicBezTo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59" name="Freeform 35"/>
            <p:cNvSpPr>
              <a:spLocks/>
            </p:cNvSpPr>
            <p:nvPr/>
          </p:nvSpPr>
          <p:spPr bwMode="auto">
            <a:xfrm>
              <a:off x="5434" y="1888"/>
              <a:ext cx="32" cy="32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7" y="1"/>
                </a:cxn>
                <a:cxn ang="0">
                  <a:pos x="1" y="6"/>
                </a:cxn>
                <a:cxn ang="0">
                  <a:pos x="6" y="8"/>
                </a:cxn>
                <a:cxn ang="0">
                  <a:pos x="9" y="5"/>
                </a:cxn>
              </a:cxnLst>
              <a:rect l="0" t="0" r="r" b="b"/>
              <a:pathLst>
                <a:path w="9" h="9">
                  <a:moveTo>
                    <a:pt x="9" y="5"/>
                  </a:moveTo>
                  <a:cubicBezTo>
                    <a:pt x="8" y="3"/>
                    <a:pt x="8" y="2"/>
                    <a:pt x="7" y="1"/>
                  </a:cubicBezTo>
                  <a:cubicBezTo>
                    <a:pt x="5" y="0"/>
                    <a:pt x="0" y="1"/>
                    <a:pt x="1" y="6"/>
                  </a:cubicBezTo>
                  <a:cubicBezTo>
                    <a:pt x="1" y="9"/>
                    <a:pt x="4" y="9"/>
                    <a:pt x="6" y="8"/>
                  </a:cubicBezTo>
                  <a:cubicBezTo>
                    <a:pt x="7" y="8"/>
                    <a:pt x="9" y="6"/>
                    <a:pt x="9" y="5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60" name="Freeform 36"/>
            <p:cNvSpPr>
              <a:spLocks/>
            </p:cNvSpPr>
            <p:nvPr/>
          </p:nvSpPr>
          <p:spPr bwMode="auto">
            <a:xfrm>
              <a:off x="5434" y="1888"/>
              <a:ext cx="32" cy="32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7" y="1"/>
                </a:cxn>
                <a:cxn ang="0">
                  <a:pos x="1" y="6"/>
                </a:cxn>
                <a:cxn ang="0">
                  <a:pos x="6" y="8"/>
                </a:cxn>
                <a:cxn ang="0">
                  <a:pos x="9" y="5"/>
                </a:cxn>
              </a:cxnLst>
              <a:rect l="0" t="0" r="r" b="b"/>
              <a:pathLst>
                <a:path w="9" h="9">
                  <a:moveTo>
                    <a:pt x="9" y="5"/>
                  </a:moveTo>
                  <a:cubicBezTo>
                    <a:pt x="8" y="3"/>
                    <a:pt x="8" y="2"/>
                    <a:pt x="7" y="1"/>
                  </a:cubicBezTo>
                  <a:cubicBezTo>
                    <a:pt x="5" y="0"/>
                    <a:pt x="0" y="1"/>
                    <a:pt x="1" y="6"/>
                  </a:cubicBezTo>
                  <a:cubicBezTo>
                    <a:pt x="1" y="9"/>
                    <a:pt x="4" y="9"/>
                    <a:pt x="6" y="8"/>
                  </a:cubicBezTo>
                  <a:cubicBezTo>
                    <a:pt x="7" y="8"/>
                    <a:pt x="9" y="6"/>
                    <a:pt x="9" y="5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auto">
            <a:xfrm>
              <a:off x="5131" y="2166"/>
              <a:ext cx="32" cy="32"/>
            </a:xfrm>
            <a:custGeom>
              <a:avLst/>
              <a:gdLst/>
              <a:ahLst/>
              <a:cxnLst>
                <a:cxn ang="0">
                  <a:pos x="8" y="1"/>
                </a:cxn>
                <a:cxn ang="0">
                  <a:pos x="5" y="0"/>
                </a:cxn>
                <a:cxn ang="0">
                  <a:pos x="3" y="7"/>
                </a:cxn>
                <a:cxn ang="0">
                  <a:pos x="8" y="5"/>
                </a:cxn>
                <a:cxn ang="0">
                  <a:pos x="8" y="1"/>
                </a:cxn>
              </a:cxnLst>
              <a:rect l="0" t="0" r="r" b="b"/>
              <a:pathLst>
                <a:path w="9" h="9">
                  <a:moveTo>
                    <a:pt x="8" y="1"/>
                  </a:moveTo>
                  <a:cubicBezTo>
                    <a:pt x="7" y="1"/>
                    <a:pt x="6" y="0"/>
                    <a:pt x="5" y="0"/>
                  </a:cubicBezTo>
                  <a:cubicBezTo>
                    <a:pt x="3" y="0"/>
                    <a:pt x="0" y="4"/>
                    <a:pt x="3" y="7"/>
                  </a:cubicBezTo>
                  <a:cubicBezTo>
                    <a:pt x="5" y="9"/>
                    <a:pt x="7" y="7"/>
                    <a:pt x="8" y="5"/>
                  </a:cubicBezTo>
                  <a:cubicBezTo>
                    <a:pt x="9" y="5"/>
                    <a:pt x="9" y="2"/>
                    <a:pt x="8" y="1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5131" y="2166"/>
              <a:ext cx="32" cy="32"/>
            </a:xfrm>
            <a:custGeom>
              <a:avLst/>
              <a:gdLst/>
              <a:ahLst/>
              <a:cxnLst>
                <a:cxn ang="0">
                  <a:pos x="8" y="1"/>
                </a:cxn>
                <a:cxn ang="0">
                  <a:pos x="5" y="0"/>
                </a:cxn>
                <a:cxn ang="0">
                  <a:pos x="3" y="7"/>
                </a:cxn>
                <a:cxn ang="0">
                  <a:pos x="8" y="5"/>
                </a:cxn>
                <a:cxn ang="0">
                  <a:pos x="8" y="1"/>
                </a:cxn>
              </a:cxnLst>
              <a:rect l="0" t="0" r="r" b="b"/>
              <a:pathLst>
                <a:path w="9" h="9">
                  <a:moveTo>
                    <a:pt x="8" y="1"/>
                  </a:moveTo>
                  <a:cubicBezTo>
                    <a:pt x="7" y="1"/>
                    <a:pt x="6" y="0"/>
                    <a:pt x="5" y="0"/>
                  </a:cubicBezTo>
                  <a:cubicBezTo>
                    <a:pt x="3" y="0"/>
                    <a:pt x="0" y="4"/>
                    <a:pt x="3" y="7"/>
                  </a:cubicBezTo>
                  <a:cubicBezTo>
                    <a:pt x="5" y="9"/>
                    <a:pt x="7" y="7"/>
                    <a:pt x="8" y="5"/>
                  </a:cubicBezTo>
                  <a:cubicBezTo>
                    <a:pt x="9" y="5"/>
                    <a:pt x="9" y="2"/>
                    <a:pt x="8" y="1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auto">
            <a:xfrm>
              <a:off x="5149" y="2194"/>
              <a:ext cx="32" cy="46"/>
            </a:xfrm>
            <a:custGeom>
              <a:avLst/>
              <a:gdLst/>
              <a:ahLst/>
              <a:cxnLst>
                <a:cxn ang="0">
                  <a:pos x="9" y="14"/>
                </a:cxn>
                <a:cxn ang="0">
                  <a:pos x="5" y="11"/>
                </a:cxn>
                <a:cxn ang="0">
                  <a:pos x="1" y="7"/>
                </a:cxn>
                <a:cxn ang="0">
                  <a:pos x="0" y="0"/>
                </a:cxn>
              </a:cxnLst>
              <a:rect l="0" t="0" r="r" b="b"/>
              <a:pathLst>
                <a:path w="9" h="14">
                  <a:moveTo>
                    <a:pt x="9" y="14"/>
                  </a:moveTo>
                  <a:cubicBezTo>
                    <a:pt x="9" y="14"/>
                    <a:pt x="5" y="11"/>
                    <a:pt x="5" y="11"/>
                  </a:cubicBezTo>
                  <a:cubicBezTo>
                    <a:pt x="5" y="11"/>
                    <a:pt x="0" y="9"/>
                    <a:pt x="1" y="7"/>
                  </a:cubicBezTo>
                  <a:cubicBezTo>
                    <a:pt x="1" y="7"/>
                    <a:pt x="0" y="4"/>
                    <a:pt x="0" y="0"/>
                  </a:cubicBezTo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auto">
            <a:xfrm>
              <a:off x="5172" y="2226"/>
              <a:ext cx="37" cy="32"/>
            </a:xfrm>
            <a:custGeom>
              <a:avLst/>
              <a:gdLst/>
              <a:ahLst/>
              <a:cxnLst>
                <a:cxn ang="0">
                  <a:pos x="9" y="8"/>
                </a:cxn>
                <a:cxn ang="0">
                  <a:pos x="10" y="5"/>
                </a:cxn>
                <a:cxn ang="0">
                  <a:pos x="2" y="4"/>
                </a:cxn>
                <a:cxn ang="0">
                  <a:pos x="5" y="9"/>
                </a:cxn>
                <a:cxn ang="0">
                  <a:pos x="9" y="8"/>
                </a:cxn>
              </a:cxnLst>
              <a:rect l="0" t="0" r="r" b="b"/>
              <a:pathLst>
                <a:path w="10" h="10">
                  <a:moveTo>
                    <a:pt x="9" y="8"/>
                  </a:moveTo>
                  <a:cubicBezTo>
                    <a:pt x="9" y="7"/>
                    <a:pt x="10" y="5"/>
                    <a:pt x="10" y="5"/>
                  </a:cubicBezTo>
                  <a:cubicBezTo>
                    <a:pt x="9" y="2"/>
                    <a:pt x="4" y="0"/>
                    <a:pt x="2" y="4"/>
                  </a:cubicBezTo>
                  <a:cubicBezTo>
                    <a:pt x="0" y="7"/>
                    <a:pt x="2" y="9"/>
                    <a:pt x="5" y="9"/>
                  </a:cubicBezTo>
                  <a:cubicBezTo>
                    <a:pt x="6" y="10"/>
                    <a:pt x="8" y="10"/>
                    <a:pt x="9" y="8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auto">
            <a:xfrm>
              <a:off x="5172" y="2226"/>
              <a:ext cx="37" cy="32"/>
            </a:xfrm>
            <a:custGeom>
              <a:avLst/>
              <a:gdLst/>
              <a:ahLst/>
              <a:cxnLst>
                <a:cxn ang="0">
                  <a:pos x="9" y="8"/>
                </a:cxn>
                <a:cxn ang="0">
                  <a:pos x="10" y="5"/>
                </a:cxn>
                <a:cxn ang="0">
                  <a:pos x="2" y="4"/>
                </a:cxn>
                <a:cxn ang="0">
                  <a:pos x="5" y="9"/>
                </a:cxn>
                <a:cxn ang="0">
                  <a:pos x="9" y="8"/>
                </a:cxn>
              </a:cxnLst>
              <a:rect l="0" t="0" r="r" b="b"/>
              <a:pathLst>
                <a:path w="10" h="10">
                  <a:moveTo>
                    <a:pt x="9" y="8"/>
                  </a:moveTo>
                  <a:cubicBezTo>
                    <a:pt x="9" y="7"/>
                    <a:pt x="10" y="5"/>
                    <a:pt x="10" y="5"/>
                  </a:cubicBezTo>
                  <a:cubicBezTo>
                    <a:pt x="9" y="2"/>
                    <a:pt x="4" y="0"/>
                    <a:pt x="2" y="4"/>
                  </a:cubicBezTo>
                  <a:cubicBezTo>
                    <a:pt x="0" y="7"/>
                    <a:pt x="2" y="9"/>
                    <a:pt x="5" y="9"/>
                  </a:cubicBezTo>
                  <a:cubicBezTo>
                    <a:pt x="6" y="10"/>
                    <a:pt x="8" y="10"/>
                    <a:pt x="9" y="8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66" name="Freeform 42"/>
            <p:cNvSpPr>
              <a:spLocks/>
            </p:cNvSpPr>
            <p:nvPr/>
          </p:nvSpPr>
          <p:spPr bwMode="auto">
            <a:xfrm>
              <a:off x="4561" y="2194"/>
              <a:ext cx="51" cy="50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2" y="9"/>
                </a:cxn>
                <a:cxn ang="0">
                  <a:pos x="12" y="13"/>
                </a:cxn>
                <a:cxn ang="0">
                  <a:pos x="0" y="15"/>
                </a:cxn>
              </a:cxnLst>
              <a:rect l="0" t="0" r="r" b="b"/>
              <a:pathLst>
                <a:path w="14" h="15">
                  <a:moveTo>
                    <a:pt x="7" y="0"/>
                  </a:moveTo>
                  <a:cubicBezTo>
                    <a:pt x="7" y="0"/>
                    <a:pt x="12" y="9"/>
                    <a:pt x="12" y="9"/>
                  </a:cubicBezTo>
                  <a:cubicBezTo>
                    <a:pt x="12" y="9"/>
                    <a:pt x="14" y="12"/>
                    <a:pt x="12" y="13"/>
                  </a:cubicBezTo>
                  <a:cubicBezTo>
                    <a:pt x="12" y="13"/>
                    <a:pt x="4" y="15"/>
                    <a:pt x="0" y="15"/>
                  </a:cubicBezTo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67" name="Freeform 43"/>
            <p:cNvSpPr>
              <a:spLocks/>
            </p:cNvSpPr>
            <p:nvPr/>
          </p:nvSpPr>
          <p:spPr bwMode="auto">
            <a:xfrm>
              <a:off x="4557" y="2189"/>
              <a:ext cx="51" cy="5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3" y="12"/>
                </a:cxn>
                <a:cxn ang="0">
                  <a:pos x="12" y="13"/>
                </a:cxn>
                <a:cxn ang="0">
                  <a:pos x="0" y="16"/>
                </a:cxn>
              </a:cxnLst>
              <a:rect l="0" t="0" r="r" b="b"/>
              <a:pathLst>
                <a:path w="14" h="16">
                  <a:moveTo>
                    <a:pt x="8" y="0"/>
                  </a:moveTo>
                  <a:cubicBezTo>
                    <a:pt x="8" y="0"/>
                    <a:pt x="13" y="12"/>
                    <a:pt x="13" y="12"/>
                  </a:cubicBezTo>
                  <a:cubicBezTo>
                    <a:pt x="13" y="12"/>
                    <a:pt x="14" y="12"/>
                    <a:pt x="12" y="13"/>
                  </a:cubicBezTo>
                  <a:cubicBezTo>
                    <a:pt x="12" y="13"/>
                    <a:pt x="5" y="15"/>
                    <a:pt x="0" y="16"/>
                  </a:cubicBezTo>
                </a:path>
              </a:pathLst>
            </a:custGeom>
            <a:noFill/>
            <a:ln w="0">
              <a:solidFill>
                <a:srgbClr val="DB923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68" name="Freeform 44"/>
            <p:cNvSpPr>
              <a:spLocks/>
            </p:cNvSpPr>
            <p:nvPr/>
          </p:nvSpPr>
          <p:spPr bwMode="auto">
            <a:xfrm>
              <a:off x="4557" y="2171"/>
              <a:ext cx="55" cy="41"/>
            </a:xfrm>
            <a:custGeom>
              <a:avLst/>
              <a:gdLst/>
              <a:ahLst/>
              <a:cxnLst>
                <a:cxn ang="0">
                  <a:pos x="14" y="3"/>
                </a:cxn>
                <a:cxn ang="0">
                  <a:pos x="11" y="1"/>
                </a:cxn>
                <a:cxn ang="0">
                  <a:pos x="2" y="8"/>
                </a:cxn>
                <a:cxn ang="0">
                  <a:pos x="12" y="8"/>
                </a:cxn>
                <a:cxn ang="0">
                  <a:pos x="14" y="3"/>
                </a:cxn>
              </a:cxnLst>
              <a:rect l="0" t="0" r="r" b="b"/>
              <a:pathLst>
                <a:path w="16" h="11">
                  <a:moveTo>
                    <a:pt x="14" y="3"/>
                  </a:moveTo>
                  <a:cubicBezTo>
                    <a:pt x="13" y="2"/>
                    <a:pt x="12" y="1"/>
                    <a:pt x="11" y="1"/>
                  </a:cubicBezTo>
                  <a:cubicBezTo>
                    <a:pt x="7" y="0"/>
                    <a:pt x="0" y="3"/>
                    <a:pt x="2" y="8"/>
                  </a:cubicBezTo>
                  <a:cubicBezTo>
                    <a:pt x="4" y="11"/>
                    <a:pt x="9" y="10"/>
                    <a:pt x="12" y="8"/>
                  </a:cubicBezTo>
                  <a:cubicBezTo>
                    <a:pt x="13" y="7"/>
                    <a:pt x="16" y="5"/>
                    <a:pt x="14" y="3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69" name="Freeform 45"/>
            <p:cNvSpPr>
              <a:spLocks/>
            </p:cNvSpPr>
            <p:nvPr/>
          </p:nvSpPr>
          <p:spPr bwMode="auto">
            <a:xfrm>
              <a:off x="4557" y="2171"/>
              <a:ext cx="55" cy="41"/>
            </a:xfrm>
            <a:custGeom>
              <a:avLst/>
              <a:gdLst/>
              <a:ahLst/>
              <a:cxnLst>
                <a:cxn ang="0">
                  <a:pos x="14" y="3"/>
                </a:cxn>
                <a:cxn ang="0">
                  <a:pos x="11" y="1"/>
                </a:cxn>
                <a:cxn ang="0">
                  <a:pos x="2" y="8"/>
                </a:cxn>
                <a:cxn ang="0">
                  <a:pos x="12" y="8"/>
                </a:cxn>
                <a:cxn ang="0">
                  <a:pos x="14" y="3"/>
                </a:cxn>
              </a:cxnLst>
              <a:rect l="0" t="0" r="r" b="b"/>
              <a:pathLst>
                <a:path w="16" h="11">
                  <a:moveTo>
                    <a:pt x="14" y="3"/>
                  </a:moveTo>
                  <a:cubicBezTo>
                    <a:pt x="13" y="2"/>
                    <a:pt x="12" y="1"/>
                    <a:pt x="11" y="1"/>
                  </a:cubicBezTo>
                  <a:cubicBezTo>
                    <a:pt x="7" y="0"/>
                    <a:pt x="0" y="3"/>
                    <a:pt x="2" y="8"/>
                  </a:cubicBezTo>
                  <a:cubicBezTo>
                    <a:pt x="4" y="11"/>
                    <a:pt x="9" y="10"/>
                    <a:pt x="12" y="8"/>
                  </a:cubicBezTo>
                  <a:cubicBezTo>
                    <a:pt x="13" y="7"/>
                    <a:pt x="16" y="5"/>
                    <a:pt x="14" y="3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70" name="Freeform 46"/>
            <p:cNvSpPr>
              <a:spLocks/>
            </p:cNvSpPr>
            <p:nvPr/>
          </p:nvSpPr>
          <p:spPr bwMode="auto">
            <a:xfrm>
              <a:off x="4575" y="2162"/>
              <a:ext cx="23" cy="18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3" y="1"/>
                </a:cxn>
                <a:cxn ang="0">
                  <a:pos x="0" y="2"/>
                </a:cxn>
                <a:cxn ang="0">
                  <a:pos x="2" y="5"/>
                </a:cxn>
                <a:cxn ang="0">
                  <a:pos x="5" y="4"/>
                </a:cxn>
              </a:cxnLst>
              <a:rect l="0" t="0" r="r" b="b"/>
              <a:pathLst>
                <a:path w="6" h="5">
                  <a:moveTo>
                    <a:pt x="5" y="4"/>
                  </a:moveTo>
                  <a:cubicBezTo>
                    <a:pt x="6" y="2"/>
                    <a:pt x="4" y="2"/>
                    <a:pt x="3" y="1"/>
                  </a:cubicBezTo>
                  <a:cubicBezTo>
                    <a:pt x="2" y="0"/>
                    <a:pt x="1" y="1"/>
                    <a:pt x="0" y="2"/>
                  </a:cubicBezTo>
                  <a:cubicBezTo>
                    <a:pt x="0" y="5"/>
                    <a:pt x="0" y="5"/>
                    <a:pt x="2" y="5"/>
                  </a:cubicBezTo>
                  <a:cubicBezTo>
                    <a:pt x="3" y="5"/>
                    <a:pt x="5" y="5"/>
                    <a:pt x="5" y="4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71" name="Freeform 47"/>
            <p:cNvSpPr>
              <a:spLocks/>
            </p:cNvSpPr>
            <p:nvPr/>
          </p:nvSpPr>
          <p:spPr bwMode="auto">
            <a:xfrm>
              <a:off x="4575" y="2162"/>
              <a:ext cx="23" cy="18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3" y="1"/>
                </a:cxn>
                <a:cxn ang="0">
                  <a:pos x="0" y="2"/>
                </a:cxn>
                <a:cxn ang="0">
                  <a:pos x="2" y="5"/>
                </a:cxn>
                <a:cxn ang="0">
                  <a:pos x="5" y="4"/>
                </a:cxn>
              </a:cxnLst>
              <a:rect l="0" t="0" r="r" b="b"/>
              <a:pathLst>
                <a:path w="6" h="5">
                  <a:moveTo>
                    <a:pt x="5" y="4"/>
                  </a:moveTo>
                  <a:cubicBezTo>
                    <a:pt x="6" y="2"/>
                    <a:pt x="4" y="2"/>
                    <a:pt x="3" y="1"/>
                  </a:cubicBezTo>
                  <a:cubicBezTo>
                    <a:pt x="2" y="0"/>
                    <a:pt x="1" y="1"/>
                    <a:pt x="0" y="2"/>
                  </a:cubicBezTo>
                  <a:cubicBezTo>
                    <a:pt x="0" y="5"/>
                    <a:pt x="0" y="5"/>
                    <a:pt x="2" y="5"/>
                  </a:cubicBezTo>
                  <a:cubicBezTo>
                    <a:pt x="3" y="5"/>
                    <a:pt x="5" y="5"/>
                    <a:pt x="5" y="4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72" name="Freeform 48"/>
            <p:cNvSpPr>
              <a:spLocks/>
            </p:cNvSpPr>
            <p:nvPr/>
          </p:nvSpPr>
          <p:spPr bwMode="auto">
            <a:xfrm>
              <a:off x="4534" y="2226"/>
              <a:ext cx="32" cy="46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1" y="3"/>
                </a:cxn>
                <a:cxn ang="0">
                  <a:pos x="5" y="12"/>
                </a:cxn>
                <a:cxn ang="0">
                  <a:pos x="8" y="4"/>
                </a:cxn>
                <a:cxn ang="0">
                  <a:pos x="4" y="1"/>
                </a:cxn>
              </a:cxnLst>
              <a:rect l="0" t="0" r="r" b="b"/>
              <a:pathLst>
                <a:path w="9" h="13">
                  <a:moveTo>
                    <a:pt x="4" y="1"/>
                  </a:moveTo>
                  <a:cubicBezTo>
                    <a:pt x="3" y="2"/>
                    <a:pt x="2" y="2"/>
                    <a:pt x="1" y="3"/>
                  </a:cubicBezTo>
                  <a:cubicBezTo>
                    <a:pt x="0" y="6"/>
                    <a:pt x="1" y="13"/>
                    <a:pt x="5" y="12"/>
                  </a:cubicBezTo>
                  <a:cubicBezTo>
                    <a:pt x="8" y="12"/>
                    <a:pt x="9" y="7"/>
                    <a:pt x="8" y="4"/>
                  </a:cubicBezTo>
                  <a:cubicBezTo>
                    <a:pt x="7" y="3"/>
                    <a:pt x="6" y="0"/>
                    <a:pt x="4" y="1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73" name="Freeform 49"/>
            <p:cNvSpPr>
              <a:spLocks/>
            </p:cNvSpPr>
            <p:nvPr/>
          </p:nvSpPr>
          <p:spPr bwMode="auto">
            <a:xfrm>
              <a:off x="4534" y="2226"/>
              <a:ext cx="32" cy="46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1" y="3"/>
                </a:cxn>
                <a:cxn ang="0">
                  <a:pos x="5" y="12"/>
                </a:cxn>
                <a:cxn ang="0">
                  <a:pos x="8" y="4"/>
                </a:cxn>
                <a:cxn ang="0">
                  <a:pos x="4" y="1"/>
                </a:cxn>
              </a:cxnLst>
              <a:rect l="0" t="0" r="r" b="b"/>
              <a:pathLst>
                <a:path w="9" h="13">
                  <a:moveTo>
                    <a:pt x="4" y="1"/>
                  </a:moveTo>
                  <a:cubicBezTo>
                    <a:pt x="3" y="2"/>
                    <a:pt x="2" y="2"/>
                    <a:pt x="1" y="3"/>
                  </a:cubicBezTo>
                  <a:cubicBezTo>
                    <a:pt x="0" y="6"/>
                    <a:pt x="1" y="13"/>
                    <a:pt x="5" y="12"/>
                  </a:cubicBezTo>
                  <a:cubicBezTo>
                    <a:pt x="8" y="12"/>
                    <a:pt x="9" y="7"/>
                    <a:pt x="8" y="4"/>
                  </a:cubicBezTo>
                  <a:cubicBezTo>
                    <a:pt x="7" y="3"/>
                    <a:pt x="6" y="0"/>
                    <a:pt x="4" y="1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74" name="Freeform 50"/>
            <p:cNvSpPr>
              <a:spLocks/>
            </p:cNvSpPr>
            <p:nvPr/>
          </p:nvSpPr>
          <p:spPr bwMode="auto">
            <a:xfrm>
              <a:off x="4525" y="2235"/>
              <a:ext cx="18" cy="18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1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1"/>
                </a:cxn>
              </a:cxnLst>
              <a:rect l="0" t="0" r="r" b="b"/>
              <a:pathLst>
                <a:path w="5" h="6">
                  <a:moveTo>
                    <a:pt x="4" y="1"/>
                  </a:moveTo>
                  <a:cubicBezTo>
                    <a:pt x="3" y="0"/>
                    <a:pt x="2" y="1"/>
                    <a:pt x="1" y="2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6"/>
                    <a:pt x="4" y="6"/>
                    <a:pt x="4" y="4"/>
                  </a:cubicBezTo>
                  <a:cubicBezTo>
                    <a:pt x="5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75" name="Freeform 51"/>
            <p:cNvSpPr>
              <a:spLocks/>
            </p:cNvSpPr>
            <p:nvPr/>
          </p:nvSpPr>
          <p:spPr bwMode="auto">
            <a:xfrm>
              <a:off x="4525" y="2235"/>
              <a:ext cx="18" cy="18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1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1"/>
                </a:cxn>
              </a:cxnLst>
              <a:rect l="0" t="0" r="r" b="b"/>
              <a:pathLst>
                <a:path w="5" h="6">
                  <a:moveTo>
                    <a:pt x="4" y="1"/>
                  </a:moveTo>
                  <a:cubicBezTo>
                    <a:pt x="3" y="0"/>
                    <a:pt x="2" y="1"/>
                    <a:pt x="1" y="2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6"/>
                    <a:pt x="4" y="6"/>
                    <a:pt x="4" y="4"/>
                  </a:cubicBezTo>
                  <a:cubicBezTo>
                    <a:pt x="5" y="3"/>
                    <a:pt x="5" y="1"/>
                    <a:pt x="4" y="1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76" name="Freeform 52"/>
            <p:cNvSpPr>
              <a:spLocks/>
            </p:cNvSpPr>
            <p:nvPr/>
          </p:nvSpPr>
          <p:spPr bwMode="auto">
            <a:xfrm>
              <a:off x="4382" y="2052"/>
              <a:ext cx="51" cy="50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10"/>
                </a:cxn>
                <a:cxn ang="0">
                  <a:pos x="12" y="14"/>
                </a:cxn>
                <a:cxn ang="0">
                  <a:pos x="0" y="11"/>
                </a:cxn>
              </a:cxnLst>
              <a:rect l="0" t="0" r="r" b="b"/>
              <a:pathLst>
                <a:path w="14" h="14">
                  <a:moveTo>
                    <a:pt x="14" y="0"/>
                  </a:moveTo>
                  <a:cubicBezTo>
                    <a:pt x="14" y="0"/>
                    <a:pt x="14" y="10"/>
                    <a:pt x="14" y="10"/>
                  </a:cubicBezTo>
                  <a:cubicBezTo>
                    <a:pt x="14" y="10"/>
                    <a:pt x="14" y="14"/>
                    <a:pt x="12" y="14"/>
                  </a:cubicBezTo>
                  <a:cubicBezTo>
                    <a:pt x="12" y="14"/>
                    <a:pt x="4" y="12"/>
                    <a:pt x="0" y="11"/>
                  </a:cubicBezTo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77" name="Freeform 53"/>
            <p:cNvSpPr>
              <a:spLocks/>
            </p:cNvSpPr>
            <p:nvPr/>
          </p:nvSpPr>
          <p:spPr bwMode="auto">
            <a:xfrm>
              <a:off x="4382" y="2052"/>
              <a:ext cx="51" cy="4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3" y="12"/>
                </a:cxn>
                <a:cxn ang="0">
                  <a:pos x="11" y="13"/>
                </a:cxn>
                <a:cxn ang="0">
                  <a:pos x="0" y="10"/>
                </a:cxn>
              </a:cxnLst>
              <a:rect l="0" t="0" r="r" b="b"/>
              <a:pathLst>
                <a:path w="14" h="13">
                  <a:moveTo>
                    <a:pt x="13" y="0"/>
                  </a:moveTo>
                  <a:cubicBezTo>
                    <a:pt x="13" y="0"/>
                    <a:pt x="13" y="12"/>
                    <a:pt x="13" y="12"/>
                  </a:cubicBezTo>
                  <a:cubicBezTo>
                    <a:pt x="13" y="12"/>
                    <a:pt x="14" y="13"/>
                    <a:pt x="11" y="13"/>
                  </a:cubicBezTo>
                  <a:cubicBezTo>
                    <a:pt x="11" y="13"/>
                    <a:pt x="4" y="12"/>
                    <a:pt x="0" y="10"/>
                  </a:cubicBezTo>
                </a:path>
              </a:pathLst>
            </a:custGeom>
            <a:noFill/>
            <a:ln w="0">
              <a:solidFill>
                <a:srgbClr val="DB923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78" name="Freeform 54"/>
            <p:cNvSpPr>
              <a:spLocks/>
            </p:cNvSpPr>
            <p:nvPr/>
          </p:nvSpPr>
          <p:spPr bwMode="auto">
            <a:xfrm>
              <a:off x="4405" y="2034"/>
              <a:ext cx="51" cy="32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1" y="3"/>
                </a:cxn>
                <a:cxn ang="0">
                  <a:pos x="0" y="5"/>
                </a:cxn>
                <a:cxn ang="0">
                  <a:pos x="9" y="10"/>
                </a:cxn>
                <a:cxn ang="0">
                  <a:pos x="13" y="7"/>
                </a:cxn>
              </a:cxnLst>
              <a:rect l="0" t="0" r="r" b="b"/>
              <a:pathLst>
                <a:path w="14" h="10">
                  <a:moveTo>
                    <a:pt x="13" y="7"/>
                  </a:moveTo>
                  <a:cubicBezTo>
                    <a:pt x="13" y="5"/>
                    <a:pt x="12" y="4"/>
                    <a:pt x="11" y="3"/>
                  </a:cubicBezTo>
                  <a:cubicBezTo>
                    <a:pt x="8" y="1"/>
                    <a:pt x="0" y="0"/>
                    <a:pt x="0" y="5"/>
                  </a:cubicBezTo>
                  <a:cubicBezTo>
                    <a:pt x="0" y="9"/>
                    <a:pt x="5" y="10"/>
                    <a:pt x="9" y="10"/>
                  </a:cubicBezTo>
                  <a:cubicBezTo>
                    <a:pt x="10" y="10"/>
                    <a:pt x="14" y="9"/>
                    <a:pt x="13" y="7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79" name="Freeform 55"/>
            <p:cNvSpPr>
              <a:spLocks/>
            </p:cNvSpPr>
            <p:nvPr/>
          </p:nvSpPr>
          <p:spPr bwMode="auto">
            <a:xfrm>
              <a:off x="4405" y="2034"/>
              <a:ext cx="51" cy="32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1" y="3"/>
                </a:cxn>
                <a:cxn ang="0">
                  <a:pos x="0" y="5"/>
                </a:cxn>
                <a:cxn ang="0">
                  <a:pos x="9" y="10"/>
                </a:cxn>
                <a:cxn ang="0">
                  <a:pos x="13" y="7"/>
                </a:cxn>
              </a:cxnLst>
              <a:rect l="0" t="0" r="r" b="b"/>
              <a:pathLst>
                <a:path w="14" h="10">
                  <a:moveTo>
                    <a:pt x="13" y="7"/>
                  </a:moveTo>
                  <a:cubicBezTo>
                    <a:pt x="13" y="5"/>
                    <a:pt x="12" y="4"/>
                    <a:pt x="11" y="3"/>
                  </a:cubicBezTo>
                  <a:cubicBezTo>
                    <a:pt x="8" y="1"/>
                    <a:pt x="0" y="0"/>
                    <a:pt x="0" y="5"/>
                  </a:cubicBezTo>
                  <a:cubicBezTo>
                    <a:pt x="0" y="9"/>
                    <a:pt x="5" y="10"/>
                    <a:pt x="9" y="10"/>
                  </a:cubicBezTo>
                  <a:cubicBezTo>
                    <a:pt x="10" y="10"/>
                    <a:pt x="14" y="9"/>
                    <a:pt x="13" y="7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80" name="Freeform 56"/>
            <p:cNvSpPr>
              <a:spLocks/>
            </p:cNvSpPr>
            <p:nvPr/>
          </p:nvSpPr>
          <p:spPr bwMode="auto">
            <a:xfrm>
              <a:off x="4424" y="2025"/>
              <a:ext cx="28" cy="23"/>
            </a:xfrm>
            <a:custGeom>
              <a:avLst/>
              <a:gdLst/>
              <a:ahLst/>
              <a:cxnLst>
                <a:cxn ang="0">
                  <a:pos x="6" y="5"/>
                </a:cxn>
                <a:cxn ang="0">
                  <a:pos x="5" y="1"/>
                </a:cxn>
                <a:cxn ang="0">
                  <a:pos x="2" y="1"/>
                </a:cxn>
                <a:cxn ang="0">
                  <a:pos x="2" y="4"/>
                </a:cxn>
                <a:cxn ang="0">
                  <a:pos x="6" y="5"/>
                </a:cxn>
              </a:cxnLst>
              <a:rect l="0" t="0" r="r" b="b"/>
              <a:pathLst>
                <a:path w="7" h="6">
                  <a:moveTo>
                    <a:pt x="6" y="5"/>
                  </a:moveTo>
                  <a:cubicBezTo>
                    <a:pt x="7" y="3"/>
                    <a:pt x="6" y="3"/>
                    <a:pt x="5" y="1"/>
                  </a:cubicBezTo>
                  <a:cubicBezTo>
                    <a:pt x="5" y="0"/>
                    <a:pt x="3" y="0"/>
                    <a:pt x="2" y="1"/>
                  </a:cubicBezTo>
                  <a:cubicBezTo>
                    <a:pt x="0" y="4"/>
                    <a:pt x="0" y="3"/>
                    <a:pt x="2" y="4"/>
                  </a:cubicBezTo>
                  <a:cubicBezTo>
                    <a:pt x="3" y="5"/>
                    <a:pt x="5" y="6"/>
                    <a:pt x="6" y="5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81" name="Freeform 57"/>
            <p:cNvSpPr>
              <a:spLocks/>
            </p:cNvSpPr>
            <p:nvPr/>
          </p:nvSpPr>
          <p:spPr bwMode="auto">
            <a:xfrm>
              <a:off x="4424" y="2025"/>
              <a:ext cx="28" cy="23"/>
            </a:xfrm>
            <a:custGeom>
              <a:avLst/>
              <a:gdLst/>
              <a:ahLst/>
              <a:cxnLst>
                <a:cxn ang="0">
                  <a:pos x="6" y="5"/>
                </a:cxn>
                <a:cxn ang="0">
                  <a:pos x="5" y="1"/>
                </a:cxn>
                <a:cxn ang="0">
                  <a:pos x="2" y="1"/>
                </a:cxn>
                <a:cxn ang="0">
                  <a:pos x="2" y="4"/>
                </a:cxn>
                <a:cxn ang="0">
                  <a:pos x="6" y="5"/>
                </a:cxn>
              </a:cxnLst>
              <a:rect l="0" t="0" r="r" b="b"/>
              <a:pathLst>
                <a:path w="7" h="6">
                  <a:moveTo>
                    <a:pt x="6" y="5"/>
                  </a:moveTo>
                  <a:cubicBezTo>
                    <a:pt x="7" y="3"/>
                    <a:pt x="6" y="3"/>
                    <a:pt x="5" y="1"/>
                  </a:cubicBezTo>
                  <a:cubicBezTo>
                    <a:pt x="5" y="0"/>
                    <a:pt x="3" y="0"/>
                    <a:pt x="2" y="1"/>
                  </a:cubicBezTo>
                  <a:cubicBezTo>
                    <a:pt x="0" y="4"/>
                    <a:pt x="0" y="3"/>
                    <a:pt x="2" y="4"/>
                  </a:cubicBezTo>
                  <a:cubicBezTo>
                    <a:pt x="3" y="5"/>
                    <a:pt x="5" y="6"/>
                    <a:pt x="6" y="5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82" name="Freeform 58"/>
            <p:cNvSpPr>
              <a:spLocks/>
            </p:cNvSpPr>
            <p:nvPr/>
          </p:nvSpPr>
          <p:spPr bwMode="auto">
            <a:xfrm>
              <a:off x="4355" y="2071"/>
              <a:ext cx="37" cy="3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5" y="1"/>
                </a:cxn>
                <a:cxn ang="0">
                  <a:pos x="3" y="10"/>
                </a:cxn>
                <a:cxn ang="0">
                  <a:pos x="10" y="4"/>
                </a:cxn>
                <a:cxn ang="0">
                  <a:pos x="9" y="0"/>
                </a:cxn>
              </a:cxnLst>
              <a:rect l="0" t="0" r="r" b="b"/>
              <a:pathLst>
                <a:path w="11" h="11">
                  <a:moveTo>
                    <a:pt x="9" y="0"/>
                  </a:moveTo>
                  <a:cubicBezTo>
                    <a:pt x="7" y="0"/>
                    <a:pt x="6" y="0"/>
                    <a:pt x="5" y="1"/>
                  </a:cubicBezTo>
                  <a:cubicBezTo>
                    <a:pt x="2" y="3"/>
                    <a:pt x="0" y="9"/>
                    <a:pt x="3" y="10"/>
                  </a:cubicBezTo>
                  <a:cubicBezTo>
                    <a:pt x="7" y="11"/>
                    <a:pt x="9" y="7"/>
                    <a:pt x="10" y="4"/>
                  </a:cubicBezTo>
                  <a:cubicBezTo>
                    <a:pt x="10" y="3"/>
                    <a:pt x="11" y="0"/>
                    <a:pt x="9" y="0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83" name="Freeform 59"/>
            <p:cNvSpPr>
              <a:spLocks/>
            </p:cNvSpPr>
            <p:nvPr/>
          </p:nvSpPr>
          <p:spPr bwMode="auto">
            <a:xfrm>
              <a:off x="4355" y="2071"/>
              <a:ext cx="37" cy="3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5" y="1"/>
                </a:cxn>
                <a:cxn ang="0">
                  <a:pos x="3" y="10"/>
                </a:cxn>
                <a:cxn ang="0">
                  <a:pos x="10" y="4"/>
                </a:cxn>
                <a:cxn ang="0">
                  <a:pos x="9" y="0"/>
                </a:cxn>
              </a:cxnLst>
              <a:rect l="0" t="0" r="r" b="b"/>
              <a:pathLst>
                <a:path w="11" h="11">
                  <a:moveTo>
                    <a:pt x="9" y="0"/>
                  </a:moveTo>
                  <a:cubicBezTo>
                    <a:pt x="7" y="0"/>
                    <a:pt x="6" y="0"/>
                    <a:pt x="5" y="1"/>
                  </a:cubicBezTo>
                  <a:cubicBezTo>
                    <a:pt x="2" y="3"/>
                    <a:pt x="0" y="9"/>
                    <a:pt x="3" y="10"/>
                  </a:cubicBezTo>
                  <a:cubicBezTo>
                    <a:pt x="7" y="11"/>
                    <a:pt x="9" y="7"/>
                    <a:pt x="10" y="4"/>
                  </a:cubicBezTo>
                  <a:cubicBezTo>
                    <a:pt x="10" y="3"/>
                    <a:pt x="11" y="0"/>
                    <a:pt x="9" y="0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84" name="Freeform 60"/>
            <p:cNvSpPr>
              <a:spLocks/>
            </p:cNvSpPr>
            <p:nvPr/>
          </p:nvSpPr>
          <p:spPr bwMode="auto">
            <a:xfrm>
              <a:off x="4355" y="2071"/>
              <a:ext cx="18" cy="18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1" y="0"/>
                </a:cxn>
                <a:cxn ang="0">
                  <a:pos x="0" y="3"/>
                </a:cxn>
                <a:cxn ang="0">
                  <a:pos x="3" y="4"/>
                </a:cxn>
                <a:cxn ang="0">
                  <a:pos x="4" y="1"/>
                </a:cxn>
              </a:cxnLst>
              <a:rect l="0" t="0" r="r" b="b"/>
              <a:pathLst>
                <a:path w="5" h="5">
                  <a:moveTo>
                    <a:pt x="4" y="1"/>
                  </a:moveTo>
                  <a:cubicBezTo>
                    <a:pt x="4" y="0"/>
                    <a:pt x="3" y="0"/>
                    <a:pt x="1" y="0"/>
                  </a:cubicBezTo>
                  <a:cubicBezTo>
                    <a:pt x="0" y="0"/>
                    <a:pt x="0" y="2"/>
                    <a:pt x="0" y="3"/>
                  </a:cubicBezTo>
                  <a:cubicBezTo>
                    <a:pt x="2" y="5"/>
                    <a:pt x="2" y="5"/>
                    <a:pt x="3" y="4"/>
                  </a:cubicBezTo>
                  <a:cubicBezTo>
                    <a:pt x="4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85" name="Freeform 61"/>
            <p:cNvSpPr>
              <a:spLocks/>
            </p:cNvSpPr>
            <p:nvPr/>
          </p:nvSpPr>
          <p:spPr bwMode="auto">
            <a:xfrm>
              <a:off x="4355" y="2071"/>
              <a:ext cx="18" cy="18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1" y="0"/>
                </a:cxn>
                <a:cxn ang="0">
                  <a:pos x="0" y="3"/>
                </a:cxn>
                <a:cxn ang="0">
                  <a:pos x="3" y="4"/>
                </a:cxn>
                <a:cxn ang="0">
                  <a:pos x="4" y="1"/>
                </a:cxn>
              </a:cxnLst>
              <a:rect l="0" t="0" r="r" b="b"/>
              <a:pathLst>
                <a:path w="5" h="5">
                  <a:moveTo>
                    <a:pt x="4" y="1"/>
                  </a:moveTo>
                  <a:cubicBezTo>
                    <a:pt x="4" y="0"/>
                    <a:pt x="3" y="0"/>
                    <a:pt x="1" y="0"/>
                  </a:cubicBezTo>
                  <a:cubicBezTo>
                    <a:pt x="0" y="0"/>
                    <a:pt x="0" y="2"/>
                    <a:pt x="0" y="3"/>
                  </a:cubicBezTo>
                  <a:cubicBezTo>
                    <a:pt x="2" y="5"/>
                    <a:pt x="2" y="5"/>
                    <a:pt x="3" y="4"/>
                  </a:cubicBezTo>
                  <a:cubicBezTo>
                    <a:pt x="4" y="3"/>
                    <a:pt x="5" y="2"/>
                    <a:pt x="4" y="1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86" name="Freeform 62"/>
            <p:cNvSpPr>
              <a:spLocks/>
            </p:cNvSpPr>
            <p:nvPr/>
          </p:nvSpPr>
          <p:spPr bwMode="auto">
            <a:xfrm>
              <a:off x="4291" y="1884"/>
              <a:ext cx="55" cy="50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3" y="9"/>
                </a:cxn>
                <a:cxn ang="0">
                  <a:pos x="10" y="13"/>
                </a:cxn>
                <a:cxn ang="0">
                  <a:pos x="0" y="6"/>
                </a:cxn>
              </a:cxnLst>
              <a:rect l="0" t="0" r="r" b="b"/>
              <a:pathLst>
                <a:path w="16" h="14">
                  <a:moveTo>
                    <a:pt x="16" y="0"/>
                  </a:moveTo>
                  <a:cubicBezTo>
                    <a:pt x="16" y="0"/>
                    <a:pt x="13" y="9"/>
                    <a:pt x="13" y="9"/>
                  </a:cubicBezTo>
                  <a:cubicBezTo>
                    <a:pt x="13" y="9"/>
                    <a:pt x="12" y="14"/>
                    <a:pt x="10" y="13"/>
                  </a:cubicBezTo>
                  <a:cubicBezTo>
                    <a:pt x="10" y="13"/>
                    <a:pt x="4" y="9"/>
                    <a:pt x="0" y="6"/>
                  </a:cubicBezTo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87" name="Freeform 63"/>
            <p:cNvSpPr>
              <a:spLocks/>
            </p:cNvSpPr>
            <p:nvPr/>
          </p:nvSpPr>
          <p:spPr bwMode="auto">
            <a:xfrm>
              <a:off x="4291" y="1879"/>
              <a:ext cx="55" cy="50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2" y="12"/>
                </a:cxn>
                <a:cxn ang="0">
                  <a:pos x="10" y="12"/>
                </a:cxn>
                <a:cxn ang="0">
                  <a:pos x="0" y="6"/>
                </a:cxn>
              </a:cxnLst>
              <a:rect l="0" t="0" r="r" b="b"/>
              <a:pathLst>
                <a:path w="16" h="13">
                  <a:moveTo>
                    <a:pt x="16" y="0"/>
                  </a:moveTo>
                  <a:cubicBezTo>
                    <a:pt x="16" y="0"/>
                    <a:pt x="12" y="12"/>
                    <a:pt x="12" y="12"/>
                  </a:cubicBezTo>
                  <a:cubicBezTo>
                    <a:pt x="12" y="12"/>
                    <a:pt x="12" y="13"/>
                    <a:pt x="10" y="12"/>
                  </a:cubicBezTo>
                  <a:cubicBezTo>
                    <a:pt x="10" y="12"/>
                    <a:pt x="4" y="9"/>
                    <a:pt x="0" y="6"/>
                  </a:cubicBezTo>
                </a:path>
              </a:pathLst>
            </a:custGeom>
            <a:noFill/>
            <a:ln w="0">
              <a:solidFill>
                <a:srgbClr val="DB923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88" name="Freeform 64"/>
            <p:cNvSpPr>
              <a:spLocks/>
            </p:cNvSpPr>
            <p:nvPr/>
          </p:nvSpPr>
          <p:spPr bwMode="auto">
            <a:xfrm>
              <a:off x="4323" y="1856"/>
              <a:ext cx="46" cy="46"/>
            </a:xfrm>
            <a:custGeom>
              <a:avLst/>
              <a:gdLst/>
              <a:ahLst/>
              <a:cxnLst>
                <a:cxn ang="0">
                  <a:pos x="13" y="10"/>
                </a:cxn>
                <a:cxn ang="0">
                  <a:pos x="12" y="6"/>
                </a:cxn>
                <a:cxn ang="0">
                  <a:pos x="1" y="5"/>
                </a:cxn>
                <a:cxn ang="0">
                  <a:pos x="8" y="12"/>
                </a:cxn>
                <a:cxn ang="0">
                  <a:pos x="13" y="10"/>
                </a:cxn>
              </a:cxnLst>
              <a:rect l="0" t="0" r="r" b="b"/>
              <a:pathLst>
                <a:path w="13" h="13">
                  <a:moveTo>
                    <a:pt x="13" y="10"/>
                  </a:moveTo>
                  <a:cubicBezTo>
                    <a:pt x="13" y="9"/>
                    <a:pt x="13" y="7"/>
                    <a:pt x="12" y="6"/>
                  </a:cubicBezTo>
                  <a:cubicBezTo>
                    <a:pt x="10" y="3"/>
                    <a:pt x="3" y="0"/>
                    <a:pt x="1" y="5"/>
                  </a:cubicBezTo>
                  <a:cubicBezTo>
                    <a:pt x="0" y="8"/>
                    <a:pt x="5" y="11"/>
                    <a:pt x="8" y="12"/>
                  </a:cubicBezTo>
                  <a:cubicBezTo>
                    <a:pt x="10" y="12"/>
                    <a:pt x="13" y="13"/>
                    <a:pt x="13" y="10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89" name="Freeform 65"/>
            <p:cNvSpPr>
              <a:spLocks/>
            </p:cNvSpPr>
            <p:nvPr/>
          </p:nvSpPr>
          <p:spPr bwMode="auto">
            <a:xfrm>
              <a:off x="4323" y="1856"/>
              <a:ext cx="46" cy="46"/>
            </a:xfrm>
            <a:custGeom>
              <a:avLst/>
              <a:gdLst/>
              <a:ahLst/>
              <a:cxnLst>
                <a:cxn ang="0">
                  <a:pos x="13" y="10"/>
                </a:cxn>
                <a:cxn ang="0">
                  <a:pos x="12" y="6"/>
                </a:cxn>
                <a:cxn ang="0">
                  <a:pos x="1" y="5"/>
                </a:cxn>
                <a:cxn ang="0">
                  <a:pos x="8" y="12"/>
                </a:cxn>
                <a:cxn ang="0">
                  <a:pos x="13" y="10"/>
                </a:cxn>
              </a:cxnLst>
              <a:rect l="0" t="0" r="r" b="b"/>
              <a:pathLst>
                <a:path w="13" h="13">
                  <a:moveTo>
                    <a:pt x="13" y="10"/>
                  </a:moveTo>
                  <a:cubicBezTo>
                    <a:pt x="13" y="9"/>
                    <a:pt x="13" y="7"/>
                    <a:pt x="12" y="6"/>
                  </a:cubicBezTo>
                  <a:cubicBezTo>
                    <a:pt x="10" y="3"/>
                    <a:pt x="3" y="0"/>
                    <a:pt x="1" y="5"/>
                  </a:cubicBezTo>
                  <a:cubicBezTo>
                    <a:pt x="0" y="8"/>
                    <a:pt x="5" y="11"/>
                    <a:pt x="8" y="12"/>
                  </a:cubicBezTo>
                  <a:cubicBezTo>
                    <a:pt x="10" y="12"/>
                    <a:pt x="13" y="13"/>
                    <a:pt x="13" y="10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90" name="Freeform 66"/>
            <p:cNvSpPr>
              <a:spLocks/>
            </p:cNvSpPr>
            <p:nvPr/>
          </p:nvSpPr>
          <p:spPr bwMode="auto">
            <a:xfrm>
              <a:off x="4346" y="1861"/>
              <a:ext cx="28" cy="18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6" y="1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5" y="5"/>
                </a:cxn>
              </a:cxnLst>
              <a:rect l="0" t="0" r="r" b="b"/>
              <a:pathLst>
                <a:path w="7" h="5">
                  <a:moveTo>
                    <a:pt x="5" y="5"/>
                  </a:moveTo>
                  <a:cubicBezTo>
                    <a:pt x="7" y="4"/>
                    <a:pt x="6" y="3"/>
                    <a:pt x="6" y="1"/>
                  </a:cubicBezTo>
                  <a:cubicBezTo>
                    <a:pt x="6" y="0"/>
                    <a:pt x="3" y="0"/>
                    <a:pt x="2" y="0"/>
                  </a:cubicBezTo>
                  <a:cubicBezTo>
                    <a:pt x="0" y="2"/>
                    <a:pt x="0" y="2"/>
                    <a:pt x="2" y="3"/>
                  </a:cubicBezTo>
                  <a:cubicBezTo>
                    <a:pt x="3" y="4"/>
                    <a:pt x="4" y="5"/>
                    <a:pt x="5" y="5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91" name="Freeform 67"/>
            <p:cNvSpPr>
              <a:spLocks/>
            </p:cNvSpPr>
            <p:nvPr/>
          </p:nvSpPr>
          <p:spPr bwMode="auto">
            <a:xfrm>
              <a:off x="4346" y="1861"/>
              <a:ext cx="28" cy="18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6" y="1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5" y="5"/>
                </a:cxn>
              </a:cxnLst>
              <a:rect l="0" t="0" r="r" b="b"/>
              <a:pathLst>
                <a:path w="7" h="5">
                  <a:moveTo>
                    <a:pt x="5" y="5"/>
                  </a:moveTo>
                  <a:cubicBezTo>
                    <a:pt x="7" y="4"/>
                    <a:pt x="6" y="3"/>
                    <a:pt x="6" y="1"/>
                  </a:cubicBezTo>
                  <a:cubicBezTo>
                    <a:pt x="6" y="0"/>
                    <a:pt x="3" y="0"/>
                    <a:pt x="2" y="0"/>
                  </a:cubicBezTo>
                  <a:cubicBezTo>
                    <a:pt x="0" y="2"/>
                    <a:pt x="0" y="2"/>
                    <a:pt x="2" y="3"/>
                  </a:cubicBezTo>
                  <a:cubicBezTo>
                    <a:pt x="3" y="4"/>
                    <a:pt x="4" y="5"/>
                    <a:pt x="5" y="5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92" name="Freeform 68"/>
            <p:cNvSpPr>
              <a:spLocks/>
            </p:cNvSpPr>
            <p:nvPr/>
          </p:nvSpPr>
          <p:spPr bwMode="auto">
            <a:xfrm>
              <a:off x="4258" y="1884"/>
              <a:ext cx="46" cy="41"/>
            </a:xfrm>
            <a:custGeom>
              <a:avLst/>
              <a:gdLst/>
              <a:ahLst/>
              <a:cxnLst>
                <a:cxn ang="0">
                  <a:pos x="11" y="1"/>
                </a:cxn>
                <a:cxn ang="0">
                  <a:pos x="7" y="0"/>
                </a:cxn>
                <a:cxn ang="0">
                  <a:pos x="3" y="9"/>
                </a:cxn>
                <a:cxn ang="0">
                  <a:pos x="11" y="5"/>
                </a:cxn>
                <a:cxn ang="0">
                  <a:pos x="11" y="1"/>
                </a:cxn>
              </a:cxnLst>
              <a:rect l="0" t="0" r="r" b="b"/>
              <a:pathLst>
                <a:path w="13" h="11">
                  <a:moveTo>
                    <a:pt x="11" y="1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1"/>
                    <a:pt x="0" y="7"/>
                    <a:pt x="3" y="9"/>
                  </a:cubicBezTo>
                  <a:cubicBezTo>
                    <a:pt x="6" y="11"/>
                    <a:pt x="10" y="8"/>
                    <a:pt x="11" y="5"/>
                  </a:cubicBezTo>
                  <a:cubicBezTo>
                    <a:pt x="12" y="4"/>
                    <a:pt x="13" y="1"/>
                    <a:pt x="11" y="1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93" name="Freeform 69"/>
            <p:cNvSpPr>
              <a:spLocks/>
            </p:cNvSpPr>
            <p:nvPr/>
          </p:nvSpPr>
          <p:spPr bwMode="auto">
            <a:xfrm>
              <a:off x="4258" y="1884"/>
              <a:ext cx="46" cy="41"/>
            </a:xfrm>
            <a:custGeom>
              <a:avLst/>
              <a:gdLst/>
              <a:ahLst/>
              <a:cxnLst>
                <a:cxn ang="0">
                  <a:pos x="11" y="1"/>
                </a:cxn>
                <a:cxn ang="0">
                  <a:pos x="7" y="0"/>
                </a:cxn>
                <a:cxn ang="0">
                  <a:pos x="3" y="9"/>
                </a:cxn>
                <a:cxn ang="0">
                  <a:pos x="11" y="5"/>
                </a:cxn>
                <a:cxn ang="0">
                  <a:pos x="11" y="1"/>
                </a:cxn>
              </a:cxnLst>
              <a:rect l="0" t="0" r="r" b="b"/>
              <a:pathLst>
                <a:path w="13" h="11">
                  <a:moveTo>
                    <a:pt x="11" y="1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1"/>
                    <a:pt x="0" y="7"/>
                    <a:pt x="3" y="9"/>
                  </a:cubicBezTo>
                  <a:cubicBezTo>
                    <a:pt x="6" y="11"/>
                    <a:pt x="10" y="8"/>
                    <a:pt x="11" y="5"/>
                  </a:cubicBezTo>
                  <a:cubicBezTo>
                    <a:pt x="12" y="4"/>
                    <a:pt x="13" y="1"/>
                    <a:pt x="11" y="1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94" name="Freeform 70"/>
            <p:cNvSpPr>
              <a:spLocks/>
            </p:cNvSpPr>
            <p:nvPr/>
          </p:nvSpPr>
          <p:spPr bwMode="auto">
            <a:xfrm>
              <a:off x="4263" y="1879"/>
              <a:ext cx="18" cy="18"/>
            </a:xfrm>
            <a:custGeom>
              <a:avLst/>
              <a:gdLst/>
              <a:ahLst/>
              <a:cxnLst>
                <a:cxn ang="0">
                  <a:pos x="5" y="2"/>
                </a:cxn>
                <a:cxn ang="0">
                  <a:pos x="2" y="1"/>
                </a:cxn>
                <a:cxn ang="0">
                  <a:pos x="0" y="3"/>
                </a:cxn>
                <a:cxn ang="0">
                  <a:pos x="3" y="5"/>
                </a:cxn>
                <a:cxn ang="0">
                  <a:pos x="5" y="2"/>
                </a:cxn>
              </a:cxnLst>
              <a:rect l="0" t="0" r="r" b="b"/>
              <a:pathLst>
                <a:path w="5" h="6">
                  <a:moveTo>
                    <a:pt x="5" y="2"/>
                  </a:moveTo>
                  <a:cubicBezTo>
                    <a:pt x="5" y="1"/>
                    <a:pt x="3" y="1"/>
                    <a:pt x="2" y="1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1" y="6"/>
                    <a:pt x="1" y="5"/>
                    <a:pt x="3" y="5"/>
                  </a:cubicBezTo>
                  <a:cubicBezTo>
                    <a:pt x="4" y="4"/>
                    <a:pt x="5" y="4"/>
                    <a:pt x="5" y="2"/>
                  </a:cubicBezTo>
                  <a:close/>
                </a:path>
              </a:pathLst>
            </a:custGeom>
            <a:solidFill>
              <a:srgbClr val="F99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95" name="Freeform 71"/>
            <p:cNvSpPr>
              <a:spLocks/>
            </p:cNvSpPr>
            <p:nvPr/>
          </p:nvSpPr>
          <p:spPr bwMode="auto">
            <a:xfrm>
              <a:off x="4263" y="1879"/>
              <a:ext cx="18" cy="18"/>
            </a:xfrm>
            <a:custGeom>
              <a:avLst/>
              <a:gdLst/>
              <a:ahLst/>
              <a:cxnLst>
                <a:cxn ang="0">
                  <a:pos x="5" y="2"/>
                </a:cxn>
                <a:cxn ang="0">
                  <a:pos x="2" y="1"/>
                </a:cxn>
                <a:cxn ang="0">
                  <a:pos x="0" y="3"/>
                </a:cxn>
                <a:cxn ang="0">
                  <a:pos x="3" y="5"/>
                </a:cxn>
                <a:cxn ang="0">
                  <a:pos x="5" y="2"/>
                </a:cxn>
              </a:cxnLst>
              <a:rect l="0" t="0" r="r" b="b"/>
              <a:pathLst>
                <a:path w="5" h="6">
                  <a:moveTo>
                    <a:pt x="5" y="2"/>
                  </a:moveTo>
                  <a:cubicBezTo>
                    <a:pt x="5" y="1"/>
                    <a:pt x="3" y="1"/>
                    <a:pt x="2" y="1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1" y="6"/>
                    <a:pt x="1" y="5"/>
                    <a:pt x="3" y="5"/>
                  </a:cubicBezTo>
                  <a:cubicBezTo>
                    <a:pt x="4" y="4"/>
                    <a:pt x="5" y="4"/>
                    <a:pt x="5" y="2"/>
                  </a:cubicBezTo>
                  <a:close/>
                </a:path>
              </a:pathLst>
            </a:custGeom>
            <a:noFill/>
            <a:ln w="0">
              <a:solidFill>
                <a:srgbClr val="825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96" name="Freeform 72"/>
            <p:cNvSpPr>
              <a:spLocks/>
            </p:cNvSpPr>
            <p:nvPr/>
          </p:nvSpPr>
          <p:spPr bwMode="auto">
            <a:xfrm>
              <a:off x="4897" y="1861"/>
              <a:ext cx="523" cy="433"/>
            </a:xfrm>
            <a:custGeom>
              <a:avLst/>
              <a:gdLst/>
              <a:ahLst/>
              <a:cxnLst>
                <a:cxn ang="0">
                  <a:pos x="147" y="0"/>
                </a:cxn>
                <a:cxn ang="0">
                  <a:pos x="4" y="118"/>
                </a:cxn>
                <a:cxn ang="0">
                  <a:pos x="0" y="117"/>
                </a:cxn>
              </a:cxnLst>
              <a:rect l="0" t="0" r="r" b="b"/>
              <a:pathLst>
                <a:path w="147" h="124">
                  <a:moveTo>
                    <a:pt x="147" y="0"/>
                  </a:moveTo>
                  <a:cubicBezTo>
                    <a:pt x="147" y="0"/>
                    <a:pt x="126" y="124"/>
                    <a:pt x="4" y="118"/>
                  </a:cubicBezTo>
                  <a:cubicBezTo>
                    <a:pt x="4" y="118"/>
                    <a:pt x="0" y="117"/>
                    <a:pt x="0" y="117"/>
                  </a:cubicBezTo>
                </a:path>
              </a:pathLst>
            </a:custGeom>
            <a:noFill/>
            <a:ln w="0">
              <a:solidFill>
                <a:srgbClr val="00553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97" name="Freeform 73"/>
            <p:cNvSpPr>
              <a:spLocks/>
            </p:cNvSpPr>
            <p:nvPr/>
          </p:nvSpPr>
          <p:spPr bwMode="auto">
            <a:xfrm>
              <a:off x="4915" y="1852"/>
              <a:ext cx="505" cy="447"/>
            </a:xfrm>
            <a:custGeom>
              <a:avLst/>
              <a:gdLst/>
              <a:ahLst/>
              <a:cxnLst>
                <a:cxn ang="0">
                  <a:pos x="142" y="0"/>
                </a:cxn>
                <a:cxn ang="0">
                  <a:pos x="0" y="118"/>
                </a:cxn>
              </a:cxnLst>
              <a:rect l="0" t="0" r="r" b="b"/>
              <a:pathLst>
                <a:path w="142" h="127">
                  <a:moveTo>
                    <a:pt x="142" y="0"/>
                  </a:moveTo>
                  <a:cubicBezTo>
                    <a:pt x="142" y="0"/>
                    <a:pt x="118" y="127"/>
                    <a:pt x="0" y="118"/>
                  </a:cubicBezTo>
                </a:path>
              </a:pathLst>
            </a:custGeom>
            <a:noFill/>
            <a:ln w="0">
              <a:solidFill>
                <a:srgbClr val="69C34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98" name="Freeform 74"/>
            <p:cNvSpPr>
              <a:spLocks/>
            </p:cNvSpPr>
            <p:nvPr/>
          </p:nvSpPr>
          <p:spPr bwMode="auto">
            <a:xfrm>
              <a:off x="4309" y="1870"/>
              <a:ext cx="528" cy="4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8" y="114"/>
                </a:cxn>
              </a:cxnLst>
              <a:rect l="0" t="0" r="r" b="b"/>
              <a:pathLst>
                <a:path w="148" h="124">
                  <a:moveTo>
                    <a:pt x="0" y="0"/>
                  </a:moveTo>
                  <a:cubicBezTo>
                    <a:pt x="0" y="0"/>
                    <a:pt x="27" y="124"/>
                    <a:pt x="148" y="114"/>
                  </a:cubicBezTo>
                </a:path>
              </a:pathLst>
            </a:custGeom>
            <a:noFill/>
            <a:ln w="0">
              <a:solidFill>
                <a:srgbClr val="00553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99" name="Freeform 75"/>
            <p:cNvSpPr>
              <a:spLocks/>
            </p:cNvSpPr>
            <p:nvPr/>
          </p:nvSpPr>
          <p:spPr bwMode="auto">
            <a:xfrm>
              <a:off x="4313" y="1865"/>
              <a:ext cx="523" cy="4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113"/>
                </a:cxn>
              </a:cxnLst>
              <a:rect l="0" t="0" r="r" b="b"/>
              <a:pathLst>
                <a:path w="147" h="126">
                  <a:moveTo>
                    <a:pt x="0" y="0"/>
                  </a:moveTo>
                  <a:cubicBezTo>
                    <a:pt x="0" y="0"/>
                    <a:pt x="29" y="126"/>
                    <a:pt x="147" y="113"/>
                  </a:cubicBezTo>
                </a:path>
              </a:pathLst>
            </a:custGeom>
            <a:noFill/>
            <a:ln w="0">
              <a:solidFill>
                <a:srgbClr val="69C34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00" name="Freeform 76"/>
            <p:cNvSpPr>
              <a:spLocks/>
            </p:cNvSpPr>
            <p:nvPr/>
          </p:nvSpPr>
          <p:spPr bwMode="auto">
            <a:xfrm>
              <a:off x="5374" y="1733"/>
              <a:ext cx="110" cy="178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4" y="21"/>
                </a:cxn>
                <a:cxn ang="0">
                  <a:pos x="3" y="25"/>
                </a:cxn>
                <a:cxn ang="0">
                  <a:pos x="6" y="33"/>
                </a:cxn>
                <a:cxn ang="0">
                  <a:pos x="6" y="35"/>
                </a:cxn>
                <a:cxn ang="0">
                  <a:pos x="9" y="50"/>
                </a:cxn>
                <a:cxn ang="0">
                  <a:pos x="11" y="52"/>
                </a:cxn>
                <a:cxn ang="0">
                  <a:pos x="13" y="45"/>
                </a:cxn>
                <a:cxn ang="0">
                  <a:pos x="31" y="23"/>
                </a:cxn>
                <a:cxn ang="0">
                  <a:pos x="27" y="9"/>
                </a:cxn>
                <a:cxn ang="0">
                  <a:pos x="22" y="13"/>
                </a:cxn>
                <a:cxn ang="0">
                  <a:pos x="20" y="6"/>
                </a:cxn>
                <a:cxn ang="0">
                  <a:pos x="18" y="0"/>
                </a:cxn>
                <a:cxn ang="0">
                  <a:pos x="12" y="20"/>
                </a:cxn>
                <a:cxn ang="0">
                  <a:pos x="4" y="11"/>
                </a:cxn>
                <a:cxn ang="0">
                  <a:pos x="3" y="11"/>
                </a:cxn>
              </a:cxnLst>
              <a:rect l="0" t="0" r="r" b="b"/>
              <a:pathLst>
                <a:path w="31" h="52">
                  <a:moveTo>
                    <a:pt x="3" y="11"/>
                  </a:moveTo>
                  <a:cubicBezTo>
                    <a:pt x="0" y="11"/>
                    <a:pt x="5" y="18"/>
                    <a:pt x="4" y="21"/>
                  </a:cubicBezTo>
                  <a:cubicBezTo>
                    <a:pt x="4" y="22"/>
                    <a:pt x="3" y="23"/>
                    <a:pt x="3" y="25"/>
                  </a:cubicBezTo>
                  <a:cubicBezTo>
                    <a:pt x="3" y="28"/>
                    <a:pt x="4" y="30"/>
                    <a:pt x="6" y="33"/>
                  </a:cubicBezTo>
                  <a:cubicBezTo>
                    <a:pt x="6" y="34"/>
                    <a:pt x="6" y="34"/>
                    <a:pt x="6" y="35"/>
                  </a:cubicBezTo>
                  <a:cubicBezTo>
                    <a:pt x="9" y="40"/>
                    <a:pt x="11" y="44"/>
                    <a:pt x="9" y="50"/>
                  </a:cubicBezTo>
                  <a:cubicBezTo>
                    <a:pt x="9" y="51"/>
                    <a:pt x="10" y="52"/>
                    <a:pt x="11" y="52"/>
                  </a:cubicBezTo>
                  <a:cubicBezTo>
                    <a:pt x="12" y="49"/>
                    <a:pt x="12" y="47"/>
                    <a:pt x="13" y="45"/>
                  </a:cubicBezTo>
                  <a:cubicBezTo>
                    <a:pt x="20" y="38"/>
                    <a:pt x="31" y="33"/>
                    <a:pt x="31" y="23"/>
                  </a:cubicBezTo>
                  <a:cubicBezTo>
                    <a:pt x="30" y="18"/>
                    <a:pt x="27" y="14"/>
                    <a:pt x="27" y="9"/>
                  </a:cubicBezTo>
                  <a:cubicBezTo>
                    <a:pt x="25" y="11"/>
                    <a:pt x="24" y="13"/>
                    <a:pt x="22" y="13"/>
                  </a:cubicBezTo>
                  <a:cubicBezTo>
                    <a:pt x="20" y="12"/>
                    <a:pt x="22" y="8"/>
                    <a:pt x="20" y="6"/>
                  </a:cubicBezTo>
                  <a:cubicBezTo>
                    <a:pt x="19" y="5"/>
                    <a:pt x="18" y="2"/>
                    <a:pt x="18" y="0"/>
                  </a:cubicBezTo>
                  <a:cubicBezTo>
                    <a:pt x="12" y="5"/>
                    <a:pt x="13" y="13"/>
                    <a:pt x="12" y="20"/>
                  </a:cubicBezTo>
                  <a:cubicBezTo>
                    <a:pt x="9" y="17"/>
                    <a:pt x="6" y="14"/>
                    <a:pt x="4" y="11"/>
                  </a:cubicBezTo>
                  <a:cubicBezTo>
                    <a:pt x="4" y="11"/>
                    <a:pt x="4" y="11"/>
                    <a:pt x="3" y="11"/>
                  </a:cubicBezTo>
                  <a:close/>
                </a:path>
              </a:pathLst>
            </a:custGeom>
            <a:solidFill>
              <a:srgbClr val="0064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01" name="Freeform 77"/>
            <p:cNvSpPr>
              <a:spLocks/>
            </p:cNvSpPr>
            <p:nvPr/>
          </p:nvSpPr>
          <p:spPr bwMode="auto">
            <a:xfrm>
              <a:off x="5416" y="1751"/>
              <a:ext cx="51" cy="141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0" y="38"/>
                </a:cxn>
                <a:cxn ang="0">
                  <a:pos x="1" y="36"/>
                </a:cxn>
                <a:cxn ang="0">
                  <a:pos x="2" y="25"/>
                </a:cxn>
                <a:cxn ang="0">
                  <a:pos x="3" y="22"/>
                </a:cxn>
                <a:cxn ang="0">
                  <a:pos x="6" y="11"/>
                </a:cxn>
                <a:cxn ang="0">
                  <a:pos x="8" y="2"/>
                </a:cxn>
                <a:cxn ang="0">
                  <a:pos x="9" y="0"/>
                </a:cxn>
                <a:cxn ang="0">
                  <a:pos x="11" y="7"/>
                </a:cxn>
                <a:cxn ang="0">
                  <a:pos x="11" y="15"/>
                </a:cxn>
                <a:cxn ang="0">
                  <a:pos x="10" y="22"/>
                </a:cxn>
                <a:cxn ang="0">
                  <a:pos x="3" y="36"/>
                </a:cxn>
                <a:cxn ang="0">
                  <a:pos x="0" y="40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4" h="40"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7"/>
                    <a:pt x="1" y="36"/>
                    <a:pt x="1" y="36"/>
                  </a:cubicBezTo>
                  <a:cubicBezTo>
                    <a:pt x="1" y="32"/>
                    <a:pt x="1" y="28"/>
                    <a:pt x="2" y="25"/>
                  </a:cubicBezTo>
                  <a:cubicBezTo>
                    <a:pt x="2" y="24"/>
                    <a:pt x="3" y="23"/>
                    <a:pt x="3" y="22"/>
                  </a:cubicBezTo>
                  <a:cubicBezTo>
                    <a:pt x="4" y="18"/>
                    <a:pt x="5" y="14"/>
                    <a:pt x="6" y="11"/>
                  </a:cubicBezTo>
                  <a:cubicBezTo>
                    <a:pt x="7" y="8"/>
                    <a:pt x="7" y="5"/>
                    <a:pt x="8" y="2"/>
                  </a:cubicBezTo>
                  <a:cubicBezTo>
                    <a:pt x="8" y="2"/>
                    <a:pt x="9" y="0"/>
                    <a:pt x="9" y="0"/>
                  </a:cubicBezTo>
                  <a:cubicBezTo>
                    <a:pt x="11" y="2"/>
                    <a:pt x="9" y="6"/>
                    <a:pt x="11" y="7"/>
                  </a:cubicBezTo>
                  <a:cubicBezTo>
                    <a:pt x="14" y="7"/>
                    <a:pt x="11" y="13"/>
                    <a:pt x="11" y="15"/>
                  </a:cubicBezTo>
                  <a:cubicBezTo>
                    <a:pt x="10" y="18"/>
                    <a:pt x="11" y="20"/>
                    <a:pt x="10" y="22"/>
                  </a:cubicBezTo>
                  <a:cubicBezTo>
                    <a:pt x="8" y="27"/>
                    <a:pt x="5" y="32"/>
                    <a:pt x="3" y="36"/>
                  </a:cubicBezTo>
                  <a:cubicBezTo>
                    <a:pt x="2" y="38"/>
                    <a:pt x="1" y="40"/>
                    <a:pt x="0" y="40"/>
                  </a:cubicBezTo>
                  <a:cubicBezTo>
                    <a:pt x="0" y="40"/>
                    <a:pt x="0" y="39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close/>
                </a:path>
              </a:pathLst>
            </a:custGeom>
            <a:solidFill>
              <a:srgbClr val="228F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02" name="Freeform 78"/>
            <p:cNvSpPr>
              <a:spLocks/>
            </p:cNvSpPr>
            <p:nvPr/>
          </p:nvSpPr>
          <p:spPr bwMode="auto">
            <a:xfrm>
              <a:off x="5388" y="1770"/>
              <a:ext cx="32" cy="109"/>
            </a:xfrm>
            <a:custGeom>
              <a:avLst/>
              <a:gdLst/>
              <a:ahLst/>
              <a:cxnLst>
                <a:cxn ang="0">
                  <a:pos x="6" y="32"/>
                </a:cxn>
                <a:cxn ang="0">
                  <a:pos x="5" y="27"/>
                </a:cxn>
                <a:cxn ang="0">
                  <a:pos x="5" y="24"/>
                </a:cxn>
                <a:cxn ang="0">
                  <a:pos x="4" y="22"/>
                </a:cxn>
                <a:cxn ang="0">
                  <a:pos x="3" y="20"/>
                </a:cxn>
                <a:cxn ang="0">
                  <a:pos x="3" y="18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8" y="9"/>
                </a:cxn>
                <a:cxn ang="0">
                  <a:pos x="6" y="20"/>
                </a:cxn>
                <a:cxn ang="0">
                  <a:pos x="6" y="32"/>
                </a:cxn>
              </a:cxnLst>
              <a:rect l="0" t="0" r="r" b="b"/>
              <a:pathLst>
                <a:path w="9" h="32">
                  <a:moveTo>
                    <a:pt x="6" y="32"/>
                  </a:moveTo>
                  <a:cubicBezTo>
                    <a:pt x="6" y="30"/>
                    <a:pt x="6" y="28"/>
                    <a:pt x="5" y="27"/>
                  </a:cubicBezTo>
                  <a:cubicBezTo>
                    <a:pt x="5" y="26"/>
                    <a:pt x="5" y="25"/>
                    <a:pt x="5" y="24"/>
                  </a:cubicBezTo>
                  <a:cubicBezTo>
                    <a:pt x="4" y="24"/>
                    <a:pt x="4" y="23"/>
                    <a:pt x="4" y="22"/>
                  </a:cubicBezTo>
                  <a:cubicBezTo>
                    <a:pt x="4" y="21"/>
                    <a:pt x="4" y="20"/>
                    <a:pt x="3" y="20"/>
                  </a:cubicBezTo>
                  <a:cubicBezTo>
                    <a:pt x="3" y="19"/>
                    <a:pt x="3" y="19"/>
                    <a:pt x="3" y="18"/>
                  </a:cubicBezTo>
                  <a:cubicBezTo>
                    <a:pt x="3" y="17"/>
                    <a:pt x="2" y="17"/>
                    <a:pt x="2" y="16"/>
                  </a:cubicBezTo>
                  <a:cubicBezTo>
                    <a:pt x="2" y="10"/>
                    <a:pt x="3" y="4"/>
                    <a:pt x="0" y="0"/>
                  </a:cubicBezTo>
                  <a:cubicBezTo>
                    <a:pt x="2" y="3"/>
                    <a:pt x="5" y="6"/>
                    <a:pt x="8" y="9"/>
                  </a:cubicBezTo>
                  <a:cubicBezTo>
                    <a:pt x="9" y="11"/>
                    <a:pt x="7" y="16"/>
                    <a:pt x="6" y="20"/>
                  </a:cubicBezTo>
                  <a:cubicBezTo>
                    <a:pt x="5" y="24"/>
                    <a:pt x="5" y="28"/>
                    <a:pt x="6" y="32"/>
                  </a:cubicBezTo>
                  <a:close/>
                </a:path>
              </a:pathLst>
            </a:custGeom>
            <a:solidFill>
              <a:srgbClr val="228F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03" name="Freeform 79"/>
            <p:cNvSpPr>
              <a:spLocks/>
            </p:cNvSpPr>
            <p:nvPr/>
          </p:nvSpPr>
          <p:spPr bwMode="auto">
            <a:xfrm>
              <a:off x="5416" y="1760"/>
              <a:ext cx="69" cy="150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4" y="33"/>
                </a:cxn>
                <a:cxn ang="0">
                  <a:pos x="13" y="17"/>
                </a:cxn>
                <a:cxn ang="0">
                  <a:pos x="14" y="15"/>
                </a:cxn>
                <a:cxn ang="0">
                  <a:pos x="16" y="0"/>
                </a:cxn>
                <a:cxn ang="0">
                  <a:pos x="20" y="14"/>
                </a:cxn>
                <a:cxn ang="0">
                  <a:pos x="2" y="36"/>
                </a:cxn>
                <a:cxn ang="0">
                  <a:pos x="0" y="43"/>
                </a:cxn>
                <a:cxn ang="0">
                  <a:pos x="0" y="42"/>
                </a:cxn>
              </a:cxnLst>
              <a:rect l="0" t="0" r="r" b="b"/>
              <a:pathLst>
                <a:path w="20" h="43">
                  <a:moveTo>
                    <a:pt x="0" y="42"/>
                  </a:moveTo>
                  <a:cubicBezTo>
                    <a:pt x="0" y="39"/>
                    <a:pt x="1" y="36"/>
                    <a:pt x="4" y="33"/>
                  </a:cubicBezTo>
                  <a:cubicBezTo>
                    <a:pt x="8" y="29"/>
                    <a:pt x="13" y="24"/>
                    <a:pt x="13" y="17"/>
                  </a:cubicBezTo>
                  <a:cubicBezTo>
                    <a:pt x="13" y="16"/>
                    <a:pt x="14" y="16"/>
                    <a:pt x="14" y="15"/>
                  </a:cubicBezTo>
                  <a:cubicBezTo>
                    <a:pt x="14" y="12"/>
                    <a:pt x="16" y="3"/>
                    <a:pt x="16" y="0"/>
                  </a:cubicBezTo>
                  <a:cubicBezTo>
                    <a:pt x="16" y="5"/>
                    <a:pt x="19" y="9"/>
                    <a:pt x="20" y="14"/>
                  </a:cubicBezTo>
                  <a:cubicBezTo>
                    <a:pt x="20" y="24"/>
                    <a:pt x="9" y="29"/>
                    <a:pt x="2" y="36"/>
                  </a:cubicBezTo>
                  <a:cubicBezTo>
                    <a:pt x="1" y="38"/>
                    <a:pt x="1" y="40"/>
                    <a:pt x="0" y="43"/>
                  </a:cubicBezTo>
                  <a:cubicBezTo>
                    <a:pt x="0" y="43"/>
                    <a:pt x="0" y="42"/>
                    <a:pt x="0" y="42"/>
                  </a:cubicBezTo>
                  <a:close/>
                </a:path>
              </a:pathLst>
            </a:custGeom>
            <a:solidFill>
              <a:srgbClr val="228F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04" name="Freeform 80"/>
            <p:cNvSpPr>
              <a:spLocks/>
            </p:cNvSpPr>
            <p:nvPr/>
          </p:nvSpPr>
          <p:spPr bwMode="auto">
            <a:xfrm>
              <a:off x="5319" y="1906"/>
              <a:ext cx="133" cy="182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4" y="17"/>
                </a:cxn>
                <a:cxn ang="0">
                  <a:pos x="2" y="21"/>
                </a:cxn>
                <a:cxn ang="0">
                  <a:pos x="1" y="33"/>
                </a:cxn>
                <a:cxn ang="0">
                  <a:pos x="1" y="39"/>
                </a:cxn>
                <a:cxn ang="0">
                  <a:pos x="0" y="50"/>
                </a:cxn>
                <a:cxn ang="0">
                  <a:pos x="1" y="53"/>
                </a:cxn>
                <a:cxn ang="0">
                  <a:pos x="6" y="47"/>
                </a:cxn>
                <a:cxn ang="0">
                  <a:pos x="31" y="29"/>
                </a:cxn>
                <a:cxn ang="0">
                  <a:pos x="37" y="12"/>
                </a:cxn>
                <a:cxn ang="0">
                  <a:pos x="26" y="15"/>
                </a:cxn>
                <a:cxn ang="0">
                  <a:pos x="26" y="8"/>
                </a:cxn>
                <a:cxn ang="0">
                  <a:pos x="26" y="0"/>
                </a:cxn>
                <a:cxn ang="0">
                  <a:pos x="13" y="20"/>
                </a:cxn>
                <a:cxn ang="0">
                  <a:pos x="15" y="7"/>
                </a:cxn>
                <a:cxn ang="0">
                  <a:pos x="14" y="7"/>
                </a:cxn>
              </a:cxnLst>
              <a:rect l="0" t="0" r="r" b="b"/>
              <a:pathLst>
                <a:path w="37" h="53">
                  <a:moveTo>
                    <a:pt x="14" y="7"/>
                  </a:moveTo>
                  <a:cubicBezTo>
                    <a:pt x="11" y="6"/>
                    <a:pt x="6" y="14"/>
                    <a:pt x="4" y="17"/>
                  </a:cubicBezTo>
                  <a:cubicBezTo>
                    <a:pt x="4" y="18"/>
                    <a:pt x="3" y="20"/>
                    <a:pt x="2" y="21"/>
                  </a:cubicBezTo>
                  <a:cubicBezTo>
                    <a:pt x="1" y="25"/>
                    <a:pt x="0" y="30"/>
                    <a:pt x="1" y="33"/>
                  </a:cubicBezTo>
                  <a:cubicBezTo>
                    <a:pt x="1" y="36"/>
                    <a:pt x="0" y="38"/>
                    <a:pt x="1" y="39"/>
                  </a:cubicBezTo>
                  <a:cubicBezTo>
                    <a:pt x="2" y="45"/>
                    <a:pt x="4" y="45"/>
                    <a:pt x="0" y="50"/>
                  </a:cubicBezTo>
                  <a:cubicBezTo>
                    <a:pt x="0" y="52"/>
                    <a:pt x="1" y="53"/>
                    <a:pt x="1" y="53"/>
                  </a:cubicBezTo>
                  <a:cubicBezTo>
                    <a:pt x="3" y="51"/>
                    <a:pt x="4" y="48"/>
                    <a:pt x="6" y="47"/>
                  </a:cubicBezTo>
                  <a:cubicBezTo>
                    <a:pt x="15" y="42"/>
                    <a:pt x="29" y="40"/>
                    <a:pt x="31" y="29"/>
                  </a:cubicBezTo>
                  <a:cubicBezTo>
                    <a:pt x="32" y="24"/>
                    <a:pt x="36" y="17"/>
                    <a:pt x="37" y="12"/>
                  </a:cubicBezTo>
                  <a:cubicBezTo>
                    <a:pt x="35" y="13"/>
                    <a:pt x="27" y="16"/>
                    <a:pt x="26" y="15"/>
                  </a:cubicBezTo>
                  <a:cubicBezTo>
                    <a:pt x="24" y="14"/>
                    <a:pt x="27" y="10"/>
                    <a:pt x="26" y="8"/>
                  </a:cubicBezTo>
                  <a:cubicBezTo>
                    <a:pt x="25" y="6"/>
                    <a:pt x="25" y="3"/>
                    <a:pt x="26" y="0"/>
                  </a:cubicBezTo>
                  <a:cubicBezTo>
                    <a:pt x="18" y="4"/>
                    <a:pt x="16" y="12"/>
                    <a:pt x="13" y="20"/>
                  </a:cubicBezTo>
                  <a:cubicBezTo>
                    <a:pt x="10" y="16"/>
                    <a:pt x="17" y="11"/>
                    <a:pt x="15" y="7"/>
                  </a:cubicBezTo>
                  <a:cubicBezTo>
                    <a:pt x="15" y="7"/>
                    <a:pt x="15" y="7"/>
                    <a:pt x="14" y="7"/>
                  </a:cubicBezTo>
                  <a:close/>
                </a:path>
              </a:pathLst>
            </a:custGeom>
            <a:solidFill>
              <a:srgbClr val="0064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05" name="Freeform 81"/>
            <p:cNvSpPr>
              <a:spLocks/>
            </p:cNvSpPr>
            <p:nvPr/>
          </p:nvSpPr>
          <p:spPr bwMode="auto">
            <a:xfrm>
              <a:off x="5328" y="1934"/>
              <a:ext cx="92" cy="137"/>
            </a:xfrm>
            <a:custGeom>
              <a:avLst/>
              <a:gdLst/>
              <a:ahLst/>
              <a:cxnLst>
                <a:cxn ang="0">
                  <a:pos x="1" y="36"/>
                </a:cxn>
                <a:cxn ang="0">
                  <a:pos x="1" y="37"/>
                </a:cxn>
                <a:cxn ang="0">
                  <a:pos x="2" y="35"/>
                </a:cxn>
                <a:cxn ang="0">
                  <a:pos x="7" y="23"/>
                </a:cxn>
                <a:cxn ang="0">
                  <a:pos x="10" y="20"/>
                </a:cxn>
                <a:cxn ang="0">
                  <a:pos x="16" y="10"/>
                </a:cxn>
                <a:cxn ang="0">
                  <a:pos x="21" y="2"/>
                </a:cxn>
                <a:cxn ang="0">
                  <a:pos x="23" y="0"/>
                </a:cxn>
                <a:cxn ang="0">
                  <a:pos x="23" y="7"/>
                </a:cxn>
                <a:cxn ang="0">
                  <a:pos x="19" y="16"/>
                </a:cxn>
                <a:cxn ang="0">
                  <a:pos x="16" y="24"/>
                </a:cxn>
                <a:cxn ang="0">
                  <a:pos x="5" y="36"/>
                </a:cxn>
                <a:cxn ang="0">
                  <a:pos x="0" y="39"/>
                </a:cxn>
                <a:cxn ang="0">
                  <a:pos x="1" y="37"/>
                </a:cxn>
                <a:cxn ang="0">
                  <a:pos x="1" y="36"/>
                </a:cxn>
              </a:cxnLst>
              <a:rect l="0" t="0" r="r" b="b"/>
              <a:pathLst>
                <a:path w="25" h="39">
                  <a:moveTo>
                    <a:pt x="1" y="36"/>
                  </a:moveTo>
                  <a:cubicBezTo>
                    <a:pt x="1" y="36"/>
                    <a:pt x="1" y="36"/>
                    <a:pt x="1" y="37"/>
                  </a:cubicBezTo>
                  <a:cubicBezTo>
                    <a:pt x="1" y="36"/>
                    <a:pt x="2" y="35"/>
                    <a:pt x="2" y="35"/>
                  </a:cubicBezTo>
                  <a:cubicBezTo>
                    <a:pt x="4" y="31"/>
                    <a:pt x="5" y="27"/>
                    <a:pt x="7" y="23"/>
                  </a:cubicBezTo>
                  <a:cubicBezTo>
                    <a:pt x="8" y="22"/>
                    <a:pt x="9" y="21"/>
                    <a:pt x="10" y="20"/>
                  </a:cubicBezTo>
                  <a:cubicBezTo>
                    <a:pt x="12" y="17"/>
                    <a:pt x="14" y="13"/>
                    <a:pt x="16" y="10"/>
                  </a:cubicBezTo>
                  <a:cubicBezTo>
                    <a:pt x="18" y="8"/>
                    <a:pt x="19" y="4"/>
                    <a:pt x="21" y="2"/>
                  </a:cubicBezTo>
                  <a:cubicBezTo>
                    <a:pt x="22" y="1"/>
                    <a:pt x="23" y="0"/>
                    <a:pt x="23" y="0"/>
                  </a:cubicBezTo>
                  <a:cubicBezTo>
                    <a:pt x="24" y="2"/>
                    <a:pt x="21" y="6"/>
                    <a:pt x="23" y="7"/>
                  </a:cubicBezTo>
                  <a:cubicBezTo>
                    <a:pt x="25" y="9"/>
                    <a:pt x="20" y="13"/>
                    <a:pt x="19" y="16"/>
                  </a:cubicBezTo>
                  <a:cubicBezTo>
                    <a:pt x="18" y="19"/>
                    <a:pt x="18" y="21"/>
                    <a:pt x="16" y="24"/>
                  </a:cubicBezTo>
                  <a:cubicBezTo>
                    <a:pt x="12" y="28"/>
                    <a:pt x="8" y="32"/>
                    <a:pt x="5" y="36"/>
                  </a:cubicBezTo>
                  <a:cubicBezTo>
                    <a:pt x="3" y="37"/>
                    <a:pt x="2" y="39"/>
                    <a:pt x="0" y="39"/>
                  </a:cubicBezTo>
                  <a:cubicBezTo>
                    <a:pt x="1" y="39"/>
                    <a:pt x="1" y="38"/>
                    <a:pt x="1" y="37"/>
                  </a:cubicBezTo>
                  <a:cubicBezTo>
                    <a:pt x="1" y="37"/>
                    <a:pt x="1" y="36"/>
                    <a:pt x="1" y="36"/>
                  </a:cubicBezTo>
                  <a:close/>
                </a:path>
              </a:pathLst>
            </a:custGeom>
            <a:solidFill>
              <a:srgbClr val="228F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06" name="Freeform 82"/>
            <p:cNvSpPr>
              <a:spLocks/>
            </p:cNvSpPr>
            <p:nvPr/>
          </p:nvSpPr>
          <p:spPr bwMode="auto">
            <a:xfrm>
              <a:off x="5333" y="1929"/>
              <a:ext cx="46" cy="128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30"/>
                </a:cxn>
                <a:cxn ang="0">
                  <a:pos x="0" y="28"/>
                </a:cxn>
                <a:cxn ang="0">
                  <a:pos x="0" y="25"/>
                </a:cxn>
                <a:cxn ang="0">
                  <a:pos x="1" y="22"/>
                </a:cxn>
                <a:cxn ang="0">
                  <a:pos x="1" y="20"/>
                </a:cxn>
                <a:cxn ang="0">
                  <a:pos x="1" y="18"/>
                </a:cxn>
                <a:cxn ang="0">
                  <a:pos x="11" y="0"/>
                </a:cxn>
                <a:cxn ang="0">
                  <a:pos x="9" y="13"/>
                </a:cxn>
                <a:cxn ang="0">
                  <a:pos x="3" y="23"/>
                </a:cxn>
                <a:cxn ang="0">
                  <a:pos x="0" y="36"/>
                </a:cxn>
              </a:cxnLst>
              <a:rect l="0" t="0" r="r" b="b"/>
              <a:pathLst>
                <a:path w="13" h="36">
                  <a:moveTo>
                    <a:pt x="0" y="36"/>
                  </a:moveTo>
                  <a:cubicBezTo>
                    <a:pt x="0" y="34"/>
                    <a:pt x="0" y="32"/>
                    <a:pt x="0" y="30"/>
                  </a:cubicBezTo>
                  <a:cubicBezTo>
                    <a:pt x="0" y="29"/>
                    <a:pt x="0" y="29"/>
                    <a:pt x="0" y="28"/>
                  </a:cubicBezTo>
                  <a:cubicBezTo>
                    <a:pt x="0" y="27"/>
                    <a:pt x="0" y="26"/>
                    <a:pt x="0" y="25"/>
                  </a:cubicBezTo>
                  <a:cubicBezTo>
                    <a:pt x="0" y="24"/>
                    <a:pt x="1" y="23"/>
                    <a:pt x="1" y="22"/>
                  </a:cubicBezTo>
                  <a:cubicBezTo>
                    <a:pt x="1" y="22"/>
                    <a:pt x="0" y="21"/>
                    <a:pt x="1" y="20"/>
                  </a:cubicBezTo>
                  <a:cubicBezTo>
                    <a:pt x="1" y="19"/>
                    <a:pt x="1" y="19"/>
                    <a:pt x="1" y="18"/>
                  </a:cubicBezTo>
                  <a:cubicBezTo>
                    <a:pt x="2" y="12"/>
                    <a:pt x="13" y="6"/>
                    <a:pt x="11" y="0"/>
                  </a:cubicBezTo>
                  <a:cubicBezTo>
                    <a:pt x="13" y="4"/>
                    <a:pt x="6" y="9"/>
                    <a:pt x="9" y="13"/>
                  </a:cubicBezTo>
                  <a:cubicBezTo>
                    <a:pt x="10" y="15"/>
                    <a:pt x="5" y="20"/>
                    <a:pt x="3" y="23"/>
                  </a:cubicBezTo>
                  <a:cubicBezTo>
                    <a:pt x="1" y="27"/>
                    <a:pt x="0" y="32"/>
                    <a:pt x="0" y="36"/>
                  </a:cubicBezTo>
                  <a:close/>
                </a:path>
              </a:pathLst>
            </a:custGeom>
            <a:solidFill>
              <a:srgbClr val="228F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07" name="Freeform 83"/>
            <p:cNvSpPr>
              <a:spLocks/>
            </p:cNvSpPr>
            <p:nvPr/>
          </p:nvSpPr>
          <p:spPr bwMode="auto">
            <a:xfrm>
              <a:off x="5324" y="1947"/>
              <a:ext cx="129" cy="141"/>
            </a:xfrm>
            <a:custGeom>
              <a:avLst/>
              <a:gdLst/>
              <a:ahLst/>
              <a:cxnLst>
                <a:cxn ang="0">
                  <a:pos x="1" y="40"/>
                </a:cxn>
                <a:cxn ang="0">
                  <a:pos x="7" y="32"/>
                </a:cxn>
                <a:cxn ang="0">
                  <a:pos x="23" y="18"/>
                </a:cxn>
                <a:cxn ang="0">
                  <a:pos x="24" y="16"/>
                </a:cxn>
                <a:cxn ang="0">
                  <a:pos x="36" y="0"/>
                </a:cxn>
                <a:cxn ang="0">
                  <a:pos x="30" y="17"/>
                </a:cxn>
                <a:cxn ang="0">
                  <a:pos x="5" y="35"/>
                </a:cxn>
                <a:cxn ang="0">
                  <a:pos x="0" y="41"/>
                </a:cxn>
                <a:cxn ang="0">
                  <a:pos x="1" y="40"/>
                </a:cxn>
              </a:cxnLst>
              <a:rect l="0" t="0" r="r" b="b"/>
              <a:pathLst>
                <a:path w="36" h="41">
                  <a:moveTo>
                    <a:pt x="1" y="40"/>
                  </a:moveTo>
                  <a:cubicBezTo>
                    <a:pt x="2" y="37"/>
                    <a:pt x="4" y="34"/>
                    <a:pt x="7" y="32"/>
                  </a:cubicBezTo>
                  <a:cubicBezTo>
                    <a:pt x="14" y="29"/>
                    <a:pt x="20" y="25"/>
                    <a:pt x="23" y="18"/>
                  </a:cubicBezTo>
                  <a:cubicBezTo>
                    <a:pt x="23" y="17"/>
                    <a:pt x="24" y="17"/>
                    <a:pt x="24" y="16"/>
                  </a:cubicBezTo>
                  <a:cubicBezTo>
                    <a:pt x="25" y="13"/>
                    <a:pt x="35" y="4"/>
                    <a:pt x="36" y="0"/>
                  </a:cubicBezTo>
                  <a:cubicBezTo>
                    <a:pt x="35" y="5"/>
                    <a:pt x="31" y="12"/>
                    <a:pt x="30" y="17"/>
                  </a:cubicBezTo>
                  <a:cubicBezTo>
                    <a:pt x="28" y="28"/>
                    <a:pt x="14" y="30"/>
                    <a:pt x="5" y="35"/>
                  </a:cubicBezTo>
                  <a:cubicBezTo>
                    <a:pt x="3" y="36"/>
                    <a:pt x="2" y="39"/>
                    <a:pt x="0" y="41"/>
                  </a:cubicBezTo>
                  <a:cubicBezTo>
                    <a:pt x="0" y="41"/>
                    <a:pt x="1" y="40"/>
                    <a:pt x="1" y="40"/>
                  </a:cubicBezTo>
                  <a:close/>
                </a:path>
              </a:pathLst>
            </a:custGeom>
            <a:solidFill>
              <a:srgbClr val="228F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08" name="Freeform 84"/>
            <p:cNvSpPr>
              <a:spLocks/>
            </p:cNvSpPr>
            <p:nvPr/>
          </p:nvSpPr>
          <p:spPr bwMode="auto">
            <a:xfrm>
              <a:off x="5158" y="2075"/>
              <a:ext cx="165" cy="146"/>
            </a:xfrm>
            <a:custGeom>
              <a:avLst/>
              <a:gdLst/>
              <a:ahLst/>
              <a:cxnLst>
                <a:cxn ang="0">
                  <a:pos x="27" y="3"/>
                </a:cxn>
                <a:cxn ang="0">
                  <a:pos x="19" y="13"/>
                </a:cxn>
                <a:cxn ang="0">
                  <a:pos x="15" y="15"/>
                </a:cxn>
                <a:cxn ang="0">
                  <a:pos x="11" y="23"/>
                </a:cxn>
                <a:cxn ang="0">
                  <a:pos x="10" y="25"/>
                </a:cxn>
                <a:cxn ang="0">
                  <a:pos x="2" y="39"/>
                </a:cxn>
                <a:cxn ang="0">
                  <a:pos x="2" y="42"/>
                </a:cxn>
                <a:cxn ang="0">
                  <a:pos x="8" y="39"/>
                </a:cxn>
                <a:cxn ang="0">
                  <a:pos x="39" y="33"/>
                </a:cxn>
                <a:cxn ang="0">
                  <a:pos x="45" y="16"/>
                </a:cxn>
                <a:cxn ang="0">
                  <a:pos x="40" y="19"/>
                </a:cxn>
                <a:cxn ang="0">
                  <a:pos x="43" y="13"/>
                </a:cxn>
                <a:cxn ang="0">
                  <a:pos x="46" y="6"/>
                </a:cxn>
                <a:cxn ang="0">
                  <a:pos x="26" y="18"/>
                </a:cxn>
                <a:cxn ang="0">
                  <a:pos x="28" y="2"/>
                </a:cxn>
                <a:cxn ang="0">
                  <a:pos x="27" y="3"/>
                </a:cxn>
              </a:cxnLst>
              <a:rect l="0" t="0" r="r" b="b"/>
              <a:pathLst>
                <a:path w="46" h="42">
                  <a:moveTo>
                    <a:pt x="27" y="3"/>
                  </a:moveTo>
                  <a:cubicBezTo>
                    <a:pt x="25" y="0"/>
                    <a:pt x="22" y="10"/>
                    <a:pt x="19" y="13"/>
                  </a:cubicBezTo>
                  <a:cubicBezTo>
                    <a:pt x="18" y="14"/>
                    <a:pt x="16" y="14"/>
                    <a:pt x="15" y="15"/>
                  </a:cubicBezTo>
                  <a:cubicBezTo>
                    <a:pt x="13" y="17"/>
                    <a:pt x="12" y="20"/>
                    <a:pt x="11" y="23"/>
                  </a:cubicBezTo>
                  <a:cubicBezTo>
                    <a:pt x="11" y="24"/>
                    <a:pt x="10" y="24"/>
                    <a:pt x="10" y="25"/>
                  </a:cubicBezTo>
                  <a:cubicBezTo>
                    <a:pt x="9" y="31"/>
                    <a:pt x="8" y="36"/>
                    <a:pt x="2" y="39"/>
                  </a:cubicBezTo>
                  <a:cubicBezTo>
                    <a:pt x="0" y="40"/>
                    <a:pt x="1" y="42"/>
                    <a:pt x="2" y="42"/>
                  </a:cubicBezTo>
                  <a:cubicBezTo>
                    <a:pt x="4" y="41"/>
                    <a:pt x="6" y="39"/>
                    <a:pt x="8" y="39"/>
                  </a:cubicBezTo>
                  <a:cubicBezTo>
                    <a:pt x="19" y="38"/>
                    <a:pt x="32" y="42"/>
                    <a:pt x="39" y="33"/>
                  </a:cubicBezTo>
                  <a:cubicBezTo>
                    <a:pt x="42" y="29"/>
                    <a:pt x="42" y="21"/>
                    <a:pt x="45" y="16"/>
                  </a:cubicBezTo>
                  <a:cubicBezTo>
                    <a:pt x="43" y="17"/>
                    <a:pt x="41" y="21"/>
                    <a:pt x="40" y="19"/>
                  </a:cubicBezTo>
                  <a:cubicBezTo>
                    <a:pt x="39" y="17"/>
                    <a:pt x="43" y="15"/>
                    <a:pt x="43" y="13"/>
                  </a:cubicBezTo>
                  <a:cubicBezTo>
                    <a:pt x="43" y="10"/>
                    <a:pt x="44" y="8"/>
                    <a:pt x="46" y="6"/>
                  </a:cubicBezTo>
                  <a:cubicBezTo>
                    <a:pt x="28" y="8"/>
                    <a:pt x="32" y="13"/>
                    <a:pt x="26" y="18"/>
                  </a:cubicBezTo>
                  <a:cubicBezTo>
                    <a:pt x="25" y="13"/>
                    <a:pt x="28" y="7"/>
                    <a:pt x="28" y="2"/>
                  </a:cubicBezTo>
                  <a:cubicBezTo>
                    <a:pt x="28" y="3"/>
                    <a:pt x="27" y="3"/>
                    <a:pt x="27" y="3"/>
                  </a:cubicBezTo>
                  <a:close/>
                </a:path>
              </a:pathLst>
            </a:custGeom>
            <a:solidFill>
              <a:srgbClr val="0064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09" name="Freeform 85"/>
            <p:cNvSpPr>
              <a:spLocks/>
            </p:cNvSpPr>
            <p:nvPr/>
          </p:nvSpPr>
          <p:spPr bwMode="auto">
            <a:xfrm>
              <a:off x="5177" y="2121"/>
              <a:ext cx="133" cy="87"/>
            </a:xfrm>
            <a:custGeom>
              <a:avLst/>
              <a:gdLst/>
              <a:ahLst/>
              <a:cxnLst>
                <a:cxn ang="0">
                  <a:pos x="3" y="23"/>
                </a:cxn>
                <a:cxn ang="0">
                  <a:pos x="3" y="23"/>
                </a:cxn>
                <a:cxn ang="0">
                  <a:pos x="4" y="22"/>
                </a:cxn>
                <a:cxn ang="0">
                  <a:pos x="14" y="13"/>
                </a:cxn>
                <a:cxn ang="0">
                  <a:pos x="17" y="12"/>
                </a:cxn>
                <a:cxn ang="0">
                  <a:pos x="28" y="6"/>
                </a:cxn>
                <a:cxn ang="0">
                  <a:pos x="36" y="1"/>
                </a:cxn>
                <a:cxn ang="0">
                  <a:pos x="38" y="0"/>
                </a:cxn>
                <a:cxn ang="0">
                  <a:pos x="35" y="6"/>
                </a:cxn>
                <a:cxn ang="0">
                  <a:pos x="28" y="13"/>
                </a:cxn>
                <a:cxn ang="0">
                  <a:pos x="22" y="18"/>
                </a:cxn>
                <a:cxn ang="0">
                  <a:pos x="6" y="24"/>
                </a:cxn>
                <a:cxn ang="0">
                  <a:pos x="0" y="25"/>
                </a:cxn>
                <a:cxn ang="0">
                  <a:pos x="2" y="23"/>
                </a:cxn>
                <a:cxn ang="0">
                  <a:pos x="3" y="23"/>
                </a:cxn>
              </a:cxnLst>
              <a:rect l="0" t="0" r="r" b="b"/>
              <a:pathLst>
                <a:path w="38" h="25">
                  <a:moveTo>
                    <a:pt x="3" y="23"/>
                  </a:moveTo>
                  <a:cubicBezTo>
                    <a:pt x="3" y="23"/>
                    <a:pt x="3" y="23"/>
                    <a:pt x="3" y="23"/>
                  </a:cubicBezTo>
                  <a:cubicBezTo>
                    <a:pt x="3" y="22"/>
                    <a:pt x="4" y="22"/>
                    <a:pt x="4" y="22"/>
                  </a:cubicBezTo>
                  <a:cubicBezTo>
                    <a:pt x="8" y="19"/>
                    <a:pt x="10" y="16"/>
                    <a:pt x="14" y="13"/>
                  </a:cubicBezTo>
                  <a:cubicBezTo>
                    <a:pt x="15" y="13"/>
                    <a:pt x="16" y="13"/>
                    <a:pt x="17" y="12"/>
                  </a:cubicBezTo>
                  <a:cubicBezTo>
                    <a:pt x="21" y="10"/>
                    <a:pt x="24" y="8"/>
                    <a:pt x="28" y="6"/>
                  </a:cubicBezTo>
                  <a:cubicBezTo>
                    <a:pt x="30" y="5"/>
                    <a:pt x="33" y="2"/>
                    <a:pt x="36" y="1"/>
                  </a:cubicBezTo>
                  <a:cubicBezTo>
                    <a:pt x="36" y="0"/>
                    <a:pt x="38" y="0"/>
                    <a:pt x="38" y="0"/>
                  </a:cubicBezTo>
                  <a:cubicBezTo>
                    <a:pt x="38" y="2"/>
                    <a:pt x="34" y="4"/>
                    <a:pt x="35" y="6"/>
                  </a:cubicBezTo>
                  <a:cubicBezTo>
                    <a:pt x="36" y="8"/>
                    <a:pt x="30" y="11"/>
                    <a:pt x="28" y="13"/>
                  </a:cubicBezTo>
                  <a:cubicBezTo>
                    <a:pt x="26" y="15"/>
                    <a:pt x="25" y="17"/>
                    <a:pt x="22" y="18"/>
                  </a:cubicBezTo>
                  <a:cubicBezTo>
                    <a:pt x="17" y="20"/>
                    <a:pt x="11" y="22"/>
                    <a:pt x="6" y="24"/>
                  </a:cubicBezTo>
                  <a:cubicBezTo>
                    <a:pt x="4" y="24"/>
                    <a:pt x="2" y="25"/>
                    <a:pt x="0" y="25"/>
                  </a:cubicBezTo>
                  <a:cubicBezTo>
                    <a:pt x="1" y="24"/>
                    <a:pt x="2" y="24"/>
                    <a:pt x="2" y="23"/>
                  </a:cubicBezTo>
                  <a:cubicBezTo>
                    <a:pt x="2" y="23"/>
                    <a:pt x="3" y="23"/>
                    <a:pt x="3" y="23"/>
                  </a:cubicBezTo>
                  <a:close/>
                </a:path>
              </a:pathLst>
            </a:custGeom>
            <a:solidFill>
              <a:srgbClr val="228F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10" name="Freeform 86"/>
            <p:cNvSpPr>
              <a:spLocks/>
            </p:cNvSpPr>
            <p:nvPr/>
          </p:nvSpPr>
          <p:spPr bwMode="auto">
            <a:xfrm>
              <a:off x="5186" y="2080"/>
              <a:ext cx="73" cy="114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3" y="27"/>
                </a:cxn>
                <a:cxn ang="0">
                  <a:pos x="4" y="25"/>
                </a:cxn>
                <a:cxn ang="0">
                  <a:pos x="5" y="23"/>
                </a:cxn>
                <a:cxn ang="0">
                  <a:pos x="6" y="21"/>
                </a:cxn>
                <a:cxn ang="0">
                  <a:pos x="7" y="19"/>
                </a:cxn>
                <a:cxn ang="0">
                  <a:pos x="8" y="17"/>
                </a:cxn>
                <a:cxn ang="0">
                  <a:pos x="20" y="0"/>
                </a:cxn>
                <a:cxn ang="0">
                  <a:pos x="18" y="16"/>
                </a:cxn>
                <a:cxn ang="0">
                  <a:pos x="8" y="23"/>
                </a:cxn>
                <a:cxn ang="0">
                  <a:pos x="0" y="32"/>
                </a:cxn>
              </a:cxnLst>
              <a:rect l="0" t="0" r="r" b="b"/>
              <a:pathLst>
                <a:path w="20" h="32">
                  <a:moveTo>
                    <a:pt x="0" y="32"/>
                  </a:moveTo>
                  <a:cubicBezTo>
                    <a:pt x="1" y="31"/>
                    <a:pt x="2" y="29"/>
                    <a:pt x="3" y="27"/>
                  </a:cubicBezTo>
                  <a:cubicBezTo>
                    <a:pt x="3" y="27"/>
                    <a:pt x="3" y="26"/>
                    <a:pt x="4" y="25"/>
                  </a:cubicBezTo>
                  <a:cubicBezTo>
                    <a:pt x="4" y="24"/>
                    <a:pt x="4" y="24"/>
                    <a:pt x="5" y="23"/>
                  </a:cubicBezTo>
                  <a:cubicBezTo>
                    <a:pt x="5" y="22"/>
                    <a:pt x="6" y="21"/>
                    <a:pt x="6" y="21"/>
                  </a:cubicBezTo>
                  <a:cubicBezTo>
                    <a:pt x="7" y="20"/>
                    <a:pt x="7" y="19"/>
                    <a:pt x="7" y="19"/>
                  </a:cubicBezTo>
                  <a:cubicBezTo>
                    <a:pt x="8" y="18"/>
                    <a:pt x="8" y="17"/>
                    <a:pt x="8" y="17"/>
                  </a:cubicBezTo>
                  <a:cubicBezTo>
                    <a:pt x="12" y="12"/>
                    <a:pt x="20" y="6"/>
                    <a:pt x="20" y="0"/>
                  </a:cubicBezTo>
                  <a:cubicBezTo>
                    <a:pt x="20" y="5"/>
                    <a:pt x="17" y="11"/>
                    <a:pt x="18" y="16"/>
                  </a:cubicBezTo>
                  <a:cubicBezTo>
                    <a:pt x="18" y="18"/>
                    <a:pt x="11" y="20"/>
                    <a:pt x="8" y="23"/>
                  </a:cubicBezTo>
                  <a:cubicBezTo>
                    <a:pt x="4" y="25"/>
                    <a:pt x="2" y="29"/>
                    <a:pt x="0" y="32"/>
                  </a:cubicBezTo>
                  <a:close/>
                </a:path>
              </a:pathLst>
            </a:custGeom>
            <a:solidFill>
              <a:srgbClr val="228F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11" name="Freeform 87"/>
            <p:cNvSpPr>
              <a:spLocks/>
            </p:cNvSpPr>
            <p:nvPr/>
          </p:nvSpPr>
          <p:spPr bwMode="auto">
            <a:xfrm>
              <a:off x="5163" y="2130"/>
              <a:ext cx="156" cy="9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0" y="21"/>
                </a:cxn>
                <a:cxn ang="0">
                  <a:pos x="30" y="15"/>
                </a:cxn>
                <a:cxn ang="0">
                  <a:pos x="32" y="14"/>
                </a:cxn>
                <a:cxn ang="0">
                  <a:pos x="43" y="0"/>
                </a:cxn>
                <a:cxn ang="0">
                  <a:pos x="37" y="17"/>
                </a:cxn>
                <a:cxn ang="0">
                  <a:pos x="6" y="23"/>
                </a:cxn>
                <a:cxn ang="0">
                  <a:pos x="0" y="26"/>
                </a:cxn>
                <a:cxn ang="0">
                  <a:pos x="0" y="25"/>
                </a:cxn>
              </a:cxnLst>
              <a:rect l="0" t="0" r="r" b="b"/>
              <a:pathLst>
                <a:path w="43" h="26">
                  <a:moveTo>
                    <a:pt x="0" y="25"/>
                  </a:moveTo>
                  <a:cubicBezTo>
                    <a:pt x="3" y="23"/>
                    <a:pt x="6" y="21"/>
                    <a:pt x="10" y="21"/>
                  </a:cubicBezTo>
                  <a:cubicBezTo>
                    <a:pt x="17" y="21"/>
                    <a:pt x="24" y="21"/>
                    <a:pt x="30" y="15"/>
                  </a:cubicBezTo>
                  <a:cubicBezTo>
                    <a:pt x="30" y="15"/>
                    <a:pt x="31" y="15"/>
                    <a:pt x="32" y="14"/>
                  </a:cubicBezTo>
                  <a:cubicBezTo>
                    <a:pt x="34" y="12"/>
                    <a:pt x="41" y="3"/>
                    <a:pt x="43" y="0"/>
                  </a:cubicBezTo>
                  <a:cubicBezTo>
                    <a:pt x="40" y="5"/>
                    <a:pt x="40" y="13"/>
                    <a:pt x="37" y="17"/>
                  </a:cubicBezTo>
                  <a:cubicBezTo>
                    <a:pt x="30" y="26"/>
                    <a:pt x="17" y="22"/>
                    <a:pt x="6" y="23"/>
                  </a:cubicBezTo>
                  <a:cubicBezTo>
                    <a:pt x="4" y="23"/>
                    <a:pt x="2" y="25"/>
                    <a:pt x="0" y="26"/>
                  </a:cubicBezTo>
                  <a:cubicBezTo>
                    <a:pt x="0" y="26"/>
                    <a:pt x="0" y="25"/>
                    <a:pt x="0" y="25"/>
                  </a:cubicBezTo>
                  <a:close/>
                </a:path>
              </a:pathLst>
            </a:custGeom>
            <a:solidFill>
              <a:srgbClr val="228F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12" name="Freeform 88"/>
            <p:cNvSpPr>
              <a:spLocks/>
            </p:cNvSpPr>
            <p:nvPr/>
          </p:nvSpPr>
          <p:spPr bwMode="auto">
            <a:xfrm>
              <a:off x="4897" y="2203"/>
              <a:ext cx="253" cy="123"/>
            </a:xfrm>
            <a:custGeom>
              <a:avLst/>
              <a:gdLst/>
              <a:ahLst/>
              <a:cxnLst>
                <a:cxn ang="0">
                  <a:pos x="59" y="3"/>
                </a:cxn>
                <a:cxn ang="0">
                  <a:pos x="39" y="5"/>
                </a:cxn>
                <a:cxn ang="0">
                  <a:pos x="28" y="13"/>
                </a:cxn>
                <a:cxn ang="0">
                  <a:pos x="23" y="15"/>
                </a:cxn>
                <a:cxn ang="0">
                  <a:pos x="16" y="15"/>
                </a:cxn>
                <a:cxn ang="0">
                  <a:pos x="2" y="16"/>
                </a:cxn>
                <a:cxn ang="0">
                  <a:pos x="1" y="18"/>
                </a:cxn>
                <a:cxn ang="0">
                  <a:pos x="8" y="19"/>
                </a:cxn>
                <a:cxn ang="0">
                  <a:pos x="46" y="32"/>
                </a:cxn>
                <a:cxn ang="0">
                  <a:pos x="67" y="22"/>
                </a:cxn>
                <a:cxn ang="0">
                  <a:pos x="55" y="20"/>
                </a:cxn>
                <a:cxn ang="0">
                  <a:pos x="64" y="15"/>
                </a:cxn>
                <a:cxn ang="0">
                  <a:pos x="71" y="9"/>
                </a:cxn>
                <a:cxn ang="0">
                  <a:pos x="34" y="13"/>
                </a:cxn>
                <a:cxn ang="0">
                  <a:pos x="60" y="4"/>
                </a:cxn>
                <a:cxn ang="0">
                  <a:pos x="59" y="3"/>
                </a:cxn>
              </a:cxnLst>
              <a:rect l="0" t="0" r="r" b="b"/>
              <a:pathLst>
                <a:path w="71" h="35">
                  <a:moveTo>
                    <a:pt x="59" y="3"/>
                  </a:moveTo>
                  <a:cubicBezTo>
                    <a:pt x="59" y="0"/>
                    <a:pt x="42" y="5"/>
                    <a:pt x="39" y="5"/>
                  </a:cubicBezTo>
                  <a:cubicBezTo>
                    <a:pt x="35" y="5"/>
                    <a:pt x="27" y="13"/>
                    <a:pt x="28" y="13"/>
                  </a:cubicBezTo>
                  <a:cubicBezTo>
                    <a:pt x="25" y="13"/>
                    <a:pt x="27" y="15"/>
                    <a:pt x="23" y="15"/>
                  </a:cubicBezTo>
                  <a:cubicBezTo>
                    <a:pt x="22" y="15"/>
                    <a:pt x="17" y="15"/>
                    <a:pt x="16" y="15"/>
                  </a:cubicBezTo>
                  <a:cubicBezTo>
                    <a:pt x="14" y="13"/>
                    <a:pt x="9" y="17"/>
                    <a:pt x="2" y="16"/>
                  </a:cubicBezTo>
                  <a:cubicBezTo>
                    <a:pt x="1" y="16"/>
                    <a:pt x="0" y="18"/>
                    <a:pt x="1" y="18"/>
                  </a:cubicBezTo>
                  <a:cubicBezTo>
                    <a:pt x="3" y="19"/>
                    <a:pt x="6" y="18"/>
                    <a:pt x="8" y="19"/>
                  </a:cubicBezTo>
                  <a:cubicBezTo>
                    <a:pt x="16" y="25"/>
                    <a:pt x="35" y="35"/>
                    <a:pt x="46" y="32"/>
                  </a:cubicBezTo>
                  <a:cubicBezTo>
                    <a:pt x="51" y="31"/>
                    <a:pt x="62" y="23"/>
                    <a:pt x="67" y="22"/>
                  </a:cubicBezTo>
                  <a:cubicBezTo>
                    <a:pt x="65" y="21"/>
                    <a:pt x="55" y="22"/>
                    <a:pt x="55" y="20"/>
                  </a:cubicBezTo>
                  <a:cubicBezTo>
                    <a:pt x="55" y="18"/>
                    <a:pt x="63" y="17"/>
                    <a:pt x="64" y="15"/>
                  </a:cubicBezTo>
                  <a:cubicBezTo>
                    <a:pt x="66" y="13"/>
                    <a:pt x="68" y="10"/>
                    <a:pt x="71" y="9"/>
                  </a:cubicBezTo>
                  <a:cubicBezTo>
                    <a:pt x="55" y="5"/>
                    <a:pt x="42" y="13"/>
                    <a:pt x="34" y="13"/>
                  </a:cubicBezTo>
                  <a:cubicBezTo>
                    <a:pt x="37" y="10"/>
                    <a:pt x="57" y="7"/>
                    <a:pt x="60" y="4"/>
                  </a:cubicBezTo>
                  <a:cubicBezTo>
                    <a:pt x="60" y="4"/>
                    <a:pt x="59" y="4"/>
                    <a:pt x="59" y="3"/>
                  </a:cubicBezTo>
                  <a:close/>
                </a:path>
              </a:pathLst>
            </a:custGeom>
            <a:solidFill>
              <a:srgbClr val="0064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13" name="Freeform 89"/>
            <p:cNvSpPr>
              <a:spLocks/>
            </p:cNvSpPr>
            <p:nvPr/>
          </p:nvSpPr>
          <p:spPr bwMode="auto">
            <a:xfrm>
              <a:off x="4920" y="2235"/>
              <a:ext cx="230" cy="55"/>
            </a:xfrm>
            <a:custGeom>
              <a:avLst/>
              <a:gdLst/>
              <a:ahLst/>
              <a:cxnLst>
                <a:cxn ang="0">
                  <a:pos x="3" y="8"/>
                </a:cxn>
                <a:cxn ang="0">
                  <a:pos x="3" y="8"/>
                </a:cxn>
                <a:cxn ang="0">
                  <a:pos x="5" y="8"/>
                </a:cxn>
                <a:cxn ang="0">
                  <a:pos x="18" y="12"/>
                </a:cxn>
                <a:cxn ang="0">
                  <a:pos x="22" y="13"/>
                </a:cxn>
                <a:cxn ang="0">
                  <a:pos x="32" y="13"/>
                </a:cxn>
                <a:cxn ang="0">
                  <a:pos x="56" y="1"/>
                </a:cxn>
                <a:cxn ang="0">
                  <a:pos x="65" y="0"/>
                </a:cxn>
                <a:cxn ang="0">
                  <a:pos x="49" y="11"/>
                </a:cxn>
                <a:cxn ang="0">
                  <a:pos x="29" y="15"/>
                </a:cxn>
                <a:cxn ang="0">
                  <a:pos x="21" y="15"/>
                </a:cxn>
                <a:cxn ang="0">
                  <a:pos x="5" y="10"/>
                </a:cxn>
                <a:cxn ang="0">
                  <a:pos x="0" y="8"/>
                </a:cxn>
                <a:cxn ang="0">
                  <a:pos x="3" y="8"/>
                </a:cxn>
                <a:cxn ang="0">
                  <a:pos x="3" y="8"/>
                </a:cxn>
              </a:cxnLst>
              <a:rect l="0" t="0" r="r" b="b"/>
              <a:pathLst>
                <a:path w="65" h="16">
                  <a:moveTo>
                    <a:pt x="3" y="8"/>
                  </a:moveTo>
                  <a:cubicBezTo>
                    <a:pt x="3" y="8"/>
                    <a:pt x="3" y="8"/>
                    <a:pt x="3" y="8"/>
                  </a:cubicBezTo>
                  <a:cubicBezTo>
                    <a:pt x="4" y="8"/>
                    <a:pt x="4" y="8"/>
                    <a:pt x="5" y="8"/>
                  </a:cubicBezTo>
                  <a:cubicBezTo>
                    <a:pt x="9" y="8"/>
                    <a:pt x="14" y="12"/>
                    <a:pt x="18" y="12"/>
                  </a:cubicBezTo>
                  <a:cubicBezTo>
                    <a:pt x="20" y="12"/>
                    <a:pt x="21" y="13"/>
                    <a:pt x="22" y="13"/>
                  </a:cubicBezTo>
                  <a:cubicBezTo>
                    <a:pt x="26" y="14"/>
                    <a:pt x="28" y="12"/>
                    <a:pt x="32" y="13"/>
                  </a:cubicBezTo>
                  <a:cubicBezTo>
                    <a:pt x="35" y="13"/>
                    <a:pt x="53" y="1"/>
                    <a:pt x="56" y="1"/>
                  </a:cubicBezTo>
                  <a:cubicBezTo>
                    <a:pt x="57" y="2"/>
                    <a:pt x="65" y="0"/>
                    <a:pt x="65" y="0"/>
                  </a:cubicBezTo>
                  <a:cubicBezTo>
                    <a:pt x="64" y="5"/>
                    <a:pt x="49" y="9"/>
                    <a:pt x="49" y="11"/>
                  </a:cubicBezTo>
                  <a:cubicBezTo>
                    <a:pt x="49" y="14"/>
                    <a:pt x="32" y="15"/>
                    <a:pt x="29" y="15"/>
                  </a:cubicBezTo>
                  <a:cubicBezTo>
                    <a:pt x="26" y="15"/>
                    <a:pt x="24" y="16"/>
                    <a:pt x="21" y="15"/>
                  </a:cubicBezTo>
                  <a:cubicBezTo>
                    <a:pt x="16" y="14"/>
                    <a:pt x="11" y="12"/>
                    <a:pt x="5" y="10"/>
                  </a:cubicBezTo>
                  <a:cubicBezTo>
                    <a:pt x="3" y="10"/>
                    <a:pt x="1" y="10"/>
                    <a:pt x="0" y="8"/>
                  </a:cubicBezTo>
                  <a:cubicBezTo>
                    <a:pt x="1" y="8"/>
                    <a:pt x="2" y="8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lose/>
                </a:path>
              </a:pathLst>
            </a:custGeom>
            <a:solidFill>
              <a:srgbClr val="228F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14" name="Freeform 90"/>
            <p:cNvSpPr>
              <a:spLocks/>
            </p:cNvSpPr>
            <p:nvPr/>
          </p:nvSpPr>
          <p:spPr bwMode="auto">
            <a:xfrm>
              <a:off x="4933" y="2198"/>
              <a:ext cx="179" cy="7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6" y="16"/>
                </a:cxn>
                <a:cxn ang="0">
                  <a:pos x="9" y="17"/>
                </a:cxn>
                <a:cxn ang="0">
                  <a:pos x="11" y="17"/>
                </a:cxn>
                <a:cxn ang="0">
                  <a:pos x="14" y="17"/>
                </a:cxn>
                <a:cxn ang="0">
                  <a:pos x="16" y="17"/>
                </a:cxn>
                <a:cxn ang="0">
                  <a:pos x="19" y="14"/>
                </a:cxn>
                <a:cxn ang="0">
                  <a:pos x="50" y="5"/>
                </a:cxn>
                <a:cxn ang="0">
                  <a:pos x="24" y="14"/>
                </a:cxn>
                <a:cxn ang="0">
                  <a:pos x="11" y="19"/>
                </a:cxn>
                <a:cxn ang="0">
                  <a:pos x="0" y="16"/>
                </a:cxn>
              </a:cxnLst>
              <a:rect l="0" t="0" r="r" b="b"/>
              <a:pathLst>
                <a:path w="50" h="20">
                  <a:moveTo>
                    <a:pt x="0" y="16"/>
                  </a:moveTo>
                  <a:cubicBezTo>
                    <a:pt x="2" y="16"/>
                    <a:pt x="5" y="17"/>
                    <a:pt x="6" y="16"/>
                  </a:cubicBezTo>
                  <a:cubicBezTo>
                    <a:pt x="7" y="16"/>
                    <a:pt x="8" y="18"/>
                    <a:pt x="9" y="17"/>
                  </a:cubicBezTo>
                  <a:cubicBezTo>
                    <a:pt x="10" y="17"/>
                    <a:pt x="10" y="18"/>
                    <a:pt x="11" y="17"/>
                  </a:cubicBezTo>
                  <a:cubicBezTo>
                    <a:pt x="11" y="17"/>
                    <a:pt x="13" y="17"/>
                    <a:pt x="14" y="17"/>
                  </a:cubicBezTo>
                  <a:cubicBezTo>
                    <a:pt x="15" y="16"/>
                    <a:pt x="16" y="17"/>
                    <a:pt x="16" y="17"/>
                  </a:cubicBezTo>
                  <a:cubicBezTo>
                    <a:pt x="17" y="16"/>
                    <a:pt x="18" y="15"/>
                    <a:pt x="19" y="14"/>
                  </a:cubicBezTo>
                  <a:cubicBezTo>
                    <a:pt x="44" y="0"/>
                    <a:pt x="46" y="9"/>
                    <a:pt x="50" y="5"/>
                  </a:cubicBezTo>
                  <a:cubicBezTo>
                    <a:pt x="47" y="8"/>
                    <a:pt x="27" y="11"/>
                    <a:pt x="24" y="14"/>
                  </a:cubicBezTo>
                  <a:cubicBezTo>
                    <a:pt x="21" y="20"/>
                    <a:pt x="19" y="19"/>
                    <a:pt x="11" y="19"/>
                  </a:cubicBezTo>
                  <a:cubicBezTo>
                    <a:pt x="6" y="19"/>
                    <a:pt x="4" y="15"/>
                    <a:pt x="0" y="16"/>
                  </a:cubicBezTo>
                  <a:close/>
                </a:path>
              </a:pathLst>
            </a:custGeom>
            <a:solidFill>
              <a:srgbClr val="228F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15" name="Freeform 91"/>
            <p:cNvSpPr>
              <a:spLocks/>
            </p:cNvSpPr>
            <p:nvPr/>
          </p:nvSpPr>
          <p:spPr bwMode="auto">
            <a:xfrm>
              <a:off x="4901" y="2262"/>
              <a:ext cx="234" cy="6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0" y="3"/>
                </a:cxn>
                <a:cxn ang="0">
                  <a:pos x="30" y="11"/>
                </a:cxn>
                <a:cxn ang="0">
                  <a:pos x="32" y="11"/>
                </a:cxn>
                <a:cxn ang="0">
                  <a:pos x="66" y="5"/>
                </a:cxn>
                <a:cxn ang="0">
                  <a:pos x="45" y="15"/>
                </a:cxn>
                <a:cxn ang="0">
                  <a:pos x="7" y="2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66" h="18">
                  <a:moveTo>
                    <a:pt x="0" y="1"/>
                  </a:moveTo>
                  <a:cubicBezTo>
                    <a:pt x="4" y="0"/>
                    <a:pt x="7" y="1"/>
                    <a:pt x="10" y="3"/>
                  </a:cubicBezTo>
                  <a:cubicBezTo>
                    <a:pt x="16" y="7"/>
                    <a:pt x="22" y="12"/>
                    <a:pt x="30" y="11"/>
                  </a:cubicBezTo>
                  <a:cubicBezTo>
                    <a:pt x="31" y="11"/>
                    <a:pt x="31" y="11"/>
                    <a:pt x="32" y="11"/>
                  </a:cubicBezTo>
                  <a:cubicBezTo>
                    <a:pt x="36" y="11"/>
                    <a:pt x="62" y="6"/>
                    <a:pt x="66" y="5"/>
                  </a:cubicBezTo>
                  <a:cubicBezTo>
                    <a:pt x="61" y="6"/>
                    <a:pt x="50" y="14"/>
                    <a:pt x="45" y="15"/>
                  </a:cubicBezTo>
                  <a:cubicBezTo>
                    <a:pt x="34" y="18"/>
                    <a:pt x="15" y="8"/>
                    <a:pt x="7" y="2"/>
                  </a:cubicBezTo>
                  <a:cubicBezTo>
                    <a:pt x="5" y="1"/>
                    <a:pt x="2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228F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16" name="Freeform 92"/>
            <p:cNvSpPr>
              <a:spLocks/>
            </p:cNvSpPr>
            <p:nvPr/>
          </p:nvSpPr>
          <p:spPr bwMode="auto">
            <a:xfrm>
              <a:off x="4249" y="1729"/>
              <a:ext cx="106" cy="150"/>
            </a:xfrm>
            <a:custGeom>
              <a:avLst/>
              <a:gdLst/>
              <a:ahLst/>
              <a:cxnLst>
                <a:cxn ang="0">
                  <a:pos x="20" y="42"/>
                </a:cxn>
                <a:cxn ang="0">
                  <a:pos x="21" y="36"/>
                </a:cxn>
                <a:cxn ang="0">
                  <a:pos x="22" y="35"/>
                </a:cxn>
                <a:cxn ang="0">
                  <a:pos x="28" y="24"/>
                </a:cxn>
                <a:cxn ang="0">
                  <a:pos x="21" y="22"/>
                </a:cxn>
                <a:cxn ang="0">
                  <a:pos x="20" y="21"/>
                </a:cxn>
                <a:cxn ang="0">
                  <a:pos x="28" y="9"/>
                </a:cxn>
                <a:cxn ang="0">
                  <a:pos x="23" y="10"/>
                </a:cxn>
                <a:cxn ang="0">
                  <a:pos x="26" y="4"/>
                </a:cxn>
                <a:cxn ang="0">
                  <a:pos x="27" y="3"/>
                </a:cxn>
                <a:cxn ang="0">
                  <a:pos x="25" y="1"/>
                </a:cxn>
                <a:cxn ang="0">
                  <a:pos x="15" y="3"/>
                </a:cxn>
                <a:cxn ang="0">
                  <a:pos x="13" y="13"/>
                </a:cxn>
                <a:cxn ang="0">
                  <a:pos x="8" y="9"/>
                </a:cxn>
                <a:cxn ang="0">
                  <a:pos x="5" y="17"/>
                </a:cxn>
                <a:cxn ang="0">
                  <a:pos x="8" y="22"/>
                </a:cxn>
                <a:cxn ang="0">
                  <a:pos x="8" y="23"/>
                </a:cxn>
                <a:cxn ang="0">
                  <a:pos x="6" y="23"/>
                </a:cxn>
                <a:cxn ang="0">
                  <a:pos x="1" y="23"/>
                </a:cxn>
                <a:cxn ang="0">
                  <a:pos x="9" y="33"/>
                </a:cxn>
                <a:cxn ang="0">
                  <a:pos x="12" y="37"/>
                </a:cxn>
                <a:cxn ang="0">
                  <a:pos x="17" y="42"/>
                </a:cxn>
                <a:cxn ang="0">
                  <a:pos x="18" y="42"/>
                </a:cxn>
                <a:cxn ang="0">
                  <a:pos x="19" y="44"/>
                </a:cxn>
                <a:cxn ang="0">
                  <a:pos x="20" y="42"/>
                </a:cxn>
              </a:cxnLst>
              <a:rect l="0" t="0" r="r" b="b"/>
              <a:pathLst>
                <a:path w="30" h="44">
                  <a:moveTo>
                    <a:pt x="20" y="42"/>
                  </a:moveTo>
                  <a:cubicBezTo>
                    <a:pt x="20" y="40"/>
                    <a:pt x="21" y="38"/>
                    <a:pt x="21" y="36"/>
                  </a:cubicBezTo>
                  <a:cubicBezTo>
                    <a:pt x="21" y="36"/>
                    <a:pt x="22" y="35"/>
                    <a:pt x="22" y="35"/>
                  </a:cubicBezTo>
                  <a:cubicBezTo>
                    <a:pt x="22" y="30"/>
                    <a:pt x="26" y="27"/>
                    <a:pt x="28" y="24"/>
                  </a:cubicBezTo>
                  <a:cubicBezTo>
                    <a:pt x="30" y="19"/>
                    <a:pt x="24" y="23"/>
                    <a:pt x="21" y="22"/>
                  </a:cubicBezTo>
                  <a:cubicBezTo>
                    <a:pt x="20" y="22"/>
                    <a:pt x="20" y="21"/>
                    <a:pt x="20" y="21"/>
                  </a:cubicBezTo>
                  <a:cubicBezTo>
                    <a:pt x="26" y="19"/>
                    <a:pt x="30" y="15"/>
                    <a:pt x="28" y="9"/>
                  </a:cubicBezTo>
                  <a:cubicBezTo>
                    <a:pt x="27" y="11"/>
                    <a:pt x="23" y="12"/>
                    <a:pt x="23" y="10"/>
                  </a:cubicBezTo>
                  <a:cubicBezTo>
                    <a:pt x="23" y="8"/>
                    <a:pt x="27" y="7"/>
                    <a:pt x="26" y="4"/>
                  </a:cubicBezTo>
                  <a:cubicBezTo>
                    <a:pt x="26" y="3"/>
                    <a:pt x="27" y="3"/>
                    <a:pt x="27" y="3"/>
                  </a:cubicBezTo>
                  <a:cubicBezTo>
                    <a:pt x="28" y="2"/>
                    <a:pt x="26" y="0"/>
                    <a:pt x="25" y="1"/>
                  </a:cubicBezTo>
                  <a:cubicBezTo>
                    <a:pt x="22" y="3"/>
                    <a:pt x="18" y="0"/>
                    <a:pt x="15" y="3"/>
                  </a:cubicBezTo>
                  <a:cubicBezTo>
                    <a:pt x="12" y="6"/>
                    <a:pt x="15" y="11"/>
                    <a:pt x="13" y="13"/>
                  </a:cubicBezTo>
                  <a:cubicBezTo>
                    <a:pt x="11" y="15"/>
                    <a:pt x="9" y="10"/>
                    <a:pt x="8" y="9"/>
                  </a:cubicBezTo>
                  <a:cubicBezTo>
                    <a:pt x="5" y="8"/>
                    <a:pt x="5" y="15"/>
                    <a:pt x="5" y="17"/>
                  </a:cubicBezTo>
                  <a:cubicBezTo>
                    <a:pt x="5" y="19"/>
                    <a:pt x="7" y="20"/>
                    <a:pt x="8" y="22"/>
                  </a:cubicBezTo>
                  <a:cubicBezTo>
                    <a:pt x="8" y="22"/>
                    <a:pt x="9" y="23"/>
                    <a:pt x="8" y="23"/>
                  </a:cubicBezTo>
                  <a:cubicBezTo>
                    <a:pt x="8" y="24"/>
                    <a:pt x="7" y="24"/>
                    <a:pt x="6" y="23"/>
                  </a:cubicBezTo>
                  <a:cubicBezTo>
                    <a:pt x="4" y="22"/>
                    <a:pt x="1" y="21"/>
                    <a:pt x="1" y="23"/>
                  </a:cubicBezTo>
                  <a:cubicBezTo>
                    <a:pt x="0" y="28"/>
                    <a:pt x="5" y="31"/>
                    <a:pt x="9" y="33"/>
                  </a:cubicBezTo>
                  <a:cubicBezTo>
                    <a:pt x="10" y="33"/>
                    <a:pt x="11" y="35"/>
                    <a:pt x="12" y="37"/>
                  </a:cubicBezTo>
                  <a:cubicBezTo>
                    <a:pt x="13" y="38"/>
                    <a:pt x="17" y="39"/>
                    <a:pt x="17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3"/>
                    <a:pt x="19" y="44"/>
                    <a:pt x="19" y="44"/>
                  </a:cubicBezTo>
                  <a:cubicBezTo>
                    <a:pt x="20" y="44"/>
                    <a:pt x="19" y="43"/>
                    <a:pt x="20" y="42"/>
                  </a:cubicBezTo>
                  <a:close/>
                </a:path>
              </a:pathLst>
            </a:custGeom>
            <a:solidFill>
              <a:srgbClr val="0089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17" name="Freeform 93"/>
            <p:cNvSpPr>
              <a:spLocks/>
            </p:cNvSpPr>
            <p:nvPr/>
          </p:nvSpPr>
          <p:spPr bwMode="auto">
            <a:xfrm>
              <a:off x="4249" y="1729"/>
              <a:ext cx="96" cy="150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18" y="42"/>
                </a:cxn>
                <a:cxn ang="0">
                  <a:pos x="17" y="42"/>
                </a:cxn>
                <a:cxn ang="0">
                  <a:pos x="12" y="37"/>
                </a:cxn>
                <a:cxn ang="0">
                  <a:pos x="9" y="33"/>
                </a:cxn>
                <a:cxn ang="0">
                  <a:pos x="1" y="23"/>
                </a:cxn>
                <a:cxn ang="0">
                  <a:pos x="6" y="23"/>
                </a:cxn>
                <a:cxn ang="0">
                  <a:pos x="8" y="23"/>
                </a:cxn>
                <a:cxn ang="0">
                  <a:pos x="8" y="22"/>
                </a:cxn>
                <a:cxn ang="0">
                  <a:pos x="5" y="17"/>
                </a:cxn>
                <a:cxn ang="0">
                  <a:pos x="8" y="9"/>
                </a:cxn>
                <a:cxn ang="0">
                  <a:pos x="13" y="13"/>
                </a:cxn>
                <a:cxn ang="0">
                  <a:pos x="15" y="3"/>
                </a:cxn>
                <a:cxn ang="0">
                  <a:pos x="25" y="1"/>
                </a:cxn>
                <a:cxn ang="0">
                  <a:pos x="27" y="3"/>
                </a:cxn>
                <a:cxn ang="0">
                  <a:pos x="22" y="9"/>
                </a:cxn>
                <a:cxn ang="0">
                  <a:pos x="17" y="4"/>
                </a:cxn>
                <a:cxn ang="0">
                  <a:pos x="15" y="19"/>
                </a:cxn>
                <a:cxn ang="0">
                  <a:pos x="14" y="18"/>
                </a:cxn>
                <a:cxn ang="0">
                  <a:pos x="13" y="16"/>
                </a:cxn>
                <a:cxn ang="0">
                  <a:pos x="8" y="14"/>
                </a:cxn>
                <a:cxn ang="0">
                  <a:pos x="7" y="16"/>
                </a:cxn>
                <a:cxn ang="0">
                  <a:pos x="14" y="28"/>
                </a:cxn>
                <a:cxn ang="0">
                  <a:pos x="2" y="23"/>
                </a:cxn>
                <a:cxn ang="0">
                  <a:pos x="9" y="30"/>
                </a:cxn>
                <a:cxn ang="0">
                  <a:pos x="15" y="33"/>
                </a:cxn>
                <a:cxn ang="0">
                  <a:pos x="13" y="36"/>
                </a:cxn>
                <a:cxn ang="0">
                  <a:pos x="16" y="36"/>
                </a:cxn>
                <a:cxn ang="0">
                  <a:pos x="14" y="38"/>
                </a:cxn>
                <a:cxn ang="0">
                  <a:pos x="19" y="44"/>
                </a:cxn>
              </a:cxnLst>
              <a:rect l="0" t="0" r="r" b="b"/>
              <a:pathLst>
                <a:path w="28" h="44">
                  <a:moveTo>
                    <a:pt x="19" y="44"/>
                  </a:moveTo>
                  <a:cubicBezTo>
                    <a:pt x="20" y="44"/>
                    <a:pt x="18" y="42"/>
                    <a:pt x="18" y="42"/>
                  </a:cubicBezTo>
                  <a:cubicBezTo>
                    <a:pt x="18" y="42"/>
                    <a:pt x="18" y="42"/>
                    <a:pt x="17" y="42"/>
                  </a:cubicBezTo>
                  <a:cubicBezTo>
                    <a:pt x="17" y="39"/>
                    <a:pt x="13" y="38"/>
                    <a:pt x="12" y="37"/>
                  </a:cubicBezTo>
                  <a:cubicBezTo>
                    <a:pt x="11" y="35"/>
                    <a:pt x="10" y="33"/>
                    <a:pt x="9" y="33"/>
                  </a:cubicBezTo>
                  <a:cubicBezTo>
                    <a:pt x="5" y="31"/>
                    <a:pt x="0" y="28"/>
                    <a:pt x="1" y="23"/>
                  </a:cubicBezTo>
                  <a:cubicBezTo>
                    <a:pt x="1" y="21"/>
                    <a:pt x="4" y="22"/>
                    <a:pt x="6" y="23"/>
                  </a:cubicBezTo>
                  <a:cubicBezTo>
                    <a:pt x="7" y="24"/>
                    <a:pt x="8" y="24"/>
                    <a:pt x="8" y="23"/>
                  </a:cubicBezTo>
                  <a:cubicBezTo>
                    <a:pt x="9" y="23"/>
                    <a:pt x="8" y="22"/>
                    <a:pt x="8" y="22"/>
                  </a:cubicBezTo>
                  <a:cubicBezTo>
                    <a:pt x="7" y="20"/>
                    <a:pt x="5" y="19"/>
                    <a:pt x="5" y="17"/>
                  </a:cubicBezTo>
                  <a:cubicBezTo>
                    <a:pt x="5" y="15"/>
                    <a:pt x="5" y="8"/>
                    <a:pt x="8" y="9"/>
                  </a:cubicBezTo>
                  <a:cubicBezTo>
                    <a:pt x="9" y="10"/>
                    <a:pt x="11" y="15"/>
                    <a:pt x="13" y="13"/>
                  </a:cubicBezTo>
                  <a:cubicBezTo>
                    <a:pt x="15" y="11"/>
                    <a:pt x="12" y="6"/>
                    <a:pt x="15" y="3"/>
                  </a:cubicBezTo>
                  <a:cubicBezTo>
                    <a:pt x="18" y="0"/>
                    <a:pt x="22" y="3"/>
                    <a:pt x="25" y="1"/>
                  </a:cubicBezTo>
                  <a:cubicBezTo>
                    <a:pt x="26" y="0"/>
                    <a:pt x="28" y="2"/>
                    <a:pt x="27" y="3"/>
                  </a:cubicBezTo>
                  <a:cubicBezTo>
                    <a:pt x="27" y="3"/>
                    <a:pt x="22" y="5"/>
                    <a:pt x="22" y="9"/>
                  </a:cubicBezTo>
                  <a:cubicBezTo>
                    <a:pt x="22" y="5"/>
                    <a:pt x="19" y="2"/>
                    <a:pt x="17" y="4"/>
                  </a:cubicBezTo>
                  <a:cubicBezTo>
                    <a:pt x="13" y="7"/>
                    <a:pt x="17" y="14"/>
                    <a:pt x="15" y="19"/>
                  </a:cubicBezTo>
                  <a:cubicBezTo>
                    <a:pt x="15" y="19"/>
                    <a:pt x="14" y="18"/>
                    <a:pt x="14" y="18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0" y="15"/>
                    <a:pt x="11" y="14"/>
                    <a:pt x="8" y="14"/>
                  </a:cubicBezTo>
                  <a:cubicBezTo>
                    <a:pt x="6" y="14"/>
                    <a:pt x="6" y="15"/>
                    <a:pt x="7" y="16"/>
                  </a:cubicBezTo>
                  <a:cubicBezTo>
                    <a:pt x="8" y="20"/>
                    <a:pt x="15" y="25"/>
                    <a:pt x="14" y="28"/>
                  </a:cubicBezTo>
                  <a:cubicBezTo>
                    <a:pt x="13" y="31"/>
                    <a:pt x="5" y="24"/>
                    <a:pt x="2" y="23"/>
                  </a:cubicBezTo>
                  <a:cubicBezTo>
                    <a:pt x="1" y="27"/>
                    <a:pt x="6" y="27"/>
                    <a:pt x="9" y="30"/>
                  </a:cubicBezTo>
                  <a:cubicBezTo>
                    <a:pt x="10" y="31"/>
                    <a:pt x="13" y="32"/>
                    <a:pt x="15" y="33"/>
                  </a:cubicBezTo>
                  <a:cubicBezTo>
                    <a:pt x="16" y="34"/>
                    <a:pt x="12" y="36"/>
                    <a:pt x="13" y="36"/>
                  </a:cubicBezTo>
                  <a:cubicBezTo>
                    <a:pt x="13" y="36"/>
                    <a:pt x="15" y="36"/>
                    <a:pt x="16" y="36"/>
                  </a:cubicBezTo>
                  <a:cubicBezTo>
                    <a:pt x="16" y="37"/>
                    <a:pt x="15" y="37"/>
                    <a:pt x="14" y="38"/>
                  </a:cubicBezTo>
                  <a:cubicBezTo>
                    <a:pt x="14" y="39"/>
                    <a:pt x="21" y="44"/>
                    <a:pt x="19" y="44"/>
                  </a:cubicBezTo>
                  <a:close/>
                </a:path>
              </a:pathLst>
            </a:custGeom>
            <a:solidFill>
              <a:srgbClr val="006D5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18" name="Freeform 94"/>
            <p:cNvSpPr>
              <a:spLocks/>
            </p:cNvSpPr>
            <p:nvPr/>
          </p:nvSpPr>
          <p:spPr bwMode="auto">
            <a:xfrm>
              <a:off x="4281" y="1733"/>
              <a:ext cx="73" cy="146"/>
            </a:xfrm>
            <a:custGeom>
              <a:avLst/>
              <a:gdLst/>
              <a:ahLst/>
              <a:cxnLst>
                <a:cxn ang="0">
                  <a:pos x="9" y="42"/>
                </a:cxn>
                <a:cxn ang="0">
                  <a:pos x="10" y="40"/>
                </a:cxn>
                <a:cxn ang="0">
                  <a:pos x="11" y="34"/>
                </a:cxn>
                <a:cxn ang="0">
                  <a:pos x="12" y="33"/>
                </a:cxn>
                <a:cxn ang="0">
                  <a:pos x="18" y="22"/>
                </a:cxn>
                <a:cxn ang="0">
                  <a:pos x="11" y="20"/>
                </a:cxn>
                <a:cxn ang="0">
                  <a:pos x="10" y="19"/>
                </a:cxn>
                <a:cxn ang="0">
                  <a:pos x="18" y="7"/>
                </a:cxn>
                <a:cxn ang="0">
                  <a:pos x="13" y="8"/>
                </a:cxn>
                <a:cxn ang="0">
                  <a:pos x="16" y="2"/>
                </a:cxn>
                <a:cxn ang="0">
                  <a:pos x="17" y="1"/>
                </a:cxn>
                <a:cxn ang="0">
                  <a:pos x="17" y="0"/>
                </a:cxn>
                <a:cxn ang="0">
                  <a:pos x="10" y="11"/>
                </a:cxn>
                <a:cxn ang="0">
                  <a:pos x="17" y="11"/>
                </a:cxn>
                <a:cxn ang="0">
                  <a:pos x="11" y="14"/>
                </a:cxn>
                <a:cxn ang="0">
                  <a:pos x="5" y="24"/>
                </a:cxn>
                <a:cxn ang="0">
                  <a:pos x="16" y="22"/>
                </a:cxn>
                <a:cxn ang="0">
                  <a:pos x="9" y="42"/>
                </a:cxn>
                <a:cxn ang="0">
                  <a:pos x="9" y="42"/>
                </a:cxn>
              </a:cxnLst>
              <a:rect l="0" t="0" r="r" b="b"/>
              <a:pathLst>
                <a:path w="20" h="42">
                  <a:moveTo>
                    <a:pt x="9" y="42"/>
                  </a:moveTo>
                  <a:cubicBezTo>
                    <a:pt x="10" y="42"/>
                    <a:pt x="9" y="41"/>
                    <a:pt x="10" y="40"/>
                  </a:cubicBezTo>
                  <a:cubicBezTo>
                    <a:pt x="10" y="38"/>
                    <a:pt x="11" y="36"/>
                    <a:pt x="11" y="34"/>
                  </a:cubicBezTo>
                  <a:cubicBezTo>
                    <a:pt x="11" y="34"/>
                    <a:pt x="12" y="33"/>
                    <a:pt x="12" y="33"/>
                  </a:cubicBezTo>
                  <a:cubicBezTo>
                    <a:pt x="12" y="28"/>
                    <a:pt x="16" y="25"/>
                    <a:pt x="18" y="22"/>
                  </a:cubicBezTo>
                  <a:cubicBezTo>
                    <a:pt x="20" y="17"/>
                    <a:pt x="14" y="21"/>
                    <a:pt x="11" y="20"/>
                  </a:cubicBezTo>
                  <a:cubicBezTo>
                    <a:pt x="10" y="20"/>
                    <a:pt x="10" y="19"/>
                    <a:pt x="10" y="19"/>
                  </a:cubicBezTo>
                  <a:cubicBezTo>
                    <a:pt x="16" y="17"/>
                    <a:pt x="20" y="13"/>
                    <a:pt x="18" y="7"/>
                  </a:cubicBezTo>
                  <a:cubicBezTo>
                    <a:pt x="17" y="9"/>
                    <a:pt x="13" y="10"/>
                    <a:pt x="13" y="8"/>
                  </a:cubicBezTo>
                  <a:cubicBezTo>
                    <a:pt x="13" y="6"/>
                    <a:pt x="17" y="5"/>
                    <a:pt x="16" y="2"/>
                  </a:cubicBezTo>
                  <a:cubicBezTo>
                    <a:pt x="16" y="1"/>
                    <a:pt x="17" y="1"/>
                    <a:pt x="17" y="1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3" y="3"/>
                    <a:pt x="10" y="7"/>
                    <a:pt x="10" y="11"/>
                  </a:cubicBezTo>
                  <a:cubicBezTo>
                    <a:pt x="9" y="13"/>
                    <a:pt x="16" y="9"/>
                    <a:pt x="17" y="11"/>
                  </a:cubicBezTo>
                  <a:cubicBezTo>
                    <a:pt x="18" y="13"/>
                    <a:pt x="14" y="13"/>
                    <a:pt x="11" y="14"/>
                  </a:cubicBezTo>
                  <a:cubicBezTo>
                    <a:pt x="0" y="16"/>
                    <a:pt x="4" y="23"/>
                    <a:pt x="5" y="24"/>
                  </a:cubicBezTo>
                  <a:cubicBezTo>
                    <a:pt x="7" y="25"/>
                    <a:pt x="13" y="23"/>
                    <a:pt x="16" y="22"/>
                  </a:cubicBezTo>
                  <a:cubicBezTo>
                    <a:pt x="5" y="29"/>
                    <a:pt x="7" y="35"/>
                    <a:pt x="9" y="42"/>
                  </a:cubicBezTo>
                  <a:cubicBezTo>
                    <a:pt x="9" y="42"/>
                    <a:pt x="9" y="42"/>
                    <a:pt x="9" y="42"/>
                  </a:cubicBezTo>
                  <a:close/>
                </a:path>
              </a:pathLst>
            </a:custGeom>
            <a:solidFill>
              <a:srgbClr val="69C34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19" name="Freeform 95"/>
            <p:cNvSpPr>
              <a:spLocks noEditPoints="1"/>
            </p:cNvSpPr>
            <p:nvPr/>
          </p:nvSpPr>
          <p:spPr bwMode="auto">
            <a:xfrm>
              <a:off x="4254" y="1738"/>
              <a:ext cx="92" cy="141"/>
            </a:xfrm>
            <a:custGeom>
              <a:avLst/>
              <a:gdLst/>
              <a:ahLst/>
              <a:cxnLst>
                <a:cxn ang="0">
                  <a:pos x="14" y="14"/>
                </a:cxn>
                <a:cxn ang="0">
                  <a:pos x="26" y="8"/>
                </a:cxn>
                <a:cxn ang="0">
                  <a:pos x="13" y="25"/>
                </a:cxn>
                <a:cxn ang="0">
                  <a:pos x="25" y="20"/>
                </a:cxn>
                <a:cxn ang="0">
                  <a:pos x="13" y="29"/>
                </a:cxn>
                <a:cxn ang="0">
                  <a:pos x="0" y="20"/>
                </a:cxn>
                <a:cxn ang="0">
                  <a:pos x="13" y="19"/>
                </a:cxn>
                <a:cxn ang="0">
                  <a:pos x="5" y="10"/>
                </a:cxn>
                <a:cxn ang="0">
                  <a:pos x="21" y="0"/>
                </a:cxn>
                <a:cxn ang="0">
                  <a:pos x="17" y="40"/>
                </a:cxn>
              </a:cxnLst>
              <a:rect l="0" t="0" r="r" b="b"/>
              <a:pathLst>
                <a:path w="26" h="40">
                  <a:moveTo>
                    <a:pt x="14" y="14"/>
                  </a:moveTo>
                  <a:cubicBezTo>
                    <a:pt x="14" y="14"/>
                    <a:pt x="19" y="16"/>
                    <a:pt x="26" y="8"/>
                  </a:cubicBezTo>
                  <a:moveTo>
                    <a:pt x="13" y="25"/>
                  </a:moveTo>
                  <a:cubicBezTo>
                    <a:pt x="13" y="25"/>
                    <a:pt x="22" y="23"/>
                    <a:pt x="25" y="20"/>
                  </a:cubicBezTo>
                  <a:moveTo>
                    <a:pt x="13" y="29"/>
                  </a:moveTo>
                  <a:cubicBezTo>
                    <a:pt x="13" y="29"/>
                    <a:pt x="2" y="26"/>
                    <a:pt x="0" y="20"/>
                  </a:cubicBezTo>
                  <a:moveTo>
                    <a:pt x="13" y="19"/>
                  </a:moveTo>
                  <a:cubicBezTo>
                    <a:pt x="13" y="19"/>
                    <a:pt x="5" y="13"/>
                    <a:pt x="5" y="10"/>
                  </a:cubicBezTo>
                  <a:moveTo>
                    <a:pt x="21" y="0"/>
                  </a:moveTo>
                  <a:cubicBezTo>
                    <a:pt x="21" y="0"/>
                    <a:pt x="6" y="15"/>
                    <a:pt x="17" y="40"/>
                  </a:cubicBezTo>
                </a:path>
              </a:pathLst>
            </a:custGeom>
            <a:noFill/>
            <a:ln w="0">
              <a:solidFill>
                <a:srgbClr val="004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20" name="Freeform 96"/>
            <p:cNvSpPr>
              <a:spLocks/>
            </p:cNvSpPr>
            <p:nvPr/>
          </p:nvSpPr>
          <p:spPr bwMode="auto">
            <a:xfrm>
              <a:off x="4295" y="1925"/>
              <a:ext cx="106" cy="146"/>
            </a:xfrm>
            <a:custGeom>
              <a:avLst/>
              <a:gdLst/>
              <a:ahLst/>
              <a:cxnLst>
                <a:cxn ang="0">
                  <a:pos x="30" y="39"/>
                </a:cxn>
                <a:cxn ang="0">
                  <a:pos x="29" y="34"/>
                </a:cxn>
                <a:cxn ang="0">
                  <a:pos x="29" y="32"/>
                </a:cxn>
                <a:cxn ang="0">
                  <a:pos x="27" y="19"/>
                </a:cxn>
                <a:cxn ang="0">
                  <a:pos x="20" y="22"/>
                </a:cxn>
                <a:cxn ang="0">
                  <a:pos x="20" y="21"/>
                </a:cxn>
                <a:cxn ang="0">
                  <a:pos x="20" y="7"/>
                </a:cxn>
                <a:cxn ang="0">
                  <a:pos x="16" y="11"/>
                </a:cxn>
                <a:cxn ang="0">
                  <a:pos x="15" y="4"/>
                </a:cxn>
                <a:cxn ang="0">
                  <a:pos x="16" y="2"/>
                </a:cxn>
                <a:cxn ang="0">
                  <a:pos x="13" y="2"/>
                </a:cxn>
                <a:cxn ang="0">
                  <a:pos x="6" y="8"/>
                </a:cxn>
                <a:cxn ang="0">
                  <a:pos x="9" y="19"/>
                </a:cxn>
                <a:cxn ang="0">
                  <a:pos x="3" y="18"/>
                </a:cxn>
                <a:cxn ang="0">
                  <a:pos x="5" y="26"/>
                </a:cxn>
                <a:cxn ang="0">
                  <a:pos x="10" y="28"/>
                </a:cxn>
                <a:cxn ang="0">
                  <a:pos x="11" y="29"/>
                </a:cxn>
                <a:cxn ang="0">
                  <a:pos x="9" y="31"/>
                </a:cxn>
                <a:cxn ang="0">
                  <a:pos x="4" y="33"/>
                </a:cxn>
                <a:cxn ang="0">
                  <a:pos x="16" y="37"/>
                </a:cxn>
                <a:cxn ang="0">
                  <a:pos x="21" y="39"/>
                </a:cxn>
                <a:cxn ang="0">
                  <a:pos x="28" y="40"/>
                </a:cxn>
                <a:cxn ang="0">
                  <a:pos x="29" y="40"/>
                </a:cxn>
                <a:cxn ang="0">
                  <a:pos x="31" y="41"/>
                </a:cxn>
                <a:cxn ang="0">
                  <a:pos x="30" y="39"/>
                </a:cxn>
              </a:cxnLst>
              <a:rect l="0" t="0" r="r" b="b"/>
              <a:pathLst>
                <a:path w="31" h="42">
                  <a:moveTo>
                    <a:pt x="30" y="39"/>
                  </a:moveTo>
                  <a:cubicBezTo>
                    <a:pt x="29" y="37"/>
                    <a:pt x="29" y="36"/>
                    <a:pt x="29" y="34"/>
                  </a:cubicBezTo>
                  <a:cubicBezTo>
                    <a:pt x="29" y="33"/>
                    <a:pt x="28" y="32"/>
                    <a:pt x="29" y="32"/>
                  </a:cubicBezTo>
                  <a:cubicBezTo>
                    <a:pt x="25" y="28"/>
                    <a:pt x="28" y="23"/>
                    <a:pt x="27" y="19"/>
                  </a:cubicBezTo>
                  <a:cubicBezTo>
                    <a:pt x="27" y="14"/>
                    <a:pt x="23" y="21"/>
                    <a:pt x="20" y="22"/>
                  </a:cubicBezTo>
                  <a:cubicBezTo>
                    <a:pt x="20" y="22"/>
                    <a:pt x="20" y="21"/>
                    <a:pt x="20" y="21"/>
                  </a:cubicBezTo>
                  <a:cubicBezTo>
                    <a:pt x="24" y="17"/>
                    <a:pt x="25" y="11"/>
                    <a:pt x="20" y="7"/>
                  </a:cubicBezTo>
                  <a:cubicBezTo>
                    <a:pt x="20" y="9"/>
                    <a:pt x="17" y="12"/>
                    <a:pt x="16" y="11"/>
                  </a:cubicBezTo>
                  <a:cubicBezTo>
                    <a:pt x="15" y="9"/>
                    <a:pt x="18" y="6"/>
                    <a:pt x="15" y="4"/>
                  </a:cubicBezTo>
                  <a:cubicBezTo>
                    <a:pt x="15" y="3"/>
                    <a:pt x="16" y="3"/>
                    <a:pt x="16" y="2"/>
                  </a:cubicBezTo>
                  <a:cubicBezTo>
                    <a:pt x="16" y="1"/>
                    <a:pt x="13" y="0"/>
                    <a:pt x="13" y="2"/>
                  </a:cubicBezTo>
                  <a:cubicBezTo>
                    <a:pt x="11" y="5"/>
                    <a:pt x="7" y="5"/>
                    <a:pt x="6" y="8"/>
                  </a:cubicBezTo>
                  <a:cubicBezTo>
                    <a:pt x="5" y="12"/>
                    <a:pt x="10" y="15"/>
                    <a:pt x="9" y="19"/>
                  </a:cubicBezTo>
                  <a:cubicBezTo>
                    <a:pt x="9" y="21"/>
                    <a:pt x="4" y="18"/>
                    <a:pt x="3" y="18"/>
                  </a:cubicBezTo>
                  <a:cubicBezTo>
                    <a:pt x="0" y="18"/>
                    <a:pt x="4" y="24"/>
                    <a:pt x="5" y="26"/>
                  </a:cubicBezTo>
                  <a:cubicBezTo>
                    <a:pt x="6" y="27"/>
                    <a:pt x="8" y="28"/>
                    <a:pt x="10" y="28"/>
                  </a:cubicBezTo>
                  <a:cubicBezTo>
                    <a:pt x="10" y="28"/>
                    <a:pt x="11" y="29"/>
                    <a:pt x="11" y="29"/>
                  </a:cubicBezTo>
                  <a:cubicBezTo>
                    <a:pt x="11" y="31"/>
                    <a:pt x="9" y="31"/>
                    <a:pt x="9" y="31"/>
                  </a:cubicBezTo>
                  <a:cubicBezTo>
                    <a:pt x="7" y="30"/>
                    <a:pt x="3" y="31"/>
                    <a:pt x="4" y="33"/>
                  </a:cubicBezTo>
                  <a:cubicBezTo>
                    <a:pt x="6" y="37"/>
                    <a:pt x="12" y="38"/>
                    <a:pt x="16" y="37"/>
                  </a:cubicBezTo>
                  <a:cubicBezTo>
                    <a:pt x="18" y="37"/>
                    <a:pt x="19" y="38"/>
                    <a:pt x="21" y="39"/>
                  </a:cubicBezTo>
                  <a:cubicBezTo>
                    <a:pt x="23" y="40"/>
                    <a:pt x="26" y="39"/>
                    <a:pt x="28" y="40"/>
                  </a:cubicBezTo>
                  <a:cubicBezTo>
                    <a:pt x="29" y="41"/>
                    <a:pt x="29" y="40"/>
                    <a:pt x="29" y="40"/>
                  </a:cubicBezTo>
                  <a:cubicBezTo>
                    <a:pt x="29" y="41"/>
                    <a:pt x="31" y="42"/>
                    <a:pt x="31" y="41"/>
                  </a:cubicBezTo>
                  <a:cubicBezTo>
                    <a:pt x="31" y="41"/>
                    <a:pt x="31" y="40"/>
                    <a:pt x="30" y="39"/>
                  </a:cubicBezTo>
                  <a:close/>
                </a:path>
              </a:pathLst>
            </a:custGeom>
            <a:solidFill>
              <a:srgbClr val="0089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21" name="Freeform 97"/>
            <p:cNvSpPr>
              <a:spLocks/>
            </p:cNvSpPr>
            <p:nvPr/>
          </p:nvSpPr>
          <p:spPr bwMode="auto">
            <a:xfrm>
              <a:off x="4295" y="1925"/>
              <a:ext cx="110" cy="141"/>
            </a:xfrm>
            <a:custGeom>
              <a:avLst/>
              <a:gdLst/>
              <a:ahLst/>
              <a:cxnLst>
                <a:cxn ang="0">
                  <a:pos x="31" y="41"/>
                </a:cxn>
                <a:cxn ang="0">
                  <a:pos x="29" y="40"/>
                </a:cxn>
                <a:cxn ang="0">
                  <a:pos x="28" y="40"/>
                </a:cxn>
                <a:cxn ang="0">
                  <a:pos x="21" y="39"/>
                </a:cxn>
                <a:cxn ang="0">
                  <a:pos x="16" y="37"/>
                </a:cxn>
                <a:cxn ang="0">
                  <a:pos x="4" y="33"/>
                </a:cxn>
                <a:cxn ang="0">
                  <a:pos x="9" y="31"/>
                </a:cxn>
                <a:cxn ang="0">
                  <a:pos x="11" y="29"/>
                </a:cxn>
                <a:cxn ang="0">
                  <a:pos x="10" y="28"/>
                </a:cxn>
                <a:cxn ang="0">
                  <a:pos x="5" y="26"/>
                </a:cxn>
                <a:cxn ang="0">
                  <a:pos x="3" y="18"/>
                </a:cxn>
                <a:cxn ang="0">
                  <a:pos x="9" y="19"/>
                </a:cxn>
                <a:cxn ang="0">
                  <a:pos x="6" y="8"/>
                </a:cxn>
                <a:cxn ang="0">
                  <a:pos x="13" y="2"/>
                </a:cxn>
                <a:cxn ang="0">
                  <a:pos x="16" y="2"/>
                </a:cxn>
                <a:cxn ang="0">
                  <a:pos x="15" y="10"/>
                </a:cxn>
                <a:cxn ang="0">
                  <a:pos x="8" y="8"/>
                </a:cxn>
                <a:cxn ang="0">
                  <a:pos x="14" y="22"/>
                </a:cxn>
                <a:cxn ang="0">
                  <a:pos x="13" y="22"/>
                </a:cxn>
                <a:cxn ang="0">
                  <a:pos x="10" y="21"/>
                </a:cxn>
                <a:cxn ang="0">
                  <a:pos x="6" y="21"/>
                </a:cxn>
                <a:cxn ang="0">
                  <a:pos x="6" y="24"/>
                </a:cxn>
                <a:cxn ang="0">
                  <a:pos x="18" y="30"/>
                </a:cxn>
                <a:cxn ang="0">
                  <a:pos x="5" y="32"/>
                </a:cxn>
                <a:cxn ang="0">
                  <a:pos x="15" y="35"/>
                </a:cxn>
                <a:cxn ang="0">
                  <a:pos x="22" y="34"/>
                </a:cxn>
                <a:cxn ang="0">
                  <a:pos x="21" y="38"/>
                </a:cxn>
                <a:cxn ang="0">
                  <a:pos x="24" y="37"/>
                </a:cxn>
                <a:cxn ang="0">
                  <a:pos x="23" y="39"/>
                </a:cxn>
                <a:cxn ang="0">
                  <a:pos x="31" y="41"/>
                </a:cxn>
              </a:cxnLst>
              <a:rect l="0" t="0" r="r" b="b"/>
              <a:pathLst>
                <a:path w="32" h="41">
                  <a:moveTo>
                    <a:pt x="31" y="41"/>
                  </a:moveTo>
                  <a:cubicBezTo>
                    <a:pt x="31" y="41"/>
                    <a:pt x="29" y="40"/>
                    <a:pt x="29" y="40"/>
                  </a:cubicBezTo>
                  <a:cubicBezTo>
                    <a:pt x="29" y="40"/>
                    <a:pt x="29" y="41"/>
                    <a:pt x="28" y="40"/>
                  </a:cubicBezTo>
                  <a:cubicBezTo>
                    <a:pt x="26" y="39"/>
                    <a:pt x="23" y="40"/>
                    <a:pt x="21" y="39"/>
                  </a:cubicBezTo>
                  <a:cubicBezTo>
                    <a:pt x="19" y="38"/>
                    <a:pt x="18" y="37"/>
                    <a:pt x="16" y="37"/>
                  </a:cubicBezTo>
                  <a:cubicBezTo>
                    <a:pt x="12" y="38"/>
                    <a:pt x="6" y="37"/>
                    <a:pt x="4" y="33"/>
                  </a:cubicBezTo>
                  <a:cubicBezTo>
                    <a:pt x="3" y="31"/>
                    <a:pt x="7" y="30"/>
                    <a:pt x="9" y="31"/>
                  </a:cubicBezTo>
                  <a:cubicBezTo>
                    <a:pt x="9" y="31"/>
                    <a:pt x="11" y="31"/>
                    <a:pt x="11" y="29"/>
                  </a:cubicBezTo>
                  <a:cubicBezTo>
                    <a:pt x="11" y="29"/>
                    <a:pt x="10" y="28"/>
                    <a:pt x="10" y="28"/>
                  </a:cubicBezTo>
                  <a:cubicBezTo>
                    <a:pt x="8" y="28"/>
                    <a:pt x="6" y="27"/>
                    <a:pt x="5" y="26"/>
                  </a:cubicBezTo>
                  <a:cubicBezTo>
                    <a:pt x="4" y="24"/>
                    <a:pt x="0" y="18"/>
                    <a:pt x="3" y="18"/>
                  </a:cubicBezTo>
                  <a:cubicBezTo>
                    <a:pt x="4" y="18"/>
                    <a:pt x="9" y="21"/>
                    <a:pt x="9" y="19"/>
                  </a:cubicBezTo>
                  <a:cubicBezTo>
                    <a:pt x="10" y="15"/>
                    <a:pt x="5" y="12"/>
                    <a:pt x="6" y="8"/>
                  </a:cubicBezTo>
                  <a:cubicBezTo>
                    <a:pt x="7" y="5"/>
                    <a:pt x="11" y="5"/>
                    <a:pt x="13" y="2"/>
                  </a:cubicBezTo>
                  <a:cubicBezTo>
                    <a:pt x="13" y="0"/>
                    <a:pt x="16" y="1"/>
                    <a:pt x="16" y="2"/>
                  </a:cubicBezTo>
                  <a:cubicBezTo>
                    <a:pt x="16" y="3"/>
                    <a:pt x="13" y="7"/>
                    <a:pt x="15" y="10"/>
                  </a:cubicBezTo>
                  <a:cubicBezTo>
                    <a:pt x="13" y="7"/>
                    <a:pt x="9" y="5"/>
                    <a:pt x="8" y="8"/>
                  </a:cubicBezTo>
                  <a:cubicBezTo>
                    <a:pt x="6" y="14"/>
                    <a:pt x="13" y="17"/>
                    <a:pt x="14" y="22"/>
                  </a:cubicBezTo>
                  <a:cubicBezTo>
                    <a:pt x="14" y="22"/>
                    <a:pt x="13" y="22"/>
                    <a:pt x="13" y="22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8" y="21"/>
                    <a:pt x="8" y="20"/>
                    <a:pt x="6" y="21"/>
                  </a:cubicBezTo>
                  <a:cubicBezTo>
                    <a:pt x="4" y="23"/>
                    <a:pt x="5" y="23"/>
                    <a:pt x="6" y="24"/>
                  </a:cubicBezTo>
                  <a:cubicBezTo>
                    <a:pt x="8" y="26"/>
                    <a:pt x="17" y="28"/>
                    <a:pt x="18" y="30"/>
                  </a:cubicBezTo>
                  <a:cubicBezTo>
                    <a:pt x="19" y="33"/>
                    <a:pt x="8" y="32"/>
                    <a:pt x="5" y="32"/>
                  </a:cubicBezTo>
                  <a:cubicBezTo>
                    <a:pt x="6" y="36"/>
                    <a:pt x="11" y="34"/>
                    <a:pt x="15" y="35"/>
                  </a:cubicBezTo>
                  <a:cubicBezTo>
                    <a:pt x="16" y="35"/>
                    <a:pt x="19" y="35"/>
                    <a:pt x="22" y="34"/>
                  </a:cubicBezTo>
                  <a:cubicBezTo>
                    <a:pt x="22" y="34"/>
                    <a:pt x="21" y="38"/>
                    <a:pt x="21" y="38"/>
                  </a:cubicBezTo>
                  <a:cubicBezTo>
                    <a:pt x="22" y="38"/>
                    <a:pt x="24" y="37"/>
                    <a:pt x="24" y="37"/>
                  </a:cubicBezTo>
                  <a:cubicBezTo>
                    <a:pt x="24" y="37"/>
                    <a:pt x="23" y="38"/>
                    <a:pt x="23" y="39"/>
                  </a:cubicBezTo>
                  <a:cubicBezTo>
                    <a:pt x="24" y="39"/>
                    <a:pt x="32" y="40"/>
                    <a:pt x="31" y="41"/>
                  </a:cubicBezTo>
                  <a:close/>
                </a:path>
              </a:pathLst>
            </a:custGeom>
            <a:solidFill>
              <a:srgbClr val="006D5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22" name="Freeform 98"/>
            <p:cNvSpPr>
              <a:spLocks/>
            </p:cNvSpPr>
            <p:nvPr/>
          </p:nvSpPr>
          <p:spPr bwMode="auto">
            <a:xfrm>
              <a:off x="4327" y="1929"/>
              <a:ext cx="73" cy="137"/>
            </a:xfrm>
            <a:custGeom>
              <a:avLst/>
              <a:gdLst/>
              <a:ahLst/>
              <a:cxnLst>
                <a:cxn ang="0">
                  <a:pos x="22" y="39"/>
                </a:cxn>
                <a:cxn ang="0">
                  <a:pos x="21" y="37"/>
                </a:cxn>
                <a:cxn ang="0">
                  <a:pos x="20" y="32"/>
                </a:cxn>
                <a:cxn ang="0">
                  <a:pos x="20" y="30"/>
                </a:cxn>
                <a:cxn ang="0">
                  <a:pos x="18" y="17"/>
                </a:cxn>
                <a:cxn ang="0">
                  <a:pos x="11" y="20"/>
                </a:cxn>
                <a:cxn ang="0">
                  <a:pos x="11" y="19"/>
                </a:cxn>
                <a:cxn ang="0">
                  <a:pos x="11" y="5"/>
                </a:cxn>
                <a:cxn ang="0">
                  <a:pos x="7" y="9"/>
                </a:cxn>
                <a:cxn ang="0">
                  <a:pos x="6" y="2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6" y="12"/>
                </a:cxn>
                <a:cxn ang="0">
                  <a:pos x="12" y="9"/>
                </a:cxn>
                <a:cxn ang="0">
                  <a:pos x="8" y="14"/>
                </a:cxn>
                <a:cxn ang="0">
                  <a:pos x="9" y="26"/>
                </a:cxn>
                <a:cxn ang="0">
                  <a:pos x="17" y="19"/>
                </a:cxn>
                <a:cxn ang="0">
                  <a:pos x="22" y="39"/>
                </a:cxn>
                <a:cxn ang="0">
                  <a:pos x="22" y="39"/>
                </a:cxn>
              </a:cxnLst>
              <a:rect l="0" t="0" r="r" b="b"/>
              <a:pathLst>
                <a:path w="22" h="39">
                  <a:moveTo>
                    <a:pt x="22" y="39"/>
                  </a:moveTo>
                  <a:cubicBezTo>
                    <a:pt x="22" y="39"/>
                    <a:pt x="22" y="38"/>
                    <a:pt x="21" y="37"/>
                  </a:cubicBezTo>
                  <a:cubicBezTo>
                    <a:pt x="20" y="35"/>
                    <a:pt x="20" y="34"/>
                    <a:pt x="20" y="32"/>
                  </a:cubicBezTo>
                  <a:cubicBezTo>
                    <a:pt x="20" y="31"/>
                    <a:pt x="19" y="30"/>
                    <a:pt x="20" y="30"/>
                  </a:cubicBezTo>
                  <a:cubicBezTo>
                    <a:pt x="16" y="26"/>
                    <a:pt x="19" y="21"/>
                    <a:pt x="18" y="17"/>
                  </a:cubicBezTo>
                  <a:cubicBezTo>
                    <a:pt x="18" y="12"/>
                    <a:pt x="14" y="19"/>
                    <a:pt x="11" y="20"/>
                  </a:cubicBezTo>
                  <a:cubicBezTo>
                    <a:pt x="11" y="20"/>
                    <a:pt x="11" y="19"/>
                    <a:pt x="11" y="19"/>
                  </a:cubicBezTo>
                  <a:cubicBezTo>
                    <a:pt x="15" y="15"/>
                    <a:pt x="16" y="9"/>
                    <a:pt x="11" y="5"/>
                  </a:cubicBezTo>
                  <a:cubicBezTo>
                    <a:pt x="11" y="7"/>
                    <a:pt x="8" y="10"/>
                    <a:pt x="7" y="9"/>
                  </a:cubicBezTo>
                  <a:cubicBezTo>
                    <a:pt x="6" y="7"/>
                    <a:pt x="9" y="4"/>
                    <a:pt x="6" y="2"/>
                  </a:cubicBezTo>
                  <a:cubicBezTo>
                    <a:pt x="6" y="1"/>
                    <a:pt x="7" y="1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5" y="4"/>
                    <a:pt x="4" y="9"/>
                    <a:pt x="6" y="12"/>
                  </a:cubicBezTo>
                  <a:cubicBezTo>
                    <a:pt x="7" y="15"/>
                    <a:pt x="10" y="8"/>
                    <a:pt x="12" y="9"/>
                  </a:cubicBezTo>
                  <a:cubicBezTo>
                    <a:pt x="14" y="10"/>
                    <a:pt x="10" y="13"/>
                    <a:pt x="8" y="14"/>
                  </a:cubicBezTo>
                  <a:cubicBezTo>
                    <a:pt x="0" y="22"/>
                    <a:pt x="7" y="26"/>
                    <a:pt x="9" y="26"/>
                  </a:cubicBezTo>
                  <a:cubicBezTo>
                    <a:pt x="11" y="26"/>
                    <a:pt x="15" y="21"/>
                    <a:pt x="17" y="19"/>
                  </a:cubicBezTo>
                  <a:cubicBezTo>
                    <a:pt x="12" y="30"/>
                    <a:pt x="16" y="35"/>
                    <a:pt x="22" y="39"/>
                  </a:cubicBezTo>
                  <a:cubicBezTo>
                    <a:pt x="22" y="39"/>
                    <a:pt x="22" y="39"/>
                    <a:pt x="22" y="39"/>
                  </a:cubicBezTo>
                  <a:close/>
                </a:path>
              </a:pathLst>
            </a:custGeom>
            <a:solidFill>
              <a:srgbClr val="69C34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23" name="Freeform 99"/>
            <p:cNvSpPr>
              <a:spLocks noEditPoints="1"/>
            </p:cNvSpPr>
            <p:nvPr/>
          </p:nvSpPr>
          <p:spPr bwMode="auto">
            <a:xfrm>
              <a:off x="4309" y="1943"/>
              <a:ext cx="92" cy="123"/>
            </a:xfrm>
            <a:custGeom>
              <a:avLst/>
              <a:gdLst/>
              <a:ahLst/>
              <a:cxnLst>
                <a:cxn ang="0">
                  <a:pos x="10" y="15"/>
                </a:cxn>
                <a:cxn ang="0">
                  <a:pos x="16" y="4"/>
                </a:cxn>
                <a:cxn ang="0">
                  <a:pos x="15" y="25"/>
                </a:cxn>
                <a:cxn ang="0">
                  <a:pos x="22" y="14"/>
                </a:cxn>
                <a:cxn ang="0">
                  <a:pos x="17" y="28"/>
                </a:cxn>
                <a:cxn ang="0">
                  <a:pos x="1" y="27"/>
                </a:cxn>
                <a:cxn ang="0">
                  <a:pos x="12" y="20"/>
                </a:cxn>
                <a:cxn ang="0">
                  <a:pos x="0" y="16"/>
                </a:cxn>
                <a:cxn ang="0">
                  <a:pos x="9" y="0"/>
                </a:cxn>
                <a:cxn ang="0">
                  <a:pos x="26" y="36"/>
                </a:cxn>
              </a:cxnLst>
              <a:rect l="0" t="0" r="r" b="b"/>
              <a:pathLst>
                <a:path w="26" h="36">
                  <a:moveTo>
                    <a:pt x="10" y="15"/>
                  </a:moveTo>
                  <a:cubicBezTo>
                    <a:pt x="10" y="15"/>
                    <a:pt x="15" y="14"/>
                    <a:pt x="16" y="4"/>
                  </a:cubicBezTo>
                  <a:moveTo>
                    <a:pt x="15" y="25"/>
                  </a:moveTo>
                  <a:cubicBezTo>
                    <a:pt x="15" y="25"/>
                    <a:pt x="21" y="18"/>
                    <a:pt x="22" y="14"/>
                  </a:cubicBezTo>
                  <a:moveTo>
                    <a:pt x="17" y="28"/>
                  </a:moveTo>
                  <a:cubicBezTo>
                    <a:pt x="17" y="28"/>
                    <a:pt x="5" y="32"/>
                    <a:pt x="1" y="27"/>
                  </a:cubicBezTo>
                  <a:moveTo>
                    <a:pt x="12" y="20"/>
                  </a:moveTo>
                  <a:cubicBezTo>
                    <a:pt x="12" y="20"/>
                    <a:pt x="2" y="19"/>
                    <a:pt x="0" y="16"/>
                  </a:cubicBezTo>
                  <a:moveTo>
                    <a:pt x="9" y="0"/>
                  </a:moveTo>
                  <a:cubicBezTo>
                    <a:pt x="9" y="0"/>
                    <a:pt x="3" y="21"/>
                    <a:pt x="26" y="36"/>
                  </a:cubicBezTo>
                </a:path>
              </a:pathLst>
            </a:custGeom>
            <a:noFill/>
            <a:ln w="0">
              <a:solidFill>
                <a:srgbClr val="004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24" name="Freeform 100"/>
            <p:cNvSpPr>
              <a:spLocks/>
            </p:cNvSpPr>
            <p:nvPr/>
          </p:nvSpPr>
          <p:spPr bwMode="auto">
            <a:xfrm>
              <a:off x="4414" y="2089"/>
              <a:ext cx="133" cy="137"/>
            </a:xfrm>
            <a:custGeom>
              <a:avLst/>
              <a:gdLst/>
              <a:ahLst/>
              <a:cxnLst>
                <a:cxn ang="0">
                  <a:pos x="36" y="31"/>
                </a:cxn>
                <a:cxn ang="0">
                  <a:pos x="32" y="26"/>
                </a:cxn>
                <a:cxn ang="0">
                  <a:pos x="32" y="24"/>
                </a:cxn>
                <a:cxn ang="0">
                  <a:pos x="26" y="13"/>
                </a:cxn>
                <a:cxn ang="0">
                  <a:pos x="20" y="18"/>
                </a:cxn>
                <a:cxn ang="0">
                  <a:pos x="20" y="18"/>
                </a:cxn>
                <a:cxn ang="0">
                  <a:pos x="14" y="4"/>
                </a:cxn>
                <a:cxn ang="0">
                  <a:pos x="13" y="9"/>
                </a:cxn>
                <a:cxn ang="0">
                  <a:pos x="9" y="3"/>
                </a:cxn>
                <a:cxn ang="0">
                  <a:pos x="9" y="1"/>
                </a:cxn>
                <a:cxn ang="0">
                  <a:pos x="6" y="2"/>
                </a:cxn>
                <a:cxn ang="0">
                  <a:pos x="2" y="11"/>
                </a:cxn>
                <a:cxn ang="0">
                  <a:pos x="9" y="19"/>
                </a:cxn>
                <a:cxn ang="0">
                  <a:pos x="3" y="21"/>
                </a:cxn>
                <a:cxn ang="0">
                  <a:pos x="8" y="27"/>
                </a:cxn>
                <a:cxn ang="0">
                  <a:pos x="13" y="28"/>
                </a:cxn>
                <a:cxn ang="0">
                  <a:pos x="14" y="29"/>
                </a:cxn>
                <a:cxn ang="0">
                  <a:pos x="13" y="31"/>
                </a:cxn>
                <a:cxn ang="0">
                  <a:pos x="10" y="34"/>
                </a:cxn>
                <a:cxn ang="0">
                  <a:pos x="22" y="34"/>
                </a:cxn>
                <a:cxn ang="0">
                  <a:pos x="27" y="34"/>
                </a:cxn>
                <a:cxn ang="0">
                  <a:pos x="35" y="33"/>
                </a:cxn>
                <a:cxn ang="0">
                  <a:pos x="35" y="32"/>
                </a:cxn>
                <a:cxn ang="0">
                  <a:pos x="37" y="33"/>
                </a:cxn>
                <a:cxn ang="0">
                  <a:pos x="36" y="31"/>
                </a:cxn>
              </a:cxnLst>
              <a:rect l="0" t="0" r="r" b="b"/>
              <a:pathLst>
                <a:path w="38" h="38">
                  <a:moveTo>
                    <a:pt x="36" y="31"/>
                  </a:moveTo>
                  <a:cubicBezTo>
                    <a:pt x="35" y="29"/>
                    <a:pt x="34" y="28"/>
                    <a:pt x="32" y="26"/>
                  </a:cubicBezTo>
                  <a:cubicBezTo>
                    <a:pt x="32" y="26"/>
                    <a:pt x="32" y="25"/>
                    <a:pt x="32" y="24"/>
                  </a:cubicBezTo>
                  <a:cubicBezTo>
                    <a:pt x="28" y="22"/>
                    <a:pt x="28" y="17"/>
                    <a:pt x="26" y="13"/>
                  </a:cubicBezTo>
                  <a:cubicBezTo>
                    <a:pt x="24" y="9"/>
                    <a:pt x="23" y="16"/>
                    <a:pt x="20" y="18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2" y="12"/>
                    <a:pt x="21" y="6"/>
                    <a:pt x="14" y="4"/>
                  </a:cubicBezTo>
                  <a:cubicBezTo>
                    <a:pt x="16" y="6"/>
                    <a:pt x="14" y="10"/>
                    <a:pt x="13" y="9"/>
                  </a:cubicBezTo>
                  <a:cubicBezTo>
                    <a:pt x="11" y="8"/>
                    <a:pt x="12" y="4"/>
                    <a:pt x="9" y="3"/>
                  </a:cubicBezTo>
                  <a:cubicBezTo>
                    <a:pt x="9" y="3"/>
                    <a:pt x="9" y="2"/>
                    <a:pt x="9" y="1"/>
                  </a:cubicBezTo>
                  <a:cubicBezTo>
                    <a:pt x="9" y="0"/>
                    <a:pt x="6" y="0"/>
                    <a:pt x="6" y="2"/>
                  </a:cubicBezTo>
                  <a:cubicBezTo>
                    <a:pt x="6" y="6"/>
                    <a:pt x="2" y="7"/>
                    <a:pt x="2" y="11"/>
                  </a:cubicBezTo>
                  <a:cubicBezTo>
                    <a:pt x="3" y="15"/>
                    <a:pt x="9" y="16"/>
                    <a:pt x="9" y="19"/>
                  </a:cubicBezTo>
                  <a:cubicBezTo>
                    <a:pt x="9" y="22"/>
                    <a:pt x="4" y="20"/>
                    <a:pt x="3" y="21"/>
                  </a:cubicBezTo>
                  <a:cubicBezTo>
                    <a:pt x="0" y="22"/>
                    <a:pt x="6" y="26"/>
                    <a:pt x="8" y="27"/>
                  </a:cubicBezTo>
                  <a:cubicBezTo>
                    <a:pt x="9" y="28"/>
                    <a:pt x="11" y="28"/>
                    <a:pt x="13" y="28"/>
                  </a:cubicBezTo>
                  <a:cubicBezTo>
                    <a:pt x="13" y="28"/>
                    <a:pt x="14" y="28"/>
                    <a:pt x="14" y="29"/>
                  </a:cubicBezTo>
                  <a:cubicBezTo>
                    <a:pt x="15" y="30"/>
                    <a:pt x="14" y="30"/>
                    <a:pt x="13" y="31"/>
                  </a:cubicBezTo>
                  <a:cubicBezTo>
                    <a:pt x="11" y="31"/>
                    <a:pt x="8" y="33"/>
                    <a:pt x="10" y="34"/>
                  </a:cubicBezTo>
                  <a:cubicBezTo>
                    <a:pt x="13" y="38"/>
                    <a:pt x="18" y="36"/>
                    <a:pt x="22" y="34"/>
                  </a:cubicBezTo>
                  <a:cubicBezTo>
                    <a:pt x="23" y="33"/>
                    <a:pt x="25" y="34"/>
                    <a:pt x="27" y="34"/>
                  </a:cubicBezTo>
                  <a:cubicBezTo>
                    <a:pt x="29" y="34"/>
                    <a:pt x="32" y="32"/>
                    <a:pt x="35" y="33"/>
                  </a:cubicBezTo>
                  <a:cubicBezTo>
                    <a:pt x="35" y="33"/>
                    <a:pt x="35" y="32"/>
                    <a:pt x="35" y="32"/>
                  </a:cubicBezTo>
                  <a:cubicBezTo>
                    <a:pt x="36" y="33"/>
                    <a:pt x="37" y="33"/>
                    <a:pt x="37" y="33"/>
                  </a:cubicBezTo>
                  <a:cubicBezTo>
                    <a:pt x="38" y="32"/>
                    <a:pt x="37" y="32"/>
                    <a:pt x="36" y="31"/>
                  </a:cubicBezTo>
                  <a:close/>
                </a:path>
              </a:pathLst>
            </a:custGeom>
            <a:solidFill>
              <a:srgbClr val="0089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25" name="Freeform 101"/>
            <p:cNvSpPr>
              <a:spLocks/>
            </p:cNvSpPr>
            <p:nvPr/>
          </p:nvSpPr>
          <p:spPr bwMode="auto">
            <a:xfrm>
              <a:off x="4414" y="2089"/>
              <a:ext cx="133" cy="137"/>
            </a:xfrm>
            <a:custGeom>
              <a:avLst/>
              <a:gdLst/>
              <a:ahLst/>
              <a:cxnLst>
                <a:cxn ang="0">
                  <a:pos x="37" y="33"/>
                </a:cxn>
                <a:cxn ang="0">
                  <a:pos x="35" y="32"/>
                </a:cxn>
                <a:cxn ang="0">
                  <a:pos x="35" y="33"/>
                </a:cxn>
                <a:cxn ang="0">
                  <a:pos x="27" y="34"/>
                </a:cxn>
                <a:cxn ang="0">
                  <a:pos x="22" y="34"/>
                </a:cxn>
                <a:cxn ang="0">
                  <a:pos x="10" y="34"/>
                </a:cxn>
                <a:cxn ang="0">
                  <a:pos x="13" y="31"/>
                </a:cxn>
                <a:cxn ang="0">
                  <a:pos x="14" y="29"/>
                </a:cxn>
                <a:cxn ang="0">
                  <a:pos x="13" y="28"/>
                </a:cxn>
                <a:cxn ang="0">
                  <a:pos x="8" y="27"/>
                </a:cxn>
                <a:cxn ang="0">
                  <a:pos x="3" y="21"/>
                </a:cxn>
                <a:cxn ang="0">
                  <a:pos x="9" y="19"/>
                </a:cxn>
                <a:cxn ang="0">
                  <a:pos x="2" y="11"/>
                </a:cxn>
                <a:cxn ang="0">
                  <a:pos x="6" y="2"/>
                </a:cxn>
                <a:cxn ang="0">
                  <a:pos x="9" y="1"/>
                </a:cxn>
                <a:cxn ang="0">
                  <a:pos x="11" y="9"/>
                </a:cxn>
                <a:cxn ang="0">
                  <a:pos x="4" y="10"/>
                </a:cxn>
                <a:cxn ang="0">
                  <a:pos x="15" y="21"/>
                </a:cxn>
                <a:cxn ang="0">
                  <a:pos x="13" y="21"/>
                </a:cxn>
                <a:cxn ang="0">
                  <a:pos x="11" y="21"/>
                </a:cxn>
                <a:cxn ang="0">
                  <a:pos x="7" y="23"/>
                </a:cxn>
                <a:cxn ang="0">
                  <a:pos x="8" y="26"/>
                </a:cxn>
                <a:cxn ang="0">
                  <a:pos x="21" y="27"/>
                </a:cxn>
                <a:cxn ang="0">
                  <a:pos x="10" y="33"/>
                </a:cxn>
                <a:cxn ang="0">
                  <a:pos x="20" y="32"/>
                </a:cxn>
                <a:cxn ang="0">
                  <a:pos x="26" y="29"/>
                </a:cxn>
                <a:cxn ang="0">
                  <a:pos x="27" y="33"/>
                </a:cxn>
                <a:cxn ang="0">
                  <a:pos x="29" y="31"/>
                </a:cxn>
                <a:cxn ang="0">
                  <a:pos x="30" y="33"/>
                </a:cxn>
                <a:cxn ang="0">
                  <a:pos x="37" y="33"/>
                </a:cxn>
              </a:cxnLst>
              <a:rect l="0" t="0" r="r" b="b"/>
              <a:pathLst>
                <a:path w="38" h="38">
                  <a:moveTo>
                    <a:pt x="37" y="33"/>
                  </a:moveTo>
                  <a:cubicBezTo>
                    <a:pt x="38" y="32"/>
                    <a:pt x="36" y="32"/>
                    <a:pt x="35" y="32"/>
                  </a:cubicBezTo>
                  <a:cubicBezTo>
                    <a:pt x="35" y="32"/>
                    <a:pt x="35" y="33"/>
                    <a:pt x="35" y="33"/>
                  </a:cubicBezTo>
                  <a:cubicBezTo>
                    <a:pt x="32" y="32"/>
                    <a:pt x="29" y="34"/>
                    <a:pt x="27" y="34"/>
                  </a:cubicBezTo>
                  <a:cubicBezTo>
                    <a:pt x="25" y="34"/>
                    <a:pt x="23" y="33"/>
                    <a:pt x="22" y="34"/>
                  </a:cubicBezTo>
                  <a:cubicBezTo>
                    <a:pt x="18" y="36"/>
                    <a:pt x="13" y="38"/>
                    <a:pt x="10" y="34"/>
                  </a:cubicBezTo>
                  <a:cubicBezTo>
                    <a:pt x="8" y="33"/>
                    <a:pt x="11" y="31"/>
                    <a:pt x="13" y="31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3" y="28"/>
                    <a:pt x="13" y="28"/>
                  </a:cubicBezTo>
                  <a:cubicBezTo>
                    <a:pt x="11" y="28"/>
                    <a:pt x="9" y="28"/>
                    <a:pt x="8" y="27"/>
                  </a:cubicBezTo>
                  <a:cubicBezTo>
                    <a:pt x="6" y="26"/>
                    <a:pt x="0" y="22"/>
                    <a:pt x="3" y="21"/>
                  </a:cubicBezTo>
                  <a:cubicBezTo>
                    <a:pt x="4" y="20"/>
                    <a:pt x="9" y="22"/>
                    <a:pt x="9" y="19"/>
                  </a:cubicBezTo>
                  <a:cubicBezTo>
                    <a:pt x="9" y="16"/>
                    <a:pt x="3" y="15"/>
                    <a:pt x="2" y="11"/>
                  </a:cubicBezTo>
                  <a:cubicBezTo>
                    <a:pt x="2" y="7"/>
                    <a:pt x="6" y="6"/>
                    <a:pt x="6" y="2"/>
                  </a:cubicBezTo>
                  <a:cubicBezTo>
                    <a:pt x="6" y="0"/>
                    <a:pt x="9" y="0"/>
                    <a:pt x="9" y="1"/>
                  </a:cubicBezTo>
                  <a:cubicBezTo>
                    <a:pt x="9" y="2"/>
                    <a:pt x="8" y="7"/>
                    <a:pt x="11" y="9"/>
                  </a:cubicBezTo>
                  <a:cubicBezTo>
                    <a:pt x="8" y="7"/>
                    <a:pt x="4" y="7"/>
                    <a:pt x="4" y="10"/>
                  </a:cubicBezTo>
                  <a:cubicBezTo>
                    <a:pt x="4" y="16"/>
                    <a:pt x="12" y="16"/>
                    <a:pt x="15" y="21"/>
                  </a:cubicBezTo>
                  <a:cubicBezTo>
                    <a:pt x="15" y="21"/>
                    <a:pt x="14" y="21"/>
                    <a:pt x="13" y="21"/>
                  </a:cubicBezTo>
                  <a:cubicBezTo>
                    <a:pt x="13" y="21"/>
                    <a:pt x="11" y="21"/>
                    <a:pt x="11" y="21"/>
                  </a:cubicBezTo>
                  <a:cubicBezTo>
                    <a:pt x="8" y="22"/>
                    <a:pt x="8" y="21"/>
                    <a:pt x="7" y="23"/>
                  </a:cubicBezTo>
                  <a:cubicBezTo>
                    <a:pt x="5" y="25"/>
                    <a:pt x="6" y="25"/>
                    <a:pt x="8" y="26"/>
                  </a:cubicBezTo>
                  <a:cubicBezTo>
                    <a:pt x="11" y="27"/>
                    <a:pt x="20" y="25"/>
                    <a:pt x="21" y="27"/>
                  </a:cubicBezTo>
                  <a:cubicBezTo>
                    <a:pt x="23" y="30"/>
                    <a:pt x="13" y="32"/>
                    <a:pt x="10" y="33"/>
                  </a:cubicBezTo>
                  <a:cubicBezTo>
                    <a:pt x="13" y="37"/>
                    <a:pt x="16" y="33"/>
                    <a:pt x="20" y="32"/>
                  </a:cubicBezTo>
                  <a:cubicBezTo>
                    <a:pt x="22" y="32"/>
                    <a:pt x="24" y="30"/>
                    <a:pt x="26" y="29"/>
                  </a:cubicBezTo>
                  <a:cubicBezTo>
                    <a:pt x="27" y="29"/>
                    <a:pt x="27" y="33"/>
                    <a:pt x="27" y="33"/>
                  </a:cubicBezTo>
                  <a:cubicBezTo>
                    <a:pt x="28" y="33"/>
                    <a:pt x="29" y="31"/>
                    <a:pt x="29" y="31"/>
                  </a:cubicBezTo>
                  <a:cubicBezTo>
                    <a:pt x="30" y="31"/>
                    <a:pt x="29" y="32"/>
                    <a:pt x="30" y="33"/>
                  </a:cubicBezTo>
                  <a:cubicBezTo>
                    <a:pt x="30" y="33"/>
                    <a:pt x="38" y="31"/>
                    <a:pt x="37" y="33"/>
                  </a:cubicBezTo>
                  <a:close/>
                </a:path>
              </a:pathLst>
            </a:custGeom>
            <a:solidFill>
              <a:srgbClr val="006D5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26" name="Freeform 102"/>
            <p:cNvSpPr>
              <a:spLocks/>
            </p:cNvSpPr>
            <p:nvPr/>
          </p:nvSpPr>
          <p:spPr bwMode="auto">
            <a:xfrm>
              <a:off x="4442" y="2093"/>
              <a:ext cx="106" cy="114"/>
            </a:xfrm>
            <a:custGeom>
              <a:avLst/>
              <a:gdLst/>
              <a:ahLst/>
              <a:cxnLst>
                <a:cxn ang="0">
                  <a:pos x="29" y="32"/>
                </a:cxn>
                <a:cxn ang="0">
                  <a:pos x="28" y="30"/>
                </a:cxn>
                <a:cxn ang="0">
                  <a:pos x="24" y="25"/>
                </a:cxn>
                <a:cxn ang="0">
                  <a:pos x="24" y="23"/>
                </a:cxn>
                <a:cxn ang="0">
                  <a:pos x="18" y="12"/>
                </a:cxn>
                <a:cxn ang="0">
                  <a:pos x="12" y="17"/>
                </a:cxn>
                <a:cxn ang="0">
                  <a:pos x="12" y="17"/>
                </a:cxn>
                <a:cxn ang="0">
                  <a:pos x="6" y="3"/>
                </a:cxn>
                <a:cxn ang="0">
                  <a:pos x="5" y="8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4" y="12"/>
                </a:cxn>
                <a:cxn ang="0">
                  <a:pos x="9" y="7"/>
                </a:cxn>
                <a:cxn ang="0">
                  <a:pos x="8" y="13"/>
                </a:cxn>
                <a:cxn ang="0">
                  <a:pos x="12" y="24"/>
                </a:cxn>
                <a:cxn ang="0">
                  <a:pos x="17" y="15"/>
                </a:cxn>
                <a:cxn ang="0">
                  <a:pos x="29" y="31"/>
                </a:cxn>
                <a:cxn ang="0">
                  <a:pos x="29" y="32"/>
                </a:cxn>
              </a:cxnLst>
              <a:rect l="0" t="0" r="r" b="b"/>
              <a:pathLst>
                <a:path w="30" h="32">
                  <a:moveTo>
                    <a:pt x="29" y="32"/>
                  </a:moveTo>
                  <a:cubicBezTo>
                    <a:pt x="30" y="31"/>
                    <a:pt x="29" y="31"/>
                    <a:pt x="28" y="30"/>
                  </a:cubicBezTo>
                  <a:cubicBezTo>
                    <a:pt x="27" y="28"/>
                    <a:pt x="26" y="27"/>
                    <a:pt x="24" y="25"/>
                  </a:cubicBezTo>
                  <a:cubicBezTo>
                    <a:pt x="24" y="25"/>
                    <a:pt x="24" y="24"/>
                    <a:pt x="24" y="23"/>
                  </a:cubicBezTo>
                  <a:cubicBezTo>
                    <a:pt x="20" y="21"/>
                    <a:pt x="20" y="16"/>
                    <a:pt x="18" y="12"/>
                  </a:cubicBezTo>
                  <a:cubicBezTo>
                    <a:pt x="16" y="8"/>
                    <a:pt x="15" y="15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4" y="11"/>
                    <a:pt x="13" y="5"/>
                    <a:pt x="6" y="3"/>
                  </a:cubicBezTo>
                  <a:cubicBezTo>
                    <a:pt x="8" y="5"/>
                    <a:pt x="6" y="9"/>
                    <a:pt x="5" y="8"/>
                  </a:cubicBezTo>
                  <a:cubicBezTo>
                    <a:pt x="3" y="7"/>
                    <a:pt x="4" y="3"/>
                    <a:pt x="1" y="2"/>
                  </a:cubicBezTo>
                  <a:cubicBezTo>
                    <a:pt x="1" y="2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2" y="10"/>
                    <a:pt x="4" y="12"/>
                  </a:cubicBezTo>
                  <a:cubicBezTo>
                    <a:pt x="6" y="14"/>
                    <a:pt x="7" y="6"/>
                    <a:pt x="9" y="7"/>
                  </a:cubicBezTo>
                  <a:cubicBezTo>
                    <a:pt x="11" y="7"/>
                    <a:pt x="9" y="11"/>
                    <a:pt x="8" y="13"/>
                  </a:cubicBezTo>
                  <a:cubicBezTo>
                    <a:pt x="3" y="23"/>
                    <a:pt x="11" y="25"/>
                    <a:pt x="12" y="24"/>
                  </a:cubicBezTo>
                  <a:cubicBezTo>
                    <a:pt x="15" y="23"/>
                    <a:pt x="16" y="17"/>
                    <a:pt x="17" y="15"/>
                  </a:cubicBezTo>
                  <a:cubicBezTo>
                    <a:pt x="16" y="27"/>
                    <a:pt x="22" y="30"/>
                    <a:pt x="29" y="31"/>
                  </a:cubicBezTo>
                  <a:cubicBezTo>
                    <a:pt x="29" y="31"/>
                    <a:pt x="29" y="32"/>
                    <a:pt x="29" y="32"/>
                  </a:cubicBezTo>
                  <a:close/>
                </a:path>
              </a:pathLst>
            </a:custGeom>
            <a:solidFill>
              <a:srgbClr val="69C34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27" name="Freeform 103"/>
            <p:cNvSpPr>
              <a:spLocks noEditPoints="1"/>
            </p:cNvSpPr>
            <p:nvPr/>
          </p:nvSpPr>
          <p:spPr bwMode="auto">
            <a:xfrm>
              <a:off x="4433" y="2107"/>
              <a:ext cx="110" cy="109"/>
            </a:xfrm>
            <a:custGeom>
              <a:avLst/>
              <a:gdLst/>
              <a:ahLst/>
              <a:cxnLst>
                <a:cxn ang="0">
                  <a:pos x="9" y="14"/>
                </a:cxn>
                <a:cxn ang="0">
                  <a:pos x="11" y="1"/>
                </a:cxn>
                <a:cxn ang="0">
                  <a:pos x="17" y="21"/>
                </a:cxn>
                <a:cxn ang="0">
                  <a:pos x="20" y="8"/>
                </a:cxn>
                <a:cxn ang="0">
                  <a:pos x="20" y="23"/>
                </a:cxn>
                <a:cxn ang="0">
                  <a:pos x="5" y="28"/>
                </a:cxn>
                <a:cxn ang="0">
                  <a:pos x="13" y="18"/>
                </a:cxn>
                <a:cxn ang="0">
                  <a:pos x="0" y="18"/>
                </a:cxn>
                <a:cxn ang="0">
                  <a:pos x="3" y="0"/>
                </a:cxn>
                <a:cxn ang="0">
                  <a:pos x="31" y="27"/>
                </a:cxn>
              </a:cxnLst>
              <a:rect l="0" t="0" r="r" b="b"/>
              <a:pathLst>
                <a:path w="31" h="31">
                  <a:moveTo>
                    <a:pt x="9" y="14"/>
                  </a:moveTo>
                  <a:cubicBezTo>
                    <a:pt x="9" y="14"/>
                    <a:pt x="13" y="11"/>
                    <a:pt x="11" y="1"/>
                  </a:cubicBezTo>
                  <a:moveTo>
                    <a:pt x="17" y="21"/>
                  </a:moveTo>
                  <a:cubicBezTo>
                    <a:pt x="17" y="21"/>
                    <a:pt x="21" y="13"/>
                    <a:pt x="20" y="8"/>
                  </a:cubicBezTo>
                  <a:moveTo>
                    <a:pt x="20" y="23"/>
                  </a:moveTo>
                  <a:cubicBezTo>
                    <a:pt x="20" y="23"/>
                    <a:pt x="11" y="31"/>
                    <a:pt x="5" y="28"/>
                  </a:cubicBezTo>
                  <a:moveTo>
                    <a:pt x="13" y="18"/>
                  </a:moveTo>
                  <a:cubicBezTo>
                    <a:pt x="13" y="18"/>
                    <a:pt x="3" y="21"/>
                    <a:pt x="0" y="18"/>
                  </a:cubicBezTo>
                  <a:moveTo>
                    <a:pt x="3" y="0"/>
                  </a:moveTo>
                  <a:cubicBezTo>
                    <a:pt x="3" y="0"/>
                    <a:pt x="5" y="21"/>
                    <a:pt x="31" y="27"/>
                  </a:cubicBezTo>
                </a:path>
              </a:pathLst>
            </a:custGeom>
            <a:noFill/>
            <a:ln w="0">
              <a:solidFill>
                <a:srgbClr val="004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28" name="Freeform 104"/>
            <p:cNvSpPr>
              <a:spLocks/>
            </p:cNvSpPr>
            <p:nvPr/>
          </p:nvSpPr>
          <p:spPr bwMode="auto">
            <a:xfrm>
              <a:off x="4594" y="2212"/>
              <a:ext cx="207" cy="137"/>
            </a:xfrm>
            <a:custGeom>
              <a:avLst/>
              <a:gdLst/>
              <a:ahLst/>
              <a:cxnLst>
                <a:cxn ang="0">
                  <a:pos x="55" y="16"/>
                </a:cxn>
                <a:cxn ang="0">
                  <a:pos x="48" y="13"/>
                </a:cxn>
                <a:cxn ang="0">
                  <a:pos x="46" y="12"/>
                </a:cxn>
                <a:cxn ang="0">
                  <a:pos x="31" y="3"/>
                </a:cxn>
                <a:cxn ang="0">
                  <a:pos x="29" y="13"/>
                </a:cxn>
                <a:cxn ang="0">
                  <a:pos x="28" y="13"/>
                </a:cxn>
                <a:cxn ang="0">
                  <a:pos x="12" y="2"/>
                </a:cxn>
                <a:cxn ang="0">
                  <a:pos x="14" y="9"/>
                </a:cxn>
                <a:cxn ang="0">
                  <a:pos x="5" y="4"/>
                </a:cxn>
                <a:cxn ang="0">
                  <a:pos x="4" y="3"/>
                </a:cxn>
                <a:cxn ang="0">
                  <a:pos x="1" y="6"/>
                </a:cxn>
                <a:cxn ang="0">
                  <a:pos x="3" y="18"/>
                </a:cxn>
                <a:cxn ang="0">
                  <a:pos x="17" y="23"/>
                </a:cxn>
                <a:cxn ang="0">
                  <a:pos x="11" y="29"/>
                </a:cxn>
                <a:cxn ang="0">
                  <a:pos x="21" y="33"/>
                </a:cxn>
                <a:cxn ang="0">
                  <a:pos x="27" y="30"/>
                </a:cxn>
                <a:cxn ang="0">
                  <a:pos x="30" y="29"/>
                </a:cxn>
                <a:cxn ang="0">
                  <a:pos x="29" y="32"/>
                </a:cxn>
                <a:cxn ang="0">
                  <a:pos x="28" y="39"/>
                </a:cxn>
                <a:cxn ang="0">
                  <a:pos x="42" y="29"/>
                </a:cxn>
                <a:cxn ang="0">
                  <a:pos x="48" y="26"/>
                </a:cxn>
                <a:cxn ang="0">
                  <a:pos x="55" y="19"/>
                </a:cxn>
                <a:cxn ang="0">
                  <a:pos x="56" y="18"/>
                </a:cxn>
                <a:cxn ang="0">
                  <a:pos x="58" y="17"/>
                </a:cxn>
                <a:cxn ang="0">
                  <a:pos x="55" y="16"/>
                </a:cxn>
              </a:cxnLst>
              <a:rect l="0" t="0" r="r" b="b"/>
              <a:pathLst>
                <a:path w="58" h="40">
                  <a:moveTo>
                    <a:pt x="55" y="16"/>
                  </a:moveTo>
                  <a:cubicBezTo>
                    <a:pt x="52" y="15"/>
                    <a:pt x="50" y="14"/>
                    <a:pt x="48" y="13"/>
                  </a:cubicBezTo>
                  <a:cubicBezTo>
                    <a:pt x="47" y="13"/>
                    <a:pt x="46" y="13"/>
                    <a:pt x="46" y="12"/>
                  </a:cubicBezTo>
                  <a:cubicBezTo>
                    <a:pt x="39" y="12"/>
                    <a:pt x="36" y="6"/>
                    <a:pt x="31" y="3"/>
                  </a:cubicBezTo>
                  <a:cubicBezTo>
                    <a:pt x="25" y="0"/>
                    <a:pt x="30" y="9"/>
                    <a:pt x="29" y="13"/>
                  </a:cubicBezTo>
                  <a:cubicBezTo>
                    <a:pt x="28" y="13"/>
                    <a:pt x="28" y="14"/>
                    <a:pt x="28" y="13"/>
                  </a:cubicBezTo>
                  <a:cubicBezTo>
                    <a:pt x="26" y="5"/>
                    <a:pt x="20" y="0"/>
                    <a:pt x="12" y="2"/>
                  </a:cubicBezTo>
                  <a:cubicBezTo>
                    <a:pt x="14" y="3"/>
                    <a:pt x="15" y="9"/>
                    <a:pt x="14" y="9"/>
                  </a:cubicBezTo>
                  <a:cubicBezTo>
                    <a:pt x="11" y="9"/>
                    <a:pt x="10" y="4"/>
                    <a:pt x="5" y="4"/>
                  </a:cubicBezTo>
                  <a:cubicBezTo>
                    <a:pt x="5" y="4"/>
                    <a:pt x="4" y="3"/>
                    <a:pt x="4" y="3"/>
                  </a:cubicBezTo>
                  <a:cubicBezTo>
                    <a:pt x="2" y="2"/>
                    <a:pt x="0" y="4"/>
                    <a:pt x="1" y="6"/>
                  </a:cubicBezTo>
                  <a:cubicBezTo>
                    <a:pt x="4" y="10"/>
                    <a:pt x="0" y="14"/>
                    <a:pt x="3" y="18"/>
                  </a:cubicBezTo>
                  <a:cubicBezTo>
                    <a:pt x="6" y="23"/>
                    <a:pt x="14" y="19"/>
                    <a:pt x="17" y="23"/>
                  </a:cubicBezTo>
                  <a:cubicBezTo>
                    <a:pt x="19" y="25"/>
                    <a:pt x="12" y="27"/>
                    <a:pt x="11" y="29"/>
                  </a:cubicBezTo>
                  <a:cubicBezTo>
                    <a:pt x="9" y="33"/>
                    <a:pt x="18" y="33"/>
                    <a:pt x="21" y="33"/>
                  </a:cubicBezTo>
                  <a:cubicBezTo>
                    <a:pt x="23" y="33"/>
                    <a:pt x="25" y="31"/>
                    <a:pt x="27" y="30"/>
                  </a:cubicBezTo>
                  <a:cubicBezTo>
                    <a:pt x="28" y="29"/>
                    <a:pt x="29" y="29"/>
                    <a:pt x="30" y="29"/>
                  </a:cubicBezTo>
                  <a:cubicBezTo>
                    <a:pt x="31" y="30"/>
                    <a:pt x="30" y="32"/>
                    <a:pt x="29" y="32"/>
                  </a:cubicBezTo>
                  <a:cubicBezTo>
                    <a:pt x="27" y="34"/>
                    <a:pt x="25" y="39"/>
                    <a:pt x="28" y="39"/>
                  </a:cubicBezTo>
                  <a:cubicBezTo>
                    <a:pt x="35" y="40"/>
                    <a:pt x="39" y="35"/>
                    <a:pt x="42" y="29"/>
                  </a:cubicBezTo>
                  <a:cubicBezTo>
                    <a:pt x="43" y="28"/>
                    <a:pt x="46" y="27"/>
                    <a:pt x="48" y="26"/>
                  </a:cubicBezTo>
                  <a:cubicBezTo>
                    <a:pt x="50" y="24"/>
                    <a:pt x="52" y="20"/>
                    <a:pt x="55" y="19"/>
                  </a:cubicBezTo>
                  <a:cubicBezTo>
                    <a:pt x="55" y="19"/>
                    <a:pt x="55" y="18"/>
                    <a:pt x="56" y="18"/>
                  </a:cubicBezTo>
                  <a:cubicBezTo>
                    <a:pt x="56" y="18"/>
                    <a:pt x="58" y="17"/>
                    <a:pt x="58" y="17"/>
                  </a:cubicBezTo>
                  <a:cubicBezTo>
                    <a:pt x="58" y="16"/>
                    <a:pt x="56" y="16"/>
                    <a:pt x="55" y="16"/>
                  </a:cubicBezTo>
                  <a:close/>
                </a:path>
              </a:pathLst>
            </a:custGeom>
            <a:solidFill>
              <a:srgbClr val="0089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29" name="Freeform 105"/>
            <p:cNvSpPr>
              <a:spLocks/>
            </p:cNvSpPr>
            <p:nvPr/>
          </p:nvSpPr>
          <p:spPr bwMode="auto">
            <a:xfrm>
              <a:off x="4594" y="2217"/>
              <a:ext cx="207" cy="132"/>
            </a:xfrm>
            <a:custGeom>
              <a:avLst/>
              <a:gdLst/>
              <a:ahLst/>
              <a:cxnLst>
                <a:cxn ang="0">
                  <a:pos x="58" y="15"/>
                </a:cxn>
                <a:cxn ang="0">
                  <a:pos x="56" y="16"/>
                </a:cxn>
                <a:cxn ang="0">
                  <a:pos x="55" y="17"/>
                </a:cxn>
                <a:cxn ang="0">
                  <a:pos x="48" y="24"/>
                </a:cxn>
                <a:cxn ang="0">
                  <a:pos x="42" y="27"/>
                </a:cxn>
                <a:cxn ang="0">
                  <a:pos x="28" y="37"/>
                </a:cxn>
                <a:cxn ang="0">
                  <a:pos x="29" y="30"/>
                </a:cxn>
                <a:cxn ang="0">
                  <a:pos x="30" y="27"/>
                </a:cxn>
                <a:cxn ang="0">
                  <a:pos x="27" y="28"/>
                </a:cxn>
                <a:cxn ang="0">
                  <a:pos x="21" y="31"/>
                </a:cxn>
                <a:cxn ang="0">
                  <a:pos x="11" y="27"/>
                </a:cxn>
                <a:cxn ang="0">
                  <a:pos x="17" y="21"/>
                </a:cxn>
                <a:cxn ang="0">
                  <a:pos x="3" y="16"/>
                </a:cxn>
                <a:cxn ang="0">
                  <a:pos x="1" y="4"/>
                </a:cxn>
                <a:cxn ang="0">
                  <a:pos x="4" y="1"/>
                </a:cxn>
                <a:cxn ang="0">
                  <a:pos x="11" y="8"/>
                </a:cxn>
                <a:cxn ang="0">
                  <a:pos x="4" y="14"/>
                </a:cxn>
                <a:cxn ang="0">
                  <a:pos x="24" y="18"/>
                </a:cxn>
                <a:cxn ang="0">
                  <a:pos x="23" y="19"/>
                </a:cxn>
                <a:cxn ang="0">
                  <a:pos x="20" y="21"/>
                </a:cxn>
                <a:cxn ang="0">
                  <a:pos x="17" y="27"/>
                </a:cxn>
                <a:cxn ang="0">
                  <a:pos x="20" y="29"/>
                </a:cxn>
                <a:cxn ang="0">
                  <a:pos x="36" y="20"/>
                </a:cxn>
                <a:cxn ang="0">
                  <a:pos x="28" y="36"/>
                </a:cxn>
                <a:cxn ang="0">
                  <a:pos x="38" y="27"/>
                </a:cxn>
                <a:cxn ang="0">
                  <a:pos x="43" y="19"/>
                </a:cxn>
                <a:cxn ang="0">
                  <a:pos x="47" y="23"/>
                </a:cxn>
                <a:cxn ang="0">
                  <a:pos x="48" y="18"/>
                </a:cxn>
                <a:cxn ang="0">
                  <a:pos x="49" y="21"/>
                </a:cxn>
                <a:cxn ang="0">
                  <a:pos x="58" y="15"/>
                </a:cxn>
              </a:cxnLst>
              <a:rect l="0" t="0" r="r" b="b"/>
              <a:pathLst>
                <a:path w="58" h="38">
                  <a:moveTo>
                    <a:pt x="58" y="15"/>
                  </a:moveTo>
                  <a:cubicBezTo>
                    <a:pt x="58" y="14"/>
                    <a:pt x="56" y="16"/>
                    <a:pt x="56" y="16"/>
                  </a:cubicBezTo>
                  <a:cubicBezTo>
                    <a:pt x="55" y="16"/>
                    <a:pt x="55" y="17"/>
                    <a:pt x="55" y="17"/>
                  </a:cubicBezTo>
                  <a:cubicBezTo>
                    <a:pt x="52" y="18"/>
                    <a:pt x="50" y="22"/>
                    <a:pt x="48" y="24"/>
                  </a:cubicBezTo>
                  <a:cubicBezTo>
                    <a:pt x="46" y="25"/>
                    <a:pt x="43" y="26"/>
                    <a:pt x="42" y="27"/>
                  </a:cubicBezTo>
                  <a:cubicBezTo>
                    <a:pt x="39" y="33"/>
                    <a:pt x="35" y="38"/>
                    <a:pt x="28" y="37"/>
                  </a:cubicBezTo>
                  <a:cubicBezTo>
                    <a:pt x="25" y="37"/>
                    <a:pt x="27" y="32"/>
                    <a:pt x="29" y="30"/>
                  </a:cubicBezTo>
                  <a:cubicBezTo>
                    <a:pt x="30" y="30"/>
                    <a:pt x="31" y="28"/>
                    <a:pt x="30" y="27"/>
                  </a:cubicBezTo>
                  <a:cubicBezTo>
                    <a:pt x="29" y="27"/>
                    <a:pt x="28" y="27"/>
                    <a:pt x="27" y="28"/>
                  </a:cubicBezTo>
                  <a:cubicBezTo>
                    <a:pt x="25" y="29"/>
                    <a:pt x="23" y="31"/>
                    <a:pt x="21" y="31"/>
                  </a:cubicBezTo>
                  <a:cubicBezTo>
                    <a:pt x="18" y="31"/>
                    <a:pt x="9" y="31"/>
                    <a:pt x="11" y="27"/>
                  </a:cubicBezTo>
                  <a:cubicBezTo>
                    <a:pt x="12" y="25"/>
                    <a:pt x="19" y="23"/>
                    <a:pt x="17" y="21"/>
                  </a:cubicBezTo>
                  <a:cubicBezTo>
                    <a:pt x="14" y="17"/>
                    <a:pt x="6" y="21"/>
                    <a:pt x="3" y="16"/>
                  </a:cubicBezTo>
                  <a:cubicBezTo>
                    <a:pt x="0" y="12"/>
                    <a:pt x="4" y="8"/>
                    <a:pt x="1" y="4"/>
                  </a:cubicBezTo>
                  <a:cubicBezTo>
                    <a:pt x="0" y="2"/>
                    <a:pt x="2" y="0"/>
                    <a:pt x="4" y="1"/>
                  </a:cubicBezTo>
                  <a:cubicBezTo>
                    <a:pt x="5" y="2"/>
                    <a:pt x="7" y="8"/>
                    <a:pt x="11" y="8"/>
                  </a:cubicBezTo>
                  <a:cubicBezTo>
                    <a:pt x="7" y="7"/>
                    <a:pt x="2" y="11"/>
                    <a:pt x="4" y="14"/>
                  </a:cubicBezTo>
                  <a:cubicBezTo>
                    <a:pt x="9" y="20"/>
                    <a:pt x="18" y="15"/>
                    <a:pt x="24" y="18"/>
                  </a:cubicBezTo>
                  <a:cubicBezTo>
                    <a:pt x="25" y="18"/>
                    <a:pt x="23" y="19"/>
                    <a:pt x="23" y="19"/>
                  </a:cubicBezTo>
                  <a:cubicBezTo>
                    <a:pt x="22" y="20"/>
                    <a:pt x="20" y="21"/>
                    <a:pt x="20" y="21"/>
                  </a:cubicBezTo>
                  <a:cubicBezTo>
                    <a:pt x="18" y="24"/>
                    <a:pt x="17" y="24"/>
                    <a:pt x="17" y="27"/>
                  </a:cubicBezTo>
                  <a:cubicBezTo>
                    <a:pt x="17" y="30"/>
                    <a:pt x="18" y="30"/>
                    <a:pt x="20" y="29"/>
                  </a:cubicBezTo>
                  <a:cubicBezTo>
                    <a:pt x="24" y="28"/>
                    <a:pt x="32" y="19"/>
                    <a:pt x="36" y="20"/>
                  </a:cubicBezTo>
                  <a:cubicBezTo>
                    <a:pt x="40" y="22"/>
                    <a:pt x="31" y="32"/>
                    <a:pt x="28" y="36"/>
                  </a:cubicBezTo>
                  <a:cubicBezTo>
                    <a:pt x="33" y="37"/>
                    <a:pt x="35" y="31"/>
                    <a:pt x="38" y="27"/>
                  </a:cubicBezTo>
                  <a:cubicBezTo>
                    <a:pt x="40" y="26"/>
                    <a:pt x="42" y="22"/>
                    <a:pt x="43" y="19"/>
                  </a:cubicBezTo>
                  <a:cubicBezTo>
                    <a:pt x="44" y="19"/>
                    <a:pt x="46" y="23"/>
                    <a:pt x="47" y="23"/>
                  </a:cubicBezTo>
                  <a:cubicBezTo>
                    <a:pt x="47" y="22"/>
                    <a:pt x="47" y="19"/>
                    <a:pt x="48" y="18"/>
                  </a:cubicBezTo>
                  <a:cubicBezTo>
                    <a:pt x="48" y="19"/>
                    <a:pt x="49" y="20"/>
                    <a:pt x="49" y="21"/>
                  </a:cubicBezTo>
                  <a:cubicBezTo>
                    <a:pt x="50" y="21"/>
                    <a:pt x="57" y="12"/>
                    <a:pt x="58" y="15"/>
                  </a:cubicBezTo>
                  <a:close/>
                </a:path>
              </a:pathLst>
            </a:custGeom>
            <a:solidFill>
              <a:srgbClr val="006D5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30" name="Freeform 106"/>
            <p:cNvSpPr>
              <a:spLocks/>
            </p:cNvSpPr>
            <p:nvPr/>
          </p:nvSpPr>
          <p:spPr bwMode="auto">
            <a:xfrm>
              <a:off x="4603" y="2212"/>
              <a:ext cx="197" cy="91"/>
            </a:xfrm>
            <a:custGeom>
              <a:avLst/>
              <a:gdLst/>
              <a:ahLst/>
              <a:cxnLst>
                <a:cxn ang="0">
                  <a:pos x="55" y="17"/>
                </a:cxn>
                <a:cxn ang="0">
                  <a:pos x="52" y="16"/>
                </a:cxn>
                <a:cxn ang="0">
                  <a:pos x="45" y="13"/>
                </a:cxn>
                <a:cxn ang="0">
                  <a:pos x="43" y="12"/>
                </a:cxn>
                <a:cxn ang="0">
                  <a:pos x="28" y="3"/>
                </a:cxn>
                <a:cxn ang="0">
                  <a:pos x="26" y="13"/>
                </a:cxn>
                <a:cxn ang="0">
                  <a:pos x="25" y="13"/>
                </a:cxn>
                <a:cxn ang="0">
                  <a:pos x="9" y="2"/>
                </a:cxn>
                <a:cxn ang="0">
                  <a:pos x="11" y="9"/>
                </a:cxn>
                <a:cxn ang="0">
                  <a:pos x="2" y="4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13" y="14"/>
                </a:cxn>
                <a:cxn ang="0">
                  <a:pos x="14" y="4"/>
                </a:cxn>
                <a:cxn ang="0">
                  <a:pos x="18" y="12"/>
                </a:cxn>
                <a:cxn ang="0">
                  <a:pos x="31" y="21"/>
                </a:cxn>
                <a:cxn ang="0">
                  <a:pos x="29" y="7"/>
                </a:cxn>
                <a:cxn ang="0">
                  <a:pos x="54" y="16"/>
                </a:cxn>
                <a:cxn ang="0">
                  <a:pos x="55" y="17"/>
                </a:cxn>
              </a:cxnLst>
              <a:rect l="0" t="0" r="r" b="b"/>
              <a:pathLst>
                <a:path w="55" h="26">
                  <a:moveTo>
                    <a:pt x="55" y="17"/>
                  </a:moveTo>
                  <a:cubicBezTo>
                    <a:pt x="55" y="16"/>
                    <a:pt x="53" y="16"/>
                    <a:pt x="52" y="16"/>
                  </a:cubicBezTo>
                  <a:cubicBezTo>
                    <a:pt x="49" y="15"/>
                    <a:pt x="47" y="14"/>
                    <a:pt x="45" y="13"/>
                  </a:cubicBezTo>
                  <a:cubicBezTo>
                    <a:pt x="44" y="13"/>
                    <a:pt x="43" y="13"/>
                    <a:pt x="43" y="12"/>
                  </a:cubicBezTo>
                  <a:cubicBezTo>
                    <a:pt x="36" y="12"/>
                    <a:pt x="33" y="6"/>
                    <a:pt x="28" y="3"/>
                  </a:cubicBezTo>
                  <a:cubicBezTo>
                    <a:pt x="22" y="0"/>
                    <a:pt x="27" y="9"/>
                    <a:pt x="26" y="13"/>
                  </a:cubicBezTo>
                  <a:cubicBezTo>
                    <a:pt x="25" y="13"/>
                    <a:pt x="25" y="14"/>
                    <a:pt x="25" y="13"/>
                  </a:cubicBezTo>
                  <a:cubicBezTo>
                    <a:pt x="23" y="5"/>
                    <a:pt x="17" y="0"/>
                    <a:pt x="9" y="2"/>
                  </a:cubicBezTo>
                  <a:cubicBezTo>
                    <a:pt x="11" y="3"/>
                    <a:pt x="12" y="9"/>
                    <a:pt x="11" y="9"/>
                  </a:cubicBezTo>
                  <a:cubicBezTo>
                    <a:pt x="8" y="9"/>
                    <a:pt x="7" y="4"/>
                    <a:pt x="2" y="4"/>
                  </a:cubicBezTo>
                  <a:cubicBezTo>
                    <a:pt x="2" y="4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3" y="8"/>
                    <a:pt x="8" y="13"/>
                    <a:pt x="13" y="14"/>
                  </a:cubicBezTo>
                  <a:cubicBezTo>
                    <a:pt x="17" y="14"/>
                    <a:pt x="11" y="5"/>
                    <a:pt x="14" y="4"/>
                  </a:cubicBezTo>
                  <a:cubicBezTo>
                    <a:pt x="17" y="3"/>
                    <a:pt x="17" y="9"/>
                    <a:pt x="18" y="12"/>
                  </a:cubicBezTo>
                  <a:cubicBezTo>
                    <a:pt x="19" y="26"/>
                    <a:pt x="29" y="23"/>
                    <a:pt x="31" y="21"/>
                  </a:cubicBezTo>
                  <a:cubicBezTo>
                    <a:pt x="32" y="18"/>
                    <a:pt x="29" y="10"/>
                    <a:pt x="29" y="7"/>
                  </a:cubicBezTo>
                  <a:cubicBezTo>
                    <a:pt x="37" y="21"/>
                    <a:pt x="46" y="20"/>
                    <a:pt x="54" y="16"/>
                  </a:cubicBezTo>
                  <a:cubicBezTo>
                    <a:pt x="54" y="16"/>
                    <a:pt x="55" y="17"/>
                    <a:pt x="55" y="17"/>
                  </a:cubicBezTo>
                  <a:close/>
                </a:path>
              </a:pathLst>
            </a:custGeom>
            <a:solidFill>
              <a:srgbClr val="69C34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31" name="Freeform 107"/>
            <p:cNvSpPr>
              <a:spLocks noEditPoints="1"/>
            </p:cNvSpPr>
            <p:nvPr/>
          </p:nvSpPr>
          <p:spPr bwMode="auto">
            <a:xfrm>
              <a:off x="4607" y="2221"/>
              <a:ext cx="188" cy="123"/>
            </a:xfrm>
            <a:custGeom>
              <a:avLst/>
              <a:gdLst/>
              <a:ahLst/>
              <a:cxnLst>
                <a:cxn ang="0">
                  <a:pos x="18" y="16"/>
                </a:cxn>
                <a:cxn ang="0">
                  <a:pos x="10" y="0"/>
                </a:cxn>
                <a:cxn ang="0">
                  <a:pos x="32" y="18"/>
                </a:cxn>
                <a:cxn ang="0">
                  <a:pos x="26" y="1"/>
                </a:cxn>
                <a:cxn ang="0">
                  <a:pos x="37" y="18"/>
                </a:cxn>
                <a:cxn ang="0">
                  <a:pos x="24" y="35"/>
                </a:cxn>
                <a:cxn ang="0">
                  <a:pos x="25" y="18"/>
                </a:cxn>
                <a:cxn ang="0">
                  <a:pos x="11" y="27"/>
                </a:cxn>
                <a:cxn ang="0">
                  <a:pos x="0" y="5"/>
                </a:cxn>
                <a:cxn ang="0">
                  <a:pos x="53" y="14"/>
                </a:cxn>
              </a:cxnLst>
              <a:rect l="0" t="0" r="r" b="b"/>
              <a:pathLst>
                <a:path w="53" h="35">
                  <a:moveTo>
                    <a:pt x="18" y="16"/>
                  </a:moveTo>
                  <a:cubicBezTo>
                    <a:pt x="18" y="16"/>
                    <a:pt x="20" y="10"/>
                    <a:pt x="10" y="0"/>
                  </a:cubicBezTo>
                  <a:moveTo>
                    <a:pt x="32" y="18"/>
                  </a:moveTo>
                  <a:cubicBezTo>
                    <a:pt x="32" y="18"/>
                    <a:pt x="30" y="6"/>
                    <a:pt x="26" y="1"/>
                  </a:cubicBezTo>
                  <a:moveTo>
                    <a:pt x="37" y="18"/>
                  </a:moveTo>
                  <a:cubicBezTo>
                    <a:pt x="37" y="18"/>
                    <a:pt x="32" y="33"/>
                    <a:pt x="24" y="35"/>
                  </a:cubicBezTo>
                  <a:moveTo>
                    <a:pt x="25" y="18"/>
                  </a:moveTo>
                  <a:cubicBezTo>
                    <a:pt x="25" y="18"/>
                    <a:pt x="16" y="28"/>
                    <a:pt x="11" y="27"/>
                  </a:cubicBezTo>
                  <a:moveTo>
                    <a:pt x="0" y="5"/>
                  </a:moveTo>
                  <a:cubicBezTo>
                    <a:pt x="0" y="5"/>
                    <a:pt x="19" y="27"/>
                    <a:pt x="53" y="14"/>
                  </a:cubicBezTo>
                </a:path>
              </a:pathLst>
            </a:custGeom>
            <a:noFill/>
            <a:ln w="0">
              <a:solidFill>
                <a:srgbClr val="00483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32" name="Freeform 108"/>
            <p:cNvSpPr>
              <a:spLocks/>
            </p:cNvSpPr>
            <p:nvPr/>
          </p:nvSpPr>
          <p:spPr bwMode="auto">
            <a:xfrm>
              <a:off x="4897" y="2271"/>
              <a:ext cx="73" cy="41"/>
            </a:xfrm>
            <a:custGeom>
              <a:avLst/>
              <a:gdLst/>
              <a:ahLst/>
              <a:cxnLst>
                <a:cxn ang="0">
                  <a:pos x="20" y="9"/>
                </a:cxn>
                <a:cxn ang="0">
                  <a:pos x="19" y="1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20" y="9"/>
                </a:cxn>
              </a:cxnLst>
              <a:rect l="0" t="0" r="r" b="b"/>
              <a:pathLst>
                <a:path w="20" h="11">
                  <a:moveTo>
                    <a:pt x="20" y="9"/>
                  </a:moveTo>
                  <a:cubicBezTo>
                    <a:pt x="20" y="9"/>
                    <a:pt x="19" y="11"/>
                    <a:pt x="19" y="11"/>
                  </a:cubicBezTo>
                  <a:cubicBezTo>
                    <a:pt x="10" y="5"/>
                    <a:pt x="9" y="5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5" y="1"/>
                    <a:pt x="13" y="4"/>
                    <a:pt x="20" y="9"/>
                  </a:cubicBezTo>
                  <a:close/>
                </a:path>
              </a:pathLst>
            </a:custGeom>
            <a:solidFill>
              <a:srgbClr val="69C34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33" name="Freeform 109"/>
            <p:cNvSpPr>
              <a:spLocks/>
            </p:cNvSpPr>
            <p:nvPr/>
          </p:nvSpPr>
          <p:spPr bwMode="auto">
            <a:xfrm>
              <a:off x="4897" y="2271"/>
              <a:ext cx="73" cy="41"/>
            </a:xfrm>
            <a:custGeom>
              <a:avLst/>
              <a:gdLst/>
              <a:ahLst/>
              <a:cxnLst>
                <a:cxn ang="0">
                  <a:pos x="20" y="9"/>
                </a:cxn>
                <a:cxn ang="0">
                  <a:pos x="19" y="1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20" y="9"/>
                </a:cxn>
              </a:cxnLst>
              <a:rect l="0" t="0" r="r" b="b"/>
              <a:pathLst>
                <a:path w="20" h="11">
                  <a:moveTo>
                    <a:pt x="20" y="9"/>
                  </a:moveTo>
                  <a:cubicBezTo>
                    <a:pt x="20" y="9"/>
                    <a:pt x="19" y="11"/>
                    <a:pt x="19" y="11"/>
                  </a:cubicBezTo>
                  <a:cubicBezTo>
                    <a:pt x="10" y="5"/>
                    <a:pt x="9" y="5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5" y="1"/>
                    <a:pt x="13" y="4"/>
                    <a:pt x="20" y="9"/>
                  </a:cubicBezTo>
                  <a:close/>
                </a:path>
              </a:pathLst>
            </a:custGeom>
            <a:noFill/>
            <a:ln w="0">
              <a:solidFill>
                <a:srgbClr val="69C34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34" name="Freeform 110"/>
            <p:cNvSpPr>
              <a:spLocks/>
            </p:cNvSpPr>
            <p:nvPr/>
          </p:nvSpPr>
          <p:spPr bwMode="auto">
            <a:xfrm>
              <a:off x="4897" y="2271"/>
              <a:ext cx="69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10"/>
                </a:cxn>
              </a:cxnLst>
              <a:rect l="0" t="0" r="r" b="b"/>
              <a:pathLst>
                <a:path w="19" h="10">
                  <a:moveTo>
                    <a:pt x="0" y="0"/>
                  </a:moveTo>
                  <a:cubicBezTo>
                    <a:pt x="6" y="2"/>
                    <a:pt x="12" y="5"/>
                    <a:pt x="19" y="10"/>
                  </a:cubicBezTo>
                </a:path>
              </a:pathLst>
            </a:custGeom>
            <a:noFill/>
            <a:ln w="0">
              <a:solidFill>
                <a:srgbClr val="00553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35" name="Freeform 111"/>
            <p:cNvSpPr>
              <a:spLocks/>
            </p:cNvSpPr>
            <p:nvPr/>
          </p:nvSpPr>
          <p:spPr bwMode="auto">
            <a:xfrm>
              <a:off x="4768" y="2276"/>
              <a:ext cx="69" cy="4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" y="12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0" y="10"/>
                </a:cxn>
              </a:cxnLst>
              <a:rect l="0" t="0" r="r" b="b"/>
              <a:pathLst>
                <a:path w="19" h="12">
                  <a:moveTo>
                    <a:pt x="0" y="10"/>
                  </a:moveTo>
                  <a:cubicBezTo>
                    <a:pt x="0" y="10"/>
                    <a:pt x="1" y="12"/>
                    <a:pt x="1" y="12"/>
                  </a:cubicBezTo>
                  <a:cubicBezTo>
                    <a:pt x="10" y="5"/>
                    <a:pt x="10" y="5"/>
                    <a:pt x="19" y="1"/>
                  </a:cubicBezTo>
                  <a:cubicBezTo>
                    <a:pt x="19" y="1"/>
                    <a:pt x="19" y="0"/>
                    <a:pt x="19" y="0"/>
                  </a:cubicBezTo>
                  <a:cubicBezTo>
                    <a:pt x="13" y="1"/>
                    <a:pt x="7" y="5"/>
                    <a:pt x="0" y="10"/>
                  </a:cubicBezTo>
                  <a:close/>
                </a:path>
              </a:pathLst>
            </a:custGeom>
            <a:solidFill>
              <a:srgbClr val="69C34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36" name="Freeform 112"/>
            <p:cNvSpPr>
              <a:spLocks/>
            </p:cNvSpPr>
            <p:nvPr/>
          </p:nvSpPr>
          <p:spPr bwMode="auto">
            <a:xfrm>
              <a:off x="4768" y="2276"/>
              <a:ext cx="69" cy="4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" y="12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0" y="10"/>
                </a:cxn>
              </a:cxnLst>
              <a:rect l="0" t="0" r="r" b="b"/>
              <a:pathLst>
                <a:path w="19" h="12">
                  <a:moveTo>
                    <a:pt x="0" y="10"/>
                  </a:moveTo>
                  <a:cubicBezTo>
                    <a:pt x="0" y="10"/>
                    <a:pt x="1" y="12"/>
                    <a:pt x="1" y="12"/>
                  </a:cubicBezTo>
                  <a:cubicBezTo>
                    <a:pt x="10" y="5"/>
                    <a:pt x="10" y="5"/>
                    <a:pt x="19" y="1"/>
                  </a:cubicBezTo>
                  <a:cubicBezTo>
                    <a:pt x="19" y="1"/>
                    <a:pt x="19" y="0"/>
                    <a:pt x="19" y="0"/>
                  </a:cubicBezTo>
                  <a:cubicBezTo>
                    <a:pt x="13" y="1"/>
                    <a:pt x="7" y="5"/>
                    <a:pt x="0" y="10"/>
                  </a:cubicBezTo>
                  <a:close/>
                </a:path>
              </a:pathLst>
            </a:custGeom>
            <a:noFill/>
            <a:ln w="0">
              <a:solidFill>
                <a:srgbClr val="69C34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37" name="Freeform 113"/>
            <p:cNvSpPr>
              <a:spLocks/>
            </p:cNvSpPr>
            <p:nvPr/>
          </p:nvSpPr>
          <p:spPr bwMode="auto">
            <a:xfrm>
              <a:off x="4773" y="2276"/>
              <a:ext cx="64" cy="36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0"/>
                </a:cxn>
              </a:cxnLst>
              <a:rect l="0" t="0" r="r" b="b"/>
              <a:pathLst>
                <a:path w="18" h="10">
                  <a:moveTo>
                    <a:pt x="18" y="0"/>
                  </a:moveTo>
                  <a:cubicBezTo>
                    <a:pt x="12" y="2"/>
                    <a:pt x="7" y="5"/>
                    <a:pt x="0" y="10"/>
                  </a:cubicBezTo>
                </a:path>
              </a:pathLst>
            </a:custGeom>
            <a:noFill/>
            <a:ln w="0">
              <a:solidFill>
                <a:srgbClr val="00553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38" name="Freeform 114"/>
            <p:cNvSpPr>
              <a:spLocks/>
            </p:cNvSpPr>
            <p:nvPr/>
          </p:nvSpPr>
          <p:spPr bwMode="auto">
            <a:xfrm>
              <a:off x="4782" y="2285"/>
              <a:ext cx="83" cy="68"/>
            </a:xfrm>
            <a:custGeom>
              <a:avLst/>
              <a:gdLst/>
              <a:ahLst/>
              <a:cxnLst>
                <a:cxn ang="0">
                  <a:pos x="22" y="2"/>
                </a:cxn>
                <a:cxn ang="0">
                  <a:pos x="19" y="5"/>
                </a:cxn>
                <a:cxn ang="0">
                  <a:pos x="18" y="6"/>
                </a:cxn>
                <a:cxn ang="0">
                  <a:pos x="16" y="8"/>
                </a:cxn>
                <a:cxn ang="0">
                  <a:pos x="12" y="10"/>
                </a:cxn>
                <a:cxn ang="0">
                  <a:pos x="10" y="11"/>
                </a:cxn>
                <a:cxn ang="0">
                  <a:pos x="6" y="17"/>
                </a:cxn>
                <a:cxn ang="0">
                  <a:pos x="1" y="19"/>
                </a:cxn>
                <a:cxn ang="0">
                  <a:pos x="0" y="19"/>
                </a:cxn>
                <a:cxn ang="0">
                  <a:pos x="2" y="15"/>
                </a:cxn>
                <a:cxn ang="0">
                  <a:pos x="15" y="3"/>
                </a:cxn>
                <a:cxn ang="0">
                  <a:pos x="18" y="0"/>
                </a:cxn>
                <a:cxn ang="0">
                  <a:pos x="22" y="2"/>
                </a:cxn>
              </a:cxnLst>
              <a:rect l="0" t="0" r="r" b="b"/>
              <a:pathLst>
                <a:path w="22" h="19">
                  <a:moveTo>
                    <a:pt x="22" y="2"/>
                  </a:moveTo>
                  <a:cubicBezTo>
                    <a:pt x="21" y="3"/>
                    <a:pt x="20" y="4"/>
                    <a:pt x="19" y="5"/>
                  </a:cubicBezTo>
                  <a:cubicBezTo>
                    <a:pt x="19" y="6"/>
                    <a:pt x="18" y="6"/>
                    <a:pt x="18" y="6"/>
                  </a:cubicBezTo>
                  <a:cubicBezTo>
                    <a:pt x="17" y="7"/>
                    <a:pt x="17" y="7"/>
                    <a:pt x="16" y="8"/>
                  </a:cubicBezTo>
                  <a:cubicBezTo>
                    <a:pt x="15" y="8"/>
                    <a:pt x="13" y="9"/>
                    <a:pt x="12" y="10"/>
                  </a:cubicBezTo>
                  <a:cubicBezTo>
                    <a:pt x="11" y="11"/>
                    <a:pt x="10" y="11"/>
                    <a:pt x="10" y="11"/>
                  </a:cubicBezTo>
                  <a:cubicBezTo>
                    <a:pt x="8" y="13"/>
                    <a:pt x="8" y="16"/>
                    <a:pt x="6" y="17"/>
                  </a:cubicBezTo>
                  <a:cubicBezTo>
                    <a:pt x="5" y="18"/>
                    <a:pt x="3" y="18"/>
                    <a:pt x="1" y="19"/>
                  </a:cubicBezTo>
                  <a:cubicBezTo>
                    <a:pt x="1" y="19"/>
                    <a:pt x="0" y="19"/>
                    <a:pt x="0" y="19"/>
                  </a:cubicBezTo>
                  <a:cubicBezTo>
                    <a:pt x="1" y="18"/>
                    <a:pt x="1" y="16"/>
                    <a:pt x="2" y="15"/>
                  </a:cubicBezTo>
                  <a:cubicBezTo>
                    <a:pt x="4" y="9"/>
                    <a:pt x="10" y="6"/>
                    <a:pt x="15" y="3"/>
                  </a:cubicBezTo>
                  <a:cubicBezTo>
                    <a:pt x="16" y="3"/>
                    <a:pt x="17" y="1"/>
                    <a:pt x="18" y="0"/>
                  </a:cubicBezTo>
                  <a:cubicBezTo>
                    <a:pt x="19" y="0"/>
                    <a:pt x="20" y="2"/>
                    <a:pt x="22" y="2"/>
                  </a:cubicBezTo>
                  <a:close/>
                </a:path>
              </a:pathLst>
            </a:custGeom>
            <a:solidFill>
              <a:srgbClr val="0064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39" name="Freeform 115"/>
            <p:cNvSpPr>
              <a:spLocks/>
            </p:cNvSpPr>
            <p:nvPr/>
          </p:nvSpPr>
          <p:spPr bwMode="auto">
            <a:xfrm>
              <a:off x="4782" y="2285"/>
              <a:ext cx="83" cy="68"/>
            </a:xfrm>
            <a:custGeom>
              <a:avLst/>
              <a:gdLst/>
              <a:ahLst/>
              <a:cxnLst>
                <a:cxn ang="0">
                  <a:pos x="22" y="2"/>
                </a:cxn>
                <a:cxn ang="0">
                  <a:pos x="19" y="5"/>
                </a:cxn>
                <a:cxn ang="0">
                  <a:pos x="18" y="6"/>
                </a:cxn>
                <a:cxn ang="0">
                  <a:pos x="16" y="8"/>
                </a:cxn>
                <a:cxn ang="0">
                  <a:pos x="12" y="10"/>
                </a:cxn>
                <a:cxn ang="0">
                  <a:pos x="10" y="11"/>
                </a:cxn>
                <a:cxn ang="0">
                  <a:pos x="6" y="17"/>
                </a:cxn>
                <a:cxn ang="0">
                  <a:pos x="1" y="19"/>
                </a:cxn>
                <a:cxn ang="0">
                  <a:pos x="0" y="19"/>
                </a:cxn>
                <a:cxn ang="0">
                  <a:pos x="2" y="15"/>
                </a:cxn>
                <a:cxn ang="0">
                  <a:pos x="15" y="3"/>
                </a:cxn>
                <a:cxn ang="0">
                  <a:pos x="18" y="0"/>
                </a:cxn>
                <a:cxn ang="0">
                  <a:pos x="22" y="2"/>
                </a:cxn>
              </a:cxnLst>
              <a:rect l="0" t="0" r="r" b="b"/>
              <a:pathLst>
                <a:path w="22" h="19">
                  <a:moveTo>
                    <a:pt x="22" y="2"/>
                  </a:moveTo>
                  <a:cubicBezTo>
                    <a:pt x="21" y="3"/>
                    <a:pt x="20" y="4"/>
                    <a:pt x="19" y="5"/>
                  </a:cubicBezTo>
                  <a:cubicBezTo>
                    <a:pt x="19" y="6"/>
                    <a:pt x="18" y="6"/>
                    <a:pt x="18" y="6"/>
                  </a:cubicBezTo>
                  <a:cubicBezTo>
                    <a:pt x="17" y="7"/>
                    <a:pt x="17" y="7"/>
                    <a:pt x="16" y="8"/>
                  </a:cubicBezTo>
                  <a:cubicBezTo>
                    <a:pt x="15" y="8"/>
                    <a:pt x="13" y="9"/>
                    <a:pt x="12" y="10"/>
                  </a:cubicBezTo>
                  <a:cubicBezTo>
                    <a:pt x="11" y="11"/>
                    <a:pt x="10" y="11"/>
                    <a:pt x="10" y="11"/>
                  </a:cubicBezTo>
                  <a:cubicBezTo>
                    <a:pt x="8" y="13"/>
                    <a:pt x="8" y="16"/>
                    <a:pt x="6" y="17"/>
                  </a:cubicBezTo>
                  <a:cubicBezTo>
                    <a:pt x="5" y="18"/>
                    <a:pt x="3" y="18"/>
                    <a:pt x="1" y="19"/>
                  </a:cubicBezTo>
                  <a:cubicBezTo>
                    <a:pt x="1" y="19"/>
                    <a:pt x="0" y="19"/>
                    <a:pt x="0" y="19"/>
                  </a:cubicBezTo>
                  <a:cubicBezTo>
                    <a:pt x="1" y="18"/>
                    <a:pt x="1" y="16"/>
                    <a:pt x="2" y="15"/>
                  </a:cubicBezTo>
                  <a:cubicBezTo>
                    <a:pt x="4" y="9"/>
                    <a:pt x="10" y="6"/>
                    <a:pt x="15" y="3"/>
                  </a:cubicBezTo>
                  <a:cubicBezTo>
                    <a:pt x="16" y="3"/>
                    <a:pt x="17" y="1"/>
                    <a:pt x="18" y="0"/>
                  </a:cubicBezTo>
                  <a:cubicBezTo>
                    <a:pt x="19" y="0"/>
                    <a:pt x="20" y="2"/>
                    <a:pt x="22" y="2"/>
                  </a:cubicBezTo>
                  <a:close/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40" name="Freeform 116"/>
            <p:cNvSpPr>
              <a:spLocks/>
            </p:cNvSpPr>
            <p:nvPr/>
          </p:nvSpPr>
          <p:spPr bwMode="auto">
            <a:xfrm>
              <a:off x="4832" y="2244"/>
              <a:ext cx="28" cy="46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1" y="7"/>
                </a:cxn>
                <a:cxn ang="0">
                  <a:pos x="6" y="0"/>
                </a:cxn>
                <a:cxn ang="0">
                  <a:pos x="7" y="13"/>
                </a:cxn>
              </a:cxnLst>
              <a:rect l="0" t="0" r="r" b="b"/>
              <a:pathLst>
                <a:path w="7" h="13">
                  <a:moveTo>
                    <a:pt x="7" y="13"/>
                  </a:moveTo>
                  <a:cubicBezTo>
                    <a:pt x="4" y="13"/>
                    <a:pt x="1" y="12"/>
                    <a:pt x="1" y="7"/>
                  </a:cubicBezTo>
                  <a:cubicBezTo>
                    <a:pt x="1" y="7"/>
                    <a:pt x="0" y="1"/>
                    <a:pt x="6" y="0"/>
                  </a:cubicBezTo>
                  <a:cubicBezTo>
                    <a:pt x="6" y="0"/>
                    <a:pt x="6" y="12"/>
                    <a:pt x="7" y="13"/>
                  </a:cubicBezTo>
                  <a:close/>
                </a:path>
              </a:pathLst>
            </a:custGeom>
            <a:solidFill>
              <a:srgbClr val="0064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41" name="Freeform 117"/>
            <p:cNvSpPr>
              <a:spLocks/>
            </p:cNvSpPr>
            <p:nvPr/>
          </p:nvSpPr>
          <p:spPr bwMode="auto">
            <a:xfrm>
              <a:off x="4832" y="2244"/>
              <a:ext cx="28" cy="46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1" y="7"/>
                </a:cxn>
                <a:cxn ang="0">
                  <a:pos x="6" y="0"/>
                </a:cxn>
                <a:cxn ang="0">
                  <a:pos x="7" y="13"/>
                </a:cxn>
              </a:cxnLst>
              <a:rect l="0" t="0" r="r" b="b"/>
              <a:pathLst>
                <a:path w="7" h="13">
                  <a:moveTo>
                    <a:pt x="7" y="13"/>
                  </a:moveTo>
                  <a:cubicBezTo>
                    <a:pt x="4" y="13"/>
                    <a:pt x="1" y="12"/>
                    <a:pt x="1" y="7"/>
                  </a:cubicBezTo>
                  <a:cubicBezTo>
                    <a:pt x="1" y="7"/>
                    <a:pt x="0" y="1"/>
                    <a:pt x="6" y="0"/>
                  </a:cubicBezTo>
                  <a:cubicBezTo>
                    <a:pt x="6" y="0"/>
                    <a:pt x="6" y="12"/>
                    <a:pt x="7" y="13"/>
                  </a:cubicBezTo>
                  <a:close/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42" name="Freeform 118"/>
            <p:cNvSpPr>
              <a:spLocks/>
            </p:cNvSpPr>
            <p:nvPr/>
          </p:nvSpPr>
          <p:spPr bwMode="auto">
            <a:xfrm>
              <a:off x="4878" y="2244"/>
              <a:ext cx="23" cy="46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" y="7"/>
                </a:cxn>
                <a:cxn ang="0">
                  <a:pos x="0" y="0"/>
                </a:cxn>
                <a:cxn ang="0">
                  <a:pos x="0" y="13"/>
                </a:cxn>
              </a:cxnLst>
              <a:rect l="0" t="0" r="r" b="b"/>
              <a:pathLst>
                <a:path w="6" h="13">
                  <a:moveTo>
                    <a:pt x="0" y="13"/>
                  </a:moveTo>
                  <a:cubicBezTo>
                    <a:pt x="2" y="13"/>
                    <a:pt x="6" y="11"/>
                    <a:pt x="5" y="7"/>
                  </a:cubicBezTo>
                  <a:cubicBezTo>
                    <a:pt x="5" y="7"/>
                    <a:pt x="6" y="1"/>
                    <a:pt x="0" y="0"/>
                  </a:cubicBezTo>
                  <a:cubicBezTo>
                    <a:pt x="0" y="0"/>
                    <a:pt x="0" y="11"/>
                    <a:pt x="0" y="13"/>
                  </a:cubicBezTo>
                  <a:close/>
                </a:path>
              </a:pathLst>
            </a:custGeom>
            <a:solidFill>
              <a:srgbClr val="C63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43" name="Freeform 119"/>
            <p:cNvSpPr>
              <a:spLocks/>
            </p:cNvSpPr>
            <p:nvPr/>
          </p:nvSpPr>
          <p:spPr bwMode="auto">
            <a:xfrm>
              <a:off x="4878" y="2244"/>
              <a:ext cx="23" cy="46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" y="7"/>
                </a:cxn>
                <a:cxn ang="0">
                  <a:pos x="0" y="0"/>
                </a:cxn>
                <a:cxn ang="0">
                  <a:pos x="0" y="13"/>
                </a:cxn>
              </a:cxnLst>
              <a:rect l="0" t="0" r="r" b="b"/>
              <a:pathLst>
                <a:path w="6" h="13">
                  <a:moveTo>
                    <a:pt x="0" y="13"/>
                  </a:moveTo>
                  <a:cubicBezTo>
                    <a:pt x="2" y="13"/>
                    <a:pt x="6" y="11"/>
                    <a:pt x="5" y="7"/>
                  </a:cubicBezTo>
                  <a:cubicBezTo>
                    <a:pt x="5" y="7"/>
                    <a:pt x="6" y="1"/>
                    <a:pt x="0" y="0"/>
                  </a:cubicBezTo>
                  <a:cubicBezTo>
                    <a:pt x="0" y="0"/>
                    <a:pt x="0" y="11"/>
                    <a:pt x="0" y="13"/>
                  </a:cubicBezTo>
                  <a:close/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44" name="Freeform 120"/>
            <p:cNvSpPr>
              <a:spLocks/>
            </p:cNvSpPr>
            <p:nvPr/>
          </p:nvSpPr>
          <p:spPr bwMode="auto">
            <a:xfrm>
              <a:off x="4823" y="2289"/>
              <a:ext cx="55" cy="55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4" y="13"/>
                </a:cxn>
                <a:cxn ang="0">
                  <a:pos x="15" y="0"/>
                </a:cxn>
                <a:cxn ang="0">
                  <a:pos x="0" y="16"/>
                </a:cxn>
              </a:cxnLst>
              <a:rect l="0" t="0" r="r" b="b"/>
              <a:pathLst>
                <a:path w="16" h="16">
                  <a:moveTo>
                    <a:pt x="0" y="16"/>
                  </a:moveTo>
                  <a:cubicBezTo>
                    <a:pt x="1" y="15"/>
                    <a:pt x="2" y="14"/>
                    <a:pt x="4" y="13"/>
                  </a:cubicBezTo>
                  <a:cubicBezTo>
                    <a:pt x="5" y="12"/>
                    <a:pt x="16" y="5"/>
                    <a:pt x="15" y="0"/>
                  </a:cubicBezTo>
                  <a:cubicBezTo>
                    <a:pt x="15" y="0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C63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45" name="Freeform 121"/>
            <p:cNvSpPr>
              <a:spLocks/>
            </p:cNvSpPr>
            <p:nvPr/>
          </p:nvSpPr>
          <p:spPr bwMode="auto">
            <a:xfrm>
              <a:off x="4823" y="2289"/>
              <a:ext cx="55" cy="55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4" y="13"/>
                </a:cxn>
                <a:cxn ang="0">
                  <a:pos x="15" y="0"/>
                </a:cxn>
              </a:cxnLst>
              <a:rect l="0" t="0" r="r" b="b"/>
              <a:pathLst>
                <a:path w="16" h="16">
                  <a:moveTo>
                    <a:pt x="0" y="16"/>
                  </a:moveTo>
                  <a:cubicBezTo>
                    <a:pt x="1" y="15"/>
                    <a:pt x="2" y="14"/>
                    <a:pt x="4" y="13"/>
                  </a:cubicBezTo>
                  <a:cubicBezTo>
                    <a:pt x="5" y="12"/>
                    <a:pt x="16" y="5"/>
                    <a:pt x="15" y="0"/>
                  </a:cubicBezTo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46" name="Freeform 122"/>
            <p:cNvSpPr>
              <a:spLocks/>
            </p:cNvSpPr>
            <p:nvPr/>
          </p:nvSpPr>
          <p:spPr bwMode="auto">
            <a:xfrm>
              <a:off x="4855" y="2244"/>
              <a:ext cx="23" cy="50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1" y="13"/>
                </a:cxn>
                <a:cxn ang="0">
                  <a:pos x="4" y="14"/>
                </a:cxn>
                <a:cxn ang="0">
                  <a:pos x="7" y="13"/>
                </a:cxn>
              </a:cxnLst>
              <a:rect l="0" t="0" r="r" b="b"/>
              <a:pathLst>
                <a:path w="7" h="14">
                  <a:moveTo>
                    <a:pt x="7" y="13"/>
                  </a:moveTo>
                  <a:cubicBezTo>
                    <a:pt x="7" y="12"/>
                    <a:pt x="7" y="0"/>
                    <a:pt x="7" y="0"/>
                  </a:cubicBezTo>
                  <a:cubicBezTo>
                    <a:pt x="7" y="0"/>
                    <a:pt x="4" y="0"/>
                    <a:pt x="3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2"/>
                    <a:pt x="1" y="13"/>
                  </a:cubicBezTo>
                  <a:cubicBezTo>
                    <a:pt x="1" y="13"/>
                    <a:pt x="2" y="14"/>
                    <a:pt x="4" y="14"/>
                  </a:cubicBezTo>
                  <a:cubicBezTo>
                    <a:pt x="5" y="13"/>
                    <a:pt x="7" y="13"/>
                    <a:pt x="7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47" name="Freeform 123"/>
            <p:cNvSpPr>
              <a:spLocks/>
            </p:cNvSpPr>
            <p:nvPr/>
          </p:nvSpPr>
          <p:spPr bwMode="auto">
            <a:xfrm>
              <a:off x="4855" y="2244"/>
              <a:ext cx="23" cy="50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1" y="13"/>
                </a:cxn>
                <a:cxn ang="0">
                  <a:pos x="4" y="14"/>
                </a:cxn>
                <a:cxn ang="0">
                  <a:pos x="7" y="13"/>
                </a:cxn>
              </a:cxnLst>
              <a:rect l="0" t="0" r="r" b="b"/>
              <a:pathLst>
                <a:path w="7" h="14">
                  <a:moveTo>
                    <a:pt x="7" y="13"/>
                  </a:moveTo>
                  <a:cubicBezTo>
                    <a:pt x="7" y="12"/>
                    <a:pt x="7" y="0"/>
                    <a:pt x="7" y="0"/>
                  </a:cubicBezTo>
                  <a:cubicBezTo>
                    <a:pt x="7" y="0"/>
                    <a:pt x="4" y="0"/>
                    <a:pt x="3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2"/>
                    <a:pt x="1" y="13"/>
                  </a:cubicBezTo>
                  <a:cubicBezTo>
                    <a:pt x="1" y="13"/>
                    <a:pt x="2" y="14"/>
                    <a:pt x="4" y="14"/>
                  </a:cubicBezTo>
                  <a:cubicBezTo>
                    <a:pt x="5" y="13"/>
                    <a:pt x="7" y="13"/>
                    <a:pt x="7" y="13"/>
                  </a:cubicBezTo>
                  <a:close/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48" name="Freeform 124"/>
            <p:cNvSpPr>
              <a:spLocks/>
            </p:cNvSpPr>
            <p:nvPr/>
          </p:nvSpPr>
          <p:spPr bwMode="auto">
            <a:xfrm>
              <a:off x="4869" y="2326"/>
              <a:ext cx="55" cy="3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5" y="6"/>
                </a:cxn>
                <a:cxn ang="0">
                  <a:pos x="13" y="11"/>
                </a:cxn>
                <a:cxn ang="0">
                  <a:pos x="5" y="8"/>
                </a:cxn>
                <a:cxn ang="0">
                  <a:pos x="0" y="3"/>
                </a:cxn>
                <a:cxn ang="0">
                  <a:pos x="3" y="0"/>
                </a:cxn>
              </a:cxnLst>
              <a:rect l="0" t="0" r="r" b="b"/>
              <a:pathLst>
                <a:path w="15" h="11">
                  <a:moveTo>
                    <a:pt x="3" y="0"/>
                  </a:moveTo>
                  <a:cubicBezTo>
                    <a:pt x="3" y="0"/>
                    <a:pt x="6" y="4"/>
                    <a:pt x="15" y="6"/>
                  </a:cubicBezTo>
                  <a:cubicBezTo>
                    <a:pt x="15" y="6"/>
                    <a:pt x="13" y="11"/>
                    <a:pt x="13" y="11"/>
                  </a:cubicBezTo>
                  <a:cubicBezTo>
                    <a:pt x="13" y="11"/>
                    <a:pt x="8" y="9"/>
                    <a:pt x="5" y="8"/>
                  </a:cubicBezTo>
                  <a:cubicBezTo>
                    <a:pt x="2" y="6"/>
                    <a:pt x="0" y="3"/>
                    <a:pt x="0" y="3"/>
                  </a:cubicBezTo>
                  <a:cubicBezTo>
                    <a:pt x="0" y="3"/>
                    <a:pt x="2" y="1"/>
                    <a:pt x="3" y="0"/>
                  </a:cubicBezTo>
                  <a:close/>
                </a:path>
              </a:pathLst>
            </a:custGeom>
            <a:solidFill>
              <a:srgbClr val="0064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49" name="Freeform 125"/>
            <p:cNvSpPr>
              <a:spLocks/>
            </p:cNvSpPr>
            <p:nvPr/>
          </p:nvSpPr>
          <p:spPr bwMode="auto">
            <a:xfrm>
              <a:off x="4869" y="2326"/>
              <a:ext cx="55" cy="3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5" y="6"/>
                </a:cxn>
                <a:cxn ang="0">
                  <a:pos x="13" y="11"/>
                </a:cxn>
                <a:cxn ang="0">
                  <a:pos x="5" y="8"/>
                </a:cxn>
                <a:cxn ang="0">
                  <a:pos x="0" y="3"/>
                </a:cxn>
                <a:cxn ang="0">
                  <a:pos x="3" y="0"/>
                </a:cxn>
              </a:cxnLst>
              <a:rect l="0" t="0" r="r" b="b"/>
              <a:pathLst>
                <a:path w="15" h="11">
                  <a:moveTo>
                    <a:pt x="3" y="0"/>
                  </a:moveTo>
                  <a:cubicBezTo>
                    <a:pt x="3" y="0"/>
                    <a:pt x="6" y="4"/>
                    <a:pt x="15" y="6"/>
                  </a:cubicBezTo>
                  <a:cubicBezTo>
                    <a:pt x="15" y="6"/>
                    <a:pt x="13" y="11"/>
                    <a:pt x="13" y="11"/>
                  </a:cubicBezTo>
                  <a:cubicBezTo>
                    <a:pt x="13" y="11"/>
                    <a:pt x="8" y="9"/>
                    <a:pt x="5" y="8"/>
                  </a:cubicBezTo>
                  <a:cubicBezTo>
                    <a:pt x="2" y="6"/>
                    <a:pt x="0" y="3"/>
                    <a:pt x="0" y="3"/>
                  </a:cubicBezTo>
                  <a:cubicBezTo>
                    <a:pt x="0" y="3"/>
                    <a:pt x="2" y="1"/>
                    <a:pt x="3" y="0"/>
                  </a:cubicBezTo>
                  <a:close/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50" name="Freeform 126"/>
            <p:cNvSpPr>
              <a:spLocks/>
            </p:cNvSpPr>
            <p:nvPr/>
          </p:nvSpPr>
          <p:spPr bwMode="auto">
            <a:xfrm>
              <a:off x="4878" y="2312"/>
              <a:ext cx="69" cy="32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2" y="10"/>
                </a:cxn>
                <a:cxn ang="0">
                  <a:pos x="13" y="10"/>
                </a:cxn>
                <a:cxn ang="0">
                  <a:pos x="18" y="10"/>
                </a:cxn>
                <a:cxn ang="0">
                  <a:pos x="13" y="7"/>
                </a:cxn>
                <a:cxn ang="0">
                  <a:pos x="10" y="6"/>
                </a:cxn>
                <a:cxn ang="0">
                  <a:pos x="4" y="1"/>
                </a:cxn>
                <a:cxn ang="0">
                  <a:pos x="2" y="0"/>
                </a:cxn>
                <a:cxn ang="0">
                  <a:pos x="0" y="4"/>
                </a:cxn>
              </a:cxnLst>
              <a:rect l="0" t="0" r="r" b="b"/>
              <a:pathLst>
                <a:path w="18" h="10">
                  <a:moveTo>
                    <a:pt x="0" y="4"/>
                  </a:moveTo>
                  <a:cubicBezTo>
                    <a:pt x="0" y="4"/>
                    <a:pt x="3" y="8"/>
                    <a:pt x="12" y="10"/>
                  </a:cubicBezTo>
                  <a:cubicBezTo>
                    <a:pt x="12" y="10"/>
                    <a:pt x="13" y="10"/>
                    <a:pt x="13" y="10"/>
                  </a:cubicBezTo>
                  <a:cubicBezTo>
                    <a:pt x="13" y="10"/>
                    <a:pt x="18" y="10"/>
                    <a:pt x="18" y="10"/>
                  </a:cubicBezTo>
                  <a:cubicBezTo>
                    <a:pt x="17" y="10"/>
                    <a:pt x="15" y="8"/>
                    <a:pt x="13" y="7"/>
                  </a:cubicBezTo>
                  <a:cubicBezTo>
                    <a:pt x="12" y="7"/>
                    <a:pt x="11" y="6"/>
                    <a:pt x="10" y="6"/>
                  </a:cubicBezTo>
                  <a:cubicBezTo>
                    <a:pt x="10" y="6"/>
                    <a:pt x="6" y="4"/>
                    <a:pt x="4" y="1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1" y="0"/>
                    <a:pt x="1" y="2"/>
                    <a:pt x="0" y="4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51" name="Freeform 127"/>
            <p:cNvSpPr>
              <a:spLocks/>
            </p:cNvSpPr>
            <p:nvPr/>
          </p:nvSpPr>
          <p:spPr bwMode="auto">
            <a:xfrm>
              <a:off x="4878" y="2312"/>
              <a:ext cx="69" cy="32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2" y="10"/>
                </a:cxn>
                <a:cxn ang="0">
                  <a:pos x="13" y="10"/>
                </a:cxn>
                <a:cxn ang="0">
                  <a:pos x="18" y="10"/>
                </a:cxn>
                <a:cxn ang="0">
                  <a:pos x="13" y="7"/>
                </a:cxn>
                <a:cxn ang="0">
                  <a:pos x="10" y="6"/>
                </a:cxn>
                <a:cxn ang="0">
                  <a:pos x="4" y="1"/>
                </a:cxn>
                <a:cxn ang="0">
                  <a:pos x="2" y="0"/>
                </a:cxn>
                <a:cxn ang="0">
                  <a:pos x="0" y="4"/>
                </a:cxn>
              </a:cxnLst>
              <a:rect l="0" t="0" r="r" b="b"/>
              <a:pathLst>
                <a:path w="18" h="10">
                  <a:moveTo>
                    <a:pt x="0" y="4"/>
                  </a:moveTo>
                  <a:cubicBezTo>
                    <a:pt x="0" y="4"/>
                    <a:pt x="3" y="8"/>
                    <a:pt x="12" y="10"/>
                  </a:cubicBezTo>
                  <a:cubicBezTo>
                    <a:pt x="12" y="10"/>
                    <a:pt x="13" y="10"/>
                    <a:pt x="13" y="10"/>
                  </a:cubicBezTo>
                  <a:cubicBezTo>
                    <a:pt x="13" y="10"/>
                    <a:pt x="18" y="10"/>
                    <a:pt x="18" y="10"/>
                  </a:cubicBezTo>
                  <a:cubicBezTo>
                    <a:pt x="17" y="10"/>
                    <a:pt x="15" y="8"/>
                    <a:pt x="13" y="7"/>
                  </a:cubicBezTo>
                  <a:cubicBezTo>
                    <a:pt x="12" y="7"/>
                    <a:pt x="11" y="6"/>
                    <a:pt x="10" y="6"/>
                  </a:cubicBezTo>
                  <a:cubicBezTo>
                    <a:pt x="10" y="6"/>
                    <a:pt x="6" y="4"/>
                    <a:pt x="4" y="1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1" y="0"/>
                    <a:pt x="1" y="2"/>
                    <a:pt x="0" y="4"/>
                  </a:cubicBezTo>
                  <a:close/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52" name="Freeform 128"/>
            <p:cNvSpPr>
              <a:spLocks/>
            </p:cNvSpPr>
            <p:nvPr/>
          </p:nvSpPr>
          <p:spPr bwMode="auto">
            <a:xfrm>
              <a:off x="4805" y="2289"/>
              <a:ext cx="73" cy="55"/>
            </a:xfrm>
            <a:custGeom>
              <a:avLst/>
              <a:gdLst/>
              <a:ahLst/>
              <a:cxnLst>
                <a:cxn ang="0">
                  <a:pos x="5" y="16"/>
                </a:cxn>
                <a:cxn ang="0">
                  <a:pos x="9" y="13"/>
                </a:cxn>
                <a:cxn ang="0">
                  <a:pos x="20" y="0"/>
                </a:cxn>
                <a:cxn ang="0">
                  <a:pos x="18" y="1"/>
                </a:cxn>
                <a:cxn ang="0">
                  <a:pos x="16" y="1"/>
                </a:cxn>
                <a:cxn ang="0">
                  <a:pos x="13" y="4"/>
                </a:cxn>
                <a:cxn ang="0">
                  <a:pos x="12" y="5"/>
                </a:cxn>
                <a:cxn ang="0">
                  <a:pos x="10" y="7"/>
                </a:cxn>
                <a:cxn ang="0">
                  <a:pos x="6" y="9"/>
                </a:cxn>
                <a:cxn ang="0">
                  <a:pos x="4" y="10"/>
                </a:cxn>
                <a:cxn ang="0">
                  <a:pos x="0" y="16"/>
                </a:cxn>
                <a:cxn ang="0">
                  <a:pos x="3" y="15"/>
                </a:cxn>
                <a:cxn ang="0">
                  <a:pos x="5" y="16"/>
                </a:cxn>
              </a:cxnLst>
              <a:rect l="0" t="0" r="r" b="b"/>
              <a:pathLst>
                <a:path w="21" h="16">
                  <a:moveTo>
                    <a:pt x="5" y="16"/>
                  </a:moveTo>
                  <a:cubicBezTo>
                    <a:pt x="6" y="15"/>
                    <a:pt x="7" y="14"/>
                    <a:pt x="9" y="13"/>
                  </a:cubicBezTo>
                  <a:cubicBezTo>
                    <a:pt x="10" y="12"/>
                    <a:pt x="21" y="5"/>
                    <a:pt x="20" y="0"/>
                  </a:cubicBezTo>
                  <a:cubicBezTo>
                    <a:pt x="20" y="0"/>
                    <a:pt x="19" y="1"/>
                    <a:pt x="18" y="1"/>
                  </a:cubicBezTo>
                  <a:cubicBezTo>
                    <a:pt x="17" y="1"/>
                    <a:pt x="16" y="1"/>
                    <a:pt x="16" y="1"/>
                  </a:cubicBezTo>
                  <a:cubicBezTo>
                    <a:pt x="15" y="2"/>
                    <a:pt x="14" y="3"/>
                    <a:pt x="13" y="4"/>
                  </a:cubicBezTo>
                  <a:cubicBezTo>
                    <a:pt x="13" y="5"/>
                    <a:pt x="12" y="5"/>
                    <a:pt x="12" y="5"/>
                  </a:cubicBezTo>
                  <a:cubicBezTo>
                    <a:pt x="11" y="6"/>
                    <a:pt x="11" y="6"/>
                    <a:pt x="10" y="7"/>
                  </a:cubicBezTo>
                  <a:cubicBezTo>
                    <a:pt x="9" y="7"/>
                    <a:pt x="7" y="8"/>
                    <a:pt x="6" y="9"/>
                  </a:cubicBezTo>
                  <a:cubicBezTo>
                    <a:pt x="5" y="10"/>
                    <a:pt x="4" y="10"/>
                    <a:pt x="4" y="10"/>
                  </a:cubicBezTo>
                  <a:cubicBezTo>
                    <a:pt x="2" y="12"/>
                    <a:pt x="2" y="15"/>
                    <a:pt x="0" y="16"/>
                  </a:cubicBezTo>
                  <a:cubicBezTo>
                    <a:pt x="0" y="16"/>
                    <a:pt x="3" y="15"/>
                    <a:pt x="3" y="15"/>
                  </a:cubicBezTo>
                  <a:cubicBezTo>
                    <a:pt x="3" y="15"/>
                    <a:pt x="5" y="16"/>
                    <a:pt x="5" y="1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53" name="Freeform 129"/>
            <p:cNvSpPr>
              <a:spLocks/>
            </p:cNvSpPr>
            <p:nvPr/>
          </p:nvSpPr>
          <p:spPr bwMode="auto">
            <a:xfrm>
              <a:off x="4805" y="2289"/>
              <a:ext cx="73" cy="55"/>
            </a:xfrm>
            <a:custGeom>
              <a:avLst/>
              <a:gdLst/>
              <a:ahLst/>
              <a:cxnLst>
                <a:cxn ang="0">
                  <a:pos x="5" y="16"/>
                </a:cxn>
                <a:cxn ang="0">
                  <a:pos x="9" y="13"/>
                </a:cxn>
                <a:cxn ang="0">
                  <a:pos x="20" y="0"/>
                </a:cxn>
                <a:cxn ang="0">
                  <a:pos x="18" y="1"/>
                </a:cxn>
                <a:cxn ang="0">
                  <a:pos x="16" y="1"/>
                </a:cxn>
                <a:cxn ang="0">
                  <a:pos x="13" y="4"/>
                </a:cxn>
                <a:cxn ang="0">
                  <a:pos x="12" y="5"/>
                </a:cxn>
                <a:cxn ang="0">
                  <a:pos x="10" y="7"/>
                </a:cxn>
                <a:cxn ang="0">
                  <a:pos x="6" y="9"/>
                </a:cxn>
                <a:cxn ang="0">
                  <a:pos x="4" y="10"/>
                </a:cxn>
                <a:cxn ang="0">
                  <a:pos x="0" y="16"/>
                </a:cxn>
                <a:cxn ang="0">
                  <a:pos x="3" y="15"/>
                </a:cxn>
                <a:cxn ang="0">
                  <a:pos x="5" y="16"/>
                </a:cxn>
              </a:cxnLst>
              <a:rect l="0" t="0" r="r" b="b"/>
              <a:pathLst>
                <a:path w="21" h="16">
                  <a:moveTo>
                    <a:pt x="5" y="16"/>
                  </a:moveTo>
                  <a:cubicBezTo>
                    <a:pt x="6" y="15"/>
                    <a:pt x="7" y="14"/>
                    <a:pt x="9" y="13"/>
                  </a:cubicBezTo>
                  <a:cubicBezTo>
                    <a:pt x="10" y="12"/>
                    <a:pt x="21" y="5"/>
                    <a:pt x="20" y="0"/>
                  </a:cubicBezTo>
                  <a:cubicBezTo>
                    <a:pt x="20" y="0"/>
                    <a:pt x="19" y="1"/>
                    <a:pt x="18" y="1"/>
                  </a:cubicBezTo>
                  <a:cubicBezTo>
                    <a:pt x="17" y="1"/>
                    <a:pt x="16" y="1"/>
                    <a:pt x="16" y="1"/>
                  </a:cubicBezTo>
                  <a:cubicBezTo>
                    <a:pt x="15" y="2"/>
                    <a:pt x="14" y="3"/>
                    <a:pt x="13" y="4"/>
                  </a:cubicBezTo>
                  <a:cubicBezTo>
                    <a:pt x="13" y="5"/>
                    <a:pt x="12" y="5"/>
                    <a:pt x="12" y="5"/>
                  </a:cubicBezTo>
                  <a:cubicBezTo>
                    <a:pt x="11" y="6"/>
                    <a:pt x="11" y="6"/>
                    <a:pt x="10" y="7"/>
                  </a:cubicBezTo>
                  <a:cubicBezTo>
                    <a:pt x="9" y="7"/>
                    <a:pt x="7" y="8"/>
                    <a:pt x="6" y="9"/>
                  </a:cubicBezTo>
                  <a:cubicBezTo>
                    <a:pt x="5" y="10"/>
                    <a:pt x="4" y="10"/>
                    <a:pt x="4" y="10"/>
                  </a:cubicBezTo>
                  <a:cubicBezTo>
                    <a:pt x="2" y="12"/>
                    <a:pt x="2" y="15"/>
                    <a:pt x="0" y="16"/>
                  </a:cubicBezTo>
                  <a:cubicBezTo>
                    <a:pt x="0" y="16"/>
                    <a:pt x="3" y="15"/>
                    <a:pt x="3" y="15"/>
                  </a:cubicBezTo>
                  <a:cubicBezTo>
                    <a:pt x="3" y="15"/>
                    <a:pt x="5" y="16"/>
                    <a:pt x="5" y="16"/>
                  </a:cubicBezTo>
                  <a:close/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54" name="Freeform 130"/>
            <p:cNvSpPr>
              <a:spLocks/>
            </p:cNvSpPr>
            <p:nvPr/>
          </p:nvSpPr>
          <p:spPr bwMode="auto">
            <a:xfrm>
              <a:off x="4823" y="2285"/>
              <a:ext cx="142" cy="82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4" y="15"/>
                </a:cxn>
                <a:cxn ang="0">
                  <a:pos x="15" y="2"/>
                </a:cxn>
                <a:cxn ang="0">
                  <a:pos x="20" y="0"/>
                </a:cxn>
                <a:cxn ang="0">
                  <a:pos x="22" y="6"/>
                </a:cxn>
                <a:cxn ang="0">
                  <a:pos x="23" y="7"/>
                </a:cxn>
                <a:cxn ang="0">
                  <a:pos x="26" y="9"/>
                </a:cxn>
                <a:cxn ang="0">
                  <a:pos x="27" y="10"/>
                </a:cxn>
                <a:cxn ang="0">
                  <a:pos x="31" y="12"/>
                </a:cxn>
                <a:cxn ang="0">
                  <a:pos x="38" y="16"/>
                </a:cxn>
                <a:cxn ang="0">
                  <a:pos x="38" y="16"/>
                </a:cxn>
                <a:cxn ang="0">
                  <a:pos x="40" y="18"/>
                </a:cxn>
                <a:cxn ang="0">
                  <a:pos x="34" y="18"/>
                </a:cxn>
                <a:cxn ang="0">
                  <a:pos x="29" y="15"/>
                </a:cxn>
                <a:cxn ang="0">
                  <a:pos x="26" y="14"/>
                </a:cxn>
                <a:cxn ang="0">
                  <a:pos x="20" y="9"/>
                </a:cxn>
                <a:cxn ang="0">
                  <a:pos x="18" y="8"/>
                </a:cxn>
                <a:cxn ang="0">
                  <a:pos x="14" y="14"/>
                </a:cxn>
                <a:cxn ang="0">
                  <a:pos x="3" y="24"/>
                </a:cxn>
                <a:cxn ang="0">
                  <a:pos x="0" y="19"/>
                </a:cxn>
                <a:cxn ang="0">
                  <a:pos x="0" y="18"/>
                </a:cxn>
              </a:cxnLst>
              <a:rect l="0" t="0" r="r" b="b"/>
              <a:pathLst>
                <a:path w="40" h="24">
                  <a:moveTo>
                    <a:pt x="0" y="18"/>
                  </a:moveTo>
                  <a:cubicBezTo>
                    <a:pt x="1" y="17"/>
                    <a:pt x="2" y="16"/>
                    <a:pt x="4" y="15"/>
                  </a:cubicBezTo>
                  <a:cubicBezTo>
                    <a:pt x="5" y="14"/>
                    <a:pt x="16" y="7"/>
                    <a:pt x="15" y="2"/>
                  </a:cubicBezTo>
                  <a:cubicBezTo>
                    <a:pt x="18" y="2"/>
                    <a:pt x="18" y="2"/>
                    <a:pt x="20" y="0"/>
                  </a:cubicBezTo>
                  <a:cubicBezTo>
                    <a:pt x="20" y="2"/>
                    <a:pt x="21" y="5"/>
                    <a:pt x="22" y="6"/>
                  </a:cubicBezTo>
                  <a:cubicBezTo>
                    <a:pt x="22" y="6"/>
                    <a:pt x="23" y="7"/>
                    <a:pt x="23" y="7"/>
                  </a:cubicBezTo>
                  <a:cubicBezTo>
                    <a:pt x="24" y="8"/>
                    <a:pt x="25" y="8"/>
                    <a:pt x="26" y="9"/>
                  </a:cubicBezTo>
                  <a:cubicBezTo>
                    <a:pt x="26" y="9"/>
                    <a:pt x="26" y="9"/>
                    <a:pt x="27" y="10"/>
                  </a:cubicBezTo>
                  <a:cubicBezTo>
                    <a:pt x="28" y="11"/>
                    <a:pt x="30" y="11"/>
                    <a:pt x="31" y="12"/>
                  </a:cubicBezTo>
                  <a:cubicBezTo>
                    <a:pt x="33" y="13"/>
                    <a:pt x="36" y="15"/>
                    <a:pt x="38" y="1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39" y="16"/>
                    <a:pt x="39" y="18"/>
                    <a:pt x="40" y="18"/>
                  </a:cubicBezTo>
                  <a:cubicBezTo>
                    <a:pt x="38" y="18"/>
                    <a:pt x="36" y="19"/>
                    <a:pt x="34" y="18"/>
                  </a:cubicBezTo>
                  <a:cubicBezTo>
                    <a:pt x="33" y="18"/>
                    <a:pt x="31" y="16"/>
                    <a:pt x="29" y="15"/>
                  </a:cubicBezTo>
                  <a:cubicBezTo>
                    <a:pt x="28" y="15"/>
                    <a:pt x="27" y="14"/>
                    <a:pt x="26" y="14"/>
                  </a:cubicBezTo>
                  <a:cubicBezTo>
                    <a:pt x="26" y="14"/>
                    <a:pt x="22" y="12"/>
                    <a:pt x="20" y="9"/>
                  </a:cubicBezTo>
                  <a:cubicBezTo>
                    <a:pt x="19" y="9"/>
                    <a:pt x="19" y="8"/>
                    <a:pt x="18" y="8"/>
                  </a:cubicBezTo>
                  <a:cubicBezTo>
                    <a:pt x="17" y="8"/>
                    <a:pt x="16" y="13"/>
                    <a:pt x="14" y="14"/>
                  </a:cubicBezTo>
                  <a:cubicBezTo>
                    <a:pt x="10" y="17"/>
                    <a:pt x="6" y="20"/>
                    <a:pt x="3" y="24"/>
                  </a:cubicBezTo>
                  <a:cubicBezTo>
                    <a:pt x="2" y="22"/>
                    <a:pt x="1" y="21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close/>
                </a:path>
              </a:pathLst>
            </a:custGeom>
            <a:solidFill>
              <a:srgbClr val="C63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55" name="Freeform 131"/>
            <p:cNvSpPr>
              <a:spLocks noEditPoints="1"/>
            </p:cNvSpPr>
            <p:nvPr/>
          </p:nvSpPr>
          <p:spPr bwMode="auto">
            <a:xfrm>
              <a:off x="4823" y="2285"/>
              <a:ext cx="142" cy="82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4" y="15"/>
                </a:cxn>
                <a:cxn ang="0">
                  <a:pos x="15" y="2"/>
                </a:cxn>
                <a:cxn ang="0">
                  <a:pos x="20" y="0"/>
                </a:cxn>
                <a:cxn ang="0">
                  <a:pos x="22" y="6"/>
                </a:cxn>
                <a:cxn ang="0">
                  <a:pos x="23" y="7"/>
                </a:cxn>
                <a:cxn ang="0">
                  <a:pos x="26" y="9"/>
                </a:cxn>
                <a:cxn ang="0">
                  <a:pos x="27" y="10"/>
                </a:cxn>
                <a:cxn ang="0">
                  <a:pos x="31" y="12"/>
                </a:cxn>
                <a:cxn ang="0">
                  <a:pos x="38" y="16"/>
                </a:cxn>
                <a:cxn ang="0">
                  <a:pos x="38" y="16"/>
                </a:cxn>
                <a:cxn ang="0">
                  <a:pos x="40" y="18"/>
                </a:cxn>
                <a:cxn ang="0">
                  <a:pos x="34" y="18"/>
                </a:cxn>
                <a:cxn ang="0">
                  <a:pos x="29" y="15"/>
                </a:cxn>
                <a:cxn ang="0">
                  <a:pos x="26" y="14"/>
                </a:cxn>
                <a:cxn ang="0">
                  <a:pos x="20" y="9"/>
                </a:cxn>
                <a:cxn ang="0">
                  <a:pos x="18" y="8"/>
                </a:cxn>
                <a:cxn ang="0">
                  <a:pos x="14" y="14"/>
                </a:cxn>
                <a:cxn ang="0">
                  <a:pos x="3" y="24"/>
                </a:cxn>
                <a:cxn ang="0">
                  <a:pos x="0" y="19"/>
                </a:cxn>
                <a:cxn ang="0">
                  <a:pos x="0" y="18"/>
                </a:cxn>
                <a:cxn ang="0">
                  <a:pos x="20" y="1"/>
                </a:cxn>
                <a:cxn ang="0">
                  <a:pos x="18" y="8"/>
                </a:cxn>
              </a:cxnLst>
              <a:rect l="0" t="0" r="r" b="b"/>
              <a:pathLst>
                <a:path w="40" h="24">
                  <a:moveTo>
                    <a:pt x="0" y="18"/>
                  </a:moveTo>
                  <a:cubicBezTo>
                    <a:pt x="1" y="17"/>
                    <a:pt x="2" y="16"/>
                    <a:pt x="4" y="15"/>
                  </a:cubicBezTo>
                  <a:cubicBezTo>
                    <a:pt x="5" y="14"/>
                    <a:pt x="16" y="7"/>
                    <a:pt x="15" y="2"/>
                  </a:cubicBezTo>
                  <a:cubicBezTo>
                    <a:pt x="18" y="2"/>
                    <a:pt x="18" y="2"/>
                    <a:pt x="20" y="0"/>
                  </a:cubicBezTo>
                  <a:cubicBezTo>
                    <a:pt x="20" y="2"/>
                    <a:pt x="21" y="5"/>
                    <a:pt x="22" y="6"/>
                  </a:cubicBezTo>
                  <a:cubicBezTo>
                    <a:pt x="22" y="6"/>
                    <a:pt x="23" y="7"/>
                    <a:pt x="23" y="7"/>
                  </a:cubicBezTo>
                  <a:cubicBezTo>
                    <a:pt x="24" y="8"/>
                    <a:pt x="25" y="8"/>
                    <a:pt x="26" y="9"/>
                  </a:cubicBezTo>
                  <a:cubicBezTo>
                    <a:pt x="26" y="9"/>
                    <a:pt x="26" y="9"/>
                    <a:pt x="27" y="10"/>
                  </a:cubicBezTo>
                  <a:cubicBezTo>
                    <a:pt x="28" y="11"/>
                    <a:pt x="30" y="11"/>
                    <a:pt x="31" y="12"/>
                  </a:cubicBezTo>
                  <a:cubicBezTo>
                    <a:pt x="33" y="13"/>
                    <a:pt x="36" y="15"/>
                    <a:pt x="38" y="1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39" y="16"/>
                    <a:pt x="39" y="18"/>
                    <a:pt x="40" y="18"/>
                  </a:cubicBezTo>
                  <a:cubicBezTo>
                    <a:pt x="38" y="18"/>
                    <a:pt x="36" y="19"/>
                    <a:pt x="34" y="18"/>
                  </a:cubicBezTo>
                  <a:cubicBezTo>
                    <a:pt x="33" y="18"/>
                    <a:pt x="31" y="16"/>
                    <a:pt x="29" y="15"/>
                  </a:cubicBezTo>
                  <a:cubicBezTo>
                    <a:pt x="28" y="15"/>
                    <a:pt x="27" y="14"/>
                    <a:pt x="26" y="14"/>
                  </a:cubicBezTo>
                  <a:cubicBezTo>
                    <a:pt x="26" y="14"/>
                    <a:pt x="22" y="12"/>
                    <a:pt x="20" y="9"/>
                  </a:cubicBezTo>
                  <a:cubicBezTo>
                    <a:pt x="19" y="9"/>
                    <a:pt x="19" y="8"/>
                    <a:pt x="18" y="8"/>
                  </a:cubicBezTo>
                  <a:cubicBezTo>
                    <a:pt x="17" y="8"/>
                    <a:pt x="16" y="13"/>
                    <a:pt x="14" y="14"/>
                  </a:cubicBezTo>
                  <a:cubicBezTo>
                    <a:pt x="10" y="17"/>
                    <a:pt x="6" y="20"/>
                    <a:pt x="3" y="24"/>
                  </a:cubicBezTo>
                  <a:cubicBezTo>
                    <a:pt x="2" y="22"/>
                    <a:pt x="1" y="21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close/>
                  <a:moveTo>
                    <a:pt x="20" y="1"/>
                  </a:moveTo>
                  <a:cubicBezTo>
                    <a:pt x="20" y="1"/>
                    <a:pt x="20" y="6"/>
                    <a:pt x="18" y="8"/>
                  </a:cubicBezTo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56" name="Freeform 132"/>
            <p:cNvSpPr>
              <a:spLocks noEditPoints="1"/>
            </p:cNvSpPr>
            <p:nvPr/>
          </p:nvSpPr>
          <p:spPr bwMode="auto">
            <a:xfrm>
              <a:off x="4864" y="1122"/>
              <a:ext cx="83" cy="91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5" y="0"/>
                </a:cxn>
                <a:cxn ang="0">
                  <a:pos x="19" y="3"/>
                </a:cxn>
                <a:cxn ang="0">
                  <a:pos x="19" y="5"/>
                </a:cxn>
                <a:cxn ang="0">
                  <a:pos x="21" y="11"/>
                </a:cxn>
                <a:cxn ang="0">
                  <a:pos x="19" y="20"/>
                </a:cxn>
                <a:cxn ang="0">
                  <a:pos x="18" y="22"/>
                </a:cxn>
                <a:cxn ang="0">
                  <a:pos x="11" y="26"/>
                </a:cxn>
                <a:cxn ang="0">
                  <a:pos x="9" y="26"/>
                </a:cxn>
                <a:cxn ang="0">
                  <a:pos x="4" y="24"/>
                </a:cxn>
                <a:cxn ang="0">
                  <a:pos x="4" y="23"/>
                </a:cxn>
                <a:cxn ang="0">
                  <a:pos x="1" y="18"/>
                </a:cxn>
                <a:cxn ang="0">
                  <a:pos x="0" y="16"/>
                </a:cxn>
                <a:cxn ang="0">
                  <a:pos x="0" y="10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0" y="2"/>
                </a:cxn>
                <a:cxn ang="0">
                  <a:pos x="9" y="3"/>
                </a:cxn>
                <a:cxn ang="0">
                  <a:pos x="6" y="6"/>
                </a:cxn>
                <a:cxn ang="0">
                  <a:pos x="5" y="12"/>
                </a:cxn>
                <a:cxn ang="0">
                  <a:pos x="5" y="16"/>
                </a:cxn>
                <a:cxn ang="0">
                  <a:pos x="6" y="19"/>
                </a:cxn>
                <a:cxn ang="0">
                  <a:pos x="10" y="23"/>
                </a:cxn>
                <a:cxn ang="0">
                  <a:pos x="15" y="18"/>
                </a:cxn>
                <a:cxn ang="0">
                  <a:pos x="16" y="17"/>
                </a:cxn>
                <a:cxn ang="0">
                  <a:pos x="16" y="8"/>
                </a:cxn>
                <a:cxn ang="0">
                  <a:pos x="14" y="4"/>
                </a:cxn>
                <a:cxn ang="0">
                  <a:pos x="13" y="3"/>
                </a:cxn>
                <a:cxn ang="0">
                  <a:pos x="10" y="2"/>
                </a:cxn>
              </a:cxnLst>
              <a:rect l="0" t="0" r="r" b="b"/>
              <a:pathLst>
                <a:path w="22" h="26">
                  <a:moveTo>
                    <a:pt x="9" y="0"/>
                  </a:moveTo>
                  <a:cubicBezTo>
                    <a:pt x="11" y="0"/>
                    <a:pt x="13" y="0"/>
                    <a:pt x="15" y="0"/>
                  </a:cubicBezTo>
                  <a:cubicBezTo>
                    <a:pt x="16" y="1"/>
                    <a:pt x="18" y="2"/>
                    <a:pt x="19" y="3"/>
                  </a:cubicBezTo>
                  <a:cubicBezTo>
                    <a:pt x="19" y="4"/>
                    <a:pt x="19" y="4"/>
                    <a:pt x="19" y="5"/>
                  </a:cubicBezTo>
                  <a:cubicBezTo>
                    <a:pt x="20" y="7"/>
                    <a:pt x="21" y="9"/>
                    <a:pt x="21" y="11"/>
                  </a:cubicBezTo>
                  <a:cubicBezTo>
                    <a:pt x="22" y="15"/>
                    <a:pt x="20" y="18"/>
                    <a:pt x="19" y="20"/>
                  </a:cubicBezTo>
                  <a:cubicBezTo>
                    <a:pt x="19" y="21"/>
                    <a:pt x="18" y="21"/>
                    <a:pt x="18" y="22"/>
                  </a:cubicBezTo>
                  <a:cubicBezTo>
                    <a:pt x="16" y="24"/>
                    <a:pt x="14" y="26"/>
                    <a:pt x="11" y="26"/>
                  </a:cubicBezTo>
                  <a:cubicBezTo>
                    <a:pt x="10" y="26"/>
                    <a:pt x="9" y="26"/>
                    <a:pt x="9" y="26"/>
                  </a:cubicBezTo>
                  <a:cubicBezTo>
                    <a:pt x="7" y="25"/>
                    <a:pt x="5" y="25"/>
                    <a:pt x="4" y="24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2" y="21"/>
                    <a:pt x="2" y="20"/>
                    <a:pt x="1" y="18"/>
                  </a:cubicBezTo>
                  <a:cubicBezTo>
                    <a:pt x="1" y="17"/>
                    <a:pt x="1" y="17"/>
                    <a:pt x="0" y="16"/>
                  </a:cubicBezTo>
                  <a:cubicBezTo>
                    <a:pt x="0" y="14"/>
                    <a:pt x="0" y="12"/>
                    <a:pt x="0" y="10"/>
                  </a:cubicBezTo>
                  <a:cubicBezTo>
                    <a:pt x="0" y="10"/>
                    <a:pt x="1" y="9"/>
                    <a:pt x="1" y="8"/>
                  </a:cubicBezTo>
                  <a:cubicBezTo>
                    <a:pt x="1" y="8"/>
                    <a:pt x="1" y="7"/>
                    <a:pt x="1" y="7"/>
                  </a:cubicBezTo>
                  <a:cubicBezTo>
                    <a:pt x="3" y="4"/>
                    <a:pt x="4" y="2"/>
                    <a:pt x="7" y="0"/>
                  </a:cubicBezTo>
                  <a:cubicBezTo>
                    <a:pt x="8" y="0"/>
                    <a:pt x="8" y="0"/>
                    <a:pt x="9" y="0"/>
                  </a:cubicBezTo>
                  <a:close/>
                  <a:moveTo>
                    <a:pt x="10" y="2"/>
                  </a:moveTo>
                  <a:cubicBezTo>
                    <a:pt x="10" y="2"/>
                    <a:pt x="10" y="2"/>
                    <a:pt x="9" y="3"/>
                  </a:cubicBezTo>
                  <a:cubicBezTo>
                    <a:pt x="8" y="3"/>
                    <a:pt x="7" y="5"/>
                    <a:pt x="6" y="6"/>
                  </a:cubicBezTo>
                  <a:cubicBezTo>
                    <a:pt x="6" y="6"/>
                    <a:pt x="5" y="12"/>
                    <a:pt x="5" y="12"/>
                  </a:cubicBezTo>
                  <a:cubicBezTo>
                    <a:pt x="5" y="14"/>
                    <a:pt x="5" y="15"/>
                    <a:pt x="5" y="16"/>
                  </a:cubicBezTo>
                  <a:cubicBezTo>
                    <a:pt x="5" y="17"/>
                    <a:pt x="6" y="18"/>
                    <a:pt x="6" y="19"/>
                  </a:cubicBezTo>
                  <a:cubicBezTo>
                    <a:pt x="6" y="21"/>
                    <a:pt x="8" y="23"/>
                    <a:pt x="10" y="23"/>
                  </a:cubicBezTo>
                  <a:cubicBezTo>
                    <a:pt x="13" y="23"/>
                    <a:pt x="14" y="20"/>
                    <a:pt x="15" y="18"/>
                  </a:cubicBezTo>
                  <a:cubicBezTo>
                    <a:pt x="15" y="18"/>
                    <a:pt x="16" y="17"/>
                    <a:pt x="16" y="17"/>
                  </a:cubicBezTo>
                  <a:cubicBezTo>
                    <a:pt x="16" y="14"/>
                    <a:pt x="16" y="11"/>
                    <a:pt x="16" y="8"/>
                  </a:cubicBezTo>
                  <a:cubicBezTo>
                    <a:pt x="16" y="7"/>
                    <a:pt x="15" y="5"/>
                    <a:pt x="14" y="4"/>
                  </a:cubicBezTo>
                  <a:cubicBezTo>
                    <a:pt x="14" y="3"/>
                    <a:pt x="13" y="3"/>
                    <a:pt x="13" y="3"/>
                  </a:cubicBezTo>
                  <a:cubicBezTo>
                    <a:pt x="12" y="2"/>
                    <a:pt x="11" y="2"/>
                    <a:pt x="10" y="2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57" name="Freeform 133"/>
            <p:cNvSpPr>
              <a:spLocks noEditPoints="1"/>
            </p:cNvSpPr>
            <p:nvPr/>
          </p:nvSpPr>
          <p:spPr bwMode="auto">
            <a:xfrm>
              <a:off x="4777" y="1122"/>
              <a:ext cx="83" cy="96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6" y="2"/>
                </a:cxn>
                <a:cxn ang="0">
                  <a:pos x="17" y="2"/>
                </a:cxn>
                <a:cxn ang="0">
                  <a:pos x="23" y="13"/>
                </a:cxn>
                <a:cxn ang="0">
                  <a:pos x="23" y="15"/>
                </a:cxn>
                <a:cxn ang="0">
                  <a:pos x="22" y="17"/>
                </a:cxn>
                <a:cxn ang="0">
                  <a:pos x="17" y="24"/>
                </a:cxn>
                <a:cxn ang="0">
                  <a:pos x="13" y="26"/>
                </a:cxn>
                <a:cxn ang="0">
                  <a:pos x="10" y="26"/>
                </a:cxn>
                <a:cxn ang="0">
                  <a:pos x="4" y="26"/>
                </a:cxn>
                <a:cxn ang="0">
                  <a:pos x="3" y="25"/>
                </a:cxn>
                <a:cxn ang="0">
                  <a:pos x="5" y="23"/>
                </a:cxn>
                <a:cxn ang="0">
                  <a:pos x="4" y="19"/>
                </a:cxn>
                <a:cxn ang="0">
                  <a:pos x="4" y="13"/>
                </a:cxn>
                <a:cxn ang="0">
                  <a:pos x="3" y="9"/>
                </a:cxn>
                <a:cxn ang="0">
                  <a:pos x="3" y="5"/>
                </a:cxn>
                <a:cxn ang="0">
                  <a:pos x="2" y="4"/>
                </a:cxn>
                <a:cxn ang="0">
                  <a:pos x="1" y="2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9" y="3"/>
                </a:cxn>
                <a:cxn ang="0">
                  <a:pos x="8" y="5"/>
                </a:cxn>
                <a:cxn ang="0">
                  <a:pos x="9" y="7"/>
                </a:cxn>
                <a:cxn ang="0">
                  <a:pos x="9" y="9"/>
                </a:cxn>
                <a:cxn ang="0">
                  <a:pos x="9" y="13"/>
                </a:cxn>
                <a:cxn ang="0">
                  <a:pos x="9" y="16"/>
                </a:cxn>
                <a:cxn ang="0">
                  <a:pos x="10" y="18"/>
                </a:cxn>
                <a:cxn ang="0">
                  <a:pos x="10" y="23"/>
                </a:cxn>
                <a:cxn ang="0">
                  <a:pos x="11" y="23"/>
                </a:cxn>
                <a:cxn ang="0">
                  <a:pos x="15" y="20"/>
                </a:cxn>
                <a:cxn ang="0">
                  <a:pos x="16" y="19"/>
                </a:cxn>
                <a:cxn ang="0">
                  <a:pos x="17" y="17"/>
                </a:cxn>
                <a:cxn ang="0">
                  <a:pos x="17" y="16"/>
                </a:cxn>
                <a:cxn ang="0">
                  <a:pos x="17" y="14"/>
                </a:cxn>
                <a:cxn ang="0">
                  <a:pos x="17" y="11"/>
                </a:cxn>
                <a:cxn ang="0">
                  <a:pos x="9" y="3"/>
                </a:cxn>
              </a:cxnLst>
              <a:rect l="0" t="0" r="r" b="b"/>
              <a:pathLst>
                <a:path w="23" h="27">
                  <a:moveTo>
                    <a:pt x="10" y="0"/>
                  </a:moveTo>
                  <a:cubicBezTo>
                    <a:pt x="12" y="0"/>
                    <a:pt x="14" y="1"/>
                    <a:pt x="16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21" y="5"/>
                    <a:pt x="23" y="9"/>
                    <a:pt x="23" y="13"/>
                  </a:cubicBezTo>
                  <a:cubicBezTo>
                    <a:pt x="23" y="13"/>
                    <a:pt x="23" y="15"/>
                    <a:pt x="23" y="15"/>
                  </a:cubicBezTo>
                  <a:cubicBezTo>
                    <a:pt x="23" y="15"/>
                    <a:pt x="22" y="17"/>
                    <a:pt x="22" y="17"/>
                  </a:cubicBezTo>
                  <a:cubicBezTo>
                    <a:pt x="21" y="19"/>
                    <a:pt x="19" y="22"/>
                    <a:pt x="17" y="24"/>
                  </a:cubicBezTo>
                  <a:cubicBezTo>
                    <a:pt x="16" y="25"/>
                    <a:pt x="14" y="25"/>
                    <a:pt x="13" y="26"/>
                  </a:cubicBezTo>
                  <a:cubicBezTo>
                    <a:pt x="12" y="26"/>
                    <a:pt x="11" y="26"/>
                    <a:pt x="10" y="26"/>
                  </a:cubicBezTo>
                  <a:cubicBezTo>
                    <a:pt x="8" y="26"/>
                    <a:pt x="6" y="27"/>
                    <a:pt x="4" y="26"/>
                  </a:cubicBezTo>
                  <a:cubicBezTo>
                    <a:pt x="3" y="26"/>
                    <a:pt x="2" y="26"/>
                    <a:pt x="3" y="25"/>
                  </a:cubicBezTo>
                  <a:cubicBezTo>
                    <a:pt x="4" y="24"/>
                    <a:pt x="5" y="24"/>
                    <a:pt x="5" y="23"/>
                  </a:cubicBezTo>
                  <a:cubicBezTo>
                    <a:pt x="5" y="22"/>
                    <a:pt x="4" y="20"/>
                    <a:pt x="4" y="19"/>
                  </a:cubicBezTo>
                  <a:cubicBezTo>
                    <a:pt x="4" y="17"/>
                    <a:pt x="4" y="15"/>
                    <a:pt x="4" y="13"/>
                  </a:cubicBezTo>
                  <a:cubicBezTo>
                    <a:pt x="4" y="13"/>
                    <a:pt x="3" y="9"/>
                    <a:pt x="3" y="9"/>
                  </a:cubicBezTo>
                  <a:cubicBezTo>
                    <a:pt x="3" y="8"/>
                    <a:pt x="3" y="6"/>
                    <a:pt x="3" y="5"/>
                  </a:cubicBezTo>
                  <a:cubicBezTo>
                    <a:pt x="3" y="4"/>
                    <a:pt x="3" y="4"/>
                    <a:pt x="2" y="4"/>
                  </a:cubicBezTo>
                  <a:cubicBezTo>
                    <a:pt x="2" y="3"/>
                    <a:pt x="0" y="3"/>
                    <a:pt x="1" y="2"/>
                  </a:cubicBezTo>
                  <a:cubicBezTo>
                    <a:pt x="1" y="0"/>
                    <a:pt x="4" y="0"/>
                    <a:pt x="5" y="0"/>
                  </a:cubicBezTo>
                  <a:cubicBezTo>
                    <a:pt x="6" y="0"/>
                    <a:pt x="6" y="0"/>
                    <a:pt x="7" y="0"/>
                  </a:cubicBezTo>
                  <a:cubicBezTo>
                    <a:pt x="7" y="0"/>
                    <a:pt x="8" y="0"/>
                    <a:pt x="8" y="0"/>
                  </a:cubicBezTo>
                  <a:cubicBezTo>
                    <a:pt x="9" y="0"/>
                    <a:pt x="9" y="0"/>
                    <a:pt x="10" y="0"/>
                  </a:cubicBezTo>
                  <a:close/>
                  <a:moveTo>
                    <a:pt x="9" y="3"/>
                  </a:moveTo>
                  <a:cubicBezTo>
                    <a:pt x="9" y="4"/>
                    <a:pt x="8" y="4"/>
                    <a:pt x="8" y="5"/>
                  </a:cubicBezTo>
                  <a:cubicBezTo>
                    <a:pt x="8" y="5"/>
                    <a:pt x="9" y="7"/>
                    <a:pt x="9" y="7"/>
                  </a:cubicBezTo>
                  <a:cubicBezTo>
                    <a:pt x="9" y="8"/>
                    <a:pt x="9" y="9"/>
                    <a:pt x="9" y="9"/>
                  </a:cubicBezTo>
                  <a:cubicBezTo>
                    <a:pt x="9" y="11"/>
                    <a:pt x="9" y="12"/>
                    <a:pt x="9" y="13"/>
                  </a:cubicBezTo>
                  <a:cubicBezTo>
                    <a:pt x="9" y="14"/>
                    <a:pt x="9" y="15"/>
                    <a:pt x="9" y="16"/>
                  </a:cubicBezTo>
                  <a:cubicBezTo>
                    <a:pt x="9" y="16"/>
                    <a:pt x="10" y="17"/>
                    <a:pt x="10" y="18"/>
                  </a:cubicBezTo>
                  <a:cubicBezTo>
                    <a:pt x="10" y="19"/>
                    <a:pt x="9" y="21"/>
                    <a:pt x="10" y="23"/>
                  </a:cubicBezTo>
                  <a:cubicBezTo>
                    <a:pt x="10" y="23"/>
                    <a:pt x="11" y="23"/>
                    <a:pt x="11" y="23"/>
                  </a:cubicBezTo>
                  <a:cubicBezTo>
                    <a:pt x="12" y="23"/>
                    <a:pt x="14" y="21"/>
                    <a:pt x="15" y="20"/>
                  </a:cubicBezTo>
                  <a:cubicBezTo>
                    <a:pt x="15" y="20"/>
                    <a:pt x="15" y="20"/>
                    <a:pt x="16" y="19"/>
                  </a:cubicBezTo>
                  <a:cubicBezTo>
                    <a:pt x="16" y="19"/>
                    <a:pt x="17" y="17"/>
                    <a:pt x="17" y="17"/>
                  </a:cubicBezTo>
                  <a:cubicBezTo>
                    <a:pt x="17" y="17"/>
                    <a:pt x="17" y="17"/>
                    <a:pt x="17" y="16"/>
                  </a:cubicBezTo>
                  <a:cubicBezTo>
                    <a:pt x="17" y="16"/>
                    <a:pt x="17" y="15"/>
                    <a:pt x="17" y="14"/>
                  </a:cubicBezTo>
                  <a:cubicBezTo>
                    <a:pt x="17" y="13"/>
                    <a:pt x="17" y="12"/>
                    <a:pt x="17" y="11"/>
                  </a:cubicBezTo>
                  <a:cubicBezTo>
                    <a:pt x="16" y="8"/>
                    <a:pt x="13" y="3"/>
                    <a:pt x="9" y="3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58" name="Freeform 134"/>
            <p:cNvSpPr>
              <a:spLocks/>
            </p:cNvSpPr>
            <p:nvPr/>
          </p:nvSpPr>
          <p:spPr bwMode="auto">
            <a:xfrm>
              <a:off x="4943" y="1131"/>
              <a:ext cx="69" cy="91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3" y="0"/>
                </a:cxn>
                <a:cxn ang="0">
                  <a:pos x="16" y="1"/>
                </a:cxn>
                <a:cxn ang="0">
                  <a:pos x="18" y="2"/>
                </a:cxn>
                <a:cxn ang="0">
                  <a:pos x="18" y="7"/>
                </a:cxn>
                <a:cxn ang="0">
                  <a:pos x="16" y="7"/>
                </a:cxn>
                <a:cxn ang="0">
                  <a:pos x="15" y="5"/>
                </a:cxn>
                <a:cxn ang="0">
                  <a:pos x="10" y="3"/>
                </a:cxn>
                <a:cxn ang="0">
                  <a:pos x="8" y="6"/>
                </a:cxn>
                <a:cxn ang="0">
                  <a:pos x="14" y="11"/>
                </a:cxn>
                <a:cxn ang="0">
                  <a:pos x="17" y="15"/>
                </a:cxn>
                <a:cxn ang="0">
                  <a:pos x="9" y="26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2" y="24"/>
                </a:cxn>
                <a:cxn ang="0">
                  <a:pos x="0" y="24"/>
                </a:cxn>
                <a:cxn ang="0">
                  <a:pos x="3" y="16"/>
                </a:cxn>
                <a:cxn ang="0">
                  <a:pos x="4" y="20"/>
                </a:cxn>
                <a:cxn ang="0">
                  <a:pos x="10" y="24"/>
                </a:cxn>
                <a:cxn ang="0">
                  <a:pos x="11" y="23"/>
                </a:cxn>
                <a:cxn ang="0">
                  <a:pos x="14" y="19"/>
                </a:cxn>
                <a:cxn ang="0">
                  <a:pos x="7" y="13"/>
                </a:cxn>
                <a:cxn ang="0">
                  <a:pos x="4" y="6"/>
                </a:cxn>
                <a:cxn ang="0">
                  <a:pos x="5" y="4"/>
                </a:cxn>
                <a:cxn ang="0">
                  <a:pos x="6" y="2"/>
                </a:cxn>
                <a:cxn ang="0">
                  <a:pos x="10" y="0"/>
                </a:cxn>
              </a:cxnLst>
              <a:rect l="0" t="0" r="r" b="b"/>
              <a:pathLst>
                <a:path w="20" h="26">
                  <a:moveTo>
                    <a:pt x="10" y="0"/>
                  </a:moveTo>
                  <a:cubicBezTo>
                    <a:pt x="11" y="0"/>
                    <a:pt x="12" y="0"/>
                    <a:pt x="13" y="0"/>
                  </a:cubicBezTo>
                  <a:cubicBezTo>
                    <a:pt x="14" y="1"/>
                    <a:pt x="15" y="1"/>
                    <a:pt x="16" y="1"/>
                  </a:cubicBezTo>
                  <a:cubicBezTo>
                    <a:pt x="17" y="2"/>
                    <a:pt x="18" y="1"/>
                    <a:pt x="18" y="2"/>
                  </a:cubicBezTo>
                  <a:cubicBezTo>
                    <a:pt x="20" y="2"/>
                    <a:pt x="19" y="6"/>
                    <a:pt x="18" y="7"/>
                  </a:cubicBezTo>
                  <a:cubicBezTo>
                    <a:pt x="18" y="7"/>
                    <a:pt x="17" y="7"/>
                    <a:pt x="16" y="7"/>
                  </a:cubicBezTo>
                  <a:cubicBezTo>
                    <a:pt x="16" y="7"/>
                    <a:pt x="15" y="6"/>
                    <a:pt x="15" y="5"/>
                  </a:cubicBezTo>
                  <a:cubicBezTo>
                    <a:pt x="14" y="3"/>
                    <a:pt x="12" y="2"/>
                    <a:pt x="10" y="3"/>
                  </a:cubicBezTo>
                  <a:cubicBezTo>
                    <a:pt x="9" y="4"/>
                    <a:pt x="9" y="5"/>
                    <a:pt x="8" y="6"/>
                  </a:cubicBezTo>
                  <a:cubicBezTo>
                    <a:pt x="8" y="9"/>
                    <a:pt x="12" y="10"/>
                    <a:pt x="14" y="11"/>
                  </a:cubicBezTo>
                  <a:cubicBezTo>
                    <a:pt x="16" y="12"/>
                    <a:pt x="17" y="14"/>
                    <a:pt x="17" y="15"/>
                  </a:cubicBezTo>
                  <a:cubicBezTo>
                    <a:pt x="19" y="22"/>
                    <a:pt x="15" y="26"/>
                    <a:pt x="9" y="26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4" y="24"/>
                    <a:pt x="4" y="24"/>
                    <a:pt x="3" y="24"/>
                  </a:cubicBezTo>
                  <a:cubicBezTo>
                    <a:pt x="3" y="24"/>
                    <a:pt x="2" y="24"/>
                    <a:pt x="2" y="24"/>
                  </a:cubicBezTo>
                  <a:cubicBezTo>
                    <a:pt x="1" y="24"/>
                    <a:pt x="1" y="24"/>
                    <a:pt x="0" y="24"/>
                  </a:cubicBezTo>
                  <a:cubicBezTo>
                    <a:pt x="0" y="22"/>
                    <a:pt x="0" y="15"/>
                    <a:pt x="3" y="16"/>
                  </a:cubicBezTo>
                  <a:cubicBezTo>
                    <a:pt x="4" y="16"/>
                    <a:pt x="4" y="19"/>
                    <a:pt x="4" y="20"/>
                  </a:cubicBezTo>
                  <a:cubicBezTo>
                    <a:pt x="5" y="22"/>
                    <a:pt x="7" y="24"/>
                    <a:pt x="10" y="24"/>
                  </a:cubicBezTo>
                  <a:cubicBezTo>
                    <a:pt x="10" y="24"/>
                    <a:pt x="11" y="24"/>
                    <a:pt x="11" y="23"/>
                  </a:cubicBezTo>
                  <a:cubicBezTo>
                    <a:pt x="13" y="23"/>
                    <a:pt x="14" y="21"/>
                    <a:pt x="14" y="19"/>
                  </a:cubicBezTo>
                  <a:cubicBezTo>
                    <a:pt x="13" y="15"/>
                    <a:pt x="9" y="15"/>
                    <a:pt x="7" y="13"/>
                  </a:cubicBezTo>
                  <a:cubicBezTo>
                    <a:pt x="5" y="12"/>
                    <a:pt x="4" y="9"/>
                    <a:pt x="4" y="6"/>
                  </a:cubicBezTo>
                  <a:cubicBezTo>
                    <a:pt x="4" y="5"/>
                    <a:pt x="5" y="5"/>
                    <a:pt x="5" y="4"/>
                  </a:cubicBezTo>
                  <a:cubicBezTo>
                    <a:pt x="5" y="3"/>
                    <a:pt x="6" y="3"/>
                    <a:pt x="6" y="2"/>
                  </a:cubicBezTo>
                  <a:cubicBezTo>
                    <a:pt x="7" y="1"/>
                    <a:pt x="9" y="1"/>
                    <a:pt x="10" y="0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59" name="Freeform 135"/>
            <p:cNvSpPr>
              <a:spLocks/>
            </p:cNvSpPr>
            <p:nvPr/>
          </p:nvSpPr>
          <p:spPr bwMode="auto">
            <a:xfrm>
              <a:off x="4731" y="1131"/>
              <a:ext cx="46" cy="9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8" y="0"/>
                </a:cxn>
                <a:cxn ang="0">
                  <a:pos x="7" y="4"/>
                </a:cxn>
                <a:cxn ang="0">
                  <a:pos x="8" y="6"/>
                </a:cxn>
                <a:cxn ang="0">
                  <a:pos x="9" y="11"/>
                </a:cxn>
                <a:cxn ang="0">
                  <a:pos x="9" y="12"/>
                </a:cxn>
                <a:cxn ang="0">
                  <a:pos x="10" y="17"/>
                </a:cxn>
                <a:cxn ang="0">
                  <a:pos x="10" y="18"/>
                </a:cxn>
                <a:cxn ang="0">
                  <a:pos x="11" y="22"/>
                </a:cxn>
                <a:cxn ang="0">
                  <a:pos x="12" y="23"/>
                </a:cxn>
                <a:cxn ang="0">
                  <a:pos x="13" y="25"/>
                </a:cxn>
                <a:cxn ang="0">
                  <a:pos x="8" y="26"/>
                </a:cxn>
                <a:cxn ang="0">
                  <a:pos x="6" y="27"/>
                </a:cxn>
                <a:cxn ang="0">
                  <a:pos x="5" y="26"/>
                </a:cxn>
                <a:cxn ang="0">
                  <a:pos x="6" y="24"/>
                </a:cxn>
                <a:cxn ang="0">
                  <a:pos x="6" y="23"/>
                </a:cxn>
                <a:cxn ang="0">
                  <a:pos x="5" y="17"/>
                </a:cxn>
                <a:cxn ang="0">
                  <a:pos x="4" y="16"/>
                </a:cxn>
                <a:cxn ang="0">
                  <a:pos x="4" y="12"/>
                </a:cxn>
                <a:cxn ang="0">
                  <a:pos x="3" y="10"/>
                </a:cxn>
                <a:cxn ang="0">
                  <a:pos x="2" y="6"/>
                </a:cxn>
                <a:cxn ang="0">
                  <a:pos x="1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1"/>
                </a:cxn>
                <a:cxn ang="0">
                  <a:pos x="5" y="0"/>
                </a:cxn>
                <a:cxn ang="0">
                  <a:pos x="6" y="0"/>
                </a:cxn>
              </a:cxnLst>
              <a:rect l="0" t="0" r="r" b="b"/>
              <a:pathLst>
                <a:path w="13" h="27">
                  <a:moveTo>
                    <a:pt x="6" y="0"/>
                  </a:moveTo>
                  <a:cubicBezTo>
                    <a:pt x="7" y="0"/>
                    <a:pt x="8" y="0"/>
                    <a:pt x="8" y="0"/>
                  </a:cubicBezTo>
                  <a:cubicBezTo>
                    <a:pt x="9" y="2"/>
                    <a:pt x="7" y="2"/>
                    <a:pt x="7" y="4"/>
                  </a:cubicBezTo>
                  <a:cubicBezTo>
                    <a:pt x="7" y="5"/>
                    <a:pt x="8" y="5"/>
                    <a:pt x="8" y="6"/>
                  </a:cubicBezTo>
                  <a:cubicBezTo>
                    <a:pt x="8" y="8"/>
                    <a:pt x="8" y="9"/>
                    <a:pt x="9" y="11"/>
                  </a:cubicBezTo>
                  <a:cubicBezTo>
                    <a:pt x="9" y="11"/>
                    <a:pt x="9" y="12"/>
                    <a:pt x="9" y="12"/>
                  </a:cubicBezTo>
                  <a:cubicBezTo>
                    <a:pt x="9" y="14"/>
                    <a:pt x="9" y="15"/>
                    <a:pt x="10" y="17"/>
                  </a:cubicBezTo>
                  <a:cubicBezTo>
                    <a:pt x="10" y="17"/>
                    <a:pt x="10" y="17"/>
                    <a:pt x="10" y="18"/>
                  </a:cubicBezTo>
                  <a:cubicBezTo>
                    <a:pt x="10" y="20"/>
                    <a:pt x="10" y="21"/>
                    <a:pt x="11" y="22"/>
                  </a:cubicBezTo>
                  <a:cubicBezTo>
                    <a:pt x="11" y="23"/>
                    <a:pt x="12" y="23"/>
                    <a:pt x="12" y="23"/>
                  </a:cubicBezTo>
                  <a:cubicBezTo>
                    <a:pt x="13" y="24"/>
                    <a:pt x="13" y="24"/>
                    <a:pt x="13" y="25"/>
                  </a:cubicBezTo>
                  <a:cubicBezTo>
                    <a:pt x="13" y="26"/>
                    <a:pt x="9" y="26"/>
                    <a:pt x="8" y="26"/>
                  </a:cubicBezTo>
                  <a:cubicBezTo>
                    <a:pt x="7" y="26"/>
                    <a:pt x="7" y="26"/>
                    <a:pt x="6" y="27"/>
                  </a:cubicBezTo>
                  <a:cubicBezTo>
                    <a:pt x="6" y="27"/>
                    <a:pt x="5" y="27"/>
                    <a:pt x="5" y="26"/>
                  </a:cubicBezTo>
                  <a:cubicBezTo>
                    <a:pt x="4" y="25"/>
                    <a:pt x="5" y="25"/>
                    <a:pt x="6" y="24"/>
                  </a:cubicBezTo>
                  <a:cubicBezTo>
                    <a:pt x="6" y="24"/>
                    <a:pt x="6" y="23"/>
                    <a:pt x="6" y="23"/>
                  </a:cubicBezTo>
                  <a:cubicBezTo>
                    <a:pt x="5" y="21"/>
                    <a:pt x="5" y="19"/>
                    <a:pt x="5" y="17"/>
                  </a:cubicBezTo>
                  <a:cubicBezTo>
                    <a:pt x="5" y="16"/>
                    <a:pt x="4" y="16"/>
                    <a:pt x="4" y="16"/>
                  </a:cubicBezTo>
                  <a:cubicBezTo>
                    <a:pt x="4" y="14"/>
                    <a:pt x="4" y="13"/>
                    <a:pt x="4" y="12"/>
                  </a:cubicBezTo>
                  <a:cubicBezTo>
                    <a:pt x="3" y="11"/>
                    <a:pt x="3" y="11"/>
                    <a:pt x="3" y="10"/>
                  </a:cubicBezTo>
                  <a:cubicBezTo>
                    <a:pt x="3" y="9"/>
                    <a:pt x="3" y="7"/>
                    <a:pt x="2" y="6"/>
                  </a:cubicBezTo>
                  <a:cubicBezTo>
                    <a:pt x="2" y="5"/>
                    <a:pt x="2" y="5"/>
                    <a:pt x="1" y="4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1"/>
                    <a:pt x="2" y="1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5" y="0"/>
                    <a:pt x="6" y="0"/>
                    <a:pt x="6" y="0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60" name="Freeform 136"/>
            <p:cNvSpPr>
              <a:spLocks/>
            </p:cNvSpPr>
            <p:nvPr/>
          </p:nvSpPr>
          <p:spPr bwMode="auto">
            <a:xfrm>
              <a:off x="4649" y="1136"/>
              <a:ext cx="87" cy="109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9" y="1"/>
                </a:cxn>
                <a:cxn ang="0">
                  <a:pos x="19" y="3"/>
                </a:cxn>
                <a:cxn ang="0">
                  <a:pos x="18" y="4"/>
                </a:cxn>
                <a:cxn ang="0">
                  <a:pos x="19" y="6"/>
                </a:cxn>
                <a:cxn ang="0">
                  <a:pos x="20" y="8"/>
                </a:cxn>
                <a:cxn ang="0">
                  <a:pos x="20" y="9"/>
                </a:cxn>
                <a:cxn ang="0">
                  <a:pos x="21" y="13"/>
                </a:cxn>
                <a:cxn ang="0">
                  <a:pos x="21" y="14"/>
                </a:cxn>
                <a:cxn ang="0">
                  <a:pos x="22" y="16"/>
                </a:cxn>
                <a:cxn ang="0">
                  <a:pos x="22" y="17"/>
                </a:cxn>
                <a:cxn ang="0">
                  <a:pos x="23" y="20"/>
                </a:cxn>
                <a:cxn ang="0">
                  <a:pos x="24" y="25"/>
                </a:cxn>
                <a:cxn ang="0">
                  <a:pos x="24" y="25"/>
                </a:cxn>
                <a:cxn ang="0">
                  <a:pos x="24" y="26"/>
                </a:cxn>
                <a:cxn ang="0">
                  <a:pos x="23" y="26"/>
                </a:cxn>
                <a:cxn ang="0">
                  <a:pos x="19" y="23"/>
                </a:cxn>
                <a:cxn ang="0">
                  <a:pos x="17" y="21"/>
                </a:cxn>
                <a:cxn ang="0">
                  <a:pos x="15" y="19"/>
                </a:cxn>
                <a:cxn ang="0">
                  <a:pos x="10" y="16"/>
                </a:cxn>
                <a:cxn ang="0">
                  <a:pos x="8" y="14"/>
                </a:cxn>
                <a:cxn ang="0">
                  <a:pos x="8" y="17"/>
                </a:cxn>
                <a:cxn ang="0">
                  <a:pos x="9" y="19"/>
                </a:cxn>
                <a:cxn ang="0">
                  <a:pos x="9" y="20"/>
                </a:cxn>
                <a:cxn ang="0">
                  <a:pos x="10" y="22"/>
                </a:cxn>
                <a:cxn ang="0">
                  <a:pos x="10" y="24"/>
                </a:cxn>
                <a:cxn ang="0">
                  <a:pos x="11" y="25"/>
                </a:cxn>
                <a:cxn ang="0">
                  <a:pos x="11" y="26"/>
                </a:cxn>
                <a:cxn ang="0">
                  <a:pos x="13" y="27"/>
                </a:cxn>
                <a:cxn ang="0">
                  <a:pos x="13" y="28"/>
                </a:cxn>
                <a:cxn ang="0">
                  <a:pos x="7" y="30"/>
                </a:cxn>
                <a:cxn ang="0">
                  <a:pos x="7" y="29"/>
                </a:cxn>
                <a:cxn ang="0">
                  <a:pos x="8" y="27"/>
                </a:cxn>
                <a:cxn ang="0">
                  <a:pos x="7" y="22"/>
                </a:cxn>
                <a:cxn ang="0">
                  <a:pos x="3" y="10"/>
                </a:cxn>
                <a:cxn ang="0">
                  <a:pos x="2" y="8"/>
                </a:cxn>
                <a:cxn ang="0">
                  <a:pos x="0" y="6"/>
                </a:cxn>
                <a:cxn ang="0">
                  <a:pos x="4" y="5"/>
                </a:cxn>
                <a:cxn ang="0">
                  <a:pos x="7" y="7"/>
                </a:cxn>
                <a:cxn ang="0">
                  <a:pos x="10" y="9"/>
                </a:cxn>
                <a:cxn ang="0">
                  <a:pos x="12" y="11"/>
                </a:cxn>
                <a:cxn ang="0">
                  <a:pos x="13" y="12"/>
                </a:cxn>
                <a:cxn ang="0">
                  <a:pos x="18" y="16"/>
                </a:cxn>
                <a:cxn ang="0">
                  <a:pos x="19" y="16"/>
                </a:cxn>
                <a:cxn ang="0">
                  <a:pos x="19" y="15"/>
                </a:cxn>
                <a:cxn ang="0">
                  <a:pos x="18" y="12"/>
                </a:cxn>
                <a:cxn ang="0">
                  <a:pos x="16" y="7"/>
                </a:cxn>
                <a:cxn ang="0">
                  <a:pos x="15" y="4"/>
                </a:cxn>
                <a:cxn ang="0">
                  <a:pos x="13" y="3"/>
                </a:cxn>
                <a:cxn ang="0">
                  <a:pos x="17" y="0"/>
                </a:cxn>
              </a:cxnLst>
              <a:rect l="0" t="0" r="r" b="b"/>
              <a:pathLst>
                <a:path w="25" h="31">
                  <a:moveTo>
                    <a:pt x="17" y="0"/>
                  </a:moveTo>
                  <a:cubicBezTo>
                    <a:pt x="18" y="0"/>
                    <a:pt x="19" y="0"/>
                    <a:pt x="19" y="1"/>
                  </a:cubicBezTo>
                  <a:cubicBezTo>
                    <a:pt x="20" y="1"/>
                    <a:pt x="20" y="2"/>
                    <a:pt x="19" y="3"/>
                  </a:cubicBezTo>
                  <a:cubicBezTo>
                    <a:pt x="19" y="3"/>
                    <a:pt x="18" y="4"/>
                    <a:pt x="18" y="4"/>
                  </a:cubicBezTo>
                  <a:cubicBezTo>
                    <a:pt x="19" y="5"/>
                    <a:pt x="19" y="5"/>
                    <a:pt x="19" y="6"/>
                  </a:cubicBezTo>
                  <a:cubicBezTo>
                    <a:pt x="19" y="6"/>
                    <a:pt x="19" y="7"/>
                    <a:pt x="20" y="8"/>
                  </a:cubicBezTo>
                  <a:cubicBezTo>
                    <a:pt x="20" y="8"/>
                    <a:pt x="20" y="9"/>
                    <a:pt x="20" y="9"/>
                  </a:cubicBezTo>
                  <a:cubicBezTo>
                    <a:pt x="20" y="10"/>
                    <a:pt x="21" y="11"/>
                    <a:pt x="21" y="13"/>
                  </a:cubicBezTo>
                  <a:cubicBezTo>
                    <a:pt x="21" y="13"/>
                    <a:pt x="21" y="14"/>
                    <a:pt x="21" y="14"/>
                  </a:cubicBezTo>
                  <a:cubicBezTo>
                    <a:pt x="22" y="15"/>
                    <a:pt x="22" y="15"/>
                    <a:pt x="22" y="16"/>
                  </a:cubicBezTo>
                  <a:cubicBezTo>
                    <a:pt x="22" y="17"/>
                    <a:pt x="22" y="17"/>
                    <a:pt x="22" y="17"/>
                  </a:cubicBezTo>
                  <a:cubicBezTo>
                    <a:pt x="23" y="18"/>
                    <a:pt x="23" y="19"/>
                    <a:pt x="23" y="20"/>
                  </a:cubicBezTo>
                  <a:cubicBezTo>
                    <a:pt x="24" y="21"/>
                    <a:pt x="25" y="23"/>
                    <a:pt x="24" y="25"/>
                  </a:cubicBezTo>
                  <a:cubicBezTo>
                    <a:pt x="24" y="25"/>
                    <a:pt x="24" y="25"/>
                    <a:pt x="24" y="25"/>
                  </a:cubicBezTo>
                  <a:cubicBezTo>
                    <a:pt x="24" y="25"/>
                    <a:pt x="24" y="25"/>
                    <a:pt x="24" y="26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1" y="25"/>
                    <a:pt x="20" y="24"/>
                    <a:pt x="19" y="23"/>
                  </a:cubicBezTo>
                  <a:cubicBezTo>
                    <a:pt x="18" y="22"/>
                    <a:pt x="18" y="22"/>
                    <a:pt x="17" y="21"/>
                  </a:cubicBezTo>
                  <a:cubicBezTo>
                    <a:pt x="16" y="21"/>
                    <a:pt x="15" y="20"/>
                    <a:pt x="15" y="19"/>
                  </a:cubicBezTo>
                  <a:cubicBezTo>
                    <a:pt x="13" y="18"/>
                    <a:pt x="12" y="17"/>
                    <a:pt x="10" y="16"/>
                  </a:cubicBezTo>
                  <a:cubicBezTo>
                    <a:pt x="10" y="15"/>
                    <a:pt x="9" y="14"/>
                    <a:pt x="8" y="14"/>
                  </a:cubicBezTo>
                  <a:cubicBezTo>
                    <a:pt x="8" y="15"/>
                    <a:pt x="8" y="16"/>
                    <a:pt x="8" y="17"/>
                  </a:cubicBezTo>
                  <a:cubicBezTo>
                    <a:pt x="8" y="18"/>
                    <a:pt x="9" y="18"/>
                    <a:pt x="9" y="19"/>
                  </a:cubicBezTo>
                  <a:cubicBezTo>
                    <a:pt x="9" y="19"/>
                    <a:pt x="9" y="20"/>
                    <a:pt x="9" y="20"/>
                  </a:cubicBezTo>
                  <a:cubicBezTo>
                    <a:pt x="9" y="21"/>
                    <a:pt x="10" y="22"/>
                    <a:pt x="10" y="22"/>
                  </a:cubicBezTo>
                  <a:cubicBezTo>
                    <a:pt x="10" y="23"/>
                    <a:pt x="10" y="23"/>
                    <a:pt x="10" y="24"/>
                  </a:cubicBezTo>
                  <a:cubicBezTo>
                    <a:pt x="10" y="24"/>
                    <a:pt x="11" y="25"/>
                    <a:pt x="11" y="25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7"/>
                    <a:pt x="13" y="26"/>
                    <a:pt x="13" y="27"/>
                  </a:cubicBezTo>
                  <a:cubicBezTo>
                    <a:pt x="13" y="27"/>
                    <a:pt x="14" y="28"/>
                    <a:pt x="13" y="28"/>
                  </a:cubicBezTo>
                  <a:cubicBezTo>
                    <a:pt x="13" y="29"/>
                    <a:pt x="8" y="31"/>
                    <a:pt x="7" y="30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8" y="28"/>
                    <a:pt x="8" y="28"/>
                    <a:pt x="8" y="27"/>
                  </a:cubicBezTo>
                  <a:cubicBezTo>
                    <a:pt x="8" y="25"/>
                    <a:pt x="7" y="24"/>
                    <a:pt x="7" y="22"/>
                  </a:cubicBezTo>
                  <a:cubicBezTo>
                    <a:pt x="6" y="18"/>
                    <a:pt x="4" y="14"/>
                    <a:pt x="3" y="10"/>
                  </a:cubicBezTo>
                  <a:cubicBezTo>
                    <a:pt x="3" y="9"/>
                    <a:pt x="2" y="8"/>
                    <a:pt x="2" y="8"/>
                  </a:cubicBezTo>
                  <a:cubicBezTo>
                    <a:pt x="1" y="7"/>
                    <a:pt x="0" y="8"/>
                    <a:pt x="0" y="6"/>
                  </a:cubicBezTo>
                  <a:cubicBezTo>
                    <a:pt x="1" y="5"/>
                    <a:pt x="3" y="4"/>
                    <a:pt x="4" y="5"/>
                  </a:cubicBezTo>
                  <a:cubicBezTo>
                    <a:pt x="5" y="5"/>
                    <a:pt x="6" y="6"/>
                    <a:pt x="7" y="7"/>
                  </a:cubicBezTo>
                  <a:cubicBezTo>
                    <a:pt x="8" y="8"/>
                    <a:pt x="9" y="8"/>
                    <a:pt x="10" y="9"/>
                  </a:cubicBezTo>
                  <a:cubicBezTo>
                    <a:pt x="10" y="9"/>
                    <a:pt x="11" y="10"/>
                    <a:pt x="12" y="11"/>
                  </a:cubicBezTo>
                  <a:cubicBezTo>
                    <a:pt x="12" y="11"/>
                    <a:pt x="13" y="12"/>
                    <a:pt x="13" y="12"/>
                  </a:cubicBezTo>
                  <a:cubicBezTo>
                    <a:pt x="15" y="13"/>
                    <a:pt x="16" y="15"/>
                    <a:pt x="18" y="16"/>
                  </a:cubicBezTo>
                  <a:cubicBezTo>
                    <a:pt x="18" y="16"/>
                    <a:pt x="18" y="16"/>
                    <a:pt x="19" y="16"/>
                  </a:cubicBezTo>
                  <a:cubicBezTo>
                    <a:pt x="19" y="16"/>
                    <a:pt x="19" y="15"/>
                    <a:pt x="19" y="15"/>
                  </a:cubicBezTo>
                  <a:cubicBezTo>
                    <a:pt x="19" y="14"/>
                    <a:pt x="18" y="13"/>
                    <a:pt x="18" y="12"/>
                  </a:cubicBezTo>
                  <a:cubicBezTo>
                    <a:pt x="17" y="10"/>
                    <a:pt x="17" y="9"/>
                    <a:pt x="16" y="7"/>
                  </a:cubicBezTo>
                  <a:cubicBezTo>
                    <a:pt x="16" y="6"/>
                    <a:pt x="16" y="5"/>
                    <a:pt x="15" y="4"/>
                  </a:cubicBezTo>
                  <a:cubicBezTo>
                    <a:pt x="14" y="4"/>
                    <a:pt x="13" y="4"/>
                    <a:pt x="13" y="3"/>
                  </a:cubicBezTo>
                  <a:cubicBezTo>
                    <a:pt x="12" y="1"/>
                    <a:pt x="16" y="1"/>
                    <a:pt x="17" y="0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61" name="Freeform 137"/>
            <p:cNvSpPr>
              <a:spLocks/>
            </p:cNvSpPr>
            <p:nvPr/>
          </p:nvSpPr>
          <p:spPr bwMode="auto">
            <a:xfrm>
              <a:off x="5044" y="1163"/>
              <a:ext cx="115" cy="11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6" y="2"/>
                </a:cxn>
                <a:cxn ang="0">
                  <a:pos x="16" y="12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19" y="15"/>
                </a:cxn>
                <a:cxn ang="0">
                  <a:pos x="24" y="10"/>
                </a:cxn>
                <a:cxn ang="0">
                  <a:pos x="27" y="7"/>
                </a:cxn>
                <a:cxn ang="0">
                  <a:pos x="31" y="9"/>
                </a:cxn>
                <a:cxn ang="0">
                  <a:pos x="30" y="10"/>
                </a:cxn>
                <a:cxn ang="0">
                  <a:pos x="28" y="11"/>
                </a:cxn>
                <a:cxn ang="0">
                  <a:pos x="27" y="16"/>
                </a:cxn>
                <a:cxn ang="0">
                  <a:pos x="24" y="22"/>
                </a:cxn>
                <a:cxn ang="0">
                  <a:pos x="23" y="27"/>
                </a:cxn>
                <a:cxn ang="0">
                  <a:pos x="22" y="30"/>
                </a:cxn>
                <a:cxn ang="0">
                  <a:pos x="23" y="33"/>
                </a:cxn>
                <a:cxn ang="0">
                  <a:pos x="19" y="31"/>
                </a:cxn>
                <a:cxn ang="0">
                  <a:pos x="16" y="29"/>
                </a:cxn>
                <a:cxn ang="0">
                  <a:pos x="16" y="28"/>
                </a:cxn>
                <a:cxn ang="0">
                  <a:pos x="18" y="27"/>
                </a:cxn>
                <a:cxn ang="0">
                  <a:pos x="19" y="23"/>
                </a:cxn>
                <a:cxn ang="0">
                  <a:pos x="20" y="22"/>
                </a:cxn>
                <a:cxn ang="0">
                  <a:pos x="21" y="19"/>
                </a:cxn>
                <a:cxn ang="0">
                  <a:pos x="21" y="18"/>
                </a:cxn>
                <a:cxn ang="0">
                  <a:pos x="21" y="18"/>
                </a:cxn>
                <a:cxn ang="0">
                  <a:pos x="21" y="18"/>
                </a:cxn>
                <a:cxn ang="0">
                  <a:pos x="20" y="18"/>
                </a:cxn>
                <a:cxn ang="0">
                  <a:pos x="17" y="21"/>
                </a:cxn>
                <a:cxn ang="0">
                  <a:pos x="17" y="22"/>
                </a:cxn>
                <a:cxn ang="0">
                  <a:pos x="16" y="23"/>
                </a:cxn>
                <a:cxn ang="0">
                  <a:pos x="14" y="25"/>
                </a:cxn>
                <a:cxn ang="0">
                  <a:pos x="12" y="27"/>
                </a:cxn>
                <a:cxn ang="0">
                  <a:pos x="12" y="27"/>
                </a:cxn>
                <a:cxn ang="0">
                  <a:pos x="11" y="27"/>
                </a:cxn>
                <a:cxn ang="0">
                  <a:pos x="11" y="20"/>
                </a:cxn>
                <a:cxn ang="0">
                  <a:pos x="11" y="13"/>
                </a:cxn>
                <a:cxn ang="0">
                  <a:pos x="11" y="12"/>
                </a:cxn>
                <a:cxn ang="0">
                  <a:pos x="9" y="15"/>
                </a:cxn>
                <a:cxn ang="0">
                  <a:pos x="8" y="16"/>
                </a:cxn>
                <a:cxn ang="0">
                  <a:pos x="6" y="21"/>
                </a:cxn>
                <a:cxn ang="0">
                  <a:pos x="6" y="24"/>
                </a:cxn>
                <a:cxn ang="0">
                  <a:pos x="6" y="25"/>
                </a:cxn>
                <a:cxn ang="0">
                  <a:pos x="4" y="24"/>
                </a:cxn>
                <a:cxn ang="0">
                  <a:pos x="3" y="24"/>
                </a:cxn>
                <a:cxn ang="0">
                  <a:pos x="0" y="22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2" y="21"/>
                </a:cxn>
                <a:cxn ang="0">
                  <a:pos x="2" y="21"/>
                </a:cxn>
                <a:cxn ang="0">
                  <a:pos x="4" y="19"/>
                </a:cxn>
                <a:cxn ang="0">
                  <a:pos x="4" y="18"/>
                </a:cxn>
                <a:cxn ang="0">
                  <a:pos x="6" y="14"/>
                </a:cxn>
                <a:cxn ang="0">
                  <a:pos x="8" y="11"/>
                </a:cxn>
                <a:cxn ang="0">
                  <a:pos x="10" y="8"/>
                </a:cxn>
                <a:cxn ang="0">
                  <a:pos x="11" y="5"/>
                </a:cxn>
                <a:cxn ang="0">
                  <a:pos x="11" y="2"/>
                </a:cxn>
                <a:cxn ang="0">
                  <a:pos x="11" y="2"/>
                </a:cxn>
                <a:cxn ang="0">
                  <a:pos x="11" y="0"/>
                </a:cxn>
              </a:cxnLst>
              <a:rect l="0" t="0" r="r" b="b"/>
              <a:pathLst>
                <a:path w="32" h="33">
                  <a:moveTo>
                    <a:pt x="11" y="0"/>
                  </a:moveTo>
                  <a:cubicBezTo>
                    <a:pt x="12" y="0"/>
                    <a:pt x="15" y="1"/>
                    <a:pt x="16" y="2"/>
                  </a:cubicBezTo>
                  <a:cubicBezTo>
                    <a:pt x="16" y="3"/>
                    <a:pt x="16" y="10"/>
                    <a:pt x="16" y="12"/>
                  </a:cubicBezTo>
                  <a:cubicBezTo>
                    <a:pt x="16" y="14"/>
                    <a:pt x="16" y="16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7"/>
                    <a:pt x="18" y="16"/>
                    <a:pt x="19" y="15"/>
                  </a:cubicBezTo>
                  <a:cubicBezTo>
                    <a:pt x="21" y="13"/>
                    <a:pt x="23" y="12"/>
                    <a:pt x="24" y="10"/>
                  </a:cubicBezTo>
                  <a:cubicBezTo>
                    <a:pt x="24" y="9"/>
                    <a:pt x="26" y="7"/>
                    <a:pt x="27" y="7"/>
                  </a:cubicBezTo>
                  <a:cubicBezTo>
                    <a:pt x="28" y="6"/>
                    <a:pt x="30" y="8"/>
                    <a:pt x="31" y="9"/>
                  </a:cubicBezTo>
                  <a:cubicBezTo>
                    <a:pt x="32" y="9"/>
                    <a:pt x="31" y="10"/>
                    <a:pt x="30" y="10"/>
                  </a:cubicBezTo>
                  <a:cubicBezTo>
                    <a:pt x="30" y="10"/>
                    <a:pt x="29" y="10"/>
                    <a:pt x="28" y="11"/>
                  </a:cubicBezTo>
                  <a:cubicBezTo>
                    <a:pt x="28" y="12"/>
                    <a:pt x="27" y="15"/>
                    <a:pt x="27" y="16"/>
                  </a:cubicBezTo>
                  <a:cubicBezTo>
                    <a:pt x="26" y="18"/>
                    <a:pt x="25" y="20"/>
                    <a:pt x="24" y="22"/>
                  </a:cubicBezTo>
                  <a:cubicBezTo>
                    <a:pt x="24" y="24"/>
                    <a:pt x="23" y="26"/>
                    <a:pt x="23" y="27"/>
                  </a:cubicBezTo>
                  <a:cubicBezTo>
                    <a:pt x="22" y="28"/>
                    <a:pt x="22" y="29"/>
                    <a:pt x="22" y="30"/>
                  </a:cubicBezTo>
                  <a:cubicBezTo>
                    <a:pt x="23" y="30"/>
                    <a:pt x="25" y="32"/>
                    <a:pt x="23" y="33"/>
                  </a:cubicBezTo>
                  <a:cubicBezTo>
                    <a:pt x="22" y="33"/>
                    <a:pt x="20" y="31"/>
                    <a:pt x="19" y="31"/>
                  </a:cubicBezTo>
                  <a:cubicBezTo>
                    <a:pt x="18" y="31"/>
                    <a:pt x="16" y="30"/>
                    <a:pt x="16" y="29"/>
                  </a:cubicBezTo>
                  <a:cubicBezTo>
                    <a:pt x="15" y="29"/>
                    <a:pt x="15" y="28"/>
                    <a:pt x="16" y="28"/>
                  </a:cubicBezTo>
                  <a:cubicBezTo>
                    <a:pt x="16" y="27"/>
                    <a:pt x="17" y="28"/>
                    <a:pt x="18" y="27"/>
                  </a:cubicBezTo>
                  <a:cubicBezTo>
                    <a:pt x="18" y="26"/>
                    <a:pt x="19" y="24"/>
                    <a:pt x="19" y="23"/>
                  </a:cubicBezTo>
                  <a:cubicBezTo>
                    <a:pt x="19" y="23"/>
                    <a:pt x="19" y="23"/>
                    <a:pt x="20" y="22"/>
                  </a:cubicBezTo>
                  <a:cubicBezTo>
                    <a:pt x="20" y="21"/>
                    <a:pt x="20" y="20"/>
                    <a:pt x="21" y="19"/>
                  </a:cubicBezTo>
                  <a:cubicBezTo>
                    <a:pt x="21" y="19"/>
                    <a:pt x="21" y="18"/>
                    <a:pt x="21" y="18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1" y="18"/>
                    <a:pt x="20" y="18"/>
                    <a:pt x="20" y="18"/>
                  </a:cubicBezTo>
                  <a:cubicBezTo>
                    <a:pt x="19" y="19"/>
                    <a:pt x="18" y="20"/>
                    <a:pt x="17" y="21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6" y="22"/>
                    <a:pt x="16" y="23"/>
                    <a:pt x="16" y="23"/>
                  </a:cubicBezTo>
                  <a:cubicBezTo>
                    <a:pt x="15" y="24"/>
                    <a:pt x="14" y="25"/>
                    <a:pt x="14" y="25"/>
                  </a:cubicBezTo>
                  <a:cubicBezTo>
                    <a:pt x="13" y="26"/>
                    <a:pt x="13" y="27"/>
                    <a:pt x="12" y="27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4"/>
                    <a:pt x="11" y="22"/>
                    <a:pt x="11" y="20"/>
                  </a:cubicBezTo>
                  <a:cubicBezTo>
                    <a:pt x="11" y="17"/>
                    <a:pt x="11" y="15"/>
                    <a:pt x="11" y="13"/>
                  </a:cubicBezTo>
                  <a:cubicBezTo>
                    <a:pt x="11" y="13"/>
                    <a:pt x="11" y="12"/>
                    <a:pt x="11" y="12"/>
                  </a:cubicBezTo>
                  <a:cubicBezTo>
                    <a:pt x="10" y="12"/>
                    <a:pt x="9" y="14"/>
                    <a:pt x="9" y="15"/>
                  </a:cubicBezTo>
                  <a:cubicBezTo>
                    <a:pt x="9" y="15"/>
                    <a:pt x="8" y="16"/>
                    <a:pt x="8" y="16"/>
                  </a:cubicBezTo>
                  <a:cubicBezTo>
                    <a:pt x="7" y="18"/>
                    <a:pt x="6" y="19"/>
                    <a:pt x="6" y="21"/>
                  </a:cubicBezTo>
                  <a:cubicBezTo>
                    <a:pt x="5" y="22"/>
                    <a:pt x="7" y="23"/>
                    <a:pt x="6" y="24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5" y="25"/>
                    <a:pt x="5" y="25"/>
                    <a:pt x="4" y="24"/>
                  </a:cubicBezTo>
                  <a:cubicBezTo>
                    <a:pt x="4" y="24"/>
                    <a:pt x="4" y="24"/>
                    <a:pt x="3" y="24"/>
                  </a:cubicBezTo>
                  <a:cubicBezTo>
                    <a:pt x="2" y="23"/>
                    <a:pt x="1" y="23"/>
                    <a:pt x="0" y="22"/>
                  </a:cubicBezTo>
                  <a:cubicBezTo>
                    <a:pt x="0" y="22"/>
                    <a:pt x="0" y="22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" y="21"/>
                    <a:pt x="1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3" y="21"/>
                    <a:pt x="3" y="20"/>
                    <a:pt x="4" y="19"/>
                  </a:cubicBezTo>
                  <a:cubicBezTo>
                    <a:pt x="4" y="19"/>
                    <a:pt x="4" y="18"/>
                    <a:pt x="4" y="18"/>
                  </a:cubicBezTo>
                  <a:cubicBezTo>
                    <a:pt x="5" y="17"/>
                    <a:pt x="5" y="16"/>
                    <a:pt x="6" y="14"/>
                  </a:cubicBezTo>
                  <a:cubicBezTo>
                    <a:pt x="7" y="13"/>
                    <a:pt x="7" y="12"/>
                    <a:pt x="8" y="11"/>
                  </a:cubicBezTo>
                  <a:cubicBezTo>
                    <a:pt x="8" y="10"/>
                    <a:pt x="9" y="9"/>
                    <a:pt x="10" y="8"/>
                  </a:cubicBezTo>
                  <a:cubicBezTo>
                    <a:pt x="10" y="7"/>
                    <a:pt x="11" y="6"/>
                    <a:pt x="11" y="5"/>
                  </a:cubicBezTo>
                  <a:cubicBezTo>
                    <a:pt x="11" y="4"/>
                    <a:pt x="11" y="3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0" y="1"/>
                    <a:pt x="11" y="0"/>
                    <a:pt x="11" y="0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62" name="Freeform 138"/>
            <p:cNvSpPr>
              <a:spLocks/>
            </p:cNvSpPr>
            <p:nvPr/>
          </p:nvSpPr>
          <p:spPr bwMode="auto">
            <a:xfrm>
              <a:off x="4566" y="1163"/>
              <a:ext cx="87" cy="100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8" y="2"/>
                </a:cxn>
                <a:cxn ang="0">
                  <a:pos x="18" y="3"/>
                </a:cxn>
                <a:cxn ang="0">
                  <a:pos x="19" y="6"/>
                </a:cxn>
                <a:cxn ang="0">
                  <a:pos x="23" y="14"/>
                </a:cxn>
                <a:cxn ang="0">
                  <a:pos x="24" y="18"/>
                </a:cxn>
                <a:cxn ang="0">
                  <a:pos x="24" y="23"/>
                </a:cxn>
                <a:cxn ang="0">
                  <a:pos x="20" y="27"/>
                </a:cxn>
                <a:cxn ang="0">
                  <a:pos x="18" y="28"/>
                </a:cxn>
                <a:cxn ang="0">
                  <a:pos x="17" y="28"/>
                </a:cxn>
                <a:cxn ang="0">
                  <a:pos x="14" y="28"/>
                </a:cxn>
                <a:cxn ang="0">
                  <a:pos x="11" y="26"/>
                </a:cxn>
                <a:cxn ang="0">
                  <a:pos x="7" y="20"/>
                </a:cxn>
                <a:cxn ang="0">
                  <a:pos x="5" y="17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0"/>
                </a:cxn>
                <a:cxn ang="0">
                  <a:pos x="0" y="9"/>
                </a:cxn>
                <a:cxn ang="0">
                  <a:pos x="0" y="8"/>
                </a:cxn>
                <a:cxn ang="0">
                  <a:pos x="8" y="5"/>
                </a:cxn>
                <a:cxn ang="0">
                  <a:pos x="7" y="8"/>
                </a:cxn>
                <a:cxn ang="0">
                  <a:pos x="8" y="9"/>
                </a:cxn>
                <a:cxn ang="0">
                  <a:pos x="10" y="14"/>
                </a:cxn>
                <a:cxn ang="0">
                  <a:pos x="10" y="16"/>
                </a:cxn>
                <a:cxn ang="0">
                  <a:pos x="12" y="20"/>
                </a:cxn>
                <a:cxn ang="0">
                  <a:pos x="15" y="24"/>
                </a:cxn>
                <a:cxn ang="0">
                  <a:pos x="19" y="25"/>
                </a:cxn>
                <a:cxn ang="0">
                  <a:pos x="22" y="21"/>
                </a:cxn>
                <a:cxn ang="0">
                  <a:pos x="18" y="12"/>
                </a:cxn>
                <a:cxn ang="0">
                  <a:pos x="17" y="8"/>
                </a:cxn>
                <a:cxn ang="0">
                  <a:pos x="16" y="7"/>
                </a:cxn>
                <a:cxn ang="0">
                  <a:pos x="15" y="4"/>
                </a:cxn>
                <a:cxn ang="0">
                  <a:pos x="12" y="3"/>
                </a:cxn>
                <a:cxn ang="0">
                  <a:pos x="17" y="0"/>
                </a:cxn>
              </a:cxnLst>
              <a:rect l="0" t="0" r="r" b="b"/>
              <a:pathLst>
                <a:path w="24" h="28">
                  <a:moveTo>
                    <a:pt x="17" y="0"/>
                  </a:moveTo>
                  <a:cubicBezTo>
                    <a:pt x="18" y="0"/>
                    <a:pt x="19" y="1"/>
                    <a:pt x="18" y="2"/>
                  </a:cubicBezTo>
                  <a:cubicBezTo>
                    <a:pt x="18" y="2"/>
                    <a:pt x="18" y="2"/>
                    <a:pt x="18" y="3"/>
                  </a:cubicBezTo>
                  <a:cubicBezTo>
                    <a:pt x="18" y="4"/>
                    <a:pt x="18" y="5"/>
                    <a:pt x="19" y="6"/>
                  </a:cubicBezTo>
                  <a:cubicBezTo>
                    <a:pt x="20" y="9"/>
                    <a:pt x="21" y="12"/>
                    <a:pt x="23" y="14"/>
                  </a:cubicBezTo>
                  <a:cubicBezTo>
                    <a:pt x="23" y="16"/>
                    <a:pt x="24" y="17"/>
                    <a:pt x="24" y="18"/>
                  </a:cubicBezTo>
                  <a:cubicBezTo>
                    <a:pt x="24" y="19"/>
                    <a:pt x="24" y="22"/>
                    <a:pt x="24" y="23"/>
                  </a:cubicBezTo>
                  <a:cubicBezTo>
                    <a:pt x="23" y="24"/>
                    <a:pt x="22" y="26"/>
                    <a:pt x="20" y="27"/>
                  </a:cubicBezTo>
                  <a:cubicBezTo>
                    <a:pt x="20" y="27"/>
                    <a:pt x="19" y="27"/>
                    <a:pt x="18" y="28"/>
                  </a:cubicBezTo>
                  <a:cubicBezTo>
                    <a:pt x="18" y="28"/>
                    <a:pt x="17" y="28"/>
                    <a:pt x="17" y="28"/>
                  </a:cubicBezTo>
                  <a:cubicBezTo>
                    <a:pt x="16" y="28"/>
                    <a:pt x="15" y="28"/>
                    <a:pt x="14" y="28"/>
                  </a:cubicBezTo>
                  <a:cubicBezTo>
                    <a:pt x="13" y="27"/>
                    <a:pt x="12" y="27"/>
                    <a:pt x="11" y="26"/>
                  </a:cubicBezTo>
                  <a:cubicBezTo>
                    <a:pt x="9" y="25"/>
                    <a:pt x="8" y="22"/>
                    <a:pt x="7" y="20"/>
                  </a:cubicBezTo>
                  <a:cubicBezTo>
                    <a:pt x="7" y="19"/>
                    <a:pt x="6" y="18"/>
                    <a:pt x="5" y="17"/>
                  </a:cubicBezTo>
                  <a:cubicBezTo>
                    <a:pt x="5" y="16"/>
                    <a:pt x="4" y="15"/>
                    <a:pt x="4" y="13"/>
                  </a:cubicBezTo>
                  <a:cubicBezTo>
                    <a:pt x="4" y="13"/>
                    <a:pt x="3" y="12"/>
                    <a:pt x="3" y="12"/>
                  </a:cubicBezTo>
                  <a:cubicBezTo>
                    <a:pt x="3" y="11"/>
                    <a:pt x="3" y="11"/>
                    <a:pt x="2" y="10"/>
                  </a:cubicBezTo>
                  <a:cubicBezTo>
                    <a:pt x="1" y="10"/>
                    <a:pt x="0" y="10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7"/>
                    <a:pt x="7" y="4"/>
                    <a:pt x="8" y="5"/>
                  </a:cubicBezTo>
                  <a:cubicBezTo>
                    <a:pt x="9" y="6"/>
                    <a:pt x="7" y="7"/>
                    <a:pt x="7" y="8"/>
                  </a:cubicBezTo>
                  <a:cubicBezTo>
                    <a:pt x="7" y="8"/>
                    <a:pt x="7" y="9"/>
                    <a:pt x="8" y="9"/>
                  </a:cubicBezTo>
                  <a:cubicBezTo>
                    <a:pt x="8" y="11"/>
                    <a:pt x="9" y="13"/>
                    <a:pt x="10" y="14"/>
                  </a:cubicBezTo>
                  <a:cubicBezTo>
                    <a:pt x="10" y="15"/>
                    <a:pt x="10" y="15"/>
                    <a:pt x="10" y="16"/>
                  </a:cubicBezTo>
                  <a:cubicBezTo>
                    <a:pt x="11" y="17"/>
                    <a:pt x="12" y="18"/>
                    <a:pt x="12" y="20"/>
                  </a:cubicBezTo>
                  <a:cubicBezTo>
                    <a:pt x="13" y="21"/>
                    <a:pt x="14" y="23"/>
                    <a:pt x="15" y="24"/>
                  </a:cubicBezTo>
                  <a:cubicBezTo>
                    <a:pt x="16" y="25"/>
                    <a:pt x="17" y="25"/>
                    <a:pt x="19" y="25"/>
                  </a:cubicBezTo>
                  <a:cubicBezTo>
                    <a:pt x="20" y="24"/>
                    <a:pt x="22" y="23"/>
                    <a:pt x="22" y="21"/>
                  </a:cubicBezTo>
                  <a:cubicBezTo>
                    <a:pt x="22" y="19"/>
                    <a:pt x="19" y="15"/>
                    <a:pt x="18" y="12"/>
                  </a:cubicBezTo>
                  <a:cubicBezTo>
                    <a:pt x="18" y="11"/>
                    <a:pt x="17" y="10"/>
                    <a:pt x="17" y="8"/>
                  </a:cubicBezTo>
                  <a:cubicBezTo>
                    <a:pt x="16" y="8"/>
                    <a:pt x="16" y="7"/>
                    <a:pt x="16" y="7"/>
                  </a:cubicBezTo>
                  <a:cubicBezTo>
                    <a:pt x="15" y="6"/>
                    <a:pt x="15" y="5"/>
                    <a:pt x="15" y="4"/>
                  </a:cubicBezTo>
                  <a:cubicBezTo>
                    <a:pt x="14" y="4"/>
                    <a:pt x="11" y="4"/>
                    <a:pt x="12" y="3"/>
                  </a:cubicBezTo>
                  <a:cubicBezTo>
                    <a:pt x="12" y="1"/>
                    <a:pt x="16" y="0"/>
                    <a:pt x="17" y="0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63" name="Freeform 139"/>
            <p:cNvSpPr>
              <a:spLocks/>
            </p:cNvSpPr>
            <p:nvPr/>
          </p:nvSpPr>
          <p:spPr bwMode="auto">
            <a:xfrm>
              <a:off x="5131" y="1204"/>
              <a:ext cx="92" cy="10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6" y="2"/>
                </a:cxn>
                <a:cxn ang="0">
                  <a:pos x="17" y="2"/>
                </a:cxn>
                <a:cxn ang="0">
                  <a:pos x="19" y="4"/>
                </a:cxn>
                <a:cxn ang="0">
                  <a:pos x="20" y="4"/>
                </a:cxn>
                <a:cxn ang="0">
                  <a:pos x="25" y="7"/>
                </a:cxn>
                <a:cxn ang="0">
                  <a:pos x="26" y="8"/>
                </a:cxn>
                <a:cxn ang="0">
                  <a:pos x="25" y="11"/>
                </a:cxn>
                <a:cxn ang="0">
                  <a:pos x="24" y="12"/>
                </a:cxn>
                <a:cxn ang="0">
                  <a:pos x="23" y="9"/>
                </a:cxn>
                <a:cxn ang="0">
                  <a:pos x="18" y="6"/>
                </a:cxn>
                <a:cxn ang="0">
                  <a:pos x="14" y="13"/>
                </a:cxn>
                <a:cxn ang="0">
                  <a:pos x="17" y="16"/>
                </a:cxn>
                <a:cxn ang="0">
                  <a:pos x="20" y="15"/>
                </a:cxn>
                <a:cxn ang="0">
                  <a:pos x="16" y="20"/>
                </a:cxn>
                <a:cxn ang="0">
                  <a:pos x="15" y="18"/>
                </a:cxn>
                <a:cxn ang="0">
                  <a:pos x="13" y="16"/>
                </a:cxn>
                <a:cxn ang="0">
                  <a:pos x="12" y="16"/>
                </a:cxn>
                <a:cxn ang="0">
                  <a:pos x="9" y="21"/>
                </a:cxn>
                <a:cxn ang="0">
                  <a:pos x="7" y="23"/>
                </a:cxn>
                <a:cxn ang="0">
                  <a:pos x="8" y="23"/>
                </a:cxn>
                <a:cxn ang="0">
                  <a:pos x="10" y="25"/>
                </a:cxn>
                <a:cxn ang="0">
                  <a:pos x="14" y="28"/>
                </a:cxn>
                <a:cxn ang="0">
                  <a:pos x="17" y="28"/>
                </a:cxn>
                <a:cxn ang="0">
                  <a:pos x="17" y="30"/>
                </a:cxn>
                <a:cxn ang="0">
                  <a:pos x="16" y="31"/>
                </a:cxn>
                <a:cxn ang="0">
                  <a:pos x="9" y="27"/>
                </a:cxn>
                <a:cxn ang="0">
                  <a:pos x="7" y="26"/>
                </a:cxn>
                <a:cxn ang="0">
                  <a:pos x="4" y="24"/>
                </a:cxn>
                <a:cxn ang="0">
                  <a:pos x="0" y="22"/>
                </a:cxn>
                <a:cxn ang="0">
                  <a:pos x="0" y="21"/>
                </a:cxn>
                <a:cxn ang="0">
                  <a:pos x="2" y="20"/>
                </a:cxn>
                <a:cxn ang="0">
                  <a:pos x="4" y="19"/>
                </a:cxn>
                <a:cxn ang="0">
                  <a:pos x="5" y="17"/>
                </a:cxn>
                <a:cxn ang="0">
                  <a:pos x="8" y="13"/>
                </a:cxn>
                <a:cxn ang="0">
                  <a:pos x="13" y="6"/>
                </a:cxn>
                <a:cxn ang="0">
                  <a:pos x="14" y="3"/>
                </a:cxn>
                <a:cxn ang="0">
                  <a:pos x="13" y="0"/>
                </a:cxn>
              </a:cxnLst>
              <a:rect l="0" t="0" r="r" b="b"/>
              <a:pathLst>
                <a:path w="26" h="31">
                  <a:moveTo>
                    <a:pt x="13" y="0"/>
                  </a:moveTo>
                  <a:cubicBezTo>
                    <a:pt x="14" y="1"/>
                    <a:pt x="15" y="1"/>
                    <a:pt x="16" y="2"/>
                  </a:cubicBezTo>
                  <a:cubicBezTo>
                    <a:pt x="16" y="2"/>
                    <a:pt x="17" y="2"/>
                    <a:pt x="17" y="2"/>
                  </a:cubicBezTo>
                  <a:cubicBezTo>
                    <a:pt x="18" y="3"/>
                    <a:pt x="18" y="3"/>
                    <a:pt x="19" y="4"/>
                  </a:cubicBezTo>
                  <a:cubicBezTo>
                    <a:pt x="19" y="4"/>
                    <a:pt x="20" y="4"/>
                    <a:pt x="20" y="4"/>
                  </a:cubicBezTo>
                  <a:cubicBezTo>
                    <a:pt x="22" y="5"/>
                    <a:pt x="23" y="6"/>
                    <a:pt x="25" y="7"/>
                  </a:cubicBezTo>
                  <a:cubicBezTo>
                    <a:pt x="25" y="8"/>
                    <a:pt x="26" y="8"/>
                    <a:pt x="26" y="8"/>
                  </a:cubicBezTo>
                  <a:cubicBezTo>
                    <a:pt x="26" y="9"/>
                    <a:pt x="25" y="11"/>
                    <a:pt x="25" y="11"/>
                  </a:cubicBezTo>
                  <a:cubicBezTo>
                    <a:pt x="24" y="11"/>
                    <a:pt x="24" y="12"/>
                    <a:pt x="24" y="12"/>
                  </a:cubicBezTo>
                  <a:cubicBezTo>
                    <a:pt x="23" y="11"/>
                    <a:pt x="23" y="9"/>
                    <a:pt x="23" y="9"/>
                  </a:cubicBezTo>
                  <a:cubicBezTo>
                    <a:pt x="22" y="8"/>
                    <a:pt x="19" y="6"/>
                    <a:pt x="18" y="6"/>
                  </a:cubicBezTo>
                  <a:cubicBezTo>
                    <a:pt x="17" y="6"/>
                    <a:pt x="14" y="12"/>
                    <a:pt x="14" y="13"/>
                  </a:cubicBezTo>
                  <a:cubicBezTo>
                    <a:pt x="14" y="14"/>
                    <a:pt x="16" y="16"/>
                    <a:pt x="17" y="16"/>
                  </a:cubicBezTo>
                  <a:cubicBezTo>
                    <a:pt x="17" y="15"/>
                    <a:pt x="19" y="14"/>
                    <a:pt x="20" y="15"/>
                  </a:cubicBezTo>
                  <a:cubicBezTo>
                    <a:pt x="20" y="16"/>
                    <a:pt x="17" y="20"/>
                    <a:pt x="16" y="20"/>
                  </a:cubicBezTo>
                  <a:cubicBezTo>
                    <a:pt x="14" y="21"/>
                    <a:pt x="15" y="19"/>
                    <a:pt x="15" y="18"/>
                  </a:cubicBezTo>
                  <a:cubicBezTo>
                    <a:pt x="15" y="17"/>
                    <a:pt x="13" y="16"/>
                    <a:pt x="13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0" y="17"/>
                    <a:pt x="10" y="19"/>
                    <a:pt x="9" y="21"/>
                  </a:cubicBezTo>
                  <a:cubicBezTo>
                    <a:pt x="8" y="21"/>
                    <a:pt x="8" y="22"/>
                    <a:pt x="7" y="23"/>
                  </a:cubicBezTo>
                  <a:cubicBezTo>
                    <a:pt x="7" y="23"/>
                    <a:pt x="7" y="23"/>
                    <a:pt x="8" y="23"/>
                  </a:cubicBezTo>
                  <a:cubicBezTo>
                    <a:pt x="8" y="24"/>
                    <a:pt x="9" y="24"/>
                    <a:pt x="10" y="25"/>
                  </a:cubicBezTo>
                  <a:cubicBezTo>
                    <a:pt x="11" y="26"/>
                    <a:pt x="13" y="27"/>
                    <a:pt x="14" y="28"/>
                  </a:cubicBezTo>
                  <a:cubicBezTo>
                    <a:pt x="15" y="28"/>
                    <a:pt x="17" y="27"/>
                    <a:pt x="17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7" y="30"/>
                    <a:pt x="16" y="31"/>
                    <a:pt x="16" y="31"/>
                  </a:cubicBezTo>
                  <a:cubicBezTo>
                    <a:pt x="15" y="31"/>
                    <a:pt x="10" y="28"/>
                    <a:pt x="9" y="27"/>
                  </a:cubicBezTo>
                  <a:cubicBezTo>
                    <a:pt x="9" y="27"/>
                    <a:pt x="8" y="27"/>
                    <a:pt x="7" y="26"/>
                  </a:cubicBezTo>
                  <a:cubicBezTo>
                    <a:pt x="6" y="25"/>
                    <a:pt x="5" y="25"/>
                    <a:pt x="4" y="24"/>
                  </a:cubicBezTo>
                  <a:cubicBezTo>
                    <a:pt x="3" y="23"/>
                    <a:pt x="1" y="23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0"/>
                    <a:pt x="1" y="20"/>
                    <a:pt x="2" y="20"/>
                  </a:cubicBezTo>
                  <a:cubicBezTo>
                    <a:pt x="2" y="20"/>
                    <a:pt x="3" y="20"/>
                    <a:pt x="4" y="19"/>
                  </a:cubicBezTo>
                  <a:cubicBezTo>
                    <a:pt x="4" y="19"/>
                    <a:pt x="4" y="18"/>
                    <a:pt x="5" y="17"/>
                  </a:cubicBezTo>
                  <a:cubicBezTo>
                    <a:pt x="6" y="16"/>
                    <a:pt x="7" y="14"/>
                    <a:pt x="8" y="13"/>
                  </a:cubicBezTo>
                  <a:cubicBezTo>
                    <a:pt x="9" y="11"/>
                    <a:pt x="11" y="8"/>
                    <a:pt x="13" y="6"/>
                  </a:cubicBezTo>
                  <a:cubicBezTo>
                    <a:pt x="13" y="5"/>
                    <a:pt x="14" y="4"/>
                    <a:pt x="14" y="3"/>
                  </a:cubicBezTo>
                  <a:cubicBezTo>
                    <a:pt x="13" y="2"/>
                    <a:pt x="12" y="2"/>
                    <a:pt x="13" y="0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64" name="Freeform 140"/>
            <p:cNvSpPr>
              <a:spLocks/>
            </p:cNvSpPr>
            <p:nvPr/>
          </p:nvSpPr>
          <p:spPr bwMode="auto">
            <a:xfrm>
              <a:off x="4479" y="1236"/>
              <a:ext cx="83" cy="9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9" y="1"/>
                </a:cxn>
                <a:cxn ang="0">
                  <a:pos x="11" y="5"/>
                </a:cxn>
                <a:cxn ang="0">
                  <a:pos x="8" y="4"/>
                </a:cxn>
                <a:cxn ang="0">
                  <a:pos x="3" y="7"/>
                </a:cxn>
                <a:cxn ang="0">
                  <a:pos x="4" y="10"/>
                </a:cxn>
                <a:cxn ang="0">
                  <a:pos x="9" y="11"/>
                </a:cxn>
                <a:cxn ang="0">
                  <a:pos x="12" y="10"/>
                </a:cxn>
                <a:cxn ang="0">
                  <a:pos x="17" y="10"/>
                </a:cxn>
                <a:cxn ang="0">
                  <a:pos x="22" y="18"/>
                </a:cxn>
                <a:cxn ang="0">
                  <a:pos x="21" y="23"/>
                </a:cxn>
                <a:cxn ang="0">
                  <a:pos x="16" y="26"/>
                </a:cxn>
                <a:cxn ang="0">
                  <a:pos x="14" y="26"/>
                </a:cxn>
                <a:cxn ang="0">
                  <a:pos x="12" y="28"/>
                </a:cxn>
                <a:cxn ang="0">
                  <a:pos x="8" y="23"/>
                </a:cxn>
                <a:cxn ang="0">
                  <a:pos x="13" y="23"/>
                </a:cxn>
                <a:cxn ang="0">
                  <a:pos x="16" y="23"/>
                </a:cxn>
                <a:cxn ang="0">
                  <a:pos x="17" y="22"/>
                </a:cxn>
                <a:cxn ang="0">
                  <a:pos x="20" y="19"/>
                </a:cxn>
                <a:cxn ang="0">
                  <a:pos x="19" y="17"/>
                </a:cxn>
                <a:cxn ang="0">
                  <a:pos x="17" y="15"/>
                </a:cxn>
                <a:cxn ang="0">
                  <a:pos x="12" y="16"/>
                </a:cxn>
                <a:cxn ang="0">
                  <a:pos x="8" y="17"/>
                </a:cxn>
                <a:cxn ang="0">
                  <a:pos x="4" y="15"/>
                </a:cxn>
                <a:cxn ang="0">
                  <a:pos x="2" y="5"/>
                </a:cxn>
                <a:cxn ang="0">
                  <a:pos x="5" y="3"/>
                </a:cxn>
                <a:cxn ang="0">
                  <a:pos x="6" y="2"/>
                </a:cxn>
                <a:cxn ang="0">
                  <a:pos x="8" y="0"/>
                </a:cxn>
              </a:cxnLst>
              <a:rect l="0" t="0" r="r" b="b"/>
              <a:pathLst>
                <a:path w="23" h="28">
                  <a:moveTo>
                    <a:pt x="8" y="0"/>
                  </a:moveTo>
                  <a:cubicBezTo>
                    <a:pt x="8" y="0"/>
                    <a:pt x="9" y="0"/>
                    <a:pt x="9" y="1"/>
                  </a:cubicBezTo>
                  <a:cubicBezTo>
                    <a:pt x="10" y="1"/>
                    <a:pt x="12" y="4"/>
                    <a:pt x="11" y="5"/>
                  </a:cubicBezTo>
                  <a:cubicBezTo>
                    <a:pt x="10" y="6"/>
                    <a:pt x="9" y="5"/>
                    <a:pt x="8" y="4"/>
                  </a:cubicBezTo>
                  <a:cubicBezTo>
                    <a:pt x="6" y="4"/>
                    <a:pt x="4" y="5"/>
                    <a:pt x="3" y="7"/>
                  </a:cubicBezTo>
                  <a:cubicBezTo>
                    <a:pt x="3" y="8"/>
                    <a:pt x="4" y="10"/>
                    <a:pt x="4" y="10"/>
                  </a:cubicBezTo>
                  <a:cubicBezTo>
                    <a:pt x="6" y="12"/>
                    <a:pt x="8" y="12"/>
                    <a:pt x="9" y="11"/>
                  </a:cubicBezTo>
                  <a:cubicBezTo>
                    <a:pt x="10" y="11"/>
                    <a:pt x="11" y="10"/>
                    <a:pt x="12" y="10"/>
                  </a:cubicBezTo>
                  <a:cubicBezTo>
                    <a:pt x="14" y="9"/>
                    <a:pt x="15" y="10"/>
                    <a:pt x="17" y="10"/>
                  </a:cubicBezTo>
                  <a:cubicBezTo>
                    <a:pt x="20" y="12"/>
                    <a:pt x="23" y="14"/>
                    <a:pt x="22" y="18"/>
                  </a:cubicBezTo>
                  <a:cubicBezTo>
                    <a:pt x="22" y="20"/>
                    <a:pt x="22" y="21"/>
                    <a:pt x="21" y="23"/>
                  </a:cubicBezTo>
                  <a:cubicBezTo>
                    <a:pt x="20" y="24"/>
                    <a:pt x="18" y="25"/>
                    <a:pt x="16" y="26"/>
                  </a:cubicBezTo>
                  <a:cubicBezTo>
                    <a:pt x="15" y="26"/>
                    <a:pt x="15" y="26"/>
                    <a:pt x="14" y="26"/>
                  </a:cubicBezTo>
                  <a:cubicBezTo>
                    <a:pt x="13" y="26"/>
                    <a:pt x="14" y="28"/>
                    <a:pt x="12" y="28"/>
                  </a:cubicBezTo>
                  <a:cubicBezTo>
                    <a:pt x="11" y="28"/>
                    <a:pt x="8" y="24"/>
                    <a:pt x="8" y="23"/>
                  </a:cubicBezTo>
                  <a:cubicBezTo>
                    <a:pt x="8" y="19"/>
                    <a:pt x="12" y="22"/>
                    <a:pt x="13" y="23"/>
                  </a:cubicBezTo>
                  <a:cubicBezTo>
                    <a:pt x="14" y="23"/>
                    <a:pt x="15" y="23"/>
                    <a:pt x="16" y="23"/>
                  </a:cubicBezTo>
                  <a:cubicBezTo>
                    <a:pt x="16" y="23"/>
                    <a:pt x="17" y="23"/>
                    <a:pt x="17" y="22"/>
                  </a:cubicBezTo>
                  <a:cubicBezTo>
                    <a:pt x="18" y="22"/>
                    <a:pt x="20" y="20"/>
                    <a:pt x="20" y="19"/>
                  </a:cubicBezTo>
                  <a:cubicBezTo>
                    <a:pt x="20" y="18"/>
                    <a:pt x="19" y="17"/>
                    <a:pt x="19" y="17"/>
                  </a:cubicBezTo>
                  <a:cubicBezTo>
                    <a:pt x="19" y="16"/>
                    <a:pt x="18" y="15"/>
                    <a:pt x="17" y="15"/>
                  </a:cubicBezTo>
                  <a:cubicBezTo>
                    <a:pt x="15" y="14"/>
                    <a:pt x="13" y="15"/>
                    <a:pt x="12" y="16"/>
                  </a:cubicBezTo>
                  <a:cubicBezTo>
                    <a:pt x="11" y="16"/>
                    <a:pt x="9" y="16"/>
                    <a:pt x="8" y="17"/>
                  </a:cubicBezTo>
                  <a:cubicBezTo>
                    <a:pt x="7" y="17"/>
                    <a:pt x="5" y="16"/>
                    <a:pt x="4" y="15"/>
                  </a:cubicBezTo>
                  <a:cubicBezTo>
                    <a:pt x="1" y="13"/>
                    <a:pt x="0" y="8"/>
                    <a:pt x="2" y="5"/>
                  </a:cubicBezTo>
                  <a:cubicBezTo>
                    <a:pt x="2" y="4"/>
                    <a:pt x="3" y="3"/>
                    <a:pt x="5" y="3"/>
                  </a:cubicBezTo>
                  <a:cubicBezTo>
                    <a:pt x="5" y="2"/>
                    <a:pt x="6" y="2"/>
                    <a:pt x="6" y="2"/>
                  </a:cubicBezTo>
                  <a:cubicBezTo>
                    <a:pt x="7" y="1"/>
                    <a:pt x="7" y="1"/>
                    <a:pt x="8" y="0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65" name="Freeform 141"/>
            <p:cNvSpPr>
              <a:spLocks/>
            </p:cNvSpPr>
            <p:nvPr/>
          </p:nvSpPr>
          <p:spPr bwMode="auto">
            <a:xfrm>
              <a:off x="5191" y="1250"/>
              <a:ext cx="106" cy="109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9" y="2"/>
                </a:cxn>
                <a:cxn ang="0">
                  <a:pos x="22" y="5"/>
                </a:cxn>
                <a:cxn ang="0">
                  <a:pos x="22" y="6"/>
                </a:cxn>
                <a:cxn ang="0">
                  <a:pos x="20" y="7"/>
                </a:cxn>
                <a:cxn ang="0">
                  <a:pos x="19" y="13"/>
                </a:cxn>
                <a:cxn ang="0">
                  <a:pos x="19" y="13"/>
                </a:cxn>
                <a:cxn ang="0">
                  <a:pos x="24" y="10"/>
                </a:cxn>
                <a:cxn ang="0">
                  <a:pos x="24" y="8"/>
                </a:cxn>
                <a:cxn ang="0">
                  <a:pos x="28" y="11"/>
                </a:cxn>
                <a:cxn ang="0">
                  <a:pos x="30" y="13"/>
                </a:cxn>
                <a:cxn ang="0">
                  <a:pos x="29" y="13"/>
                </a:cxn>
                <a:cxn ang="0">
                  <a:pos x="26" y="13"/>
                </a:cxn>
                <a:cxn ang="0">
                  <a:pos x="25" y="13"/>
                </a:cxn>
                <a:cxn ang="0">
                  <a:pos x="21" y="15"/>
                </a:cxn>
                <a:cxn ang="0">
                  <a:pos x="17" y="17"/>
                </a:cxn>
                <a:cxn ang="0">
                  <a:pos x="16" y="21"/>
                </a:cxn>
                <a:cxn ang="0">
                  <a:pos x="14" y="27"/>
                </a:cxn>
                <a:cxn ang="0">
                  <a:pos x="14" y="28"/>
                </a:cxn>
                <a:cxn ang="0">
                  <a:pos x="15" y="30"/>
                </a:cxn>
                <a:cxn ang="0">
                  <a:pos x="14" y="31"/>
                </a:cxn>
                <a:cxn ang="0">
                  <a:pos x="12" y="29"/>
                </a:cxn>
                <a:cxn ang="0">
                  <a:pos x="8" y="26"/>
                </a:cxn>
                <a:cxn ang="0">
                  <a:pos x="8" y="25"/>
                </a:cxn>
                <a:cxn ang="0">
                  <a:pos x="10" y="24"/>
                </a:cxn>
                <a:cxn ang="0">
                  <a:pos x="11" y="20"/>
                </a:cxn>
                <a:cxn ang="0">
                  <a:pos x="12" y="19"/>
                </a:cxn>
                <a:cxn ang="0">
                  <a:pos x="11" y="19"/>
                </a:cxn>
                <a:cxn ang="0">
                  <a:pos x="6" y="21"/>
                </a:cxn>
                <a:cxn ang="0">
                  <a:pos x="5" y="23"/>
                </a:cxn>
                <a:cxn ang="0">
                  <a:pos x="3" y="21"/>
                </a:cxn>
                <a:cxn ang="0">
                  <a:pos x="0" y="19"/>
                </a:cxn>
                <a:cxn ang="0">
                  <a:pos x="4" y="19"/>
                </a:cxn>
                <a:cxn ang="0">
                  <a:pos x="13" y="15"/>
                </a:cxn>
                <a:cxn ang="0">
                  <a:pos x="14" y="11"/>
                </a:cxn>
                <a:cxn ang="0">
                  <a:pos x="14" y="9"/>
                </a:cxn>
                <a:cxn ang="0">
                  <a:pos x="15" y="8"/>
                </a:cxn>
                <a:cxn ang="0">
                  <a:pos x="15" y="6"/>
                </a:cxn>
                <a:cxn ang="0">
                  <a:pos x="16" y="4"/>
                </a:cxn>
                <a:cxn ang="0">
                  <a:pos x="15" y="1"/>
                </a:cxn>
                <a:cxn ang="0">
                  <a:pos x="16" y="0"/>
                </a:cxn>
              </a:cxnLst>
              <a:rect l="0" t="0" r="r" b="b"/>
              <a:pathLst>
                <a:path w="30" h="31">
                  <a:moveTo>
                    <a:pt x="16" y="0"/>
                  </a:moveTo>
                  <a:cubicBezTo>
                    <a:pt x="17" y="1"/>
                    <a:pt x="18" y="1"/>
                    <a:pt x="19" y="2"/>
                  </a:cubicBezTo>
                  <a:cubicBezTo>
                    <a:pt x="19" y="3"/>
                    <a:pt x="22" y="4"/>
                    <a:pt x="22" y="5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2" y="7"/>
                    <a:pt x="21" y="6"/>
                    <a:pt x="20" y="7"/>
                  </a:cubicBezTo>
                  <a:cubicBezTo>
                    <a:pt x="20" y="7"/>
                    <a:pt x="18" y="12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20" y="12"/>
                    <a:pt x="24" y="11"/>
                    <a:pt x="24" y="10"/>
                  </a:cubicBezTo>
                  <a:cubicBezTo>
                    <a:pt x="25" y="10"/>
                    <a:pt x="24" y="9"/>
                    <a:pt x="24" y="8"/>
                  </a:cubicBezTo>
                  <a:cubicBezTo>
                    <a:pt x="25" y="7"/>
                    <a:pt x="28" y="10"/>
                    <a:pt x="28" y="11"/>
                  </a:cubicBezTo>
                  <a:cubicBezTo>
                    <a:pt x="29" y="11"/>
                    <a:pt x="30" y="11"/>
                    <a:pt x="30" y="13"/>
                  </a:cubicBezTo>
                  <a:cubicBezTo>
                    <a:pt x="30" y="13"/>
                    <a:pt x="29" y="13"/>
                    <a:pt x="29" y="13"/>
                  </a:cubicBezTo>
                  <a:cubicBezTo>
                    <a:pt x="28" y="13"/>
                    <a:pt x="27" y="12"/>
                    <a:pt x="26" y="13"/>
                  </a:cubicBezTo>
                  <a:cubicBezTo>
                    <a:pt x="26" y="13"/>
                    <a:pt x="25" y="13"/>
                    <a:pt x="25" y="13"/>
                  </a:cubicBezTo>
                  <a:cubicBezTo>
                    <a:pt x="23" y="14"/>
                    <a:pt x="22" y="14"/>
                    <a:pt x="21" y="15"/>
                  </a:cubicBezTo>
                  <a:cubicBezTo>
                    <a:pt x="20" y="15"/>
                    <a:pt x="18" y="15"/>
                    <a:pt x="17" y="17"/>
                  </a:cubicBezTo>
                  <a:cubicBezTo>
                    <a:pt x="16" y="18"/>
                    <a:pt x="16" y="19"/>
                    <a:pt x="16" y="21"/>
                  </a:cubicBezTo>
                  <a:cubicBezTo>
                    <a:pt x="15" y="23"/>
                    <a:pt x="15" y="25"/>
                    <a:pt x="14" y="27"/>
                  </a:cubicBezTo>
                  <a:cubicBezTo>
                    <a:pt x="14" y="27"/>
                    <a:pt x="14" y="28"/>
                    <a:pt x="14" y="28"/>
                  </a:cubicBezTo>
                  <a:cubicBezTo>
                    <a:pt x="14" y="29"/>
                    <a:pt x="15" y="29"/>
                    <a:pt x="15" y="30"/>
                  </a:cubicBezTo>
                  <a:cubicBezTo>
                    <a:pt x="15" y="30"/>
                    <a:pt x="15" y="31"/>
                    <a:pt x="14" y="31"/>
                  </a:cubicBezTo>
                  <a:cubicBezTo>
                    <a:pt x="13" y="31"/>
                    <a:pt x="12" y="30"/>
                    <a:pt x="12" y="29"/>
                  </a:cubicBezTo>
                  <a:cubicBezTo>
                    <a:pt x="11" y="29"/>
                    <a:pt x="8" y="26"/>
                    <a:pt x="8" y="26"/>
                  </a:cubicBezTo>
                  <a:cubicBezTo>
                    <a:pt x="8" y="26"/>
                    <a:pt x="8" y="25"/>
                    <a:pt x="8" y="25"/>
                  </a:cubicBezTo>
                  <a:cubicBezTo>
                    <a:pt x="9" y="24"/>
                    <a:pt x="10" y="24"/>
                    <a:pt x="10" y="24"/>
                  </a:cubicBezTo>
                  <a:cubicBezTo>
                    <a:pt x="11" y="23"/>
                    <a:pt x="11" y="21"/>
                    <a:pt x="11" y="20"/>
                  </a:cubicBezTo>
                  <a:cubicBezTo>
                    <a:pt x="11" y="20"/>
                    <a:pt x="12" y="19"/>
                    <a:pt x="12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7" y="20"/>
                    <a:pt x="6" y="21"/>
                  </a:cubicBezTo>
                  <a:cubicBezTo>
                    <a:pt x="6" y="21"/>
                    <a:pt x="6" y="23"/>
                    <a:pt x="5" y="23"/>
                  </a:cubicBezTo>
                  <a:cubicBezTo>
                    <a:pt x="4" y="23"/>
                    <a:pt x="3" y="22"/>
                    <a:pt x="3" y="21"/>
                  </a:cubicBezTo>
                  <a:cubicBezTo>
                    <a:pt x="2" y="21"/>
                    <a:pt x="0" y="20"/>
                    <a:pt x="0" y="19"/>
                  </a:cubicBezTo>
                  <a:cubicBezTo>
                    <a:pt x="0" y="18"/>
                    <a:pt x="3" y="19"/>
                    <a:pt x="4" y="19"/>
                  </a:cubicBezTo>
                  <a:cubicBezTo>
                    <a:pt x="6" y="18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4" y="10"/>
                    <a:pt x="14" y="9"/>
                  </a:cubicBezTo>
                  <a:cubicBezTo>
                    <a:pt x="15" y="9"/>
                    <a:pt x="15" y="8"/>
                    <a:pt x="15" y="8"/>
                  </a:cubicBezTo>
                  <a:cubicBezTo>
                    <a:pt x="15" y="7"/>
                    <a:pt x="15" y="7"/>
                    <a:pt x="15" y="6"/>
                  </a:cubicBezTo>
                  <a:cubicBezTo>
                    <a:pt x="15" y="6"/>
                    <a:pt x="16" y="5"/>
                    <a:pt x="16" y="4"/>
                  </a:cubicBezTo>
                  <a:cubicBezTo>
                    <a:pt x="16" y="3"/>
                    <a:pt x="14" y="2"/>
                    <a:pt x="15" y="1"/>
                  </a:cubicBezTo>
                  <a:cubicBezTo>
                    <a:pt x="15" y="1"/>
                    <a:pt x="16" y="1"/>
                    <a:pt x="16" y="0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66" name="Freeform 142"/>
            <p:cNvSpPr>
              <a:spLocks/>
            </p:cNvSpPr>
            <p:nvPr/>
          </p:nvSpPr>
          <p:spPr bwMode="auto">
            <a:xfrm>
              <a:off x="5241" y="1304"/>
              <a:ext cx="87" cy="8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3" y="4"/>
                </a:cxn>
                <a:cxn ang="0">
                  <a:pos x="24" y="5"/>
                </a:cxn>
                <a:cxn ang="0">
                  <a:pos x="25" y="6"/>
                </a:cxn>
                <a:cxn ang="0">
                  <a:pos x="22" y="7"/>
                </a:cxn>
                <a:cxn ang="0">
                  <a:pos x="20" y="8"/>
                </a:cxn>
                <a:cxn ang="0">
                  <a:pos x="12" y="15"/>
                </a:cxn>
                <a:cxn ang="0">
                  <a:pos x="7" y="20"/>
                </a:cxn>
                <a:cxn ang="0">
                  <a:pos x="7" y="22"/>
                </a:cxn>
                <a:cxn ang="0">
                  <a:pos x="7" y="22"/>
                </a:cxn>
                <a:cxn ang="0">
                  <a:pos x="3" y="20"/>
                </a:cxn>
                <a:cxn ang="0">
                  <a:pos x="1" y="18"/>
                </a:cxn>
                <a:cxn ang="0">
                  <a:pos x="2" y="16"/>
                </a:cxn>
                <a:cxn ang="0">
                  <a:pos x="4" y="16"/>
                </a:cxn>
                <a:cxn ang="0">
                  <a:pos x="8" y="12"/>
                </a:cxn>
                <a:cxn ang="0">
                  <a:pos x="10" y="10"/>
                </a:cxn>
                <a:cxn ang="0">
                  <a:pos x="11" y="9"/>
                </a:cxn>
                <a:cxn ang="0">
                  <a:pos x="15" y="5"/>
                </a:cxn>
                <a:cxn ang="0">
                  <a:pos x="17" y="3"/>
                </a:cxn>
                <a:cxn ang="0">
                  <a:pos x="18" y="0"/>
                </a:cxn>
              </a:cxnLst>
              <a:rect l="0" t="0" r="r" b="b"/>
              <a:pathLst>
                <a:path w="25" h="23">
                  <a:moveTo>
                    <a:pt x="18" y="0"/>
                  </a:moveTo>
                  <a:cubicBezTo>
                    <a:pt x="20" y="0"/>
                    <a:pt x="22" y="2"/>
                    <a:pt x="23" y="4"/>
                  </a:cubicBezTo>
                  <a:cubicBezTo>
                    <a:pt x="23" y="4"/>
                    <a:pt x="24" y="5"/>
                    <a:pt x="24" y="5"/>
                  </a:cubicBezTo>
                  <a:cubicBezTo>
                    <a:pt x="24" y="6"/>
                    <a:pt x="24" y="6"/>
                    <a:pt x="25" y="6"/>
                  </a:cubicBezTo>
                  <a:cubicBezTo>
                    <a:pt x="24" y="7"/>
                    <a:pt x="23" y="6"/>
                    <a:pt x="22" y="7"/>
                  </a:cubicBezTo>
                  <a:cubicBezTo>
                    <a:pt x="21" y="7"/>
                    <a:pt x="20" y="7"/>
                    <a:pt x="20" y="8"/>
                  </a:cubicBezTo>
                  <a:cubicBezTo>
                    <a:pt x="17" y="10"/>
                    <a:pt x="15" y="13"/>
                    <a:pt x="12" y="15"/>
                  </a:cubicBezTo>
                  <a:cubicBezTo>
                    <a:pt x="11" y="17"/>
                    <a:pt x="8" y="18"/>
                    <a:pt x="7" y="20"/>
                  </a:cubicBezTo>
                  <a:cubicBezTo>
                    <a:pt x="7" y="20"/>
                    <a:pt x="8" y="21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5" y="23"/>
                    <a:pt x="4" y="21"/>
                    <a:pt x="3" y="20"/>
                  </a:cubicBezTo>
                  <a:cubicBezTo>
                    <a:pt x="3" y="19"/>
                    <a:pt x="1" y="18"/>
                    <a:pt x="1" y="18"/>
                  </a:cubicBezTo>
                  <a:cubicBezTo>
                    <a:pt x="0" y="17"/>
                    <a:pt x="1" y="15"/>
                    <a:pt x="2" y="16"/>
                  </a:cubicBezTo>
                  <a:cubicBezTo>
                    <a:pt x="3" y="16"/>
                    <a:pt x="3" y="16"/>
                    <a:pt x="4" y="16"/>
                  </a:cubicBezTo>
                  <a:cubicBezTo>
                    <a:pt x="5" y="15"/>
                    <a:pt x="7" y="13"/>
                    <a:pt x="8" y="12"/>
                  </a:cubicBezTo>
                  <a:cubicBezTo>
                    <a:pt x="8" y="11"/>
                    <a:pt x="9" y="11"/>
                    <a:pt x="10" y="10"/>
                  </a:cubicBezTo>
                  <a:cubicBezTo>
                    <a:pt x="10" y="10"/>
                    <a:pt x="11" y="9"/>
                    <a:pt x="11" y="9"/>
                  </a:cubicBezTo>
                  <a:cubicBezTo>
                    <a:pt x="12" y="7"/>
                    <a:pt x="14" y="6"/>
                    <a:pt x="15" y="5"/>
                  </a:cubicBezTo>
                  <a:cubicBezTo>
                    <a:pt x="16" y="4"/>
                    <a:pt x="17" y="4"/>
                    <a:pt x="17" y="3"/>
                  </a:cubicBezTo>
                  <a:cubicBezTo>
                    <a:pt x="18" y="2"/>
                    <a:pt x="17" y="1"/>
                    <a:pt x="18" y="0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67" name="Freeform 143"/>
            <p:cNvSpPr>
              <a:spLocks noEditPoints="1"/>
            </p:cNvSpPr>
            <p:nvPr/>
          </p:nvSpPr>
          <p:spPr bwMode="auto">
            <a:xfrm>
              <a:off x="4419" y="1286"/>
              <a:ext cx="87" cy="8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6" y="2"/>
                </a:cxn>
                <a:cxn ang="0">
                  <a:pos x="22" y="8"/>
                </a:cxn>
                <a:cxn ang="0">
                  <a:pos x="24" y="11"/>
                </a:cxn>
                <a:cxn ang="0">
                  <a:pos x="24" y="14"/>
                </a:cxn>
                <a:cxn ang="0">
                  <a:pos x="20" y="23"/>
                </a:cxn>
                <a:cxn ang="0">
                  <a:pos x="13" y="24"/>
                </a:cxn>
                <a:cxn ang="0">
                  <a:pos x="11" y="23"/>
                </a:cxn>
                <a:cxn ang="0">
                  <a:pos x="10" y="23"/>
                </a:cxn>
                <a:cxn ang="0">
                  <a:pos x="8" y="22"/>
                </a:cxn>
                <a:cxn ang="0">
                  <a:pos x="5" y="20"/>
                </a:cxn>
                <a:cxn ang="0">
                  <a:pos x="3" y="17"/>
                </a:cxn>
                <a:cxn ang="0">
                  <a:pos x="1" y="14"/>
                </a:cxn>
                <a:cxn ang="0">
                  <a:pos x="3" y="3"/>
                </a:cxn>
                <a:cxn ang="0">
                  <a:pos x="7" y="0"/>
                </a:cxn>
                <a:cxn ang="0">
                  <a:pos x="7" y="3"/>
                </a:cxn>
                <a:cxn ang="0">
                  <a:pos x="4" y="6"/>
                </a:cxn>
                <a:cxn ang="0">
                  <a:pos x="4" y="9"/>
                </a:cxn>
                <a:cxn ang="0">
                  <a:pos x="12" y="19"/>
                </a:cxn>
                <a:cxn ang="0">
                  <a:pos x="14" y="20"/>
                </a:cxn>
                <a:cxn ang="0">
                  <a:pos x="19" y="20"/>
                </a:cxn>
                <a:cxn ang="0">
                  <a:pos x="14" y="6"/>
                </a:cxn>
                <a:cxn ang="0">
                  <a:pos x="7" y="3"/>
                </a:cxn>
              </a:cxnLst>
              <a:rect l="0" t="0" r="r" b="b"/>
              <a:pathLst>
                <a:path w="25" h="25">
                  <a:moveTo>
                    <a:pt x="7" y="0"/>
                  </a:moveTo>
                  <a:cubicBezTo>
                    <a:pt x="10" y="0"/>
                    <a:pt x="13" y="0"/>
                    <a:pt x="16" y="2"/>
                  </a:cubicBezTo>
                  <a:cubicBezTo>
                    <a:pt x="18" y="3"/>
                    <a:pt x="21" y="5"/>
                    <a:pt x="22" y="8"/>
                  </a:cubicBezTo>
                  <a:cubicBezTo>
                    <a:pt x="23" y="9"/>
                    <a:pt x="23" y="10"/>
                    <a:pt x="24" y="11"/>
                  </a:cubicBezTo>
                  <a:cubicBezTo>
                    <a:pt x="24" y="12"/>
                    <a:pt x="24" y="13"/>
                    <a:pt x="24" y="14"/>
                  </a:cubicBezTo>
                  <a:cubicBezTo>
                    <a:pt x="25" y="18"/>
                    <a:pt x="23" y="21"/>
                    <a:pt x="20" y="23"/>
                  </a:cubicBezTo>
                  <a:cubicBezTo>
                    <a:pt x="18" y="24"/>
                    <a:pt x="16" y="25"/>
                    <a:pt x="13" y="24"/>
                  </a:cubicBezTo>
                  <a:cubicBezTo>
                    <a:pt x="12" y="24"/>
                    <a:pt x="12" y="24"/>
                    <a:pt x="11" y="23"/>
                  </a:cubicBezTo>
                  <a:cubicBezTo>
                    <a:pt x="11" y="23"/>
                    <a:pt x="10" y="23"/>
                    <a:pt x="10" y="23"/>
                  </a:cubicBezTo>
                  <a:cubicBezTo>
                    <a:pt x="9" y="23"/>
                    <a:pt x="9" y="22"/>
                    <a:pt x="8" y="22"/>
                  </a:cubicBezTo>
                  <a:cubicBezTo>
                    <a:pt x="7" y="21"/>
                    <a:pt x="6" y="21"/>
                    <a:pt x="5" y="20"/>
                  </a:cubicBezTo>
                  <a:cubicBezTo>
                    <a:pt x="4" y="19"/>
                    <a:pt x="4" y="18"/>
                    <a:pt x="3" y="17"/>
                  </a:cubicBezTo>
                  <a:cubicBezTo>
                    <a:pt x="3" y="16"/>
                    <a:pt x="2" y="15"/>
                    <a:pt x="1" y="14"/>
                  </a:cubicBezTo>
                  <a:cubicBezTo>
                    <a:pt x="0" y="10"/>
                    <a:pt x="0" y="6"/>
                    <a:pt x="3" y="3"/>
                  </a:cubicBezTo>
                  <a:cubicBezTo>
                    <a:pt x="4" y="1"/>
                    <a:pt x="6" y="1"/>
                    <a:pt x="7" y="0"/>
                  </a:cubicBezTo>
                  <a:close/>
                  <a:moveTo>
                    <a:pt x="7" y="3"/>
                  </a:moveTo>
                  <a:cubicBezTo>
                    <a:pt x="6" y="4"/>
                    <a:pt x="4" y="4"/>
                    <a:pt x="4" y="6"/>
                  </a:cubicBezTo>
                  <a:cubicBezTo>
                    <a:pt x="3" y="7"/>
                    <a:pt x="4" y="8"/>
                    <a:pt x="4" y="9"/>
                  </a:cubicBezTo>
                  <a:cubicBezTo>
                    <a:pt x="5" y="13"/>
                    <a:pt x="8" y="16"/>
                    <a:pt x="12" y="19"/>
                  </a:cubicBezTo>
                  <a:cubicBezTo>
                    <a:pt x="13" y="19"/>
                    <a:pt x="14" y="19"/>
                    <a:pt x="14" y="20"/>
                  </a:cubicBezTo>
                  <a:cubicBezTo>
                    <a:pt x="16" y="20"/>
                    <a:pt x="18" y="21"/>
                    <a:pt x="19" y="20"/>
                  </a:cubicBezTo>
                  <a:cubicBezTo>
                    <a:pt x="24" y="17"/>
                    <a:pt x="17" y="9"/>
                    <a:pt x="14" y="6"/>
                  </a:cubicBezTo>
                  <a:cubicBezTo>
                    <a:pt x="12" y="5"/>
                    <a:pt x="9" y="4"/>
                    <a:pt x="7" y="3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68" name="Freeform 144"/>
            <p:cNvSpPr>
              <a:spLocks/>
            </p:cNvSpPr>
            <p:nvPr/>
          </p:nvSpPr>
          <p:spPr bwMode="auto">
            <a:xfrm>
              <a:off x="5282" y="1350"/>
              <a:ext cx="101" cy="8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23" y="4"/>
                </a:cxn>
                <a:cxn ang="0">
                  <a:pos x="25" y="8"/>
                </a:cxn>
                <a:cxn ang="0">
                  <a:pos x="26" y="9"/>
                </a:cxn>
                <a:cxn ang="0">
                  <a:pos x="24" y="12"/>
                </a:cxn>
                <a:cxn ang="0">
                  <a:pos x="21" y="14"/>
                </a:cxn>
                <a:cxn ang="0">
                  <a:pos x="20" y="13"/>
                </a:cxn>
                <a:cxn ang="0">
                  <a:pos x="21" y="11"/>
                </a:cxn>
                <a:cxn ang="0">
                  <a:pos x="21" y="5"/>
                </a:cxn>
                <a:cxn ang="0">
                  <a:pos x="19" y="4"/>
                </a:cxn>
                <a:cxn ang="0">
                  <a:pos x="8" y="7"/>
                </a:cxn>
                <a:cxn ang="0">
                  <a:pos x="3" y="16"/>
                </a:cxn>
                <a:cxn ang="0">
                  <a:pos x="5" y="18"/>
                </a:cxn>
                <a:cxn ang="0">
                  <a:pos x="8" y="20"/>
                </a:cxn>
                <a:cxn ang="0">
                  <a:pos x="11" y="19"/>
                </a:cxn>
                <a:cxn ang="0">
                  <a:pos x="12" y="19"/>
                </a:cxn>
                <a:cxn ang="0">
                  <a:pos x="10" y="23"/>
                </a:cxn>
                <a:cxn ang="0">
                  <a:pos x="4" y="21"/>
                </a:cxn>
                <a:cxn ang="0">
                  <a:pos x="2" y="20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8" y="2"/>
                </a:cxn>
                <a:cxn ang="0">
                  <a:pos x="14" y="0"/>
                </a:cxn>
              </a:cxnLst>
              <a:rect l="0" t="0" r="r" b="b"/>
              <a:pathLst>
                <a:path w="28" h="23">
                  <a:moveTo>
                    <a:pt x="14" y="0"/>
                  </a:moveTo>
                  <a:cubicBezTo>
                    <a:pt x="18" y="0"/>
                    <a:pt x="21" y="1"/>
                    <a:pt x="23" y="4"/>
                  </a:cubicBezTo>
                  <a:cubicBezTo>
                    <a:pt x="24" y="5"/>
                    <a:pt x="24" y="7"/>
                    <a:pt x="25" y="8"/>
                  </a:cubicBezTo>
                  <a:cubicBezTo>
                    <a:pt x="25" y="8"/>
                    <a:pt x="26" y="8"/>
                    <a:pt x="26" y="9"/>
                  </a:cubicBezTo>
                  <a:cubicBezTo>
                    <a:pt x="28" y="11"/>
                    <a:pt x="25" y="12"/>
                    <a:pt x="24" y="12"/>
                  </a:cubicBezTo>
                  <a:cubicBezTo>
                    <a:pt x="23" y="13"/>
                    <a:pt x="22" y="14"/>
                    <a:pt x="21" y="14"/>
                  </a:cubicBezTo>
                  <a:cubicBezTo>
                    <a:pt x="20" y="14"/>
                    <a:pt x="20" y="13"/>
                    <a:pt x="20" y="13"/>
                  </a:cubicBezTo>
                  <a:cubicBezTo>
                    <a:pt x="20" y="12"/>
                    <a:pt x="20" y="11"/>
                    <a:pt x="21" y="11"/>
                  </a:cubicBezTo>
                  <a:cubicBezTo>
                    <a:pt x="22" y="9"/>
                    <a:pt x="22" y="7"/>
                    <a:pt x="21" y="5"/>
                  </a:cubicBezTo>
                  <a:cubicBezTo>
                    <a:pt x="20" y="4"/>
                    <a:pt x="20" y="4"/>
                    <a:pt x="19" y="4"/>
                  </a:cubicBezTo>
                  <a:cubicBezTo>
                    <a:pt x="15" y="3"/>
                    <a:pt x="11" y="5"/>
                    <a:pt x="8" y="7"/>
                  </a:cubicBezTo>
                  <a:cubicBezTo>
                    <a:pt x="7" y="9"/>
                    <a:pt x="3" y="14"/>
                    <a:pt x="3" y="16"/>
                  </a:cubicBezTo>
                  <a:cubicBezTo>
                    <a:pt x="3" y="17"/>
                    <a:pt x="4" y="18"/>
                    <a:pt x="5" y="18"/>
                  </a:cubicBezTo>
                  <a:cubicBezTo>
                    <a:pt x="6" y="20"/>
                    <a:pt x="7" y="20"/>
                    <a:pt x="8" y="20"/>
                  </a:cubicBezTo>
                  <a:cubicBezTo>
                    <a:pt x="9" y="20"/>
                    <a:pt x="11" y="19"/>
                    <a:pt x="11" y="19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4" y="21"/>
                    <a:pt x="12" y="23"/>
                    <a:pt x="10" y="23"/>
                  </a:cubicBezTo>
                  <a:cubicBezTo>
                    <a:pt x="7" y="23"/>
                    <a:pt x="6" y="23"/>
                    <a:pt x="4" y="21"/>
                  </a:cubicBezTo>
                  <a:cubicBezTo>
                    <a:pt x="4" y="21"/>
                    <a:pt x="3" y="21"/>
                    <a:pt x="2" y="20"/>
                  </a:cubicBezTo>
                  <a:cubicBezTo>
                    <a:pt x="1" y="18"/>
                    <a:pt x="0" y="16"/>
                    <a:pt x="0" y="14"/>
                  </a:cubicBezTo>
                  <a:cubicBezTo>
                    <a:pt x="0" y="12"/>
                    <a:pt x="1" y="11"/>
                    <a:pt x="1" y="9"/>
                  </a:cubicBezTo>
                  <a:cubicBezTo>
                    <a:pt x="2" y="8"/>
                    <a:pt x="2" y="7"/>
                    <a:pt x="3" y="7"/>
                  </a:cubicBezTo>
                  <a:cubicBezTo>
                    <a:pt x="4" y="4"/>
                    <a:pt x="6" y="3"/>
                    <a:pt x="8" y="2"/>
                  </a:cubicBezTo>
                  <a:cubicBezTo>
                    <a:pt x="10" y="1"/>
                    <a:pt x="12" y="1"/>
                    <a:pt x="14" y="0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69" name="Freeform 145"/>
            <p:cNvSpPr>
              <a:spLocks noEditPoints="1"/>
            </p:cNvSpPr>
            <p:nvPr/>
          </p:nvSpPr>
          <p:spPr bwMode="auto">
            <a:xfrm>
              <a:off x="4346" y="1355"/>
              <a:ext cx="106" cy="91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8" y="0"/>
                </a:cxn>
                <a:cxn ang="0">
                  <a:pos x="19" y="1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8" y="15"/>
                </a:cxn>
                <a:cxn ang="0">
                  <a:pos x="26" y="20"/>
                </a:cxn>
                <a:cxn ang="0">
                  <a:pos x="25" y="22"/>
                </a:cxn>
                <a:cxn ang="0">
                  <a:pos x="23" y="24"/>
                </a:cxn>
                <a:cxn ang="0">
                  <a:pos x="21" y="26"/>
                </a:cxn>
                <a:cxn ang="0">
                  <a:pos x="20" y="26"/>
                </a:cxn>
                <a:cxn ang="0">
                  <a:pos x="20" y="24"/>
                </a:cxn>
                <a:cxn ang="0">
                  <a:pos x="17" y="21"/>
                </a:cxn>
                <a:cxn ang="0">
                  <a:pos x="14" y="19"/>
                </a:cxn>
                <a:cxn ang="0">
                  <a:pos x="12" y="17"/>
                </a:cxn>
                <a:cxn ang="0">
                  <a:pos x="10" y="16"/>
                </a:cxn>
                <a:cxn ang="0">
                  <a:pos x="8" y="15"/>
                </a:cxn>
                <a:cxn ang="0">
                  <a:pos x="4" y="11"/>
                </a:cxn>
                <a:cxn ang="0">
                  <a:pos x="2" y="12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8" y="2"/>
                </a:cxn>
                <a:cxn ang="0">
                  <a:pos x="13" y="0"/>
                </a:cxn>
                <a:cxn ang="0">
                  <a:pos x="14" y="4"/>
                </a:cxn>
                <a:cxn ang="0">
                  <a:pos x="13" y="4"/>
                </a:cxn>
                <a:cxn ang="0">
                  <a:pos x="7" y="5"/>
                </a:cxn>
                <a:cxn ang="0">
                  <a:pos x="7" y="6"/>
                </a:cxn>
                <a:cxn ang="0">
                  <a:pos x="7" y="7"/>
                </a:cxn>
                <a:cxn ang="0">
                  <a:pos x="11" y="10"/>
                </a:cxn>
                <a:cxn ang="0">
                  <a:pos x="14" y="13"/>
                </a:cxn>
                <a:cxn ang="0">
                  <a:pos x="16" y="14"/>
                </a:cxn>
                <a:cxn ang="0">
                  <a:pos x="18" y="16"/>
                </a:cxn>
                <a:cxn ang="0">
                  <a:pos x="19" y="17"/>
                </a:cxn>
                <a:cxn ang="0">
                  <a:pos x="23" y="19"/>
                </a:cxn>
                <a:cxn ang="0">
                  <a:pos x="23" y="19"/>
                </a:cxn>
                <a:cxn ang="0">
                  <a:pos x="23" y="19"/>
                </a:cxn>
                <a:cxn ang="0">
                  <a:pos x="23" y="19"/>
                </a:cxn>
                <a:cxn ang="0">
                  <a:pos x="25" y="15"/>
                </a:cxn>
                <a:cxn ang="0">
                  <a:pos x="20" y="6"/>
                </a:cxn>
                <a:cxn ang="0">
                  <a:pos x="18" y="5"/>
                </a:cxn>
                <a:cxn ang="0">
                  <a:pos x="14" y="4"/>
                </a:cxn>
              </a:cxnLst>
              <a:rect l="0" t="0" r="r" b="b"/>
              <a:pathLst>
                <a:path w="29" h="27">
                  <a:moveTo>
                    <a:pt x="13" y="0"/>
                  </a:moveTo>
                  <a:cubicBezTo>
                    <a:pt x="15" y="0"/>
                    <a:pt x="16" y="0"/>
                    <a:pt x="18" y="0"/>
                  </a:cubicBezTo>
                  <a:cubicBezTo>
                    <a:pt x="18" y="0"/>
                    <a:pt x="19" y="0"/>
                    <a:pt x="19" y="1"/>
                  </a:cubicBezTo>
                  <a:cubicBezTo>
                    <a:pt x="20" y="1"/>
                    <a:pt x="21" y="1"/>
                    <a:pt x="21" y="1"/>
                  </a:cubicBezTo>
                  <a:cubicBezTo>
                    <a:pt x="22" y="1"/>
                    <a:pt x="22" y="2"/>
                    <a:pt x="23" y="2"/>
                  </a:cubicBezTo>
                  <a:cubicBezTo>
                    <a:pt x="27" y="5"/>
                    <a:pt x="29" y="10"/>
                    <a:pt x="28" y="15"/>
                  </a:cubicBezTo>
                  <a:cubicBezTo>
                    <a:pt x="28" y="17"/>
                    <a:pt x="27" y="19"/>
                    <a:pt x="26" y="20"/>
                  </a:cubicBezTo>
                  <a:cubicBezTo>
                    <a:pt x="26" y="20"/>
                    <a:pt x="25" y="21"/>
                    <a:pt x="25" y="22"/>
                  </a:cubicBezTo>
                  <a:cubicBezTo>
                    <a:pt x="24" y="22"/>
                    <a:pt x="24" y="23"/>
                    <a:pt x="23" y="24"/>
                  </a:cubicBezTo>
                  <a:cubicBezTo>
                    <a:pt x="23" y="25"/>
                    <a:pt x="22" y="26"/>
                    <a:pt x="21" y="26"/>
                  </a:cubicBezTo>
                  <a:cubicBezTo>
                    <a:pt x="21" y="27"/>
                    <a:pt x="20" y="27"/>
                    <a:pt x="20" y="26"/>
                  </a:cubicBezTo>
                  <a:cubicBezTo>
                    <a:pt x="19" y="26"/>
                    <a:pt x="20" y="25"/>
                    <a:pt x="20" y="24"/>
                  </a:cubicBezTo>
                  <a:cubicBezTo>
                    <a:pt x="20" y="23"/>
                    <a:pt x="18" y="22"/>
                    <a:pt x="17" y="21"/>
                  </a:cubicBezTo>
                  <a:cubicBezTo>
                    <a:pt x="16" y="21"/>
                    <a:pt x="15" y="20"/>
                    <a:pt x="14" y="19"/>
                  </a:cubicBezTo>
                  <a:cubicBezTo>
                    <a:pt x="13" y="18"/>
                    <a:pt x="12" y="18"/>
                    <a:pt x="12" y="17"/>
                  </a:cubicBezTo>
                  <a:cubicBezTo>
                    <a:pt x="11" y="17"/>
                    <a:pt x="10" y="16"/>
                    <a:pt x="10" y="16"/>
                  </a:cubicBezTo>
                  <a:cubicBezTo>
                    <a:pt x="9" y="15"/>
                    <a:pt x="9" y="15"/>
                    <a:pt x="8" y="15"/>
                  </a:cubicBezTo>
                  <a:cubicBezTo>
                    <a:pt x="7" y="13"/>
                    <a:pt x="5" y="12"/>
                    <a:pt x="4" y="11"/>
                  </a:cubicBezTo>
                  <a:cubicBezTo>
                    <a:pt x="3" y="11"/>
                    <a:pt x="2" y="12"/>
                    <a:pt x="2" y="12"/>
                  </a:cubicBezTo>
                  <a:cubicBezTo>
                    <a:pt x="1" y="12"/>
                    <a:pt x="1" y="12"/>
                    <a:pt x="1" y="11"/>
                  </a:cubicBezTo>
                  <a:cubicBezTo>
                    <a:pt x="0" y="11"/>
                    <a:pt x="0" y="10"/>
                    <a:pt x="1" y="10"/>
                  </a:cubicBezTo>
                  <a:cubicBezTo>
                    <a:pt x="1" y="10"/>
                    <a:pt x="1" y="9"/>
                    <a:pt x="1" y="9"/>
                  </a:cubicBezTo>
                  <a:cubicBezTo>
                    <a:pt x="2" y="8"/>
                    <a:pt x="3" y="6"/>
                    <a:pt x="4" y="5"/>
                  </a:cubicBezTo>
                  <a:cubicBezTo>
                    <a:pt x="4" y="5"/>
                    <a:pt x="5" y="4"/>
                    <a:pt x="5" y="4"/>
                  </a:cubicBezTo>
                  <a:cubicBezTo>
                    <a:pt x="5" y="4"/>
                    <a:pt x="6" y="3"/>
                    <a:pt x="6" y="3"/>
                  </a:cubicBezTo>
                  <a:cubicBezTo>
                    <a:pt x="6" y="2"/>
                    <a:pt x="7" y="2"/>
                    <a:pt x="8" y="2"/>
                  </a:cubicBezTo>
                  <a:cubicBezTo>
                    <a:pt x="9" y="0"/>
                    <a:pt x="12" y="0"/>
                    <a:pt x="13" y="0"/>
                  </a:cubicBezTo>
                  <a:close/>
                  <a:moveTo>
                    <a:pt x="14" y="4"/>
                  </a:moveTo>
                  <a:cubicBezTo>
                    <a:pt x="14" y="4"/>
                    <a:pt x="13" y="4"/>
                    <a:pt x="13" y="4"/>
                  </a:cubicBezTo>
                  <a:cubicBezTo>
                    <a:pt x="11" y="4"/>
                    <a:pt x="9" y="4"/>
                    <a:pt x="7" y="5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6" y="7"/>
                    <a:pt x="7" y="7"/>
                    <a:pt x="7" y="7"/>
                  </a:cubicBezTo>
                  <a:cubicBezTo>
                    <a:pt x="8" y="8"/>
                    <a:pt x="9" y="9"/>
                    <a:pt x="11" y="10"/>
                  </a:cubicBezTo>
                  <a:cubicBezTo>
                    <a:pt x="12" y="11"/>
                    <a:pt x="13" y="12"/>
                    <a:pt x="14" y="13"/>
                  </a:cubicBezTo>
                  <a:cubicBezTo>
                    <a:pt x="15" y="13"/>
                    <a:pt x="15" y="14"/>
                    <a:pt x="16" y="14"/>
                  </a:cubicBezTo>
                  <a:cubicBezTo>
                    <a:pt x="16" y="15"/>
                    <a:pt x="17" y="15"/>
                    <a:pt x="18" y="16"/>
                  </a:cubicBezTo>
                  <a:cubicBezTo>
                    <a:pt x="18" y="16"/>
                    <a:pt x="19" y="16"/>
                    <a:pt x="19" y="17"/>
                  </a:cubicBezTo>
                  <a:cubicBezTo>
                    <a:pt x="20" y="18"/>
                    <a:pt x="21" y="18"/>
                    <a:pt x="23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5" y="19"/>
                    <a:pt x="25" y="17"/>
                    <a:pt x="25" y="15"/>
                  </a:cubicBezTo>
                  <a:cubicBezTo>
                    <a:pt x="25" y="12"/>
                    <a:pt x="23" y="8"/>
                    <a:pt x="20" y="6"/>
                  </a:cubicBezTo>
                  <a:cubicBezTo>
                    <a:pt x="20" y="6"/>
                    <a:pt x="19" y="5"/>
                    <a:pt x="18" y="5"/>
                  </a:cubicBezTo>
                  <a:cubicBezTo>
                    <a:pt x="17" y="5"/>
                    <a:pt x="16" y="4"/>
                    <a:pt x="14" y="4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70" name="Freeform 146"/>
            <p:cNvSpPr>
              <a:spLocks noEditPoints="1"/>
            </p:cNvSpPr>
            <p:nvPr/>
          </p:nvSpPr>
          <p:spPr bwMode="auto">
            <a:xfrm>
              <a:off x="5310" y="1418"/>
              <a:ext cx="101" cy="82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9" y="4"/>
                </a:cxn>
                <a:cxn ang="0">
                  <a:pos x="22" y="11"/>
                </a:cxn>
                <a:cxn ang="0">
                  <a:pos x="21" y="12"/>
                </a:cxn>
                <a:cxn ang="0">
                  <a:pos x="17" y="16"/>
                </a:cxn>
                <a:cxn ang="0">
                  <a:pos x="16" y="17"/>
                </a:cxn>
                <a:cxn ang="0">
                  <a:pos x="14" y="18"/>
                </a:cxn>
                <a:cxn ang="0">
                  <a:pos x="12" y="21"/>
                </a:cxn>
                <a:cxn ang="0">
                  <a:pos x="12" y="23"/>
                </a:cxn>
                <a:cxn ang="0">
                  <a:pos x="11" y="23"/>
                </a:cxn>
                <a:cxn ang="0">
                  <a:pos x="11" y="23"/>
                </a:cxn>
                <a:cxn ang="0">
                  <a:pos x="9" y="21"/>
                </a:cxn>
                <a:cxn ang="0">
                  <a:pos x="8" y="19"/>
                </a:cxn>
                <a:cxn ang="0">
                  <a:pos x="8" y="18"/>
                </a:cxn>
                <a:cxn ang="0">
                  <a:pos x="7" y="16"/>
                </a:cxn>
                <a:cxn ang="0">
                  <a:pos x="8" y="15"/>
                </a:cxn>
                <a:cxn ang="0">
                  <a:pos x="10" y="16"/>
                </a:cxn>
                <a:cxn ang="0">
                  <a:pos x="11" y="15"/>
                </a:cxn>
                <a:cxn ang="0">
                  <a:pos x="13" y="10"/>
                </a:cxn>
                <a:cxn ang="0">
                  <a:pos x="11" y="8"/>
                </a:cxn>
                <a:cxn ang="0">
                  <a:pos x="8" y="8"/>
                </a:cxn>
                <a:cxn ang="0">
                  <a:pos x="6" y="9"/>
                </a:cxn>
                <a:cxn ang="0">
                  <a:pos x="5" y="11"/>
                </a:cxn>
                <a:cxn ang="0">
                  <a:pos x="4" y="11"/>
                </a:cxn>
                <a:cxn ang="0">
                  <a:pos x="0" y="6"/>
                </a:cxn>
                <a:cxn ang="0">
                  <a:pos x="2" y="5"/>
                </a:cxn>
                <a:cxn ang="0">
                  <a:pos x="5" y="7"/>
                </a:cxn>
                <a:cxn ang="0">
                  <a:pos x="6" y="6"/>
                </a:cxn>
                <a:cxn ang="0">
                  <a:pos x="9" y="6"/>
                </a:cxn>
                <a:cxn ang="0">
                  <a:pos x="10" y="5"/>
                </a:cxn>
                <a:cxn ang="0">
                  <a:pos x="22" y="1"/>
                </a:cxn>
                <a:cxn ang="0">
                  <a:pos x="24" y="1"/>
                </a:cxn>
                <a:cxn ang="0">
                  <a:pos x="26" y="0"/>
                </a:cxn>
                <a:cxn ang="0">
                  <a:pos x="19" y="5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4" y="7"/>
                </a:cxn>
                <a:cxn ang="0">
                  <a:pos x="14" y="8"/>
                </a:cxn>
                <a:cxn ang="0">
                  <a:pos x="15" y="10"/>
                </a:cxn>
                <a:cxn ang="0">
                  <a:pos x="19" y="7"/>
                </a:cxn>
                <a:cxn ang="0">
                  <a:pos x="20" y="6"/>
                </a:cxn>
                <a:cxn ang="0">
                  <a:pos x="21" y="5"/>
                </a:cxn>
                <a:cxn ang="0">
                  <a:pos x="21" y="5"/>
                </a:cxn>
                <a:cxn ang="0">
                  <a:pos x="19" y="5"/>
                </a:cxn>
              </a:cxnLst>
              <a:rect l="0" t="0" r="r" b="b"/>
              <a:pathLst>
                <a:path w="29" h="23">
                  <a:moveTo>
                    <a:pt x="26" y="0"/>
                  </a:moveTo>
                  <a:cubicBezTo>
                    <a:pt x="27" y="0"/>
                    <a:pt x="29" y="3"/>
                    <a:pt x="29" y="4"/>
                  </a:cubicBezTo>
                  <a:cubicBezTo>
                    <a:pt x="28" y="5"/>
                    <a:pt x="23" y="10"/>
                    <a:pt x="22" y="11"/>
                  </a:cubicBezTo>
                  <a:cubicBezTo>
                    <a:pt x="22" y="11"/>
                    <a:pt x="21" y="12"/>
                    <a:pt x="21" y="12"/>
                  </a:cubicBezTo>
                  <a:cubicBezTo>
                    <a:pt x="20" y="13"/>
                    <a:pt x="18" y="14"/>
                    <a:pt x="17" y="16"/>
                  </a:cubicBezTo>
                  <a:cubicBezTo>
                    <a:pt x="17" y="16"/>
                    <a:pt x="16" y="17"/>
                    <a:pt x="16" y="17"/>
                  </a:cubicBezTo>
                  <a:cubicBezTo>
                    <a:pt x="16" y="17"/>
                    <a:pt x="14" y="18"/>
                    <a:pt x="14" y="18"/>
                  </a:cubicBezTo>
                  <a:cubicBezTo>
                    <a:pt x="14" y="19"/>
                    <a:pt x="13" y="20"/>
                    <a:pt x="12" y="21"/>
                  </a:cubicBezTo>
                  <a:cubicBezTo>
                    <a:pt x="12" y="22"/>
                    <a:pt x="12" y="22"/>
                    <a:pt x="12" y="23"/>
                  </a:cubicBezTo>
                  <a:cubicBezTo>
                    <a:pt x="12" y="23"/>
                    <a:pt x="12" y="23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0" y="22"/>
                    <a:pt x="10" y="22"/>
                    <a:pt x="9" y="21"/>
                  </a:cubicBezTo>
                  <a:cubicBezTo>
                    <a:pt x="9" y="21"/>
                    <a:pt x="8" y="19"/>
                    <a:pt x="8" y="19"/>
                  </a:cubicBezTo>
                  <a:cubicBezTo>
                    <a:pt x="8" y="19"/>
                    <a:pt x="8" y="18"/>
                    <a:pt x="8" y="18"/>
                  </a:cubicBezTo>
                  <a:cubicBezTo>
                    <a:pt x="7" y="17"/>
                    <a:pt x="7" y="17"/>
                    <a:pt x="7" y="16"/>
                  </a:cubicBezTo>
                  <a:cubicBezTo>
                    <a:pt x="7" y="16"/>
                    <a:pt x="8" y="15"/>
                    <a:pt x="8" y="15"/>
                  </a:cubicBezTo>
                  <a:cubicBezTo>
                    <a:pt x="9" y="15"/>
                    <a:pt x="9" y="16"/>
                    <a:pt x="10" y="16"/>
                  </a:cubicBezTo>
                  <a:cubicBezTo>
                    <a:pt x="10" y="15"/>
                    <a:pt x="11" y="15"/>
                    <a:pt x="11" y="15"/>
                  </a:cubicBezTo>
                  <a:cubicBezTo>
                    <a:pt x="12" y="14"/>
                    <a:pt x="14" y="12"/>
                    <a:pt x="13" y="10"/>
                  </a:cubicBezTo>
                  <a:cubicBezTo>
                    <a:pt x="12" y="10"/>
                    <a:pt x="12" y="8"/>
                    <a:pt x="11" y="8"/>
                  </a:cubicBezTo>
                  <a:cubicBezTo>
                    <a:pt x="10" y="7"/>
                    <a:pt x="9" y="8"/>
                    <a:pt x="8" y="8"/>
                  </a:cubicBezTo>
                  <a:cubicBezTo>
                    <a:pt x="8" y="8"/>
                    <a:pt x="7" y="9"/>
                    <a:pt x="6" y="9"/>
                  </a:cubicBezTo>
                  <a:cubicBezTo>
                    <a:pt x="6" y="9"/>
                    <a:pt x="6" y="11"/>
                    <a:pt x="5" y="11"/>
                  </a:cubicBezTo>
                  <a:cubicBezTo>
                    <a:pt x="5" y="12"/>
                    <a:pt x="4" y="11"/>
                    <a:pt x="4" y="11"/>
                  </a:cubicBezTo>
                  <a:cubicBezTo>
                    <a:pt x="3" y="11"/>
                    <a:pt x="0" y="6"/>
                    <a:pt x="0" y="6"/>
                  </a:cubicBezTo>
                  <a:cubicBezTo>
                    <a:pt x="1" y="6"/>
                    <a:pt x="1" y="5"/>
                    <a:pt x="2" y="5"/>
                  </a:cubicBezTo>
                  <a:cubicBezTo>
                    <a:pt x="3" y="5"/>
                    <a:pt x="3" y="7"/>
                    <a:pt x="5" y="7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7" y="6"/>
                    <a:pt x="8" y="6"/>
                    <a:pt x="9" y="6"/>
                  </a:cubicBezTo>
                  <a:cubicBezTo>
                    <a:pt x="9" y="5"/>
                    <a:pt x="10" y="5"/>
                    <a:pt x="10" y="5"/>
                  </a:cubicBezTo>
                  <a:cubicBezTo>
                    <a:pt x="14" y="4"/>
                    <a:pt x="18" y="3"/>
                    <a:pt x="22" y="1"/>
                  </a:cubicBezTo>
                  <a:cubicBezTo>
                    <a:pt x="23" y="1"/>
                    <a:pt x="23" y="1"/>
                    <a:pt x="24" y="1"/>
                  </a:cubicBezTo>
                  <a:cubicBezTo>
                    <a:pt x="24" y="0"/>
                    <a:pt x="25" y="0"/>
                    <a:pt x="26" y="0"/>
                  </a:cubicBezTo>
                  <a:close/>
                  <a:moveTo>
                    <a:pt x="19" y="5"/>
                  </a:moveTo>
                  <a:cubicBezTo>
                    <a:pt x="18" y="5"/>
                    <a:pt x="17" y="5"/>
                    <a:pt x="16" y="6"/>
                  </a:cubicBezTo>
                  <a:cubicBezTo>
                    <a:pt x="15" y="6"/>
                    <a:pt x="15" y="6"/>
                    <a:pt x="14" y="6"/>
                  </a:cubicBezTo>
                  <a:cubicBezTo>
                    <a:pt x="14" y="6"/>
                    <a:pt x="14" y="7"/>
                    <a:pt x="14" y="7"/>
                  </a:cubicBezTo>
                  <a:cubicBezTo>
                    <a:pt x="14" y="7"/>
                    <a:pt x="14" y="8"/>
                    <a:pt x="14" y="8"/>
                  </a:cubicBezTo>
                  <a:cubicBezTo>
                    <a:pt x="14" y="9"/>
                    <a:pt x="15" y="9"/>
                    <a:pt x="15" y="10"/>
                  </a:cubicBezTo>
                  <a:cubicBezTo>
                    <a:pt x="16" y="10"/>
                    <a:pt x="18" y="7"/>
                    <a:pt x="19" y="7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5"/>
                    <a:pt x="20" y="5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19" y="5"/>
                    <a:pt x="19" y="5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71" name="Freeform 147"/>
            <p:cNvSpPr>
              <a:spLocks noEditPoints="1"/>
            </p:cNvSpPr>
            <p:nvPr/>
          </p:nvSpPr>
          <p:spPr bwMode="auto">
            <a:xfrm>
              <a:off x="4313" y="1432"/>
              <a:ext cx="106" cy="7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8" y="2"/>
                </a:cxn>
                <a:cxn ang="0">
                  <a:pos x="13" y="3"/>
                </a:cxn>
                <a:cxn ang="0">
                  <a:pos x="15" y="4"/>
                </a:cxn>
                <a:cxn ang="0">
                  <a:pos x="19" y="5"/>
                </a:cxn>
                <a:cxn ang="0">
                  <a:pos x="20" y="5"/>
                </a:cxn>
                <a:cxn ang="0">
                  <a:pos x="22" y="6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9" y="6"/>
                </a:cxn>
                <a:cxn ang="0">
                  <a:pos x="29" y="6"/>
                </a:cxn>
                <a:cxn ang="0">
                  <a:pos x="27" y="10"/>
                </a:cxn>
                <a:cxn ang="0">
                  <a:pos x="23" y="13"/>
                </a:cxn>
                <a:cxn ang="0">
                  <a:pos x="23" y="11"/>
                </a:cxn>
                <a:cxn ang="0">
                  <a:pos x="21" y="10"/>
                </a:cxn>
                <a:cxn ang="0">
                  <a:pos x="18" y="10"/>
                </a:cxn>
                <a:cxn ang="0">
                  <a:pos x="15" y="13"/>
                </a:cxn>
                <a:cxn ang="0">
                  <a:pos x="17" y="17"/>
                </a:cxn>
                <a:cxn ang="0">
                  <a:pos x="19" y="18"/>
                </a:cxn>
                <a:cxn ang="0">
                  <a:pos x="21" y="17"/>
                </a:cxn>
                <a:cxn ang="0">
                  <a:pos x="21" y="21"/>
                </a:cxn>
                <a:cxn ang="0">
                  <a:pos x="20" y="23"/>
                </a:cxn>
                <a:cxn ang="0">
                  <a:pos x="18" y="23"/>
                </a:cxn>
                <a:cxn ang="0">
                  <a:pos x="18" y="21"/>
                </a:cxn>
                <a:cxn ang="0">
                  <a:pos x="16" y="19"/>
                </a:cxn>
                <a:cxn ang="0">
                  <a:pos x="14" y="17"/>
                </a:cxn>
                <a:cxn ang="0">
                  <a:pos x="4" y="8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7" y="7"/>
                </a:cxn>
                <a:cxn ang="0">
                  <a:pos x="13" y="12"/>
                </a:cxn>
                <a:cxn ang="0">
                  <a:pos x="15" y="9"/>
                </a:cxn>
                <a:cxn ang="0">
                  <a:pos x="7" y="7"/>
                </a:cxn>
              </a:cxnLst>
              <a:rect l="0" t="0" r="r" b="b"/>
              <a:pathLst>
                <a:path w="29" h="23">
                  <a:moveTo>
                    <a:pt x="2" y="0"/>
                  </a:moveTo>
                  <a:cubicBezTo>
                    <a:pt x="4" y="1"/>
                    <a:pt x="6" y="1"/>
                    <a:pt x="8" y="2"/>
                  </a:cubicBezTo>
                  <a:cubicBezTo>
                    <a:pt x="10" y="2"/>
                    <a:pt x="11" y="3"/>
                    <a:pt x="13" y="3"/>
                  </a:cubicBezTo>
                  <a:cubicBezTo>
                    <a:pt x="14" y="3"/>
                    <a:pt x="14" y="3"/>
                    <a:pt x="15" y="4"/>
                  </a:cubicBezTo>
                  <a:cubicBezTo>
                    <a:pt x="16" y="4"/>
                    <a:pt x="17" y="4"/>
                    <a:pt x="19" y="5"/>
                  </a:cubicBezTo>
                  <a:cubicBezTo>
                    <a:pt x="19" y="5"/>
                    <a:pt x="20" y="5"/>
                    <a:pt x="20" y="5"/>
                  </a:cubicBezTo>
                  <a:cubicBezTo>
                    <a:pt x="21" y="5"/>
                    <a:pt x="22" y="6"/>
                    <a:pt x="22" y="6"/>
                  </a:cubicBezTo>
                  <a:cubicBezTo>
                    <a:pt x="24" y="6"/>
                    <a:pt x="25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7" y="6"/>
                    <a:pt x="28" y="5"/>
                    <a:pt x="29" y="6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8"/>
                    <a:pt x="27" y="9"/>
                    <a:pt x="27" y="10"/>
                  </a:cubicBezTo>
                  <a:cubicBezTo>
                    <a:pt x="27" y="11"/>
                    <a:pt x="25" y="14"/>
                    <a:pt x="23" y="13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2" y="11"/>
                    <a:pt x="21" y="10"/>
                    <a:pt x="21" y="10"/>
                  </a:cubicBezTo>
                  <a:cubicBezTo>
                    <a:pt x="20" y="10"/>
                    <a:pt x="19" y="9"/>
                    <a:pt x="18" y="10"/>
                  </a:cubicBezTo>
                  <a:cubicBezTo>
                    <a:pt x="17" y="10"/>
                    <a:pt x="16" y="13"/>
                    <a:pt x="15" y="13"/>
                  </a:cubicBezTo>
                  <a:cubicBezTo>
                    <a:pt x="15" y="15"/>
                    <a:pt x="16" y="16"/>
                    <a:pt x="17" y="17"/>
                  </a:cubicBezTo>
                  <a:cubicBezTo>
                    <a:pt x="18" y="17"/>
                    <a:pt x="18" y="18"/>
                    <a:pt x="19" y="18"/>
                  </a:cubicBezTo>
                  <a:cubicBezTo>
                    <a:pt x="20" y="18"/>
                    <a:pt x="20" y="17"/>
                    <a:pt x="21" y="17"/>
                  </a:cubicBezTo>
                  <a:cubicBezTo>
                    <a:pt x="23" y="18"/>
                    <a:pt x="21" y="20"/>
                    <a:pt x="21" y="21"/>
                  </a:cubicBezTo>
                  <a:cubicBezTo>
                    <a:pt x="21" y="21"/>
                    <a:pt x="20" y="22"/>
                    <a:pt x="20" y="23"/>
                  </a:cubicBezTo>
                  <a:cubicBezTo>
                    <a:pt x="19" y="23"/>
                    <a:pt x="19" y="23"/>
                    <a:pt x="18" y="23"/>
                  </a:cubicBezTo>
                  <a:cubicBezTo>
                    <a:pt x="18" y="23"/>
                    <a:pt x="18" y="21"/>
                    <a:pt x="18" y="21"/>
                  </a:cubicBezTo>
                  <a:cubicBezTo>
                    <a:pt x="17" y="20"/>
                    <a:pt x="16" y="19"/>
                    <a:pt x="16" y="19"/>
                  </a:cubicBezTo>
                  <a:cubicBezTo>
                    <a:pt x="15" y="18"/>
                    <a:pt x="15" y="18"/>
                    <a:pt x="14" y="17"/>
                  </a:cubicBezTo>
                  <a:cubicBezTo>
                    <a:pt x="11" y="14"/>
                    <a:pt x="7" y="11"/>
                    <a:pt x="4" y="8"/>
                  </a:cubicBezTo>
                  <a:cubicBezTo>
                    <a:pt x="3" y="7"/>
                    <a:pt x="1" y="6"/>
                    <a:pt x="0" y="4"/>
                  </a:cubicBezTo>
                  <a:cubicBezTo>
                    <a:pt x="0" y="3"/>
                    <a:pt x="1" y="1"/>
                    <a:pt x="2" y="0"/>
                  </a:cubicBezTo>
                  <a:close/>
                  <a:moveTo>
                    <a:pt x="7" y="7"/>
                  </a:moveTo>
                  <a:cubicBezTo>
                    <a:pt x="7" y="8"/>
                    <a:pt x="12" y="12"/>
                    <a:pt x="13" y="12"/>
                  </a:cubicBezTo>
                  <a:cubicBezTo>
                    <a:pt x="14" y="11"/>
                    <a:pt x="15" y="10"/>
                    <a:pt x="15" y="9"/>
                  </a:cubicBezTo>
                  <a:cubicBezTo>
                    <a:pt x="14" y="8"/>
                    <a:pt x="8" y="7"/>
                    <a:pt x="7" y="7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72" name="Freeform 148"/>
            <p:cNvSpPr>
              <a:spLocks/>
            </p:cNvSpPr>
            <p:nvPr/>
          </p:nvSpPr>
          <p:spPr bwMode="auto">
            <a:xfrm>
              <a:off x="5347" y="1473"/>
              <a:ext cx="115" cy="91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5" y="5"/>
                </a:cxn>
                <a:cxn ang="0">
                  <a:pos x="23" y="8"/>
                </a:cxn>
                <a:cxn ang="0">
                  <a:pos x="17" y="17"/>
                </a:cxn>
                <a:cxn ang="0">
                  <a:pos x="16" y="20"/>
                </a:cxn>
                <a:cxn ang="0">
                  <a:pos x="17" y="20"/>
                </a:cxn>
                <a:cxn ang="0">
                  <a:pos x="18" y="19"/>
                </a:cxn>
                <a:cxn ang="0">
                  <a:pos x="22" y="17"/>
                </a:cxn>
                <a:cxn ang="0">
                  <a:pos x="28" y="14"/>
                </a:cxn>
                <a:cxn ang="0">
                  <a:pos x="29" y="13"/>
                </a:cxn>
                <a:cxn ang="0">
                  <a:pos x="32" y="18"/>
                </a:cxn>
                <a:cxn ang="0">
                  <a:pos x="30" y="19"/>
                </a:cxn>
                <a:cxn ang="0">
                  <a:pos x="28" y="18"/>
                </a:cxn>
                <a:cxn ang="0">
                  <a:pos x="25" y="19"/>
                </a:cxn>
                <a:cxn ang="0">
                  <a:pos x="11" y="25"/>
                </a:cxn>
                <a:cxn ang="0">
                  <a:pos x="8" y="26"/>
                </a:cxn>
                <a:cxn ang="0">
                  <a:pos x="7" y="23"/>
                </a:cxn>
                <a:cxn ang="0">
                  <a:pos x="8" y="22"/>
                </a:cxn>
                <a:cxn ang="0">
                  <a:pos x="10" y="19"/>
                </a:cxn>
                <a:cxn ang="0">
                  <a:pos x="14" y="13"/>
                </a:cxn>
                <a:cxn ang="0">
                  <a:pos x="17" y="9"/>
                </a:cxn>
                <a:cxn ang="0">
                  <a:pos x="17" y="8"/>
                </a:cxn>
                <a:cxn ang="0">
                  <a:pos x="17" y="8"/>
                </a:cxn>
                <a:cxn ang="0">
                  <a:pos x="15" y="9"/>
                </a:cxn>
                <a:cxn ang="0">
                  <a:pos x="13" y="10"/>
                </a:cxn>
                <a:cxn ang="0">
                  <a:pos x="12" y="10"/>
                </a:cxn>
                <a:cxn ang="0">
                  <a:pos x="5" y="13"/>
                </a:cxn>
                <a:cxn ang="0">
                  <a:pos x="4" y="16"/>
                </a:cxn>
                <a:cxn ang="0">
                  <a:pos x="3" y="16"/>
                </a:cxn>
                <a:cxn ang="0">
                  <a:pos x="0" y="10"/>
                </a:cxn>
                <a:cxn ang="0">
                  <a:pos x="2" y="9"/>
                </a:cxn>
                <a:cxn ang="0">
                  <a:pos x="3" y="10"/>
                </a:cxn>
                <a:cxn ang="0">
                  <a:pos x="5" y="10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8"/>
                </a:cxn>
                <a:cxn ang="0">
                  <a:pos x="12" y="7"/>
                </a:cxn>
                <a:cxn ang="0">
                  <a:pos x="14" y="6"/>
                </a:cxn>
                <a:cxn ang="0">
                  <a:pos x="15" y="6"/>
                </a:cxn>
                <a:cxn ang="0">
                  <a:pos x="19" y="4"/>
                </a:cxn>
                <a:cxn ang="0">
                  <a:pos x="21" y="3"/>
                </a:cxn>
                <a:cxn ang="0">
                  <a:pos x="22" y="2"/>
                </a:cxn>
                <a:cxn ang="0">
                  <a:pos x="23" y="1"/>
                </a:cxn>
                <a:cxn ang="0">
                  <a:pos x="23" y="1"/>
                </a:cxn>
                <a:cxn ang="0">
                  <a:pos x="23" y="0"/>
                </a:cxn>
              </a:cxnLst>
              <a:rect l="0" t="0" r="r" b="b"/>
              <a:pathLst>
                <a:path w="32" h="26">
                  <a:moveTo>
                    <a:pt x="23" y="0"/>
                  </a:moveTo>
                  <a:cubicBezTo>
                    <a:pt x="25" y="1"/>
                    <a:pt x="26" y="3"/>
                    <a:pt x="25" y="5"/>
                  </a:cubicBezTo>
                  <a:cubicBezTo>
                    <a:pt x="25" y="6"/>
                    <a:pt x="24" y="7"/>
                    <a:pt x="23" y="8"/>
                  </a:cubicBezTo>
                  <a:cubicBezTo>
                    <a:pt x="21" y="11"/>
                    <a:pt x="19" y="14"/>
                    <a:pt x="17" y="17"/>
                  </a:cubicBezTo>
                  <a:cubicBezTo>
                    <a:pt x="17" y="18"/>
                    <a:pt x="16" y="19"/>
                    <a:pt x="16" y="20"/>
                  </a:cubicBezTo>
                  <a:cubicBezTo>
                    <a:pt x="16" y="20"/>
                    <a:pt x="16" y="20"/>
                    <a:pt x="17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20" y="19"/>
                    <a:pt x="21" y="18"/>
                    <a:pt x="22" y="17"/>
                  </a:cubicBezTo>
                  <a:cubicBezTo>
                    <a:pt x="25" y="16"/>
                    <a:pt x="27" y="16"/>
                    <a:pt x="28" y="14"/>
                  </a:cubicBezTo>
                  <a:cubicBezTo>
                    <a:pt x="28" y="13"/>
                    <a:pt x="28" y="13"/>
                    <a:pt x="29" y="13"/>
                  </a:cubicBezTo>
                  <a:cubicBezTo>
                    <a:pt x="30" y="13"/>
                    <a:pt x="32" y="17"/>
                    <a:pt x="32" y="18"/>
                  </a:cubicBezTo>
                  <a:cubicBezTo>
                    <a:pt x="32" y="20"/>
                    <a:pt x="30" y="19"/>
                    <a:pt x="30" y="19"/>
                  </a:cubicBezTo>
                  <a:cubicBezTo>
                    <a:pt x="29" y="18"/>
                    <a:pt x="29" y="18"/>
                    <a:pt x="28" y="18"/>
                  </a:cubicBezTo>
                  <a:cubicBezTo>
                    <a:pt x="27" y="18"/>
                    <a:pt x="26" y="19"/>
                    <a:pt x="25" y="19"/>
                  </a:cubicBezTo>
                  <a:cubicBezTo>
                    <a:pt x="20" y="21"/>
                    <a:pt x="16" y="23"/>
                    <a:pt x="11" y="25"/>
                  </a:cubicBezTo>
                  <a:cubicBezTo>
                    <a:pt x="10" y="25"/>
                    <a:pt x="8" y="26"/>
                    <a:pt x="8" y="26"/>
                  </a:cubicBezTo>
                  <a:cubicBezTo>
                    <a:pt x="7" y="25"/>
                    <a:pt x="7" y="24"/>
                    <a:pt x="7" y="23"/>
                  </a:cubicBezTo>
                  <a:cubicBezTo>
                    <a:pt x="7" y="23"/>
                    <a:pt x="8" y="23"/>
                    <a:pt x="8" y="22"/>
                  </a:cubicBezTo>
                  <a:cubicBezTo>
                    <a:pt x="9" y="21"/>
                    <a:pt x="9" y="20"/>
                    <a:pt x="10" y="19"/>
                  </a:cubicBezTo>
                  <a:cubicBezTo>
                    <a:pt x="11" y="17"/>
                    <a:pt x="13" y="15"/>
                    <a:pt x="14" y="13"/>
                  </a:cubicBezTo>
                  <a:cubicBezTo>
                    <a:pt x="15" y="11"/>
                    <a:pt x="16" y="10"/>
                    <a:pt x="17" y="9"/>
                  </a:cubicBezTo>
                  <a:cubicBezTo>
                    <a:pt x="17" y="9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6" y="8"/>
                    <a:pt x="15" y="9"/>
                    <a:pt x="15" y="9"/>
                  </a:cubicBezTo>
                  <a:cubicBezTo>
                    <a:pt x="14" y="9"/>
                    <a:pt x="13" y="9"/>
                    <a:pt x="13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0" y="11"/>
                    <a:pt x="7" y="12"/>
                    <a:pt x="5" y="13"/>
                  </a:cubicBezTo>
                  <a:cubicBezTo>
                    <a:pt x="4" y="14"/>
                    <a:pt x="6" y="16"/>
                    <a:pt x="4" y="16"/>
                  </a:cubicBezTo>
                  <a:cubicBezTo>
                    <a:pt x="4" y="16"/>
                    <a:pt x="3" y="16"/>
                    <a:pt x="3" y="16"/>
                  </a:cubicBezTo>
                  <a:cubicBezTo>
                    <a:pt x="3" y="15"/>
                    <a:pt x="0" y="10"/>
                    <a:pt x="0" y="10"/>
                  </a:cubicBezTo>
                  <a:cubicBezTo>
                    <a:pt x="1" y="9"/>
                    <a:pt x="2" y="9"/>
                    <a:pt x="2" y="9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4" y="10"/>
                    <a:pt x="4" y="10"/>
                    <a:pt x="5" y="10"/>
                  </a:cubicBezTo>
                  <a:cubicBezTo>
                    <a:pt x="5" y="10"/>
                    <a:pt x="6" y="9"/>
                    <a:pt x="7" y="9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9"/>
                    <a:pt x="9" y="8"/>
                    <a:pt x="10" y="8"/>
                  </a:cubicBezTo>
                  <a:cubicBezTo>
                    <a:pt x="10" y="8"/>
                    <a:pt x="11" y="8"/>
                    <a:pt x="12" y="7"/>
                  </a:cubicBezTo>
                  <a:cubicBezTo>
                    <a:pt x="12" y="7"/>
                    <a:pt x="13" y="7"/>
                    <a:pt x="14" y="6"/>
                  </a:cubicBezTo>
                  <a:cubicBezTo>
                    <a:pt x="14" y="6"/>
                    <a:pt x="15" y="6"/>
                    <a:pt x="15" y="6"/>
                  </a:cubicBezTo>
                  <a:cubicBezTo>
                    <a:pt x="17" y="5"/>
                    <a:pt x="18" y="5"/>
                    <a:pt x="19" y="4"/>
                  </a:cubicBezTo>
                  <a:cubicBezTo>
                    <a:pt x="20" y="4"/>
                    <a:pt x="21" y="4"/>
                    <a:pt x="21" y="3"/>
                  </a:cubicBezTo>
                  <a:cubicBezTo>
                    <a:pt x="22" y="3"/>
                    <a:pt x="22" y="3"/>
                    <a:pt x="22" y="2"/>
                  </a:cubicBezTo>
                  <a:cubicBezTo>
                    <a:pt x="22" y="2"/>
                    <a:pt x="22" y="1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73" name="Freeform 149"/>
            <p:cNvSpPr>
              <a:spLocks/>
            </p:cNvSpPr>
            <p:nvPr/>
          </p:nvSpPr>
          <p:spPr bwMode="auto">
            <a:xfrm>
              <a:off x="4272" y="1469"/>
              <a:ext cx="106" cy="8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2" y="2"/>
                </a:cxn>
                <a:cxn ang="0">
                  <a:pos x="12" y="3"/>
                </a:cxn>
                <a:cxn ang="0">
                  <a:pos x="12" y="3"/>
                </a:cxn>
                <a:cxn ang="0">
                  <a:pos x="11" y="3"/>
                </a:cxn>
                <a:cxn ang="0">
                  <a:pos x="10" y="3"/>
                </a:cxn>
                <a:cxn ang="0">
                  <a:pos x="8" y="7"/>
                </a:cxn>
                <a:cxn ang="0">
                  <a:pos x="7" y="8"/>
                </a:cxn>
                <a:cxn ang="0">
                  <a:pos x="8" y="9"/>
                </a:cxn>
                <a:cxn ang="0">
                  <a:pos x="10" y="10"/>
                </a:cxn>
                <a:cxn ang="0">
                  <a:pos x="11" y="10"/>
                </a:cxn>
                <a:cxn ang="0">
                  <a:pos x="15" y="11"/>
                </a:cxn>
                <a:cxn ang="0">
                  <a:pos x="16" y="12"/>
                </a:cxn>
                <a:cxn ang="0">
                  <a:pos x="19" y="13"/>
                </a:cxn>
                <a:cxn ang="0">
                  <a:pos x="22" y="14"/>
                </a:cxn>
                <a:cxn ang="0">
                  <a:pos x="26" y="16"/>
                </a:cxn>
                <a:cxn ang="0">
                  <a:pos x="29" y="16"/>
                </a:cxn>
                <a:cxn ang="0">
                  <a:pos x="27" y="22"/>
                </a:cxn>
                <a:cxn ang="0">
                  <a:pos x="27" y="24"/>
                </a:cxn>
                <a:cxn ang="0">
                  <a:pos x="26" y="24"/>
                </a:cxn>
                <a:cxn ang="0">
                  <a:pos x="26" y="24"/>
                </a:cxn>
                <a:cxn ang="0">
                  <a:pos x="24" y="21"/>
                </a:cxn>
                <a:cxn ang="0">
                  <a:pos x="20" y="19"/>
                </a:cxn>
                <a:cxn ang="0">
                  <a:pos x="18" y="18"/>
                </a:cxn>
                <a:cxn ang="0">
                  <a:pos x="16" y="17"/>
                </a:cxn>
                <a:cxn ang="0">
                  <a:pos x="14" y="17"/>
                </a:cxn>
                <a:cxn ang="0">
                  <a:pos x="8" y="14"/>
                </a:cxn>
                <a:cxn ang="0">
                  <a:pos x="6" y="13"/>
                </a:cxn>
                <a:cxn ang="0">
                  <a:pos x="5" y="13"/>
                </a:cxn>
                <a:cxn ang="0">
                  <a:pos x="4" y="18"/>
                </a:cxn>
                <a:cxn ang="0">
                  <a:pos x="4" y="19"/>
                </a:cxn>
                <a:cxn ang="0">
                  <a:pos x="3" y="20"/>
                </a:cxn>
                <a:cxn ang="0">
                  <a:pos x="1" y="20"/>
                </a:cxn>
                <a:cxn ang="0">
                  <a:pos x="0" y="19"/>
                </a:cxn>
                <a:cxn ang="0">
                  <a:pos x="2" y="15"/>
                </a:cxn>
                <a:cxn ang="0">
                  <a:pos x="4" y="9"/>
                </a:cxn>
                <a:cxn ang="0">
                  <a:pos x="5" y="6"/>
                </a:cxn>
                <a:cxn ang="0">
                  <a:pos x="7" y="2"/>
                </a:cxn>
                <a:cxn ang="0">
                  <a:pos x="8" y="0"/>
                </a:cxn>
              </a:cxnLst>
              <a:rect l="0" t="0" r="r" b="b"/>
              <a:pathLst>
                <a:path w="30" h="24">
                  <a:moveTo>
                    <a:pt x="8" y="0"/>
                  </a:moveTo>
                  <a:cubicBezTo>
                    <a:pt x="10" y="0"/>
                    <a:pt x="12" y="1"/>
                    <a:pt x="12" y="2"/>
                  </a:cubicBezTo>
                  <a:cubicBezTo>
                    <a:pt x="12" y="2"/>
                    <a:pt x="12" y="2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2" y="3"/>
                    <a:pt x="11" y="3"/>
                  </a:cubicBezTo>
                  <a:cubicBezTo>
                    <a:pt x="11" y="3"/>
                    <a:pt x="10" y="3"/>
                    <a:pt x="10" y="3"/>
                  </a:cubicBezTo>
                  <a:cubicBezTo>
                    <a:pt x="9" y="3"/>
                    <a:pt x="8" y="6"/>
                    <a:pt x="8" y="7"/>
                  </a:cubicBezTo>
                  <a:cubicBezTo>
                    <a:pt x="8" y="7"/>
                    <a:pt x="7" y="8"/>
                    <a:pt x="7" y="8"/>
                  </a:cubicBezTo>
                  <a:cubicBezTo>
                    <a:pt x="8" y="8"/>
                    <a:pt x="8" y="9"/>
                    <a:pt x="8" y="9"/>
                  </a:cubicBezTo>
                  <a:cubicBezTo>
                    <a:pt x="9" y="9"/>
                    <a:pt x="9" y="9"/>
                    <a:pt x="10" y="10"/>
                  </a:cubicBezTo>
                  <a:cubicBezTo>
                    <a:pt x="10" y="10"/>
                    <a:pt x="11" y="10"/>
                    <a:pt x="11" y="10"/>
                  </a:cubicBezTo>
                  <a:cubicBezTo>
                    <a:pt x="12" y="11"/>
                    <a:pt x="14" y="11"/>
                    <a:pt x="15" y="11"/>
                  </a:cubicBezTo>
                  <a:cubicBezTo>
                    <a:pt x="15" y="12"/>
                    <a:pt x="15" y="12"/>
                    <a:pt x="16" y="12"/>
                  </a:cubicBezTo>
                  <a:cubicBezTo>
                    <a:pt x="17" y="12"/>
                    <a:pt x="18" y="13"/>
                    <a:pt x="19" y="13"/>
                  </a:cubicBezTo>
                  <a:cubicBezTo>
                    <a:pt x="20" y="14"/>
                    <a:pt x="21" y="14"/>
                    <a:pt x="22" y="14"/>
                  </a:cubicBezTo>
                  <a:cubicBezTo>
                    <a:pt x="23" y="15"/>
                    <a:pt x="24" y="16"/>
                    <a:pt x="26" y="16"/>
                  </a:cubicBezTo>
                  <a:cubicBezTo>
                    <a:pt x="27" y="16"/>
                    <a:pt x="29" y="14"/>
                    <a:pt x="29" y="16"/>
                  </a:cubicBezTo>
                  <a:cubicBezTo>
                    <a:pt x="30" y="17"/>
                    <a:pt x="28" y="21"/>
                    <a:pt x="27" y="22"/>
                  </a:cubicBezTo>
                  <a:cubicBezTo>
                    <a:pt x="27" y="23"/>
                    <a:pt x="27" y="23"/>
                    <a:pt x="27" y="24"/>
                  </a:cubicBezTo>
                  <a:cubicBezTo>
                    <a:pt x="27" y="24"/>
                    <a:pt x="26" y="24"/>
                    <a:pt x="26" y="24"/>
                  </a:cubicBezTo>
                  <a:cubicBezTo>
                    <a:pt x="26" y="24"/>
                    <a:pt x="26" y="24"/>
                    <a:pt x="26" y="24"/>
                  </a:cubicBezTo>
                  <a:cubicBezTo>
                    <a:pt x="24" y="24"/>
                    <a:pt x="25" y="21"/>
                    <a:pt x="24" y="21"/>
                  </a:cubicBezTo>
                  <a:cubicBezTo>
                    <a:pt x="23" y="20"/>
                    <a:pt x="21" y="20"/>
                    <a:pt x="20" y="19"/>
                  </a:cubicBezTo>
                  <a:cubicBezTo>
                    <a:pt x="19" y="19"/>
                    <a:pt x="19" y="19"/>
                    <a:pt x="18" y="18"/>
                  </a:cubicBezTo>
                  <a:cubicBezTo>
                    <a:pt x="17" y="18"/>
                    <a:pt x="16" y="18"/>
                    <a:pt x="16" y="17"/>
                  </a:cubicBezTo>
                  <a:cubicBezTo>
                    <a:pt x="15" y="17"/>
                    <a:pt x="15" y="17"/>
                    <a:pt x="14" y="17"/>
                  </a:cubicBezTo>
                  <a:cubicBezTo>
                    <a:pt x="12" y="16"/>
                    <a:pt x="10" y="15"/>
                    <a:pt x="8" y="14"/>
                  </a:cubicBezTo>
                  <a:cubicBezTo>
                    <a:pt x="8" y="14"/>
                    <a:pt x="7" y="14"/>
                    <a:pt x="6" y="13"/>
                  </a:cubicBezTo>
                  <a:cubicBezTo>
                    <a:pt x="6" y="13"/>
                    <a:pt x="5" y="13"/>
                    <a:pt x="5" y="13"/>
                  </a:cubicBezTo>
                  <a:cubicBezTo>
                    <a:pt x="4" y="14"/>
                    <a:pt x="4" y="17"/>
                    <a:pt x="4" y="18"/>
                  </a:cubicBezTo>
                  <a:cubicBezTo>
                    <a:pt x="4" y="18"/>
                    <a:pt x="4" y="18"/>
                    <a:pt x="4" y="19"/>
                  </a:cubicBezTo>
                  <a:cubicBezTo>
                    <a:pt x="5" y="20"/>
                    <a:pt x="4" y="21"/>
                    <a:pt x="3" y="20"/>
                  </a:cubicBezTo>
                  <a:cubicBezTo>
                    <a:pt x="2" y="20"/>
                    <a:pt x="2" y="20"/>
                    <a:pt x="1" y="20"/>
                  </a:cubicBezTo>
                  <a:cubicBezTo>
                    <a:pt x="1" y="19"/>
                    <a:pt x="0" y="19"/>
                    <a:pt x="0" y="19"/>
                  </a:cubicBezTo>
                  <a:cubicBezTo>
                    <a:pt x="1" y="17"/>
                    <a:pt x="1" y="16"/>
                    <a:pt x="2" y="15"/>
                  </a:cubicBezTo>
                  <a:cubicBezTo>
                    <a:pt x="2" y="13"/>
                    <a:pt x="3" y="11"/>
                    <a:pt x="4" y="9"/>
                  </a:cubicBezTo>
                  <a:cubicBezTo>
                    <a:pt x="4" y="8"/>
                    <a:pt x="5" y="7"/>
                    <a:pt x="5" y="6"/>
                  </a:cubicBezTo>
                  <a:cubicBezTo>
                    <a:pt x="6" y="5"/>
                    <a:pt x="6" y="3"/>
                    <a:pt x="7" y="2"/>
                  </a:cubicBezTo>
                  <a:cubicBezTo>
                    <a:pt x="8" y="1"/>
                    <a:pt x="8" y="1"/>
                    <a:pt x="8" y="0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74" name="Freeform 150"/>
            <p:cNvSpPr>
              <a:spLocks noEditPoints="1"/>
            </p:cNvSpPr>
            <p:nvPr/>
          </p:nvSpPr>
          <p:spPr bwMode="auto">
            <a:xfrm>
              <a:off x="5379" y="1555"/>
              <a:ext cx="92" cy="73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5" y="4"/>
                </a:cxn>
                <a:cxn ang="0">
                  <a:pos x="26" y="9"/>
                </a:cxn>
                <a:cxn ang="0">
                  <a:pos x="26" y="13"/>
                </a:cxn>
                <a:cxn ang="0">
                  <a:pos x="22" y="18"/>
                </a:cxn>
                <a:cxn ang="0">
                  <a:pos x="21" y="19"/>
                </a:cxn>
                <a:cxn ang="0">
                  <a:pos x="17" y="20"/>
                </a:cxn>
                <a:cxn ang="0">
                  <a:pos x="13" y="21"/>
                </a:cxn>
                <a:cxn ang="0">
                  <a:pos x="8" y="21"/>
                </a:cxn>
                <a:cxn ang="0">
                  <a:pos x="7" y="20"/>
                </a:cxn>
                <a:cxn ang="0">
                  <a:pos x="3" y="18"/>
                </a:cxn>
                <a:cxn ang="0">
                  <a:pos x="0" y="12"/>
                </a:cxn>
                <a:cxn ang="0">
                  <a:pos x="5" y="3"/>
                </a:cxn>
                <a:cxn ang="0">
                  <a:pos x="6" y="2"/>
                </a:cxn>
                <a:cxn ang="0">
                  <a:pos x="10" y="1"/>
                </a:cxn>
                <a:cxn ang="0">
                  <a:pos x="13" y="0"/>
                </a:cxn>
                <a:cxn ang="0">
                  <a:pos x="14" y="4"/>
                </a:cxn>
                <a:cxn ang="0">
                  <a:pos x="11" y="5"/>
                </a:cxn>
                <a:cxn ang="0">
                  <a:pos x="6" y="8"/>
                </a:cxn>
                <a:cxn ang="0">
                  <a:pos x="4" y="9"/>
                </a:cxn>
                <a:cxn ang="0">
                  <a:pos x="6" y="16"/>
                </a:cxn>
                <a:cxn ang="0">
                  <a:pos x="9" y="16"/>
                </a:cxn>
                <a:cxn ang="0">
                  <a:pos x="14" y="16"/>
                </a:cxn>
                <a:cxn ang="0">
                  <a:pos x="22" y="12"/>
                </a:cxn>
                <a:cxn ang="0">
                  <a:pos x="24" y="11"/>
                </a:cxn>
                <a:cxn ang="0">
                  <a:pos x="24" y="9"/>
                </a:cxn>
                <a:cxn ang="0">
                  <a:pos x="14" y="4"/>
                </a:cxn>
              </a:cxnLst>
              <a:rect l="0" t="0" r="r" b="b"/>
              <a:pathLst>
                <a:path w="26" h="21">
                  <a:moveTo>
                    <a:pt x="13" y="0"/>
                  </a:moveTo>
                  <a:cubicBezTo>
                    <a:pt x="18" y="0"/>
                    <a:pt x="22" y="1"/>
                    <a:pt x="25" y="4"/>
                  </a:cubicBezTo>
                  <a:cubicBezTo>
                    <a:pt x="26" y="6"/>
                    <a:pt x="26" y="7"/>
                    <a:pt x="26" y="9"/>
                  </a:cubicBezTo>
                  <a:cubicBezTo>
                    <a:pt x="26" y="10"/>
                    <a:pt x="26" y="12"/>
                    <a:pt x="26" y="13"/>
                  </a:cubicBezTo>
                  <a:cubicBezTo>
                    <a:pt x="25" y="15"/>
                    <a:pt x="23" y="17"/>
                    <a:pt x="22" y="18"/>
                  </a:cubicBezTo>
                  <a:cubicBezTo>
                    <a:pt x="22" y="18"/>
                    <a:pt x="21" y="18"/>
                    <a:pt x="21" y="19"/>
                  </a:cubicBezTo>
                  <a:cubicBezTo>
                    <a:pt x="20" y="19"/>
                    <a:pt x="19" y="20"/>
                    <a:pt x="17" y="20"/>
                  </a:cubicBezTo>
                  <a:cubicBezTo>
                    <a:pt x="16" y="21"/>
                    <a:pt x="14" y="21"/>
                    <a:pt x="13" y="21"/>
                  </a:cubicBezTo>
                  <a:cubicBezTo>
                    <a:pt x="11" y="21"/>
                    <a:pt x="10" y="21"/>
                    <a:pt x="8" y="21"/>
                  </a:cubicBezTo>
                  <a:cubicBezTo>
                    <a:pt x="8" y="20"/>
                    <a:pt x="7" y="20"/>
                    <a:pt x="7" y="20"/>
                  </a:cubicBezTo>
                  <a:cubicBezTo>
                    <a:pt x="5" y="20"/>
                    <a:pt x="4" y="19"/>
                    <a:pt x="3" y="18"/>
                  </a:cubicBezTo>
                  <a:cubicBezTo>
                    <a:pt x="2" y="17"/>
                    <a:pt x="0" y="13"/>
                    <a:pt x="0" y="12"/>
                  </a:cubicBezTo>
                  <a:cubicBezTo>
                    <a:pt x="0" y="9"/>
                    <a:pt x="3" y="5"/>
                    <a:pt x="5" y="3"/>
                  </a:cubicBezTo>
                  <a:cubicBezTo>
                    <a:pt x="5" y="3"/>
                    <a:pt x="6" y="3"/>
                    <a:pt x="6" y="2"/>
                  </a:cubicBezTo>
                  <a:cubicBezTo>
                    <a:pt x="7" y="2"/>
                    <a:pt x="9" y="1"/>
                    <a:pt x="10" y="1"/>
                  </a:cubicBezTo>
                  <a:cubicBezTo>
                    <a:pt x="11" y="0"/>
                    <a:pt x="12" y="0"/>
                    <a:pt x="13" y="0"/>
                  </a:cubicBezTo>
                  <a:close/>
                  <a:moveTo>
                    <a:pt x="14" y="4"/>
                  </a:moveTo>
                  <a:cubicBezTo>
                    <a:pt x="13" y="5"/>
                    <a:pt x="12" y="5"/>
                    <a:pt x="11" y="5"/>
                  </a:cubicBezTo>
                  <a:cubicBezTo>
                    <a:pt x="9" y="6"/>
                    <a:pt x="7" y="7"/>
                    <a:pt x="6" y="8"/>
                  </a:cubicBezTo>
                  <a:cubicBezTo>
                    <a:pt x="5" y="8"/>
                    <a:pt x="5" y="9"/>
                    <a:pt x="4" y="9"/>
                  </a:cubicBezTo>
                  <a:cubicBezTo>
                    <a:pt x="2" y="12"/>
                    <a:pt x="3" y="15"/>
                    <a:pt x="6" y="16"/>
                  </a:cubicBezTo>
                  <a:cubicBezTo>
                    <a:pt x="7" y="16"/>
                    <a:pt x="9" y="16"/>
                    <a:pt x="9" y="16"/>
                  </a:cubicBezTo>
                  <a:cubicBezTo>
                    <a:pt x="10" y="16"/>
                    <a:pt x="13" y="16"/>
                    <a:pt x="14" y="16"/>
                  </a:cubicBezTo>
                  <a:cubicBezTo>
                    <a:pt x="18" y="16"/>
                    <a:pt x="20" y="15"/>
                    <a:pt x="22" y="12"/>
                  </a:cubicBezTo>
                  <a:cubicBezTo>
                    <a:pt x="23" y="12"/>
                    <a:pt x="23" y="12"/>
                    <a:pt x="24" y="11"/>
                  </a:cubicBezTo>
                  <a:cubicBezTo>
                    <a:pt x="24" y="11"/>
                    <a:pt x="24" y="10"/>
                    <a:pt x="24" y="9"/>
                  </a:cubicBezTo>
                  <a:cubicBezTo>
                    <a:pt x="24" y="5"/>
                    <a:pt x="18" y="4"/>
                    <a:pt x="14" y="4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75" name="Freeform 151"/>
            <p:cNvSpPr>
              <a:spLocks/>
            </p:cNvSpPr>
            <p:nvPr/>
          </p:nvSpPr>
          <p:spPr bwMode="auto">
            <a:xfrm>
              <a:off x="4258" y="1555"/>
              <a:ext cx="96" cy="7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8" y="3"/>
                </a:cxn>
                <a:cxn ang="0">
                  <a:pos x="7" y="4"/>
                </a:cxn>
                <a:cxn ang="0">
                  <a:pos x="4" y="5"/>
                </a:cxn>
                <a:cxn ang="0">
                  <a:pos x="4" y="10"/>
                </a:cxn>
                <a:cxn ang="0">
                  <a:pos x="7" y="12"/>
                </a:cxn>
                <a:cxn ang="0">
                  <a:pos x="7" y="11"/>
                </a:cxn>
                <a:cxn ang="0">
                  <a:pos x="9" y="10"/>
                </a:cxn>
                <a:cxn ang="0">
                  <a:pos x="11" y="7"/>
                </a:cxn>
                <a:cxn ang="0">
                  <a:pos x="17" y="3"/>
                </a:cxn>
                <a:cxn ang="0">
                  <a:pos x="21" y="3"/>
                </a:cxn>
                <a:cxn ang="0">
                  <a:pos x="22" y="4"/>
                </a:cxn>
                <a:cxn ang="0">
                  <a:pos x="25" y="6"/>
                </a:cxn>
                <a:cxn ang="0">
                  <a:pos x="26" y="8"/>
                </a:cxn>
                <a:cxn ang="0">
                  <a:pos x="26" y="14"/>
                </a:cxn>
                <a:cxn ang="0">
                  <a:pos x="24" y="18"/>
                </a:cxn>
                <a:cxn ang="0">
                  <a:pos x="24" y="21"/>
                </a:cxn>
                <a:cxn ang="0">
                  <a:pos x="16" y="19"/>
                </a:cxn>
                <a:cxn ang="0">
                  <a:pos x="16" y="18"/>
                </a:cxn>
                <a:cxn ang="0">
                  <a:pos x="19" y="17"/>
                </a:cxn>
                <a:cxn ang="0">
                  <a:pos x="20" y="17"/>
                </a:cxn>
                <a:cxn ang="0">
                  <a:pos x="22" y="15"/>
                </a:cxn>
                <a:cxn ang="0">
                  <a:pos x="20" y="7"/>
                </a:cxn>
                <a:cxn ang="0">
                  <a:pos x="14" y="13"/>
                </a:cxn>
                <a:cxn ang="0">
                  <a:pos x="13" y="14"/>
                </a:cxn>
                <a:cxn ang="0">
                  <a:pos x="11" y="15"/>
                </a:cxn>
                <a:cxn ang="0">
                  <a:pos x="6" y="16"/>
                </a:cxn>
                <a:cxn ang="0">
                  <a:pos x="1" y="11"/>
                </a:cxn>
                <a:cxn ang="0">
                  <a:pos x="0" y="6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0"/>
                </a:cxn>
              </a:cxnLst>
              <a:rect l="0" t="0" r="r" b="b"/>
              <a:pathLst>
                <a:path w="27" h="21">
                  <a:moveTo>
                    <a:pt x="2" y="0"/>
                  </a:moveTo>
                  <a:cubicBezTo>
                    <a:pt x="4" y="0"/>
                    <a:pt x="8" y="1"/>
                    <a:pt x="8" y="3"/>
                  </a:cubicBezTo>
                  <a:cubicBezTo>
                    <a:pt x="8" y="3"/>
                    <a:pt x="8" y="4"/>
                    <a:pt x="7" y="4"/>
                  </a:cubicBezTo>
                  <a:cubicBezTo>
                    <a:pt x="6" y="4"/>
                    <a:pt x="5" y="4"/>
                    <a:pt x="4" y="5"/>
                  </a:cubicBezTo>
                  <a:cubicBezTo>
                    <a:pt x="2" y="6"/>
                    <a:pt x="2" y="9"/>
                    <a:pt x="4" y="10"/>
                  </a:cubicBezTo>
                  <a:cubicBezTo>
                    <a:pt x="5" y="11"/>
                    <a:pt x="5" y="12"/>
                    <a:pt x="7" y="12"/>
                  </a:cubicBezTo>
                  <a:cubicBezTo>
                    <a:pt x="7" y="12"/>
                    <a:pt x="7" y="11"/>
                    <a:pt x="7" y="11"/>
                  </a:cubicBezTo>
                  <a:cubicBezTo>
                    <a:pt x="8" y="11"/>
                    <a:pt x="9" y="11"/>
                    <a:pt x="9" y="10"/>
                  </a:cubicBezTo>
                  <a:cubicBezTo>
                    <a:pt x="10" y="9"/>
                    <a:pt x="10" y="8"/>
                    <a:pt x="11" y="7"/>
                  </a:cubicBezTo>
                  <a:cubicBezTo>
                    <a:pt x="12" y="5"/>
                    <a:pt x="14" y="3"/>
                    <a:pt x="17" y="3"/>
                  </a:cubicBezTo>
                  <a:cubicBezTo>
                    <a:pt x="18" y="3"/>
                    <a:pt x="19" y="2"/>
                    <a:pt x="21" y="3"/>
                  </a:cubicBezTo>
                  <a:cubicBezTo>
                    <a:pt x="21" y="3"/>
                    <a:pt x="22" y="3"/>
                    <a:pt x="22" y="4"/>
                  </a:cubicBezTo>
                  <a:cubicBezTo>
                    <a:pt x="23" y="4"/>
                    <a:pt x="24" y="5"/>
                    <a:pt x="25" y="6"/>
                  </a:cubicBezTo>
                  <a:cubicBezTo>
                    <a:pt x="25" y="7"/>
                    <a:pt x="25" y="7"/>
                    <a:pt x="26" y="8"/>
                  </a:cubicBezTo>
                  <a:cubicBezTo>
                    <a:pt x="27" y="10"/>
                    <a:pt x="27" y="12"/>
                    <a:pt x="26" y="14"/>
                  </a:cubicBezTo>
                  <a:cubicBezTo>
                    <a:pt x="25" y="16"/>
                    <a:pt x="25" y="17"/>
                    <a:pt x="24" y="18"/>
                  </a:cubicBezTo>
                  <a:cubicBezTo>
                    <a:pt x="24" y="19"/>
                    <a:pt x="25" y="20"/>
                    <a:pt x="24" y="21"/>
                  </a:cubicBezTo>
                  <a:cubicBezTo>
                    <a:pt x="23" y="21"/>
                    <a:pt x="16" y="19"/>
                    <a:pt x="16" y="19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16"/>
                    <a:pt x="18" y="17"/>
                    <a:pt x="19" y="17"/>
                  </a:cubicBezTo>
                  <a:cubicBezTo>
                    <a:pt x="19" y="17"/>
                    <a:pt x="20" y="17"/>
                    <a:pt x="20" y="17"/>
                  </a:cubicBezTo>
                  <a:cubicBezTo>
                    <a:pt x="21" y="17"/>
                    <a:pt x="22" y="16"/>
                    <a:pt x="22" y="15"/>
                  </a:cubicBezTo>
                  <a:cubicBezTo>
                    <a:pt x="26" y="12"/>
                    <a:pt x="24" y="7"/>
                    <a:pt x="20" y="7"/>
                  </a:cubicBezTo>
                  <a:cubicBezTo>
                    <a:pt x="16" y="7"/>
                    <a:pt x="16" y="11"/>
                    <a:pt x="14" y="13"/>
                  </a:cubicBezTo>
                  <a:cubicBezTo>
                    <a:pt x="14" y="14"/>
                    <a:pt x="13" y="14"/>
                    <a:pt x="13" y="14"/>
                  </a:cubicBezTo>
                  <a:cubicBezTo>
                    <a:pt x="12" y="15"/>
                    <a:pt x="12" y="15"/>
                    <a:pt x="11" y="15"/>
                  </a:cubicBezTo>
                  <a:cubicBezTo>
                    <a:pt x="10" y="16"/>
                    <a:pt x="8" y="16"/>
                    <a:pt x="6" y="16"/>
                  </a:cubicBezTo>
                  <a:cubicBezTo>
                    <a:pt x="4" y="15"/>
                    <a:pt x="2" y="13"/>
                    <a:pt x="1" y="11"/>
                  </a:cubicBezTo>
                  <a:cubicBezTo>
                    <a:pt x="0" y="10"/>
                    <a:pt x="0" y="8"/>
                    <a:pt x="0" y="6"/>
                  </a:cubicBezTo>
                  <a:cubicBezTo>
                    <a:pt x="1" y="5"/>
                    <a:pt x="1" y="5"/>
                    <a:pt x="1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76" name="Freeform 152"/>
            <p:cNvSpPr>
              <a:spLocks/>
            </p:cNvSpPr>
            <p:nvPr/>
          </p:nvSpPr>
          <p:spPr bwMode="auto">
            <a:xfrm>
              <a:off x="5388" y="1637"/>
              <a:ext cx="101" cy="64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6" y="4"/>
                </a:cxn>
                <a:cxn ang="0">
                  <a:pos x="27" y="6"/>
                </a:cxn>
                <a:cxn ang="0">
                  <a:pos x="27" y="10"/>
                </a:cxn>
                <a:cxn ang="0">
                  <a:pos x="27" y="13"/>
                </a:cxn>
                <a:cxn ang="0">
                  <a:pos x="22" y="13"/>
                </a:cxn>
                <a:cxn ang="0">
                  <a:pos x="21" y="12"/>
                </a:cxn>
                <a:cxn ang="0">
                  <a:pos x="24" y="10"/>
                </a:cxn>
                <a:cxn ang="0">
                  <a:pos x="25" y="8"/>
                </a:cxn>
                <a:cxn ang="0">
                  <a:pos x="21" y="4"/>
                </a:cxn>
                <a:cxn ang="0">
                  <a:pos x="17" y="8"/>
                </a:cxn>
                <a:cxn ang="0">
                  <a:pos x="17" y="9"/>
                </a:cxn>
                <a:cxn ang="0">
                  <a:pos x="17" y="11"/>
                </a:cxn>
                <a:cxn ang="0">
                  <a:pos x="12" y="16"/>
                </a:cxn>
                <a:cxn ang="0">
                  <a:pos x="1" y="10"/>
                </a:cxn>
                <a:cxn ang="0">
                  <a:pos x="2" y="5"/>
                </a:cxn>
                <a:cxn ang="0">
                  <a:pos x="1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3"/>
                </a:cxn>
                <a:cxn ang="0">
                  <a:pos x="5" y="5"/>
                </a:cxn>
                <a:cxn ang="0">
                  <a:pos x="8" y="13"/>
                </a:cxn>
                <a:cxn ang="0">
                  <a:pos x="10" y="12"/>
                </a:cxn>
                <a:cxn ang="0">
                  <a:pos x="12" y="12"/>
                </a:cxn>
                <a:cxn ang="0">
                  <a:pos x="12" y="7"/>
                </a:cxn>
                <a:cxn ang="0">
                  <a:pos x="13" y="4"/>
                </a:cxn>
                <a:cxn ang="0">
                  <a:pos x="19" y="0"/>
                </a:cxn>
              </a:cxnLst>
              <a:rect l="0" t="0" r="r" b="b"/>
              <a:pathLst>
                <a:path w="28" h="18">
                  <a:moveTo>
                    <a:pt x="19" y="0"/>
                  </a:moveTo>
                  <a:cubicBezTo>
                    <a:pt x="22" y="0"/>
                    <a:pt x="24" y="1"/>
                    <a:pt x="26" y="4"/>
                  </a:cubicBezTo>
                  <a:cubicBezTo>
                    <a:pt x="26" y="4"/>
                    <a:pt x="27" y="5"/>
                    <a:pt x="27" y="6"/>
                  </a:cubicBezTo>
                  <a:cubicBezTo>
                    <a:pt x="27" y="7"/>
                    <a:pt x="27" y="9"/>
                    <a:pt x="27" y="10"/>
                  </a:cubicBezTo>
                  <a:cubicBezTo>
                    <a:pt x="27" y="11"/>
                    <a:pt x="28" y="12"/>
                    <a:pt x="27" y="13"/>
                  </a:cubicBezTo>
                  <a:cubicBezTo>
                    <a:pt x="26" y="13"/>
                    <a:pt x="23" y="14"/>
                    <a:pt x="22" y="13"/>
                  </a:cubicBezTo>
                  <a:cubicBezTo>
                    <a:pt x="21" y="13"/>
                    <a:pt x="21" y="12"/>
                    <a:pt x="21" y="12"/>
                  </a:cubicBezTo>
                  <a:cubicBezTo>
                    <a:pt x="22" y="11"/>
                    <a:pt x="23" y="11"/>
                    <a:pt x="24" y="10"/>
                  </a:cubicBezTo>
                  <a:cubicBezTo>
                    <a:pt x="24" y="9"/>
                    <a:pt x="25" y="9"/>
                    <a:pt x="25" y="8"/>
                  </a:cubicBezTo>
                  <a:cubicBezTo>
                    <a:pt x="26" y="6"/>
                    <a:pt x="23" y="4"/>
                    <a:pt x="21" y="4"/>
                  </a:cubicBezTo>
                  <a:cubicBezTo>
                    <a:pt x="18" y="4"/>
                    <a:pt x="18" y="5"/>
                    <a:pt x="17" y="8"/>
                  </a:cubicBezTo>
                  <a:cubicBezTo>
                    <a:pt x="17" y="8"/>
                    <a:pt x="17" y="8"/>
                    <a:pt x="17" y="9"/>
                  </a:cubicBezTo>
                  <a:cubicBezTo>
                    <a:pt x="17" y="9"/>
                    <a:pt x="17" y="10"/>
                    <a:pt x="17" y="11"/>
                  </a:cubicBezTo>
                  <a:cubicBezTo>
                    <a:pt x="16" y="13"/>
                    <a:pt x="14" y="16"/>
                    <a:pt x="12" y="16"/>
                  </a:cubicBezTo>
                  <a:cubicBezTo>
                    <a:pt x="7" y="18"/>
                    <a:pt x="2" y="15"/>
                    <a:pt x="1" y="10"/>
                  </a:cubicBezTo>
                  <a:cubicBezTo>
                    <a:pt x="1" y="8"/>
                    <a:pt x="1" y="7"/>
                    <a:pt x="2" y="5"/>
                  </a:cubicBezTo>
                  <a:cubicBezTo>
                    <a:pt x="2" y="4"/>
                    <a:pt x="0" y="3"/>
                    <a:pt x="1" y="2"/>
                  </a:cubicBezTo>
                  <a:cubicBezTo>
                    <a:pt x="2" y="1"/>
                    <a:pt x="3" y="1"/>
                    <a:pt x="4" y="1"/>
                  </a:cubicBezTo>
                  <a:cubicBezTo>
                    <a:pt x="4" y="1"/>
                    <a:pt x="5" y="1"/>
                    <a:pt x="6" y="1"/>
                  </a:cubicBezTo>
                  <a:cubicBezTo>
                    <a:pt x="7" y="0"/>
                    <a:pt x="9" y="1"/>
                    <a:pt x="8" y="3"/>
                  </a:cubicBezTo>
                  <a:cubicBezTo>
                    <a:pt x="8" y="3"/>
                    <a:pt x="6" y="4"/>
                    <a:pt x="5" y="5"/>
                  </a:cubicBezTo>
                  <a:cubicBezTo>
                    <a:pt x="2" y="8"/>
                    <a:pt x="4" y="13"/>
                    <a:pt x="8" y="13"/>
                  </a:cubicBezTo>
                  <a:cubicBezTo>
                    <a:pt x="9" y="13"/>
                    <a:pt x="10" y="13"/>
                    <a:pt x="10" y="12"/>
                  </a:cubicBezTo>
                  <a:cubicBezTo>
                    <a:pt x="11" y="12"/>
                    <a:pt x="11" y="12"/>
                    <a:pt x="12" y="12"/>
                  </a:cubicBezTo>
                  <a:cubicBezTo>
                    <a:pt x="12" y="10"/>
                    <a:pt x="12" y="9"/>
                    <a:pt x="12" y="7"/>
                  </a:cubicBezTo>
                  <a:cubicBezTo>
                    <a:pt x="12" y="6"/>
                    <a:pt x="13" y="5"/>
                    <a:pt x="13" y="4"/>
                  </a:cubicBezTo>
                  <a:cubicBezTo>
                    <a:pt x="15" y="1"/>
                    <a:pt x="16" y="1"/>
                    <a:pt x="19" y="0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77" name="Freeform 153"/>
            <p:cNvSpPr>
              <a:spLocks/>
            </p:cNvSpPr>
            <p:nvPr/>
          </p:nvSpPr>
          <p:spPr bwMode="auto">
            <a:xfrm>
              <a:off x="4240" y="1628"/>
              <a:ext cx="101" cy="73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9" y="1"/>
                </a:cxn>
                <a:cxn ang="0">
                  <a:pos x="29" y="3"/>
                </a:cxn>
                <a:cxn ang="0">
                  <a:pos x="28" y="6"/>
                </a:cxn>
                <a:cxn ang="0">
                  <a:pos x="28" y="9"/>
                </a:cxn>
                <a:cxn ang="0">
                  <a:pos x="27" y="12"/>
                </a:cxn>
                <a:cxn ang="0">
                  <a:pos x="27" y="17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20"/>
                </a:cxn>
                <a:cxn ang="0">
                  <a:pos x="25" y="20"/>
                </a:cxn>
                <a:cxn ang="0">
                  <a:pos x="23" y="17"/>
                </a:cxn>
                <a:cxn ang="0">
                  <a:pos x="18" y="16"/>
                </a:cxn>
                <a:cxn ang="0">
                  <a:pos x="16" y="16"/>
                </a:cxn>
                <a:cxn ang="0">
                  <a:pos x="11" y="15"/>
                </a:cxn>
                <a:cxn ang="0">
                  <a:pos x="8" y="15"/>
                </a:cxn>
                <a:cxn ang="0">
                  <a:pos x="3" y="15"/>
                </a:cxn>
                <a:cxn ang="0">
                  <a:pos x="2" y="16"/>
                </a:cxn>
                <a:cxn ang="0">
                  <a:pos x="1" y="17"/>
                </a:cxn>
                <a:cxn ang="0">
                  <a:pos x="0" y="16"/>
                </a:cxn>
                <a:cxn ang="0">
                  <a:pos x="1" y="9"/>
                </a:cxn>
                <a:cxn ang="0">
                  <a:pos x="1" y="7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6" y="3"/>
                </a:cxn>
                <a:cxn ang="0">
                  <a:pos x="4" y="4"/>
                </a:cxn>
                <a:cxn ang="0">
                  <a:pos x="3" y="9"/>
                </a:cxn>
                <a:cxn ang="0">
                  <a:pos x="4" y="9"/>
                </a:cxn>
                <a:cxn ang="0">
                  <a:pos x="7" y="10"/>
                </a:cxn>
                <a:cxn ang="0">
                  <a:pos x="10" y="10"/>
                </a:cxn>
                <a:cxn ang="0">
                  <a:pos x="12" y="11"/>
                </a:cxn>
                <a:cxn ang="0">
                  <a:pos x="13" y="9"/>
                </a:cxn>
                <a:cxn ang="0">
                  <a:pos x="13" y="7"/>
                </a:cxn>
                <a:cxn ang="0">
                  <a:pos x="12" y="4"/>
                </a:cxn>
                <a:cxn ang="0">
                  <a:pos x="13" y="4"/>
                </a:cxn>
                <a:cxn ang="0">
                  <a:pos x="14" y="5"/>
                </a:cxn>
                <a:cxn ang="0">
                  <a:pos x="18" y="5"/>
                </a:cxn>
                <a:cxn ang="0">
                  <a:pos x="18" y="5"/>
                </a:cxn>
                <a:cxn ang="0">
                  <a:pos x="16" y="8"/>
                </a:cxn>
                <a:cxn ang="0">
                  <a:pos x="15" y="10"/>
                </a:cxn>
                <a:cxn ang="0">
                  <a:pos x="16" y="11"/>
                </a:cxn>
                <a:cxn ang="0">
                  <a:pos x="22" y="12"/>
                </a:cxn>
                <a:cxn ang="0">
                  <a:pos x="24" y="12"/>
                </a:cxn>
                <a:cxn ang="0">
                  <a:pos x="25" y="12"/>
                </a:cxn>
                <a:cxn ang="0">
                  <a:pos x="25" y="7"/>
                </a:cxn>
                <a:cxn ang="0">
                  <a:pos x="26" y="4"/>
                </a:cxn>
                <a:cxn ang="0">
                  <a:pos x="24" y="1"/>
                </a:cxn>
                <a:cxn ang="0">
                  <a:pos x="26" y="0"/>
                </a:cxn>
              </a:cxnLst>
              <a:rect l="0" t="0" r="r" b="b"/>
              <a:pathLst>
                <a:path w="29" h="20">
                  <a:moveTo>
                    <a:pt x="26" y="0"/>
                  </a:moveTo>
                  <a:cubicBezTo>
                    <a:pt x="27" y="0"/>
                    <a:pt x="28" y="1"/>
                    <a:pt x="29" y="1"/>
                  </a:cubicBezTo>
                  <a:cubicBezTo>
                    <a:pt x="29" y="1"/>
                    <a:pt x="29" y="2"/>
                    <a:pt x="29" y="3"/>
                  </a:cubicBezTo>
                  <a:cubicBezTo>
                    <a:pt x="28" y="4"/>
                    <a:pt x="28" y="5"/>
                    <a:pt x="28" y="6"/>
                  </a:cubicBezTo>
                  <a:cubicBezTo>
                    <a:pt x="28" y="7"/>
                    <a:pt x="28" y="8"/>
                    <a:pt x="28" y="9"/>
                  </a:cubicBezTo>
                  <a:cubicBezTo>
                    <a:pt x="28" y="10"/>
                    <a:pt x="27" y="11"/>
                    <a:pt x="27" y="12"/>
                  </a:cubicBezTo>
                  <a:cubicBezTo>
                    <a:pt x="27" y="14"/>
                    <a:pt x="27" y="15"/>
                    <a:pt x="27" y="17"/>
                  </a:cubicBezTo>
                  <a:cubicBezTo>
                    <a:pt x="27" y="18"/>
                    <a:pt x="27" y="19"/>
                    <a:pt x="26" y="19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6" y="20"/>
                    <a:pt x="25" y="20"/>
                    <a:pt x="25" y="20"/>
                  </a:cubicBezTo>
                  <a:cubicBezTo>
                    <a:pt x="24" y="20"/>
                    <a:pt x="24" y="18"/>
                    <a:pt x="23" y="17"/>
                  </a:cubicBezTo>
                  <a:cubicBezTo>
                    <a:pt x="22" y="17"/>
                    <a:pt x="20" y="16"/>
                    <a:pt x="18" y="16"/>
                  </a:cubicBezTo>
                  <a:cubicBezTo>
                    <a:pt x="18" y="16"/>
                    <a:pt x="17" y="16"/>
                    <a:pt x="16" y="16"/>
                  </a:cubicBezTo>
                  <a:cubicBezTo>
                    <a:pt x="15" y="16"/>
                    <a:pt x="13" y="16"/>
                    <a:pt x="11" y="15"/>
                  </a:cubicBezTo>
                  <a:cubicBezTo>
                    <a:pt x="10" y="15"/>
                    <a:pt x="9" y="15"/>
                    <a:pt x="8" y="15"/>
                  </a:cubicBezTo>
                  <a:cubicBezTo>
                    <a:pt x="6" y="15"/>
                    <a:pt x="4" y="14"/>
                    <a:pt x="3" y="15"/>
                  </a:cubicBezTo>
                  <a:cubicBezTo>
                    <a:pt x="2" y="15"/>
                    <a:pt x="2" y="16"/>
                    <a:pt x="2" y="16"/>
                  </a:cubicBezTo>
                  <a:cubicBezTo>
                    <a:pt x="2" y="17"/>
                    <a:pt x="1" y="17"/>
                    <a:pt x="1" y="1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3"/>
                    <a:pt x="1" y="11"/>
                    <a:pt x="1" y="9"/>
                  </a:cubicBezTo>
                  <a:cubicBezTo>
                    <a:pt x="1" y="8"/>
                    <a:pt x="1" y="8"/>
                    <a:pt x="1" y="7"/>
                  </a:cubicBezTo>
                  <a:cubicBezTo>
                    <a:pt x="1" y="6"/>
                    <a:pt x="1" y="4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4" y="1"/>
                    <a:pt x="7" y="1"/>
                    <a:pt x="6" y="3"/>
                  </a:cubicBezTo>
                  <a:cubicBezTo>
                    <a:pt x="6" y="4"/>
                    <a:pt x="5" y="4"/>
                    <a:pt x="4" y="4"/>
                  </a:cubicBezTo>
                  <a:cubicBezTo>
                    <a:pt x="3" y="5"/>
                    <a:pt x="3" y="7"/>
                    <a:pt x="3" y="9"/>
                  </a:cubicBezTo>
                  <a:cubicBezTo>
                    <a:pt x="3" y="9"/>
                    <a:pt x="3" y="9"/>
                    <a:pt x="4" y="9"/>
                  </a:cubicBezTo>
                  <a:cubicBezTo>
                    <a:pt x="5" y="10"/>
                    <a:pt x="6" y="10"/>
                    <a:pt x="7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2" y="11"/>
                  </a:cubicBezTo>
                  <a:cubicBezTo>
                    <a:pt x="13" y="10"/>
                    <a:pt x="13" y="10"/>
                    <a:pt x="13" y="9"/>
                  </a:cubicBezTo>
                  <a:cubicBezTo>
                    <a:pt x="13" y="8"/>
                    <a:pt x="13" y="7"/>
                    <a:pt x="13" y="7"/>
                  </a:cubicBezTo>
                  <a:cubicBezTo>
                    <a:pt x="12" y="6"/>
                    <a:pt x="10" y="6"/>
                    <a:pt x="12" y="4"/>
                  </a:cubicBezTo>
                  <a:cubicBezTo>
                    <a:pt x="12" y="4"/>
                    <a:pt x="12" y="4"/>
                    <a:pt x="13" y="4"/>
                  </a:cubicBezTo>
                  <a:cubicBezTo>
                    <a:pt x="13" y="4"/>
                    <a:pt x="14" y="4"/>
                    <a:pt x="14" y="5"/>
                  </a:cubicBezTo>
                  <a:cubicBezTo>
                    <a:pt x="16" y="5"/>
                    <a:pt x="17" y="5"/>
                    <a:pt x="18" y="5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9" y="7"/>
                    <a:pt x="17" y="7"/>
                    <a:pt x="16" y="8"/>
                  </a:cubicBezTo>
                  <a:cubicBezTo>
                    <a:pt x="16" y="8"/>
                    <a:pt x="15" y="9"/>
                    <a:pt x="15" y="10"/>
                  </a:cubicBezTo>
                  <a:cubicBezTo>
                    <a:pt x="15" y="10"/>
                    <a:pt x="16" y="11"/>
                    <a:pt x="16" y="11"/>
                  </a:cubicBezTo>
                  <a:cubicBezTo>
                    <a:pt x="17" y="12"/>
                    <a:pt x="20" y="12"/>
                    <a:pt x="22" y="12"/>
                  </a:cubicBezTo>
                  <a:cubicBezTo>
                    <a:pt x="22" y="12"/>
                    <a:pt x="23" y="12"/>
                    <a:pt x="24" y="12"/>
                  </a:cubicBezTo>
                  <a:cubicBezTo>
                    <a:pt x="24" y="12"/>
                    <a:pt x="24" y="12"/>
                    <a:pt x="25" y="12"/>
                  </a:cubicBezTo>
                  <a:cubicBezTo>
                    <a:pt x="25" y="10"/>
                    <a:pt x="25" y="8"/>
                    <a:pt x="25" y="7"/>
                  </a:cubicBezTo>
                  <a:cubicBezTo>
                    <a:pt x="26" y="6"/>
                    <a:pt x="26" y="5"/>
                    <a:pt x="26" y="4"/>
                  </a:cubicBezTo>
                  <a:cubicBezTo>
                    <a:pt x="26" y="3"/>
                    <a:pt x="24" y="3"/>
                    <a:pt x="24" y="1"/>
                  </a:cubicBezTo>
                  <a:cubicBezTo>
                    <a:pt x="24" y="0"/>
                    <a:pt x="25" y="0"/>
                    <a:pt x="26" y="0"/>
                  </a:cubicBezTo>
                  <a:close/>
                </a:path>
              </a:pathLst>
            </a:custGeom>
            <a:solidFill>
              <a:srgbClr val="716F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78" name="Freeform 154"/>
            <p:cNvSpPr>
              <a:spLocks/>
            </p:cNvSpPr>
            <p:nvPr/>
          </p:nvSpPr>
          <p:spPr bwMode="auto">
            <a:xfrm>
              <a:off x="4460" y="1605"/>
              <a:ext cx="165" cy="287"/>
            </a:xfrm>
            <a:custGeom>
              <a:avLst/>
              <a:gdLst/>
              <a:ahLst/>
              <a:cxnLst>
                <a:cxn ang="0">
                  <a:pos x="6" y="9"/>
                </a:cxn>
                <a:cxn ang="0">
                  <a:pos x="12" y="0"/>
                </a:cxn>
                <a:cxn ang="0">
                  <a:pos x="20" y="24"/>
                </a:cxn>
                <a:cxn ang="0">
                  <a:pos x="22" y="36"/>
                </a:cxn>
                <a:cxn ang="0">
                  <a:pos x="32" y="49"/>
                </a:cxn>
                <a:cxn ang="0">
                  <a:pos x="42" y="60"/>
                </a:cxn>
                <a:cxn ang="0">
                  <a:pos x="46" y="71"/>
                </a:cxn>
                <a:cxn ang="0">
                  <a:pos x="23" y="60"/>
                </a:cxn>
                <a:cxn ang="0">
                  <a:pos x="12" y="44"/>
                </a:cxn>
                <a:cxn ang="0">
                  <a:pos x="11" y="19"/>
                </a:cxn>
                <a:cxn ang="0">
                  <a:pos x="7" y="10"/>
                </a:cxn>
                <a:cxn ang="0">
                  <a:pos x="6" y="9"/>
                </a:cxn>
              </a:cxnLst>
              <a:rect l="0" t="0" r="r" b="b"/>
              <a:pathLst>
                <a:path w="46" h="82">
                  <a:moveTo>
                    <a:pt x="6" y="9"/>
                  </a:moveTo>
                  <a:cubicBezTo>
                    <a:pt x="2" y="0"/>
                    <a:pt x="12" y="0"/>
                    <a:pt x="12" y="0"/>
                  </a:cubicBezTo>
                  <a:cubicBezTo>
                    <a:pt x="27" y="5"/>
                    <a:pt x="20" y="24"/>
                    <a:pt x="20" y="24"/>
                  </a:cubicBezTo>
                  <a:cubicBezTo>
                    <a:pt x="15" y="35"/>
                    <a:pt x="22" y="36"/>
                    <a:pt x="22" y="36"/>
                  </a:cubicBezTo>
                  <a:cubicBezTo>
                    <a:pt x="29" y="41"/>
                    <a:pt x="31" y="43"/>
                    <a:pt x="32" y="49"/>
                  </a:cubicBezTo>
                  <a:cubicBezTo>
                    <a:pt x="34" y="62"/>
                    <a:pt x="42" y="60"/>
                    <a:pt x="42" y="60"/>
                  </a:cubicBezTo>
                  <a:cubicBezTo>
                    <a:pt x="42" y="60"/>
                    <a:pt x="46" y="71"/>
                    <a:pt x="46" y="71"/>
                  </a:cubicBezTo>
                  <a:cubicBezTo>
                    <a:pt x="25" y="82"/>
                    <a:pt x="23" y="60"/>
                    <a:pt x="23" y="60"/>
                  </a:cubicBezTo>
                  <a:cubicBezTo>
                    <a:pt x="24" y="52"/>
                    <a:pt x="12" y="44"/>
                    <a:pt x="12" y="44"/>
                  </a:cubicBezTo>
                  <a:cubicBezTo>
                    <a:pt x="0" y="35"/>
                    <a:pt x="11" y="19"/>
                    <a:pt x="11" y="19"/>
                  </a:cubicBezTo>
                  <a:cubicBezTo>
                    <a:pt x="15" y="13"/>
                    <a:pt x="7" y="10"/>
                    <a:pt x="7" y="10"/>
                  </a:cubicBezTo>
                  <a:cubicBezTo>
                    <a:pt x="7" y="10"/>
                    <a:pt x="6" y="9"/>
                    <a:pt x="6" y="9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79" name="Freeform 155"/>
            <p:cNvSpPr>
              <a:spLocks/>
            </p:cNvSpPr>
            <p:nvPr/>
          </p:nvSpPr>
          <p:spPr bwMode="auto">
            <a:xfrm>
              <a:off x="4419" y="1583"/>
              <a:ext cx="51" cy="41"/>
            </a:xfrm>
            <a:custGeom>
              <a:avLst/>
              <a:gdLst/>
              <a:ahLst/>
              <a:cxnLst>
                <a:cxn ang="0">
                  <a:pos x="11" y="1"/>
                </a:cxn>
                <a:cxn ang="0">
                  <a:pos x="7" y="0"/>
                </a:cxn>
                <a:cxn ang="0">
                  <a:pos x="3" y="9"/>
                </a:cxn>
                <a:cxn ang="0">
                  <a:pos x="12" y="5"/>
                </a:cxn>
                <a:cxn ang="0">
                  <a:pos x="11" y="1"/>
                </a:cxn>
              </a:cxnLst>
              <a:rect l="0" t="0" r="r" b="b"/>
              <a:pathLst>
                <a:path w="14" h="11">
                  <a:moveTo>
                    <a:pt x="11" y="1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2"/>
                    <a:pt x="0" y="7"/>
                    <a:pt x="3" y="9"/>
                  </a:cubicBezTo>
                  <a:cubicBezTo>
                    <a:pt x="7" y="11"/>
                    <a:pt x="10" y="8"/>
                    <a:pt x="12" y="5"/>
                  </a:cubicBezTo>
                  <a:cubicBezTo>
                    <a:pt x="12" y="4"/>
                    <a:pt x="14" y="1"/>
                    <a:pt x="11" y="1"/>
                  </a:cubicBezTo>
                  <a:close/>
                </a:path>
              </a:pathLst>
            </a:custGeom>
            <a:solidFill>
              <a:srgbClr val="F68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80" name="Freeform 156"/>
            <p:cNvSpPr>
              <a:spLocks/>
            </p:cNvSpPr>
            <p:nvPr/>
          </p:nvSpPr>
          <p:spPr bwMode="auto">
            <a:xfrm>
              <a:off x="4419" y="1583"/>
              <a:ext cx="51" cy="41"/>
            </a:xfrm>
            <a:custGeom>
              <a:avLst/>
              <a:gdLst/>
              <a:ahLst/>
              <a:cxnLst>
                <a:cxn ang="0">
                  <a:pos x="11" y="1"/>
                </a:cxn>
                <a:cxn ang="0">
                  <a:pos x="7" y="0"/>
                </a:cxn>
                <a:cxn ang="0">
                  <a:pos x="3" y="9"/>
                </a:cxn>
                <a:cxn ang="0">
                  <a:pos x="12" y="5"/>
                </a:cxn>
                <a:cxn ang="0">
                  <a:pos x="11" y="1"/>
                </a:cxn>
              </a:cxnLst>
              <a:rect l="0" t="0" r="r" b="b"/>
              <a:pathLst>
                <a:path w="14" h="11">
                  <a:moveTo>
                    <a:pt x="11" y="1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2"/>
                    <a:pt x="0" y="7"/>
                    <a:pt x="3" y="9"/>
                  </a:cubicBezTo>
                  <a:cubicBezTo>
                    <a:pt x="7" y="11"/>
                    <a:pt x="10" y="8"/>
                    <a:pt x="12" y="5"/>
                  </a:cubicBezTo>
                  <a:cubicBezTo>
                    <a:pt x="12" y="4"/>
                    <a:pt x="14" y="1"/>
                    <a:pt x="11" y="1"/>
                  </a:cubicBezTo>
                  <a:close/>
                </a:path>
              </a:pathLst>
            </a:custGeom>
            <a:noFill/>
            <a:ln w="0">
              <a:solidFill>
                <a:srgbClr val="704D1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81" name="Freeform 157"/>
            <p:cNvSpPr>
              <a:spLocks/>
            </p:cNvSpPr>
            <p:nvPr/>
          </p:nvSpPr>
          <p:spPr bwMode="auto">
            <a:xfrm>
              <a:off x="4433" y="1592"/>
              <a:ext cx="14" cy="1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0"/>
                </a:cxn>
                <a:cxn ang="0">
                  <a:pos x="1" y="3"/>
                </a:cxn>
                <a:cxn ang="0">
                  <a:pos x="3" y="2"/>
                </a:cxn>
                <a:cxn ang="0">
                  <a:pos x="3" y="0"/>
                </a:cxn>
              </a:cxnLst>
              <a:rect l="0" t="0" r="r" b="b"/>
              <a:pathLst>
                <a:path w="4" h="4">
                  <a:moveTo>
                    <a:pt x="3" y="0"/>
                  </a:moveTo>
                  <a:cubicBezTo>
                    <a:pt x="3" y="0"/>
                    <a:pt x="2" y="0"/>
                    <a:pt x="2" y="0"/>
                  </a:cubicBezTo>
                  <a:cubicBezTo>
                    <a:pt x="1" y="1"/>
                    <a:pt x="0" y="2"/>
                    <a:pt x="1" y="3"/>
                  </a:cubicBezTo>
                  <a:cubicBezTo>
                    <a:pt x="2" y="4"/>
                    <a:pt x="3" y="3"/>
                    <a:pt x="3" y="2"/>
                  </a:cubicBezTo>
                  <a:cubicBezTo>
                    <a:pt x="4" y="1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82" name="Freeform 158"/>
            <p:cNvSpPr>
              <a:spLocks/>
            </p:cNvSpPr>
            <p:nvPr/>
          </p:nvSpPr>
          <p:spPr bwMode="auto">
            <a:xfrm>
              <a:off x="4424" y="1592"/>
              <a:ext cx="69" cy="50"/>
            </a:xfrm>
            <a:custGeom>
              <a:avLst/>
              <a:gdLst/>
              <a:ahLst/>
              <a:cxnLst>
                <a:cxn ang="0">
                  <a:pos x="16" y="1"/>
                </a:cxn>
                <a:cxn ang="0">
                  <a:pos x="10" y="0"/>
                </a:cxn>
                <a:cxn ang="0">
                  <a:pos x="6" y="12"/>
                </a:cxn>
                <a:cxn ang="0">
                  <a:pos x="17" y="7"/>
                </a:cxn>
                <a:cxn ang="0">
                  <a:pos x="16" y="1"/>
                </a:cxn>
              </a:cxnLst>
              <a:rect l="0" t="0" r="r" b="b"/>
              <a:pathLst>
                <a:path w="19" h="15">
                  <a:moveTo>
                    <a:pt x="16" y="1"/>
                  </a:moveTo>
                  <a:cubicBezTo>
                    <a:pt x="14" y="0"/>
                    <a:pt x="12" y="0"/>
                    <a:pt x="10" y="0"/>
                  </a:cubicBezTo>
                  <a:cubicBezTo>
                    <a:pt x="6" y="2"/>
                    <a:pt x="0" y="9"/>
                    <a:pt x="6" y="12"/>
                  </a:cubicBezTo>
                  <a:cubicBezTo>
                    <a:pt x="10" y="15"/>
                    <a:pt x="15" y="10"/>
                    <a:pt x="17" y="7"/>
                  </a:cubicBezTo>
                  <a:cubicBezTo>
                    <a:pt x="17" y="5"/>
                    <a:pt x="19" y="1"/>
                    <a:pt x="16" y="1"/>
                  </a:cubicBezTo>
                  <a:close/>
                </a:path>
              </a:pathLst>
            </a:custGeom>
            <a:solidFill>
              <a:srgbClr val="F68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83" name="Freeform 159"/>
            <p:cNvSpPr>
              <a:spLocks/>
            </p:cNvSpPr>
            <p:nvPr/>
          </p:nvSpPr>
          <p:spPr bwMode="auto">
            <a:xfrm>
              <a:off x="4424" y="1592"/>
              <a:ext cx="69" cy="50"/>
            </a:xfrm>
            <a:custGeom>
              <a:avLst/>
              <a:gdLst/>
              <a:ahLst/>
              <a:cxnLst>
                <a:cxn ang="0">
                  <a:pos x="16" y="1"/>
                </a:cxn>
                <a:cxn ang="0">
                  <a:pos x="10" y="0"/>
                </a:cxn>
                <a:cxn ang="0">
                  <a:pos x="6" y="12"/>
                </a:cxn>
                <a:cxn ang="0">
                  <a:pos x="17" y="7"/>
                </a:cxn>
                <a:cxn ang="0">
                  <a:pos x="16" y="1"/>
                </a:cxn>
              </a:cxnLst>
              <a:rect l="0" t="0" r="r" b="b"/>
              <a:pathLst>
                <a:path w="19" h="15">
                  <a:moveTo>
                    <a:pt x="16" y="1"/>
                  </a:moveTo>
                  <a:cubicBezTo>
                    <a:pt x="14" y="0"/>
                    <a:pt x="12" y="0"/>
                    <a:pt x="10" y="0"/>
                  </a:cubicBezTo>
                  <a:cubicBezTo>
                    <a:pt x="6" y="2"/>
                    <a:pt x="0" y="9"/>
                    <a:pt x="6" y="12"/>
                  </a:cubicBezTo>
                  <a:cubicBezTo>
                    <a:pt x="10" y="15"/>
                    <a:pt x="15" y="10"/>
                    <a:pt x="17" y="7"/>
                  </a:cubicBezTo>
                  <a:cubicBezTo>
                    <a:pt x="17" y="5"/>
                    <a:pt x="19" y="1"/>
                    <a:pt x="16" y="1"/>
                  </a:cubicBezTo>
                  <a:close/>
                </a:path>
              </a:pathLst>
            </a:custGeom>
            <a:noFill/>
            <a:ln w="0">
              <a:solidFill>
                <a:srgbClr val="704D1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84" name="Freeform 160"/>
            <p:cNvSpPr>
              <a:spLocks/>
            </p:cNvSpPr>
            <p:nvPr/>
          </p:nvSpPr>
          <p:spPr bwMode="auto">
            <a:xfrm>
              <a:off x="4447" y="1601"/>
              <a:ext cx="23" cy="14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3" y="0"/>
                </a:cxn>
                <a:cxn ang="0">
                  <a:pos x="1" y="4"/>
                </a:cxn>
                <a:cxn ang="0">
                  <a:pos x="5" y="2"/>
                </a:cxn>
                <a:cxn ang="0">
                  <a:pos x="5" y="0"/>
                </a:cxn>
              </a:cxnLst>
              <a:rect l="0" t="0" r="r" b="b"/>
              <a:pathLst>
                <a:path w="6" h="4">
                  <a:moveTo>
                    <a:pt x="5" y="0"/>
                  </a:moveTo>
                  <a:cubicBezTo>
                    <a:pt x="4" y="0"/>
                    <a:pt x="3" y="0"/>
                    <a:pt x="3" y="0"/>
                  </a:cubicBezTo>
                  <a:cubicBezTo>
                    <a:pt x="1" y="1"/>
                    <a:pt x="0" y="3"/>
                    <a:pt x="1" y="4"/>
                  </a:cubicBezTo>
                  <a:cubicBezTo>
                    <a:pt x="3" y="4"/>
                    <a:pt x="4" y="3"/>
                    <a:pt x="5" y="2"/>
                  </a:cubicBezTo>
                  <a:cubicBezTo>
                    <a:pt x="5" y="2"/>
                    <a:pt x="6" y="0"/>
                    <a:pt x="5" y="0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85" name="Freeform 161"/>
            <p:cNvSpPr>
              <a:spLocks/>
            </p:cNvSpPr>
            <p:nvPr/>
          </p:nvSpPr>
          <p:spPr bwMode="auto">
            <a:xfrm>
              <a:off x="4465" y="1642"/>
              <a:ext cx="165" cy="251"/>
            </a:xfrm>
            <a:custGeom>
              <a:avLst/>
              <a:gdLst/>
              <a:ahLst/>
              <a:cxnLst>
                <a:cxn ang="0">
                  <a:pos x="47" y="61"/>
                </a:cxn>
                <a:cxn ang="0">
                  <a:pos x="23" y="49"/>
                </a:cxn>
                <a:cxn ang="0">
                  <a:pos x="12" y="33"/>
                </a:cxn>
                <a:cxn ang="0">
                  <a:pos x="11" y="9"/>
                </a:cxn>
                <a:cxn ang="0">
                  <a:pos x="6" y="0"/>
                </a:cxn>
                <a:cxn ang="0">
                  <a:pos x="10" y="9"/>
                </a:cxn>
                <a:cxn ang="0">
                  <a:pos x="11" y="34"/>
                </a:cxn>
                <a:cxn ang="0">
                  <a:pos x="23" y="50"/>
                </a:cxn>
                <a:cxn ang="0">
                  <a:pos x="45" y="61"/>
                </a:cxn>
                <a:cxn ang="0">
                  <a:pos x="47" y="61"/>
                </a:cxn>
              </a:cxnLst>
              <a:rect l="0" t="0" r="r" b="b"/>
              <a:pathLst>
                <a:path w="47" h="72">
                  <a:moveTo>
                    <a:pt x="47" y="61"/>
                  </a:moveTo>
                  <a:cubicBezTo>
                    <a:pt x="26" y="71"/>
                    <a:pt x="23" y="49"/>
                    <a:pt x="23" y="49"/>
                  </a:cubicBezTo>
                  <a:cubicBezTo>
                    <a:pt x="24" y="41"/>
                    <a:pt x="12" y="33"/>
                    <a:pt x="12" y="33"/>
                  </a:cubicBezTo>
                  <a:cubicBezTo>
                    <a:pt x="2" y="25"/>
                    <a:pt x="11" y="9"/>
                    <a:pt x="11" y="9"/>
                  </a:cubicBezTo>
                  <a:cubicBezTo>
                    <a:pt x="15" y="3"/>
                    <a:pt x="6" y="0"/>
                    <a:pt x="6" y="0"/>
                  </a:cubicBezTo>
                  <a:cubicBezTo>
                    <a:pt x="6" y="0"/>
                    <a:pt x="13" y="3"/>
                    <a:pt x="10" y="9"/>
                  </a:cubicBezTo>
                  <a:cubicBezTo>
                    <a:pt x="10" y="9"/>
                    <a:pt x="0" y="25"/>
                    <a:pt x="11" y="34"/>
                  </a:cubicBezTo>
                  <a:cubicBezTo>
                    <a:pt x="11" y="34"/>
                    <a:pt x="23" y="42"/>
                    <a:pt x="23" y="50"/>
                  </a:cubicBezTo>
                  <a:cubicBezTo>
                    <a:pt x="23" y="50"/>
                    <a:pt x="23" y="72"/>
                    <a:pt x="45" y="61"/>
                  </a:cubicBezTo>
                  <a:cubicBezTo>
                    <a:pt x="45" y="61"/>
                    <a:pt x="47" y="61"/>
                    <a:pt x="47" y="61"/>
                  </a:cubicBezTo>
                  <a:close/>
                </a:path>
              </a:pathLst>
            </a:custGeom>
            <a:solidFill>
              <a:srgbClr val="00503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86" name="Freeform 162"/>
            <p:cNvSpPr>
              <a:spLocks/>
            </p:cNvSpPr>
            <p:nvPr/>
          </p:nvSpPr>
          <p:spPr bwMode="auto">
            <a:xfrm>
              <a:off x="4520" y="1742"/>
              <a:ext cx="37" cy="32"/>
            </a:xfrm>
            <a:custGeom>
              <a:avLst/>
              <a:gdLst/>
              <a:ahLst/>
              <a:cxnLst>
                <a:cxn ang="0">
                  <a:pos x="10" y="1"/>
                </a:cxn>
                <a:cxn ang="0">
                  <a:pos x="3" y="1"/>
                </a:cxn>
                <a:cxn ang="0">
                  <a:pos x="0" y="8"/>
                </a:cxn>
                <a:cxn ang="0">
                  <a:pos x="7" y="7"/>
                </a:cxn>
                <a:cxn ang="0">
                  <a:pos x="10" y="1"/>
                </a:cxn>
              </a:cxnLst>
              <a:rect l="0" t="0" r="r" b="b"/>
              <a:pathLst>
                <a:path w="10" h="9">
                  <a:moveTo>
                    <a:pt x="10" y="1"/>
                  </a:moveTo>
                  <a:cubicBezTo>
                    <a:pt x="10" y="1"/>
                    <a:pt x="6" y="0"/>
                    <a:pt x="3" y="1"/>
                  </a:cubicBezTo>
                  <a:cubicBezTo>
                    <a:pt x="3" y="1"/>
                    <a:pt x="0" y="6"/>
                    <a:pt x="0" y="8"/>
                  </a:cubicBezTo>
                  <a:cubicBezTo>
                    <a:pt x="0" y="8"/>
                    <a:pt x="5" y="9"/>
                    <a:pt x="7" y="7"/>
                  </a:cubicBezTo>
                  <a:cubicBezTo>
                    <a:pt x="7" y="7"/>
                    <a:pt x="10" y="5"/>
                    <a:pt x="10" y="1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87" name="Freeform 163"/>
            <p:cNvSpPr>
              <a:spLocks/>
            </p:cNvSpPr>
            <p:nvPr/>
          </p:nvSpPr>
          <p:spPr bwMode="auto">
            <a:xfrm>
              <a:off x="4525" y="1747"/>
              <a:ext cx="28" cy="18"/>
            </a:xfrm>
            <a:custGeom>
              <a:avLst/>
              <a:gdLst/>
              <a:ahLst/>
              <a:cxnLst>
                <a:cxn ang="0">
                  <a:pos x="8" y="1"/>
                </a:cxn>
                <a:cxn ang="0">
                  <a:pos x="2" y="2"/>
                </a:cxn>
                <a:cxn ang="0">
                  <a:pos x="1" y="6"/>
                </a:cxn>
                <a:cxn ang="0">
                  <a:pos x="6" y="5"/>
                </a:cxn>
                <a:cxn ang="0">
                  <a:pos x="8" y="1"/>
                </a:cxn>
              </a:cxnLst>
              <a:rect l="0" t="0" r="r" b="b"/>
              <a:pathLst>
                <a:path w="8" h="6">
                  <a:moveTo>
                    <a:pt x="8" y="1"/>
                  </a:moveTo>
                  <a:cubicBezTo>
                    <a:pt x="8" y="1"/>
                    <a:pt x="4" y="0"/>
                    <a:pt x="2" y="2"/>
                  </a:cubicBezTo>
                  <a:cubicBezTo>
                    <a:pt x="2" y="2"/>
                    <a:pt x="0" y="5"/>
                    <a:pt x="1" y="6"/>
                  </a:cubicBezTo>
                  <a:cubicBezTo>
                    <a:pt x="1" y="6"/>
                    <a:pt x="4" y="6"/>
                    <a:pt x="6" y="5"/>
                  </a:cubicBezTo>
                  <a:cubicBezTo>
                    <a:pt x="6" y="5"/>
                    <a:pt x="6" y="4"/>
                    <a:pt x="8" y="1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88" name="Freeform 164"/>
            <p:cNvSpPr>
              <a:spLocks/>
            </p:cNvSpPr>
            <p:nvPr/>
          </p:nvSpPr>
          <p:spPr bwMode="auto">
            <a:xfrm>
              <a:off x="4534" y="1760"/>
              <a:ext cx="32" cy="27"/>
            </a:xfrm>
            <a:custGeom>
              <a:avLst/>
              <a:gdLst/>
              <a:ahLst/>
              <a:cxnLst>
                <a:cxn ang="0">
                  <a:pos x="9" y="1"/>
                </a:cxn>
                <a:cxn ang="0">
                  <a:pos x="3" y="1"/>
                </a:cxn>
                <a:cxn ang="0">
                  <a:pos x="0" y="8"/>
                </a:cxn>
                <a:cxn ang="0">
                  <a:pos x="7" y="6"/>
                </a:cxn>
                <a:cxn ang="0">
                  <a:pos x="9" y="1"/>
                </a:cxn>
              </a:cxnLst>
              <a:rect l="0" t="0" r="r" b="b"/>
              <a:pathLst>
                <a:path w="9" h="8">
                  <a:moveTo>
                    <a:pt x="9" y="1"/>
                  </a:moveTo>
                  <a:cubicBezTo>
                    <a:pt x="9" y="1"/>
                    <a:pt x="6" y="0"/>
                    <a:pt x="3" y="1"/>
                  </a:cubicBezTo>
                  <a:cubicBezTo>
                    <a:pt x="3" y="1"/>
                    <a:pt x="0" y="5"/>
                    <a:pt x="0" y="8"/>
                  </a:cubicBezTo>
                  <a:cubicBezTo>
                    <a:pt x="0" y="8"/>
                    <a:pt x="4" y="8"/>
                    <a:pt x="7" y="6"/>
                  </a:cubicBezTo>
                  <a:cubicBezTo>
                    <a:pt x="7" y="6"/>
                    <a:pt x="9" y="4"/>
                    <a:pt x="9" y="1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89" name="Freeform 165"/>
            <p:cNvSpPr>
              <a:spLocks/>
            </p:cNvSpPr>
            <p:nvPr/>
          </p:nvSpPr>
          <p:spPr bwMode="auto">
            <a:xfrm>
              <a:off x="4538" y="1760"/>
              <a:ext cx="28" cy="23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2" y="1"/>
                </a:cxn>
                <a:cxn ang="0">
                  <a:pos x="1" y="6"/>
                </a:cxn>
                <a:cxn ang="0">
                  <a:pos x="5" y="4"/>
                </a:cxn>
                <a:cxn ang="0">
                  <a:pos x="7" y="1"/>
                </a:cxn>
              </a:cxnLst>
              <a:rect l="0" t="0" r="r" b="b"/>
              <a:pathLst>
                <a:path w="7" h="6">
                  <a:moveTo>
                    <a:pt x="7" y="1"/>
                  </a:moveTo>
                  <a:cubicBezTo>
                    <a:pt x="7" y="1"/>
                    <a:pt x="3" y="0"/>
                    <a:pt x="2" y="1"/>
                  </a:cubicBezTo>
                  <a:cubicBezTo>
                    <a:pt x="2" y="1"/>
                    <a:pt x="0" y="4"/>
                    <a:pt x="1" y="6"/>
                  </a:cubicBezTo>
                  <a:cubicBezTo>
                    <a:pt x="1" y="6"/>
                    <a:pt x="4" y="5"/>
                    <a:pt x="5" y="4"/>
                  </a:cubicBezTo>
                  <a:cubicBezTo>
                    <a:pt x="5" y="4"/>
                    <a:pt x="6" y="3"/>
                    <a:pt x="7" y="1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90" name="Freeform 166"/>
            <p:cNvSpPr>
              <a:spLocks/>
            </p:cNvSpPr>
            <p:nvPr/>
          </p:nvSpPr>
          <p:spPr bwMode="auto">
            <a:xfrm>
              <a:off x="4543" y="1779"/>
              <a:ext cx="32" cy="23"/>
            </a:xfrm>
            <a:custGeom>
              <a:avLst/>
              <a:gdLst/>
              <a:ahLst/>
              <a:cxnLst>
                <a:cxn ang="0">
                  <a:pos x="9" y="1"/>
                </a:cxn>
                <a:cxn ang="0">
                  <a:pos x="3" y="1"/>
                </a:cxn>
                <a:cxn ang="0">
                  <a:pos x="0" y="6"/>
                </a:cxn>
                <a:cxn ang="0">
                  <a:pos x="6" y="5"/>
                </a:cxn>
                <a:cxn ang="0">
                  <a:pos x="9" y="1"/>
                </a:cxn>
              </a:cxnLst>
              <a:rect l="0" t="0" r="r" b="b"/>
              <a:pathLst>
                <a:path w="9" h="6">
                  <a:moveTo>
                    <a:pt x="9" y="1"/>
                  </a:moveTo>
                  <a:cubicBezTo>
                    <a:pt x="9" y="1"/>
                    <a:pt x="6" y="0"/>
                    <a:pt x="3" y="1"/>
                  </a:cubicBezTo>
                  <a:cubicBezTo>
                    <a:pt x="3" y="1"/>
                    <a:pt x="0" y="3"/>
                    <a:pt x="0" y="6"/>
                  </a:cubicBezTo>
                  <a:cubicBezTo>
                    <a:pt x="0" y="6"/>
                    <a:pt x="4" y="6"/>
                    <a:pt x="6" y="5"/>
                  </a:cubicBezTo>
                  <a:cubicBezTo>
                    <a:pt x="6" y="5"/>
                    <a:pt x="9" y="4"/>
                    <a:pt x="9" y="1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91" name="Freeform 167"/>
            <p:cNvSpPr>
              <a:spLocks/>
            </p:cNvSpPr>
            <p:nvPr/>
          </p:nvSpPr>
          <p:spPr bwMode="auto">
            <a:xfrm>
              <a:off x="4548" y="1783"/>
              <a:ext cx="23" cy="14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2" y="1"/>
                </a:cxn>
                <a:cxn ang="0">
                  <a:pos x="0" y="4"/>
                </a:cxn>
                <a:cxn ang="0">
                  <a:pos x="5" y="4"/>
                </a:cxn>
                <a:cxn ang="0">
                  <a:pos x="7" y="1"/>
                </a:cxn>
              </a:cxnLst>
              <a:rect l="0" t="0" r="r" b="b"/>
              <a:pathLst>
                <a:path w="7" h="4">
                  <a:moveTo>
                    <a:pt x="7" y="1"/>
                  </a:moveTo>
                  <a:cubicBezTo>
                    <a:pt x="7" y="1"/>
                    <a:pt x="4" y="0"/>
                    <a:pt x="2" y="1"/>
                  </a:cubicBezTo>
                  <a:cubicBezTo>
                    <a:pt x="2" y="1"/>
                    <a:pt x="0" y="3"/>
                    <a:pt x="0" y="4"/>
                  </a:cubicBezTo>
                  <a:cubicBezTo>
                    <a:pt x="0" y="4"/>
                    <a:pt x="3" y="4"/>
                    <a:pt x="5" y="4"/>
                  </a:cubicBezTo>
                  <a:cubicBezTo>
                    <a:pt x="5" y="4"/>
                    <a:pt x="5" y="3"/>
                    <a:pt x="7" y="1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92" name="Freeform 168"/>
            <p:cNvSpPr>
              <a:spLocks/>
            </p:cNvSpPr>
            <p:nvPr/>
          </p:nvSpPr>
          <p:spPr bwMode="auto">
            <a:xfrm>
              <a:off x="4548" y="1797"/>
              <a:ext cx="32" cy="23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" y="0"/>
                </a:cxn>
                <a:cxn ang="0">
                  <a:pos x="0" y="6"/>
                </a:cxn>
                <a:cxn ang="0">
                  <a:pos x="6" y="5"/>
                </a:cxn>
                <a:cxn ang="0">
                  <a:pos x="10" y="0"/>
                </a:cxn>
              </a:cxnLst>
              <a:rect l="0" t="0" r="r" b="b"/>
              <a:pathLst>
                <a:path w="10" h="6">
                  <a:moveTo>
                    <a:pt x="10" y="0"/>
                  </a:moveTo>
                  <a:cubicBezTo>
                    <a:pt x="10" y="0"/>
                    <a:pt x="6" y="0"/>
                    <a:pt x="3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6"/>
                    <a:pt x="4" y="6"/>
                    <a:pt x="6" y="5"/>
                  </a:cubicBezTo>
                  <a:cubicBezTo>
                    <a:pt x="6" y="5"/>
                    <a:pt x="9" y="3"/>
                    <a:pt x="10" y="0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93" name="Freeform 169"/>
            <p:cNvSpPr>
              <a:spLocks/>
            </p:cNvSpPr>
            <p:nvPr/>
          </p:nvSpPr>
          <p:spPr bwMode="auto">
            <a:xfrm>
              <a:off x="4548" y="1797"/>
              <a:ext cx="32" cy="18"/>
            </a:xfrm>
            <a:custGeom>
              <a:avLst/>
              <a:gdLst/>
              <a:ahLst/>
              <a:cxnLst>
                <a:cxn ang="0">
                  <a:pos x="8" y="1"/>
                </a:cxn>
                <a:cxn ang="0">
                  <a:pos x="2" y="1"/>
                </a:cxn>
                <a:cxn ang="0">
                  <a:pos x="0" y="5"/>
                </a:cxn>
                <a:cxn ang="0">
                  <a:pos x="5" y="4"/>
                </a:cxn>
                <a:cxn ang="0">
                  <a:pos x="8" y="1"/>
                </a:cxn>
              </a:cxnLst>
              <a:rect l="0" t="0" r="r" b="b"/>
              <a:pathLst>
                <a:path w="8" h="5">
                  <a:moveTo>
                    <a:pt x="8" y="1"/>
                  </a:moveTo>
                  <a:cubicBezTo>
                    <a:pt x="8" y="1"/>
                    <a:pt x="4" y="0"/>
                    <a:pt x="2" y="1"/>
                  </a:cubicBezTo>
                  <a:cubicBezTo>
                    <a:pt x="2" y="1"/>
                    <a:pt x="0" y="4"/>
                    <a:pt x="0" y="5"/>
                  </a:cubicBezTo>
                  <a:cubicBezTo>
                    <a:pt x="0" y="5"/>
                    <a:pt x="4" y="5"/>
                    <a:pt x="5" y="4"/>
                  </a:cubicBezTo>
                  <a:cubicBezTo>
                    <a:pt x="5" y="4"/>
                    <a:pt x="6" y="3"/>
                    <a:pt x="8" y="1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94" name="Freeform 170"/>
            <p:cNvSpPr>
              <a:spLocks/>
            </p:cNvSpPr>
            <p:nvPr/>
          </p:nvSpPr>
          <p:spPr bwMode="auto">
            <a:xfrm>
              <a:off x="4502" y="1733"/>
              <a:ext cx="37" cy="27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" y="1"/>
                </a:cxn>
                <a:cxn ang="0">
                  <a:pos x="0" y="8"/>
                </a:cxn>
                <a:cxn ang="0">
                  <a:pos x="7" y="6"/>
                </a:cxn>
                <a:cxn ang="0">
                  <a:pos x="10" y="0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cubicBezTo>
                    <a:pt x="10" y="0"/>
                    <a:pt x="6" y="0"/>
                    <a:pt x="3" y="1"/>
                  </a:cubicBezTo>
                  <a:cubicBezTo>
                    <a:pt x="3" y="1"/>
                    <a:pt x="0" y="5"/>
                    <a:pt x="0" y="8"/>
                  </a:cubicBezTo>
                  <a:cubicBezTo>
                    <a:pt x="0" y="8"/>
                    <a:pt x="5" y="8"/>
                    <a:pt x="7" y="6"/>
                  </a:cubicBezTo>
                  <a:cubicBezTo>
                    <a:pt x="7" y="6"/>
                    <a:pt x="10" y="4"/>
                    <a:pt x="10" y="0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95" name="Freeform 171"/>
            <p:cNvSpPr>
              <a:spLocks/>
            </p:cNvSpPr>
            <p:nvPr/>
          </p:nvSpPr>
          <p:spPr bwMode="auto">
            <a:xfrm>
              <a:off x="4506" y="1733"/>
              <a:ext cx="28" cy="2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2" y="1"/>
                </a:cxn>
                <a:cxn ang="0">
                  <a:pos x="1" y="6"/>
                </a:cxn>
                <a:cxn ang="0">
                  <a:pos x="6" y="4"/>
                </a:cxn>
                <a:cxn ang="0">
                  <a:pos x="8" y="0"/>
                </a:cxn>
              </a:cxnLst>
              <a:rect l="0" t="0" r="r" b="b"/>
              <a:pathLst>
                <a:path w="8" h="6">
                  <a:moveTo>
                    <a:pt x="8" y="0"/>
                  </a:moveTo>
                  <a:cubicBezTo>
                    <a:pt x="8" y="0"/>
                    <a:pt x="4" y="0"/>
                    <a:pt x="2" y="1"/>
                  </a:cubicBezTo>
                  <a:cubicBezTo>
                    <a:pt x="2" y="1"/>
                    <a:pt x="0" y="4"/>
                    <a:pt x="1" y="6"/>
                  </a:cubicBezTo>
                  <a:cubicBezTo>
                    <a:pt x="1" y="6"/>
                    <a:pt x="4" y="5"/>
                    <a:pt x="6" y="4"/>
                  </a:cubicBezTo>
                  <a:cubicBezTo>
                    <a:pt x="6" y="4"/>
                    <a:pt x="6" y="3"/>
                    <a:pt x="8" y="0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96" name="Freeform 172"/>
            <p:cNvSpPr>
              <a:spLocks/>
            </p:cNvSpPr>
            <p:nvPr/>
          </p:nvSpPr>
          <p:spPr bwMode="auto">
            <a:xfrm>
              <a:off x="4488" y="1724"/>
              <a:ext cx="37" cy="1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" y="0"/>
                </a:cxn>
                <a:cxn ang="0">
                  <a:pos x="0" y="5"/>
                </a:cxn>
                <a:cxn ang="0">
                  <a:pos x="7" y="4"/>
                </a:cxn>
                <a:cxn ang="0">
                  <a:pos x="10" y="0"/>
                </a:cxn>
              </a:cxnLst>
              <a:rect l="0" t="0" r="r" b="b"/>
              <a:pathLst>
                <a:path w="10" h="5">
                  <a:moveTo>
                    <a:pt x="10" y="0"/>
                  </a:moveTo>
                  <a:cubicBezTo>
                    <a:pt x="10" y="0"/>
                    <a:pt x="6" y="0"/>
                    <a:pt x="3" y="0"/>
                  </a:cubicBezTo>
                  <a:cubicBezTo>
                    <a:pt x="3" y="0"/>
                    <a:pt x="0" y="3"/>
                    <a:pt x="0" y="5"/>
                  </a:cubicBezTo>
                  <a:cubicBezTo>
                    <a:pt x="0" y="5"/>
                    <a:pt x="5" y="5"/>
                    <a:pt x="7" y="4"/>
                  </a:cubicBezTo>
                  <a:cubicBezTo>
                    <a:pt x="7" y="4"/>
                    <a:pt x="10" y="2"/>
                    <a:pt x="10" y="0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97" name="Freeform 173"/>
            <p:cNvSpPr>
              <a:spLocks/>
            </p:cNvSpPr>
            <p:nvPr/>
          </p:nvSpPr>
          <p:spPr bwMode="auto">
            <a:xfrm>
              <a:off x="4493" y="1724"/>
              <a:ext cx="28" cy="14"/>
            </a:xfrm>
            <a:custGeom>
              <a:avLst/>
              <a:gdLst/>
              <a:ahLst/>
              <a:cxnLst>
                <a:cxn ang="0">
                  <a:pos x="8" y="1"/>
                </a:cxn>
                <a:cxn ang="0">
                  <a:pos x="2" y="1"/>
                </a:cxn>
                <a:cxn ang="0">
                  <a:pos x="1" y="4"/>
                </a:cxn>
                <a:cxn ang="0">
                  <a:pos x="6" y="3"/>
                </a:cxn>
                <a:cxn ang="0">
                  <a:pos x="8" y="1"/>
                </a:cxn>
              </a:cxnLst>
              <a:rect l="0" t="0" r="r" b="b"/>
              <a:pathLst>
                <a:path w="8" h="4">
                  <a:moveTo>
                    <a:pt x="8" y="1"/>
                  </a:moveTo>
                  <a:cubicBezTo>
                    <a:pt x="8" y="1"/>
                    <a:pt x="4" y="0"/>
                    <a:pt x="2" y="1"/>
                  </a:cubicBezTo>
                  <a:cubicBezTo>
                    <a:pt x="2" y="1"/>
                    <a:pt x="0" y="3"/>
                    <a:pt x="1" y="4"/>
                  </a:cubicBezTo>
                  <a:cubicBezTo>
                    <a:pt x="1" y="4"/>
                    <a:pt x="4" y="4"/>
                    <a:pt x="6" y="3"/>
                  </a:cubicBezTo>
                  <a:cubicBezTo>
                    <a:pt x="6" y="3"/>
                    <a:pt x="7" y="2"/>
                    <a:pt x="8" y="1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98" name="Freeform 174"/>
            <p:cNvSpPr>
              <a:spLocks/>
            </p:cNvSpPr>
            <p:nvPr/>
          </p:nvSpPr>
          <p:spPr bwMode="auto">
            <a:xfrm>
              <a:off x="4483" y="1710"/>
              <a:ext cx="41" cy="18"/>
            </a:xfrm>
            <a:custGeom>
              <a:avLst/>
              <a:gdLst/>
              <a:ahLst/>
              <a:cxnLst>
                <a:cxn ang="0">
                  <a:pos x="11" y="1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7" y="4"/>
                </a:cxn>
                <a:cxn ang="0">
                  <a:pos x="11" y="1"/>
                </a:cxn>
              </a:cxnLst>
              <a:rect l="0" t="0" r="r" b="b"/>
              <a:pathLst>
                <a:path w="11" h="5">
                  <a:moveTo>
                    <a:pt x="11" y="1"/>
                  </a:moveTo>
                  <a:cubicBezTo>
                    <a:pt x="11" y="1"/>
                    <a:pt x="7" y="0"/>
                    <a:pt x="3" y="0"/>
                  </a:cubicBezTo>
                  <a:cubicBezTo>
                    <a:pt x="3" y="0"/>
                    <a:pt x="0" y="2"/>
                    <a:pt x="0" y="4"/>
                  </a:cubicBezTo>
                  <a:cubicBezTo>
                    <a:pt x="0" y="4"/>
                    <a:pt x="4" y="5"/>
                    <a:pt x="7" y="4"/>
                  </a:cubicBezTo>
                  <a:cubicBezTo>
                    <a:pt x="7" y="4"/>
                    <a:pt x="10" y="3"/>
                    <a:pt x="11" y="1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99" name="Freeform 175"/>
            <p:cNvSpPr>
              <a:spLocks/>
            </p:cNvSpPr>
            <p:nvPr/>
          </p:nvSpPr>
          <p:spPr bwMode="auto">
            <a:xfrm>
              <a:off x="4488" y="1710"/>
              <a:ext cx="32" cy="14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3" y="1"/>
                </a:cxn>
                <a:cxn ang="0">
                  <a:pos x="1" y="4"/>
                </a:cxn>
                <a:cxn ang="0">
                  <a:pos x="6" y="4"/>
                </a:cxn>
                <a:cxn ang="0">
                  <a:pos x="9" y="2"/>
                </a:cxn>
              </a:cxnLst>
              <a:rect l="0" t="0" r="r" b="b"/>
              <a:pathLst>
                <a:path w="9" h="4">
                  <a:moveTo>
                    <a:pt x="9" y="2"/>
                  </a:moveTo>
                  <a:cubicBezTo>
                    <a:pt x="9" y="2"/>
                    <a:pt x="4" y="0"/>
                    <a:pt x="3" y="1"/>
                  </a:cubicBezTo>
                  <a:cubicBezTo>
                    <a:pt x="3" y="1"/>
                    <a:pt x="0" y="3"/>
                    <a:pt x="1" y="4"/>
                  </a:cubicBezTo>
                  <a:cubicBezTo>
                    <a:pt x="1" y="4"/>
                    <a:pt x="4" y="4"/>
                    <a:pt x="6" y="4"/>
                  </a:cubicBezTo>
                  <a:cubicBezTo>
                    <a:pt x="6" y="4"/>
                    <a:pt x="7" y="3"/>
                    <a:pt x="9" y="2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00" name="Freeform 176"/>
            <p:cNvSpPr>
              <a:spLocks/>
            </p:cNvSpPr>
            <p:nvPr/>
          </p:nvSpPr>
          <p:spPr bwMode="auto">
            <a:xfrm>
              <a:off x="4483" y="1697"/>
              <a:ext cx="41" cy="18"/>
            </a:xfrm>
            <a:custGeom>
              <a:avLst/>
              <a:gdLst/>
              <a:ahLst/>
              <a:cxnLst>
                <a:cxn ang="0">
                  <a:pos x="11" y="2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7" y="5"/>
                </a:cxn>
                <a:cxn ang="0">
                  <a:pos x="11" y="2"/>
                </a:cxn>
              </a:cxnLst>
              <a:rect l="0" t="0" r="r" b="b"/>
              <a:pathLst>
                <a:path w="11" h="5">
                  <a:moveTo>
                    <a:pt x="11" y="2"/>
                  </a:moveTo>
                  <a:cubicBezTo>
                    <a:pt x="11" y="2"/>
                    <a:pt x="7" y="1"/>
                    <a:pt x="4" y="0"/>
                  </a:cubicBezTo>
                  <a:cubicBezTo>
                    <a:pt x="4" y="0"/>
                    <a:pt x="0" y="2"/>
                    <a:pt x="0" y="3"/>
                  </a:cubicBezTo>
                  <a:cubicBezTo>
                    <a:pt x="0" y="3"/>
                    <a:pt x="4" y="5"/>
                    <a:pt x="7" y="5"/>
                  </a:cubicBezTo>
                  <a:cubicBezTo>
                    <a:pt x="7" y="5"/>
                    <a:pt x="10" y="4"/>
                    <a:pt x="11" y="2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01" name="Freeform 177"/>
            <p:cNvSpPr>
              <a:spLocks/>
            </p:cNvSpPr>
            <p:nvPr/>
          </p:nvSpPr>
          <p:spPr bwMode="auto">
            <a:xfrm>
              <a:off x="4493" y="1701"/>
              <a:ext cx="28" cy="9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5" y="3"/>
                </a:cxn>
                <a:cxn ang="0">
                  <a:pos x="8" y="2"/>
                </a:cxn>
              </a:cxnLst>
              <a:rect l="0" t="0" r="r" b="b"/>
              <a:pathLst>
                <a:path w="8" h="3">
                  <a:moveTo>
                    <a:pt x="8" y="2"/>
                  </a:moveTo>
                  <a:cubicBezTo>
                    <a:pt x="8" y="2"/>
                    <a:pt x="4" y="0"/>
                    <a:pt x="2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2"/>
                    <a:pt x="3" y="3"/>
                    <a:pt x="5" y="3"/>
                  </a:cubicBezTo>
                  <a:cubicBezTo>
                    <a:pt x="5" y="3"/>
                    <a:pt x="6" y="3"/>
                    <a:pt x="8" y="2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02" name="Freeform 178"/>
            <p:cNvSpPr>
              <a:spLocks/>
            </p:cNvSpPr>
            <p:nvPr/>
          </p:nvSpPr>
          <p:spPr bwMode="auto">
            <a:xfrm>
              <a:off x="4493" y="1683"/>
              <a:ext cx="37" cy="18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6" y="4"/>
                </a:cxn>
                <a:cxn ang="0">
                  <a:pos x="10" y="3"/>
                </a:cxn>
              </a:cxnLst>
              <a:rect l="0" t="0" r="r" b="b"/>
              <a:pathLst>
                <a:path w="10" h="4">
                  <a:moveTo>
                    <a:pt x="10" y="3"/>
                  </a:moveTo>
                  <a:cubicBezTo>
                    <a:pt x="10" y="3"/>
                    <a:pt x="7" y="1"/>
                    <a:pt x="4" y="0"/>
                  </a:cubicBezTo>
                  <a:cubicBezTo>
                    <a:pt x="4" y="0"/>
                    <a:pt x="0" y="1"/>
                    <a:pt x="0" y="2"/>
                  </a:cubicBezTo>
                  <a:cubicBezTo>
                    <a:pt x="0" y="2"/>
                    <a:pt x="3" y="3"/>
                    <a:pt x="6" y="4"/>
                  </a:cubicBezTo>
                  <a:cubicBezTo>
                    <a:pt x="6" y="4"/>
                    <a:pt x="9" y="4"/>
                    <a:pt x="10" y="3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03" name="Freeform 179"/>
            <p:cNvSpPr>
              <a:spLocks/>
            </p:cNvSpPr>
            <p:nvPr/>
          </p:nvSpPr>
          <p:spPr bwMode="auto">
            <a:xfrm>
              <a:off x="4497" y="1687"/>
              <a:ext cx="28" cy="9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5" y="2"/>
                </a:cxn>
                <a:cxn ang="0">
                  <a:pos x="8" y="2"/>
                </a:cxn>
              </a:cxnLst>
              <a:rect l="0" t="0" r="r" b="b"/>
              <a:pathLst>
                <a:path w="8" h="2">
                  <a:moveTo>
                    <a:pt x="8" y="2"/>
                  </a:moveTo>
                  <a:cubicBezTo>
                    <a:pt x="8" y="2"/>
                    <a:pt x="4" y="0"/>
                    <a:pt x="3" y="0"/>
                  </a:cubicBezTo>
                  <a:cubicBezTo>
                    <a:pt x="3" y="0"/>
                    <a:pt x="0" y="0"/>
                    <a:pt x="0" y="1"/>
                  </a:cubicBezTo>
                  <a:cubicBezTo>
                    <a:pt x="0" y="1"/>
                    <a:pt x="3" y="2"/>
                    <a:pt x="5" y="2"/>
                  </a:cubicBezTo>
                  <a:cubicBezTo>
                    <a:pt x="5" y="2"/>
                    <a:pt x="6" y="2"/>
                    <a:pt x="8" y="2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04" name="Freeform 180"/>
            <p:cNvSpPr>
              <a:spLocks/>
            </p:cNvSpPr>
            <p:nvPr/>
          </p:nvSpPr>
          <p:spPr bwMode="auto">
            <a:xfrm>
              <a:off x="4493" y="1678"/>
              <a:ext cx="41" cy="14"/>
            </a:xfrm>
            <a:custGeom>
              <a:avLst/>
              <a:gdLst/>
              <a:ahLst/>
              <a:cxnLst>
                <a:cxn ang="0">
                  <a:pos x="11" y="3"/>
                </a:cxn>
                <a:cxn ang="0">
                  <a:pos x="4" y="0"/>
                </a:cxn>
                <a:cxn ang="0">
                  <a:pos x="0" y="1"/>
                </a:cxn>
                <a:cxn ang="0">
                  <a:pos x="7" y="3"/>
                </a:cxn>
                <a:cxn ang="0">
                  <a:pos x="11" y="3"/>
                </a:cxn>
              </a:cxnLst>
              <a:rect l="0" t="0" r="r" b="b"/>
              <a:pathLst>
                <a:path w="11" h="4">
                  <a:moveTo>
                    <a:pt x="11" y="3"/>
                  </a:moveTo>
                  <a:cubicBezTo>
                    <a:pt x="11" y="3"/>
                    <a:pt x="7" y="1"/>
                    <a:pt x="4" y="0"/>
                  </a:cubicBezTo>
                  <a:cubicBezTo>
                    <a:pt x="4" y="0"/>
                    <a:pt x="0" y="0"/>
                    <a:pt x="0" y="1"/>
                  </a:cubicBezTo>
                  <a:cubicBezTo>
                    <a:pt x="0" y="1"/>
                    <a:pt x="4" y="3"/>
                    <a:pt x="7" y="3"/>
                  </a:cubicBezTo>
                  <a:cubicBezTo>
                    <a:pt x="7" y="3"/>
                    <a:pt x="10" y="4"/>
                    <a:pt x="11" y="3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05" name="Freeform 181"/>
            <p:cNvSpPr>
              <a:spLocks/>
            </p:cNvSpPr>
            <p:nvPr/>
          </p:nvSpPr>
          <p:spPr bwMode="auto">
            <a:xfrm>
              <a:off x="4502" y="1678"/>
              <a:ext cx="28" cy="9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4" y="3"/>
                </a:cxn>
                <a:cxn ang="0">
                  <a:pos x="8" y="2"/>
                </a:cxn>
              </a:cxnLst>
              <a:rect l="0" t="0" r="r" b="b"/>
              <a:pathLst>
                <a:path w="8" h="3">
                  <a:moveTo>
                    <a:pt x="8" y="2"/>
                  </a:moveTo>
                  <a:cubicBezTo>
                    <a:pt x="8" y="2"/>
                    <a:pt x="4" y="1"/>
                    <a:pt x="2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2"/>
                    <a:pt x="3" y="3"/>
                    <a:pt x="4" y="3"/>
                  </a:cubicBezTo>
                  <a:cubicBezTo>
                    <a:pt x="4" y="3"/>
                    <a:pt x="5" y="3"/>
                    <a:pt x="8" y="2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06" name="Freeform 182"/>
            <p:cNvSpPr>
              <a:spLocks/>
            </p:cNvSpPr>
            <p:nvPr/>
          </p:nvSpPr>
          <p:spPr bwMode="auto">
            <a:xfrm>
              <a:off x="4497" y="1669"/>
              <a:ext cx="37" cy="14"/>
            </a:xfrm>
            <a:custGeom>
              <a:avLst/>
              <a:gdLst/>
              <a:ahLst/>
              <a:cxnLst>
                <a:cxn ang="0">
                  <a:pos x="10" y="2"/>
                </a:cxn>
                <a:cxn ang="0">
                  <a:pos x="4" y="0"/>
                </a:cxn>
                <a:cxn ang="0">
                  <a:pos x="0" y="1"/>
                </a:cxn>
                <a:cxn ang="0">
                  <a:pos x="6" y="3"/>
                </a:cxn>
                <a:cxn ang="0">
                  <a:pos x="10" y="2"/>
                </a:cxn>
              </a:cxnLst>
              <a:rect l="0" t="0" r="r" b="b"/>
              <a:pathLst>
                <a:path w="10" h="3">
                  <a:moveTo>
                    <a:pt x="10" y="2"/>
                  </a:moveTo>
                  <a:cubicBezTo>
                    <a:pt x="10" y="2"/>
                    <a:pt x="7" y="1"/>
                    <a:pt x="4" y="0"/>
                  </a:cubicBezTo>
                  <a:cubicBezTo>
                    <a:pt x="4" y="0"/>
                    <a:pt x="1" y="0"/>
                    <a:pt x="0" y="1"/>
                  </a:cubicBezTo>
                  <a:cubicBezTo>
                    <a:pt x="0" y="1"/>
                    <a:pt x="4" y="3"/>
                    <a:pt x="6" y="3"/>
                  </a:cubicBezTo>
                  <a:cubicBezTo>
                    <a:pt x="6" y="3"/>
                    <a:pt x="9" y="3"/>
                    <a:pt x="10" y="2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07" name="Freeform 183"/>
            <p:cNvSpPr>
              <a:spLocks/>
            </p:cNvSpPr>
            <p:nvPr/>
          </p:nvSpPr>
          <p:spPr bwMode="auto">
            <a:xfrm>
              <a:off x="4502" y="1669"/>
              <a:ext cx="28" cy="9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4" y="2"/>
                </a:cxn>
                <a:cxn ang="0">
                  <a:pos x="7" y="2"/>
                </a:cxn>
              </a:cxnLst>
              <a:rect l="0" t="0" r="r" b="b"/>
              <a:pathLst>
                <a:path w="7" h="2">
                  <a:moveTo>
                    <a:pt x="7" y="2"/>
                  </a:moveTo>
                  <a:cubicBezTo>
                    <a:pt x="7" y="2"/>
                    <a:pt x="4" y="0"/>
                    <a:pt x="2" y="0"/>
                  </a:cubicBezTo>
                  <a:cubicBezTo>
                    <a:pt x="2" y="0"/>
                    <a:pt x="0" y="1"/>
                    <a:pt x="0" y="1"/>
                  </a:cubicBezTo>
                  <a:cubicBezTo>
                    <a:pt x="0" y="1"/>
                    <a:pt x="3" y="2"/>
                    <a:pt x="4" y="2"/>
                  </a:cubicBezTo>
                  <a:cubicBezTo>
                    <a:pt x="4" y="2"/>
                    <a:pt x="5" y="2"/>
                    <a:pt x="7" y="2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08" name="Freeform 184"/>
            <p:cNvSpPr>
              <a:spLocks/>
            </p:cNvSpPr>
            <p:nvPr/>
          </p:nvSpPr>
          <p:spPr bwMode="auto">
            <a:xfrm>
              <a:off x="4502" y="1642"/>
              <a:ext cx="32" cy="14"/>
            </a:xfrm>
            <a:custGeom>
              <a:avLst/>
              <a:gdLst/>
              <a:ahLst/>
              <a:cxnLst>
                <a:cxn ang="0">
                  <a:pos x="9" y="1"/>
                </a:cxn>
                <a:cxn ang="0">
                  <a:pos x="3" y="1"/>
                </a:cxn>
                <a:cxn ang="0">
                  <a:pos x="0" y="4"/>
                </a:cxn>
                <a:cxn ang="0">
                  <a:pos x="6" y="3"/>
                </a:cxn>
                <a:cxn ang="0">
                  <a:pos x="9" y="1"/>
                </a:cxn>
              </a:cxnLst>
              <a:rect l="0" t="0" r="r" b="b"/>
              <a:pathLst>
                <a:path w="9" h="4">
                  <a:moveTo>
                    <a:pt x="9" y="1"/>
                  </a:moveTo>
                  <a:cubicBezTo>
                    <a:pt x="9" y="1"/>
                    <a:pt x="6" y="0"/>
                    <a:pt x="3" y="1"/>
                  </a:cubicBezTo>
                  <a:cubicBezTo>
                    <a:pt x="3" y="1"/>
                    <a:pt x="0" y="3"/>
                    <a:pt x="0" y="4"/>
                  </a:cubicBezTo>
                  <a:cubicBezTo>
                    <a:pt x="0" y="4"/>
                    <a:pt x="4" y="4"/>
                    <a:pt x="6" y="3"/>
                  </a:cubicBezTo>
                  <a:cubicBezTo>
                    <a:pt x="6" y="3"/>
                    <a:pt x="9" y="2"/>
                    <a:pt x="9" y="1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09" name="Freeform 185"/>
            <p:cNvSpPr>
              <a:spLocks/>
            </p:cNvSpPr>
            <p:nvPr/>
          </p:nvSpPr>
          <p:spPr bwMode="auto">
            <a:xfrm>
              <a:off x="4502" y="1642"/>
              <a:ext cx="28" cy="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0"/>
                </a:cxn>
                <a:cxn ang="0">
                  <a:pos x="1" y="2"/>
                </a:cxn>
                <a:cxn ang="0">
                  <a:pos x="5" y="1"/>
                </a:cxn>
                <a:cxn ang="0">
                  <a:pos x="7" y="0"/>
                </a:cxn>
              </a:cxnLst>
              <a:rect l="0" t="0" r="r" b="b"/>
              <a:pathLst>
                <a:path w="7" h="2">
                  <a:moveTo>
                    <a:pt x="7" y="0"/>
                  </a:moveTo>
                  <a:cubicBezTo>
                    <a:pt x="7" y="0"/>
                    <a:pt x="4" y="0"/>
                    <a:pt x="2" y="0"/>
                  </a:cubicBezTo>
                  <a:cubicBezTo>
                    <a:pt x="2" y="0"/>
                    <a:pt x="0" y="2"/>
                    <a:pt x="1" y="2"/>
                  </a:cubicBezTo>
                  <a:cubicBezTo>
                    <a:pt x="1" y="2"/>
                    <a:pt x="4" y="2"/>
                    <a:pt x="5" y="1"/>
                  </a:cubicBezTo>
                  <a:cubicBezTo>
                    <a:pt x="5" y="1"/>
                    <a:pt x="6" y="1"/>
                    <a:pt x="7" y="0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10" name="Freeform 186"/>
            <p:cNvSpPr>
              <a:spLocks/>
            </p:cNvSpPr>
            <p:nvPr/>
          </p:nvSpPr>
          <p:spPr bwMode="auto">
            <a:xfrm>
              <a:off x="4497" y="1628"/>
              <a:ext cx="37" cy="1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" y="2"/>
                </a:cxn>
                <a:cxn ang="0">
                  <a:pos x="0" y="5"/>
                </a:cxn>
                <a:cxn ang="0">
                  <a:pos x="7" y="3"/>
                </a:cxn>
                <a:cxn ang="0">
                  <a:pos x="10" y="0"/>
                </a:cxn>
              </a:cxnLst>
              <a:rect l="0" t="0" r="r" b="b"/>
              <a:pathLst>
                <a:path w="10" h="5">
                  <a:moveTo>
                    <a:pt x="10" y="0"/>
                  </a:moveTo>
                  <a:cubicBezTo>
                    <a:pt x="10" y="0"/>
                    <a:pt x="6" y="1"/>
                    <a:pt x="3" y="2"/>
                  </a:cubicBezTo>
                  <a:cubicBezTo>
                    <a:pt x="3" y="2"/>
                    <a:pt x="0" y="4"/>
                    <a:pt x="0" y="5"/>
                  </a:cubicBezTo>
                  <a:cubicBezTo>
                    <a:pt x="0" y="5"/>
                    <a:pt x="4" y="4"/>
                    <a:pt x="7" y="3"/>
                  </a:cubicBezTo>
                  <a:cubicBezTo>
                    <a:pt x="7" y="3"/>
                    <a:pt x="9" y="2"/>
                    <a:pt x="10" y="0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11" name="Freeform 187"/>
            <p:cNvSpPr>
              <a:spLocks/>
            </p:cNvSpPr>
            <p:nvPr/>
          </p:nvSpPr>
          <p:spPr bwMode="auto">
            <a:xfrm>
              <a:off x="4502" y="1633"/>
              <a:ext cx="28" cy="1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2" y="1"/>
                </a:cxn>
                <a:cxn ang="0">
                  <a:pos x="1" y="4"/>
                </a:cxn>
                <a:cxn ang="0">
                  <a:pos x="5" y="2"/>
                </a:cxn>
                <a:cxn ang="0">
                  <a:pos x="8" y="0"/>
                </a:cxn>
              </a:cxnLst>
              <a:rect l="0" t="0" r="r" b="b"/>
              <a:pathLst>
                <a:path w="8" h="4">
                  <a:moveTo>
                    <a:pt x="8" y="0"/>
                  </a:moveTo>
                  <a:cubicBezTo>
                    <a:pt x="8" y="0"/>
                    <a:pt x="4" y="0"/>
                    <a:pt x="2" y="1"/>
                  </a:cubicBezTo>
                  <a:cubicBezTo>
                    <a:pt x="2" y="1"/>
                    <a:pt x="0" y="3"/>
                    <a:pt x="1" y="4"/>
                  </a:cubicBezTo>
                  <a:cubicBezTo>
                    <a:pt x="1" y="4"/>
                    <a:pt x="4" y="3"/>
                    <a:pt x="5" y="2"/>
                  </a:cubicBezTo>
                  <a:cubicBezTo>
                    <a:pt x="5" y="2"/>
                    <a:pt x="6" y="1"/>
                    <a:pt x="8" y="0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12" name="Freeform 188"/>
            <p:cNvSpPr>
              <a:spLocks/>
            </p:cNvSpPr>
            <p:nvPr/>
          </p:nvSpPr>
          <p:spPr bwMode="auto">
            <a:xfrm>
              <a:off x="4488" y="1619"/>
              <a:ext cx="32" cy="23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3" y="3"/>
                </a:cxn>
                <a:cxn ang="0">
                  <a:pos x="1" y="7"/>
                </a:cxn>
                <a:cxn ang="0">
                  <a:pos x="7" y="4"/>
                </a:cxn>
                <a:cxn ang="0">
                  <a:pos x="9" y="0"/>
                </a:cxn>
              </a:cxnLst>
              <a:rect l="0" t="0" r="r" b="b"/>
              <a:pathLst>
                <a:path w="9" h="7">
                  <a:moveTo>
                    <a:pt x="9" y="0"/>
                  </a:moveTo>
                  <a:cubicBezTo>
                    <a:pt x="9" y="0"/>
                    <a:pt x="6" y="1"/>
                    <a:pt x="3" y="3"/>
                  </a:cubicBezTo>
                  <a:cubicBezTo>
                    <a:pt x="3" y="3"/>
                    <a:pt x="0" y="6"/>
                    <a:pt x="1" y="7"/>
                  </a:cubicBezTo>
                  <a:cubicBezTo>
                    <a:pt x="1" y="7"/>
                    <a:pt x="5" y="6"/>
                    <a:pt x="7" y="4"/>
                  </a:cubicBezTo>
                  <a:cubicBezTo>
                    <a:pt x="7" y="4"/>
                    <a:pt x="9" y="2"/>
                    <a:pt x="9" y="0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13" name="Freeform 189"/>
            <p:cNvSpPr>
              <a:spLocks/>
            </p:cNvSpPr>
            <p:nvPr/>
          </p:nvSpPr>
          <p:spPr bwMode="auto">
            <a:xfrm>
              <a:off x="4497" y="1624"/>
              <a:ext cx="23" cy="18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" y="2"/>
                </a:cxn>
                <a:cxn ang="0">
                  <a:pos x="0" y="5"/>
                </a:cxn>
                <a:cxn ang="0">
                  <a:pos x="4" y="3"/>
                </a:cxn>
                <a:cxn ang="0">
                  <a:pos x="7" y="0"/>
                </a:cxn>
              </a:cxnLst>
              <a:rect l="0" t="0" r="r" b="b"/>
              <a:pathLst>
                <a:path w="7" h="5">
                  <a:moveTo>
                    <a:pt x="7" y="0"/>
                  </a:moveTo>
                  <a:cubicBezTo>
                    <a:pt x="7" y="0"/>
                    <a:pt x="3" y="1"/>
                    <a:pt x="1" y="2"/>
                  </a:cubicBezTo>
                  <a:cubicBezTo>
                    <a:pt x="1" y="2"/>
                    <a:pt x="0" y="4"/>
                    <a:pt x="0" y="5"/>
                  </a:cubicBezTo>
                  <a:cubicBezTo>
                    <a:pt x="0" y="5"/>
                    <a:pt x="3" y="4"/>
                    <a:pt x="4" y="3"/>
                  </a:cubicBezTo>
                  <a:cubicBezTo>
                    <a:pt x="4" y="3"/>
                    <a:pt x="5" y="2"/>
                    <a:pt x="7" y="0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14" name="Freeform 190"/>
            <p:cNvSpPr>
              <a:spLocks/>
            </p:cNvSpPr>
            <p:nvPr/>
          </p:nvSpPr>
          <p:spPr bwMode="auto">
            <a:xfrm>
              <a:off x="4483" y="1610"/>
              <a:ext cx="28" cy="32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3"/>
                </a:cxn>
                <a:cxn ang="0">
                  <a:pos x="0" y="9"/>
                </a:cxn>
                <a:cxn ang="0">
                  <a:pos x="5" y="5"/>
                </a:cxn>
                <a:cxn ang="0">
                  <a:pos x="7" y="0"/>
                </a:cxn>
              </a:cxnLst>
              <a:rect l="0" t="0" r="r" b="b"/>
              <a:pathLst>
                <a:path w="7" h="9">
                  <a:moveTo>
                    <a:pt x="7" y="0"/>
                  </a:moveTo>
                  <a:cubicBezTo>
                    <a:pt x="7" y="0"/>
                    <a:pt x="4" y="1"/>
                    <a:pt x="2" y="3"/>
                  </a:cubicBezTo>
                  <a:cubicBezTo>
                    <a:pt x="2" y="3"/>
                    <a:pt x="0" y="7"/>
                    <a:pt x="0" y="9"/>
                  </a:cubicBezTo>
                  <a:cubicBezTo>
                    <a:pt x="0" y="9"/>
                    <a:pt x="3" y="7"/>
                    <a:pt x="5" y="5"/>
                  </a:cubicBezTo>
                  <a:cubicBezTo>
                    <a:pt x="5" y="5"/>
                    <a:pt x="7" y="3"/>
                    <a:pt x="7" y="0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15" name="Freeform 191"/>
            <p:cNvSpPr>
              <a:spLocks/>
            </p:cNvSpPr>
            <p:nvPr/>
          </p:nvSpPr>
          <p:spPr bwMode="auto">
            <a:xfrm>
              <a:off x="4488" y="1610"/>
              <a:ext cx="18" cy="27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" y="3"/>
                </a:cxn>
                <a:cxn ang="0">
                  <a:pos x="0" y="7"/>
                </a:cxn>
                <a:cxn ang="0">
                  <a:pos x="3" y="4"/>
                </a:cxn>
                <a:cxn ang="0">
                  <a:pos x="5" y="0"/>
                </a:cxn>
              </a:cxnLst>
              <a:rect l="0" t="0" r="r" b="b"/>
              <a:pathLst>
                <a:path w="5" h="7">
                  <a:moveTo>
                    <a:pt x="5" y="0"/>
                  </a:moveTo>
                  <a:cubicBezTo>
                    <a:pt x="5" y="0"/>
                    <a:pt x="2" y="1"/>
                    <a:pt x="1" y="3"/>
                  </a:cubicBezTo>
                  <a:cubicBezTo>
                    <a:pt x="1" y="3"/>
                    <a:pt x="0" y="6"/>
                    <a:pt x="0" y="7"/>
                  </a:cubicBezTo>
                  <a:cubicBezTo>
                    <a:pt x="0" y="7"/>
                    <a:pt x="2" y="5"/>
                    <a:pt x="3" y="4"/>
                  </a:cubicBezTo>
                  <a:cubicBezTo>
                    <a:pt x="3" y="4"/>
                    <a:pt x="4" y="3"/>
                    <a:pt x="5" y="0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16" name="Freeform 192"/>
            <p:cNvSpPr>
              <a:spLocks/>
            </p:cNvSpPr>
            <p:nvPr/>
          </p:nvSpPr>
          <p:spPr bwMode="auto">
            <a:xfrm>
              <a:off x="4548" y="1806"/>
              <a:ext cx="41" cy="32"/>
            </a:xfrm>
            <a:custGeom>
              <a:avLst/>
              <a:gdLst/>
              <a:ahLst/>
              <a:cxnLst>
                <a:cxn ang="0">
                  <a:pos x="11" y="1"/>
                </a:cxn>
                <a:cxn ang="0">
                  <a:pos x="3" y="1"/>
                </a:cxn>
                <a:cxn ang="0">
                  <a:pos x="0" y="7"/>
                </a:cxn>
                <a:cxn ang="0">
                  <a:pos x="7" y="6"/>
                </a:cxn>
                <a:cxn ang="0">
                  <a:pos x="11" y="1"/>
                </a:cxn>
              </a:cxnLst>
              <a:rect l="0" t="0" r="r" b="b"/>
              <a:pathLst>
                <a:path w="11" h="8">
                  <a:moveTo>
                    <a:pt x="11" y="1"/>
                  </a:moveTo>
                  <a:cubicBezTo>
                    <a:pt x="11" y="1"/>
                    <a:pt x="7" y="0"/>
                    <a:pt x="3" y="1"/>
                  </a:cubicBezTo>
                  <a:cubicBezTo>
                    <a:pt x="3" y="1"/>
                    <a:pt x="0" y="4"/>
                    <a:pt x="0" y="7"/>
                  </a:cubicBezTo>
                  <a:cubicBezTo>
                    <a:pt x="0" y="7"/>
                    <a:pt x="4" y="8"/>
                    <a:pt x="7" y="6"/>
                  </a:cubicBezTo>
                  <a:cubicBezTo>
                    <a:pt x="7" y="6"/>
                    <a:pt x="10" y="4"/>
                    <a:pt x="11" y="1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17" name="Freeform 193"/>
            <p:cNvSpPr>
              <a:spLocks/>
            </p:cNvSpPr>
            <p:nvPr/>
          </p:nvSpPr>
          <p:spPr bwMode="auto">
            <a:xfrm>
              <a:off x="4552" y="1811"/>
              <a:ext cx="32" cy="18"/>
            </a:xfrm>
            <a:custGeom>
              <a:avLst/>
              <a:gdLst/>
              <a:ahLst/>
              <a:cxnLst>
                <a:cxn ang="0">
                  <a:pos x="9" y="1"/>
                </a:cxn>
                <a:cxn ang="0">
                  <a:pos x="3" y="1"/>
                </a:cxn>
                <a:cxn ang="0">
                  <a:pos x="1" y="5"/>
                </a:cxn>
                <a:cxn ang="0">
                  <a:pos x="6" y="4"/>
                </a:cxn>
                <a:cxn ang="0">
                  <a:pos x="9" y="1"/>
                </a:cxn>
              </a:cxnLst>
              <a:rect l="0" t="0" r="r" b="b"/>
              <a:pathLst>
                <a:path w="9" h="5">
                  <a:moveTo>
                    <a:pt x="9" y="1"/>
                  </a:moveTo>
                  <a:cubicBezTo>
                    <a:pt x="9" y="1"/>
                    <a:pt x="4" y="0"/>
                    <a:pt x="3" y="1"/>
                  </a:cubicBezTo>
                  <a:cubicBezTo>
                    <a:pt x="3" y="1"/>
                    <a:pt x="0" y="4"/>
                    <a:pt x="1" y="5"/>
                  </a:cubicBezTo>
                  <a:cubicBezTo>
                    <a:pt x="1" y="5"/>
                    <a:pt x="4" y="5"/>
                    <a:pt x="6" y="4"/>
                  </a:cubicBezTo>
                  <a:cubicBezTo>
                    <a:pt x="6" y="4"/>
                    <a:pt x="7" y="3"/>
                    <a:pt x="9" y="1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18" name="Freeform 194"/>
            <p:cNvSpPr>
              <a:spLocks/>
            </p:cNvSpPr>
            <p:nvPr/>
          </p:nvSpPr>
          <p:spPr bwMode="auto">
            <a:xfrm>
              <a:off x="4557" y="1811"/>
              <a:ext cx="41" cy="41"/>
            </a:xfrm>
            <a:custGeom>
              <a:avLst/>
              <a:gdLst/>
              <a:ahLst/>
              <a:cxnLst>
                <a:cxn ang="0">
                  <a:pos x="12" y="1"/>
                </a:cxn>
                <a:cxn ang="0">
                  <a:pos x="4" y="1"/>
                </a:cxn>
                <a:cxn ang="0">
                  <a:pos x="1" y="11"/>
                </a:cxn>
                <a:cxn ang="0">
                  <a:pos x="8" y="10"/>
                </a:cxn>
                <a:cxn ang="0">
                  <a:pos x="12" y="1"/>
                </a:cxn>
              </a:cxnLst>
              <a:rect l="0" t="0" r="r" b="b"/>
              <a:pathLst>
                <a:path w="12" h="12">
                  <a:moveTo>
                    <a:pt x="12" y="1"/>
                  </a:moveTo>
                  <a:cubicBezTo>
                    <a:pt x="12" y="1"/>
                    <a:pt x="7" y="0"/>
                    <a:pt x="4" y="1"/>
                  </a:cubicBezTo>
                  <a:cubicBezTo>
                    <a:pt x="4" y="1"/>
                    <a:pt x="0" y="7"/>
                    <a:pt x="1" y="11"/>
                  </a:cubicBezTo>
                  <a:cubicBezTo>
                    <a:pt x="1" y="11"/>
                    <a:pt x="5" y="12"/>
                    <a:pt x="8" y="10"/>
                  </a:cubicBezTo>
                  <a:cubicBezTo>
                    <a:pt x="8" y="10"/>
                    <a:pt x="11" y="7"/>
                    <a:pt x="12" y="1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19" name="Freeform 195"/>
            <p:cNvSpPr>
              <a:spLocks/>
            </p:cNvSpPr>
            <p:nvPr/>
          </p:nvSpPr>
          <p:spPr bwMode="auto">
            <a:xfrm>
              <a:off x="4566" y="1815"/>
              <a:ext cx="28" cy="32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2" y="2"/>
                </a:cxn>
                <a:cxn ang="0">
                  <a:pos x="0" y="9"/>
                </a:cxn>
                <a:cxn ang="0">
                  <a:pos x="6" y="7"/>
                </a:cxn>
                <a:cxn ang="0">
                  <a:pos x="8" y="2"/>
                </a:cxn>
              </a:cxnLst>
              <a:rect l="0" t="0" r="r" b="b"/>
              <a:pathLst>
                <a:path w="8" h="9">
                  <a:moveTo>
                    <a:pt x="8" y="2"/>
                  </a:moveTo>
                  <a:cubicBezTo>
                    <a:pt x="8" y="2"/>
                    <a:pt x="4" y="0"/>
                    <a:pt x="2" y="2"/>
                  </a:cubicBezTo>
                  <a:cubicBezTo>
                    <a:pt x="2" y="2"/>
                    <a:pt x="0" y="6"/>
                    <a:pt x="0" y="9"/>
                  </a:cubicBezTo>
                  <a:cubicBezTo>
                    <a:pt x="0" y="9"/>
                    <a:pt x="4" y="8"/>
                    <a:pt x="6" y="7"/>
                  </a:cubicBezTo>
                  <a:cubicBezTo>
                    <a:pt x="6" y="7"/>
                    <a:pt x="6" y="6"/>
                    <a:pt x="8" y="2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20" name="Freeform 196"/>
            <p:cNvSpPr>
              <a:spLocks/>
            </p:cNvSpPr>
            <p:nvPr/>
          </p:nvSpPr>
          <p:spPr bwMode="auto">
            <a:xfrm>
              <a:off x="4580" y="1815"/>
              <a:ext cx="28" cy="50"/>
            </a:xfrm>
            <a:custGeom>
              <a:avLst/>
              <a:gdLst/>
              <a:ahLst/>
              <a:cxnLst>
                <a:cxn ang="0">
                  <a:pos x="8" y="1"/>
                </a:cxn>
                <a:cxn ang="0">
                  <a:pos x="3" y="1"/>
                </a:cxn>
                <a:cxn ang="0">
                  <a:pos x="0" y="14"/>
                </a:cxn>
                <a:cxn ang="0">
                  <a:pos x="6" y="12"/>
                </a:cxn>
                <a:cxn ang="0">
                  <a:pos x="8" y="1"/>
                </a:cxn>
              </a:cxnLst>
              <a:rect l="0" t="0" r="r" b="b"/>
              <a:pathLst>
                <a:path w="8" h="14">
                  <a:moveTo>
                    <a:pt x="8" y="1"/>
                  </a:moveTo>
                  <a:cubicBezTo>
                    <a:pt x="8" y="1"/>
                    <a:pt x="5" y="0"/>
                    <a:pt x="3" y="1"/>
                  </a:cubicBezTo>
                  <a:cubicBezTo>
                    <a:pt x="3" y="1"/>
                    <a:pt x="0" y="8"/>
                    <a:pt x="0" y="14"/>
                  </a:cubicBezTo>
                  <a:cubicBezTo>
                    <a:pt x="0" y="14"/>
                    <a:pt x="4" y="14"/>
                    <a:pt x="6" y="12"/>
                  </a:cubicBezTo>
                  <a:cubicBezTo>
                    <a:pt x="6" y="12"/>
                    <a:pt x="8" y="8"/>
                    <a:pt x="8" y="1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21" name="Freeform 197"/>
            <p:cNvSpPr>
              <a:spLocks/>
            </p:cNvSpPr>
            <p:nvPr/>
          </p:nvSpPr>
          <p:spPr bwMode="auto">
            <a:xfrm>
              <a:off x="4580" y="1820"/>
              <a:ext cx="23" cy="36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2" y="3"/>
                </a:cxn>
                <a:cxn ang="0">
                  <a:pos x="1" y="11"/>
                </a:cxn>
                <a:cxn ang="0">
                  <a:pos x="4" y="9"/>
                </a:cxn>
                <a:cxn ang="0">
                  <a:pos x="6" y="2"/>
                </a:cxn>
              </a:cxnLst>
              <a:rect l="0" t="0" r="r" b="b"/>
              <a:pathLst>
                <a:path w="6" h="11">
                  <a:moveTo>
                    <a:pt x="6" y="2"/>
                  </a:moveTo>
                  <a:cubicBezTo>
                    <a:pt x="6" y="2"/>
                    <a:pt x="3" y="0"/>
                    <a:pt x="2" y="3"/>
                  </a:cubicBezTo>
                  <a:cubicBezTo>
                    <a:pt x="2" y="3"/>
                    <a:pt x="0" y="8"/>
                    <a:pt x="1" y="11"/>
                  </a:cubicBezTo>
                  <a:cubicBezTo>
                    <a:pt x="1" y="11"/>
                    <a:pt x="3" y="11"/>
                    <a:pt x="4" y="9"/>
                  </a:cubicBezTo>
                  <a:cubicBezTo>
                    <a:pt x="4" y="9"/>
                    <a:pt x="5" y="7"/>
                    <a:pt x="6" y="2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22" name="Freeform 198"/>
            <p:cNvSpPr>
              <a:spLocks/>
            </p:cNvSpPr>
            <p:nvPr/>
          </p:nvSpPr>
          <p:spPr bwMode="auto">
            <a:xfrm>
              <a:off x="4502" y="1665"/>
              <a:ext cx="32" cy="9"/>
            </a:xfrm>
            <a:custGeom>
              <a:avLst/>
              <a:gdLst/>
              <a:ahLst/>
              <a:cxnLst>
                <a:cxn ang="0">
                  <a:pos x="10" y="2"/>
                </a:cxn>
                <a:cxn ang="0">
                  <a:pos x="4" y="0"/>
                </a:cxn>
                <a:cxn ang="0">
                  <a:pos x="0" y="1"/>
                </a:cxn>
                <a:cxn ang="0">
                  <a:pos x="6" y="3"/>
                </a:cxn>
                <a:cxn ang="0">
                  <a:pos x="10" y="2"/>
                </a:cxn>
              </a:cxnLst>
              <a:rect l="0" t="0" r="r" b="b"/>
              <a:pathLst>
                <a:path w="10" h="3">
                  <a:moveTo>
                    <a:pt x="10" y="2"/>
                  </a:moveTo>
                  <a:cubicBezTo>
                    <a:pt x="10" y="2"/>
                    <a:pt x="7" y="1"/>
                    <a:pt x="4" y="0"/>
                  </a:cubicBezTo>
                  <a:cubicBezTo>
                    <a:pt x="4" y="0"/>
                    <a:pt x="0" y="0"/>
                    <a:pt x="0" y="1"/>
                  </a:cubicBezTo>
                  <a:cubicBezTo>
                    <a:pt x="0" y="1"/>
                    <a:pt x="4" y="3"/>
                    <a:pt x="6" y="3"/>
                  </a:cubicBezTo>
                  <a:cubicBezTo>
                    <a:pt x="6" y="3"/>
                    <a:pt x="9" y="3"/>
                    <a:pt x="10" y="2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23" name="Freeform 199"/>
            <p:cNvSpPr>
              <a:spLocks/>
            </p:cNvSpPr>
            <p:nvPr/>
          </p:nvSpPr>
          <p:spPr bwMode="auto">
            <a:xfrm>
              <a:off x="4502" y="1665"/>
              <a:ext cx="32" cy="9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5" y="3"/>
                </a:cxn>
                <a:cxn ang="0">
                  <a:pos x="8" y="2"/>
                </a:cxn>
              </a:cxnLst>
              <a:rect l="0" t="0" r="r" b="b"/>
              <a:pathLst>
                <a:path w="8" h="3">
                  <a:moveTo>
                    <a:pt x="8" y="2"/>
                  </a:moveTo>
                  <a:cubicBezTo>
                    <a:pt x="8" y="2"/>
                    <a:pt x="4" y="0"/>
                    <a:pt x="3" y="0"/>
                  </a:cubicBezTo>
                  <a:cubicBezTo>
                    <a:pt x="3" y="0"/>
                    <a:pt x="0" y="1"/>
                    <a:pt x="0" y="1"/>
                  </a:cubicBezTo>
                  <a:cubicBezTo>
                    <a:pt x="0" y="1"/>
                    <a:pt x="3" y="2"/>
                    <a:pt x="5" y="3"/>
                  </a:cubicBezTo>
                  <a:cubicBezTo>
                    <a:pt x="5" y="3"/>
                    <a:pt x="6" y="2"/>
                    <a:pt x="8" y="2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24" name="Freeform 200"/>
            <p:cNvSpPr>
              <a:spLocks/>
            </p:cNvSpPr>
            <p:nvPr/>
          </p:nvSpPr>
          <p:spPr bwMode="auto">
            <a:xfrm>
              <a:off x="4502" y="1656"/>
              <a:ext cx="32" cy="14"/>
            </a:xfrm>
            <a:custGeom>
              <a:avLst/>
              <a:gdLst/>
              <a:ahLst/>
              <a:cxnLst>
                <a:cxn ang="0">
                  <a:pos x="9" y="1"/>
                </a:cxn>
                <a:cxn ang="0">
                  <a:pos x="3" y="0"/>
                </a:cxn>
                <a:cxn ang="0">
                  <a:pos x="0" y="2"/>
                </a:cxn>
                <a:cxn ang="0">
                  <a:pos x="5" y="3"/>
                </a:cxn>
                <a:cxn ang="0">
                  <a:pos x="9" y="1"/>
                </a:cxn>
              </a:cxnLst>
              <a:rect l="0" t="0" r="r" b="b"/>
              <a:pathLst>
                <a:path w="9" h="3">
                  <a:moveTo>
                    <a:pt x="9" y="1"/>
                  </a:moveTo>
                  <a:cubicBezTo>
                    <a:pt x="9" y="1"/>
                    <a:pt x="6" y="1"/>
                    <a:pt x="3" y="0"/>
                  </a:cubicBezTo>
                  <a:cubicBezTo>
                    <a:pt x="3" y="0"/>
                    <a:pt x="0" y="1"/>
                    <a:pt x="0" y="2"/>
                  </a:cubicBezTo>
                  <a:cubicBezTo>
                    <a:pt x="0" y="2"/>
                    <a:pt x="3" y="3"/>
                    <a:pt x="5" y="3"/>
                  </a:cubicBezTo>
                  <a:cubicBezTo>
                    <a:pt x="5" y="3"/>
                    <a:pt x="8" y="2"/>
                    <a:pt x="9" y="1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25" name="Freeform 201"/>
            <p:cNvSpPr>
              <a:spLocks/>
            </p:cNvSpPr>
            <p:nvPr/>
          </p:nvSpPr>
          <p:spPr bwMode="auto">
            <a:xfrm>
              <a:off x="4506" y="1660"/>
              <a:ext cx="28" cy="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4" y="1"/>
                </a:cxn>
                <a:cxn ang="0">
                  <a:pos x="7" y="0"/>
                </a:cxn>
              </a:cxnLst>
              <a:rect l="0" t="0" r="r" b="b"/>
              <a:pathLst>
                <a:path w="7" h="1">
                  <a:moveTo>
                    <a:pt x="7" y="0"/>
                  </a:moveTo>
                  <a:cubicBezTo>
                    <a:pt x="7" y="0"/>
                    <a:pt x="4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ubicBezTo>
                    <a:pt x="0" y="1"/>
                    <a:pt x="3" y="1"/>
                    <a:pt x="4" y="1"/>
                  </a:cubicBezTo>
                  <a:cubicBezTo>
                    <a:pt x="4" y="1"/>
                    <a:pt x="5" y="1"/>
                    <a:pt x="7" y="0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26" name="Freeform 202"/>
            <p:cNvSpPr>
              <a:spLocks/>
            </p:cNvSpPr>
            <p:nvPr/>
          </p:nvSpPr>
          <p:spPr bwMode="auto">
            <a:xfrm>
              <a:off x="4502" y="1651"/>
              <a:ext cx="32" cy="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6" y="2"/>
                </a:cxn>
                <a:cxn ang="0">
                  <a:pos x="9" y="0"/>
                </a:cxn>
              </a:cxnLst>
              <a:rect l="0" t="0" r="r" b="b"/>
              <a:pathLst>
                <a:path w="9" h="3">
                  <a:moveTo>
                    <a:pt x="9" y="0"/>
                  </a:moveTo>
                  <a:cubicBezTo>
                    <a:pt x="9" y="0"/>
                    <a:pt x="6" y="0"/>
                    <a:pt x="3" y="0"/>
                  </a:cubicBezTo>
                  <a:cubicBezTo>
                    <a:pt x="3" y="0"/>
                    <a:pt x="0" y="2"/>
                    <a:pt x="0" y="3"/>
                  </a:cubicBezTo>
                  <a:cubicBezTo>
                    <a:pt x="0" y="3"/>
                    <a:pt x="3" y="3"/>
                    <a:pt x="6" y="2"/>
                  </a:cubicBezTo>
                  <a:cubicBezTo>
                    <a:pt x="6" y="2"/>
                    <a:pt x="8" y="2"/>
                    <a:pt x="9" y="0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27" name="Freeform 203"/>
            <p:cNvSpPr>
              <a:spLocks/>
            </p:cNvSpPr>
            <p:nvPr/>
          </p:nvSpPr>
          <p:spPr bwMode="auto">
            <a:xfrm>
              <a:off x="4506" y="1651"/>
              <a:ext cx="28" cy="5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2" y="1"/>
                </a:cxn>
                <a:cxn ang="0">
                  <a:pos x="0" y="2"/>
                </a:cxn>
                <a:cxn ang="0">
                  <a:pos x="4" y="2"/>
                </a:cxn>
                <a:cxn ang="0">
                  <a:pos x="7" y="1"/>
                </a:cxn>
              </a:cxnLst>
              <a:rect l="0" t="0" r="r" b="b"/>
              <a:pathLst>
                <a:path w="7" h="2">
                  <a:moveTo>
                    <a:pt x="7" y="1"/>
                  </a:moveTo>
                  <a:cubicBezTo>
                    <a:pt x="7" y="1"/>
                    <a:pt x="3" y="0"/>
                    <a:pt x="2" y="1"/>
                  </a:cubicBezTo>
                  <a:cubicBezTo>
                    <a:pt x="2" y="1"/>
                    <a:pt x="0" y="2"/>
                    <a:pt x="0" y="2"/>
                  </a:cubicBezTo>
                  <a:cubicBezTo>
                    <a:pt x="0" y="2"/>
                    <a:pt x="3" y="2"/>
                    <a:pt x="4" y="2"/>
                  </a:cubicBezTo>
                  <a:cubicBezTo>
                    <a:pt x="4" y="2"/>
                    <a:pt x="5" y="2"/>
                    <a:pt x="7" y="1"/>
                  </a:cubicBezTo>
                  <a:close/>
                </a:path>
              </a:pathLst>
            </a:custGeom>
            <a:solidFill>
              <a:srgbClr val="006E5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28" name="Freeform 204"/>
            <p:cNvSpPr>
              <a:spLocks/>
            </p:cNvSpPr>
            <p:nvPr/>
          </p:nvSpPr>
          <p:spPr bwMode="auto">
            <a:xfrm>
              <a:off x="4451" y="1596"/>
              <a:ext cx="51" cy="5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8" y="0"/>
                </a:cxn>
                <a:cxn ang="0">
                  <a:pos x="4" y="13"/>
                </a:cxn>
                <a:cxn ang="0">
                  <a:pos x="13" y="7"/>
                </a:cxn>
                <a:cxn ang="0">
                  <a:pos x="12" y="0"/>
                </a:cxn>
              </a:cxnLst>
              <a:rect l="0" t="0" r="r" b="b"/>
              <a:pathLst>
                <a:path w="14" h="15">
                  <a:moveTo>
                    <a:pt x="12" y="0"/>
                  </a:moveTo>
                  <a:cubicBezTo>
                    <a:pt x="11" y="0"/>
                    <a:pt x="9" y="0"/>
                    <a:pt x="8" y="0"/>
                  </a:cubicBezTo>
                  <a:cubicBezTo>
                    <a:pt x="4" y="2"/>
                    <a:pt x="0" y="10"/>
                    <a:pt x="4" y="13"/>
                  </a:cubicBezTo>
                  <a:cubicBezTo>
                    <a:pt x="7" y="15"/>
                    <a:pt x="11" y="11"/>
                    <a:pt x="13" y="7"/>
                  </a:cubicBezTo>
                  <a:cubicBezTo>
                    <a:pt x="13" y="5"/>
                    <a:pt x="14" y="1"/>
                    <a:pt x="12" y="0"/>
                  </a:cubicBezTo>
                  <a:close/>
                </a:path>
              </a:pathLst>
            </a:custGeom>
            <a:solidFill>
              <a:srgbClr val="F68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29" name="Freeform 205"/>
            <p:cNvSpPr>
              <a:spLocks/>
            </p:cNvSpPr>
            <p:nvPr/>
          </p:nvSpPr>
          <p:spPr bwMode="auto">
            <a:xfrm>
              <a:off x="4451" y="1596"/>
              <a:ext cx="51" cy="5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8" y="0"/>
                </a:cxn>
                <a:cxn ang="0">
                  <a:pos x="4" y="13"/>
                </a:cxn>
                <a:cxn ang="0">
                  <a:pos x="13" y="7"/>
                </a:cxn>
                <a:cxn ang="0">
                  <a:pos x="12" y="0"/>
                </a:cxn>
              </a:cxnLst>
              <a:rect l="0" t="0" r="r" b="b"/>
              <a:pathLst>
                <a:path w="14" h="15">
                  <a:moveTo>
                    <a:pt x="12" y="0"/>
                  </a:moveTo>
                  <a:cubicBezTo>
                    <a:pt x="11" y="0"/>
                    <a:pt x="9" y="0"/>
                    <a:pt x="8" y="0"/>
                  </a:cubicBezTo>
                  <a:cubicBezTo>
                    <a:pt x="4" y="2"/>
                    <a:pt x="0" y="10"/>
                    <a:pt x="4" y="13"/>
                  </a:cubicBezTo>
                  <a:cubicBezTo>
                    <a:pt x="7" y="15"/>
                    <a:pt x="11" y="11"/>
                    <a:pt x="13" y="7"/>
                  </a:cubicBezTo>
                  <a:cubicBezTo>
                    <a:pt x="13" y="5"/>
                    <a:pt x="14" y="1"/>
                    <a:pt x="12" y="0"/>
                  </a:cubicBezTo>
                  <a:close/>
                </a:path>
              </a:pathLst>
            </a:custGeom>
            <a:noFill/>
            <a:ln w="0">
              <a:solidFill>
                <a:srgbClr val="704D1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30" name="Freeform 206"/>
            <p:cNvSpPr>
              <a:spLocks/>
            </p:cNvSpPr>
            <p:nvPr/>
          </p:nvSpPr>
          <p:spPr bwMode="auto">
            <a:xfrm>
              <a:off x="4470" y="1610"/>
              <a:ext cx="14" cy="1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0"/>
                </a:cxn>
                <a:cxn ang="0">
                  <a:pos x="1" y="4"/>
                </a:cxn>
                <a:cxn ang="0">
                  <a:pos x="4" y="2"/>
                </a:cxn>
                <a:cxn ang="0">
                  <a:pos x="4" y="0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0" y="3"/>
                    <a:pt x="1" y="4"/>
                  </a:cubicBezTo>
                  <a:cubicBezTo>
                    <a:pt x="2" y="5"/>
                    <a:pt x="3" y="3"/>
                    <a:pt x="4" y="2"/>
                  </a:cubicBezTo>
                  <a:cubicBezTo>
                    <a:pt x="4" y="2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DEE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31" name="Freeform 207"/>
            <p:cNvSpPr>
              <a:spLocks/>
            </p:cNvSpPr>
            <p:nvPr/>
          </p:nvSpPr>
          <p:spPr bwMode="auto">
            <a:xfrm>
              <a:off x="4566" y="2039"/>
              <a:ext cx="528" cy="196"/>
            </a:xfrm>
            <a:custGeom>
              <a:avLst/>
              <a:gdLst/>
              <a:ahLst/>
              <a:cxnLst>
                <a:cxn ang="0">
                  <a:pos x="149" y="20"/>
                </a:cxn>
                <a:cxn ang="0">
                  <a:pos x="105" y="26"/>
                </a:cxn>
                <a:cxn ang="0">
                  <a:pos x="79" y="23"/>
                </a:cxn>
                <a:cxn ang="0">
                  <a:pos x="46" y="18"/>
                </a:cxn>
                <a:cxn ang="0">
                  <a:pos x="37" y="5"/>
                </a:cxn>
                <a:cxn ang="0">
                  <a:pos x="31" y="12"/>
                </a:cxn>
                <a:cxn ang="0">
                  <a:pos x="29" y="13"/>
                </a:cxn>
                <a:cxn ang="0">
                  <a:pos x="14" y="6"/>
                </a:cxn>
                <a:cxn ang="0">
                  <a:pos x="6" y="3"/>
                </a:cxn>
                <a:cxn ang="0">
                  <a:pos x="1" y="0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8" y="10"/>
                </a:cxn>
                <a:cxn ang="0">
                  <a:pos x="9" y="12"/>
                </a:cxn>
                <a:cxn ang="0">
                  <a:pos x="13" y="18"/>
                </a:cxn>
                <a:cxn ang="0">
                  <a:pos x="7" y="20"/>
                </a:cxn>
                <a:cxn ang="0">
                  <a:pos x="10" y="24"/>
                </a:cxn>
                <a:cxn ang="0">
                  <a:pos x="24" y="25"/>
                </a:cxn>
                <a:cxn ang="0">
                  <a:pos x="26" y="26"/>
                </a:cxn>
                <a:cxn ang="0">
                  <a:pos x="36" y="30"/>
                </a:cxn>
                <a:cxn ang="0">
                  <a:pos x="31" y="38"/>
                </a:cxn>
                <a:cxn ang="0">
                  <a:pos x="32" y="43"/>
                </a:cxn>
                <a:cxn ang="0">
                  <a:pos x="52" y="43"/>
                </a:cxn>
                <a:cxn ang="0">
                  <a:pos x="65" y="54"/>
                </a:cxn>
                <a:cxn ang="0">
                  <a:pos x="77" y="55"/>
                </a:cxn>
                <a:cxn ang="0">
                  <a:pos x="80" y="55"/>
                </a:cxn>
                <a:cxn ang="0">
                  <a:pos x="93" y="55"/>
                </a:cxn>
                <a:cxn ang="0">
                  <a:pos x="103" y="55"/>
                </a:cxn>
                <a:cxn ang="0">
                  <a:pos x="121" y="44"/>
                </a:cxn>
                <a:cxn ang="0">
                  <a:pos x="131" y="41"/>
                </a:cxn>
                <a:cxn ang="0">
                  <a:pos x="140" y="41"/>
                </a:cxn>
                <a:cxn ang="0">
                  <a:pos x="140" y="37"/>
                </a:cxn>
                <a:cxn ang="0">
                  <a:pos x="133" y="34"/>
                </a:cxn>
                <a:cxn ang="0">
                  <a:pos x="133" y="31"/>
                </a:cxn>
                <a:cxn ang="0">
                  <a:pos x="144" y="26"/>
                </a:cxn>
                <a:cxn ang="0">
                  <a:pos x="149" y="25"/>
                </a:cxn>
                <a:cxn ang="0">
                  <a:pos x="149" y="20"/>
                </a:cxn>
              </a:cxnLst>
              <a:rect l="0" t="0" r="r" b="b"/>
              <a:pathLst>
                <a:path w="149" h="56">
                  <a:moveTo>
                    <a:pt x="149" y="20"/>
                  </a:moveTo>
                  <a:cubicBezTo>
                    <a:pt x="138" y="24"/>
                    <a:pt x="120" y="24"/>
                    <a:pt x="105" y="26"/>
                  </a:cubicBezTo>
                  <a:cubicBezTo>
                    <a:pt x="95" y="28"/>
                    <a:pt x="88" y="23"/>
                    <a:pt x="79" y="23"/>
                  </a:cubicBezTo>
                  <a:cubicBezTo>
                    <a:pt x="67" y="23"/>
                    <a:pt x="56" y="22"/>
                    <a:pt x="46" y="18"/>
                  </a:cubicBezTo>
                  <a:cubicBezTo>
                    <a:pt x="41" y="17"/>
                    <a:pt x="36" y="10"/>
                    <a:pt x="37" y="5"/>
                  </a:cubicBezTo>
                  <a:cubicBezTo>
                    <a:pt x="31" y="4"/>
                    <a:pt x="31" y="7"/>
                    <a:pt x="31" y="12"/>
                  </a:cubicBezTo>
                  <a:cubicBezTo>
                    <a:pt x="30" y="12"/>
                    <a:pt x="31" y="13"/>
                    <a:pt x="29" y="13"/>
                  </a:cubicBezTo>
                  <a:cubicBezTo>
                    <a:pt x="24" y="12"/>
                    <a:pt x="20" y="8"/>
                    <a:pt x="14" y="6"/>
                  </a:cubicBezTo>
                  <a:cubicBezTo>
                    <a:pt x="14" y="6"/>
                    <a:pt x="5" y="2"/>
                    <a:pt x="6" y="3"/>
                  </a:cubicBezTo>
                  <a:cubicBezTo>
                    <a:pt x="4" y="1"/>
                    <a:pt x="3" y="1"/>
                    <a:pt x="1" y="0"/>
                  </a:cubicBezTo>
                  <a:cubicBezTo>
                    <a:pt x="2" y="1"/>
                    <a:pt x="0" y="3"/>
                    <a:pt x="0" y="4"/>
                  </a:cubicBezTo>
                  <a:cubicBezTo>
                    <a:pt x="0" y="5"/>
                    <a:pt x="1" y="5"/>
                    <a:pt x="2" y="6"/>
                  </a:cubicBezTo>
                  <a:cubicBezTo>
                    <a:pt x="4" y="7"/>
                    <a:pt x="6" y="9"/>
                    <a:pt x="8" y="10"/>
                  </a:cubicBezTo>
                  <a:cubicBezTo>
                    <a:pt x="8" y="11"/>
                    <a:pt x="8" y="11"/>
                    <a:pt x="9" y="12"/>
                  </a:cubicBezTo>
                  <a:cubicBezTo>
                    <a:pt x="11" y="13"/>
                    <a:pt x="15" y="15"/>
                    <a:pt x="13" y="18"/>
                  </a:cubicBezTo>
                  <a:cubicBezTo>
                    <a:pt x="12" y="21"/>
                    <a:pt x="9" y="20"/>
                    <a:pt x="7" y="20"/>
                  </a:cubicBezTo>
                  <a:cubicBezTo>
                    <a:pt x="8" y="21"/>
                    <a:pt x="9" y="23"/>
                    <a:pt x="10" y="24"/>
                  </a:cubicBezTo>
                  <a:cubicBezTo>
                    <a:pt x="15" y="24"/>
                    <a:pt x="19" y="24"/>
                    <a:pt x="24" y="25"/>
                  </a:cubicBezTo>
                  <a:cubicBezTo>
                    <a:pt x="25" y="25"/>
                    <a:pt x="25" y="26"/>
                    <a:pt x="26" y="26"/>
                  </a:cubicBezTo>
                  <a:cubicBezTo>
                    <a:pt x="30" y="27"/>
                    <a:pt x="33" y="27"/>
                    <a:pt x="36" y="30"/>
                  </a:cubicBezTo>
                  <a:cubicBezTo>
                    <a:pt x="38" y="33"/>
                    <a:pt x="35" y="39"/>
                    <a:pt x="31" y="38"/>
                  </a:cubicBezTo>
                  <a:cubicBezTo>
                    <a:pt x="31" y="39"/>
                    <a:pt x="32" y="41"/>
                    <a:pt x="32" y="43"/>
                  </a:cubicBezTo>
                  <a:cubicBezTo>
                    <a:pt x="38" y="42"/>
                    <a:pt x="45" y="42"/>
                    <a:pt x="52" y="43"/>
                  </a:cubicBezTo>
                  <a:cubicBezTo>
                    <a:pt x="60" y="45"/>
                    <a:pt x="57" y="52"/>
                    <a:pt x="65" y="54"/>
                  </a:cubicBezTo>
                  <a:cubicBezTo>
                    <a:pt x="67" y="54"/>
                    <a:pt x="76" y="54"/>
                    <a:pt x="77" y="55"/>
                  </a:cubicBezTo>
                  <a:cubicBezTo>
                    <a:pt x="78" y="55"/>
                    <a:pt x="79" y="55"/>
                    <a:pt x="80" y="55"/>
                  </a:cubicBezTo>
                  <a:cubicBezTo>
                    <a:pt x="83" y="55"/>
                    <a:pt x="90" y="56"/>
                    <a:pt x="93" y="55"/>
                  </a:cubicBezTo>
                  <a:cubicBezTo>
                    <a:pt x="96" y="55"/>
                    <a:pt x="101" y="56"/>
                    <a:pt x="103" y="55"/>
                  </a:cubicBezTo>
                  <a:cubicBezTo>
                    <a:pt x="110" y="54"/>
                    <a:pt x="115" y="47"/>
                    <a:pt x="121" y="44"/>
                  </a:cubicBezTo>
                  <a:cubicBezTo>
                    <a:pt x="124" y="43"/>
                    <a:pt x="128" y="44"/>
                    <a:pt x="131" y="41"/>
                  </a:cubicBezTo>
                  <a:cubicBezTo>
                    <a:pt x="134" y="39"/>
                    <a:pt x="137" y="41"/>
                    <a:pt x="140" y="41"/>
                  </a:cubicBezTo>
                  <a:cubicBezTo>
                    <a:pt x="139" y="40"/>
                    <a:pt x="140" y="38"/>
                    <a:pt x="140" y="37"/>
                  </a:cubicBezTo>
                  <a:cubicBezTo>
                    <a:pt x="138" y="38"/>
                    <a:pt x="136" y="36"/>
                    <a:pt x="133" y="34"/>
                  </a:cubicBezTo>
                  <a:cubicBezTo>
                    <a:pt x="132" y="34"/>
                    <a:pt x="132" y="31"/>
                    <a:pt x="133" y="31"/>
                  </a:cubicBezTo>
                  <a:cubicBezTo>
                    <a:pt x="137" y="29"/>
                    <a:pt x="141" y="28"/>
                    <a:pt x="144" y="26"/>
                  </a:cubicBezTo>
                  <a:cubicBezTo>
                    <a:pt x="146" y="24"/>
                    <a:pt x="148" y="25"/>
                    <a:pt x="149" y="25"/>
                  </a:cubicBezTo>
                  <a:cubicBezTo>
                    <a:pt x="149" y="25"/>
                    <a:pt x="149" y="20"/>
                    <a:pt x="149" y="20"/>
                  </a:cubicBezTo>
                  <a:close/>
                </a:path>
              </a:pathLst>
            </a:custGeom>
            <a:solidFill>
              <a:srgbClr val="008CC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32" name="Freeform 208"/>
            <p:cNvSpPr>
              <a:spLocks/>
            </p:cNvSpPr>
            <p:nvPr/>
          </p:nvSpPr>
          <p:spPr bwMode="auto">
            <a:xfrm>
              <a:off x="5025" y="2121"/>
              <a:ext cx="69" cy="36"/>
            </a:xfrm>
            <a:custGeom>
              <a:avLst/>
              <a:gdLst/>
              <a:ahLst/>
              <a:cxnLst>
                <a:cxn ang="0">
                  <a:pos x="19" y="2"/>
                </a:cxn>
                <a:cxn ang="0">
                  <a:pos x="14" y="3"/>
                </a:cxn>
                <a:cxn ang="0">
                  <a:pos x="3" y="8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14" y="2"/>
                </a:cxn>
                <a:cxn ang="0">
                  <a:pos x="19" y="2"/>
                </a:cxn>
              </a:cxnLst>
              <a:rect l="0" t="0" r="r" b="b"/>
              <a:pathLst>
                <a:path w="19" h="11">
                  <a:moveTo>
                    <a:pt x="19" y="2"/>
                  </a:moveTo>
                  <a:cubicBezTo>
                    <a:pt x="18" y="1"/>
                    <a:pt x="15" y="2"/>
                    <a:pt x="14" y="3"/>
                  </a:cubicBezTo>
                  <a:cubicBezTo>
                    <a:pt x="11" y="5"/>
                    <a:pt x="7" y="6"/>
                    <a:pt x="3" y="8"/>
                  </a:cubicBezTo>
                  <a:cubicBezTo>
                    <a:pt x="2" y="8"/>
                    <a:pt x="2" y="11"/>
                    <a:pt x="3" y="11"/>
                  </a:cubicBezTo>
                  <a:cubicBezTo>
                    <a:pt x="3" y="11"/>
                    <a:pt x="0" y="10"/>
                    <a:pt x="3" y="7"/>
                  </a:cubicBezTo>
                  <a:cubicBezTo>
                    <a:pt x="3" y="7"/>
                    <a:pt x="12" y="4"/>
                    <a:pt x="14" y="2"/>
                  </a:cubicBezTo>
                  <a:cubicBezTo>
                    <a:pt x="14" y="2"/>
                    <a:pt x="16" y="0"/>
                    <a:pt x="19" y="2"/>
                  </a:cubicBezTo>
                  <a:close/>
                </a:path>
              </a:pathLst>
            </a:custGeom>
            <a:solidFill>
              <a:srgbClr val="0067A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33" name="Freeform 209"/>
            <p:cNvSpPr>
              <a:spLocks/>
            </p:cNvSpPr>
            <p:nvPr/>
          </p:nvSpPr>
          <p:spPr bwMode="auto">
            <a:xfrm>
              <a:off x="4566" y="2052"/>
              <a:ext cx="51" cy="59"/>
            </a:xfrm>
            <a:custGeom>
              <a:avLst/>
              <a:gdLst/>
              <a:ahLst/>
              <a:cxnLst>
                <a:cxn ang="0">
                  <a:pos x="7" y="16"/>
                </a:cxn>
                <a:cxn ang="0">
                  <a:pos x="13" y="14"/>
                </a:cxn>
                <a:cxn ang="0">
                  <a:pos x="9" y="8"/>
                </a:cxn>
                <a:cxn ang="0">
                  <a:pos x="8" y="6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15" y="15"/>
                </a:cxn>
                <a:cxn ang="0">
                  <a:pos x="12" y="17"/>
                </a:cxn>
                <a:cxn ang="0">
                  <a:pos x="7" y="16"/>
                </a:cxn>
              </a:cxnLst>
              <a:rect l="0" t="0" r="r" b="b"/>
              <a:pathLst>
                <a:path w="15" h="17">
                  <a:moveTo>
                    <a:pt x="7" y="16"/>
                  </a:moveTo>
                  <a:cubicBezTo>
                    <a:pt x="9" y="16"/>
                    <a:pt x="12" y="17"/>
                    <a:pt x="13" y="14"/>
                  </a:cubicBezTo>
                  <a:cubicBezTo>
                    <a:pt x="15" y="11"/>
                    <a:pt x="11" y="9"/>
                    <a:pt x="9" y="8"/>
                  </a:cubicBezTo>
                  <a:cubicBezTo>
                    <a:pt x="8" y="7"/>
                    <a:pt x="8" y="7"/>
                    <a:pt x="8" y="6"/>
                  </a:cubicBezTo>
                  <a:cubicBezTo>
                    <a:pt x="6" y="5"/>
                    <a:pt x="4" y="3"/>
                    <a:pt x="2" y="2"/>
                  </a:cubicBezTo>
                  <a:cubicBezTo>
                    <a:pt x="1" y="1"/>
                    <a:pt x="0" y="1"/>
                    <a:pt x="0" y="0"/>
                  </a:cubicBezTo>
                  <a:cubicBezTo>
                    <a:pt x="0" y="1"/>
                    <a:pt x="15" y="6"/>
                    <a:pt x="15" y="15"/>
                  </a:cubicBezTo>
                  <a:cubicBezTo>
                    <a:pt x="15" y="16"/>
                    <a:pt x="13" y="17"/>
                    <a:pt x="12" y="17"/>
                  </a:cubicBezTo>
                  <a:cubicBezTo>
                    <a:pt x="10" y="17"/>
                    <a:pt x="8" y="16"/>
                    <a:pt x="7" y="16"/>
                  </a:cubicBezTo>
                  <a:close/>
                </a:path>
              </a:pathLst>
            </a:custGeom>
            <a:solidFill>
              <a:srgbClr val="0073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34" name="Freeform 210"/>
            <p:cNvSpPr>
              <a:spLocks/>
            </p:cNvSpPr>
            <p:nvPr/>
          </p:nvSpPr>
          <p:spPr bwMode="auto">
            <a:xfrm>
              <a:off x="4598" y="2116"/>
              <a:ext cx="101" cy="59"/>
            </a:xfrm>
            <a:custGeom>
              <a:avLst/>
              <a:gdLst/>
              <a:ahLst/>
              <a:cxnLst>
                <a:cxn ang="0">
                  <a:pos x="21" y="16"/>
                </a:cxn>
                <a:cxn ang="0">
                  <a:pos x="26" y="8"/>
                </a:cxn>
                <a:cxn ang="0">
                  <a:pos x="16" y="4"/>
                </a:cxn>
                <a:cxn ang="0">
                  <a:pos x="14" y="3"/>
                </a:cxn>
                <a:cxn ang="0">
                  <a:pos x="0" y="2"/>
                </a:cxn>
                <a:cxn ang="0">
                  <a:pos x="15" y="3"/>
                </a:cxn>
                <a:cxn ang="0">
                  <a:pos x="27" y="12"/>
                </a:cxn>
                <a:cxn ang="0">
                  <a:pos x="21" y="16"/>
                </a:cxn>
              </a:cxnLst>
              <a:rect l="0" t="0" r="r" b="b"/>
              <a:pathLst>
                <a:path w="28" h="17">
                  <a:moveTo>
                    <a:pt x="21" y="16"/>
                  </a:moveTo>
                  <a:cubicBezTo>
                    <a:pt x="25" y="17"/>
                    <a:pt x="28" y="11"/>
                    <a:pt x="26" y="8"/>
                  </a:cubicBezTo>
                  <a:cubicBezTo>
                    <a:pt x="23" y="5"/>
                    <a:pt x="20" y="5"/>
                    <a:pt x="16" y="4"/>
                  </a:cubicBezTo>
                  <a:cubicBezTo>
                    <a:pt x="15" y="4"/>
                    <a:pt x="15" y="3"/>
                    <a:pt x="14" y="3"/>
                  </a:cubicBezTo>
                  <a:cubicBezTo>
                    <a:pt x="9" y="2"/>
                    <a:pt x="5" y="2"/>
                    <a:pt x="0" y="2"/>
                  </a:cubicBezTo>
                  <a:cubicBezTo>
                    <a:pt x="0" y="2"/>
                    <a:pt x="10" y="0"/>
                    <a:pt x="15" y="3"/>
                  </a:cubicBezTo>
                  <a:cubicBezTo>
                    <a:pt x="15" y="3"/>
                    <a:pt x="28" y="4"/>
                    <a:pt x="27" y="12"/>
                  </a:cubicBezTo>
                  <a:cubicBezTo>
                    <a:pt x="27" y="12"/>
                    <a:pt x="26" y="17"/>
                    <a:pt x="21" y="16"/>
                  </a:cubicBezTo>
                  <a:close/>
                </a:path>
              </a:pathLst>
            </a:custGeom>
            <a:solidFill>
              <a:srgbClr val="0073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35" name="Freeform 211"/>
            <p:cNvSpPr>
              <a:spLocks/>
            </p:cNvSpPr>
            <p:nvPr/>
          </p:nvSpPr>
          <p:spPr bwMode="auto">
            <a:xfrm>
              <a:off x="4676" y="2175"/>
              <a:ext cx="386" cy="59"/>
            </a:xfrm>
            <a:custGeom>
              <a:avLst/>
              <a:gdLst/>
              <a:ahLst/>
              <a:cxnLst>
                <a:cxn ang="0">
                  <a:pos x="108" y="2"/>
                </a:cxn>
                <a:cxn ang="0">
                  <a:pos x="99" y="2"/>
                </a:cxn>
                <a:cxn ang="0">
                  <a:pos x="89" y="5"/>
                </a:cxn>
                <a:cxn ang="0">
                  <a:pos x="71" y="16"/>
                </a:cxn>
                <a:cxn ang="0">
                  <a:pos x="61" y="16"/>
                </a:cxn>
                <a:cxn ang="0">
                  <a:pos x="48" y="16"/>
                </a:cxn>
                <a:cxn ang="0">
                  <a:pos x="45" y="16"/>
                </a:cxn>
                <a:cxn ang="0">
                  <a:pos x="33" y="15"/>
                </a:cxn>
                <a:cxn ang="0">
                  <a:pos x="20" y="4"/>
                </a:cxn>
                <a:cxn ang="0">
                  <a:pos x="0" y="4"/>
                </a:cxn>
                <a:cxn ang="0">
                  <a:pos x="22" y="4"/>
                </a:cxn>
                <a:cxn ang="0">
                  <a:pos x="33" y="14"/>
                </a:cxn>
                <a:cxn ang="0">
                  <a:pos x="45" y="15"/>
                </a:cxn>
                <a:cxn ang="0">
                  <a:pos x="48" y="15"/>
                </a:cxn>
                <a:cxn ang="0">
                  <a:pos x="61" y="15"/>
                </a:cxn>
                <a:cxn ang="0">
                  <a:pos x="71" y="16"/>
                </a:cxn>
                <a:cxn ang="0">
                  <a:pos x="89" y="4"/>
                </a:cxn>
                <a:cxn ang="0">
                  <a:pos x="96" y="3"/>
                </a:cxn>
                <a:cxn ang="0">
                  <a:pos x="99" y="2"/>
                </a:cxn>
                <a:cxn ang="0">
                  <a:pos x="108" y="2"/>
                </a:cxn>
              </a:cxnLst>
              <a:rect l="0" t="0" r="r" b="b"/>
              <a:pathLst>
                <a:path w="108" h="17">
                  <a:moveTo>
                    <a:pt x="108" y="2"/>
                  </a:moveTo>
                  <a:cubicBezTo>
                    <a:pt x="105" y="2"/>
                    <a:pt x="102" y="0"/>
                    <a:pt x="99" y="2"/>
                  </a:cubicBezTo>
                  <a:cubicBezTo>
                    <a:pt x="96" y="5"/>
                    <a:pt x="92" y="4"/>
                    <a:pt x="89" y="5"/>
                  </a:cubicBezTo>
                  <a:cubicBezTo>
                    <a:pt x="83" y="8"/>
                    <a:pt x="78" y="15"/>
                    <a:pt x="71" y="16"/>
                  </a:cubicBezTo>
                  <a:cubicBezTo>
                    <a:pt x="69" y="17"/>
                    <a:pt x="64" y="15"/>
                    <a:pt x="61" y="16"/>
                  </a:cubicBezTo>
                  <a:cubicBezTo>
                    <a:pt x="58" y="17"/>
                    <a:pt x="51" y="16"/>
                    <a:pt x="48" y="16"/>
                  </a:cubicBezTo>
                  <a:cubicBezTo>
                    <a:pt x="47" y="16"/>
                    <a:pt x="46" y="16"/>
                    <a:pt x="45" y="16"/>
                  </a:cubicBezTo>
                  <a:cubicBezTo>
                    <a:pt x="44" y="15"/>
                    <a:pt x="35" y="15"/>
                    <a:pt x="33" y="15"/>
                  </a:cubicBezTo>
                  <a:cubicBezTo>
                    <a:pt x="25" y="13"/>
                    <a:pt x="28" y="6"/>
                    <a:pt x="20" y="4"/>
                  </a:cubicBezTo>
                  <a:cubicBezTo>
                    <a:pt x="13" y="3"/>
                    <a:pt x="6" y="3"/>
                    <a:pt x="0" y="4"/>
                  </a:cubicBezTo>
                  <a:cubicBezTo>
                    <a:pt x="0" y="4"/>
                    <a:pt x="5" y="1"/>
                    <a:pt x="22" y="4"/>
                  </a:cubicBezTo>
                  <a:cubicBezTo>
                    <a:pt x="22" y="4"/>
                    <a:pt x="32" y="14"/>
                    <a:pt x="33" y="14"/>
                  </a:cubicBezTo>
                  <a:cubicBezTo>
                    <a:pt x="35" y="14"/>
                    <a:pt x="45" y="15"/>
                    <a:pt x="45" y="15"/>
                  </a:cubicBezTo>
                  <a:cubicBezTo>
                    <a:pt x="46" y="15"/>
                    <a:pt x="48" y="15"/>
                    <a:pt x="48" y="15"/>
                  </a:cubicBezTo>
                  <a:cubicBezTo>
                    <a:pt x="48" y="15"/>
                    <a:pt x="59" y="16"/>
                    <a:pt x="61" y="15"/>
                  </a:cubicBezTo>
                  <a:cubicBezTo>
                    <a:pt x="63" y="14"/>
                    <a:pt x="71" y="16"/>
                    <a:pt x="71" y="16"/>
                  </a:cubicBezTo>
                  <a:cubicBezTo>
                    <a:pt x="71" y="16"/>
                    <a:pt x="84" y="7"/>
                    <a:pt x="89" y="4"/>
                  </a:cubicBezTo>
                  <a:cubicBezTo>
                    <a:pt x="89" y="4"/>
                    <a:pt x="90" y="4"/>
                    <a:pt x="96" y="3"/>
                  </a:cubicBezTo>
                  <a:cubicBezTo>
                    <a:pt x="96" y="3"/>
                    <a:pt x="97" y="2"/>
                    <a:pt x="99" y="2"/>
                  </a:cubicBezTo>
                  <a:cubicBezTo>
                    <a:pt x="99" y="2"/>
                    <a:pt x="101" y="0"/>
                    <a:pt x="108" y="2"/>
                  </a:cubicBezTo>
                  <a:close/>
                </a:path>
              </a:pathLst>
            </a:custGeom>
            <a:solidFill>
              <a:srgbClr val="0073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36" name="Oval 212"/>
            <p:cNvSpPr>
              <a:spLocks noChangeArrowheads="1"/>
            </p:cNvSpPr>
            <p:nvPr/>
          </p:nvSpPr>
          <p:spPr bwMode="auto">
            <a:xfrm>
              <a:off x="4662" y="2030"/>
              <a:ext cx="37" cy="32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37" name="Oval 213"/>
            <p:cNvSpPr>
              <a:spLocks noChangeArrowheads="1"/>
            </p:cNvSpPr>
            <p:nvPr/>
          </p:nvSpPr>
          <p:spPr bwMode="auto">
            <a:xfrm>
              <a:off x="4662" y="2030"/>
              <a:ext cx="37" cy="32"/>
            </a:xfrm>
            <a:prstGeom prst="ellipse">
              <a:avLst/>
            </a:prstGeom>
            <a:noFill/>
            <a:ln w="0">
              <a:solidFill>
                <a:srgbClr val="2E3C79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38" name="Oval 214"/>
            <p:cNvSpPr>
              <a:spLocks noChangeArrowheads="1"/>
            </p:cNvSpPr>
            <p:nvPr/>
          </p:nvSpPr>
          <p:spPr bwMode="auto">
            <a:xfrm>
              <a:off x="4571" y="2107"/>
              <a:ext cx="32" cy="2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39" name="Oval 215"/>
            <p:cNvSpPr>
              <a:spLocks noChangeArrowheads="1"/>
            </p:cNvSpPr>
            <p:nvPr/>
          </p:nvSpPr>
          <p:spPr bwMode="auto">
            <a:xfrm>
              <a:off x="4571" y="2107"/>
              <a:ext cx="32" cy="27"/>
            </a:xfrm>
            <a:prstGeom prst="ellipse">
              <a:avLst/>
            </a:prstGeom>
            <a:noFill/>
            <a:ln w="0">
              <a:solidFill>
                <a:srgbClr val="2E3C79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40" name="Oval 216"/>
            <p:cNvSpPr>
              <a:spLocks noChangeArrowheads="1"/>
            </p:cNvSpPr>
            <p:nvPr/>
          </p:nvSpPr>
          <p:spPr bwMode="auto">
            <a:xfrm>
              <a:off x="5053" y="2153"/>
              <a:ext cx="32" cy="36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grpSp>
          <p:nvGrpSpPr>
            <p:cNvPr id="3" name="Group 217"/>
            <p:cNvGrpSpPr>
              <a:grpSpLocks/>
            </p:cNvGrpSpPr>
            <p:nvPr/>
          </p:nvGrpSpPr>
          <p:grpSpPr bwMode="auto">
            <a:xfrm>
              <a:off x="4421" y="1815"/>
              <a:ext cx="787" cy="412"/>
              <a:chOff x="4421" y="1815"/>
              <a:chExt cx="787" cy="412"/>
            </a:xfrm>
          </p:grpSpPr>
          <p:sp>
            <p:nvSpPr>
              <p:cNvPr id="1242" name="Oval 218"/>
              <p:cNvSpPr>
                <a:spLocks noChangeArrowheads="1"/>
              </p:cNvSpPr>
              <p:nvPr/>
            </p:nvSpPr>
            <p:spPr bwMode="auto">
              <a:xfrm>
                <a:off x="5053" y="2153"/>
                <a:ext cx="32" cy="36"/>
              </a:xfrm>
              <a:prstGeom prst="ellipse">
                <a:avLst/>
              </a:prstGeom>
              <a:noFill/>
              <a:ln w="0">
                <a:solidFill>
                  <a:srgbClr val="2E3C7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43" name="Freeform 219"/>
              <p:cNvSpPr>
                <a:spLocks/>
              </p:cNvSpPr>
              <p:nvPr/>
            </p:nvSpPr>
            <p:spPr bwMode="auto">
              <a:xfrm>
                <a:off x="4506" y="2011"/>
                <a:ext cx="73" cy="50"/>
              </a:xfrm>
              <a:custGeom>
                <a:avLst/>
                <a:gdLst/>
                <a:ahLst/>
                <a:cxnLst>
                  <a:cxn ang="0">
                    <a:pos x="18" y="11"/>
                  </a:cxn>
                  <a:cxn ang="0">
                    <a:pos x="14" y="14"/>
                  </a:cxn>
                  <a:cxn ang="0">
                    <a:pos x="1" y="4"/>
                  </a:cxn>
                  <a:cxn ang="0">
                    <a:pos x="4" y="0"/>
                  </a:cxn>
                  <a:cxn ang="0">
                    <a:pos x="8" y="0"/>
                  </a:cxn>
                  <a:cxn ang="0">
                    <a:pos x="18" y="11"/>
                  </a:cxn>
                </a:cxnLst>
                <a:rect l="0" t="0" r="r" b="b"/>
                <a:pathLst>
                  <a:path w="20" h="14">
                    <a:moveTo>
                      <a:pt x="18" y="11"/>
                    </a:moveTo>
                    <a:cubicBezTo>
                      <a:pt x="17" y="13"/>
                      <a:pt x="16" y="14"/>
                      <a:pt x="14" y="14"/>
                    </a:cubicBezTo>
                    <a:cubicBezTo>
                      <a:pt x="7" y="14"/>
                      <a:pt x="3" y="9"/>
                      <a:pt x="1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5" y="0"/>
                      <a:pt x="6" y="1"/>
                      <a:pt x="8" y="0"/>
                    </a:cubicBezTo>
                    <a:cubicBezTo>
                      <a:pt x="14" y="0"/>
                      <a:pt x="20" y="5"/>
                      <a:pt x="18" y="11"/>
                    </a:cubicBezTo>
                    <a:close/>
                  </a:path>
                </a:pathLst>
              </a:custGeom>
              <a:solidFill>
                <a:srgbClr val="A96E3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44" name="Freeform 220"/>
              <p:cNvSpPr>
                <a:spLocks/>
              </p:cNvSpPr>
              <p:nvPr/>
            </p:nvSpPr>
            <p:spPr bwMode="auto">
              <a:xfrm>
                <a:off x="4511" y="2016"/>
                <a:ext cx="64" cy="46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3" y="0"/>
                  </a:cxn>
                  <a:cxn ang="0">
                    <a:pos x="6" y="0"/>
                  </a:cxn>
                  <a:cxn ang="0">
                    <a:pos x="7" y="0"/>
                  </a:cxn>
                  <a:cxn ang="0">
                    <a:pos x="9" y="0"/>
                  </a:cxn>
                  <a:cxn ang="0">
                    <a:pos x="16" y="10"/>
                  </a:cxn>
                  <a:cxn ang="0">
                    <a:pos x="12" y="12"/>
                  </a:cxn>
                </a:cxnLst>
                <a:rect l="0" t="0" r="r" b="b"/>
                <a:pathLst>
                  <a:path w="18" h="12">
                    <a:moveTo>
                      <a:pt x="12" y="12"/>
                    </a:moveTo>
                    <a:cubicBezTo>
                      <a:pt x="7" y="12"/>
                      <a:pt x="2" y="7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4" y="0"/>
                      <a:pt x="5" y="0"/>
                      <a:pt x="6" y="0"/>
                    </a:cubicBezTo>
                    <a:cubicBezTo>
                      <a:pt x="6" y="0"/>
                      <a:pt x="7" y="0"/>
                      <a:pt x="7" y="0"/>
                    </a:cubicBezTo>
                    <a:cubicBezTo>
                      <a:pt x="8" y="0"/>
                      <a:pt x="8" y="0"/>
                      <a:pt x="9" y="0"/>
                    </a:cubicBezTo>
                    <a:cubicBezTo>
                      <a:pt x="13" y="1"/>
                      <a:pt x="18" y="5"/>
                      <a:pt x="16" y="10"/>
                    </a:cubicBezTo>
                    <a:cubicBezTo>
                      <a:pt x="15" y="11"/>
                      <a:pt x="14" y="12"/>
                      <a:pt x="12" y="12"/>
                    </a:cubicBezTo>
                    <a:close/>
                  </a:path>
                </a:pathLst>
              </a:custGeom>
              <a:solidFill>
                <a:srgbClr val="C18D4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45" name="Freeform 221"/>
              <p:cNvSpPr>
                <a:spLocks/>
              </p:cNvSpPr>
              <p:nvPr/>
            </p:nvSpPr>
            <p:spPr bwMode="auto">
              <a:xfrm>
                <a:off x="4516" y="2016"/>
                <a:ext cx="55" cy="41"/>
              </a:xfrm>
              <a:custGeom>
                <a:avLst/>
                <a:gdLst/>
                <a:ahLst/>
                <a:cxnLst>
                  <a:cxn ang="0">
                    <a:pos x="11" y="11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3" y="1"/>
                  </a:cxn>
                  <a:cxn ang="0">
                    <a:pos x="5" y="1"/>
                  </a:cxn>
                  <a:cxn ang="0">
                    <a:pos x="6" y="1"/>
                  </a:cxn>
                  <a:cxn ang="0">
                    <a:pos x="8" y="1"/>
                  </a:cxn>
                  <a:cxn ang="0">
                    <a:pos x="14" y="9"/>
                  </a:cxn>
                  <a:cxn ang="0">
                    <a:pos x="11" y="11"/>
                  </a:cxn>
                </a:cxnLst>
                <a:rect l="0" t="0" r="r" b="b"/>
                <a:pathLst>
                  <a:path w="16" h="11">
                    <a:moveTo>
                      <a:pt x="11" y="11"/>
                    </a:moveTo>
                    <a:cubicBezTo>
                      <a:pt x="6" y="11"/>
                      <a:pt x="2" y="7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3" y="1"/>
                      <a:pt x="4" y="1"/>
                      <a:pt x="5" y="1"/>
                    </a:cubicBezTo>
                    <a:cubicBezTo>
                      <a:pt x="5" y="1"/>
                      <a:pt x="6" y="1"/>
                      <a:pt x="6" y="1"/>
                    </a:cubicBezTo>
                    <a:cubicBezTo>
                      <a:pt x="6" y="1"/>
                      <a:pt x="7" y="1"/>
                      <a:pt x="8" y="1"/>
                    </a:cubicBezTo>
                    <a:cubicBezTo>
                      <a:pt x="12" y="1"/>
                      <a:pt x="16" y="5"/>
                      <a:pt x="14" y="9"/>
                    </a:cubicBezTo>
                    <a:cubicBezTo>
                      <a:pt x="14" y="11"/>
                      <a:pt x="12" y="11"/>
                      <a:pt x="11" y="11"/>
                    </a:cubicBezTo>
                    <a:close/>
                  </a:path>
                </a:pathLst>
              </a:custGeom>
              <a:solidFill>
                <a:srgbClr val="DDB45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46" name="Freeform 222"/>
              <p:cNvSpPr>
                <a:spLocks/>
              </p:cNvSpPr>
              <p:nvPr/>
            </p:nvSpPr>
            <p:spPr bwMode="auto">
              <a:xfrm>
                <a:off x="4520" y="2020"/>
                <a:ext cx="46" cy="32"/>
              </a:xfrm>
              <a:custGeom>
                <a:avLst/>
                <a:gdLst/>
                <a:ahLst/>
                <a:cxnLst>
                  <a:cxn ang="0">
                    <a:pos x="9" y="9"/>
                  </a:cxn>
                  <a:cxn ang="0">
                    <a:pos x="12" y="8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9" y="9"/>
                  </a:cxn>
                </a:cxnLst>
                <a:rect l="0" t="0" r="r" b="b"/>
                <a:pathLst>
                  <a:path w="13" h="9">
                    <a:moveTo>
                      <a:pt x="9" y="9"/>
                    </a:moveTo>
                    <a:cubicBezTo>
                      <a:pt x="10" y="9"/>
                      <a:pt x="12" y="9"/>
                      <a:pt x="12" y="8"/>
                    </a:cubicBezTo>
                    <a:cubicBezTo>
                      <a:pt x="13" y="4"/>
                      <a:pt x="10" y="1"/>
                      <a:pt x="6" y="0"/>
                    </a:cubicBezTo>
                    <a:cubicBezTo>
                      <a:pt x="6" y="0"/>
                      <a:pt x="5" y="0"/>
                      <a:pt x="5" y="0"/>
                    </a:cubicBezTo>
                    <a:cubicBezTo>
                      <a:pt x="5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6"/>
                      <a:pt x="5" y="9"/>
                      <a:pt x="9" y="9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47" name="Freeform 223"/>
              <p:cNvSpPr>
                <a:spLocks/>
              </p:cNvSpPr>
              <p:nvPr/>
            </p:nvSpPr>
            <p:spPr bwMode="auto">
              <a:xfrm>
                <a:off x="4617" y="2153"/>
                <a:ext cx="69" cy="50"/>
              </a:xfrm>
              <a:custGeom>
                <a:avLst/>
                <a:gdLst/>
                <a:ahLst/>
                <a:cxnLst>
                  <a:cxn ang="0">
                    <a:pos x="18" y="5"/>
                  </a:cxn>
                  <a:cxn ang="0">
                    <a:pos x="18" y="10"/>
                  </a:cxn>
                  <a:cxn ang="0">
                    <a:pos x="2" y="14"/>
                  </a:cxn>
                  <a:cxn ang="0">
                    <a:pos x="1" y="9"/>
                  </a:cxn>
                  <a:cxn ang="0">
                    <a:pos x="4" y="6"/>
                  </a:cxn>
                  <a:cxn ang="0">
                    <a:pos x="18" y="5"/>
                  </a:cxn>
                </a:cxnLst>
                <a:rect l="0" t="0" r="r" b="b"/>
                <a:pathLst>
                  <a:path w="19" h="15">
                    <a:moveTo>
                      <a:pt x="18" y="5"/>
                    </a:moveTo>
                    <a:cubicBezTo>
                      <a:pt x="19" y="7"/>
                      <a:pt x="19" y="8"/>
                      <a:pt x="18" y="10"/>
                    </a:cubicBezTo>
                    <a:cubicBezTo>
                      <a:pt x="14" y="15"/>
                      <a:pt x="7" y="15"/>
                      <a:pt x="2" y="14"/>
                    </a:cubicBezTo>
                    <a:cubicBezTo>
                      <a:pt x="0" y="13"/>
                      <a:pt x="0" y="11"/>
                      <a:pt x="1" y="9"/>
                    </a:cubicBezTo>
                    <a:cubicBezTo>
                      <a:pt x="2" y="8"/>
                      <a:pt x="3" y="7"/>
                      <a:pt x="4" y="6"/>
                    </a:cubicBezTo>
                    <a:cubicBezTo>
                      <a:pt x="7" y="1"/>
                      <a:pt x="15" y="0"/>
                      <a:pt x="18" y="5"/>
                    </a:cubicBezTo>
                    <a:close/>
                  </a:path>
                </a:pathLst>
              </a:custGeom>
              <a:solidFill>
                <a:srgbClr val="A96E3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48" name="Freeform 224"/>
              <p:cNvSpPr>
                <a:spLocks/>
              </p:cNvSpPr>
              <p:nvPr/>
            </p:nvSpPr>
            <p:spPr bwMode="auto">
              <a:xfrm>
                <a:off x="4621" y="2157"/>
                <a:ext cx="60" cy="46"/>
              </a:xfrm>
              <a:custGeom>
                <a:avLst/>
                <a:gdLst/>
                <a:ahLst/>
                <a:cxnLst>
                  <a:cxn ang="0">
                    <a:pos x="16" y="9"/>
                  </a:cxn>
                  <a:cxn ang="0">
                    <a:pos x="1" y="12"/>
                  </a:cxn>
                  <a:cxn ang="0">
                    <a:pos x="1" y="12"/>
                  </a:cxn>
                  <a:cxn ang="0">
                    <a:pos x="1" y="8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4" y="4"/>
                  </a:cxn>
                  <a:cxn ang="0">
                    <a:pos x="16" y="5"/>
                  </a:cxn>
                  <a:cxn ang="0">
                    <a:pos x="16" y="9"/>
                  </a:cxn>
                </a:cxnLst>
                <a:rect l="0" t="0" r="r" b="b"/>
                <a:pathLst>
                  <a:path w="17" h="14">
                    <a:moveTo>
                      <a:pt x="16" y="9"/>
                    </a:moveTo>
                    <a:cubicBezTo>
                      <a:pt x="13" y="13"/>
                      <a:pt x="6" y="14"/>
                      <a:pt x="1" y="12"/>
                    </a:cubicBezTo>
                    <a:cubicBezTo>
                      <a:pt x="1" y="12"/>
                      <a:pt x="1" y="12"/>
                      <a:pt x="1" y="12"/>
                    </a:cubicBezTo>
                    <a:cubicBezTo>
                      <a:pt x="0" y="11"/>
                      <a:pt x="0" y="9"/>
                      <a:pt x="1" y="8"/>
                    </a:cubicBezTo>
                    <a:cubicBezTo>
                      <a:pt x="1" y="8"/>
                      <a:pt x="2" y="7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4" y="5"/>
                      <a:pt x="4" y="5"/>
                      <a:pt x="4" y="4"/>
                    </a:cubicBezTo>
                    <a:cubicBezTo>
                      <a:pt x="8" y="1"/>
                      <a:pt x="14" y="0"/>
                      <a:pt x="16" y="5"/>
                    </a:cubicBezTo>
                    <a:cubicBezTo>
                      <a:pt x="17" y="6"/>
                      <a:pt x="17" y="8"/>
                      <a:pt x="16" y="9"/>
                    </a:cubicBezTo>
                    <a:close/>
                  </a:path>
                </a:pathLst>
              </a:custGeom>
              <a:solidFill>
                <a:srgbClr val="C18D4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49" name="Freeform 225"/>
              <p:cNvSpPr>
                <a:spLocks/>
              </p:cNvSpPr>
              <p:nvPr/>
            </p:nvSpPr>
            <p:spPr bwMode="auto">
              <a:xfrm>
                <a:off x="4621" y="2162"/>
                <a:ext cx="55" cy="41"/>
              </a:xfrm>
              <a:custGeom>
                <a:avLst/>
                <a:gdLst/>
                <a:ahLst/>
                <a:cxnLst>
                  <a:cxn ang="0">
                    <a:pos x="15" y="8"/>
                  </a:cxn>
                  <a:cxn ang="0">
                    <a:pos x="2" y="11"/>
                  </a:cxn>
                  <a:cxn ang="0">
                    <a:pos x="1" y="11"/>
                  </a:cxn>
                  <a:cxn ang="0">
                    <a:pos x="1" y="8"/>
                  </a:cxn>
                  <a:cxn ang="0">
                    <a:pos x="3" y="6"/>
                  </a:cxn>
                  <a:cxn ang="0">
                    <a:pos x="4" y="5"/>
                  </a:cxn>
                  <a:cxn ang="0">
                    <a:pos x="5" y="4"/>
                  </a:cxn>
                  <a:cxn ang="0">
                    <a:pos x="15" y="4"/>
                  </a:cxn>
                  <a:cxn ang="0">
                    <a:pos x="15" y="8"/>
                  </a:cxn>
                </a:cxnLst>
                <a:rect l="0" t="0" r="r" b="b"/>
                <a:pathLst>
                  <a:path w="16" h="12">
                    <a:moveTo>
                      <a:pt x="15" y="8"/>
                    </a:moveTo>
                    <a:cubicBezTo>
                      <a:pt x="12" y="12"/>
                      <a:pt x="6" y="12"/>
                      <a:pt x="2" y="11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0" y="10"/>
                      <a:pt x="1" y="8"/>
                      <a:pt x="1" y="8"/>
                    </a:cubicBezTo>
                    <a:cubicBezTo>
                      <a:pt x="2" y="7"/>
                      <a:pt x="3" y="6"/>
                      <a:pt x="3" y="6"/>
                    </a:cubicBezTo>
                    <a:cubicBezTo>
                      <a:pt x="3" y="5"/>
                      <a:pt x="4" y="5"/>
                      <a:pt x="4" y="5"/>
                    </a:cubicBezTo>
                    <a:cubicBezTo>
                      <a:pt x="4" y="5"/>
                      <a:pt x="4" y="4"/>
                      <a:pt x="5" y="4"/>
                    </a:cubicBezTo>
                    <a:cubicBezTo>
                      <a:pt x="8" y="1"/>
                      <a:pt x="13" y="0"/>
                      <a:pt x="15" y="4"/>
                    </a:cubicBezTo>
                    <a:cubicBezTo>
                      <a:pt x="16" y="5"/>
                      <a:pt x="16" y="7"/>
                      <a:pt x="15" y="8"/>
                    </a:cubicBezTo>
                    <a:close/>
                  </a:path>
                </a:pathLst>
              </a:custGeom>
              <a:solidFill>
                <a:srgbClr val="DDB45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50" name="Freeform 226"/>
              <p:cNvSpPr>
                <a:spLocks/>
              </p:cNvSpPr>
              <p:nvPr/>
            </p:nvSpPr>
            <p:spPr bwMode="auto">
              <a:xfrm>
                <a:off x="4621" y="2162"/>
                <a:ext cx="51" cy="36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3" y="3"/>
                  </a:cxn>
                  <a:cxn ang="0">
                    <a:pos x="4" y="3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1" y="7"/>
                  </a:cxn>
                  <a:cxn ang="0">
                    <a:pos x="1" y="9"/>
                  </a:cxn>
                  <a:cxn ang="0">
                    <a:pos x="1" y="9"/>
                  </a:cxn>
                  <a:cxn ang="0">
                    <a:pos x="13" y="7"/>
                  </a:cxn>
                </a:cxnLst>
                <a:rect l="0" t="0" r="r" b="b"/>
                <a:pathLst>
                  <a:path w="14" h="10">
                    <a:moveTo>
                      <a:pt x="13" y="7"/>
                    </a:moveTo>
                    <a:cubicBezTo>
                      <a:pt x="13" y="6"/>
                      <a:pt x="14" y="4"/>
                      <a:pt x="13" y="3"/>
                    </a:cubicBezTo>
                    <a:cubicBezTo>
                      <a:pt x="11" y="0"/>
                      <a:pt x="7" y="1"/>
                      <a:pt x="4" y="3"/>
                    </a:cubicBezTo>
                    <a:cubicBezTo>
                      <a:pt x="4" y="4"/>
                      <a:pt x="3" y="4"/>
                      <a:pt x="3" y="4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2" y="6"/>
                      <a:pt x="2" y="6"/>
                      <a:pt x="1" y="7"/>
                    </a:cubicBezTo>
                    <a:cubicBezTo>
                      <a:pt x="0" y="7"/>
                      <a:pt x="0" y="9"/>
                      <a:pt x="1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5" y="10"/>
                      <a:pt x="10" y="10"/>
                      <a:pt x="13" y="7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51" name="Freeform 227"/>
              <p:cNvSpPr>
                <a:spLocks/>
              </p:cNvSpPr>
              <p:nvPr/>
            </p:nvSpPr>
            <p:spPr bwMode="auto">
              <a:xfrm>
                <a:off x="5076" y="2089"/>
                <a:ext cx="73" cy="50"/>
              </a:xfrm>
              <a:custGeom>
                <a:avLst/>
                <a:gdLst/>
                <a:ahLst/>
                <a:cxnLst>
                  <a:cxn ang="0">
                    <a:pos x="1" y="10"/>
                  </a:cxn>
                  <a:cxn ang="0">
                    <a:pos x="2" y="5"/>
                  </a:cxn>
                  <a:cxn ang="0">
                    <a:pos x="19" y="4"/>
                  </a:cxn>
                  <a:cxn ang="0">
                    <a:pos x="19" y="8"/>
                  </a:cxn>
                  <a:cxn ang="0">
                    <a:pos x="15" y="11"/>
                  </a:cxn>
                  <a:cxn ang="0">
                    <a:pos x="1" y="10"/>
                  </a:cxn>
                </a:cxnLst>
                <a:rect l="0" t="0" r="r" b="b"/>
                <a:pathLst>
                  <a:path w="20" h="15">
                    <a:moveTo>
                      <a:pt x="1" y="10"/>
                    </a:moveTo>
                    <a:cubicBezTo>
                      <a:pt x="0" y="8"/>
                      <a:pt x="1" y="6"/>
                      <a:pt x="2" y="5"/>
                    </a:cubicBezTo>
                    <a:cubicBezTo>
                      <a:pt x="6" y="0"/>
                      <a:pt x="13" y="1"/>
                      <a:pt x="19" y="4"/>
                    </a:cubicBezTo>
                    <a:cubicBezTo>
                      <a:pt x="20" y="4"/>
                      <a:pt x="20" y="7"/>
                      <a:pt x="19" y="8"/>
                    </a:cubicBezTo>
                    <a:cubicBezTo>
                      <a:pt x="17" y="9"/>
                      <a:pt x="16" y="10"/>
                      <a:pt x="15" y="11"/>
                    </a:cubicBezTo>
                    <a:cubicBezTo>
                      <a:pt x="11" y="15"/>
                      <a:pt x="3" y="15"/>
                      <a:pt x="1" y="10"/>
                    </a:cubicBezTo>
                    <a:close/>
                  </a:path>
                </a:pathLst>
              </a:custGeom>
              <a:solidFill>
                <a:srgbClr val="A96E3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52" name="Freeform 228"/>
              <p:cNvSpPr>
                <a:spLocks/>
              </p:cNvSpPr>
              <p:nvPr/>
            </p:nvSpPr>
            <p:spPr bwMode="auto">
              <a:xfrm>
                <a:off x="5080" y="2089"/>
                <a:ext cx="64" cy="46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17" y="3"/>
                  </a:cxn>
                  <a:cxn ang="0">
                    <a:pos x="17" y="3"/>
                  </a:cxn>
                  <a:cxn ang="0">
                    <a:pos x="17" y="7"/>
                  </a:cxn>
                  <a:cxn ang="0">
                    <a:pos x="15" y="9"/>
                  </a:cxn>
                  <a:cxn ang="0">
                    <a:pos x="14" y="9"/>
                  </a:cxn>
                  <a:cxn ang="0">
                    <a:pos x="12" y="11"/>
                  </a:cxn>
                  <a:cxn ang="0">
                    <a:pos x="1" y="8"/>
                  </a:cxn>
                  <a:cxn ang="0">
                    <a:pos x="2" y="4"/>
                  </a:cxn>
                </a:cxnLst>
                <a:rect l="0" t="0" r="r" b="b"/>
                <a:pathLst>
                  <a:path w="18" h="13">
                    <a:moveTo>
                      <a:pt x="2" y="4"/>
                    </a:moveTo>
                    <a:cubicBezTo>
                      <a:pt x="6" y="0"/>
                      <a:pt x="12" y="1"/>
                      <a:pt x="17" y="3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8" y="4"/>
                      <a:pt x="18" y="6"/>
                      <a:pt x="17" y="7"/>
                    </a:cubicBezTo>
                    <a:cubicBezTo>
                      <a:pt x="16" y="7"/>
                      <a:pt x="15" y="8"/>
                      <a:pt x="15" y="9"/>
                    </a:cubicBezTo>
                    <a:cubicBezTo>
                      <a:pt x="14" y="9"/>
                      <a:pt x="14" y="9"/>
                      <a:pt x="14" y="9"/>
                    </a:cubicBezTo>
                    <a:cubicBezTo>
                      <a:pt x="14" y="10"/>
                      <a:pt x="13" y="10"/>
                      <a:pt x="12" y="11"/>
                    </a:cubicBezTo>
                    <a:cubicBezTo>
                      <a:pt x="9" y="13"/>
                      <a:pt x="3" y="13"/>
                      <a:pt x="1" y="8"/>
                    </a:cubicBezTo>
                    <a:cubicBezTo>
                      <a:pt x="0" y="7"/>
                      <a:pt x="1" y="5"/>
                      <a:pt x="2" y="4"/>
                    </a:cubicBezTo>
                    <a:close/>
                  </a:path>
                </a:pathLst>
              </a:custGeom>
              <a:solidFill>
                <a:srgbClr val="C18D4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53" name="Freeform 229"/>
              <p:cNvSpPr>
                <a:spLocks/>
              </p:cNvSpPr>
              <p:nvPr/>
            </p:nvSpPr>
            <p:spPr bwMode="auto">
              <a:xfrm>
                <a:off x="5085" y="2093"/>
                <a:ext cx="60" cy="36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15" y="2"/>
                  </a:cxn>
                  <a:cxn ang="0">
                    <a:pos x="16" y="3"/>
                  </a:cxn>
                  <a:cxn ang="0">
                    <a:pos x="15" y="6"/>
                  </a:cxn>
                  <a:cxn ang="0">
                    <a:pos x="13" y="7"/>
                  </a:cxn>
                  <a:cxn ang="0">
                    <a:pos x="13" y="8"/>
                  </a:cxn>
                  <a:cxn ang="0">
                    <a:pos x="11" y="9"/>
                  </a:cxn>
                  <a:cxn ang="0">
                    <a:pos x="1" y="7"/>
                  </a:cxn>
                  <a:cxn ang="0">
                    <a:pos x="2" y="4"/>
                  </a:cxn>
                </a:cxnLst>
                <a:rect l="0" t="0" r="r" b="b"/>
                <a:pathLst>
                  <a:path w="17" h="11">
                    <a:moveTo>
                      <a:pt x="2" y="4"/>
                    </a:moveTo>
                    <a:cubicBezTo>
                      <a:pt x="5" y="0"/>
                      <a:pt x="11" y="0"/>
                      <a:pt x="15" y="2"/>
                    </a:cubicBezTo>
                    <a:cubicBezTo>
                      <a:pt x="15" y="2"/>
                      <a:pt x="16" y="3"/>
                      <a:pt x="16" y="3"/>
                    </a:cubicBezTo>
                    <a:cubicBezTo>
                      <a:pt x="17" y="3"/>
                      <a:pt x="16" y="5"/>
                      <a:pt x="15" y="6"/>
                    </a:cubicBezTo>
                    <a:cubicBezTo>
                      <a:pt x="14" y="6"/>
                      <a:pt x="14" y="7"/>
                      <a:pt x="13" y="7"/>
                    </a:cubicBezTo>
                    <a:cubicBezTo>
                      <a:pt x="13" y="7"/>
                      <a:pt x="13" y="8"/>
                      <a:pt x="13" y="8"/>
                    </a:cubicBezTo>
                    <a:cubicBezTo>
                      <a:pt x="12" y="8"/>
                      <a:pt x="12" y="9"/>
                      <a:pt x="11" y="9"/>
                    </a:cubicBezTo>
                    <a:cubicBezTo>
                      <a:pt x="8" y="11"/>
                      <a:pt x="3" y="11"/>
                      <a:pt x="1" y="7"/>
                    </a:cubicBezTo>
                    <a:cubicBezTo>
                      <a:pt x="0" y="6"/>
                      <a:pt x="1" y="4"/>
                      <a:pt x="2" y="4"/>
                    </a:cubicBezTo>
                    <a:close/>
                  </a:path>
                </a:pathLst>
              </a:custGeom>
              <a:solidFill>
                <a:srgbClr val="DDB45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54" name="Freeform 230"/>
              <p:cNvSpPr>
                <a:spLocks/>
              </p:cNvSpPr>
              <p:nvPr/>
            </p:nvSpPr>
            <p:spPr bwMode="auto">
              <a:xfrm>
                <a:off x="5090" y="2098"/>
                <a:ext cx="51" cy="32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1" y="6"/>
                  </a:cxn>
                  <a:cxn ang="0">
                    <a:pos x="10" y="7"/>
                  </a:cxn>
                  <a:cxn ang="0">
                    <a:pos x="11" y="6"/>
                  </a:cxn>
                  <a:cxn ang="0">
                    <a:pos x="12" y="6"/>
                  </a:cxn>
                  <a:cxn ang="0">
                    <a:pos x="13" y="4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2" y="3"/>
                  </a:cxn>
                </a:cxnLst>
                <a:rect l="0" t="0" r="r" b="b"/>
                <a:pathLst>
                  <a:path w="15" h="9">
                    <a:moveTo>
                      <a:pt x="2" y="3"/>
                    </a:moveTo>
                    <a:cubicBezTo>
                      <a:pt x="1" y="4"/>
                      <a:pt x="0" y="5"/>
                      <a:pt x="1" y="6"/>
                    </a:cubicBezTo>
                    <a:cubicBezTo>
                      <a:pt x="2" y="9"/>
                      <a:pt x="7" y="9"/>
                      <a:pt x="10" y="7"/>
                    </a:cubicBezTo>
                    <a:cubicBezTo>
                      <a:pt x="10" y="7"/>
                      <a:pt x="11" y="7"/>
                      <a:pt x="11" y="6"/>
                    </a:cubicBezTo>
                    <a:cubicBezTo>
                      <a:pt x="11" y="6"/>
                      <a:pt x="12" y="6"/>
                      <a:pt x="12" y="6"/>
                    </a:cubicBezTo>
                    <a:cubicBezTo>
                      <a:pt x="12" y="5"/>
                      <a:pt x="13" y="5"/>
                      <a:pt x="13" y="4"/>
                    </a:cubicBezTo>
                    <a:cubicBezTo>
                      <a:pt x="14" y="4"/>
                      <a:pt x="15" y="3"/>
                      <a:pt x="14" y="2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0" y="0"/>
                      <a:pt x="5" y="0"/>
                      <a:pt x="2" y="3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55" name="Freeform 231"/>
              <p:cNvSpPr>
                <a:spLocks/>
              </p:cNvSpPr>
              <p:nvPr/>
            </p:nvSpPr>
            <p:spPr bwMode="auto">
              <a:xfrm>
                <a:off x="4731" y="2066"/>
                <a:ext cx="266" cy="160"/>
              </a:xfrm>
              <a:custGeom>
                <a:avLst/>
                <a:gdLst/>
                <a:ahLst/>
                <a:cxnLst>
                  <a:cxn ang="0">
                    <a:pos x="62" y="9"/>
                  </a:cxn>
                  <a:cxn ang="0">
                    <a:pos x="17" y="7"/>
                  </a:cxn>
                  <a:cxn ang="0">
                    <a:pos x="4" y="8"/>
                  </a:cxn>
                  <a:cxn ang="0">
                    <a:pos x="6" y="14"/>
                  </a:cxn>
                  <a:cxn ang="0">
                    <a:pos x="7" y="30"/>
                  </a:cxn>
                  <a:cxn ang="0">
                    <a:pos x="4" y="37"/>
                  </a:cxn>
                  <a:cxn ang="0">
                    <a:pos x="14" y="39"/>
                  </a:cxn>
                  <a:cxn ang="0">
                    <a:pos x="61" y="41"/>
                  </a:cxn>
                  <a:cxn ang="0">
                    <a:pos x="71" y="38"/>
                  </a:cxn>
                  <a:cxn ang="0">
                    <a:pos x="68" y="31"/>
                  </a:cxn>
                  <a:cxn ang="0">
                    <a:pos x="69" y="19"/>
                  </a:cxn>
                  <a:cxn ang="0">
                    <a:pos x="69" y="8"/>
                  </a:cxn>
                  <a:cxn ang="0">
                    <a:pos x="62" y="9"/>
                  </a:cxn>
                </a:cxnLst>
                <a:rect l="0" t="0" r="r" b="b"/>
                <a:pathLst>
                  <a:path w="75" h="46">
                    <a:moveTo>
                      <a:pt x="62" y="9"/>
                    </a:moveTo>
                    <a:cubicBezTo>
                      <a:pt x="62" y="9"/>
                      <a:pt x="41" y="5"/>
                      <a:pt x="17" y="7"/>
                    </a:cubicBezTo>
                    <a:cubicBezTo>
                      <a:pt x="17" y="7"/>
                      <a:pt x="8" y="0"/>
                      <a:pt x="4" y="8"/>
                    </a:cubicBezTo>
                    <a:cubicBezTo>
                      <a:pt x="4" y="8"/>
                      <a:pt x="3" y="11"/>
                      <a:pt x="6" y="14"/>
                    </a:cubicBezTo>
                    <a:cubicBezTo>
                      <a:pt x="6" y="14"/>
                      <a:pt x="0" y="21"/>
                      <a:pt x="7" y="30"/>
                    </a:cubicBezTo>
                    <a:cubicBezTo>
                      <a:pt x="7" y="30"/>
                      <a:pt x="1" y="32"/>
                      <a:pt x="4" y="37"/>
                    </a:cubicBezTo>
                    <a:cubicBezTo>
                      <a:pt x="4" y="37"/>
                      <a:pt x="3" y="41"/>
                      <a:pt x="14" y="39"/>
                    </a:cubicBezTo>
                    <a:cubicBezTo>
                      <a:pt x="14" y="39"/>
                      <a:pt x="29" y="46"/>
                      <a:pt x="61" y="41"/>
                    </a:cubicBezTo>
                    <a:cubicBezTo>
                      <a:pt x="61" y="41"/>
                      <a:pt x="69" y="45"/>
                      <a:pt x="71" y="38"/>
                    </a:cubicBezTo>
                    <a:cubicBezTo>
                      <a:pt x="71" y="38"/>
                      <a:pt x="71" y="32"/>
                      <a:pt x="68" y="31"/>
                    </a:cubicBezTo>
                    <a:cubicBezTo>
                      <a:pt x="68" y="31"/>
                      <a:pt x="73" y="25"/>
                      <a:pt x="69" y="19"/>
                    </a:cubicBezTo>
                    <a:cubicBezTo>
                      <a:pt x="69" y="19"/>
                      <a:pt x="75" y="11"/>
                      <a:pt x="69" y="8"/>
                    </a:cubicBezTo>
                    <a:cubicBezTo>
                      <a:pt x="69" y="8"/>
                      <a:pt x="65" y="5"/>
                      <a:pt x="62" y="9"/>
                    </a:cubicBezTo>
                    <a:close/>
                  </a:path>
                </a:pathLst>
              </a:custGeom>
              <a:solidFill>
                <a:srgbClr val="D98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56" name="Freeform 232"/>
              <p:cNvSpPr>
                <a:spLocks/>
              </p:cNvSpPr>
              <p:nvPr/>
            </p:nvSpPr>
            <p:spPr bwMode="auto">
              <a:xfrm>
                <a:off x="4745" y="2194"/>
                <a:ext cx="239" cy="27"/>
              </a:xfrm>
              <a:custGeom>
                <a:avLst/>
                <a:gdLst/>
                <a:ahLst/>
                <a:cxnLst>
                  <a:cxn ang="0">
                    <a:pos x="67" y="2"/>
                  </a:cxn>
                  <a:cxn ang="0">
                    <a:pos x="57" y="1"/>
                  </a:cxn>
                  <a:cxn ang="0">
                    <a:pos x="10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8">
                    <a:moveTo>
                      <a:pt x="67" y="2"/>
                    </a:moveTo>
                    <a:cubicBezTo>
                      <a:pt x="61" y="8"/>
                      <a:pt x="57" y="1"/>
                      <a:pt x="57" y="1"/>
                    </a:cubicBezTo>
                    <a:cubicBezTo>
                      <a:pt x="30" y="5"/>
                      <a:pt x="10" y="0"/>
                      <a:pt x="10" y="0"/>
                    </a:cubicBezTo>
                    <a:cubicBezTo>
                      <a:pt x="4" y="6"/>
                      <a:pt x="0" y="0"/>
                      <a:pt x="0" y="0"/>
                    </a:cubicBezTo>
                  </a:path>
                </a:pathLst>
              </a:custGeom>
              <a:noFill/>
              <a:ln w="0">
                <a:solidFill>
                  <a:srgbClr val="C77E1B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57" name="Freeform 233"/>
              <p:cNvSpPr>
                <a:spLocks/>
              </p:cNvSpPr>
              <p:nvPr/>
            </p:nvSpPr>
            <p:spPr bwMode="auto">
              <a:xfrm>
                <a:off x="4745" y="2194"/>
                <a:ext cx="239" cy="32"/>
              </a:xfrm>
              <a:custGeom>
                <a:avLst/>
                <a:gdLst/>
                <a:ahLst/>
                <a:cxnLst>
                  <a:cxn ang="0">
                    <a:pos x="67" y="2"/>
                  </a:cxn>
                  <a:cxn ang="0">
                    <a:pos x="57" y="2"/>
                  </a:cxn>
                  <a:cxn ang="0">
                    <a:pos x="10" y="1"/>
                  </a:cxn>
                  <a:cxn ang="0">
                    <a:pos x="0" y="0"/>
                  </a:cxn>
                </a:cxnLst>
                <a:rect l="0" t="0" r="r" b="b"/>
                <a:pathLst>
                  <a:path w="67" h="9">
                    <a:moveTo>
                      <a:pt x="67" y="2"/>
                    </a:moveTo>
                    <a:cubicBezTo>
                      <a:pt x="62" y="9"/>
                      <a:pt x="57" y="2"/>
                      <a:pt x="57" y="2"/>
                    </a:cubicBezTo>
                    <a:cubicBezTo>
                      <a:pt x="29" y="6"/>
                      <a:pt x="10" y="1"/>
                      <a:pt x="10" y="1"/>
                    </a:cubicBezTo>
                    <a:cubicBezTo>
                      <a:pt x="3" y="6"/>
                      <a:pt x="0" y="0"/>
                      <a:pt x="0" y="0"/>
                    </a:cubicBezTo>
                  </a:path>
                </a:pathLst>
              </a:custGeom>
              <a:noFill/>
              <a:ln w="0">
                <a:solidFill>
                  <a:srgbClr val="B77828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58" name="Freeform 234"/>
              <p:cNvSpPr>
                <a:spLocks/>
              </p:cNvSpPr>
              <p:nvPr/>
            </p:nvSpPr>
            <p:spPr bwMode="auto">
              <a:xfrm>
                <a:off x="4745" y="2194"/>
                <a:ext cx="239" cy="32"/>
              </a:xfrm>
              <a:custGeom>
                <a:avLst/>
                <a:gdLst/>
                <a:ahLst/>
                <a:cxnLst>
                  <a:cxn ang="0">
                    <a:pos x="67" y="2"/>
                  </a:cxn>
                  <a:cxn ang="0">
                    <a:pos x="57" y="2"/>
                  </a:cxn>
                  <a:cxn ang="0">
                    <a:pos x="10" y="1"/>
                  </a:cxn>
                  <a:cxn ang="0">
                    <a:pos x="0" y="0"/>
                  </a:cxn>
                </a:cxnLst>
                <a:rect l="0" t="0" r="r" b="b"/>
                <a:pathLst>
                  <a:path w="67" h="9">
                    <a:moveTo>
                      <a:pt x="67" y="2"/>
                    </a:moveTo>
                    <a:cubicBezTo>
                      <a:pt x="62" y="9"/>
                      <a:pt x="57" y="2"/>
                      <a:pt x="57" y="2"/>
                    </a:cubicBezTo>
                    <a:cubicBezTo>
                      <a:pt x="29" y="8"/>
                      <a:pt x="10" y="1"/>
                      <a:pt x="10" y="1"/>
                    </a:cubicBezTo>
                    <a:cubicBezTo>
                      <a:pt x="2" y="6"/>
                      <a:pt x="0" y="0"/>
                      <a:pt x="0" y="0"/>
                    </a:cubicBezTo>
                  </a:path>
                </a:pathLst>
              </a:custGeom>
              <a:noFill/>
              <a:ln w="0">
                <a:solidFill>
                  <a:srgbClr val="A7722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59" name="Freeform 235"/>
              <p:cNvSpPr>
                <a:spLocks/>
              </p:cNvSpPr>
              <p:nvPr/>
            </p:nvSpPr>
            <p:spPr bwMode="auto">
              <a:xfrm>
                <a:off x="4745" y="2194"/>
                <a:ext cx="239" cy="32"/>
              </a:xfrm>
              <a:custGeom>
                <a:avLst/>
                <a:gdLst/>
                <a:ahLst/>
                <a:cxnLst>
                  <a:cxn ang="0">
                    <a:pos x="67" y="2"/>
                  </a:cxn>
                  <a:cxn ang="0">
                    <a:pos x="57" y="3"/>
                  </a:cxn>
                  <a:cxn ang="0">
                    <a:pos x="10" y="2"/>
                  </a:cxn>
                  <a:cxn ang="0">
                    <a:pos x="0" y="0"/>
                  </a:cxn>
                </a:cxnLst>
                <a:rect l="0" t="0" r="r" b="b"/>
                <a:pathLst>
                  <a:path w="67" h="9">
                    <a:moveTo>
                      <a:pt x="67" y="2"/>
                    </a:moveTo>
                    <a:cubicBezTo>
                      <a:pt x="63" y="9"/>
                      <a:pt x="57" y="3"/>
                      <a:pt x="57" y="3"/>
                    </a:cubicBezTo>
                    <a:cubicBezTo>
                      <a:pt x="28" y="9"/>
                      <a:pt x="10" y="2"/>
                      <a:pt x="10" y="2"/>
                    </a:cubicBezTo>
                    <a:cubicBezTo>
                      <a:pt x="2" y="6"/>
                      <a:pt x="0" y="0"/>
                      <a:pt x="0" y="0"/>
                    </a:cubicBezTo>
                  </a:path>
                </a:pathLst>
              </a:custGeom>
              <a:noFill/>
              <a:ln w="0">
                <a:solidFill>
                  <a:srgbClr val="976B3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60" name="Freeform 236"/>
              <p:cNvSpPr>
                <a:spLocks/>
              </p:cNvSpPr>
              <p:nvPr/>
            </p:nvSpPr>
            <p:spPr bwMode="auto">
              <a:xfrm>
                <a:off x="4745" y="2194"/>
                <a:ext cx="239" cy="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" y="0"/>
                  </a:cxn>
                  <a:cxn ang="0">
                    <a:pos x="57" y="0"/>
                  </a:cxn>
                  <a:cxn ang="0">
                    <a:pos x="67" y="2"/>
                  </a:cxn>
                </a:cxnLst>
                <a:rect l="0" t="0" r="r" b="b"/>
                <a:pathLst>
                  <a:path w="67" h="8">
                    <a:moveTo>
                      <a:pt x="0" y="0"/>
                    </a:moveTo>
                    <a:cubicBezTo>
                      <a:pt x="0" y="0"/>
                      <a:pt x="5" y="6"/>
                      <a:pt x="10" y="0"/>
                    </a:cubicBezTo>
                    <a:cubicBezTo>
                      <a:pt x="10" y="0"/>
                      <a:pt x="31" y="5"/>
                      <a:pt x="57" y="0"/>
                    </a:cubicBezTo>
                    <a:cubicBezTo>
                      <a:pt x="57" y="0"/>
                      <a:pt x="61" y="8"/>
                      <a:pt x="67" y="2"/>
                    </a:cubicBezTo>
                  </a:path>
                </a:pathLst>
              </a:custGeom>
              <a:noFill/>
              <a:ln w="0">
                <a:solidFill>
                  <a:srgbClr val="D98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61" name="Freeform 237"/>
              <p:cNvSpPr>
                <a:spLocks noEditPoints="1"/>
              </p:cNvSpPr>
              <p:nvPr/>
            </p:nvSpPr>
            <p:spPr bwMode="auto">
              <a:xfrm>
                <a:off x="4750" y="2089"/>
                <a:ext cx="225" cy="128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38" y="18"/>
                  </a:cxn>
                  <a:cxn ang="0">
                    <a:pos x="47" y="36"/>
                  </a:cxn>
                  <a:cxn ang="0">
                    <a:pos x="6" y="34"/>
                  </a:cxn>
                  <a:cxn ang="0">
                    <a:pos x="7" y="27"/>
                  </a:cxn>
                  <a:cxn ang="0">
                    <a:pos x="2" y="30"/>
                  </a:cxn>
                  <a:cxn ang="0">
                    <a:pos x="12" y="1"/>
                  </a:cxn>
                  <a:cxn ang="0">
                    <a:pos x="22" y="18"/>
                  </a:cxn>
                  <a:cxn ang="0">
                    <a:pos x="32" y="37"/>
                  </a:cxn>
                  <a:cxn ang="0">
                    <a:pos x="56" y="3"/>
                  </a:cxn>
                  <a:cxn ang="0">
                    <a:pos x="56" y="9"/>
                  </a:cxn>
                  <a:cxn ang="0">
                    <a:pos x="61" y="5"/>
                  </a:cxn>
                  <a:cxn ang="0">
                    <a:pos x="55" y="35"/>
                  </a:cxn>
                  <a:cxn ang="0">
                    <a:pos x="58" y="27"/>
                  </a:cxn>
                  <a:cxn ang="0">
                    <a:pos x="61" y="31"/>
                  </a:cxn>
                  <a:cxn ang="0">
                    <a:pos x="0" y="8"/>
                  </a:cxn>
                  <a:cxn ang="0">
                    <a:pos x="6" y="6"/>
                  </a:cxn>
                  <a:cxn ang="0">
                    <a:pos x="4" y="3"/>
                  </a:cxn>
                  <a:cxn ang="0">
                    <a:pos x="19" y="0"/>
                  </a:cxn>
                  <a:cxn ang="0">
                    <a:pos x="29" y="18"/>
                  </a:cxn>
                  <a:cxn ang="0">
                    <a:pos x="40" y="36"/>
                  </a:cxn>
                </a:cxnLst>
                <a:rect l="0" t="0" r="r" b="b"/>
                <a:pathLst>
                  <a:path w="62" h="37">
                    <a:moveTo>
                      <a:pt x="28" y="0"/>
                    </a:moveTo>
                    <a:cubicBezTo>
                      <a:pt x="28" y="0"/>
                      <a:pt x="35" y="7"/>
                      <a:pt x="38" y="18"/>
                    </a:cubicBezTo>
                    <a:cubicBezTo>
                      <a:pt x="41" y="28"/>
                      <a:pt x="47" y="37"/>
                      <a:pt x="47" y="36"/>
                    </a:cubicBezTo>
                    <a:moveTo>
                      <a:pt x="6" y="34"/>
                    </a:moveTo>
                    <a:cubicBezTo>
                      <a:pt x="6" y="34"/>
                      <a:pt x="10" y="31"/>
                      <a:pt x="7" y="27"/>
                    </a:cubicBezTo>
                    <a:cubicBezTo>
                      <a:pt x="7" y="27"/>
                      <a:pt x="2" y="24"/>
                      <a:pt x="2" y="30"/>
                    </a:cubicBezTo>
                    <a:moveTo>
                      <a:pt x="12" y="1"/>
                    </a:moveTo>
                    <a:cubicBezTo>
                      <a:pt x="12" y="1"/>
                      <a:pt x="19" y="7"/>
                      <a:pt x="22" y="18"/>
                    </a:cubicBezTo>
                    <a:cubicBezTo>
                      <a:pt x="25" y="29"/>
                      <a:pt x="32" y="36"/>
                      <a:pt x="32" y="37"/>
                    </a:cubicBezTo>
                    <a:moveTo>
                      <a:pt x="56" y="3"/>
                    </a:moveTo>
                    <a:cubicBezTo>
                      <a:pt x="56" y="3"/>
                      <a:pt x="54" y="8"/>
                      <a:pt x="56" y="9"/>
                    </a:cubicBezTo>
                    <a:cubicBezTo>
                      <a:pt x="56" y="9"/>
                      <a:pt x="62" y="12"/>
                      <a:pt x="61" y="5"/>
                    </a:cubicBezTo>
                    <a:moveTo>
                      <a:pt x="55" y="35"/>
                    </a:moveTo>
                    <a:cubicBezTo>
                      <a:pt x="55" y="35"/>
                      <a:pt x="53" y="28"/>
                      <a:pt x="58" y="27"/>
                    </a:cubicBezTo>
                    <a:cubicBezTo>
                      <a:pt x="58" y="27"/>
                      <a:pt x="62" y="27"/>
                      <a:pt x="61" y="31"/>
                    </a:cubicBezTo>
                    <a:moveTo>
                      <a:pt x="0" y="8"/>
                    </a:moveTo>
                    <a:cubicBezTo>
                      <a:pt x="0" y="8"/>
                      <a:pt x="5" y="9"/>
                      <a:pt x="6" y="6"/>
                    </a:cubicBezTo>
                    <a:cubicBezTo>
                      <a:pt x="6" y="6"/>
                      <a:pt x="6" y="4"/>
                      <a:pt x="4" y="3"/>
                    </a:cubicBezTo>
                    <a:moveTo>
                      <a:pt x="19" y="0"/>
                    </a:moveTo>
                    <a:cubicBezTo>
                      <a:pt x="19" y="0"/>
                      <a:pt x="26" y="7"/>
                      <a:pt x="29" y="18"/>
                    </a:cubicBezTo>
                    <a:cubicBezTo>
                      <a:pt x="33" y="29"/>
                      <a:pt x="39" y="36"/>
                      <a:pt x="40" y="36"/>
                    </a:cubicBezTo>
                  </a:path>
                </a:pathLst>
              </a:custGeom>
              <a:noFill/>
              <a:ln w="0">
                <a:solidFill>
                  <a:srgbClr val="705434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62" name="Freeform 238"/>
              <p:cNvSpPr>
                <a:spLocks/>
              </p:cNvSpPr>
              <p:nvPr/>
            </p:nvSpPr>
            <p:spPr bwMode="auto">
              <a:xfrm>
                <a:off x="5149" y="2071"/>
                <a:ext cx="18" cy="1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5" y="4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rect l="0" t="0" r="r" b="b"/>
                <a:pathLst>
                  <a:path w="5" h="5">
                    <a:moveTo>
                      <a:pt x="1" y="0"/>
                    </a:moveTo>
                    <a:cubicBezTo>
                      <a:pt x="1" y="0"/>
                      <a:pt x="3" y="5"/>
                      <a:pt x="5" y="4"/>
                    </a:cubicBezTo>
                    <a:cubicBezTo>
                      <a:pt x="5" y="4"/>
                      <a:pt x="3" y="5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63" name="Freeform 239"/>
              <p:cNvSpPr>
                <a:spLocks/>
              </p:cNvSpPr>
              <p:nvPr/>
            </p:nvSpPr>
            <p:spPr bwMode="auto">
              <a:xfrm>
                <a:off x="5149" y="2071"/>
                <a:ext cx="18" cy="1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5" y="4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rect l="0" t="0" r="r" b="b"/>
                <a:pathLst>
                  <a:path w="5" h="5">
                    <a:moveTo>
                      <a:pt x="1" y="0"/>
                    </a:moveTo>
                    <a:cubicBezTo>
                      <a:pt x="1" y="0"/>
                      <a:pt x="3" y="5"/>
                      <a:pt x="5" y="4"/>
                    </a:cubicBezTo>
                    <a:cubicBezTo>
                      <a:pt x="5" y="4"/>
                      <a:pt x="3" y="5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64" name="Freeform 240"/>
              <p:cNvSpPr>
                <a:spLocks/>
              </p:cNvSpPr>
              <p:nvPr/>
            </p:nvSpPr>
            <p:spPr bwMode="auto">
              <a:xfrm>
                <a:off x="5011" y="1975"/>
                <a:ext cx="184" cy="114"/>
              </a:xfrm>
              <a:custGeom>
                <a:avLst/>
                <a:gdLst/>
                <a:ahLst/>
                <a:cxnLst>
                  <a:cxn ang="0">
                    <a:pos x="8" y="16"/>
                  </a:cxn>
                  <a:cxn ang="0">
                    <a:pos x="22" y="14"/>
                  </a:cxn>
                  <a:cxn ang="0">
                    <a:pos x="29" y="6"/>
                  </a:cxn>
                  <a:cxn ang="0">
                    <a:pos x="43" y="1"/>
                  </a:cxn>
                  <a:cxn ang="0">
                    <a:pos x="52" y="15"/>
                  </a:cxn>
                  <a:cxn ang="0">
                    <a:pos x="45" y="27"/>
                  </a:cxn>
                  <a:cxn ang="0">
                    <a:pos x="35" y="31"/>
                  </a:cxn>
                  <a:cxn ang="0">
                    <a:pos x="0" y="21"/>
                  </a:cxn>
                  <a:cxn ang="0">
                    <a:pos x="8" y="16"/>
                  </a:cxn>
                  <a:cxn ang="0">
                    <a:pos x="8" y="16"/>
                  </a:cxn>
                </a:cxnLst>
                <a:rect l="0" t="0" r="r" b="b"/>
                <a:pathLst>
                  <a:path w="52" h="32">
                    <a:moveTo>
                      <a:pt x="8" y="16"/>
                    </a:moveTo>
                    <a:cubicBezTo>
                      <a:pt x="13" y="16"/>
                      <a:pt x="19" y="18"/>
                      <a:pt x="22" y="14"/>
                    </a:cubicBezTo>
                    <a:cubicBezTo>
                      <a:pt x="25" y="11"/>
                      <a:pt x="26" y="9"/>
                      <a:pt x="29" y="6"/>
                    </a:cubicBezTo>
                    <a:cubicBezTo>
                      <a:pt x="33" y="3"/>
                      <a:pt x="38" y="0"/>
                      <a:pt x="43" y="1"/>
                    </a:cubicBezTo>
                    <a:cubicBezTo>
                      <a:pt x="49" y="4"/>
                      <a:pt x="52" y="9"/>
                      <a:pt x="52" y="15"/>
                    </a:cubicBezTo>
                    <a:cubicBezTo>
                      <a:pt x="52" y="19"/>
                      <a:pt x="50" y="25"/>
                      <a:pt x="45" y="27"/>
                    </a:cubicBezTo>
                    <a:cubicBezTo>
                      <a:pt x="41" y="29"/>
                      <a:pt x="39" y="29"/>
                      <a:pt x="35" y="31"/>
                    </a:cubicBezTo>
                    <a:cubicBezTo>
                      <a:pt x="30" y="32"/>
                      <a:pt x="7" y="31"/>
                      <a:pt x="0" y="21"/>
                    </a:cubicBezTo>
                    <a:cubicBezTo>
                      <a:pt x="0" y="20"/>
                      <a:pt x="6" y="19"/>
                      <a:pt x="8" y="16"/>
                    </a:cubicBezTo>
                    <a:cubicBezTo>
                      <a:pt x="8" y="16"/>
                      <a:pt x="8" y="16"/>
                      <a:pt x="8" y="16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65" name="Freeform 241"/>
              <p:cNvSpPr>
                <a:spLocks/>
              </p:cNvSpPr>
              <p:nvPr/>
            </p:nvSpPr>
            <p:spPr bwMode="auto">
              <a:xfrm>
                <a:off x="5053" y="2071"/>
                <a:ext cx="18" cy="1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5" y="5"/>
                  </a:cxn>
                  <a:cxn ang="0">
                    <a:pos x="0" y="1"/>
                  </a:cxn>
                  <a:cxn ang="0">
                    <a:pos x="1" y="0"/>
                  </a:cxn>
                </a:cxnLst>
                <a:rect l="0" t="0" r="r" b="b"/>
                <a:pathLst>
                  <a:path w="5" h="6">
                    <a:moveTo>
                      <a:pt x="1" y="0"/>
                    </a:moveTo>
                    <a:cubicBezTo>
                      <a:pt x="1" y="0"/>
                      <a:pt x="3" y="6"/>
                      <a:pt x="5" y="5"/>
                    </a:cubicBezTo>
                    <a:cubicBezTo>
                      <a:pt x="5" y="5"/>
                      <a:pt x="3" y="6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66" name="Freeform 242"/>
              <p:cNvSpPr>
                <a:spLocks/>
              </p:cNvSpPr>
              <p:nvPr/>
            </p:nvSpPr>
            <p:spPr bwMode="auto">
              <a:xfrm>
                <a:off x="5053" y="2071"/>
                <a:ext cx="18" cy="1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5" y="5"/>
                  </a:cxn>
                  <a:cxn ang="0">
                    <a:pos x="0" y="1"/>
                  </a:cxn>
                  <a:cxn ang="0">
                    <a:pos x="1" y="0"/>
                  </a:cxn>
                </a:cxnLst>
                <a:rect l="0" t="0" r="r" b="b"/>
                <a:pathLst>
                  <a:path w="5" h="6">
                    <a:moveTo>
                      <a:pt x="1" y="0"/>
                    </a:moveTo>
                    <a:cubicBezTo>
                      <a:pt x="1" y="0"/>
                      <a:pt x="3" y="6"/>
                      <a:pt x="5" y="5"/>
                    </a:cubicBezTo>
                    <a:cubicBezTo>
                      <a:pt x="5" y="5"/>
                      <a:pt x="3" y="6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67" name="Freeform 243"/>
              <p:cNvSpPr>
                <a:spLocks/>
              </p:cNvSpPr>
              <p:nvPr/>
            </p:nvSpPr>
            <p:spPr bwMode="auto">
              <a:xfrm>
                <a:off x="5186" y="2043"/>
                <a:ext cx="23" cy="1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7" y="2"/>
                  </a:cxn>
                  <a:cxn ang="0">
                    <a:pos x="0" y="1"/>
                  </a:cxn>
                  <a:cxn ang="0">
                    <a:pos x="1" y="0"/>
                  </a:cxn>
                </a:cxnLst>
                <a:rect l="0" t="0" r="r" b="b"/>
                <a:pathLst>
                  <a:path w="7" h="4">
                    <a:moveTo>
                      <a:pt x="1" y="0"/>
                    </a:moveTo>
                    <a:cubicBezTo>
                      <a:pt x="1" y="0"/>
                      <a:pt x="5" y="3"/>
                      <a:pt x="7" y="2"/>
                    </a:cubicBezTo>
                    <a:cubicBezTo>
                      <a:pt x="7" y="2"/>
                      <a:pt x="6" y="4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68" name="Freeform 244"/>
              <p:cNvSpPr>
                <a:spLocks/>
              </p:cNvSpPr>
              <p:nvPr/>
            </p:nvSpPr>
            <p:spPr bwMode="auto">
              <a:xfrm>
                <a:off x="5186" y="2043"/>
                <a:ext cx="23" cy="1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7" y="2"/>
                  </a:cxn>
                  <a:cxn ang="0">
                    <a:pos x="0" y="1"/>
                  </a:cxn>
                  <a:cxn ang="0">
                    <a:pos x="1" y="0"/>
                  </a:cxn>
                </a:cxnLst>
                <a:rect l="0" t="0" r="r" b="b"/>
                <a:pathLst>
                  <a:path w="7" h="4">
                    <a:moveTo>
                      <a:pt x="1" y="0"/>
                    </a:moveTo>
                    <a:cubicBezTo>
                      <a:pt x="1" y="0"/>
                      <a:pt x="5" y="3"/>
                      <a:pt x="7" y="2"/>
                    </a:cubicBezTo>
                    <a:cubicBezTo>
                      <a:pt x="7" y="2"/>
                      <a:pt x="6" y="4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69" name="Freeform 245"/>
              <p:cNvSpPr>
                <a:spLocks/>
              </p:cNvSpPr>
              <p:nvPr/>
            </p:nvSpPr>
            <p:spPr bwMode="auto">
              <a:xfrm>
                <a:off x="5011" y="1979"/>
                <a:ext cx="184" cy="109"/>
              </a:xfrm>
              <a:custGeom>
                <a:avLst/>
                <a:gdLst/>
                <a:ahLst/>
                <a:cxnLst>
                  <a:cxn ang="0">
                    <a:pos x="44" y="1"/>
                  </a:cxn>
                  <a:cxn ang="0">
                    <a:pos x="52" y="14"/>
                  </a:cxn>
                  <a:cxn ang="0">
                    <a:pos x="45" y="26"/>
                  </a:cxn>
                  <a:cxn ang="0">
                    <a:pos x="35" y="30"/>
                  </a:cxn>
                  <a:cxn ang="0">
                    <a:pos x="0" y="20"/>
                  </a:cxn>
                  <a:cxn ang="0">
                    <a:pos x="5" y="23"/>
                  </a:cxn>
                  <a:cxn ang="0">
                    <a:pos x="41" y="26"/>
                  </a:cxn>
                  <a:cxn ang="0">
                    <a:pos x="50" y="11"/>
                  </a:cxn>
                  <a:cxn ang="0">
                    <a:pos x="44" y="0"/>
                  </a:cxn>
                  <a:cxn ang="0">
                    <a:pos x="44" y="1"/>
                  </a:cxn>
                </a:cxnLst>
                <a:rect l="0" t="0" r="r" b="b"/>
                <a:pathLst>
                  <a:path w="52" h="31">
                    <a:moveTo>
                      <a:pt x="44" y="1"/>
                    </a:moveTo>
                    <a:cubicBezTo>
                      <a:pt x="49" y="3"/>
                      <a:pt x="52" y="8"/>
                      <a:pt x="52" y="14"/>
                    </a:cubicBezTo>
                    <a:cubicBezTo>
                      <a:pt x="52" y="18"/>
                      <a:pt x="50" y="24"/>
                      <a:pt x="45" y="26"/>
                    </a:cubicBezTo>
                    <a:cubicBezTo>
                      <a:pt x="41" y="28"/>
                      <a:pt x="39" y="28"/>
                      <a:pt x="35" y="30"/>
                    </a:cubicBezTo>
                    <a:cubicBezTo>
                      <a:pt x="30" y="31"/>
                      <a:pt x="7" y="30"/>
                      <a:pt x="0" y="20"/>
                    </a:cubicBezTo>
                    <a:cubicBezTo>
                      <a:pt x="1" y="21"/>
                      <a:pt x="3" y="22"/>
                      <a:pt x="5" y="23"/>
                    </a:cubicBezTo>
                    <a:cubicBezTo>
                      <a:pt x="16" y="29"/>
                      <a:pt x="29" y="30"/>
                      <a:pt x="41" y="26"/>
                    </a:cubicBezTo>
                    <a:cubicBezTo>
                      <a:pt x="46" y="24"/>
                      <a:pt x="52" y="17"/>
                      <a:pt x="50" y="11"/>
                    </a:cubicBezTo>
                    <a:cubicBezTo>
                      <a:pt x="49" y="8"/>
                      <a:pt x="48" y="7"/>
                      <a:pt x="44" y="0"/>
                    </a:cubicBezTo>
                    <a:cubicBezTo>
                      <a:pt x="44" y="0"/>
                      <a:pt x="44" y="1"/>
                      <a:pt x="44" y="1"/>
                    </a:cubicBezTo>
                    <a:close/>
                  </a:path>
                </a:pathLst>
              </a:custGeom>
              <a:solidFill>
                <a:srgbClr val="0953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70" name="Freeform 246"/>
              <p:cNvSpPr>
                <a:spLocks/>
              </p:cNvSpPr>
              <p:nvPr/>
            </p:nvSpPr>
            <p:spPr bwMode="auto">
              <a:xfrm>
                <a:off x="5140" y="1961"/>
                <a:ext cx="14" cy="23"/>
              </a:xfrm>
              <a:custGeom>
                <a:avLst/>
                <a:gdLst/>
                <a:ahLst/>
                <a:cxnLst>
                  <a:cxn ang="0">
                    <a:pos x="2" y="6"/>
                  </a:cxn>
                  <a:cxn ang="0">
                    <a:pos x="4" y="0"/>
                  </a:cxn>
                  <a:cxn ang="0">
                    <a:pos x="0" y="6"/>
                  </a:cxn>
                  <a:cxn ang="0">
                    <a:pos x="2" y="6"/>
                  </a:cxn>
                </a:cxnLst>
                <a:rect l="0" t="0" r="r" b="b"/>
                <a:pathLst>
                  <a:path w="4" h="6">
                    <a:moveTo>
                      <a:pt x="2" y="6"/>
                    </a:moveTo>
                    <a:cubicBezTo>
                      <a:pt x="2" y="6"/>
                      <a:pt x="2" y="0"/>
                      <a:pt x="4" y="0"/>
                    </a:cubicBezTo>
                    <a:cubicBezTo>
                      <a:pt x="4" y="0"/>
                      <a:pt x="1" y="0"/>
                      <a:pt x="0" y="6"/>
                    </a:cubicBezTo>
                    <a:cubicBezTo>
                      <a:pt x="0" y="6"/>
                      <a:pt x="2" y="6"/>
                      <a:pt x="2" y="6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71" name="Freeform 247"/>
              <p:cNvSpPr>
                <a:spLocks/>
              </p:cNvSpPr>
              <p:nvPr/>
            </p:nvSpPr>
            <p:spPr bwMode="auto">
              <a:xfrm>
                <a:off x="5140" y="1961"/>
                <a:ext cx="14" cy="23"/>
              </a:xfrm>
              <a:custGeom>
                <a:avLst/>
                <a:gdLst/>
                <a:ahLst/>
                <a:cxnLst>
                  <a:cxn ang="0">
                    <a:pos x="2" y="6"/>
                  </a:cxn>
                  <a:cxn ang="0">
                    <a:pos x="4" y="0"/>
                  </a:cxn>
                  <a:cxn ang="0">
                    <a:pos x="0" y="6"/>
                  </a:cxn>
                  <a:cxn ang="0">
                    <a:pos x="2" y="6"/>
                  </a:cxn>
                </a:cxnLst>
                <a:rect l="0" t="0" r="r" b="b"/>
                <a:pathLst>
                  <a:path w="4" h="6">
                    <a:moveTo>
                      <a:pt x="2" y="6"/>
                    </a:moveTo>
                    <a:cubicBezTo>
                      <a:pt x="2" y="6"/>
                      <a:pt x="2" y="0"/>
                      <a:pt x="4" y="0"/>
                    </a:cubicBezTo>
                    <a:cubicBezTo>
                      <a:pt x="4" y="0"/>
                      <a:pt x="1" y="0"/>
                      <a:pt x="0" y="6"/>
                    </a:cubicBezTo>
                    <a:cubicBezTo>
                      <a:pt x="0" y="6"/>
                      <a:pt x="2" y="6"/>
                      <a:pt x="2" y="6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72" name="Freeform 248"/>
              <p:cNvSpPr>
                <a:spLocks/>
              </p:cNvSpPr>
              <p:nvPr/>
            </p:nvSpPr>
            <p:spPr bwMode="auto">
              <a:xfrm>
                <a:off x="5103" y="1984"/>
                <a:ext cx="14" cy="23"/>
              </a:xfrm>
              <a:custGeom>
                <a:avLst/>
                <a:gdLst/>
                <a:ahLst/>
                <a:cxnLst>
                  <a:cxn ang="0">
                    <a:pos x="2" y="6"/>
                  </a:cxn>
                  <a:cxn ang="0">
                    <a:pos x="3" y="0"/>
                  </a:cxn>
                  <a:cxn ang="0">
                    <a:pos x="0" y="6"/>
                  </a:cxn>
                  <a:cxn ang="0">
                    <a:pos x="2" y="6"/>
                  </a:cxn>
                </a:cxnLst>
                <a:rect l="0" t="0" r="r" b="b"/>
                <a:pathLst>
                  <a:path w="3" h="6">
                    <a:moveTo>
                      <a:pt x="2" y="6"/>
                    </a:moveTo>
                    <a:cubicBezTo>
                      <a:pt x="2" y="6"/>
                      <a:pt x="1" y="0"/>
                      <a:pt x="3" y="0"/>
                    </a:cubicBezTo>
                    <a:cubicBezTo>
                      <a:pt x="3" y="0"/>
                      <a:pt x="1" y="0"/>
                      <a:pt x="0" y="6"/>
                    </a:cubicBezTo>
                    <a:cubicBezTo>
                      <a:pt x="0" y="6"/>
                      <a:pt x="2" y="6"/>
                      <a:pt x="2" y="6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73" name="Freeform 249"/>
              <p:cNvSpPr>
                <a:spLocks/>
              </p:cNvSpPr>
              <p:nvPr/>
            </p:nvSpPr>
            <p:spPr bwMode="auto">
              <a:xfrm>
                <a:off x="5103" y="1984"/>
                <a:ext cx="14" cy="23"/>
              </a:xfrm>
              <a:custGeom>
                <a:avLst/>
                <a:gdLst/>
                <a:ahLst/>
                <a:cxnLst>
                  <a:cxn ang="0">
                    <a:pos x="2" y="6"/>
                  </a:cxn>
                  <a:cxn ang="0">
                    <a:pos x="3" y="0"/>
                  </a:cxn>
                  <a:cxn ang="0">
                    <a:pos x="0" y="6"/>
                  </a:cxn>
                  <a:cxn ang="0">
                    <a:pos x="2" y="6"/>
                  </a:cxn>
                </a:cxnLst>
                <a:rect l="0" t="0" r="r" b="b"/>
                <a:pathLst>
                  <a:path w="3" h="6">
                    <a:moveTo>
                      <a:pt x="2" y="6"/>
                    </a:moveTo>
                    <a:cubicBezTo>
                      <a:pt x="2" y="6"/>
                      <a:pt x="1" y="0"/>
                      <a:pt x="3" y="0"/>
                    </a:cubicBezTo>
                    <a:cubicBezTo>
                      <a:pt x="3" y="0"/>
                      <a:pt x="1" y="0"/>
                      <a:pt x="0" y="6"/>
                    </a:cubicBezTo>
                    <a:cubicBezTo>
                      <a:pt x="0" y="6"/>
                      <a:pt x="2" y="6"/>
                      <a:pt x="2" y="6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74" name="Freeform 250"/>
              <p:cNvSpPr>
                <a:spLocks/>
              </p:cNvSpPr>
              <p:nvPr/>
            </p:nvSpPr>
            <p:spPr bwMode="auto">
              <a:xfrm>
                <a:off x="5053" y="1970"/>
                <a:ext cx="119" cy="78"/>
              </a:xfrm>
              <a:custGeom>
                <a:avLst/>
                <a:gdLst/>
                <a:ahLst/>
                <a:cxnLst>
                  <a:cxn ang="0">
                    <a:pos x="32" y="6"/>
                  </a:cxn>
                  <a:cxn ang="0">
                    <a:pos x="32" y="4"/>
                  </a:cxn>
                  <a:cxn ang="0">
                    <a:pos x="12" y="16"/>
                  </a:cxn>
                  <a:cxn ang="0">
                    <a:pos x="1" y="20"/>
                  </a:cxn>
                  <a:cxn ang="0">
                    <a:pos x="0" y="20"/>
                  </a:cxn>
                  <a:cxn ang="0">
                    <a:pos x="1" y="22"/>
                  </a:cxn>
                  <a:cxn ang="0">
                    <a:pos x="9" y="23"/>
                  </a:cxn>
                  <a:cxn ang="0">
                    <a:pos x="28" y="11"/>
                  </a:cxn>
                  <a:cxn ang="0">
                    <a:pos x="32" y="6"/>
                  </a:cxn>
                </a:cxnLst>
                <a:rect l="0" t="0" r="r" b="b"/>
                <a:pathLst>
                  <a:path w="34" h="23">
                    <a:moveTo>
                      <a:pt x="32" y="6"/>
                    </a:moveTo>
                    <a:cubicBezTo>
                      <a:pt x="32" y="5"/>
                      <a:pt x="32" y="4"/>
                      <a:pt x="32" y="4"/>
                    </a:cubicBezTo>
                    <a:cubicBezTo>
                      <a:pt x="22" y="0"/>
                      <a:pt x="13" y="13"/>
                      <a:pt x="12" y="16"/>
                    </a:cubicBezTo>
                    <a:cubicBezTo>
                      <a:pt x="11" y="21"/>
                      <a:pt x="5" y="20"/>
                      <a:pt x="1" y="20"/>
                    </a:cubicBezTo>
                    <a:cubicBezTo>
                      <a:pt x="1" y="20"/>
                      <a:pt x="0" y="20"/>
                      <a:pt x="0" y="20"/>
                    </a:cubicBezTo>
                    <a:cubicBezTo>
                      <a:pt x="0" y="21"/>
                      <a:pt x="0" y="22"/>
                      <a:pt x="1" y="22"/>
                    </a:cubicBezTo>
                    <a:cubicBezTo>
                      <a:pt x="4" y="23"/>
                      <a:pt x="6" y="23"/>
                      <a:pt x="9" y="23"/>
                    </a:cubicBezTo>
                    <a:cubicBezTo>
                      <a:pt x="18" y="23"/>
                      <a:pt x="22" y="16"/>
                      <a:pt x="28" y="11"/>
                    </a:cubicBezTo>
                    <a:cubicBezTo>
                      <a:pt x="29" y="9"/>
                      <a:pt x="34" y="7"/>
                      <a:pt x="32" y="6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75" name="Freeform 251"/>
              <p:cNvSpPr>
                <a:spLocks/>
              </p:cNvSpPr>
              <p:nvPr/>
            </p:nvSpPr>
            <p:spPr bwMode="auto">
              <a:xfrm>
                <a:off x="5057" y="1975"/>
                <a:ext cx="110" cy="73"/>
              </a:xfrm>
              <a:custGeom>
                <a:avLst/>
                <a:gdLst/>
                <a:ahLst/>
                <a:cxnLst>
                  <a:cxn ang="0">
                    <a:pos x="8" y="20"/>
                  </a:cxn>
                  <a:cxn ang="0">
                    <a:pos x="1" y="20"/>
                  </a:cxn>
                  <a:cxn ang="0">
                    <a:pos x="0" y="19"/>
                  </a:cxn>
                  <a:cxn ang="0">
                    <a:pos x="0" y="18"/>
                  </a:cxn>
                  <a:cxn ang="0">
                    <a:pos x="2" y="18"/>
                  </a:cxn>
                  <a:cxn ang="0">
                    <a:pos x="11" y="15"/>
                  </a:cxn>
                  <a:cxn ang="0">
                    <a:pos x="14" y="11"/>
                  </a:cxn>
                  <a:cxn ang="0">
                    <a:pos x="31" y="3"/>
                  </a:cxn>
                  <a:cxn ang="0">
                    <a:pos x="31" y="3"/>
                  </a:cxn>
                  <a:cxn ang="0">
                    <a:pos x="31" y="4"/>
                  </a:cxn>
                  <a:cxn ang="0">
                    <a:pos x="31" y="4"/>
                  </a:cxn>
                  <a:cxn ang="0">
                    <a:pos x="26" y="8"/>
                  </a:cxn>
                  <a:cxn ang="0">
                    <a:pos x="26" y="9"/>
                  </a:cxn>
                  <a:cxn ang="0">
                    <a:pos x="8" y="20"/>
                  </a:cxn>
                </a:cxnLst>
                <a:rect l="0" t="0" r="r" b="b"/>
                <a:pathLst>
                  <a:path w="32" h="21">
                    <a:moveTo>
                      <a:pt x="8" y="20"/>
                    </a:moveTo>
                    <a:cubicBezTo>
                      <a:pt x="6" y="20"/>
                      <a:pt x="3" y="21"/>
                      <a:pt x="1" y="20"/>
                    </a:cubicBezTo>
                    <a:cubicBezTo>
                      <a:pt x="0" y="20"/>
                      <a:pt x="0" y="19"/>
                      <a:pt x="0" y="19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1" y="18"/>
                      <a:pt x="1" y="18"/>
                      <a:pt x="2" y="18"/>
                    </a:cubicBezTo>
                    <a:cubicBezTo>
                      <a:pt x="5" y="18"/>
                      <a:pt x="10" y="18"/>
                      <a:pt x="11" y="15"/>
                    </a:cubicBezTo>
                    <a:cubicBezTo>
                      <a:pt x="12" y="14"/>
                      <a:pt x="13" y="13"/>
                      <a:pt x="14" y="11"/>
                    </a:cubicBezTo>
                    <a:cubicBezTo>
                      <a:pt x="18" y="6"/>
                      <a:pt x="24" y="0"/>
                      <a:pt x="31" y="3"/>
                    </a:cubicBezTo>
                    <a:cubicBezTo>
                      <a:pt x="31" y="3"/>
                      <a:pt x="31" y="3"/>
                      <a:pt x="31" y="3"/>
                    </a:cubicBezTo>
                    <a:cubicBezTo>
                      <a:pt x="31" y="3"/>
                      <a:pt x="31" y="4"/>
                      <a:pt x="31" y="4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2" y="5"/>
                      <a:pt x="28" y="7"/>
                      <a:pt x="26" y="8"/>
                    </a:cubicBezTo>
                    <a:cubicBezTo>
                      <a:pt x="26" y="9"/>
                      <a:pt x="26" y="9"/>
                      <a:pt x="26" y="9"/>
                    </a:cubicBezTo>
                    <a:cubicBezTo>
                      <a:pt x="21" y="14"/>
                      <a:pt x="16" y="21"/>
                      <a:pt x="8" y="20"/>
                    </a:cubicBezTo>
                    <a:close/>
                  </a:path>
                </a:pathLst>
              </a:custGeom>
              <a:solidFill>
                <a:srgbClr val="147C5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76" name="Freeform 252"/>
              <p:cNvSpPr>
                <a:spLocks/>
              </p:cNvSpPr>
              <p:nvPr/>
            </p:nvSpPr>
            <p:spPr bwMode="auto">
              <a:xfrm>
                <a:off x="5057" y="1979"/>
                <a:ext cx="110" cy="68"/>
              </a:xfrm>
              <a:custGeom>
                <a:avLst/>
                <a:gdLst/>
                <a:ahLst/>
                <a:cxnLst>
                  <a:cxn ang="0">
                    <a:pos x="9" y="19"/>
                  </a:cxn>
                  <a:cxn ang="0">
                    <a:pos x="1" y="19"/>
                  </a:cxn>
                  <a:cxn ang="0">
                    <a:pos x="0" y="18"/>
                  </a:cxn>
                  <a:cxn ang="0">
                    <a:pos x="0" y="17"/>
                  </a:cxn>
                  <a:cxn ang="0">
                    <a:pos x="2" y="17"/>
                  </a:cxn>
                  <a:cxn ang="0">
                    <a:pos x="11" y="15"/>
                  </a:cxn>
                  <a:cxn ang="0">
                    <a:pos x="14" y="11"/>
                  </a:cxn>
                  <a:cxn ang="0">
                    <a:pos x="30" y="2"/>
                  </a:cxn>
                  <a:cxn ang="0">
                    <a:pos x="30" y="2"/>
                  </a:cxn>
                  <a:cxn ang="0">
                    <a:pos x="30" y="3"/>
                  </a:cxn>
                  <a:cxn ang="0">
                    <a:pos x="31" y="3"/>
                  </a:cxn>
                  <a:cxn ang="0">
                    <a:pos x="26" y="7"/>
                  </a:cxn>
                  <a:cxn ang="0">
                    <a:pos x="25" y="8"/>
                  </a:cxn>
                  <a:cxn ang="0">
                    <a:pos x="9" y="19"/>
                  </a:cxn>
                </a:cxnLst>
                <a:rect l="0" t="0" r="r" b="b"/>
                <a:pathLst>
                  <a:path w="32" h="20">
                    <a:moveTo>
                      <a:pt x="9" y="19"/>
                    </a:moveTo>
                    <a:cubicBezTo>
                      <a:pt x="6" y="19"/>
                      <a:pt x="4" y="20"/>
                      <a:pt x="1" y="19"/>
                    </a:cubicBezTo>
                    <a:cubicBezTo>
                      <a:pt x="0" y="19"/>
                      <a:pt x="0" y="18"/>
                      <a:pt x="0" y="18"/>
                    </a:cubicBezTo>
                    <a:cubicBezTo>
                      <a:pt x="0" y="18"/>
                      <a:pt x="0" y="17"/>
                      <a:pt x="0" y="17"/>
                    </a:cubicBezTo>
                    <a:cubicBezTo>
                      <a:pt x="1" y="17"/>
                      <a:pt x="2" y="17"/>
                      <a:pt x="2" y="17"/>
                    </a:cubicBezTo>
                    <a:cubicBezTo>
                      <a:pt x="5" y="17"/>
                      <a:pt x="9" y="17"/>
                      <a:pt x="11" y="15"/>
                    </a:cubicBezTo>
                    <a:cubicBezTo>
                      <a:pt x="12" y="14"/>
                      <a:pt x="13" y="13"/>
                      <a:pt x="14" y="11"/>
                    </a:cubicBezTo>
                    <a:cubicBezTo>
                      <a:pt x="18" y="6"/>
                      <a:pt x="24" y="0"/>
                      <a:pt x="30" y="2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0" y="2"/>
                      <a:pt x="30" y="3"/>
                      <a:pt x="30" y="3"/>
                    </a:cubicBezTo>
                    <a:cubicBezTo>
                      <a:pt x="31" y="3"/>
                      <a:pt x="31" y="3"/>
                      <a:pt x="31" y="3"/>
                    </a:cubicBezTo>
                    <a:cubicBezTo>
                      <a:pt x="32" y="4"/>
                      <a:pt x="27" y="6"/>
                      <a:pt x="26" y="7"/>
                    </a:cubicBezTo>
                    <a:cubicBezTo>
                      <a:pt x="26" y="7"/>
                      <a:pt x="26" y="8"/>
                      <a:pt x="25" y="8"/>
                    </a:cubicBezTo>
                    <a:cubicBezTo>
                      <a:pt x="21" y="13"/>
                      <a:pt x="16" y="20"/>
                      <a:pt x="9" y="19"/>
                    </a:cubicBezTo>
                    <a:close/>
                  </a:path>
                </a:pathLst>
              </a:custGeom>
              <a:solidFill>
                <a:srgbClr val="488C6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77" name="Freeform 253"/>
              <p:cNvSpPr>
                <a:spLocks/>
              </p:cNvSpPr>
              <p:nvPr/>
            </p:nvSpPr>
            <p:spPr bwMode="auto">
              <a:xfrm>
                <a:off x="5057" y="1984"/>
                <a:ext cx="110" cy="59"/>
              </a:xfrm>
              <a:custGeom>
                <a:avLst/>
                <a:gdLst/>
                <a:ahLst/>
                <a:cxnLst>
                  <a:cxn ang="0">
                    <a:pos x="9" y="18"/>
                  </a:cxn>
                  <a:cxn ang="0">
                    <a:pos x="2" y="18"/>
                  </a:cxn>
                  <a:cxn ang="0">
                    <a:pos x="0" y="17"/>
                  </a:cxn>
                  <a:cxn ang="0">
                    <a:pos x="0" y="16"/>
                  </a:cxn>
                  <a:cxn ang="0">
                    <a:pos x="2" y="16"/>
                  </a:cxn>
                  <a:cxn ang="0">
                    <a:pos x="11" y="14"/>
                  </a:cxn>
                  <a:cxn ang="0">
                    <a:pos x="15" y="11"/>
                  </a:cxn>
                  <a:cxn ang="0">
                    <a:pos x="29" y="1"/>
                  </a:cxn>
                  <a:cxn ang="0">
                    <a:pos x="30" y="1"/>
                  </a:cxn>
                  <a:cxn ang="0">
                    <a:pos x="30" y="2"/>
                  </a:cxn>
                  <a:cxn ang="0">
                    <a:pos x="30" y="2"/>
                  </a:cxn>
                  <a:cxn ang="0">
                    <a:pos x="26" y="6"/>
                  </a:cxn>
                  <a:cxn ang="0">
                    <a:pos x="25" y="7"/>
                  </a:cxn>
                  <a:cxn ang="0">
                    <a:pos x="9" y="18"/>
                  </a:cxn>
                </a:cxnLst>
                <a:rect l="0" t="0" r="r" b="b"/>
                <a:pathLst>
                  <a:path w="31" h="18">
                    <a:moveTo>
                      <a:pt x="9" y="18"/>
                    </a:moveTo>
                    <a:cubicBezTo>
                      <a:pt x="7" y="18"/>
                      <a:pt x="4" y="18"/>
                      <a:pt x="2" y="18"/>
                    </a:cubicBezTo>
                    <a:cubicBezTo>
                      <a:pt x="1" y="18"/>
                      <a:pt x="0" y="17"/>
                      <a:pt x="0" y="17"/>
                    </a:cubicBezTo>
                    <a:cubicBezTo>
                      <a:pt x="0" y="17"/>
                      <a:pt x="0" y="16"/>
                      <a:pt x="0" y="16"/>
                    </a:cubicBezTo>
                    <a:cubicBezTo>
                      <a:pt x="1" y="16"/>
                      <a:pt x="2" y="16"/>
                      <a:pt x="2" y="16"/>
                    </a:cubicBezTo>
                    <a:cubicBezTo>
                      <a:pt x="5" y="16"/>
                      <a:pt x="9" y="16"/>
                      <a:pt x="11" y="14"/>
                    </a:cubicBezTo>
                    <a:cubicBezTo>
                      <a:pt x="12" y="14"/>
                      <a:pt x="13" y="13"/>
                      <a:pt x="15" y="11"/>
                    </a:cubicBezTo>
                    <a:cubicBezTo>
                      <a:pt x="18" y="6"/>
                      <a:pt x="25" y="0"/>
                      <a:pt x="29" y="1"/>
                    </a:cubicBezTo>
                    <a:cubicBezTo>
                      <a:pt x="29" y="1"/>
                      <a:pt x="30" y="1"/>
                      <a:pt x="30" y="1"/>
                    </a:cubicBezTo>
                    <a:cubicBezTo>
                      <a:pt x="30" y="1"/>
                      <a:pt x="30" y="2"/>
                      <a:pt x="30" y="2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1" y="3"/>
                      <a:pt x="27" y="5"/>
                      <a:pt x="26" y="6"/>
                    </a:cubicBezTo>
                    <a:cubicBezTo>
                      <a:pt x="25" y="6"/>
                      <a:pt x="25" y="7"/>
                      <a:pt x="25" y="7"/>
                    </a:cubicBezTo>
                    <a:cubicBezTo>
                      <a:pt x="20" y="11"/>
                      <a:pt x="17" y="18"/>
                      <a:pt x="9" y="18"/>
                    </a:cubicBezTo>
                    <a:close/>
                  </a:path>
                </a:pathLst>
              </a:custGeom>
              <a:solidFill>
                <a:srgbClr val="6A9D6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78" name="Freeform 254"/>
              <p:cNvSpPr>
                <a:spLocks/>
              </p:cNvSpPr>
              <p:nvPr/>
            </p:nvSpPr>
            <p:spPr bwMode="auto">
              <a:xfrm>
                <a:off x="5057" y="1984"/>
                <a:ext cx="110" cy="59"/>
              </a:xfrm>
              <a:custGeom>
                <a:avLst/>
                <a:gdLst/>
                <a:ahLst/>
                <a:cxnLst>
                  <a:cxn ang="0">
                    <a:pos x="9" y="16"/>
                  </a:cxn>
                  <a:cxn ang="0">
                    <a:pos x="2" y="17"/>
                  </a:cxn>
                  <a:cxn ang="0">
                    <a:pos x="1" y="16"/>
                  </a:cxn>
                  <a:cxn ang="0">
                    <a:pos x="0" y="15"/>
                  </a:cxn>
                  <a:cxn ang="0">
                    <a:pos x="2" y="16"/>
                  </a:cxn>
                  <a:cxn ang="0">
                    <a:pos x="11" y="14"/>
                  </a:cxn>
                  <a:cxn ang="0">
                    <a:pos x="15" y="11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30" y="1"/>
                  </a:cxn>
                  <a:cxn ang="0">
                    <a:pos x="30" y="1"/>
                  </a:cxn>
                  <a:cxn ang="0">
                    <a:pos x="25" y="5"/>
                  </a:cxn>
                  <a:cxn ang="0">
                    <a:pos x="25" y="6"/>
                  </a:cxn>
                  <a:cxn ang="0">
                    <a:pos x="9" y="16"/>
                  </a:cxn>
                </a:cxnLst>
                <a:rect l="0" t="0" r="r" b="b"/>
                <a:pathLst>
                  <a:path w="31" h="17">
                    <a:moveTo>
                      <a:pt x="9" y="16"/>
                    </a:moveTo>
                    <a:cubicBezTo>
                      <a:pt x="8" y="16"/>
                      <a:pt x="5" y="17"/>
                      <a:pt x="2" y="17"/>
                    </a:cubicBezTo>
                    <a:cubicBezTo>
                      <a:pt x="1" y="17"/>
                      <a:pt x="1" y="17"/>
                      <a:pt x="1" y="16"/>
                    </a:cubicBezTo>
                    <a:cubicBezTo>
                      <a:pt x="0" y="16"/>
                      <a:pt x="0" y="16"/>
                      <a:pt x="0" y="15"/>
                    </a:cubicBezTo>
                    <a:cubicBezTo>
                      <a:pt x="1" y="15"/>
                      <a:pt x="2" y="16"/>
                      <a:pt x="2" y="16"/>
                    </a:cubicBezTo>
                    <a:cubicBezTo>
                      <a:pt x="5" y="16"/>
                      <a:pt x="9" y="16"/>
                      <a:pt x="11" y="14"/>
                    </a:cubicBezTo>
                    <a:cubicBezTo>
                      <a:pt x="12" y="13"/>
                      <a:pt x="14" y="12"/>
                      <a:pt x="15" y="11"/>
                    </a:cubicBezTo>
                    <a:cubicBezTo>
                      <a:pt x="18" y="6"/>
                      <a:pt x="25" y="0"/>
                      <a:pt x="2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1"/>
                      <a:pt x="29" y="1"/>
                      <a:pt x="30" y="1"/>
                    </a:cubicBezTo>
                    <a:cubicBezTo>
                      <a:pt x="30" y="1"/>
                      <a:pt x="30" y="1"/>
                      <a:pt x="30" y="1"/>
                    </a:cubicBezTo>
                    <a:cubicBezTo>
                      <a:pt x="31" y="2"/>
                      <a:pt x="27" y="4"/>
                      <a:pt x="25" y="5"/>
                    </a:cubicBezTo>
                    <a:cubicBezTo>
                      <a:pt x="25" y="5"/>
                      <a:pt x="25" y="5"/>
                      <a:pt x="25" y="6"/>
                    </a:cubicBezTo>
                    <a:cubicBezTo>
                      <a:pt x="20" y="9"/>
                      <a:pt x="17" y="17"/>
                      <a:pt x="9" y="16"/>
                    </a:cubicBezTo>
                    <a:close/>
                  </a:path>
                </a:pathLst>
              </a:custGeom>
              <a:solidFill>
                <a:srgbClr val="8DB26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79" name="Freeform 255"/>
              <p:cNvSpPr>
                <a:spLocks/>
              </p:cNvSpPr>
              <p:nvPr/>
            </p:nvSpPr>
            <p:spPr bwMode="auto">
              <a:xfrm>
                <a:off x="5057" y="1988"/>
                <a:ext cx="106" cy="55"/>
              </a:xfrm>
              <a:custGeom>
                <a:avLst/>
                <a:gdLst/>
                <a:ahLst/>
                <a:cxnLst>
                  <a:cxn ang="0">
                    <a:pos x="10" y="15"/>
                  </a:cxn>
                  <a:cxn ang="0">
                    <a:pos x="3" y="16"/>
                  </a:cxn>
                  <a:cxn ang="0">
                    <a:pos x="1" y="16"/>
                  </a:cxn>
                  <a:cxn ang="0">
                    <a:pos x="1" y="15"/>
                  </a:cxn>
                  <a:cxn ang="0">
                    <a:pos x="2" y="15"/>
                  </a:cxn>
                  <a:cxn ang="0">
                    <a:pos x="11" y="14"/>
                  </a:cxn>
                  <a:cxn ang="0">
                    <a:pos x="15" y="11"/>
                  </a:cxn>
                  <a:cxn ang="0">
                    <a:pos x="28" y="0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30" y="0"/>
                  </a:cxn>
                  <a:cxn ang="0">
                    <a:pos x="25" y="4"/>
                  </a:cxn>
                  <a:cxn ang="0">
                    <a:pos x="24" y="4"/>
                  </a:cxn>
                  <a:cxn ang="0">
                    <a:pos x="10" y="15"/>
                  </a:cxn>
                </a:cxnLst>
                <a:rect l="0" t="0" r="r" b="b"/>
                <a:pathLst>
                  <a:path w="30" h="16">
                    <a:moveTo>
                      <a:pt x="10" y="15"/>
                    </a:moveTo>
                    <a:cubicBezTo>
                      <a:pt x="8" y="15"/>
                      <a:pt x="5" y="16"/>
                      <a:pt x="3" y="16"/>
                    </a:cubicBezTo>
                    <a:cubicBezTo>
                      <a:pt x="2" y="16"/>
                      <a:pt x="1" y="16"/>
                      <a:pt x="1" y="16"/>
                    </a:cubicBezTo>
                    <a:cubicBezTo>
                      <a:pt x="0" y="15"/>
                      <a:pt x="0" y="15"/>
                      <a:pt x="1" y="15"/>
                    </a:cubicBezTo>
                    <a:cubicBezTo>
                      <a:pt x="1" y="14"/>
                      <a:pt x="2" y="15"/>
                      <a:pt x="2" y="15"/>
                    </a:cubicBezTo>
                    <a:cubicBezTo>
                      <a:pt x="4" y="15"/>
                      <a:pt x="8" y="15"/>
                      <a:pt x="11" y="14"/>
                    </a:cubicBezTo>
                    <a:cubicBezTo>
                      <a:pt x="13" y="13"/>
                      <a:pt x="14" y="12"/>
                      <a:pt x="15" y="11"/>
                    </a:cubicBezTo>
                    <a:cubicBezTo>
                      <a:pt x="18" y="6"/>
                      <a:pt x="25" y="0"/>
                      <a:pt x="28" y="0"/>
                    </a:cubicBezTo>
                    <a:cubicBezTo>
                      <a:pt x="28" y="0"/>
                      <a:pt x="29" y="0"/>
                      <a:pt x="2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0"/>
                      <a:pt x="30" y="0"/>
                      <a:pt x="30" y="0"/>
                    </a:cubicBezTo>
                    <a:cubicBezTo>
                      <a:pt x="30" y="1"/>
                      <a:pt x="27" y="3"/>
                      <a:pt x="25" y="4"/>
                    </a:cubicBezTo>
                    <a:cubicBezTo>
                      <a:pt x="25" y="4"/>
                      <a:pt x="25" y="4"/>
                      <a:pt x="24" y="4"/>
                    </a:cubicBezTo>
                    <a:cubicBezTo>
                      <a:pt x="20" y="8"/>
                      <a:pt x="17" y="16"/>
                      <a:pt x="10" y="15"/>
                    </a:cubicBezTo>
                    <a:close/>
                  </a:path>
                </a:pathLst>
              </a:custGeom>
              <a:solidFill>
                <a:srgbClr val="BFCF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80" name="Freeform 256"/>
              <p:cNvSpPr>
                <a:spLocks/>
              </p:cNvSpPr>
              <p:nvPr/>
            </p:nvSpPr>
            <p:spPr bwMode="auto">
              <a:xfrm>
                <a:off x="5057" y="2039"/>
                <a:ext cx="23" cy="23"/>
              </a:xfrm>
              <a:custGeom>
                <a:avLst/>
                <a:gdLst/>
                <a:ahLst/>
                <a:cxnLst>
                  <a:cxn ang="0">
                    <a:pos x="3" y="6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0" y="4"/>
                  </a:cxn>
                  <a:cxn ang="0">
                    <a:pos x="3" y="6"/>
                  </a:cxn>
                </a:cxnLst>
                <a:rect l="0" t="0" r="r" b="b"/>
                <a:pathLst>
                  <a:path w="6" h="7">
                    <a:moveTo>
                      <a:pt x="3" y="6"/>
                    </a:moveTo>
                    <a:cubicBezTo>
                      <a:pt x="6" y="5"/>
                      <a:pt x="4" y="3"/>
                      <a:pt x="2" y="2"/>
                    </a:cubicBezTo>
                    <a:cubicBezTo>
                      <a:pt x="3" y="1"/>
                      <a:pt x="3" y="1"/>
                      <a:pt x="2" y="1"/>
                    </a:cubicBezTo>
                    <a:cubicBezTo>
                      <a:pt x="2" y="0"/>
                      <a:pt x="1" y="1"/>
                      <a:pt x="1" y="1"/>
                    </a:cubicBezTo>
                    <a:cubicBezTo>
                      <a:pt x="0" y="3"/>
                      <a:pt x="0" y="2"/>
                      <a:pt x="0" y="4"/>
                    </a:cubicBezTo>
                    <a:cubicBezTo>
                      <a:pt x="0" y="7"/>
                      <a:pt x="1" y="7"/>
                      <a:pt x="3" y="6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81" name="Freeform 257"/>
              <p:cNvSpPr>
                <a:spLocks/>
              </p:cNvSpPr>
              <p:nvPr/>
            </p:nvSpPr>
            <p:spPr bwMode="auto">
              <a:xfrm>
                <a:off x="5057" y="2043"/>
                <a:ext cx="18" cy="1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3" y="2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0" y="3"/>
                  </a:cxn>
                </a:cxnLst>
                <a:rect l="0" t="0" r="r" b="b"/>
                <a:pathLst>
                  <a:path w="5" h="5">
                    <a:moveTo>
                      <a:pt x="0" y="3"/>
                    </a:moveTo>
                    <a:cubicBezTo>
                      <a:pt x="0" y="1"/>
                      <a:pt x="0" y="2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3" y="1"/>
                      <a:pt x="3" y="1"/>
                      <a:pt x="2" y="1"/>
                    </a:cubicBezTo>
                    <a:cubicBezTo>
                      <a:pt x="3" y="1"/>
                      <a:pt x="3" y="2"/>
                      <a:pt x="3" y="2"/>
                    </a:cubicBezTo>
                    <a:cubicBezTo>
                      <a:pt x="4" y="3"/>
                      <a:pt x="5" y="4"/>
                      <a:pt x="3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5"/>
                      <a:pt x="0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82" name="Freeform 258"/>
              <p:cNvSpPr>
                <a:spLocks/>
              </p:cNvSpPr>
              <p:nvPr/>
            </p:nvSpPr>
            <p:spPr bwMode="auto">
              <a:xfrm>
                <a:off x="5057" y="2043"/>
                <a:ext cx="14" cy="1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2"/>
                  </a:cxn>
                  <a:cxn ang="0">
                    <a:pos x="3" y="4"/>
                  </a:cxn>
                  <a:cxn ang="0">
                    <a:pos x="2" y="5"/>
                  </a:cxn>
                  <a:cxn ang="0">
                    <a:pos x="0" y="3"/>
                  </a:cxn>
                </a:cxnLst>
                <a:rect l="0" t="0" r="r" b="b"/>
                <a:pathLst>
                  <a:path w="4" h="5">
                    <a:moveTo>
                      <a:pt x="0" y="3"/>
                    </a:moveTo>
                    <a:cubicBezTo>
                      <a:pt x="0" y="2"/>
                      <a:pt x="0" y="2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4" y="3"/>
                      <a:pt x="4" y="3"/>
                      <a:pt x="3" y="4"/>
                    </a:cubicBezTo>
                    <a:cubicBezTo>
                      <a:pt x="2" y="4"/>
                      <a:pt x="2" y="5"/>
                      <a:pt x="2" y="5"/>
                    </a:cubicBezTo>
                    <a:cubicBezTo>
                      <a:pt x="1" y="5"/>
                      <a:pt x="0" y="5"/>
                      <a:pt x="0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83" name="Freeform 259"/>
              <p:cNvSpPr>
                <a:spLocks/>
              </p:cNvSpPr>
              <p:nvPr/>
            </p:nvSpPr>
            <p:spPr bwMode="auto">
              <a:xfrm>
                <a:off x="5057" y="2043"/>
                <a:ext cx="14" cy="18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0" y="2"/>
                  </a:cxn>
                </a:cxnLst>
                <a:rect l="0" t="0" r="r" b="b"/>
                <a:pathLst>
                  <a:path w="4" h="4">
                    <a:moveTo>
                      <a:pt x="0" y="2"/>
                    </a:move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3" y="2"/>
                      <a:pt x="4" y="2"/>
                      <a:pt x="3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84" name="Freeform 260"/>
              <p:cNvSpPr>
                <a:spLocks/>
              </p:cNvSpPr>
              <p:nvPr/>
            </p:nvSpPr>
            <p:spPr bwMode="auto">
              <a:xfrm>
                <a:off x="5062" y="2048"/>
                <a:ext cx="18" cy="9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5" y="0"/>
                  </a:cxn>
                  <a:cxn ang="0">
                    <a:pos x="1" y="0"/>
                  </a:cxn>
                  <a:cxn ang="0">
                    <a:pos x="1" y="1"/>
                  </a:cxn>
                </a:cxnLst>
                <a:rect l="0" t="0" r="r" b="b"/>
                <a:pathLst>
                  <a:path w="5" h="2">
                    <a:moveTo>
                      <a:pt x="1" y="1"/>
                    </a:moveTo>
                    <a:cubicBezTo>
                      <a:pt x="4" y="2"/>
                      <a:pt x="3" y="0"/>
                      <a:pt x="5" y="0"/>
                    </a:cubicBezTo>
                    <a:cubicBezTo>
                      <a:pt x="5" y="0"/>
                      <a:pt x="1" y="1"/>
                      <a:pt x="1" y="0"/>
                    </a:cubicBezTo>
                    <a:cubicBezTo>
                      <a:pt x="1" y="0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85" name="Freeform 261"/>
              <p:cNvSpPr>
                <a:spLocks/>
              </p:cNvSpPr>
              <p:nvPr/>
            </p:nvSpPr>
            <p:spPr bwMode="auto">
              <a:xfrm>
                <a:off x="5062" y="2048"/>
                <a:ext cx="18" cy="9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5" y="0"/>
                  </a:cxn>
                  <a:cxn ang="0">
                    <a:pos x="1" y="0"/>
                  </a:cxn>
                  <a:cxn ang="0">
                    <a:pos x="1" y="1"/>
                  </a:cxn>
                </a:cxnLst>
                <a:rect l="0" t="0" r="r" b="b"/>
                <a:pathLst>
                  <a:path w="5" h="2">
                    <a:moveTo>
                      <a:pt x="1" y="1"/>
                    </a:moveTo>
                    <a:cubicBezTo>
                      <a:pt x="4" y="2"/>
                      <a:pt x="3" y="0"/>
                      <a:pt x="5" y="0"/>
                    </a:cubicBezTo>
                    <a:cubicBezTo>
                      <a:pt x="5" y="0"/>
                      <a:pt x="1" y="1"/>
                      <a:pt x="1" y="0"/>
                    </a:cubicBezTo>
                    <a:cubicBezTo>
                      <a:pt x="1" y="0"/>
                      <a:pt x="0" y="1"/>
                      <a:pt x="1" y="1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86" name="Freeform 262"/>
              <p:cNvSpPr>
                <a:spLocks/>
              </p:cNvSpPr>
              <p:nvPr/>
            </p:nvSpPr>
            <p:spPr bwMode="auto">
              <a:xfrm>
                <a:off x="5103" y="2039"/>
                <a:ext cx="18" cy="23"/>
              </a:xfrm>
              <a:custGeom>
                <a:avLst/>
                <a:gdLst/>
                <a:ahLst/>
                <a:cxnLst>
                  <a:cxn ang="0">
                    <a:pos x="3" y="6"/>
                  </a:cxn>
                  <a:cxn ang="0">
                    <a:pos x="3" y="2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0" y="4"/>
                  </a:cxn>
                  <a:cxn ang="0">
                    <a:pos x="3" y="6"/>
                  </a:cxn>
                </a:cxnLst>
                <a:rect l="0" t="0" r="r" b="b"/>
                <a:pathLst>
                  <a:path w="6" h="7">
                    <a:moveTo>
                      <a:pt x="3" y="6"/>
                    </a:moveTo>
                    <a:cubicBezTo>
                      <a:pt x="6" y="4"/>
                      <a:pt x="4" y="3"/>
                      <a:pt x="3" y="2"/>
                    </a:cubicBezTo>
                    <a:cubicBezTo>
                      <a:pt x="3" y="1"/>
                      <a:pt x="3" y="1"/>
                      <a:pt x="2" y="0"/>
                    </a:cubicBezTo>
                    <a:cubicBezTo>
                      <a:pt x="2" y="0"/>
                      <a:pt x="1" y="0"/>
                      <a:pt x="1" y="1"/>
                    </a:cubicBezTo>
                    <a:cubicBezTo>
                      <a:pt x="0" y="2"/>
                      <a:pt x="0" y="2"/>
                      <a:pt x="0" y="4"/>
                    </a:cubicBezTo>
                    <a:cubicBezTo>
                      <a:pt x="0" y="7"/>
                      <a:pt x="1" y="7"/>
                      <a:pt x="3" y="6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87" name="Freeform 263"/>
              <p:cNvSpPr>
                <a:spLocks/>
              </p:cNvSpPr>
              <p:nvPr/>
            </p:nvSpPr>
            <p:spPr bwMode="auto">
              <a:xfrm>
                <a:off x="5103" y="2043"/>
                <a:ext cx="18" cy="1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4"/>
                  </a:cxn>
                  <a:cxn ang="0">
                    <a:pos x="2" y="5"/>
                  </a:cxn>
                  <a:cxn ang="0">
                    <a:pos x="0" y="3"/>
                  </a:cxn>
                </a:cxnLst>
                <a:rect l="0" t="0" r="r" b="b"/>
                <a:pathLst>
                  <a:path w="5" h="5">
                    <a:moveTo>
                      <a:pt x="0" y="3"/>
                    </a:moveTo>
                    <a:cubicBezTo>
                      <a:pt x="0" y="1"/>
                      <a:pt x="0" y="2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2"/>
                      <a:pt x="3" y="2"/>
                    </a:cubicBezTo>
                    <a:cubicBezTo>
                      <a:pt x="4" y="3"/>
                      <a:pt x="5" y="4"/>
                      <a:pt x="3" y="4"/>
                    </a:cubicBezTo>
                    <a:cubicBezTo>
                      <a:pt x="3" y="5"/>
                      <a:pt x="2" y="5"/>
                      <a:pt x="2" y="5"/>
                    </a:cubicBezTo>
                    <a:cubicBezTo>
                      <a:pt x="1" y="5"/>
                      <a:pt x="0" y="5"/>
                      <a:pt x="0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88" name="Freeform 264"/>
              <p:cNvSpPr>
                <a:spLocks/>
              </p:cNvSpPr>
              <p:nvPr/>
            </p:nvSpPr>
            <p:spPr bwMode="auto">
              <a:xfrm>
                <a:off x="5103" y="2043"/>
                <a:ext cx="18" cy="1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4"/>
                  </a:cxn>
                  <a:cxn ang="0">
                    <a:pos x="2" y="5"/>
                  </a:cxn>
                  <a:cxn ang="0">
                    <a:pos x="0" y="3"/>
                  </a:cxn>
                </a:cxnLst>
                <a:rect l="0" t="0" r="r" b="b"/>
                <a:pathLst>
                  <a:path w="5" h="5">
                    <a:moveTo>
                      <a:pt x="0" y="3"/>
                    </a:moveTo>
                    <a:cubicBezTo>
                      <a:pt x="0" y="2"/>
                      <a:pt x="0" y="2"/>
                      <a:pt x="1" y="1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2"/>
                      <a:pt x="3" y="2"/>
                    </a:cubicBezTo>
                    <a:cubicBezTo>
                      <a:pt x="4" y="3"/>
                      <a:pt x="5" y="3"/>
                      <a:pt x="3" y="4"/>
                    </a:cubicBezTo>
                    <a:cubicBezTo>
                      <a:pt x="3" y="4"/>
                      <a:pt x="2" y="4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89" name="Freeform 265"/>
              <p:cNvSpPr>
                <a:spLocks/>
              </p:cNvSpPr>
              <p:nvPr/>
            </p:nvSpPr>
            <p:spPr bwMode="auto">
              <a:xfrm>
                <a:off x="5103" y="2043"/>
                <a:ext cx="14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0" y="3"/>
                  </a:cxn>
                </a:cxnLst>
                <a:rect l="0" t="0" r="r" b="b"/>
                <a:pathLst>
                  <a:path w="3" h="4">
                    <a:moveTo>
                      <a:pt x="0" y="3"/>
                    </a:move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0"/>
                      <a:pt x="1" y="1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2"/>
                      <a:pt x="2" y="2"/>
                    </a:cubicBezTo>
                    <a:cubicBezTo>
                      <a:pt x="3" y="3"/>
                      <a:pt x="3" y="3"/>
                      <a:pt x="2" y="4"/>
                    </a:cubicBezTo>
                    <a:cubicBezTo>
                      <a:pt x="2" y="4"/>
                      <a:pt x="1" y="4"/>
                      <a:pt x="1" y="4"/>
                    </a:cubicBezTo>
                    <a:cubicBezTo>
                      <a:pt x="0" y="4"/>
                      <a:pt x="0" y="4"/>
                      <a:pt x="0" y="3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90" name="Freeform 266"/>
              <p:cNvSpPr>
                <a:spLocks/>
              </p:cNvSpPr>
              <p:nvPr/>
            </p:nvSpPr>
            <p:spPr bwMode="auto">
              <a:xfrm>
                <a:off x="5103" y="2048"/>
                <a:ext cx="18" cy="9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5" y="0"/>
                  </a:cxn>
                  <a:cxn ang="0">
                    <a:pos x="1" y="0"/>
                  </a:cxn>
                  <a:cxn ang="0">
                    <a:pos x="1" y="1"/>
                  </a:cxn>
                </a:cxnLst>
                <a:rect l="0" t="0" r="r" b="b"/>
                <a:pathLst>
                  <a:path w="5" h="2">
                    <a:moveTo>
                      <a:pt x="1" y="1"/>
                    </a:moveTo>
                    <a:cubicBezTo>
                      <a:pt x="4" y="2"/>
                      <a:pt x="4" y="0"/>
                      <a:pt x="5" y="0"/>
                    </a:cubicBezTo>
                    <a:cubicBezTo>
                      <a:pt x="5" y="0"/>
                      <a:pt x="2" y="1"/>
                      <a:pt x="1" y="0"/>
                    </a:cubicBezTo>
                    <a:cubicBezTo>
                      <a:pt x="1" y="0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91" name="Freeform 267"/>
              <p:cNvSpPr>
                <a:spLocks/>
              </p:cNvSpPr>
              <p:nvPr/>
            </p:nvSpPr>
            <p:spPr bwMode="auto">
              <a:xfrm>
                <a:off x="5103" y="2048"/>
                <a:ext cx="18" cy="9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5" y="0"/>
                  </a:cxn>
                  <a:cxn ang="0">
                    <a:pos x="1" y="0"/>
                  </a:cxn>
                  <a:cxn ang="0">
                    <a:pos x="1" y="1"/>
                  </a:cxn>
                </a:cxnLst>
                <a:rect l="0" t="0" r="r" b="b"/>
                <a:pathLst>
                  <a:path w="5" h="2">
                    <a:moveTo>
                      <a:pt x="1" y="1"/>
                    </a:moveTo>
                    <a:cubicBezTo>
                      <a:pt x="4" y="2"/>
                      <a:pt x="4" y="0"/>
                      <a:pt x="5" y="0"/>
                    </a:cubicBezTo>
                    <a:cubicBezTo>
                      <a:pt x="5" y="0"/>
                      <a:pt x="2" y="1"/>
                      <a:pt x="1" y="0"/>
                    </a:cubicBezTo>
                    <a:cubicBezTo>
                      <a:pt x="1" y="0"/>
                      <a:pt x="0" y="1"/>
                      <a:pt x="1" y="1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92" name="Freeform 268"/>
              <p:cNvSpPr>
                <a:spLocks/>
              </p:cNvSpPr>
              <p:nvPr/>
            </p:nvSpPr>
            <p:spPr bwMode="auto">
              <a:xfrm>
                <a:off x="5135" y="2043"/>
                <a:ext cx="23" cy="23"/>
              </a:xfrm>
              <a:custGeom>
                <a:avLst/>
                <a:gdLst/>
                <a:ahLst/>
                <a:cxnLst>
                  <a:cxn ang="0">
                    <a:pos x="4" y="5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0" y="1"/>
                  </a:cxn>
                  <a:cxn ang="0">
                    <a:pos x="0" y="4"/>
                  </a:cxn>
                  <a:cxn ang="0">
                    <a:pos x="4" y="5"/>
                  </a:cxn>
                </a:cxnLst>
                <a:rect l="0" t="0" r="r" b="b"/>
                <a:pathLst>
                  <a:path w="6" h="7">
                    <a:moveTo>
                      <a:pt x="4" y="5"/>
                    </a:moveTo>
                    <a:cubicBezTo>
                      <a:pt x="6" y="3"/>
                      <a:pt x="4" y="2"/>
                      <a:pt x="2" y="1"/>
                    </a:cubicBezTo>
                    <a:cubicBezTo>
                      <a:pt x="3" y="0"/>
                      <a:pt x="3" y="0"/>
                      <a:pt x="2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3"/>
                      <a:pt x="0" y="2"/>
                      <a:pt x="0" y="4"/>
                    </a:cubicBezTo>
                    <a:cubicBezTo>
                      <a:pt x="1" y="7"/>
                      <a:pt x="3" y="6"/>
                      <a:pt x="4" y="5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93" name="Freeform 269"/>
              <p:cNvSpPr>
                <a:spLocks/>
              </p:cNvSpPr>
              <p:nvPr/>
            </p:nvSpPr>
            <p:spPr bwMode="auto">
              <a:xfrm>
                <a:off x="5135" y="2043"/>
                <a:ext cx="18" cy="18"/>
              </a:xfrm>
              <a:custGeom>
                <a:avLst/>
                <a:gdLst/>
                <a:ahLst/>
                <a:cxnLst>
                  <a:cxn ang="0">
                    <a:pos x="1" y="4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2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1" y="4"/>
                  </a:cxn>
                </a:cxnLst>
                <a:rect l="0" t="0" r="r" b="b"/>
                <a:pathLst>
                  <a:path w="5" h="6">
                    <a:moveTo>
                      <a:pt x="1" y="4"/>
                    </a:moveTo>
                    <a:cubicBezTo>
                      <a:pt x="0" y="3"/>
                      <a:pt x="0" y="3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3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5" y="2"/>
                      <a:pt x="5" y="3"/>
                      <a:pt x="4" y="4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2" y="6"/>
                      <a:pt x="1" y="6"/>
                      <a:pt x="1" y="4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94" name="Freeform 270"/>
              <p:cNvSpPr>
                <a:spLocks/>
              </p:cNvSpPr>
              <p:nvPr/>
            </p:nvSpPr>
            <p:spPr bwMode="auto">
              <a:xfrm>
                <a:off x="5135" y="2043"/>
                <a:ext cx="18" cy="18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3" y="4"/>
                  </a:cxn>
                  <a:cxn ang="0">
                    <a:pos x="1" y="3"/>
                  </a:cxn>
                </a:cxnLst>
                <a:rect l="0" t="0" r="r" b="b"/>
                <a:pathLst>
                  <a:path w="5" h="4">
                    <a:moveTo>
                      <a:pt x="1" y="3"/>
                    </a:moveTo>
                    <a:cubicBezTo>
                      <a:pt x="0" y="2"/>
                      <a:pt x="0" y="2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3" y="3"/>
                      <a:pt x="3" y="4"/>
                      <a:pt x="3" y="4"/>
                    </a:cubicBezTo>
                    <a:cubicBezTo>
                      <a:pt x="2" y="4"/>
                      <a:pt x="1" y="4"/>
                      <a:pt x="1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95" name="Freeform 271"/>
              <p:cNvSpPr>
                <a:spLocks/>
              </p:cNvSpPr>
              <p:nvPr/>
            </p:nvSpPr>
            <p:spPr bwMode="auto">
              <a:xfrm>
                <a:off x="5140" y="2043"/>
                <a:ext cx="14" cy="1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0" y="3"/>
                  </a:cxn>
                </a:cxnLst>
                <a:rect l="0" t="0" r="r" b="b"/>
                <a:pathLst>
                  <a:path w="3" h="4">
                    <a:moveTo>
                      <a:pt x="0" y="3"/>
                    </a:move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2" y="3"/>
                    </a:cubicBezTo>
                    <a:cubicBezTo>
                      <a:pt x="2" y="3"/>
                      <a:pt x="2" y="3"/>
                      <a:pt x="2" y="4"/>
                    </a:cubicBezTo>
                    <a:cubicBezTo>
                      <a:pt x="1" y="4"/>
                      <a:pt x="0" y="4"/>
                      <a:pt x="0" y="3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96" name="Freeform 272"/>
              <p:cNvSpPr>
                <a:spLocks/>
              </p:cNvSpPr>
              <p:nvPr/>
            </p:nvSpPr>
            <p:spPr bwMode="auto">
              <a:xfrm>
                <a:off x="5145" y="2043"/>
                <a:ext cx="14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4" y="0"/>
                  </a:cxn>
                  <a:cxn ang="0">
                    <a:pos x="0" y="2"/>
                  </a:cxn>
                  <a:cxn ang="0">
                    <a:pos x="0" y="3"/>
                  </a:cxn>
                </a:cxnLst>
                <a:rect l="0" t="0" r="r" b="b"/>
                <a:pathLst>
                  <a:path w="4" h="3">
                    <a:moveTo>
                      <a:pt x="0" y="3"/>
                    </a:moveTo>
                    <a:cubicBezTo>
                      <a:pt x="3" y="2"/>
                      <a:pt x="3" y="1"/>
                      <a:pt x="4" y="0"/>
                    </a:cubicBezTo>
                    <a:cubicBezTo>
                      <a:pt x="4" y="0"/>
                      <a:pt x="1" y="2"/>
                      <a:pt x="0" y="2"/>
                    </a:cubicBezTo>
                    <a:cubicBezTo>
                      <a:pt x="0" y="2"/>
                      <a:pt x="0" y="3"/>
                      <a:pt x="0" y="3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97" name="Freeform 273"/>
              <p:cNvSpPr>
                <a:spLocks/>
              </p:cNvSpPr>
              <p:nvPr/>
            </p:nvSpPr>
            <p:spPr bwMode="auto">
              <a:xfrm>
                <a:off x="5145" y="2043"/>
                <a:ext cx="14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4" y="0"/>
                  </a:cxn>
                  <a:cxn ang="0">
                    <a:pos x="0" y="2"/>
                  </a:cxn>
                  <a:cxn ang="0">
                    <a:pos x="0" y="3"/>
                  </a:cxn>
                </a:cxnLst>
                <a:rect l="0" t="0" r="r" b="b"/>
                <a:pathLst>
                  <a:path w="4" h="3">
                    <a:moveTo>
                      <a:pt x="0" y="3"/>
                    </a:moveTo>
                    <a:cubicBezTo>
                      <a:pt x="3" y="2"/>
                      <a:pt x="3" y="1"/>
                      <a:pt x="4" y="0"/>
                    </a:cubicBezTo>
                    <a:cubicBezTo>
                      <a:pt x="4" y="0"/>
                      <a:pt x="1" y="2"/>
                      <a:pt x="0" y="2"/>
                    </a:cubicBezTo>
                    <a:cubicBezTo>
                      <a:pt x="0" y="2"/>
                      <a:pt x="0" y="3"/>
                      <a:pt x="0" y="3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98" name="Freeform 274"/>
              <p:cNvSpPr>
                <a:spLocks/>
              </p:cNvSpPr>
              <p:nvPr/>
            </p:nvSpPr>
            <p:spPr bwMode="auto">
              <a:xfrm>
                <a:off x="5135" y="2016"/>
                <a:ext cx="18" cy="1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0" y="3"/>
                  </a:cxn>
                </a:cxnLst>
                <a:rect l="0" t="0" r="r" b="b"/>
                <a:pathLst>
                  <a:path w="5" h="5">
                    <a:moveTo>
                      <a:pt x="0" y="3"/>
                    </a:moveTo>
                    <a:cubicBezTo>
                      <a:pt x="0" y="2"/>
                      <a:pt x="0" y="2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2"/>
                      <a:pt x="5" y="3"/>
                      <a:pt x="4" y="4"/>
                    </a:cubicBezTo>
                    <a:cubicBezTo>
                      <a:pt x="3" y="4"/>
                      <a:pt x="3" y="5"/>
                      <a:pt x="3" y="5"/>
                    </a:cubicBezTo>
                    <a:cubicBezTo>
                      <a:pt x="2" y="5"/>
                      <a:pt x="1" y="5"/>
                      <a:pt x="0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99" name="Freeform 275"/>
              <p:cNvSpPr>
                <a:spLocks/>
              </p:cNvSpPr>
              <p:nvPr/>
            </p:nvSpPr>
            <p:spPr bwMode="auto">
              <a:xfrm>
                <a:off x="5135" y="2016"/>
                <a:ext cx="18" cy="18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4"/>
                  </a:cxn>
                  <a:cxn ang="0">
                    <a:pos x="3" y="4"/>
                  </a:cxn>
                  <a:cxn ang="0">
                    <a:pos x="1" y="3"/>
                  </a:cxn>
                </a:cxnLst>
                <a:rect l="0" t="0" r="r" b="b"/>
                <a:pathLst>
                  <a:path w="5" h="5">
                    <a:moveTo>
                      <a:pt x="1" y="3"/>
                    </a:moveTo>
                    <a:cubicBezTo>
                      <a:pt x="0" y="2"/>
                      <a:pt x="0" y="2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2"/>
                      <a:pt x="5" y="2"/>
                      <a:pt x="4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2" y="5"/>
                      <a:pt x="1" y="5"/>
                      <a:pt x="1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00" name="Freeform 276"/>
              <p:cNvSpPr>
                <a:spLocks/>
              </p:cNvSpPr>
              <p:nvPr/>
            </p:nvSpPr>
            <p:spPr bwMode="auto">
              <a:xfrm>
                <a:off x="5135" y="2020"/>
                <a:ext cx="18" cy="9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1" y="2"/>
                  </a:cxn>
                </a:cxnLst>
                <a:rect l="0" t="0" r="r" b="b"/>
                <a:pathLst>
                  <a:path w="4" h="3">
                    <a:moveTo>
                      <a:pt x="1" y="2"/>
                    </a:move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4" y="1"/>
                      <a:pt x="4" y="1"/>
                      <a:pt x="3" y="2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2" y="3"/>
                      <a:pt x="1" y="3"/>
                      <a:pt x="1" y="2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01" name="Freeform 277"/>
              <p:cNvSpPr>
                <a:spLocks/>
              </p:cNvSpPr>
              <p:nvPr/>
            </p:nvSpPr>
            <p:spPr bwMode="auto">
              <a:xfrm>
                <a:off x="5145" y="2016"/>
                <a:ext cx="9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0" y="3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cubicBezTo>
                      <a:pt x="3" y="3"/>
                      <a:pt x="3" y="1"/>
                      <a:pt x="3" y="0"/>
                    </a:cubicBezTo>
                    <a:cubicBezTo>
                      <a:pt x="3" y="0"/>
                      <a:pt x="1" y="2"/>
                      <a:pt x="0" y="2"/>
                    </a:cubicBezTo>
                    <a:cubicBezTo>
                      <a:pt x="0" y="2"/>
                      <a:pt x="0" y="3"/>
                      <a:pt x="0" y="3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02" name="Freeform 278"/>
              <p:cNvSpPr>
                <a:spLocks/>
              </p:cNvSpPr>
              <p:nvPr/>
            </p:nvSpPr>
            <p:spPr bwMode="auto">
              <a:xfrm>
                <a:off x="5145" y="2016"/>
                <a:ext cx="9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0" y="3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cubicBezTo>
                      <a:pt x="3" y="3"/>
                      <a:pt x="3" y="1"/>
                      <a:pt x="3" y="0"/>
                    </a:cubicBezTo>
                    <a:cubicBezTo>
                      <a:pt x="3" y="0"/>
                      <a:pt x="1" y="2"/>
                      <a:pt x="0" y="2"/>
                    </a:cubicBezTo>
                    <a:cubicBezTo>
                      <a:pt x="0" y="2"/>
                      <a:pt x="0" y="3"/>
                      <a:pt x="0" y="3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03" name="Freeform 279"/>
              <p:cNvSpPr>
                <a:spLocks/>
              </p:cNvSpPr>
              <p:nvPr/>
            </p:nvSpPr>
            <p:spPr bwMode="auto">
              <a:xfrm>
                <a:off x="5112" y="1998"/>
                <a:ext cx="23" cy="23"/>
              </a:xfrm>
              <a:custGeom>
                <a:avLst/>
                <a:gdLst/>
                <a:ahLst/>
                <a:cxnLst>
                  <a:cxn ang="0">
                    <a:pos x="4" y="4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1" y="5"/>
                  </a:cxn>
                  <a:cxn ang="0">
                    <a:pos x="4" y="4"/>
                  </a:cxn>
                </a:cxnLst>
                <a:rect l="0" t="0" r="r" b="b"/>
                <a:pathLst>
                  <a:path w="6" h="7">
                    <a:moveTo>
                      <a:pt x="4" y="4"/>
                    </a:moveTo>
                    <a:cubicBezTo>
                      <a:pt x="6" y="2"/>
                      <a:pt x="4" y="2"/>
                      <a:pt x="2" y="1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3"/>
                      <a:pt x="0" y="3"/>
                      <a:pt x="1" y="5"/>
                    </a:cubicBezTo>
                    <a:cubicBezTo>
                      <a:pt x="2" y="7"/>
                      <a:pt x="3" y="6"/>
                      <a:pt x="4" y="4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04" name="Freeform 280"/>
              <p:cNvSpPr>
                <a:spLocks/>
              </p:cNvSpPr>
              <p:nvPr/>
            </p:nvSpPr>
            <p:spPr bwMode="auto">
              <a:xfrm>
                <a:off x="5112" y="1998"/>
                <a:ext cx="18" cy="18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3" y="4"/>
                  </a:cxn>
                  <a:cxn ang="0">
                    <a:pos x="1" y="3"/>
                  </a:cxn>
                </a:cxnLst>
                <a:rect l="0" t="0" r="r" b="b"/>
                <a:pathLst>
                  <a:path w="5" h="5">
                    <a:moveTo>
                      <a:pt x="1" y="3"/>
                    </a:moveTo>
                    <a:cubicBezTo>
                      <a:pt x="0" y="2"/>
                      <a:pt x="0" y="2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4" y="4"/>
                      <a:pt x="3" y="4"/>
                      <a:pt x="3" y="4"/>
                    </a:cubicBezTo>
                    <a:cubicBezTo>
                      <a:pt x="2" y="5"/>
                      <a:pt x="2" y="5"/>
                      <a:pt x="1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05" name="Freeform 281"/>
              <p:cNvSpPr>
                <a:spLocks/>
              </p:cNvSpPr>
              <p:nvPr/>
            </p:nvSpPr>
            <p:spPr bwMode="auto">
              <a:xfrm>
                <a:off x="5112" y="1998"/>
                <a:ext cx="18" cy="18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3" y="4"/>
                  </a:cxn>
                  <a:cxn ang="0">
                    <a:pos x="1" y="3"/>
                  </a:cxn>
                </a:cxnLst>
                <a:rect l="0" t="0" r="r" b="b"/>
                <a:pathLst>
                  <a:path w="5" h="5">
                    <a:moveTo>
                      <a:pt x="1" y="3"/>
                    </a:move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4" y="1"/>
                      <a:pt x="5" y="2"/>
                      <a:pt x="4" y="3"/>
                    </a:cubicBezTo>
                    <a:cubicBezTo>
                      <a:pt x="4" y="3"/>
                      <a:pt x="3" y="4"/>
                      <a:pt x="3" y="4"/>
                    </a:cubicBezTo>
                    <a:cubicBezTo>
                      <a:pt x="2" y="5"/>
                      <a:pt x="2" y="5"/>
                      <a:pt x="1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06" name="Freeform 282"/>
              <p:cNvSpPr>
                <a:spLocks/>
              </p:cNvSpPr>
              <p:nvPr/>
            </p:nvSpPr>
            <p:spPr bwMode="auto">
              <a:xfrm>
                <a:off x="5117" y="1998"/>
                <a:ext cx="9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0" y="3"/>
                  </a:cxn>
                </a:cxnLst>
                <a:rect l="0" t="0" r="r" b="b"/>
                <a:pathLst>
                  <a:path w="3" h="4">
                    <a:moveTo>
                      <a:pt x="0" y="3"/>
                    </a:move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3" y="2"/>
                      <a:pt x="3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4"/>
                      <a:pt x="1" y="4"/>
                      <a:pt x="0" y="3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07" name="Freeform 283"/>
              <p:cNvSpPr>
                <a:spLocks/>
              </p:cNvSpPr>
              <p:nvPr/>
            </p:nvSpPr>
            <p:spPr bwMode="auto">
              <a:xfrm>
                <a:off x="5122" y="1998"/>
                <a:ext cx="9" cy="14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4"/>
                  </a:cxn>
                </a:cxnLst>
                <a:rect l="0" t="0" r="r" b="b"/>
                <a:pathLst>
                  <a:path w="3" h="4">
                    <a:moveTo>
                      <a:pt x="0" y="4"/>
                    </a:moveTo>
                    <a:cubicBezTo>
                      <a:pt x="3" y="3"/>
                      <a:pt x="2" y="2"/>
                      <a:pt x="3" y="0"/>
                    </a:cubicBezTo>
                    <a:cubicBezTo>
                      <a:pt x="3" y="0"/>
                      <a:pt x="1" y="3"/>
                      <a:pt x="0" y="3"/>
                    </a:cubicBezTo>
                    <a:cubicBezTo>
                      <a:pt x="0" y="3"/>
                      <a:pt x="0" y="4"/>
                      <a:pt x="0" y="4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08" name="Freeform 284"/>
              <p:cNvSpPr>
                <a:spLocks/>
              </p:cNvSpPr>
              <p:nvPr/>
            </p:nvSpPr>
            <p:spPr bwMode="auto">
              <a:xfrm>
                <a:off x="5122" y="1998"/>
                <a:ext cx="9" cy="14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4"/>
                  </a:cxn>
                </a:cxnLst>
                <a:rect l="0" t="0" r="r" b="b"/>
                <a:pathLst>
                  <a:path w="3" h="4">
                    <a:moveTo>
                      <a:pt x="0" y="4"/>
                    </a:moveTo>
                    <a:cubicBezTo>
                      <a:pt x="3" y="3"/>
                      <a:pt x="2" y="2"/>
                      <a:pt x="3" y="0"/>
                    </a:cubicBezTo>
                    <a:cubicBezTo>
                      <a:pt x="3" y="0"/>
                      <a:pt x="1" y="3"/>
                      <a:pt x="0" y="3"/>
                    </a:cubicBezTo>
                    <a:cubicBezTo>
                      <a:pt x="0" y="3"/>
                      <a:pt x="0" y="4"/>
                      <a:pt x="0" y="4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09" name="Freeform 285"/>
              <p:cNvSpPr>
                <a:spLocks/>
              </p:cNvSpPr>
              <p:nvPr/>
            </p:nvSpPr>
            <p:spPr bwMode="auto">
              <a:xfrm>
                <a:off x="4557" y="1884"/>
                <a:ext cx="9" cy="1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0"/>
                  </a:cxn>
                  <a:cxn ang="0">
                    <a:pos x="1" y="5"/>
                  </a:cxn>
                  <a:cxn ang="0">
                    <a:pos x="0" y="5"/>
                  </a:cxn>
                </a:cxnLst>
                <a:rect l="0" t="0" r="r" b="b"/>
                <a:pathLst>
                  <a:path w="3" h="5">
                    <a:moveTo>
                      <a:pt x="0" y="5"/>
                    </a:moveTo>
                    <a:cubicBezTo>
                      <a:pt x="0" y="5"/>
                      <a:pt x="2" y="1"/>
                      <a:pt x="1" y="0"/>
                    </a:cubicBezTo>
                    <a:cubicBezTo>
                      <a:pt x="1" y="0"/>
                      <a:pt x="3" y="1"/>
                      <a:pt x="1" y="5"/>
                    </a:cubicBezTo>
                    <a:cubicBezTo>
                      <a:pt x="1" y="5"/>
                      <a:pt x="0" y="5"/>
                      <a:pt x="0" y="5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10" name="Freeform 286"/>
              <p:cNvSpPr>
                <a:spLocks/>
              </p:cNvSpPr>
              <p:nvPr/>
            </p:nvSpPr>
            <p:spPr bwMode="auto">
              <a:xfrm>
                <a:off x="4557" y="1884"/>
                <a:ext cx="9" cy="1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" y="0"/>
                  </a:cxn>
                  <a:cxn ang="0">
                    <a:pos x="1" y="5"/>
                  </a:cxn>
                  <a:cxn ang="0">
                    <a:pos x="0" y="5"/>
                  </a:cxn>
                </a:cxnLst>
                <a:rect l="0" t="0" r="r" b="b"/>
                <a:pathLst>
                  <a:path w="3" h="5">
                    <a:moveTo>
                      <a:pt x="0" y="5"/>
                    </a:moveTo>
                    <a:cubicBezTo>
                      <a:pt x="0" y="5"/>
                      <a:pt x="2" y="1"/>
                      <a:pt x="1" y="0"/>
                    </a:cubicBezTo>
                    <a:cubicBezTo>
                      <a:pt x="1" y="0"/>
                      <a:pt x="3" y="1"/>
                      <a:pt x="1" y="5"/>
                    </a:cubicBezTo>
                    <a:cubicBezTo>
                      <a:pt x="1" y="5"/>
                      <a:pt x="0" y="5"/>
                      <a:pt x="0" y="5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11" name="Freeform 287"/>
              <p:cNvSpPr>
                <a:spLocks/>
              </p:cNvSpPr>
              <p:nvPr/>
            </p:nvSpPr>
            <p:spPr bwMode="auto">
              <a:xfrm>
                <a:off x="4506" y="1829"/>
                <a:ext cx="9" cy="1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2" y="0"/>
                  </a:cxn>
                  <a:cxn ang="0">
                    <a:pos x="2" y="5"/>
                  </a:cxn>
                  <a:cxn ang="0">
                    <a:pos x="0" y="4"/>
                  </a:cxn>
                </a:cxnLst>
                <a:rect l="0" t="0" r="r" b="b"/>
                <a:pathLst>
                  <a:path w="3" h="5">
                    <a:moveTo>
                      <a:pt x="0" y="4"/>
                    </a:moveTo>
                    <a:cubicBezTo>
                      <a:pt x="0" y="4"/>
                      <a:pt x="3" y="1"/>
                      <a:pt x="2" y="0"/>
                    </a:cubicBezTo>
                    <a:cubicBezTo>
                      <a:pt x="2" y="0"/>
                      <a:pt x="3" y="1"/>
                      <a:pt x="2" y="5"/>
                    </a:cubicBezTo>
                    <a:cubicBezTo>
                      <a:pt x="2" y="5"/>
                      <a:pt x="0" y="4"/>
                      <a:pt x="0" y="4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12" name="Freeform 288"/>
              <p:cNvSpPr>
                <a:spLocks/>
              </p:cNvSpPr>
              <p:nvPr/>
            </p:nvSpPr>
            <p:spPr bwMode="auto">
              <a:xfrm>
                <a:off x="4506" y="1829"/>
                <a:ext cx="9" cy="1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2" y="0"/>
                  </a:cxn>
                  <a:cxn ang="0">
                    <a:pos x="2" y="5"/>
                  </a:cxn>
                  <a:cxn ang="0">
                    <a:pos x="0" y="4"/>
                  </a:cxn>
                </a:cxnLst>
                <a:rect l="0" t="0" r="r" b="b"/>
                <a:pathLst>
                  <a:path w="3" h="5">
                    <a:moveTo>
                      <a:pt x="0" y="4"/>
                    </a:moveTo>
                    <a:cubicBezTo>
                      <a:pt x="0" y="4"/>
                      <a:pt x="3" y="1"/>
                      <a:pt x="2" y="0"/>
                    </a:cubicBezTo>
                    <a:cubicBezTo>
                      <a:pt x="2" y="0"/>
                      <a:pt x="3" y="1"/>
                      <a:pt x="2" y="5"/>
                    </a:cubicBezTo>
                    <a:cubicBezTo>
                      <a:pt x="2" y="5"/>
                      <a:pt x="0" y="4"/>
                      <a:pt x="0" y="4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13" name="Freeform 289"/>
              <p:cNvSpPr>
                <a:spLocks/>
              </p:cNvSpPr>
              <p:nvPr/>
            </p:nvSpPr>
            <p:spPr bwMode="auto">
              <a:xfrm>
                <a:off x="4506" y="1957"/>
                <a:ext cx="18" cy="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1"/>
                  </a:cxn>
                  <a:cxn ang="0">
                    <a:pos x="5" y="1"/>
                  </a:cxn>
                  <a:cxn ang="0">
                    <a:pos x="4" y="0"/>
                  </a:cxn>
                </a:cxnLst>
                <a:rect l="0" t="0" r="r" b="b"/>
                <a:pathLst>
                  <a:path w="5" h="3">
                    <a:moveTo>
                      <a:pt x="4" y="0"/>
                    </a:moveTo>
                    <a:cubicBezTo>
                      <a:pt x="4" y="0"/>
                      <a:pt x="1" y="3"/>
                      <a:pt x="0" y="1"/>
                    </a:cubicBezTo>
                    <a:cubicBezTo>
                      <a:pt x="0" y="1"/>
                      <a:pt x="1" y="3"/>
                      <a:pt x="5" y="1"/>
                    </a:cubicBezTo>
                    <a:cubicBezTo>
                      <a:pt x="5" y="1"/>
                      <a:pt x="4" y="0"/>
                      <a:pt x="4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14" name="Freeform 290"/>
              <p:cNvSpPr>
                <a:spLocks/>
              </p:cNvSpPr>
              <p:nvPr/>
            </p:nvSpPr>
            <p:spPr bwMode="auto">
              <a:xfrm>
                <a:off x="4506" y="1957"/>
                <a:ext cx="18" cy="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1"/>
                  </a:cxn>
                  <a:cxn ang="0">
                    <a:pos x="5" y="1"/>
                  </a:cxn>
                  <a:cxn ang="0">
                    <a:pos x="4" y="0"/>
                  </a:cxn>
                </a:cxnLst>
                <a:rect l="0" t="0" r="r" b="b"/>
                <a:pathLst>
                  <a:path w="5" h="3">
                    <a:moveTo>
                      <a:pt x="4" y="0"/>
                    </a:moveTo>
                    <a:cubicBezTo>
                      <a:pt x="4" y="0"/>
                      <a:pt x="1" y="3"/>
                      <a:pt x="0" y="1"/>
                    </a:cubicBezTo>
                    <a:cubicBezTo>
                      <a:pt x="0" y="1"/>
                      <a:pt x="1" y="3"/>
                      <a:pt x="5" y="1"/>
                    </a:cubicBezTo>
                    <a:cubicBezTo>
                      <a:pt x="5" y="1"/>
                      <a:pt x="4" y="0"/>
                      <a:pt x="4" y="0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15" name="Freeform 291"/>
              <p:cNvSpPr>
                <a:spLocks/>
              </p:cNvSpPr>
              <p:nvPr/>
            </p:nvSpPr>
            <p:spPr bwMode="auto">
              <a:xfrm>
                <a:off x="4465" y="1929"/>
                <a:ext cx="18" cy="9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0"/>
                  </a:cxn>
                  <a:cxn ang="0">
                    <a:pos x="5" y="1"/>
                  </a:cxn>
                  <a:cxn ang="0">
                    <a:pos x="5" y="0"/>
                  </a:cxn>
                </a:cxnLst>
                <a:rect l="0" t="0" r="r" b="b"/>
                <a:pathLst>
                  <a:path w="5" h="2">
                    <a:moveTo>
                      <a:pt x="5" y="0"/>
                    </a:moveTo>
                    <a:cubicBezTo>
                      <a:pt x="5" y="0"/>
                      <a:pt x="1" y="2"/>
                      <a:pt x="0" y="0"/>
                    </a:cubicBezTo>
                    <a:cubicBezTo>
                      <a:pt x="0" y="0"/>
                      <a:pt x="1" y="2"/>
                      <a:pt x="5" y="1"/>
                    </a:cubicBezTo>
                    <a:cubicBezTo>
                      <a:pt x="5" y="1"/>
                      <a:pt x="5" y="0"/>
                      <a:pt x="5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16" name="Freeform 292"/>
              <p:cNvSpPr>
                <a:spLocks/>
              </p:cNvSpPr>
              <p:nvPr/>
            </p:nvSpPr>
            <p:spPr bwMode="auto">
              <a:xfrm>
                <a:off x="4465" y="1929"/>
                <a:ext cx="18" cy="9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0"/>
                  </a:cxn>
                  <a:cxn ang="0">
                    <a:pos x="5" y="1"/>
                  </a:cxn>
                  <a:cxn ang="0">
                    <a:pos x="5" y="0"/>
                  </a:cxn>
                </a:cxnLst>
                <a:rect l="0" t="0" r="r" b="b"/>
                <a:pathLst>
                  <a:path w="5" h="2">
                    <a:moveTo>
                      <a:pt x="5" y="0"/>
                    </a:moveTo>
                    <a:cubicBezTo>
                      <a:pt x="5" y="0"/>
                      <a:pt x="1" y="2"/>
                      <a:pt x="0" y="0"/>
                    </a:cubicBezTo>
                    <a:cubicBezTo>
                      <a:pt x="0" y="0"/>
                      <a:pt x="1" y="2"/>
                      <a:pt x="5" y="1"/>
                    </a:cubicBezTo>
                    <a:cubicBezTo>
                      <a:pt x="5" y="1"/>
                      <a:pt x="5" y="0"/>
                      <a:pt x="5" y="0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17" name="Freeform 293"/>
              <p:cNvSpPr>
                <a:spLocks/>
              </p:cNvSpPr>
              <p:nvPr/>
            </p:nvSpPr>
            <p:spPr bwMode="auto">
              <a:xfrm>
                <a:off x="4442" y="1888"/>
                <a:ext cx="14" cy="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0"/>
                  </a:cxn>
                  <a:cxn ang="0">
                    <a:pos x="4" y="1"/>
                  </a:cxn>
                  <a:cxn ang="0">
                    <a:pos x="4" y="0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cubicBezTo>
                      <a:pt x="4" y="0"/>
                      <a:pt x="0" y="1"/>
                      <a:pt x="0" y="0"/>
                    </a:cubicBezTo>
                    <a:cubicBezTo>
                      <a:pt x="0" y="0"/>
                      <a:pt x="0" y="2"/>
                      <a:pt x="4" y="1"/>
                    </a:cubicBezTo>
                    <a:cubicBezTo>
                      <a:pt x="4" y="1"/>
                      <a:pt x="4" y="0"/>
                      <a:pt x="4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18" name="Freeform 294"/>
              <p:cNvSpPr>
                <a:spLocks/>
              </p:cNvSpPr>
              <p:nvPr/>
            </p:nvSpPr>
            <p:spPr bwMode="auto">
              <a:xfrm>
                <a:off x="4442" y="1888"/>
                <a:ext cx="14" cy="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0"/>
                  </a:cxn>
                  <a:cxn ang="0">
                    <a:pos x="4" y="1"/>
                  </a:cxn>
                  <a:cxn ang="0">
                    <a:pos x="4" y="0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cubicBezTo>
                      <a:pt x="4" y="0"/>
                      <a:pt x="0" y="1"/>
                      <a:pt x="0" y="0"/>
                    </a:cubicBezTo>
                    <a:cubicBezTo>
                      <a:pt x="0" y="0"/>
                      <a:pt x="0" y="2"/>
                      <a:pt x="4" y="1"/>
                    </a:cubicBezTo>
                    <a:cubicBezTo>
                      <a:pt x="4" y="1"/>
                      <a:pt x="4" y="0"/>
                      <a:pt x="4" y="0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19" name="Freeform 295"/>
              <p:cNvSpPr>
                <a:spLocks/>
              </p:cNvSpPr>
              <p:nvPr/>
            </p:nvSpPr>
            <p:spPr bwMode="auto">
              <a:xfrm>
                <a:off x="4419" y="1815"/>
                <a:ext cx="165" cy="146"/>
              </a:xfrm>
              <a:custGeom>
                <a:avLst/>
                <a:gdLst/>
                <a:ahLst/>
                <a:cxnLst>
                  <a:cxn ang="0">
                    <a:pos x="15" y="9"/>
                  </a:cxn>
                  <a:cxn ang="0">
                    <a:pos x="15" y="32"/>
                  </a:cxn>
                  <a:cxn ang="0">
                    <a:pos x="36" y="42"/>
                  </a:cxn>
                  <a:cxn ang="0">
                    <a:pos x="43" y="42"/>
                  </a:cxn>
                  <a:cxn ang="0">
                    <a:pos x="46" y="38"/>
                  </a:cxn>
                  <a:cxn ang="0">
                    <a:pos x="38" y="21"/>
                  </a:cxn>
                  <a:cxn ang="0">
                    <a:pos x="15" y="9"/>
                  </a:cxn>
                </a:cxnLst>
                <a:rect l="0" t="0" r="r" b="b"/>
                <a:pathLst>
                  <a:path w="46" h="42">
                    <a:moveTo>
                      <a:pt x="15" y="9"/>
                    </a:moveTo>
                    <a:cubicBezTo>
                      <a:pt x="15" y="9"/>
                      <a:pt x="0" y="15"/>
                      <a:pt x="15" y="32"/>
                    </a:cubicBezTo>
                    <a:cubicBezTo>
                      <a:pt x="15" y="32"/>
                      <a:pt x="21" y="41"/>
                      <a:pt x="36" y="42"/>
                    </a:cubicBezTo>
                    <a:cubicBezTo>
                      <a:pt x="36" y="42"/>
                      <a:pt x="43" y="42"/>
                      <a:pt x="43" y="42"/>
                    </a:cubicBezTo>
                    <a:cubicBezTo>
                      <a:pt x="43" y="42"/>
                      <a:pt x="46" y="38"/>
                      <a:pt x="46" y="38"/>
                    </a:cubicBezTo>
                    <a:cubicBezTo>
                      <a:pt x="46" y="38"/>
                      <a:pt x="39" y="27"/>
                      <a:pt x="38" y="21"/>
                    </a:cubicBezTo>
                    <a:cubicBezTo>
                      <a:pt x="38" y="21"/>
                      <a:pt x="30" y="0"/>
                      <a:pt x="15" y="9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20" name="Freeform 296"/>
              <p:cNvSpPr>
                <a:spLocks/>
              </p:cNvSpPr>
              <p:nvPr/>
            </p:nvSpPr>
            <p:spPr bwMode="auto">
              <a:xfrm>
                <a:off x="4479" y="1838"/>
                <a:ext cx="101" cy="105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0" y="3"/>
                  </a:cxn>
                  <a:cxn ang="0">
                    <a:pos x="3" y="1"/>
                  </a:cxn>
                  <a:cxn ang="0">
                    <a:pos x="11" y="2"/>
                  </a:cxn>
                  <a:cxn ang="0">
                    <a:pos x="20" y="13"/>
                  </a:cxn>
                  <a:cxn ang="0">
                    <a:pos x="21" y="16"/>
                  </a:cxn>
                  <a:cxn ang="0">
                    <a:pos x="27" y="27"/>
                  </a:cxn>
                  <a:cxn ang="0">
                    <a:pos x="28" y="29"/>
                  </a:cxn>
                  <a:cxn ang="0">
                    <a:pos x="23" y="28"/>
                  </a:cxn>
                  <a:cxn ang="0">
                    <a:pos x="19" y="22"/>
                  </a:cxn>
                  <a:cxn ang="0">
                    <a:pos x="16" y="16"/>
                  </a:cxn>
                  <a:cxn ang="0">
                    <a:pos x="12" y="8"/>
                  </a:cxn>
                  <a:cxn ang="0">
                    <a:pos x="5" y="4"/>
                  </a:cxn>
                  <a:cxn ang="0">
                    <a:pos x="1" y="3"/>
                  </a:cxn>
                </a:cxnLst>
                <a:rect l="0" t="0" r="r" b="b"/>
                <a:pathLst>
                  <a:path w="28" h="30">
                    <a:moveTo>
                      <a:pt x="1" y="3"/>
                    </a:moveTo>
                    <a:cubicBezTo>
                      <a:pt x="1" y="3"/>
                      <a:pt x="0" y="3"/>
                      <a:pt x="0" y="3"/>
                    </a:cubicBezTo>
                    <a:cubicBezTo>
                      <a:pt x="1" y="2"/>
                      <a:pt x="2" y="1"/>
                      <a:pt x="3" y="1"/>
                    </a:cubicBezTo>
                    <a:cubicBezTo>
                      <a:pt x="6" y="0"/>
                      <a:pt x="9" y="1"/>
                      <a:pt x="11" y="2"/>
                    </a:cubicBezTo>
                    <a:cubicBezTo>
                      <a:pt x="16" y="5"/>
                      <a:pt x="18" y="9"/>
                      <a:pt x="20" y="13"/>
                    </a:cubicBezTo>
                    <a:cubicBezTo>
                      <a:pt x="20" y="14"/>
                      <a:pt x="21" y="15"/>
                      <a:pt x="21" y="16"/>
                    </a:cubicBezTo>
                    <a:cubicBezTo>
                      <a:pt x="23" y="20"/>
                      <a:pt x="24" y="24"/>
                      <a:pt x="27" y="27"/>
                    </a:cubicBezTo>
                    <a:cubicBezTo>
                      <a:pt x="27" y="28"/>
                      <a:pt x="27" y="29"/>
                      <a:pt x="28" y="29"/>
                    </a:cubicBezTo>
                    <a:cubicBezTo>
                      <a:pt x="26" y="30"/>
                      <a:pt x="24" y="29"/>
                      <a:pt x="23" y="28"/>
                    </a:cubicBezTo>
                    <a:cubicBezTo>
                      <a:pt x="22" y="25"/>
                      <a:pt x="21" y="24"/>
                      <a:pt x="19" y="22"/>
                    </a:cubicBezTo>
                    <a:cubicBezTo>
                      <a:pt x="18" y="20"/>
                      <a:pt x="18" y="18"/>
                      <a:pt x="16" y="16"/>
                    </a:cubicBezTo>
                    <a:cubicBezTo>
                      <a:pt x="14" y="13"/>
                      <a:pt x="13" y="11"/>
                      <a:pt x="12" y="8"/>
                    </a:cubicBezTo>
                    <a:cubicBezTo>
                      <a:pt x="11" y="7"/>
                      <a:pt x="7" y="4"/>
                      <a:pt x="5" y="4"/>
                    </a:cubicBezTo>
                    <a:cubicBezTo>
                      <a:pt x="3" y="4"/>
                      <a:pt x="1" y="4"/>
                      <a:pt x="1" y="3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21" name="Freeform 297"/>
              <p:cNvSpPr>
                <a:spLocks/>
              </p:cNvSpPr>
              <p:nvPr/>
            </p:nvSpPr>
            <p:spPr bwMode="auto">
              <a:xfrm>
                <a:off x="4483" y="1838"/>
                <a:ext cx="92" cy="105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8" y="1"/>
                  </a:cxn>
                  <a:cxn ang="0">
                    <a:pos x="10" y="3"/>
                  </a:cxn>
                  <a:cxn ang="0">
                    <a:pos x="15" y="7"/>
                  </a:cxn>
                  <a:cxn ang="0">
                    <a:pos x="16" y="9"/>
                  </a:cxn>
                  <a:cxn ang="0">
                    <a:pos x="19" y="13"/>
                  </a:cxn>
                  <a:cxn ang="0">
                    <a:pos x="20" y="17"/>
                  </a:cxn>
                  <a:cxn ang="0">
                    <a:pos x="25" y="27"/>
                  </a:cxn>
                  <a:cxn ang="0">
                    <a:pos x="26" y="28"/>
                  </a:cxn>
                  <a:cxn ang="0">
                    <a:pos x="26" y="29"/>
                  </a:cxn>
                  <a:cxn ang="0">
                    <a:pos x="22" y="27"/>
                  </a:cxn>
                  <a:cxn ang="0">
                    <a:pos x="18" y="21"/>
                  </a:cxn>
                  <a:cxn ang="0">
                    <a:pos x="18" y="20"/>
                  </a:cxn>
                  <a:cxn ang="0">
                    <a:pos x="15" y="16"/>
                  </a:cxn>
                  <a:cxn ang="0">
                    <a:pos x="13" y="11"/>
                  </a:cxn>
                  <a:cxn ang="0">
                    <a:pos x="11" y="8"/>
                  </a:cxn>
                  <a:cxn ang="0">
                    <a:pos x="9" y="7"/>
                  </a:cxn>
                  <a:cxn ang="0">
                    <a:pos x="5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2" y="1"/>
                  </a:cxn>
                </a:cxnLst>
                <a:rect l="0" t="0" r="r" b="b"/>
                <a:pathLst>
                  <a:path w="26" h="30">
                    <a:moveTo>
                      <a:pt x="2" y="1"/>
                    </a:moveTo>
                    <a:cubicBezTo>
                      <a:pt x="4" y="0"/>
                      <a:pt x="6" y="1"/>
                      <a:pt x="8" y="1"/>
                    </a:cubicBezTo>
                    <a:cubicBezTo>
                      <a:pt x="9" y="2"/>
                      <a:pt x="10" y="2"/>
                      <a:pt x="10" y="3"/>
                    </a:cubicBezTo>
                    <a:cubicBezTo>
                      <a:pt x="12" y="4"/>
                      <a:pt x="14" y="5"/>
                      <a:pt x="15" y="7"/>
                    </a:cubicBezTo>
                    <a:cubicBezTo>
                      <a:pt x="15" y="7"/>
                      <a:pt x="16" y="8"/>
                      <a:pt x="16" y="9"/>
                    </a:cubicBezTo>
                    <a:cubicBezTo>
                      <a:pt x="17" y="10"/>
                      <a:pt x="18" y="12"/>
                      <a:pt x="19" y="13"/>
                    </a:cubicBezTo>
                    <a:cubicBezTo>
                      <a:pt x="19" y="14"/>
                      <a:pt x="20" y="16"/>
                      <a:pt x="20" y="17"/>
                    </a:cubicBezTo>
                    <a:cubicBezTo>
                      <a:pt x="21" y="20"/>
                      <a:pt x="23" y="24"/>
                      <a:pt x="25" y="27"/>
                    </a:cubicBezTo>
                    <a:cubicBezTo>
                      <a:pt x="26" y="27"/>
                      <a:pt x="26" y="27"/>
                      <a:pt x="26" y="28"/>
                    </a:cubicBezTo>
                    <a:cubicBezTo>
                      <a:pt x="26" y="28"/>
                      <a:pt x="26" y="29"/>
                      <a:pt x="26" y="29"/>
                    </a:cubicBezTo>
                    <a:cubicBezTo>
                      <a:pt x="25" y="30"/>
                      <a:pt x="23" y="28"/>
                      <a:pt x="22" y="27"/>
                    </a:cubicBezTo>
                    <a:cubicBezTo>
                      <a:pt x="21" y="25"/>
                      <a:pt x="20" y="23"/>
                      <a:pt x="18" y="21"/>
                    </a:cubicBezTo>
                    <a:cubicBezTo>
                      <a:pt x="18" y="21"/>
                      <a:pt x="18" y="21"/>
                      <a:pt x="18" y="20"/>
                    </a:cubicBezTo>
                    <a:cubicBezTo>
                      <a:pt x="17" y="19"/>
                      <a:pt x="16" y="17"/>
                      <a:pt x="15" y="16"/>
                    </a:cubicBezTo>
                    <a:cubicBezTo>
                      <a:pt x="14" y="14"/>
                      <a:pt x="14" y="13"/>
                      <a:pt x="13" y="11"/>
                    </a:cubicBezTo>
                    <a:cubicBezTo>
                      <a:pt x="12" y="10"/>
                      <a:pt x="12" y="9"/>
                      <a:pt x="11" y="8"/>
                    </a:cubicBezTo>
                    <a:cubicBezTo>
                      <a:pt x="10" y="8"/>
                      <a:pt x="10" y="7"/>
                      <a:pt x="9" y="7"/>
                    </a:cubicBezTo>
                    <a:cubicBezTo>
                      <a:pt x="8" y="5"/>
                      <a:pt x="6" y="4"/>
                      <a:pt x="5" y="4"/>
                    </a:cubicBezTo>
                    <a:cubicBezTo>
                      <a:pt x="3" y="4"/>
                      <a:pt x="1" y="4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1" y="2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147C5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22" name="Freeform 298"/>
              <p:cNvSpPr>
                <a:spLocks/>
              </p:cNvSpPr>
              <p:nvPr/>
            </p:nvSpPr>
            <p:spPr bwMode="auto">
              <a:xfrm>
                <a:off x="4483" y="1843"/>
                <a:ext cx="92" cy="10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8" y="1"/>
                  </a:cxn>
                  <a:cxn ang="0">
                    <a:pos x="11" y="3"/>
                  </a:cxn>
                  <a:cxn ang="0">
                    <a:pos x="15" y="6"/>
                  </a:cxn>
                  <a:cxn ang="0">
                    <a:pos x="16" y="8"/>
                  </a:cxn>
                  <a:cxn ang="0">
                    <a:pos x="18" y="13"/>
                  </a:cxn>
                  <a:cxn ang="0">
                    <a:pos x="20" y="16"/>
                  </a:cxn>
                  <a:cxn ang="0">
                    <a:pos x="25" y="26"/>
                  </a:cxn>
                  <a:cxn ang="0">
                    <a:pos x="25" y="27"/>
                  </a:cxn>
                  <a:cxn ang="0">
                    <a:pos x="26" y="28"/>
                  </a:cxn>
                  <a:cxn ang="0">
                    <a:pos x="22" y="26"/>
                  </a:cxn>
                  <a:cxn ang="0">
                    <a:pos x="18" y="20"/>
                  </a:cxn>
                  <a:cxn ang="0">
                    <a:pos x="18" y="19"/>
                  </a:cxn>
                  <a:cxn ang="0">
                    <a:pos x="15" y="14"/>
                  </a:cxn>
                  <a:cxn ang="0">
                    <a:pos x="13" y="10"/>
                  </a:cxn>
                  <a:cxn ang="0">
                    <a:pos x="11" y="7"/>
                  </a:cxn>
                  <a:cxn ang="0">
                    <a:pos x="9" y="6"/>
                  </a:cxn>
                  <a:cxn ang="0">
                    <a:pos x="5" y="3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3" y="0"/>
                  </a:cxn>
                </a:cxnLst>
                <a:rect l="0" t="0" r="r" b="b"/>
                <a:pathLst>
                  <a:path w="26" h="28">
                    <a:moveTo>
                      <a:pt x="3" y="0"/>
                    </a:moveTo>
                    <a:cubicBezTo>
                      <a:pt x="4" y="0"/>
                      <a:pt x="7" y="0"/>
                      <a:pt x="8" y="1"/>
                    </a:cubicBezTo>
                    <a:cubicBezTo>
                      <a:pt x="9" y="1"/>
                      <a:pt x="10" y="2"/>
                      <a:pt x="11" y="3"/>
                    </a:cubicBezTo>
                    <a:cubicBezTo>
                      <a:pt x="12" y="4"/>
                      <a:pt x="14" y="5"/>
                      <a:pt x="15" y="6"/>
                    </a:cubicBezTo>
                    <a:cubicBezTo>
                      <a:pt x="15" y="7"/>
                      <a:pt x="16" y="7"/>
                      <a:pt x="16" y="8"/>
                    </a:cubicBezTo>
                    <a:cubicBezTo>
                      <a:pt x="17" y="10"/>
                      <a:pt x="18" y="11"/>
                      <a:pt x="18" y="13"/>
                    </a:cubicBezTo>
                    <a:cubicBezTo>
                      <a:pt x="19" y="14"/>
                      <a:pt x="19" y="15"/>
                      <a:pt x="20" y="16"/>
                    </a:cubicBezTo>
                    <a:cubicBezTo>
                      <a:pt x="21" y="19"/>
                      <a:pt x="23" y="24"/>
                      <a:pt x="25" y="26"/>
                    </a:cubicBezTo>
                    <a:cubicBezTo>
                      <a:pt x="25" y="26"/>
                      <a:pt x="25" y="27"/>
                      <a:pt x="25" y="27"/>
                    </a:cubicBezTo>
                    <a:cubicBezTo>
                      <a:pt x="26" y="27"/>
                      <a:pt x="25" y="28"/>
                      <a:pt x="26" y="28"/>
                    </a:cubicBezTo>
                    <a:cubicBezTo>
                      <a:pt x="24" y="28"/>
                      <a:pt x="23" y="27"/>
                      <a:pt x="22" y="26"/>
                    </a:cubicBezTo>
                    <a:cubicBezTo>
                      <a:pt x="21" y="23"/>
                      <a:pt x="19" y="21"/>
                      <a:pt x="18" y="20"/>
                    </a:cubicBezTo>
                    <a:cubicBezTo>
                      <a:pt x="18" y="19"/>
                      <a:pt x="18" y="19"/>
                      <a:pt x="18" y="19"/>
                    </a:cubicBezTo>
                    <a:cubicBezTo>
                      <a:pt x="17" y="17"/>
                      <a:pt x="16" y="16"/>
                      <a:pt x="15" y="14"/>
                    </a:cubicBezTo>
                    <a:cubicBezTo>
                      <a:pt x="14" y="13"/>
                      <a:pt x="14" y="11"/>
                      <a:pt x="13" y="10"/>
                    </a:cubicBezTo>
                    <a:cubicBezTo>
                      <a:pt x="12" y="9"/>
                      <a:pt x="12" y="8"/>
                      <a:pt x="11" y="7"/>
                    </a:cubicBezTo>
                    <a:cubicBezTo>
                      <a:pt x="11" y="7"/>
                      <a:pt x="10" y="6"/>
                      <a:pt x="9" y="6"/>
                    </a:cubicBezTo>
                    <a:cubicBezTo>
                      <a:pt x="8" y="4"/>
                      <a:pt x="6" y="3"/>
                      <a:pt x="5" y="3"/>
                    </a:cubicBezTo>
                    <a:cubicBezTo>
                      <a:pt x="3" y="3"/>
                      <a:pt x="1" y="3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0" y="2"/>
                      <a:pt x="1" y="1"/>
                    </a:cubicBezTo>
                    <a:cubicBezTo>
                      <a:pt x="1" y="1"/>
                      <a:pt x="2" y="0"/>
                      <a:pt x="3" y="0"/>
                    </a:cubicBezTo>
                    <a:close/>
                  </a:path>
                </a:pathLst>
              </a:custGeom>
              <a:solidFill>
                <a:srgbClr val="488C6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23" name="Freeform 299"/>
              <p:cNvSpPr>
                <a:spLocks/>
              </p:cNvSpPr>
              <p:nvPr/>
            </p:nvSpPr>
            <p:spPr bwMode="auto">
              <a:xfrm>
                <a:off x="4488" y="1843"/>
                <a:ext cx="83" cy="100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7" y="1"/>
                  </a:cxn>
                  <a:cxn ang="0">
                    <a:pos x="10" y="3"/>
                  </a:cxn>
                  <a:cxn ang="0">
                    <a:pos x="13" y="7"/>
                  </a:cxn>
                  <a:cxn ang="0">
                    <a:pos x="15" y="9"/>
                  </a:cxn>
                  <a:cxn ang="0">
                    <a:pos x="17" y="13"/>
                  </a:cxn>
                  <a:cxn ang="0">
                    <a:pos x="18" y="16"/>
                  </a:cxn>
                  <a:cxn ang="0">
                    <a:pos x="24" y="26"/>
                  </a:cxn>
                  <a:cxn ang="0">
                    <a:pos x="24" y="27"/>
                  </a:cxn>
                  <a:cxn ang="0">
                    <a:pos x="24" y="28"/>
                  </a:cxn>
                  <a:cxn ang="0">
                    <a:pos x="21" y="25"/>
                  </a:cxn>
                  <a:cxn ang="0">
                    <a:pos x="17" y="19"/>
                  </a:cxn>
                  <a:cxn ang="0">
                    <a:pos x="17" y="18"/>
                  </a:cxn>
                  <a:cxn ang="0">
                    <a:pos x="14" y="14"/>
                  </a:cxn>
                  <a:cxn ang="0">
                    <a:pos x="12" y="10"/>
                  </a:cxn>
                  <a:cxn ang="0">
                    <a:pos x="10" y="7"/>
                  </a:cxn>
                  <a:cxn ang="0">
                    <a:pos x="9" y="5"/>
                  </a:cxn>
                  <a:cxn ang="0">
                    <a:pos x="5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2" y="0"/>
                  </a:cxn>
                </a:cxnLst>
                <a:rect l="0" t="0" r="r" b="b"/>
                <a:pathLst>
                  <a:path w="24" h="28">
                    <a:moveTo>
                      <a:pt x="2" y="0"/>
                    </a:moveTo>
                    <a:cubicBezTo>
                      <a:pt x="4" y="0"/>
                      <a:pt x="6" y="1"/>
                      <a:pt x="7" y="1"/>
                    </a:cubicBezTo>
                    <a:cubicBezTo>
                      <a:pt x="8" y="2"/>
                      <a:pt x="9" y="3"/>
                      <a:pt x="10" y="3"/>
                    </a:cubicBezTo>
                    <a:cubicBezTo>
                      <a:pt x="11" y="4"/>
                      <a:pt x="12" y="5"/>
                      <a:pt x="13" y="7"/>
                    </a:cubicBezTo>
                    <a:cubicBezTo>
                      <a:pt x="14" y="7"/>
                      <a:pt x="14" y="8"/>
                      <a:pt x="15" y="9"/>
                    </a:cubicBezTo>
                    <a:cubicBezTo>
                      <a:pt x="16" y="10"/>
                      <a:pt x="16" y="12"/>
                      <a:pt x="17" y="13"/>
                    </a:cubicBezTo>
                    <a:cubicBezTo>
                      <a:pt x="18" y="14"/>
                      <a:pt x="18" y="15"/>
                      <a:pt x="18" y="16"/>
                    </a:cubicBezTo>
                    <a:cubicBezTo>
                      <a:pt x="20" y="19"/>
                      <a:pt x="22" y="24"/>
                      <a:pt x="24" y="26"/>
                    </a:cubicBezTo>
                    <a:cubicBezTo>
                      <a:pt x="24" y="27"/>
                      <a:pt x="24" y="27"/>
                      <a:pt x="24" y="27"/>
                    </a:cubicBezTo>
                    <a:cubicBezTo>
                      <a:pt x="24" y="27"/>
                      <a:pt x="24" y="28"/>
                      <a:pt x="24" y="28"/>
                    </a:cubicBezTo>
                    <a:cubicBezTo>
                      <a:pt x="23" y="28"/>
                      <a:pt x="22" y="26"/>
                      <a:pt x="21" y="25"/>
                    </a:cubicBezTo>
                    <a:cubicBezTo>
                      <a:pt x="20" y="23"/>
                      <a:pt x="18" y="21"/>
                      <a:pt x="17" y="19"/>
                    </a:cubicBezTo>
                    <a:cubicBezTo>
                      <a:pt x="17" y="19"/>
                      <a:pt x="17" y="19"/>
                      <a:pt x="17" y="18"/>
                    </a:cubicBezTo>
                    <a:cubicBezTo>
                      <a:pt x="16" y="17"/>
                      <a:pt x="15" y="15"/>
                      <a:pt x="14" y="14"/>
                    </a:cubicBezTo>
                    <a:cubicBezTo>
                      <a:pt x="13" y="12"/>
                      <a:pt x="13" y="11"/>
                      <a:pt x="12" y="10"/>
                    </a:cubicBezTo>
                    <a:cubicBezTo>
                      <a:pt x="12" y="9"/>
                      <a:pt x="11" y="8"/>
                      <a:pt x="10" y="7"/>
                    </a:cubicBezTo>
                    <a:cubicBezTo>
                      <a:pt x="10" y="7"/>
                      <a:pt x="9" y="6"/>
                      <a:pt x="9" y="5"/>
                    </a:cubicBezTo>
                    <a:cubicBezTo>
                      <a:pt x="7" y="4"/>
                      <a:pt x="6" y="3"/>
                      <a:pt x="5" y="3"/>
                    </a:cubicBezTo>
                    <a:cubicBezTo>
                      <a:pt x="3" y="3"/>
                      <a:pt x="1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1"/>
                      <a:pt x="1" y="1"/>
                      <a:pt x="2" y="0"/>
                    </a:cubicBezTo>
                    <a:close/>
                  </a:path>
                </a:pathLst>
              </a:custGeom>
              <a:solidFill>
                <a:srgbClr val="6A9D6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24" name="Freeform 300"/>
              <p:cNvSpPr>
                <a:spLocks/>
              </p:cNvSpPr>
              <p:nvPr/>
            </p:nvSpPr>
            <p:spPr bwMode="auto">
              <a:xfrm>
                <a:off x="4488" y="1843"/>
                <a:ext cx="83" cy="96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7" y="2"/>
                  </a:cxn>
                  <a:cxn ang="0">
                    <a:pos x="10" y="4"/>
                  </a:cxn>
                  <a:cxn ang="0">
                    <a:pos x="13" y="8"/>
                  </a:cxn>
                  <a:cxn ang="0">
                    <a:pos x="15" y="9"/>
                  </a:cxn>
                  <a:cxn ang="0">
                    <a:pos x="17" y="14"/>
                  </a:cxn>
                  <a:cxn ang="0">
                    <a:pos x="18" y="17"/>
                  </a:cxn>
                  <a:cxn ang="0">
                    <a:pos x="24" y="27"/>
                  </a:cxn>
                  <a:cxn ang="0">
                    <a:pos x="24" y="27"/>
                  </a:cxn>
                  <a:cxn ang="0">
                    <a:pos x="24" y="27"/>
                  </a:cxn>
                  <a:cxn ang="0">
                    <a:pos x="21" y="25"/>
                  </a:cxn>
                  <a:cxn ang="0">
                    <a:pos x="17" y="19"/>
                  </a:cxn>
                  <a:cxn ang="0">
                    <a:pos x="17" y="18"/>
                  </a:cxn>
                  <a:cxn ang="0">
                    <a:pos x="14" y="13"/>
                  </a:cxn>
                  <a:cxn ang="0">
                    <a:pos x="12" y="10"/>
                  </a:cxn>
                  <a:cxn ang="0">
                    <a:pos x="10" y="7"/>
                  </a:cxn>
                  <a:cxn ang="0">
                    <a:pos x="9" y="5"/>
                  </a:cxn>
                  <a:cxn ang="0">
                    <a:pos x="5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3" y="1"/>
                  </a:cxn>
                </a:cxnLst>
                <a:rect l="0" t="0" r="r" b="b"/>
                <a:pathLst>
                  <a:path w="24" h="27">
                    <a:moveTo>
                      <a:pt x="3" y="1"/>
                    </a:moveTo>
                    <a:cubicBezTo>
                      <a:pt x="4" y="0"/>
                      <a:pt x="7" y="2"/>
                      <a:pt x="7" y="2"/>
                    </a:cubicBezTo>
                    <a:cubicBezTo>
                      <a:pt x="8" y="3"/>
                      <a:pt x="9" y="3"/>
                      <a:pt x="10" y="4"/>
                    </a:cubicBezTo>
                    <a:cubicBezTo>
                      <a:pt x="11" y="5"/>
                      <a:pt x="12" y="6"/>
                      <a:pt x="13" y="8"/>
                    </a:cubicBezTo>
                    <a:cubicBezTo>
                      <a:pt x="14" y="8"/>
                      <a:pt x="14" y="9"/>
                      <a:pt x="15" y="9"/>
                    </a:cubicBezTo>
                    <a:cubicBezTo>
                      <a:pt x="15" y="11"/>
                      <a:pt x="16" y="12"/>
                      <a:pt x="17" y="14"/>
                    </a:cubicBezTo>
                    <a:cubicBezTo>
                      <a:pt x="17" y="15"/>
                      <a:pt x="18" y="16"/>
                      <a:pt x="18" y="17"/>
                    </a:cubicBezTo>
                    <a:cubicBezTo>
                      <a:pt x="19" y="19"/>
                      <a:pt x="22" y="25"/>
                      <a:pt x="24" y="27"/>
                    </a:cubicBezTo>
                    <a:cubicBezTo>
                      <a:pt x="24" y="27"/>
                      <a:pt x="24" y="27"/>
                      <a:pt x="24" y="27"/>
                    </a:cubicBezTo>
                    <a:cubicBezTo>
                      <a:pt x="24" y="27"/>
                      <a:pt x="24" y="27"/>
                      <a:pt x="24" y="27"/>
                    </a:cubicBezTo>
                    <a:cubicBezTo>
                      <a:pt x="23" y="27"/>
                      <a:pt x="22" y="26"/>
                      <a:pt x="21" y="25"/>
                    </a:cubicBezTo>
                    <a:cubicBezTo>
                      <a:pt x="19" y="23"/>
                      <a:pt x="18" y="20"/>
                      <a:pt x="17" y="19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6" y="16"/>
                      <a:pt x="15" y="15"/>
                      <a:pt x="14" y="13"/>
                    </a:cubicBezTo>
                    <a:cubicBezTo>
                      <a:pt x="14" y="12"/>
                      <a:pt x="13" y="11"/>
                      <a:pt x="12" y="10"/>
                    </a:cubicBezTo>
                    <a:cubicBezTo>
                      <a:pt x="12" y="9"/>
                      <a:pt x="11" y="8"/>
                      <a:pt x="10" y="7"/>
                    </a:cubicBezTo>
                    <a:cubicBezTo>
                      <a:pt x="10" y="7"/>
                      <a:pt x="9" y="6"/>
                      <a:pt x="9" y="5"/>
                    </a:cubicBezTo>
                    <a:cubicBezTo>
                      <a:pt x="8" y="4"/>
                      <a:pt x="6" y="3"/>
                      <a:pt x="5" y="3"/>
                    </a:cubicBezTo>
                    <a:cubicBezTo>
                      <a:pt x="4" y="2"/>
                      <a:pt x="2" y="3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1" y="2"/>
                    </a:cubicBezTo>
                    <a:cubicBezTo>
                      <a:pt x="1" y="1"/>
                      <a:pt x="2" y="1"/>
                      <a:pt x="3" y="1"/>
                    </a:cubicBezTo>
                    <a:close/>
                  </a:path>
                </a:pathLst>
              </a:custGeom>
              <a:solidFill>
                <a:srgbClr val="8DB26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25" name="Freeform 301"/>
              <p:cNvSpPr>
                <a:spLocks/>
              </p:cNvSpPr>
              <p:nvPr/>
            </p:nvSpPr>
            <p:spPr bwMode="auto">
              <a:xfrm>
                <a:off x="4493" y="1847"/>
                <a:ext cx="78" cy="91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7" y="1"/>
                  </a:cxn>
                  <a:cxn ang="0">
                    <a:pos x="9" y="3"/>
                  </a:cxn>
                  <a:cxn ang="0">
                    <a:pos x="12" y="7"/>
                  </a:cxn>
                  <a:cxn ang="0">
                    <a:pos x="13" y="9"/>
                  </a:cxn>
                  <a:cxn ang="0">
                    <a:pos x="16" y="13"/>
                  </a:cxn>
                  <a:cxn ang="0">
                    <a:pos x="17" y="16"/>
                  </a:cxn>
                  <a:cxn ang="0">
                    <a:pos x="22" y="26"/>
                  </a:cxn>
                  <a:cxn ang="0">
                    <a:pos x="23" y="26"/>
                  </a:cxn>
                  <a:cxn ang="0">
                    <a:pos x="22" y="26"/>
                  </a:cxn>
                  <a:cxn ang="0">
                    <a:pos x="20" y="23"/>
                  </a:cxn>
                  <a:cxn ang="0">
                    <a:pos x="16" y="17"/>
                  </a:cxn>
                  <a:cxn ang="0">
                    <a:pos x="16" y="16"/>
                  </a:cxn>
                  <a:cxn ang="0">
                    <a:pos x="13" y="12"/>
                  </a:cxn>
                  <a:cxn ang="0">
                    <a:pos x="12" y="8"/>
                  </a:cxn>
                  <a:cxn ang="0">
                    <a:pos x="10" y="6"/>
                  </a:cxn>
                  <a:cxn ang="0">
                    <a:pos x="8" y="4"/>
                  </a:cxn>
                  <a:cxn ang="0">
                    <a:pos x="4" y="2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2" y="0"/>
                  </a:cxn>
                </a:cxnLst>
                <a:rect l="0" t="0" r="r" b="b"/>
                <a:pathLst>
                  <a:path w="23" h="26">
                    <a:moveTo>
                      <a:pt x="2" y="0"/>
                    </a:moveTo>
                    <a:cubicBezTo>
                      <a:pt x="3" y="0"/>
                      <a:pt x="6" y="1"/>
                      <a:pt x="7" y="1"/>
                    </a:cubicBezTo>
                    <a:cubicBezTo>
                      <a:pt x="7" y="2"/>
                      <a:pt x="8" y="3"/>
                      <a:pt x="9" y="3"/>
                    </a:cubicBezTo>
                    <a:cubicBezTo>
                      <a:pt x="10" y="4"/>
                      <a:pt x="11" y="5"/>
                      <a:pt x="12" y="7"/>
                    </a:cubicBezTo>
                    <a:cubicBezTo>
                      <a:pt x="12" y="8"/>
                      <a:pt x="13" y="8"/>
                      <a:pt x="13" y="9"/>
                    </a:cubicBezTo>
                    <a:cubicBezTo>
                      <a:pt x="14" y="10"/>
                      <a:pt x="15" y="12"/>
                      <a:pt x="16" y="13"/>
                    </a:cubicBezTo>
                    <a:cubicBezTo>
                      <a:pt x="16" y="14"/>
                      <a:pt x="17" y="15"/>
                      <a:pt x="17" y="16"/>
                    </a:cubicBezTo>
                    <a:cubicBezTo>
                      <a:pt x="18" y="18"/>
                      <a:pt x="21" y="24"/>
                      <a:pt x="22" y="26"/>
                    </a:cubicBezTo>
                    <a:cubicBezTo>
                      <a:pt x="22" y="26"/>
                      <a:pt x="23" y="26"/>
                      <a:pt x="23" y="26"/>
                    </a:cubicBezTo>
                    <a:cubicBezTo>
                      <a:pt x="23" y="26"/>
                      <a:pt x="22" y="26"/>
                      <a:pt x="22" y="26"/>
                    </a:cubicBezTo>
                    <a:cubicBezTo>
                      <a:pt x="21" y="26"/>
                      <a:pt x="20" y="25"/>
                      <a:pt x="20" y="23"/>
                    </a:cubicBezTo>
                    <a:cubicBezTo>
                      <a:pt x="18" y="21"/>
                      <a:pt x="17" y="19"/>
                      <a:pt x="16" y="17"/>
                    </a:cubicBezTo>
                    <a:cubicBezTo>
                      <a:pt x="16" y="17"/>
                      <a:pt x="16" y="17"/>
                      <a:pt x="16" y="16"/>
                    </a:cubicBezTo>
                    <a:cubicBezTo>
                      <a:pt x="15" y="15"/>
                      <a:pt x="14" y="14"/>
                      <a:pt x="13" y="12"/>
                    </a:cubicBezTo>
                    <a:cubicBezTo>
                      <a:pt x="13" y="11"/>
                      <a:pt x="12" y="10"/>
                      <a:pt x="12" y="8"/>
                    </a:cubicBezTo>
                    <a:cubicBezTo>
                      <a:pt x="11" y="8"/>
                      <a:pt x="10" y="7"/>
                      <a:pt x="10" y="6"/>
                    </a:cubicBezTo>
                    <a:cubicBezTo>
                      <a:pt x="9" y="6"/>
                      <a:pt x="9" y="5"/>
                      <a:pt x="8" y="4"/>
                    </a:cubicBezTo>
                    <a:cubicBezTo>
                      <a:pt x="7" y="3"/>
                      <a:pt x="6" y="2"/>
                      <a:pt x="4" y="2"/>
                    </a:cubicBezTo>
                    <a:cubicBezTo>
                      <a:pt x="3" y="1"/>
                      <a:pt x="2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1" y="0"/>
                      <a:pt x="2" y="0"/>
                    </a:cubicBezTo>
                    <a:close/>
                  </a:path>
                </a:pathLst>
              </a:custGeom>
              <a:solidFill>
                <a:srgbClr val="BFCF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26" name="Freeform 302"/>
              <p:cNvSpPr>
                <a:spLocks/>
              </p:cNvSpPr>
              <p:nvPr/>
            </p:nvSpPr>
            <p:spPr bwMode="auto">
              <a:xfrm>
                <a:off x="4502" y="1893"/>
                <a:ext cx="18" cy="18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1" y="3"/>
                  </a:cxn>
                  <a:cxn ang="0">
                    <a:pos x="0" y="4"/>
                  </a:cxn>
                  <a:cxn ang="0">
                    <a:pos x="1" y="5"/>
                  </a:cxn>
                  <a:cxn ang="0">
                    <a:pos x="3" y="4"/>
                  </a:cxn>
                  <a:cxn ang="0">
                    <a:pos x="3" y="1"/>
                  </a:cxn>
                </a:cxnLst>
                <a:rect l="0" t="0" r="r" b="b"/>
                <a:pathLst>
                  <a:path w="5" h="5">
                    <a:moveTo>
                      <a:pt x="3" y="1"/>
                    </a:moveTo>
                    <a:cubicBezTo>
                      <a:pt x="1" y="0"/>
                      <a:pt x="1" y="2"/>
                      <a:pt x="1" y="3"/>
                    </a:cubicBezTo>
                    <a:cubicBezTo>
                      <a:pt x="0" y="3"/>
                      <a:pt x="0" y="3"/>
                      <a:pt x="0" y="4"/>
                    </a:cubicBezTo>
                    <a:cubicBezTo>
                      <a:pt x="0" y="5"/>
                      <a:pt x="0" y="5"/>
                      <a:pt x="1" y="5"/>
                    </a:cubicBezTo>
                    <a:cubicBezTo>
                      <a:pt x="2" y="5"/>
                      <a:pt x="2" y="5"/>
                      <a:pt x="3" y="4"/>
                    </a:cubicBezTo>
                    <a:cubicBezTo>
                      <a:pt x="5" y="3"/>
                      <a:pt x="4" y="2"/>
                      <a:pt x="3" y="1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27" name="Freeform 303"/>
              <p:cNvSpPr>
                <a:spLocks/>
              </p:cNvSpPr>
              <p:nvPr/>
            </p:nvSpPr>
            <p:spPr bwMode="auto">
              <a:xfrm>
                <a:off x="4502" y="1893"/>
                <a:ext cx="14" cy="18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3" y="0"/>
                  </a:cxn>
                  <a:cxn ang="0">
                    <a:pos x="3" y="1"/>
                  </a:cxn>
                  <a:cxn ang="0">
                    <a:pos x="3" y="3"/>
                  </a:cxn>
                </a:cxnLst>
                <a:rect l="0" t="0" r="r" b="b"/>
                <a:pathLst>
                  <a:path w="4" h="4">
                    <a:moveTo>
                      <a:pt x="3" y="3"/>
                    </a:moveTo>
                    <a:cubicBezTo>
                      <a:pt x="2" y="4"/>
                      <a:pt x="2" y="3"/>
                      <a:pt x="1" y="4"/>
                    </a:cubicBezTo>
                    <a:cubicBezTo>
                      <a:pt x="1" y="4"/>
                      <a:pt x="1" y="4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1" y="2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0"/>
                      <a:pt x="1" y="0"/>
                      <a:pt x="3" y="0"/>
                    </a:cubicBezTo>
                    <a:cubicBezTo>
                      <a:pt x="3" y="0"/>
                      <a:pt x="3" y="1"/>
                      <a:pt x="3" y="1"/>
                    </a:cubicBezTo>
                    <a:cubicBezTo>
                      <a:pt x="4" y="1"/>
                      <a:pt x="4" y="2"/>
                      <a:pt x="3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28" name="Freeform 304"/>
              <p:cNvSpPr>
                <a:spLocks/>
              </p:cNvSpPr>
              <p:nvPr/>
            </p:nvSpPr>
            <p:spPr bwMode="auto">
              <a:xfrm>
                <a:off x="4502" y="1893"/>
                <a:ext cx="14" cy="14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3" y="3"/>
                  </a:cxn>
                </a:cxnLst>
                <a:rect l="0" t="0" r="r" b="b"/>
                <a:pathLst>
                  <a:path w="4" h="3">
                    <a:moveTo>
                      <a:pt x="3" y="3"/>
                    </a:moveTo>
                    <a:cubicBezTo>
                      <a:pt x="2" y="3"/>
                      <a:pt x="2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1"/>
                      <a:pt x="1" y="0"/>
                      <a:pt x="2" y="0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1"/>
                      <a:pt x="4" y="2"/>
                      <a:pt x="3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29" name="Freeform 305"/>
              <p:cNvSpPr>
                <a:spLocks/>
              </p:cNvSpPr>
              <p:nvPr/>
            </p:nvSpPr>
            <p:spPr bwMode="auto">
              <a:xfrm>
                <a:off x="4506" y="1893"/>
                <a:ext cx="9" cy="14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3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1" y="3"/>
                      <a:pt x="1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1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2" y="1"/>
                      <a:pt x="3" y="2"/>
                      <a:pt x="2" y="3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30" name="Freeform 306"/>
              <p:cNvSpPr>
                <a:spLocks/>
              </p:cNvSpPr>
              <p:nvPr/>
            </p:nvSpPr>
            <p:spPr bwMode="auto">
              <a:xfrm>
                <a:off x="4506" y="1897"/>
                <a:ext cx="5" cy="9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</a:cxnLst>
                <a:rect l="0" t="0" r="r" b="b"/>
                <a:pathLst>
                  <a:path w="2" h="2">
                    <a:moveTo>
                      <a:pt x="2" y="1"/>
                    </a:moveTo>
                    <a:cubicBezTo>
                      <a:pt x="1" y="2"/>
                      <a:pt x="1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31" name="Freeform 307"/>
              <p:cNvSpPr>
                <a:spLocks/>
              </p:cNvSpPr>
              <p:nvPr/>
            </p:nvSpPr>
            <p:spPr bwMode="auto">
              <a:xfrm>
                <a:off x="4502" y="1893"/>
                <a:ext cx="9" cy="9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0" y="0"/>
                  </a:cxn>
                  <a:cxn ang="0">
                    <a:pos x="2" y="2"/>
                  </a:cxn>
                  <a:cxn ang="0">
                    <a:pos x="2" y="2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2" y="1"/>
                      <a:pt x="2" y="2"/>
                    </a:cubicBezTo>
                    <a:cubicBezTo>
                      <a:pt x="2" y="2"/>
                      <a:pt x="3" y="2"/>
                      <a:pt x="2" y="2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32" name="Freeform 308"/>
              <p:cNvSpPr>
                <a:spLocks/>
              </p:cNvSpPr>
              <p:nvPr/>
            </p:nvSpPr>
            <p:spPr bwMode="auto">
              <a:xfrm>
                <a:off x="4502" y="1893"/>
                <a:ext cx="9" cy="9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0" y="0"/>
                  </a:cxn>
                  <a:cxn ang="0">
                    <a:pos x="2" y="2"/>
                  </a:cxn>
                  <a:cxn ang="0">
                    <a:pos x="2" y="2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2" y="1"/>
                      <a:pt x="2" y="2"/>
                    </a:cubicBezTo>
                    <a:cubicBezTo>
                      <a:pt x="2" y="2"/>
                      <a:pt x="3" y="2"/>
                      <a:pt x="2" y="2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33" name="Freeform 309"/>
              <p:cNvSpPr>
                <a:spLocks/>
              </p:cNvSpPr>
              <p:nvPr/>
            </p:nvSpPr>
            <p:spPr bwMode="auto">
              <a:xfrm>
                <a:off x="4433" y="1852"/>
                <a:ext cx="138" cy="109"/>
              </a:xfrm>
              <a:custGeom>
                <a:avLst/>
                <a:gdLst/>
                <a:ahLst/>
                <a:cxnLst>
                  <a:cxn ang="0">
                    <a:pos x="10" y="1"/>
                  </a:cxn>
                  <a:cxn ang="0">
                    <a:pos x="9" y="18"/>
                  </a:cxn>
                  <a:cxn ang="0">
                    <a:pos x="28" y="31"/>
                  </a:cxn>
                  <a:cxn ang="0">
                    <a:pos x="38" y="32"/>
                  </a:cxn>
                  <a:cxn ang="0">
                    <a:pos x="37" y="31"/>
                  </a:cxn>
                  <a:cxn ang="0">
                    <a:pos x="20" y="28"/>
                  </a:cxn>
                  <a:cxn ang="0">
                    <a:pos x="9" y="17"/>
                  </a:cxn>
                  <a:cxn ang="0">
                    <a:pos x="10" y="2"/>
                  </a:cxn>
                  <a:cxn ang="0">
                    <a:pos x="10" y="1"/>
                  </a:cxn>
                </a:cxnLst>
                <a:rect l="0" t="0" r="r" b="b"/>
                <a:pathLst>
                  <a:path w="38" h="32">
                    <a:moveTo>
                      <a:pt x="10" y="1"/>
                    </a:moveTo>
                    <a:cubicBezTo>
                      <a:pt x="10" y="1"/>
                      <a:pt x="0" y="5"/>
                      <a:pt x="9" y="18"/>
                    </a:cubicBezTo>
                    <a:cubicBezTo>
                      <a:pt x="9" y="18"/>
                      <a:pt x="17" y="30"/>
                      <a:pt x="28" y="31"/>
                    </a:cubicBezTo>
                    <a:cubicBezTo>
                      <a:pt x="28" y="31"/>
                      <a:pt x="38" y="32"/>
                      <a:pt x="38" y="32"/>
                    </a:cubicBezTo>
                    <a:cubicBezTo>
                      <a:pt x="38" y="32"/>
                      <a:pt x="38" y="31"/>
                      <a:pt x="37" y="31"/>
                    </a:cubicBezTo>
                    <a:cubicBezTo>
                      <a:pt x="36" y="31"/>
                      <a:pt x="25" y="30"/>
                      <a:pt x="20" y="28"/>
                    </a:cubicBezTo>
                    <a:cubicBezTo>
                      <a:pt x="20" y="28"/>
                      <a:pt x="12" y="22"/>
                      <a:pt x="9" y="17"/>
                    </a:cubicBezTo>
                    <a:cubicBezTo>
                      <a:pt x="9" y="17"/>
                      <a:pt x="2" y="8"/>
                      <a:pt x="10" y="2"/>
                    </a:cubicBezTo>
                    <a:cubicBezTo>
                      <a:pt x="10" y="2"/>
                      <a:pt x="12" y="0"/>
                      <a:pt x="10" y="1"/>
                    </a:cubicBezTo>
                    <a:close/>
                  </a:path>
                </a:pathLst>
              </a:custGeom>
              <a:solidFill>
                <a:srgbClr val="0953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34" name="Freeform 310"/>
              <p:cNvSpPr>
                <a:spLocks/>
              </p:cNvSpPr>
              <p:nvPr/>
            </p:nvSpPr>
            <p:spPr bwMode="auto">
              <a:xfrm>
                <a:off x="4474" y="1893"/>
                <a:ext cx="14" cy="14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3" y="3"/>
                  </a:cxn>
                </a:cxnLst>
                <a:rect l="0" t="0" r="r" b="b"/>
                <a:pathLst>
                  <a:path w="4" h="4">
                    <a:moveTo>
                      <a:pt x="3" y="3"/>
                    </a:moveTo>
                    <a:cubicBezTo>
                      <a:pt x="2" y="3"/>
                      <a:pt x="2" y="3"/>
                      <a:pt x="1" y="4"/>
                    </a:cubicBezTo>
                    <a:cubicBezTo>
                      <a:pt x="1" y="4"/>
                      <a:pt x="1" y="4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ubicBezTo>
                      <a:pt x="0" y="3"/>
                      <a:pt x="0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0"/>
                      <a:pt x="1" y="0"/>
                      <a:pt x="3" y="0"/>
                    </a:cubicBezTo>
                    <a:cubicBezTo>
                      <a:pt x="3" y="0"/>
                      <a:pt x="3" y="1"/>
                      <a:pt x="4" y="1"/>
                    </a:cubicBezTo>
                    <a:cubicBezTo>
                      <a:pt x="4" y="1"/>
                      <a:pt x="4" y="2"/>
                      <a:pt x="3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35" name="Freeform 311"/>
              <p:cNvSpPr>
                <a:spLocks/>
              </p:cNvSpPr>
              <p:nvPr/>
            </p:nvSpPr>
            <p:spPr bwMode="auto">
              <a:xfrm>
                <a:off x="4474" y="1893"/>
                <a:ext cx="14" cy="9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3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1" y="3"/>
                      <a:pt x="1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3" y="2"/>
                      <a:pt x="2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36" name="Freeform 312"/>
              <p:cNvSpPr>
                <a:spLocks/>
              </p:cNvSpPr>
              <p:nvPr/>
            </p:nvSpPr>
            <p:spPr bwMode="auto">
              <a:xfrm>
                <a:off x="4474" y="1893"/>
                <a:ext cx="14" cy="9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2"/>
                  </a:cxn>
                </a:cxnLst>
                <a:rect l="0" t="0" r="r" b="b"/>
                <a:pathLst>
                  <a:path w="3" h="3">
                    <a:moveTo>
                      <a:pt x="2" y="2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3" y="2"/>
                      <a:pt x="2" y="2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37" name="Freeform 313"/>
              <p:cNvSpPr>
                <a:spLocks/>
              </p:cNvSpPr>
              <p:nvPr/>
            </p:nvSpPr>
            <p:spPr bwMode="auto">
              <a:xfrm>
                <a:off x="4474" y="1893"/>
                <a:ext cx="14" cy="9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</a:cxnLst>
                <a:rect l="0" t="0" r="r" b="b"/>
                <a:pathLst>
                  <a:path w="3" h="2">
                    <a:moveTo>
                      <a:pt x="2" y="1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3" y="1"/>
                      <a:pt x="2" y="1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38" name="Freeform 314"/>
              <p:cNvSpPr>
                <a:spLocks/>
              </p:cNvSpPr>
              <p:nvPr/>
            </p:nvSpPr>
            <p:spPr bwMode="auto">
              <a:xfrm>
                <a:off x="4474" y="1888"/>
                <a:ext cx="9" cy="9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0" y="1"/>
                  </a:cxn>
                  <a:cxn ang="0">
                    <a:pos x="2" y="3"/>
                  </a:cxn>
                  <a:cxn ang="0">
                    <a:pos x="3" y="3"/>
                  </a:cxn>
                </a:cxnLst>
                <a:rect l="0" t="0" r="r" b="b"/>
                <a:pathLst>
                  <a:path w="3" h="3">
                    <a:moveTo>
                      <a:pt x="3" y="3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2" y="2"/>
                      <a:pt x="2" y="3"/>
                    </a:cubicBezTo>
                    <a:cubicBezTo>
                      <a:pt x="2" y="3"/>
                      <a:pt x="3" y="3"/>
                      <a:pt x="3" y="3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39" name="Freeform 315"/>
              <p:cNvSpPr>
                <a:spLocks/>
              </p:cNvSpPr>
              <p:nvPr/>
            </p:nvSpPr>
            <p:spPr bwMode="auto">
              <a:xfrm>
                <a:off x="4474" y="1888"/>
                <a:ext cx="9" cy="9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0" y="1"/>
                  </a:cxn>
                  <a:cxn ang="0">
                    <a:pos x="2" y="3"/>
                  </a:cxn>
                  <a:cxn ang="0">
                    <a:pos x="3" y="3"/>
                  </a:cxn>
                </a:cxnLst>
                <a:rect l="0" t="0" r="r" b="b"/>
                <a:pathLst>
                  <a:path w="3" h="3">
                    <a:moveTo>
                      <a:pt x="3" y="3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2" y="2"/>
                      <a:pt x="2" y="3"/>
                    </a:cubicBezTo>
                    <a:cubicBezTo>
                      <a:pt x="2" y="3"/>
                      <a:pt x="3" y="3"/>
                      <a:pt x="3" y="3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40" name="Freeform 316"/>
              <p:cNvSpPr>
                <a:spLocks/>
              </p:cNvSpPr>
              <p:nvPr/>
            </p:nvSpPr>
            <p:spPr bwMode="auto">
              <a:xfrm>
                <a:off x="4479" y="1865"/>
                <a:ext cx="14" cy="14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3" y="3"/>
                  </a:cxn>
                </a:cxnLst>
                <a:rect l="0" t="0" r="r" b="b"/>
                <a:pathLst>
                  <a:path w="3" h="4">
                    <a:moveTo>
                      <a:pt x="3" y="3"/>
                    </a:moveTo>
                    <a:cubicBezTo>
                      <a:pt x="2" y="4"/>
                      <a:pt x="2" y="3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3" y="1"/>
                      <a:pt x="3" y="2"/>
                      <a:pt x="3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41" name="Freeform 317"/>
              <p:cNvSpPr>
                <a:spLocks/>
              </p:cNvSpPr>
              <p:nvPr/>
            </p:nvSpPr>
            <p:spPr bwMode="auto">
              <a:xfrm>
                <a:off x="4479" y="1865"/>
                <a:ext cx="14" cy="9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2" y="3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2" y="3"/>
                      <a:pt x="2" y="3"/>
                      <a:pt x="1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3" y="1"/>
                      <a:pt x="3" y="2"/>
                      <a:pt x="2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42" name="Freeform 318"/>
              <p:cNvSpPr>
                <a:spLocks/>
              </p:cNvSpPr>
              <p:nvPr/>
            </p:nvSpPr>
            <p:spPr bwMode="auto">
              <a:xfrm>
                <a:off x="4479" y="1865"/>
                <a:ext cx="14" cy="9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3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2" y="3"/>
                      <a:pt x="2" y="3"/>
                      <a:pt x="1" y="3"/>
                    </a:cubicBezTo>
                    <a:cubicBezTo>
                      <a:pt x="1" y="3"/>
                      <a:pt x="1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1"/>
                      <a:pt x="1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3" y="2"/>
                      <a:pt x="2" y="3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43" name="Freeform 319"/>
              <p:cNvSpPr>
                <a:spLocks/>
              </p:cNvSpPr>
              <p:nvPr/>
            </p:nvSpPr>
            <p:spPr bwMode="auto">
              <a:xfrm>
                <a:off x="4479" y="1865"/>
                <a:ext cx="14" cy="9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2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cubicBezTo>
                      <a:pt x="2" y="2"/>
                      <a:pt x="2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3" y="1"/>
                      <a:pt x="2" y="2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44" name="Freeform 320"/>
              <p:cNvSpPr>
                <a:spLocks/>
              </p:cNvSpPr>
              <p:nvPr/>
            </p:nvSpPr>
            <p:spPr bwMode="auto">
              <a:xfrm>
                <a:off x="4474" y="1865"/>
                <a:ext cx="14" cy="5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0" y="0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2" y="2"/>
                      <a:pt x="2" y="2"/>
                    </a:cubicBezTo>
                    <a:cubicBezTo>
                      <a:pt x="2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45" name="Freeform 321"/>
              <p:cNvSpPr>
                <a:spLocks/>
              </p:cNvSpPr>
              <p:nvPr/>
            </p:nvSpPr>
            <p:spPr bwMode="auto">
              <a:xfrm>
                <a:off x="4474" y="1865"/>
                <a:ext cx="14" cy="5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0" y="0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2" y="2"/>
                      <a:pt x="2" y="2"/>
                    </a:cubicBezTo>
                    <a:cubicBezTo>
                      <a:pt x="2" y="2"/>
                      <a:pt x="3" y="2"/>
                      <a:pt x="3" y="2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46" name="Freeform 322"/>
              <p:cNvSpPr>
                <a:spLocks/>
              </p:cNvSpPr>
              <p:nvPr/>
            </p:nvSpPr>
            <p:spPr bwMode="auto">
              <a:xfrm>
                <a:off x="4506" y="1865"/>
                <a:ext cx="18" cy="14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2" y="2"/>
                  </a:cxn>
                  <a:cxn ang="0">
                    <a:pos x="0" y="3"/>
                  </a:cxn>
                  <a:cxn ang="0">
                    <a:pos x="1" y="4"/>
                  </a:cxn>
                  <a:cxn ang="0">
                    <a:pos x="3" y="4"/>
                  </a:cxn>
                  <a:cxn ang="0">
                    <a:pos x="4" y="1"/>
                  </a:cxn>
                </a:cxnLst>
                <a:rect l="0" t="0" r="r" b="b"/>
                <a:pathLst>
                  <a:path w="5" h="4">
                    <a:moveTo>
                      <a:pt x="4" y="1"/>
                    </a:moveTo>
                    <a:cubicBezTo>
                      <a:pt x="3" y="0"/>
                      <a:pt x="2" y="1"/>
                      <a:pt x="2" y="2"/>
                    </a:cubicBezTo>
                    <a:cubicBezTo>
                      <a:pt x="1" y="2"/>
                      <a:pt x="1" y="2"/>
                      <a:pt x="0" y="3"/>
                    </a:cubicBezTo>
                    <a:cubicBezTo>
                      <a:pt x="0" y="3"/>
                      <a:pt x="1" y="4"/>
                      <a:pt x="1" y="4"/>
                    </a:cubicBezTo>
                    <a:cubicBezTo>
                      <a:pt x="2" y="4"/>
                      <a:pt x="2" y="4"/>
                      <a:pt x="3" y="4"/>
                    </a:cubicBezTo>
                    <a:cubicBezTo>
                      <a:pt x="5" y="4"/>
                      <a:pt x="5" y="3"/>
                      <a:pt x="4" y="1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47" name="Freeform 323"/>
              <p:cNvSpPr>
                <a:spLocks/>
              </p:cNvSpPr>
              <p:nvPr/>
            </p:nvSpPr>
            <p:spPr bwMode="auto">
              <a:xfrm>
                <a:off x="4511" y="1865"/>
                <a:ext cx="14" cy="14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3" y="2"/>
                  </a:cxn>
                  <a:cxn ang="0">
                    <a:pos x="4" y="3"/>
                  </a:cxn>
                  <a:cxn ang="0">
                    <a:pos x="2" y="4"/>
                  </a:cxn>
                </a:cxnLst>
                <a:rect l="0" t="0" r="r" b="b"/>
                <a:pathLst>
                  <a:path w="4" h="4">
                    <a:moveTo>
                      <a:pt x="2" y="4"/>
                    </a:moveTo>
                    <a:cubicBezTo>
                      <a:pt x="1" y="4"/>
                      <a:pt x="1" y="4"/>
                      <a:pt x="0" y="4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2" y="0"/>
                      <a:pt x="3" y="2"/>
                    </a:cubicBezTo>
                    <a:cubicBezTo>
                      <a:pt x="3" y="2"/>
                      <a:pt x="4" y="2"/>
                      <a:pt x="4" y="3"/>
                    </a:cubicBezTo>
                    <a:cubicBezTo>
                      <a:pt x="4" y="3"/>
                      <a:pt x="4" y="4"/>
                      <a:pt x="2" y="4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48" name="Freeform 324"/>
              <p:cNvSpPr>
                <a:spLocks/>
              </p:cNvSpPr>
              <p:nvPr/>
            </p:nvSpPr>
            <p:spPr bwMode="auto">
              <a:xfrm>
                <a:off x="4511" y="1865"/>
                <a:ext cx="14" cy="14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3"/>
                  </a:cxn>
                </a:cxnLst>
                <a:rect l="0" t="0" r="r" b="b"/>
                <a:pathLst>
                  <a:path w="4" h="3">
                    <a:moveTo>
                      <a:pt x="2" y="3"/>
                    </a:moveTo>
                    <a:cubicBezTo>
                      <a:pt x="1" y="3"/>
                      <a:pt x="1" y="3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0"/>
                      <a:pt x="2" y="0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2"/>
                      <a:pt x="3" y="3"/>
                      <a:pt x="2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49" name="Freeform 325"/>
              <p:cNvSpPr>
                <a:spLocks/>
              </p:cNvSpPr>
              <p:nvPr/>
            </p:nvSpPr>
            <p:spPr bwMode="auto">
              <a:xfrm>
                <a:off x="4511" y="1865"/>
                <a:ext cx="14" cy="14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2" y="3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1" y="3"/>
                      <a:pt x="2" y="3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0"/>
                      <a:pt x="2" y="0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2"/>
                      <a:pt x="3" y="2"/>
                      <a:pt x="2" y="3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50" name="Freeform 326"/>
              <p:cNvSpPr>
                <a:spLocks/>
              </p:cNvSpPr>
              <p:nvPr/>
            </p:nvSpPr>
            <p:spPr bwMode="auto">
              <a:xfrm>
                <a:off x="4516" y="1865"/>
                <a:ext cx="9" cy="14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1" y="2"/>
                  </a:cxn>
                </a:cxnLst>
                <a:rect l="0" t="0" r="r" b="b"/>
                <a:pathLst>
                  <a:path w="2" h="3">
                    <a:moveTo>
                      <a:pt x="1" y="2"/>
                    </a:moveTo>
                    <a:cubicBezTo>
                      <a:pt x="1" y="3"/>
                      <a:pt x="1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2"/>
                      <a:pt x="2" y="2"/>
                      <a:pt x="1" y="2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51" name="Freeform 327"/>
              <p:cNvSpPr>
                <a:spLocks/>
              </p:cNvSpPr>
              <p:nvPr/>
            </p:nvSpPr>
            <p:spPr bwMode="auto">
              <a:xfrm>
                <a:off x="4516" y="1865"/>
                <a:ext cx="9" cy="9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2" y="1"/>
                  </a:cxn>
                </a:cxnLst>
                <a:rect l="0" t="0" r="r" b="b"/>
                <a:pathLst>
                  <a:path w="2" h="2">
                    <a:moveTo>
                      <a:pt x="2" y="1"/>
                    </a:moveTo>
                    <a:cubicBezTo>
                      <a:pt x="1" y="0"/>
                      <a:pt x="1" y="1"/>
                      <a:pt x="0" y="2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1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52" name="Freeform 328"/>
              <p:cNvSpPr>
                <a:spLocks/>
              </p:cNvSpPr>
              <p:nvPr/>
            </p:nvSpPr>
            <p:spPr bwMode="auto">
              <a:xfrm>
                <a:off x="4516" y="1865"/>
                <a:ext cx="5" cy="9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1" y="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0"/>
                      <a:pt x="0" y="1"/>
                      <a:pt x="0" y="0"/>
                    </a:cubicBezTo>
                    <a:cubicBezTo>
                      <a:pt x="0" y="0"/>
                      <a:pt x="1" y="2"/>
                      <a:pt x="0" y="3"/>
                    </a:cubicBezTo>
                    <a:cubicBezTo>
                      <a:pt x="0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53" name="Freeform 329"/>
              <p:cNvSpPr>
                <a:spLocks/>
              </p:cNvSpPr>
              <p:nvPr/>
            </p:nvSpPr>
            <p:spPr bwMode="auto">
              <a:xfrm>
                <a:off x="4516" y="1865"/>
                <a:ext cx="5" cy="9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1" y="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0"/>
                      <a:pt x="0" y="1"/>
                      <a:pt x="0" y="0"/>
                    </a:cubicBezTo>
                    <a:cubicBezTo>
                      <a:pt x="0" y="0"/>
                      <a:pt x="1" y="2"/>
                      <a:pt x="0" y="3"/>
                    </a:cubicBezTo>
                    <a:cubicBezTo>
                      <a:pt x="0" y="3"/>
                      <a:pt x="1" y="3"/>
                      <a:pt x="1" y="3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54" name="Freeform 330"/>
              <p:cNvSpPr>
                <a:spLocks/>
              </p:cNvSpPr>
              <p:nvPr/>
            </p:nvSpPr>
            <p:spPr bwMode="auto">
              <a:xfrm>
                <a:off x="4534" y="1879"/>
                <a:ext cx="18" cy="14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3" y="4"/>
                  </a:cxn>
                  <a:cxn ang="0">
                    <a:pos x="4" y="2"/>
                  </a:cxn>
                </a:cxnLst>
                <a:rect l="0" t="0" r="r" b="b"/>
                <a:pathLst>
                  <a:path w="5" h="4">
                    <a:moveTo>
                      <a:pt x="4" y="2"/>
                    </a:moveTo>
                    <a:cubicBezTo>
                      <a:pt x="3" y="0"/>
                      <a:pt x="2" y="1"/>
                      <a:pt x="1" y="2"/>
                    </a:cubicBezTo>
                    <a:cubicBezTo>
                      <a:pt x="1" y="2"/>
                      <a:pt x="0" y="2"/>
                      <a:pt x="0" y="3"/>
                    </a:cubicBezTo>
                    <a:cubicBezTo>
                      <a:pt x="0" y="3"/>
                      <a:pt x="0" y="4"/>
                      <a:pt x="0" y="4"/>
                    </a:cubicBezTo>
                    <a:cubicBezTo>
                      <a:pt x="2" y="4"/>
                      <a:pt x="2" y="4"/>
                      <a:pt x="3" y="4"/>
                    </a:cubicBezTo>
                    <a:cubicBezTo>
                      <a:pt x="5" y="4"/>
                      <a:pt x="5" y="3"/>
                      <a:pt x="4" y="2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55" name="Freeform 331"/>
              <p:cNvSpPr>
                <a:spLocks/>
              </p:cNvSpPr>
              <p:nvPr/>
            </p:nvSpPr>
            <p:spPr bwMode="auto">
              <a:xfrm>
                <a:off x="4534" y="1879"/>
                <a:ext cx="14" cy="14"/>
              </a:xfrm>
              <a:custGeom>
                <a:avLst/>
                <a:gdLst/>
                <a:ahLst/>
                <a:cxnLst>
                  <a:cxn ang="0">
                    <a:pos x="3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3" y="4"/>
                  </a:cxn>
                </a:cxnLst>
                <a:rect l="0" t="0" r="r" b="b"/>
                <a:pathLst>
                  <a:path w="4" h="4">
                    <a:moveTo>
                      <a:pt x="3" y="4"/>
                    </a:moveTo>
                    <a:cubicBezTo>
                      <a:pt x="2" y="4"/>
                      <a:pt x="2" y="4"/>
                      <a:pt x="1" y="4"/>
                    </a:cubicBezTo>
                    <a:cubicBezTo>
                      <a:pt x="1" y="4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2" y="2"/>
                    </a:cubicBezTo>
                    <a:cubicBezTo>
                      <a:pt x="2" y="1"/>
                      <a:pt x="3" y="0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3"/>
                      <a:pt x="4" y="4"/>
                      <a:pt x="3" y="4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56" name="Freeform 332"/>
              <p:cNvSpPr>
                <a:spLocks/>
              </p:cNvSpPr>
              <p:nvPr/>
            </p:nvSpPr>
            <p:spPr bwMode="auto">
              <a:xfrm>
                <a:off x="4538" y="1884"/>
                <a:ext cx="9" cy="9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2" y="3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1" y="3"/>
                      <a:pt x="1" y="3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2" y="0"/>
                      <a:pt x="2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2"/>
                      <a:pt x="3" y="3"/>
                      <a:pt x="2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57" name="Freeform 333"/>
              <p:cNvSpPr>
                <a:spLocks/>
              </p:cNvSpPr>
              <p:nvPr/>
            </p:nvSpPr>
            <p:spPr bwMode="auto">
              <a:xfrm>
                <a:off x="4538" y="1884"/>
                <a:ext cx="9" cy="9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2" y="3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1" y="3"/>
                      <a:pt x="1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2" y="0"/>
                      <a:pt x="2" y="1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3" y="2"/>
                      <a:pt x="3" y="3"/>
                      <a:pt x="2" y="3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58" name="Freeform 334"/>
              <p:cNvSpPr>
                <a:spLocks/>
              </p:cNvSpPr>
              <p:nvPr/>
            </p:nvSpPr>
            <p:spPr bwMode="auto">
              <a:xfrm>
                <a:off x="4538" y="1884"/>
                <a:ext cx="9" cy="9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2"/>
                  </a:cxn>
                </a:cxnLst>
                <a:rect l="0" t="0" r="r" b="b"/>
                <a:pathLst>
                  <a:path w="3" h="3">
                    <a:moveTo>
                      <a:pt x="2" y="2"/>
                    </a:moveTo>
                    <a:cubicBezTo>
                      <a:pt x="1" y="3"/>
                      <a:pt x="1" y="3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2" y="2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59" name="Freeform 335"/>
              <p:cNvSpPr>
                <a:spLocks/>
              </p:cNvSpPr>
              <p:nvPr/>
            </p:nvSpPr>
            <p:spPr bwMode="auto">
              <a:xfrm>
                <a:off x="4538" y="1879"/>
                <a:ext cx="5" cy="14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0"/>
                  </a:cxn>
                  <a:cxn ang="0">
                    <a:pos x="1" y="3"/>
                  </a:cxn>
                  <a:cxn ang="0">
                    <a:pos x="2" y="3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2" y="0"/>
                      <a:pt x="1" y="1"/>
                      <a:pt x="0" y="0"/>
                    </a:cubicBezTo>
                    <a:cubicBezTo>
                      <a:pt x="0" y="0"/>
                      <a:pt x="1" y="2"/>
                      <a:pt x="1" y="3"/>
                    </a:cubicBezTo>
                    <a:cubicBezTo>
                      <a:pt x="1" y="3"/>
                      <a:pt x="2" y="3"/>
                      <a:pt x="2" y="3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60" name="Freeform 336"/>
              <p:cNvSpPr>
                <a:spLocks/>
              </p:cNvSpPr>
              <p:nvPr/>
            </p:nvSpPr>
            <p:spPr bwMode="auto">
              <a:xfrm>
                <a:off x="4538" y="1879"/>
                <a:ext cx="5" cy="14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0"/>
                  </a:cxn>
                  <a:cxn ang="0">
                    <a:pos x="1" y="3"/>
                  </a:cxn>
                  <a:cxn ang="0">
                    <a:pos x="2" y="3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2" y="0"/>
                      <a:pt x="1" y="1"/>
                      <a:pt x="0" y="0"/>
                    </a:cubicBezTo>
                    <a:cubicBezTo>
                      <a:pt x="0" y="0"/>
                      <a:pt x="1" y="2"/>
                      <a:pt x="1" y="3"/>
                    </a:cubicBezTo>
                    <a:cubicBezTo>
                      <a:pt x="1" y="3"/>
                      <a:pt x="2" y="3"/>
                      <a:pt x="2" y="3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61" name="Freeform 337"/>
              <p:cNvSpPr>
                <a:spLocks/>
              </p:cNvSpPr>
              <p:nvPr/>
            </p:nvSpPr>
            <p:spPr bwMode="auto">
              <a:xfrm>
                <a:off x="4502" y="1925"/>
                <a:ext cx="18" cy="18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1" y="3"/>
                  </a:cxn>
                  <a:cxn ang="0">
                    <a:pos x="0" y="4"/>
                  </a:cxn>
                  <a:cxn ang="0">
                    <a:pos x="1" y="5"/>
                  </a:cxn>
                  <a:cxn ang="0">
                    <a:pos x="4" y="4"/>
                  </a:cxn>
                  <a:cxn ang="0">
                    <a:pos x="3" y="1"/>
                  </a:cxn>
                </a:cxnLst>
                <a:rect l="0" t="0" r="r" b="b"/>
                <a:pathLst>
                  <a:path w="5" h="5">
                    <a:moveTo>
                      <a:pt x="3" y="1"/>
                    </a:moveTo>
                    <a:cubicBezTo>
                      <a:pt x="1" y="0"/>
                      <a:pt x="1" y="2"/>
                      <a:pt x="1" y="3"/>
                    </a:cubicBezTo>
                    <a:cubicBezTo>
                      <a:pt x="0" y="3"/>
                      <a:pt x="0" y="4"/>
                      <a:pt x="0" y="4"/>
                    </a:cubicBezTo>
                    <a:cubicBezTo>
                      <a:pt x="0" y="5"/>
                      <a:pt x="1" y="5"/>
                      <a:pt x="1" y="5"/>
                    </a:cubicBezTo>
                    <a:cubicBezTo>
                      <a:pt x="3" y="5"/>
                      <a:pt x="3" y="5"/>
                      <a:pt x="4" y="4"/>
                    </a:cubicBezTo>
                    <a:cubicBezTo>
                      <a:pt x="5" y="3"/>
                      <a:pt x="4" y="2"/>
                      <a:pt x="3" y="1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62" name="Freeform 338"/>
              <p:cNvSpPr>
                <a:spLocks/>
              </p:cNvSpPr>
              <p:nvPr/>
            </p:nvSpPr>
            <p:spPr bwMode="auto">
              <a:xfrm>
                <a:off x="4502" y="1925"/>
                <a:ext cx="14" cy="18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3" y="3"/>
                  </a:cxn>
                </a:cxnLst>
                <a:rect l="0" t="0" r="r" b="b"/>
                <a:pathLst>
                  <a:path w="4" h="4">
                    <a:moveTo>
                      <a:pt x="3" y="3"/>
                    </a:moveTo>
                    <a:cubicBezTo>
                      <a:pt x="3" y="4"/>
                      <a:pt x="3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3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0"/>
                      <a:pt x="3" y="1"/>
                    </a:cubicBezTo>
                    <a:cubicBezTo>
                      <a:pt x="3" y="1"/>
                      <a:pt x="4" y="1"/>
                      <a:pt x="4" y="1"/>
                    </a:cubicBezTo>
                    <a:cubicBezTo>
                      <a:pt x="4" y="2"/>
                      <a:pt x="4" y="2"/>
                      <a:pt x="3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63" name="Freeform 339"/>
              <p:cNvSpPr>
                <a:spLocks/>
              </p:cNvSpPr>
              <p:nvPr/>
            </p:nvSpPr>
            <p:spPr bwMode="auto">
              <a:xfrm>
                <a:off x="4506" y="1925"/>
                <a:ext cx="9" cy="18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2" y="3"/>
                  </a:cxn>
                </a:cxnLst>
                <a:rect l="0" t="0" r="r" b="b"/>
                <a:pathLst>
                  <a:path w="3" h="4">
                    <a:moveTo>
                      <a:pt x="2" y="3"/>
                    </a:moveTo>
                    <a:cubicBezTo>
                      <a:pt x="2" y="4"/>
                      <a:pt x="2" y="3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3" y="2"/>
                      <a:pt x="3" y="2"/>
                      <a:pt x="2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64" name="Freeform 340"/>
              <p:cNvSpPr>
                <a:spLocks/>
              </p:cNvSpPr>
              <p:nvPr/>
            </p:nvSpPr>
            <p:spPr bwMode="auto">
              <a:xfrm>
                <a:off x="4506" y="1929"/>
                <a:ext cx="9" cy="9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2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cubicBezTo>
                      <a:pt x="2" y="2"/>
                      <a:pt x="2" y="2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1"/>
                      <a:pt x="3" y="1"/>
                      <a:pt x="2" y="2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65" name="Freeform 341"/>
              <p:cNvSpPr>
                <a:spLocks/>
              </p:cNvSpPr>
              <p:nvPr/>
            </p:nvSpPr>
            <p:spPr bwMode="auto">
              <a:xfrm>
                <a:off x="4506" y="1929"/>
                <a:ext cx="9" cy="9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2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cubicBezTo>
                      <a:pt x="2" y="2"/>
                      <a:pt x="2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1"/>
                      <a:pt x="3" y="1"/>
                      <a:pt x="2" y="2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66" name="Freeform 342"/>
              <p:cNvSpPr>
                <a:spLocks/>
              </p:cNvSpPr>
              <p:nvPr/>
            </p:nvSpPr>
            <p:spPr bwMode="auto">
              <a:xfrm>
                <a:off x="4502" y="1925"/>
                <a:ext cx="9" cy="9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0" y="0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cubicBezTo>
                      <a:pt x="2" y="0"/>
                      <a:pt x="1" y="1"/>
                      <a:pt x="0" y="0"/>
                    </a:cubicBezTo>
                    <a:cubicBezTo>
                      <a:pt x="0" y="0"/>
                      <a:pt x="2" y="2"/>
                      <a:pt x="2" y="2"/>
                    </a:cubicBezTo>
                    <a:cubicBezTo>
                      <a:pt x="2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67" name="Freeform 343"/>
              <p:cNvSpPr>
                <a:spLocks/>
              </p:cNvSpPr>
              <p:nvPr/>
            </p:nvSpPr>
            <p:spPr bwMode="auto">
              <a:xfrm>
                <a:off x="4502" y="1925"/>
                <a:ext cx="9" cy="9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0" y="0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cubicBezTo>
                      <a:pt x="2" y="0"/>
                      <a:pt x="1" y="1"/>
                      <a:pt x="0" y="0"/>
                    </a:cubicBezTo>
                    <a:cubicBezTo>
                      <a:pt x="0" y="0"/>
                      <a:pt x="2" y="2"/>
                      <a:pt x="2" y="2"/>
                    </a:cubicBezTo>
                    <a:cubicBezTo>
                      <a:pt x="2" y="2"/>
                      <a:pt x="3" y="2"/>
                      <a:pt x="3" y="2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68" name="Freeform 344"/>
              <p:cNvSpPr>
                <a:spLocks/>
              </p:cNvSpPr>
              <p:nvPr/>
            </p:nvSpPr>
            <p:spPr bwMode="auto">
              <a:xfrm>
                <a:off x="4529" y="1920"/>
                <a:ext cx="18" cy="18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1" y="3"/>
                  </a:cxn>
                  <a:cxn ang="0">
                    <a:pos x="0" y="4"/>
                  </a:cxn>
                  <a:cxn ang="0">
                    <a:pos x="1" y="5"/>
                  </a:cxn>
                  <a:cxn ang="0">
                    <a:pos x="3" y="4"/>
                  </a:cxn>
                  <a:cxn ang="0">
                    <a:pos x="3" y="1"/>
                  </a:cxn>
                </a:cxnLst>
                <a:rect l="0" t="0" r="r" b="b"/>
                <a:pathLst>
                  <a:path w="5" h="5">
                    <a:moveTo>
                      <a:pt x="3" y="1"/>
                    </a:moveTo>
                    <a:cubicBezTo>
                      <a:pt x="1" y="0"/>
                      <a:pt x="1" y="2"/>
                      <a:pt x="1" y="3"/>
                    </a:cubicBezTo>
                    <a:cubicBezTo>
                      <a:pt x="0" y="3"/>
                      <a:pt x="0" y="3"/>
                      <a:pt x="0" y="4"/>
                    </a:cubicBezTo>
                    <a:cubicBezTo>
                      <a:pt x="0" y="5"/>
                      <a:pt x="1" y="5"/>
                      <a:pt x="1" y="5"/>
                    </a:cubicBezTo>
                    <a:cubicBezTo>
                      <a:pt x="3" y="5"/>
                      <a:pt x="2" y="5"/>
                      <a:pt x="3" y="4"/>
                    </a:cubicBezTo>
                    <a:cubicBezTo>
                      <a:pt x="5" y="3"/>
                      <a:pt x="4" y="2"/>
                      <a:pt x="3" y="1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69" name="Freeform 345"/>
              <p:cNvSpPr>
                <a:spLocks/>
              </p:cNvSpPr>
              <p:nvPr/>
            </p:nvSpPr>
            <p:spPr bwMode="auto">
              <a:xfrm>
                <a:off x="4529" y="1925"/>
                <a:ext cx="14" cy="14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3" y="3"/>
                  </a:cxn>
                </a:cxnLst>
                <a:rect l="0" t="0" r="r" b="b"/>
                <a:pathLst>
                  <a:path w="4" h="4">
                    <a:moveTo>
                      <a:pt x="3" y="3"/>
                    </a:moveTo>
                    <a:cubicBezTo>
                      <a:pt x="2" y="4"/>
                      <a:pt x="3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3"/>
                      <a:pt x="0" y="3"/>
                      <a:pt x="0" y="3"/>
                    </a:cubicBezTo>
                    <a:cubicBezTo>
                      <a:pt x="0" y="3"/>
                      <a:pt x="0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0"/>
                      <a:pt x="1" y="0"/>
                      <a:pt x="3" y="0"/>
                    </a:cubicBezTo>
                    <a:cubicBezTo>
                      <a:pt x="3" y="1"/>
                      <a:pt x="3" y="1"/>
                      <a:pt x="4" y="1"/>
                    </a:cubicBezTo>
                    <a:cubicBezTo>
                      <a:pt x="4" y="1"/>
                      <a:pt x="4" y="2"/>
                      <a:pt x="3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70" name="Freeform 346"/>
              <p:cNvSpPr>
                <a:spLocks/>
              </p:cNvSpPr>
              <p:nvPr/>
            </p:nvSpPr>
            <p:spPr bwMode="auto">
              <a:xfrm>
                <a:off x="4534" y="1925"/>
                <a:ext cx="9" cy="9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3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1" y="3"/>
                      <a:pt x="2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3" y="2"/>
                      <a:pt x="2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71" name="Freeform 347"/>
              <p:cNvSpPr>
                <a:spLocks/>
              </p:cNvSpPr>
              <p:nvPr/>
            </p:nvSpPr>
            <p:spPr bwMode="auto">
              <a:xfrm>
                <a:off x="4534" y="1925"/>
                <a:ext cx="9" cy="9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3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2" y="3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72" name="Freeform 348"/>
              <p:cNvSpPr>
                <a:spLocks/>
              </p:cNvSpPr>
              <p:nvPr/>
            </p:nvSpPr>
            <p:spPr bwMode="auto">
              <a:xfrm>
                <a:off x="4534" y="1925"/>
                <a:ext cx="9" cy="9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</a:cxnLst>
                <a:rect l="0" t="0" r="r" b="b"/>
                <a:pathLst>
                  <a:path w="3" h="2">
                    <a:moveTo>
                      <a:pt x="2" y="1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3" y="1"/>
                      <a:pt x="2" y="1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73" name="Freeform 349"/>
              <p:cNvSpPr>
                <a:spLocks/>
              </p:cNvSpPr>
              <p:nvPr/>
            </p:nvSpPr>
            <p:spPr bwMode="auto">
              <a:xfrm>
                <a:off x="4529" y="1925"/>
                <a:ext cx="9" cy="5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0" y="0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2" y="2"/>
                      <a:pt x="2" y="2"/>
                    </a:cubicBezTo>
                    <a:cubicBezTo>
                      <a:pt x="2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74" name="Freeform 350"/>
              <p:cNvSpPr>
                <a:spLocks/>
              </p:cNvSpPr>
              <p:nvPr/>
            </p:nvSpPr>
            <p:spPr bwMode="auto">
              <a:xfrm>
                <a:off x="4529" y="1925"/>
                <a:ext cx="9" cy="5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0" y="0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2" y="2"/>
                      <a:pt x="2" y="2"/>
                    </a:cubicBezTo>
                    <a:cubicBezTo>
                      <a:pt x="2" y="2"/>
                      <a:pt x="3" y="2"/>
                      <a:pt x="3" y="2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75" name="Freeform 351"/>
              <p:cNvSpPr>
                <a:spLocks/>
              </p:cNvSpPr>
              <p:nvPr/>
            </p:nvSpPr>
            <p:spPr bwMode="auto">
              <a:xfrm>
                <a:off x="4589" y="1888"/>
                <a:ext cx="9" cy="18"/>
              </a:xfrm>
              <a:custGeom>
                <a:avLst/>
                <a:gdLst/>
                <a:ahLst/>
                <a:cxnLst>
                  <a:cxn ang="0">
                    <a:pos x="1" y="5"/>
                  </a:cxn>
                  <a:cxn ang="0">
                    <a:pos x="0" y="0"/>
                  </a:cxn>
                  <a:cxn ang="0">
                    <a:pos x="2" y="5"/>
                  </a:cxn>
                  <a:cxn ang="0">
                    <a:pos x="1" y="5"/>
                  </a:cxn>
                </a:cxnLst>
                <a:rect l="0" t="0" r="r" b="b"/>
                <a:pathLst>
                  <a:path w="2" h="5">
                    <a:moveTo>
                      <a:pt x="1" y="5"/>
                    </a:moveTo>
                    <a:cubicBezTo>
                      <a:pt x="1" y="5"/>
                      <a:pt x="2" y="0"/>
                      <a:pt x="0" y="0"/>
                    </a:cubicBezTo>
                    <a:cubicBezTo>
                      <a:pt x="0" y="0"/>
                      <a:pt x="2" y="0"/>
                      <a:pt x="2" y="5"/>
                    </a:cubicBezTo>
                    <a:cubicBezTo>
                      <a:pt x="2" y="5"/>
                      <a:pt x="1" y="5"/>
                      <a:pt x="1" y="5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76" name="Freeform 352"/>
              <p:cNvSpPr>
                <a:spLocks/>
              </p:cNvSpPr>
              <p:nvPr/>
            </p:nvSpPr>
            <p:spPr bwMode="auto">
              <a:xfrm>
                <a:off x="4589" y="1888"/>
                <a:ext cx="9" cy="18"/>
              </a:xfrm>
              <a:custGeom>
                <a:avLst/>
                <a:gdLst/>
                <a:ahLst/>
                <a:cxnLst>
                  <a:cxn ang="0">
                    <a:pos x="1" y="5"/>
                  </a:cxn>
                  <a:cxn ang="0">
                    <a:pos x="0" y="0"/>
                  </a:cxn>
                  <a:cxn ang="0">
                    <a:pos x="2" y="5"/>
                  </a:cxn>
                  <a:cxn ang="0">
                    <a:pos x="1" y="5"/>
                  </a:cxn>
                </a:cxnLst>
                <a:rect l="0" t="0" r="r" b="b"/>
                <a:pathLst>
                  <a:path w="2" h="5">
                    <a:moveTo>
                      <a:pt x="1" y="5"/>
                    </a:moveTo>
                    <a:cubicBezTo>
                      <a:pt x="1" y="5"/>
                      <a:pt x="2" y="0"/>
                      <a:pt x="0" y="0"/>
                    </a:cubicBezTo>
                    <a:cubicBezTo>
                      <a:pt x="0" y="0"/>
                      <a:pt x="2" y="0"/>
                      <a:pt x="2" y="5"/>
                    </a:cubicBezTo>
                    <a:cubicBezTo>
                      <a:pt x="2" y="5"/>
                      <a:pt x="1" y="5"/>
                      <a:pt x="1" y="5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77" name="Freeform 353"/>
              <p:cNvSpPr>
                <a:spLocks/>
              </p:cNvSpPr>
              <p:nvPr/>
            </p:nvSpPr>
            <p:spPr bwMode="auto">
              <a:xfrm>
                <a:off x="4658" y="2011"/>
                <a:ext cx="18" cy="18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4"/>
                  </a:cxn>
                  <a:cxn ang="0">
                    <a:pos x="5" y="0"/>
                  </a:cxn>
                  <a:cxn ang="0">
                    <a:pos x="4" y="0"/>
                  </a:cxn>
                </a:cxnLst>
                <a:rect l="0" t="0" r="r" b="b"/>
                <a:pathLst>
                  <a:path w="5" h="5">
                    <a:moveTo>
                      <a:pt x="4" y="0"/>
                    </a:moveTo>
                    <a:cubicBezTo>
                      <a:pt x="4" y="0"/>
                      <a:pt x="2" y="4"/>
                      <a:pt x="0" y="4"/>
                    </a:cubicBezTo>
                    <a:cubicBezTo>
                      <a:pt x="0" y="4"/>
                      <a:pt x="2" y="5"/>
                      <a:pt x="5" y="0"/>
                    </a:cubicBezTo>
                    <a:cubicBezTo>
                      <a:pt x="5" y="0"/>
                      <a:pt x="4" y="0"/>
                      <a:pt x="4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78" name="Freeform 354"/>
              <p:cNvSpPr>
                <a:spLocks/>
              </p:cNvSpPr>
              <p:nvPr/>
            </p:nvSpPr>
            <p:spPr bwMode="auto">
              <a:xfrm>
                <a:off x="4658" y="2011"/>
                <a:ext cx="18" cy="18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4"/>
                  </a:cxn>
                  <a:cxn ang="0">
                    <a:pos x="5" y="0"/>
                  </a:cxn>
                  <a:cxn ang="0">
                    <a:pos x="4" y="0"/>
                  </a:cxn>
                </a:cxnLst>
                <a:rect l="0" t="0" r="r" b="b"/>
                <a:pathLst>
                  <a:path w="5" h="5">
                    <a:moveTo>
                      <a:pt x="4" y="0"/>
                    </a:moveTo>
                    <a:cubicBezTo>
                      <a:pt x="4" y="0"/>
                      <a:pt x="2" y="4"/>
                      <a:pt x="0" y="4"/>
                    </a:cubicBezTo>
                    <a:cubicBezTo>
                      <a:pt x="0" y="4"/>
                      <a:pt x="2" y="5"/>
                      <a:pt x="5" y="0"/>
                    </a:cubicBezTo>
                    <a:cubicBezTo>
                      <a:pt x="5" y="0"/>
                      <a:pt x="4" y="0"/>
                      <a:pt x="4" y="0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79" name="Freeform 355"/>
              <p:cNvSpPr>
                <a:spLocks/>
              </p:cNvSpPr>
              <p:nvPr/>
            </p:nvSpPr>
            <p:spPr bwMode="auto">
              <a:xfrm>
                <a:off x="4603" y="2011"/>
                <a:ext cx="18" cy="14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2"/>
                  </a:cxn>
                  <a:cxn ang="0">
                    <a:pos x="5" y="1"/>
                  </a:cxn>
                  <a:cxn ang="0">
                    <a:pos x="5" y="0"/>
                  </a:cxn>
                </a:cxnLst>
                <a:rect l="0" t="0" r="r" b="b"/>
                <a:pathLst>
                  <a:path w="5" h="4">
                    <a:moveTo>
                      <a:pt x="5" y="0"/>
                    </a:moveTo>
                    <a:cubicBezTo>
                      <a:pt x="5" y="0"/>
                      <a:pt x="1" y="4"/>
                      <a:pt x="0" y="2"/>
                    </a:cubicBezTo>
                    <a:cubicBezTo>
                      <a:pt x="0" y="2"/>
                      <a:pt x="1" y="4"/>
                      <a:pt x="5" y="1"/>
                    </a:cubicBezTo>
                    <a:cubicBezTo>
                      <a:pt x="5" y="1"/>
                      <a:pt x="5" y="0"/>
                      <a:pt x="5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80" name="Freeform 356"/>
              <p:cNvSpPr>
                <a:spLocks/>
              </p:cNvSpPr>
              <p:nvPr/>
            </p:nvSpPr>
            <p:spPr bwMode="auto">
              <a:xfrm>
                <a:off x="4603" y="2011"/>
                <a:ext cx="18" cy="14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2"/>
                  </a:cxn>
                  <a:cxn ang="0">
                    <a:pos x="5" y="1"/>
                  </a:cxn>
                  <a:cxn ang="0">
                    <a:pos x="5" y="0"/>
                  </a:cxn>
                </a:cxnLst>
                <a:rect l="0" t="0" r="r" b="b"/>
                <a:pathLst>
                  <a:path w="5" h="4">
                    <a:moveTo>
                      <a:pt x="5" y="0"/>
                    </a:moveTo>
                    <a:cubicBezTo>
                      <a:pt x="5" y="0"/>
                      <a:pt x="1" y="4"/>
                      <a:pt x="0" y="2"/>
                    </a:cubicBezTo>
                    <a:cubicBezTo>
                      <a:pt x="0" y="2"/>
                      <a:pt x="1" y="4"/>
                      <a:pt x="5" y="1"/>
                    </a:cubicBezTo>
                    <a:cubicBezTo>
                      <a:pt x="5" y="1"/>
                      <a:pt x="5" y="0"/>
                      <a:pt x="5" y="0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81" name="Freeform 357"/>
              <p:cNvSpPr>
                <a:spLocks/>
              </p:cNvSpPr>
              <p:nvPr/>
            </p:nvSpPr>
            <p:spPr bwMode="auto">
              <a:xfrm>
                <a:off x="4548" y="1979"/>
                <a:ext cx="18" cy="14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3"/>
                  </a:cxn>
                  <a:cxn ang="0">
                    <a:pos x="5" y="1"/>
                  </a:cxn>
                  <a:cxn ang="0">
                    <a:pos x="4" y="0"/>
                  </a:cxn>
                </a:cxnLst>
                <a:rect l="0" t="0" r="r" b="b"/>
                <a:pathLst>
                  <a:path w="5" h="4">
                    <a:moveTo>
                      <a:pt x="4" y="0"/>
                    </a:moveTo>
                    <a:cubicBezTo>
                      <a:pt x="4" y="0"/>
                      <a:pt x="1" y="4"/>
                      <a:pt x="0" y="3"/>
                    </a:cubicBezTo>
                    <a:cubicBezTo>
                      <a:pt x="0" y="3"/>
                      <a:pt x="1" y="4"/>
                      <a:pt x="5" y="1"/>
                    </a:cubicBezTo>
                    <a:cubicBezTo>
                      <a:pt x="5" y="1"/>
                      <a:pt x="4" y="0"/>
                      <a:pt x="4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82" name="Freeform 358"/>
              <p:cNvSpPr>
                <a:spLocks/>
              </p:cNvSpPr>
              <p:nvPr/>
            </p:nvSpPr>
            <p:spPr bwMode="auto">
              <a:xfrm>
                <a:off x="4548" y="1979"/>
                <a:ext cx="18" cy="14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3"/>
                  </a:cxn>
                  <a:cxn ang="0">
                    <a:pos x="5" y="1"/>
                  </a:cxn>
                  <a:cxn ang="0">
                    <a:pos x="4" y="0"/>
                  </a:cxn>
                </a:cxnLst>
                <a:rect l="0" t="0" r="r" b="b"/>
                <a:pathLst>
                  <a:path w="5" h="4">
                    <a:moveTo>
                      <a:pt x="4" y="0"/>
                    </a:moveTo>
                    <a:cubicBezTo>
                      <a:pt x="4" y="0"/>
                      <a:pt x="1" y="4"/>
                      <a:pt x="0" y="3"/>
                    </a:cubicBezTo>
                    <a:cubicBezTo>
                      <a:pt x="0" y="3"/>
                      <a:pt x="1" y="4"/>
                      <a:pt x="5" y="1"/>
                    </a:cubicBezTo>
                    <a:cubicBezTo>
                      <a:pt x="5" y="1"/>
                      <a:pt x="4" y="0"/>
                      <a:pt x="4" y="0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83" name="Freeform 359"/>
              <p:cNvSpPr>
                <a:spLocks/>
              </p:cNvSpPr>
              <p:nvPr/>
            </p:nvSpPr>
            <p:spPr bwMode="auto">
              <a:xfrm>
                <a:off x="4516" y="1865"/>
                <a:ext cx="220" cy="169"/>
              </a:xfrm>
              <a:custGeom>
                <a:avLst/>
                <a:gdLst/>
                <a:ahLst/>
                <a:cxnLst>
                  <a:cxn ang="0">
                    <a:pos x="13" y="17"/>
                  </a:cxn>
                  <a:cxn ang="0">
                    <a:pos x="24" y="41"/>
                  </a:cxn>
                  <a:cxn ang="0">
                    <a:pos x="52" y="40"/>
                  </a:cxn>
                  <a:cxn ang="0">
                    <a:pos x="60" y="37"/>
                  </a:cxn>
                  <a:cxn ang="0">
                    <a:pos x="61" y="30"/>
                  </a:cxn>
                  <a:cxn ang="0">
                    <a:pos x="43" y="17"/>
                  </a:cxn>
                  <a:cxn ang="0">
                    <a:pos x="13" y="17"/>
                  </a:cxn>
                </a:cxnLst>
                <a:rect l="0" t="0" r="r" b="b"/>
                <a:pathLst>
                  <a:path w="61" h="48">
                    <a:moveTo>
                      <a:pt x="13" y="17"/>
                    </a:moveTo>
                    <a:cubicBezTo>
                      <a:pt x="13" y="17"/>
                      <a:pt x="0" y="32"/>
                      <a:pt x="24" y="41"/>
                    </a:cubicBezTo>
                    <a:cubicBezTo>
                      <a:pt x="24" y="41"/>
                      <a:pt x="36" y="48"/>
                      <a:pt x="52" y="40"/>
                    </a:cubicBezTo>
                    <a:cubicBezTo>
                      <a:pt x="52" y="40"/>
                      <a:pt x="60" y="37"/>
                      <a:pt x="60" y="37"/>
                    </a:cubicBezTo>
                    <a:cubicBezTo>
                      <a:pt x="60" y="37"/>
                      <a:pt x="61" y="30"/>
                      <a:pt x="61" y="30"/>
                    </a:cubicBezTo>
                    <a:cubicBezTo>
                      <a:pt x="61" y="30"/>
                      <a:pt x="47" y="23"/>
                      <a:pt x="43" y="17"/>
                    </a:cubicBezTo>
                    <a:cubicBezTo>
                      <a:pt x="43" y="17"/>
                      <a:pt x="23" y="0"/>
                      <a:pt x="13" y="17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84" name="Freeform 360"/>
              <p:cNvSpPr>
                <a:spLocks/>
              </p:cNvSpPr>
              <p:nvPr/>
            </p:nvSpPr>
            <p:spPr bwMode="auto">
              <a:xfrm>
                <a:off x="4571" y="1902"/>
                <a:ext cx="152" cy="78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0" y="7"/>
                  </a:cxn>
                  <a:cxn ang="0">
                    <a:pos x="2" y="3"/>
                  </a:cxn>
                  <a:cxn ang="0">
                    <a:pos x="11" y="0"/>
                  </a:cxn>
                  <a:cxn ang="0">
                    <a:pos x="26" y="6"/>
                  </a:cxn>
                  <a:cxn ang="0">
                    <a:pos x="29" y="9"/>
                  </a:cxn>
                  <a:cxn ang="0">
                    <a:pos x="41" y="17"/>
                  </a:cxn>
                  <a:cxn ang="0">
                    <a:pos x="43" y="19"/>
                  </a:cxn>
                  <a:cxn ang="0">
                    <a:pos x="38" y="20"/>
                  </a:cxn>
                  <a:cxn ang="0">
                    <a:pos x="30" y="16"/>
                  </a:cxn>
                  <a:cxn ang="0">
                    <a:pos x="24" y="11"/>
                  </a:cxn>
                  <a:cxn ang="0">
                    <a:pos x="15" y="6"/>
                  </a:cxn>
                  <a:cxn ang="0">
                    <a:pos x="6" y="5"/>
                  </a:cxn>
                  <a:cxn ang="0">
                    <a:pos x="1" y="7"/>
                  </a:cxn>
                </a:cxnLst>
                <a:rect l="0" t="0" r="r" b="b"/>
                <a:pathLst>
                  <a:path w="43" h="22">
                    <a:moveTo>
                      <a:pt x="1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5"/>
                      <a:pt x="1" y="4"/>
                      <a:pt x="2" y="3"/>
                    </a:cubicBezTo>
                    <a:cubicBezTo>
                      <a:pt x="4" y="0"/>
                      <a:pt x="7" y="0"/>
                      <a:pt x="11" y="0"/>
                    </a:cubicBezTo>
                    <a:cubicBezTo>
                      <a:pt x="17" y="0"/>
                      <a:pt x="22" y="3"/>
                      <a:pt x="26" y="6"/>
                    </a:cubicBezTo>
                    <a:cubicBezTo>
                      <a:pt x="27" y="7"/>
                      <a:pt x="28" y="8"/>
                      <a:pt x="29" y="9"/>
                    </a:cubicBezTo>
                    <a:cubicBezTo>
                      <a:pt x="33" y="13"/>
                      <a:pt x="37" y="16"/>
                      <a:pt x="41" y="17"/>
                    </a:cubicBezTo>
                    <a:cubicBezTo>
                      <a:pt x="42" y="18"/>
                      <a:pt x="42" y="19"/>
                      <a:pt x="43" y="19"/>
                    </a:cubicBezTo>
                    <a:cubicBezTo>
                      <a:pt x="42" y="22"/>
                      <a:pt x="40" y="21"/>
                      <a:pt x="38" y="20"/>
                    </a:cubicBezTo>
                    <a:cubicBezTo>
                      <a:pt x="35" y="18"/>
                      <a:pt x="33" y="17"/>
                      <a:pt x="30" y="16"/>
                    </a:cubicBezTo>
                    <a:cubicBezTo>
                      <a:pt x="28" y="15"/>
                      <a:pt x="26" y="13"/>
                      <a:pt x="24" y="11"/>
                    </a:cubicBezTo>
                    <a:cubicBezTo>
                      <a:pt x="21" y="10"/>
                      <a:pt x="18" y="8"/>
                      <a:pt x="15" y="6"/>
                    </a:cubicBezTo>
                    <a:cubicBezTo>
                      <a:pt x="13" y="5"/>
                      <a:pt x="8" y="4"/>
                      <a:pt x="6" y="5"/>
                    </a:cubicBezTo>
                    <a:cubicBezTo>
                      <a:pt x="4" y="6"/>
                      <a:pt x="1" y="8"/>
                      <a:pt x="1" y="7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85" name="Freeform 361"/>
              <p:cNvSpPr>
                <a:spLocks/>
              </p:cNvSpPr>
              <p:nvPr/>
            </p:nvSpPr>
            <p:spPr bwMode="auto">
              <a:xfrm>
                <a:off x="4571" y="1902"/>
                <a:ext cx="152" cy="73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8" y="1"/>
                  </a:cxn>
                  <a:cxn ang="0">
                    <a:pos x="12" y="1"/>
                  </a:cxn>
                  <a:cxn ang="0">
                    <a:pos x="18" y="2"/>
                  </a:cxn>
                  <a:cxn ang="0">
                    <a:pos x="21" y="3"/>
                  </a:cxn>
                  <a:cxn ang="0">
                    <a:pos x="26" y="7"/>
                  </a:cxn>
                  <a:cxn ang="0">
                    <a:pos x="29" y="10"/>
                  </a:cxn>
                  <a:cxn ang="0">
                    <a:pos x="41" y="18"/>
                  </a:cxn>
                  <a:cxn ang="0">
                    <a:pos x="41" y="18"/>
                  </a:cxn>
                  <a:cxn ang="0">
                    <a:pos x="43" y="20"/>
                  </a:cxn>
                  <a:cxn ang="0">
                    <a:pos x="38" y="19"/>
                  </a:cxn>
                  <a:cxn ang="0">
                    <a:pos x="30" y="15"/>
                  </a:cxn>
                  <a:cxn ang="0">
                    <a:pos x="29" y="15"/>
                  </a:cxn>
                  <a:cxn ang="0">
                    <a:pos x="24" y="11"/>
                  </a:cxn>
                  <a:cxn ang="0">
                    <a:pos x="19" y="8"/>
                  </a:cxn>
                  <a:cxn ang="0">
                    <a:pos x="15" y="6"/>
                  </a:cxn>
                  <a:cxn ang="0">
                    <a:pos x="12" y="5"/>
                  </a:cxn>
                  <a:cxn ang="0">
                    <a:pos x="6" y="5"/>
                  </a:cxn>
                  <a:cxn ang="0">
                    <a:pos x="1" y="7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1" y="6"/>
                  </a:cxn>
                  <a:cxn ang="0">
                    <a:pos x="2" y="3"/>
                  </a:cxn>
                </a:cxnLst>
                <a:rect l="0" t="0" r="r" b="b"/>
                <a:pathLst>
                  <a:path w="43" h="21">
                    <a:moveTo>
                      <a:pt x="2" y="3"/>
                    </a:moveTo>
                    <a:cubicBezTo>
                      <a:pt x="4" y="2"/>
                      <a:pt x="6" y="1"/>
                      <a:pt x="8" y="1"/>
                    </a:cubicBezTo>
                    <a:cubicBezTo>
                      <a:pt x="9" y="0"/>
                      <a:pt x="10" y="0"/>
                      <a:pt x="12" y="1"/>
                    </a:cubicBezTo>
                    <a:cubicBezTo>
                      <a:pt x="14" y="1"/>
                      <a:pt x="16" y="1"/>
                      <a:pt x="18" y="2"/>
                    </a:cubicBezTo>
                    <a:cubicBezTo>
                      <a:pt x="19" y="3"/>
                      <a:pt x="20" y="3"/>
                      <a:pt x="21" y="3"/>
                    </a:cubicBezTo>
                    <a:cubicBezTo>
                      <a:pt x="23" y="4"/>
                      <a:pt x="24" y="6"/>
                      <a:pt x="26" y="7"/>
                    </a:cubicBezTo>
                    <a:cubicBezTo>
                      <a:pt x="27" y="8"/>
                      <a:pt x="28" y="9"/>
                      <a:pt x="29" y="10"/>
                    </a:cubicBezTo>
                    <a:cubicBezTo>
                      <a:pt x="33" y="13"/>
                      <a:pt x="37" y="16"/>
                      <a:pt x="41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42" y="19"/>
                      <a:pt x="42" y="19"/>
                      <a:pt x="43" y="20"/>
                    </a:cubicBezTo>
                    <a:cubicBezTo>
                      <a:pt x="41" y="21"/>
                      <a:pt x="39" y="20"/>
                      <a:pt x="38" y="19"/>
                    </a:cubicBezTo>
                    <a:cubicBezTo>
                      <a:pt x="35" y="18"/>
                      <a:pt x="32" y="17"/>
                      <a:pt x="30" y="15"/>
                    </a:cubicBezTo>
                    <a:cubicBezTo>
                      <a:pt x="30" y="15"/>
                      <a:pt x="29" y="15"/>
                      <a:pt x="29" y="15"/>
                    </a:cubicBezTo>
                    <a:cubicBezTo>
                      <a:pt x="27" y="14"/>
                      <a:pt x="26" y="12"/>
                      <a:pt x="24" y="11"/>
                    </a:cubicBezTo>
                    <a:cubicBezTo>
                      <a:pt x="22" y="10"/>
                      <a:pt x="20" y="9"/>
                      <a:pt x="19" y="8"/>
                    </a:cubicBezTo>
                    <a:cubicBezTo>
                      <a:pt x="18" y="7"/>
                      <a:pt x="16" y="7"/>
                      <a:pt x="15" y="6"/>
                    </a:cubicBezTo>
                    <a:cubicBezTo>
                      <a:pt x="14" y="6"/>
                      <a:pt x="13" y="5"/>
                      <a:pt x="12" y="5"/>
                    </a:cubicBezTo>
                    <a:cubicBezTo>
                      <a:pt x="10" y="5"/>
                      <a:pt x="7" y="4"/>
                      <a:pt x="6" y="5"/>
                    </a:cubicBezTo>
                    <a:cubicBezTo>
                      <a:pt x="4" y="6"/>
                      <a:pt x="2" y="7"/>
                      <a:pt x="1" y="7"/>
                    </a:cubicBezTo>
                    <a:cubicBezTo>
                      <a:pt x="1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1" y="6"/>
                    </a:cubicBezTo>
                    <a:cubicBezTo>
                      <a:pt x="1" y="5"/>
                      <a:pt x="1" y="4"/>
                      <a:pt x="2" y="3"/>
                    </a:cubicBezTo>
                    <a:close/>
                  </a:path>
                </a:pathLst>
              </a:custGeom>
              <a:solidFill>
                <a:srgbClr val="147C5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86" name="Freeform 362"/>
              <p:cNvSpPr>
                <a:spLocks/>
              </p:cNvSpPr>
              <p:nvPr/>
            </p:nvSpPr>
            <p:spPr bwMode="auto">
              <a:xfrm>
                <a:off x="4571" y="1906"/>
                <a:ext cx="147" cy="68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7" y="0"/>
                  </a:cxn>
                  <a:cxn ang="0">
                    <a:pos x="11" y="0"/>
                  </a:cxn>
                  <a:cxn ang="0">
                    <a:pos x="17" y="2"/>
                  </a:cxn>
                  <a:cxn ang="0">
                    <a:pos x="20" y="3"/>
                  </a:cxn>
                  <a:cxn ang="0">
                    <a:pos x="25" y="7"/>
                  </a:cxn>
                  <a:cxn ang="0">
                    <a:pos x="28" y="9"/>
                  </a:cxn>
                  <a:cxn ang="0">
                    <a:pos x="40" y="17"/>
                  </a:cxn>
                  <a:cxn ang="0">
                    <a:pos x="40" y="17"/>
                  </a:cxn>
                  <a:cxn ang="0">
                    <a:pos x="41" y="19"/>
                  </a:cxn>
                  <a:cxn ang="0">
                    <a:pos x="36" y="18"/>
                  </a:cxn>
                  <a:cxn ang="0">
                    <a:pos x="29" y="14"/>
                  </a:cxn>
                  <a:cxn ang="0">
                    <a:pos x="28" y="13"/>
                  </a:cxn>
                  <a:cxn ang="0">
                    <a:pos x="23" y="10"/>
                  </a:cxn>
                  <a:cxn ang="0">
                    <a:pos x="18" y="7"/>
                  </a:cxn>
                  <a:cxn ang="0">
                    <a:pos x="14" y="5"/>
                  </a:cxn>
                  <a:cxn ang="0">
                    <a:pos x="11" y="4"/>
                  </a:cxn>
                  <a:cxn ang="0">
                    <a:pos x="6" y="4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2" y="2"/>
                  </a:cxn>
                </a:cxnLst>
                <a:rect l="0" t="0" r="r" b="b"/>
                <a:pathLst>
                  <a:path w="41" h="20">
                    <a:moveTo>
                      <a:pt x="2" y="2"/>
                    </a:moveTo>
                    <a:cubicBezTo>
                      <a:pt x="3" y="1"/>
                      <a:pt x="6" y="0"/>
                      <a:pt x="7" y="0"/>
                    </a:cubicBezTo>
                    <a:cubicBezTo>
                      <a:pt x="9" y="0"/>
                      <a:pt x="10" y="0"/>
                      <a:pt x="11" y="0"/>
                    </a:cubicBezTo>
                    <a:cubicBezTo>
                      <a:pt x="13" y="0"/>
                      <a:pt x="15" y="1"/>
                      <a:pt x="17" y="2"/>
                    </a:cubicBezTo>
                    <a:cubicBezTo>
                      <a:pt x="18" y="2"/>
                      <a:pt x="19" y="3"/>
                      <a:pt x="20" y="3"/>
                    </a:cubicBezTo>
                    <a:cubicBezTo>
                      <a:pt x="22" y="4"/>
                      <a:pt x="23" y="5"/>
                      <a:pt x="25" y="7"/>
                    </a:cubicBezTo>
                    <a:cubicBezTo>
                      <a:pt x="26" y="7"/>
                      <a:pt x="27" y="8"/>
                      <a:pt x="28" y="9"/>
                    </a:cubicBezTo>
                    <a:cubicBezTo>
                      <a:pt x="31" y="12"/>
                      <a:pt x="36" y="16"/>
                      <a:pt x="40" y="17"/>
                    </a:cubicBezTo>
                    <a:cubicBezTo>
                      <a:pt x="40" y="17"/>
                      <a:pt x="40" y="17"/>
                      <a:pt x="40" y="17"/>
                    </a:cubicBezTo>
                    <a:cubicBezTo>
                      <a:pt x="41" y="18"/>
                      <a:pt x="41" y="18"/>
                      <a:pt x="41" y="19"/>
                    </a:cubicBezTo>
                    <a:cubicBezTo>
                      <a:pt x="40" y="20"/>
                      <a:pt x="38" y="19"/>
                      <a:pt x="36" y="18"/>
                    </a:cubicBezTo>
                    <a:cubicBezTo>
                      <a:pt x="33" y="17"/>
                      <a:pt x="31" y="15"/>
                      <a:pt x="29" y="14"/>
                    </a:cubicBezTo>
                    <a:cubicBezTo>
                      <a:pt x="28" y="14"/>
                      <a:pt x="28" y="13"/>
                      <a:pt x="28" y="13"/>
                    </a:cubicBezTo>
                    <a:cubicBezTo>
                      <a:pt x="26" y="12"/>
                      <a:pt x="24" y="11"/>
                      <a:pt x="23" y="10"/>
                    </a:cubicBezTo>
                    <a:cubicBezTo>
                      <a:pt x="21" y="9"/>
                      <a:pt x="19" y="8"/>
                      <a:pt x="18" y="7"/>
                    </a:cubicBezTo>
                    <a:cubicBezTo>
                      <a:pt x="17" y="6"/>
                      <a:pt x="16" y="5"/>
                      <a:pt x="14" y="5"/>
                    </a:cubicBezTo>
                    <a:cubicBezTo>
                      <a:pt x="14" y="5"/>
                      <a:pt x="13" y="4"/>
                      <a:pt x="11" y="4"/>
                    </a:cubicBezTo>
                    <a:cubicBezTo>
                      <a:pt x="9" y="3"/>
                      <a:pt x="7" y="3"/>
                      <a:pt x="6" y="4"/>
                    </a:cubicBezTo>
                    <a:cubicBezTo>
                      <a:pt x="4" y="4"/>
                      <a:pt x="2" y="6"/>
                      <a:pt x="1" y="5"/>
                    </a:cubicBezTo>
                    <a:cubicBezTo>
                      <a:pt x="1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4"/>
                    </a:cubicBezTo>
                    <a:cubicBezTo>
                      <a:pt x="0" y="4"/>
                      <a:pt x="1" y="3"/>
                      <a:pt x="2" y="2"/>
                    </a:cubicBezTo>
                    <a:close/>
                  </a:path>
                </a:pathLst>
              </a:custGeom>
              <a:solidFill>
                <a:srgbClr val="488C6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87" name="Freeform 363"/>
              <p:cNvSpPr>
                <a:spLocks/>
              </p:cNvSpPr>
              <p:nvPr/>
            </p:nvSpPr>
            <p:spPr bwMode="auto">
              <a:xfrm>
                <a:off x="4571" y="1906"/>
                <a:ext cx="147" cy="64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8" y="0"/>
                  </a:cxn>
                  <a:cxn ang="0">
                    <a:pos x="12" y="1"/>
                  </a:cxn>
                  <a:cxn ang="0">
                    <a:pos x="18" y="3"/>
                  </a:cxn>
                  <a:cxn ang="0">
                    <a:pos x="20" y="4"/>
                  </a:cxn>
                  <a:cxn ang="0">
                    <a:pos x="25" y="7"/>
                  </a:cxn>
                  <a:cxn ang="0">
                    <a:pos x="28" y="10"/>
                  </a:cxn>
                  <a:cxn ang="0">
                    <a:pos x="40" y="17"/>
                  </a:cxn>
                  <a:cxn ang="0">
                    <a:pos x="40" y="18"/>
                  </a:cxn>
                  <a:cxn ang="0">
                    <a:pos x="40" y="19"/>
                  </a:cxn>
                  <a:cxn ang="0">
                    <a:pos x="36" y="18"/>
                  </a:cxn>
                  <a:cxn ang="0">
                    <a:pos x="28" y="13"/>
                  </a:cxn>
                  <a:cxn ang="0">
                    <a:pos x="27" y="13"/>
                  </a:cxn>
                  <a:cxn ang="0">
                    <a:pos x="22" y="9"/>
                  </a:cxn>
                  <a:cxn ang="0">
                    <a:pos x="18" y="6"/>
                  </a:cxn>
                  <a:cxn ang="0">
                    <a:pos x="14" y="5"/>
                  </a:cxn>
                  <a:cxn ang="0">
                    <a:pos x="12" y="4"/>
                  </a:cxn>
                  <a:cxn ang="0">
                    <a:pos x="6" y="3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0" y="4"/>
                  </a:cxn>
                  <a:cxn ang="0">
                    <a:pos x="2" y="2"/>
                  </a:cxn>
                </a:cxnLst>
                <a:rect l="0" t="0" r="r" b="b"/>
                <a:pathLst>
                  <a:path w="40" h="19">
                    <a:moveTo>
                      <a:pt x="2" y="2"/>
                    </a:moveTo>
                    <a:cubicBezTo>
                      <a:pt x="3" y="1"/>
                      <a:pt x="7" y="0"/>
                      <a:pt x="8" y="0"/>
                    </a:cubicBezTo>
                    <a:cubicBezTo>
                      <a:pt x="9" y="0"/>
                      <a:pt x="10" y="1"/>
                      <a:pt x="12" y="1"/>
                    </a:cubicBezTo>
                    <a:cubicBezTo>
                      <a:pt x="14" y="1"/>
                      <a:pt x="16" y="1"/>
                      <a:pt x="18" y="3"/>
                    </a:cubicBezTo>
                    <a:cubicBezTo>
                      <a:pt x="18" y="3"/>
                      <a:pt x="19" y="3"/>
                      <a:pt x="20" y="4"/>
                    </a:cubicBezTo>
                    <a:cubicBezTo>
                      <a:pt x="22" y="5"/>
                      <a:pt x="23" y="6"/>
                      <a:pt x="25" y="7"/>
                    </a:cubicBezTo>
                    <a:cubicBezTo>
                      <a:pt x="26" y="8"/>
                      <a:pt x="27" y="9"/>
                      <a:pt x="28" y="10"/>
                    </a:cubicBezTo>
                    <a:cubicBezTo>
                      <a:pt x="31" y="12"/>
                      <a:pt x="36" y="16"/>
                      <a:pt x="40" y="17"/>
                    </a:cubicBezTo>
                    <a:cubicBezTo>
                      <a:pt x="40" y="17"/>
                      <a:pt x="40" y="18"/>
                      <a:pt x="40" y="18"/>
                    </a:cubicBezTo>
                    <a:cubicBezTo>
                      <a:pt x="40" y="18"/>
                      <a:pt x="40" y="18"/>
                      <a:pt x="40" y="19"/>
                    </a:cubicBezTo>
                    <a:cubicBezTo>
                      <a:pt x="39" y="19"/>
                      <a:pt x="37" y="19"/>
                      <a:pt x="36" y="18"/>
                    </a:cubicBezTo>
                    <a:cubicBezTo>
                      <a:pt x="33" y="16"/>
                      <a:pt x="30" y="15"/>
                      <a:pt x="28" y="13"/>
                    </a:cubicBezTo>
                    <a:cubicBezTo>
                      <a:pt x="28" y="13"/>
                      <a:pt x="28" y="13"/>
                      <a:pt x="27" y="13"/>
                    </a:cubicBezTo>
                    <a:cubicBezTo>
                      <a:pt x="26" y="12"/>
                      <a:pt x="24" y="10"/>
                      <a:pt x="22" y="9"/>
                    </a:cubicBezTo>
                    <a:cubicBezTo>
                      <a:pt x="21" y="8"/>
                      <a:pt x="20" y="7"/>
                      <a:pt x="18" y="6"/>
                    </a:cubicBezTo>
                    <a:cubicBezTo>
                      <a:pt x="17" y="6"/>
                      <a:pt x="16" y="5"/>
                      <a:pt x="14" y="5"/>
                    </a:cubicBezTo>
                    <a:cubicBezTo>
                      <a:pt x="14" y="4"/>
                      <a:pt x="13" y="4"/>
                      <a:pt x="12" y="4"/>
                    </a:cubicBezTo>
                    <a:cubicBezTo>
                      <a:pt x="10" y="3"/>
                      <a:pt x="7" y="3"/>
                      <a:pt x="6" y="3"/>
                    </a:cubicBezTo>
                    <a:cubicBezTo>
                      <a:pt x="4" y="4"/>
                      <a:pt x="2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0" y="4"/>
                      <a:pt x="0" y="4"/>
                    </a:cubicBezTo>
                    <a:cubicBezTo>
                      <a:pt x="1" y="3"/>
                      <a:pt x="2" y="3"/>
                      <a:pt x="2" y="2"/>
                    </a:cubicBezTo>
                    <a:close/>
                  </a:path>
                </a:pathLst>
              </a:custGeom>
              <a:solidFill>
                <a:srgbClr val="6A9D6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88" name="Freeform 364"/>
              <p:cNvSpPr>
                <a:spLocks/>
              </p:cNvSpPr>
              <p:nvPr/>
            </p:nvSpPr>
            <p:spPr bwMode="auto">
              <a:xfrm>
                <a:off x="4575" y="1911"/>
                <a:ext cx="142" cy="59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7" y="0"/>
                  </a:cxn>
                  <a:cxn ang="0">
                    <a:pos x="11" y="0"/>
                  </a:cxn>
                  <a:cxn ang="0">
                    <a:pos x="17" y="2"/>
                  </a:cxn>
                  <a:cxn ang="0">
                    <a:pos x="19" y="4"/>
                  </a:cxn>
                  <a:cxn ang="0">
                    <a:pos x="24" y="7"/>
                  </a:cxn>
                  <a:cxn ang="0">
                    <a:pos x="27" y="9"/>
                  </a:cxn>
                  <a:cxn ang="0">
                    <a:pos x="38" y="17"/>
                  </a:cxn>
                  <a:cxn ang="0">
                    <a:pos x="39" y="17"/>
                  </a:cxn>
                  <a:cxn ang="0">
                    <a:pos x="39" y="18"/>
                  </a:cxn>
                  <a:cxn ang="0">
                    <a:pos x="34" y="16"/>
                  </a:cxn>
                  <a:cxn ang="0">
                    <a:pos x="27" y="12"/>
                  </a:cxn>
                  <a:cxn ang="0">
                    <a:pos x="26" y="11"/>
                  </a:cxn>
                  <a:cxn ang="0">
                    <a:pos x="21" y="8"/>
                  </a:cxn>
                  <a:cxn ang="0">
                    <a:pos x="17" y="5"/>
                  </a:cxn>
                  <a:cxn ang="0">
                    <a:pos x="14" y="4"/>
                  </a:cxn>
                  <a:cxn ang="0">
                    <a:pos x="11" y="3"/>
                  </a:cxn>
                  <a:cxn ang="0">
                    <a:pos x="5" y="2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2" y="1"/>
                  </a:cxn>
                </a:cxnLst>
                <a:rect l="0" t="0" r="r" b="b"/>
                <a:pathLst>
                  <a:path w="39" h="18">
                    <a:moveTo>
                      <a:pt x="2" y="1"/>
                    </a:moveTo>
                    <a:cubicBezTo>
                      <a:pt x="3" y="0"/>
                      <a:pt x="6" y="0"/>
                      <a:pt x="7" y="0"/>
                    </a:cubicBezTo>
                    <a:cubicBezTo>
                      <a:pt x="9" y="0"/>
                      <a:pt x="10" y="0"/>
                      <a:pt x="11" y="0"/>
                    </a:cubicBezTo>
                    <a:cubicBezTo>
                      <a:pt x="13" y="1"/>
                      <a:pt x="15" y="1"/>
                      <a:pt x="17" y="2"/>
                    </a:cubicBezTo>
                    <a:cubicBezTo>
                      <a:pt x="17" y="3"/>
                      <a:pt x="18" y="3"/>
                      <a:pt x="19" y="4"/>
                    </a:cubicBezTo>
                    <a:cubicBezTo>
                      <a:pt x="21" y="5"/>
                      <a:pt x="22" y="6"/>
                      <a:pt x="24" y="7"/>
                    </a:cubicBezTo>
                    <a:cubicBezTo>
                      <a:pt x="25" y="8"/>
                      <a:pt x="26" y="8"/>
                      <a:pt x="27" y="9"/>
                    </a:cubicBezTo>
                    <a:cubicBezTo>
                      <a:pt x="30" y="11"/>
                      <a:pt x="36" y="15"/>
                      <a:pt x="38" y="17"/>
                    </a:cubicBezTo>
                    <a:cubicBezTo>
                      <a:pt x="38" y="17"/>
                      <a:pt x="39" y="17"/>
                      <a:pt x="39" y="17"/>
                    </a:cubicBezTo>
                    <a:cubicBezTo>
                      <a:pt x="39" y="17"/>
                      <a:pt x="39" y="18"/>
                      <a:pt x="39" y="18"/>
                    </a:cubicBezTo>
                    <a:cubicBezTo>
                      <a:pt x="38" y="18"/>
                      <a:pt x="36" y="17"/>
                      <a:pt x="34" y="16"/>
                    </a:cubicBezTo>
                    <a:cubicBezTo>
                      <a:pt x="32" y="15"/>
                      <a:pt x="29" y="13"/>
                      <a:pt x="27" y="12"/>
                    </a:cubicBezTo>
                    <a:cubicBezTo>
                      <a:pt x="27" y="12"/>
                      <a:pt x="26" y="11"/>
                      <a:pt x="26" y="11"/>
                    </a:cubicBezTo>
                    <a:cubicBezTo>
                      <a:pt x="24" y="10"/>
                      <a:pt x="23" y="9"/>
                      <a:pt x="21" y="8"/>
                    </a:cubicBezTo>
                    <a:cubicBezTo>
                      <a:pt x="20" y="7"/>
                      <a:pt x="19" y="6"/>
                      <a:pt x="17" y="5"/>
                    </a:cubicBezTo>
                    <a:cubicBezTo>
                      <a:pt x="16" y="4"/>
                      <a:pt x="15" y="4"/>
                      <a:pt x="14" y="4"/>
                    </a:cubicBezTo>
                    <a:cubicBezTo>
                      <a:pt x="13" y="3"/>
                      <a:pt x="12" y="3"/>
                      <a:pt x="11" y="3"/>
                    </a:cubicBezTo>
                    <a:cubicBezTo>
                      <a:pt x="9" y="2"/>
                      <a:pt x="7" y="2"/>
                      <a:pt x="5" y="2"/>
                    </a:cubicBezTo>
                    <a:cubicBezTo>
                      <a:pt x="4" y="2"/>
                      <a:pt x="2" y="3"/>
                      <a:pt x="1" y="3"/>
                    </a:cubicBezTo>
                    <a:cubicBezTo>
                      <a:pt x="1" y="3"/>
                      <a:pt x="0" y="4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2"/>
                      <a:pt x="2" y="1"/>
                    </a:cubicBezTo>
                    <a:close/>
                  </a:path>
                </a:pathLst>
              </a:custGeom>
              <a:solidFill>
                <a:srgbClr val="8DB26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89" name="Freeform 365"/>
              <p:cNvSpPr>
                <a:spLocks/>
              </p:cNvSpPr>
              <p:nvPr/>
            </p:nvSpPr>
            <p:spPr bwMode="auto">
              <a:xfrm>
                <a:off x="4575" y="1911"/>
                <a:ext cx="138" cy="59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8" y="0"/>
                  </a:cxn>
                  <a:cxn ang="0">
                    <a:pos x="11" y="1"/>
                  </a:cxn>
                  <a:cxn ang="0">
                    <a:pos x="17" y="3"/>
                  </a:cxn>
                  <a:cxn ang="0">
                    <a:pos x="19" y="4"/>
                  </a:cxn>
                  <a:cxn ang="0">
                    <a:pos x="24" y="8"/>
                  </a:cxn>
                  <a:cxn ang="0">
                    <a:pos x="27" y="10"/>
                  </a:cxn>
                  <a:cxn ang="0">
                    <a:pos x="38" y="17"/>
                  </a:cxn>
                  <a:cxn ang="0">
                    <a:pos x="38" y="17"/>
                  </a:cxn>
                  <a:cxn ang="0">
                    <a:pos x="38" y="18"/>
                  </a:cxn>
                  <a:cxn ang="0">
                    <a:pos x="34" y="16"/>
                  </a:cxn>
                  <a:cxn ang="0">
                    <a:pos x="27" y="11"/>
                  </a:cxn>
                  <a:cxn ang="0">
                    <a:pos x="26" y="11"/>
                  </a:cxn>
                  <a:cxn ang="0">
                    <a:pos x="21" y="8"/>
                  </a:cxn>
                  <a:cxn ang="0">
                    <a:pos x="17" y="5"/>
                  </a:cxn>
                  <a:cxn ang="0">
                    <a:pos x="14" y="3"/>
                  </a:cxn>
                  <a:cxn ang="0">
                    <a:pos x="11" y="2"/>
                  </a:cxn>
                  <a:cxn ang="0">
                    <a:pos x="6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2" y="1"/>
                  </a:cxn>
                </a:cxnLst>
                <a:rect l="0" t="0" r="r" b="b"/>
                <a:pathLst>
                  <a:path w="38" h="18">
                    <a:moveTo>
                      <a:pt x="2" y="1"/>
                    </a:moveTo>
                    <a:cubicBezTo>
                      <a:pt x="3" y="1"/>
                      <a:pt x="7" y="0"/>
                      <a:pt x="8" y="0"/>
                    </a:cubicBezTo>
                    <a:cubicBezTo>
                      <a:pt x="9" y="0"/>
                      <a:pt x="10" y="1"/>
                      <a:pt x="11" y="1"/>
                    </a:cubicBezTo>
                    <a:cubicBezTo>
                      <a:pt x="13" y="1"/>
                      <a:pt x="15" y="2"/>
                      <a:pt x="17" y="3"/>
                    </a:cubicBezTo>
                    <a:cubicBezTo>
                      <a:pt x="17" y="4"/>
                      <a:pt x="19" y="4"/>
                      <a:pt x="19" y="4"/>
                    </a:cubicBezTo>
                    <a:cubicBezTo>
                      <a:pt x="21" y="6"/>
                      <a:pt x="22" y="6"/>
                      <a:pt x="24" y="8"/>
                    </a:cubicBezTo>
                    <a:cubicBezTo>
                      <a:pt x="25" y="8"/>
                      <a:pt x="26" y="9"/>
                      <a:pt x="27" y="10"/>
                    </a:cubicBezTo>
                    <a:cubicBezTo>
                      <a:pt x="29" y="12"/>
                      <a:pt x="36" y="16"/>
                      <a:pt x="38" y="17"/>
                    </a:cubicBezTo>
                    <a:cubicBezTo>
                      <a:pt x="38" y="17"/>
                      <a:pt x="38" y="17"/>
                      <a:pt x="38" y="17"/>
                    </a:cubicBezTo>
                    <a:cubicBezTo>
                      <a:pt x="38" y="18"/>
                      <a:pt x="38" y="18"/>
                      <a:pt x="38" y="18"/>
                    </a:cubicBezTo>
                    <a:cubicBezTo>
                      <a:pt x="37" y="18"/>
                      <a:pt x="35" y="17"/>
                      <a:pt x="34" y="16"/>
                    </a:cubicBezTo>
                    <a:cubicBezTo>
                      <a:pt x="31" y="14"/>
                      <a:pt x="28" y="12"/>
                      <a:pt x="27" y="11"/>
                    </a:cubicBezTo>
                    <a:cubicBezTo>
                      <a:pt x="26" y="11"/>
                      <a:pt x="26" y="11"/>
                      <a:pt x="26" y="11"/>
                    </a:cubicBezTo>
                    <a:cubicBezTo>
                      <a:pt x="24" y="10"/>
                      <a:pt x="23" y="9"/>
                      <a:pt x="21" y="8"/>
                    </a:cubicBezTo>
                    <a:cubicBezTo>
                      <a:pt x="19" y="7"/>
                      <a:pt x="19" y="6"/>
                      <a:pt x="17" y="5"/>
                    </a:cubicBezTo>
                    <a:cubicBezTo>
                      <a:pt x="16" y="4"/>
                      <a:pt x="15" y="4"/>
                      <a:pt x="14" y="3"/>
                    </a:cubicBezTo>
                    <a:cubicBezTo>
                      <a:pt x="13" y="3"/>
                      <a:pt x="12" y="3"/>
                      <a:pt x="11" y="2"/>
                    </a:cubicBezTo>
                    <a:cubicBezTo>
                      <a:pt x="9" y="2"/>
                      <a:pt x="7" y="2"/>
                      <a:pt x="6" y="2"/>
                    </a:cubicBezTo>
                    <a:cubicBezTo>
                      <a:pt x="4" y="2"/>
                      <a:pt x="3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ubicBezTo>
                      <a:pt x="1" y="2"/>
                      <a:pt x="2" y="2"/>
                      <a:pt x="2" y="1"/>
                    </a:cubicBezTo>
                    <a:close/>
                  </a:path>
                </a:pathLst>
              </a:custGeom>
              <a:solidFill>
                <a:srgbClr val="BFCF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90" name="Freeform 366"/>
              <p:cNvSpPr>
                <a:spLocks/>
              </p:cNvSpPr>
              <p:nvPr/>
            </p:nvSpPr>
            <p:spPr bwMode="auto">
              <a:xfrm>
                <a:off x="4617" y="1957"/>
                <a:ext cx="18" cy="1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2" y="3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5" y="3"/>
                  </a:cxn>
                  <a:cxn ang="0">
                    <a:pos x="3" y="0"/>
                  </a:cxn>
                </a:cxnLst>
                <a:rect l="0" t="0" r="r" b="b"/>
                <a:pathLst>
                  <a:path w="6" h="5">
                    <a:moveTo>
                      <a:pt x="3" y="0"/>
                    </a:moveTo>
                    <a:cubicBezTo>
                      <a:pt x="0" y="0"/>
                      <a:pt x="1" y="2"/>
                      <a:pt x="2" y="3"/>
                    </a:cubicBezTo>
                    <a:cubicBezTo>
                      <a:pt x="1" y="4"/>
                      <a:pt x="1" y="4"/>
                      <a:pt x="2" y="5"/>
                    </a:cubicBezTo>
                    <a:cubicBezTo>
                      <a:pt x="2" y="5"/>
                      <a:pt x="3" y="5"/>
                      <a:pt x="3" y="5"/>
                    </a:cubicBezTo>
                    <a:cubicBezTo>
                      <a:pt x="4" y="4"/>
                      <a:pt x="4" y="4"/>
                      <a:pt x="5" y="3"/>
                    </a:cubicBezTo>
                    <a:cubicBezTo>
                      <a:pt x="6" y="1"/>
                      <a:pt x="5" y="0"/>
                      <a:pt x="3" y="0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91" name="Freeform 367"/>
              <p:cNvSpPr>
                <a:spLocks/>
              </p:cNvSpPr>
              <p:nvPr/>
            </p:nvSpPr>
            <p:spPr bwMode="auto">
              <a:xfrm>
                <a:off x="4621" y="1957"/>
                <a:ext cx="14" cy="18"/>
              </a:xfrm>
              <a:custGeom>
                <a:avLst/>
                <a:gdLst/>
                <a:ahLst/>
                <a:cxnLst>
                  <a:cxn ang="0">
                    <a:pos x="4" y="3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4" y="3"/>
                  </a:cxn>
                </a:cxnLst>
                <a:rect l="0" t="0" r="r" b="b"/>
                <a:pathLst>
                  <a:path w="4" h="5">
                    <a:moveTo>
                      <a:pt x="4" y="3"/>
                    </a:moveTo>
                    <a:cubicBezTo>
                      <a:pt x="3" y="4"/>
                      <a:pt x="3" y="4"/>
                      <a:pt x="2" y="5"/>
                    </a:cubicBezTo>
                    <a:cubicBezTo>
                      <a:pt x="2" y="5"/>
                      <a:pt x="2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4"/>
                      <a:pt x="0" y="4"/>
                      <a:pt x="1" y="4"/>
                    </a:cubicBezTo>
                    <a:cubicBezTo>
                      <a:pt x="1" y="4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0" y="1"/>
                      <a:pt x="0" y="0"/>
                      <a:pt x="2" y="0"/>
                    </a:cubicBezTo>
                    <a:cubicBezTo>
                      <a:pt x="2" y="0"/>
                      <a:pt x="3" y="0"/>
                      <a:pt x="3" y="0"/>
                    </a:cubicBezTo>
                    <a:cubicBezTo>
                      <a:pt x="4" y="1"/>
                      <a:pt x="4" y="1"/>
                      <a:pt x="4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92" name="Freeform 368"/>
              <p:cNvSpPr>
                <a:spLocks/>
              </p:cNvSpPr>
              <p:nvPr/>
            </p:nvSpPr>
            <p:spPr bwMode="auto">
              <a:xfrm>
                <a:off x="4621" y="1961"/>
                <a:ext cx="14" cy="9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4" y="2"/>
                  </a:cxn>
                </a:cxnLst>
                <a:rect l="0" t="0" r="r" b="b"/>
                <a:pathLst>
                  <a:path w="4" h="3">
                    <a:moveTo>
                      <a:pt x="4" y="2"/>
                    </a:moveTo>
                    <a:cubicBezTo>
                      <a:pt x="3" y="3"/>
                      <a:pt x="3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1"/>
                      <a:pt x="0" y="0"/>
                      <a:pt x="2" y="0"/>
                    </a:cubicBezTo>
                    <a:cubicBezTo>
                      <a:pt x="2" y="0"/>
                      <a:pt x="3" y="0"/>
                      <a:pt x="3" y="0"/>
                    </a:cubicBezTo>
                    <a:cubicBezTo>
                      <a:pt x="4" y="0"/>
                      <a:pt x="4" y="0"/>
                      <a:pt x="4" y="2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93" name="Freeform 369"/>
              <p:cNvSpPr>
                <a:spLocks/>
              </p:cNvSpPr>
              <p:nvPr/>
            </p:nvSpPr>
            <p:spPr bwMode="auto">
              <a:xfrm>
                <a:off x="4621" y="1961"/>
                <a:ext cx="14" cy="9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2"/>
                  </a:cxn>
                </a:cxnLst>
                <a:rect l="0" t="0" r="r" b="b"/>
                <a:pathLst>
                  <a:path w="3" h="3">
                    <a:moveTo>
                      <a:pt x="2" y="2"/>
                    </a:moveTo>
                    <a:cubicBezTo>
                      <a:pt x="2" y="2"/>
                      <a:pt x="2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3" y="0"/>
                      <a:pt x="2" y="2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94" name="Freeform 370"/>
              <p:cNvSpPr>
                <a:spLocks/>
              </p:cNvSpPr>
              <p:nvPr/>
            </p:nvSpPr>
            <p:spPr bwMode="auto">
              <a:xfrm>
                <a:off x="4621" y="1961"/>
                <a:ext cx="14" cy="9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1"/>
                  </a:cxn>
                </a:cxnLst>
                <a:rect l="0" t="0" r="r" b="b"/>
                <a:pathLst>
                  <a:path w="3" h="3">
                    <a:moveTo>
                      <a:pt x="2" y="1"/>
                    </a:moveTo>
                    <a:cubicBezTo>
                      <a:pt x="2" y="2"/>
                      <a:pt x="2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3" y="1"/>
                      <a:pt x="2" y="1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95" name="Freeform 371"/>
              <p:cNvSpPr>
                <a:spLocks/>
              </p:cNvSpPr>
              <p:nvPr/>
            </p:nvSpPr>
            <p:spPr bwMode="auto">
              <a:xfrm>
                <a:off x="4617" y="1957"/>
                <a:ext cx="14" cy="14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0" y="2"/>
                  </a:cxn>
                  <a:cxn ang="0">
                    <a:pos x="3" y="3"/>
                  </a:cxn>
                  <a:cxn ang="0">
                    <a:pos x="3" y="2"/>
                  </a:cxn>
                </a:cxnLst>
                <a:rect l="0" t="0" r="r" b="b"/>
                <a:pathLst>
                  <a:path w="4" h="3">
                    <a:moveTo>
                      <a:pt x="3" y="2"/>
                    </a:moveTo>
                    <a:cubicBezTo>
                      <a:pt x="1" y="0"/>
                      <a:pt x="1" y="2"/>
                      <a:pt x="0" y="2"/>
                    </a:cubicBezTo>
                    <a:cubicBezTo>
                      <a:pt x="0" y="2"/>
                      <a:pt x="3" y="2"/>
                      <a:pt x="3" y="3"/>
                    </a:cubicBezTo>
                    <a:cubicBezTo>
                      <a:pt x="3" y="3"/>
                      <a:pt x="4" y="2"/>
                      <a:pt x="3" y="2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96" name="Freeform 372"/>
              <p:cNvSpPr>
                <a:spLocks/>
              </p:cNvSpPr>
              <p:nvPr/>
            </p:nvSpPr>
            <p:spPr bwMode="auto">
              <a:xfrm>
                <a:off x="4617" y="1957"/>
                <a:ext cx="14" cy="14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0" y="2"/>
                  </a:cxn>
                  <a:cxn ang="0">
                    <a:pos x="3" y="3"/>
                  </a:cxn>
                  <a:cxn ang="0">
                    <a:pos x="3" y="2"/>
                  </a:cxn>
                </a:cxnLst>
                <a:rect l="0" t="0" r="r" b="b"/>
                <a:pathLst>
                  <a:path w="4" h="3">
                    <a:moveTo>
                      <a:pt x="3" y="2"/>
                    </a:moveTo>
                    <a:cubicBezTo>
                      <a:pt x="1" y="0"/>
                      <a:pt x="1" y="2"/>
                      <a:pt x="0" y="2"/>
                    </a:cubicBezTo>
                    <a:cubicBezTo>
                      <a:pt x="0" y="2"/>
                      <a:pt x="3" y="2"/>
                      <a:pt x="3" y="3"/>
                    </a:cubicBezTo>
                    <a:cubicBezTo>
                      <a:pt x="3" y="3"/>
                      <a:pt x="4" y="2"/>
                      <a:pt x="3" y="2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97" name="Freeform 373"/>
              <p:cNvSpPr>
                <a:spLocks/>
              </p:cNvSpPr>
              <p:nvPr/>
            </p:nvSpPr>
            <p:spPr bwMode="auto">
              <a:xfrm>
                <a:off x="4529" y="1925"/>
                <a:ext cx="193" cy="105"/>
              </a:xfrm>
              <a:custGeom>
                <a:avLst/>
                <a:gdLst/>
                <a:ahLst/>
                <a:cxnLst>
                  <a:cxn ang="0">
                    <a:pos x="8" y="3"/>
                  </a:cxn>
                  <a:cxn ang="0">
                    <a:pos x="16" y="22"/>
                  </a:cxn>
                  <a:cxn ang="0">
                    <a:pos x="44" y="24"/>
                  </a:cxn>
                  <a:cxn ang="0">
                    <a:pos x="54" y="20"/>
                  </a:cxn>
                  <a:cxn ang="0">
                    <a:pos x="53" y="19"/>
                  </a:cxn>
                  <a:cxn ang="0">
                    <a:pos x="34" y="25"/>
                  </a:cxn>
                  <a:cxn ang="0">
                    <a:pos x="16" y="20"/>
                  </a:cxn>
                  <a:cxn ang="0">
                    <a:pos x="9" y="4"/>
                  </a:cxn>
                  <a:cxn ang="0">
                    <a:pos x="8" y="3"/>
                  </a:cxn>
                </a:cxnLst>
                <a:rect l="0" t="0" r="r" b="b"/>
                <a:pathLst>
                  <a:path w="54" h="30">
                    <a:moveTo>
                      <a:pt x="8" y="3"/>
                    </a:moveTo>
                    <a:cubicBezTo>
                      <a:pt x="8" y="3"/>
                      <a:pt x="0" y="13"/>
                      <a:pt x="16" y="22"/>
                    </a:cubicBezTo>
                    <a:cubicBezTo>
                      <a:pt x="16" y="22"/>
                      <a:pt x="32" y="30"/>
                      <a:pt x="44" y="24"/>
                    </a:cubicBezTo>
                    <a:cubicBezTo>
                      <a:pt x="44" y="24"/>
                      <a:pt x="54" y="20"/>
                      <a:pt x="54" y="20"/>
                    </a:cubicBezTo>
                    <a:cubicBezTo>
                      <a:pt x="54" y="20"/>
                      <a:pt x="54" y="19"/>
                      <a:pt x="53" y="19"/>
                    </a:cubicBezTo>
                    <a:cubicBezTo>
                      <a:pt x="52" y="19"/>
                      <a:pt x="40" y="25"/>
                      <a:pt x="34" y="25"/>
                    </a:cubicBezTo>
                    <a:cubicBezTo>
                      <a:pt x="34" y="25"/>
                      <a:pt x="21" y="24"/>
                      <a:pt x="16" y="20"/>
                    </a:cubicBezTo>
                    <a:cubicBezTo>
                      <a:pt x="16" y="20"/>
                      <a:pt x="3" y="15"/>
                      <a:pt x="9" y="4"/>
                    </a:cubicBezTo>
                    <a:cubicBezTo>
                      <a:pt x="9" y="4"/>
                      <a:pt x="10" y="0"/>
                      <a:pt x="8" y="3"/>
                    </a:cubicBezTo>
                    <a:close/>
                  </a:path>
                </a:pathLst>
              </a:custGeom>
              <a:solidFill>
                <a:srgbClr val="0953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98" name="Freeform 374"/>
              <p:cNvSpPr>
                <a:spLocks/>
              </p:cNvSpPr>
              <p:nvPr/>
            </p:nvSpPr>
            <p:spPr bwMode="auto">
              <a:xfrm>
                <a:off x="4589" y="1970"/>
                <a:ext cx="14" cy="14"/>
              </a:xfrm>
              <a:custGeom>
                <a:avLst/>
                <a:gdLst/>
                <a:ahLst/>
                <a:cxnLst>
                  <a:cxn ang="0">
                    <a:pos x="4" y="3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4" y="3"/>
                  </a:cxn>
                </a:cxnLst>
                <a:rect l="0" t="0" r="r" b="b"/>
                <a:pathLst>
                  <a:path w="5" h="5">
                    <a:moveTo>
                      <a:pt x="4" y="3"/>
                    </a:moveTo>
                    <a:cubicBezTo>
                      <a:pt x="4" y="4"/>
                      <a:pt x="4" y="4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1" y="5"/>
                      <a:pt x="1" y="5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1"/>
                      <a:pt x="0" y="1"/>
                      <a:pt x="2" y="0"/>
                    </a:cubicBezTo>
                    <a:cubicBezTo>
                      <a:pt x="3" y="0"/>
                      <a:pt x="3" y="0"/>
                      <a:pt x="3" y="1"/>
                    </a:cubicBezTo>
                    <a:cubicBezTo>
                      <a:pt x="4" y="1"/>
                      <a:pt x="5" y="1"/>
                      <a:pt x="4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99" name="Freeform 375"/>
              <p:cNvSpPr>
                <a:spLocks/>
              </p:cNvSpPr>
              <p:nvPr/>
            </p:nvSpPr>
            <p:spPr bwMode="auto">
              <a:xfrm>
                <a:off x="4589" y="1970"/>
                <a:ext cx="14" cy="14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2"/>
                  </a:cxn>
                </a:cxnLst>
                <a:rect l="0" t="0" r="r" b="b"/>
                <a:pathLst>
                  <a:path w="3" h="4">
                    <a:moveTo>
                      <a:pt x="3" y="2"/>
                    </a:moveTo>
                    <a:cubicBezTo>
                      <a:pt x="2" y="3"/>
                      <a:pt x="2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2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00" name="Freeform 376"/>
              <p:cNvSpPr>
                <a:spLocks/>
              </p:cNvSpPr>
              <p:nvPr/>
            </p:nvSpPr>
            <p:spPr bwMode="auto">
              <a:xfrm>
                <a:off x="4589" y="1970"/>
                <a:ext cx="14" cy="14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2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2" y="3"/>
                      <a:pt x="2" y="2"/>
                      <a:pt x="2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3" y="0"/>
                      <a:pt x="3" y="1"/>
                      <a:pt x="3" y="2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01" name="Freeform 377"/>
              <p:cNvSpPr>
                <a:spLocks/>
              </p:cNvSpPr>
              <p:nvPr/>
            </p:nvSpPr>
            <p:spPr bwMode="auto">
              <a:xfrm>
                <a:off x="4589" y="1970"/>
                <a:ext cx="14" cy="14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2"/>
                  </a:cxn>
                </a:cxnLst>
                <a:rect l="0" t="0" r="r" b="b"/>
                <a:pathLst>
                  <a:path w="3" h="3">
                    <a:moveTo>
                      <a:pt x="2" y="2"/>
                    </a:moveTo>
                    <a:cubicBezTo>
                      <a:pt x="2" y="2"/>
                      <a:pt x="2" y="2"/>
                      <a:pt x="2" y="3"/>
                    </a:cubicBezTo>
                    <a:cubicBezTo>
                      <a:pt x="2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0" y="1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3" y="1"/>
                      <a:pt x="2" y="2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02" name="Freeform 378"/>
              <p:cNvSpPr>
                <a:spLocks/>
              </p:cNvSpPr>
              <p:nvPr/>
            </p:nvSpPr>
            <p:spPr bwMode="auto">
              <a:xfrm>
                <a:off x="4584" y="1970"/>
                <a:ext cx="14" cy="9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0" y="1"/>
                  </a:cxn>
                  <a:cxn ang="0">
                    <a:pos x="3" y="2"/>
                  </a:cxn>
                  <a:cxn ang="0">
                    <a:pos x="4" y="1"/>
                  </a:cxn>
                </a:cxnLst>
                <a:rect l="0" t="0" r="r" b="b"/>
                <a:pathLst>
                  <a:path w="4" h="2">
                    <a:moveTo>
                      <a:pt x="4" y="1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3" y="1"/>
                      <a:pt x="3" y="2"/>
                    </a:cubicBezTo>
                    <a:cubicBezTo>
                      <a:pt x="3" y="2"/>
                      <a:pt x="4" y="1"/>
                      <a:pt x="4" y="1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03" name="Freeform 379"/>
              <p:cNvSpPr>
                <a:spLocks/>
              </p:cNvSpPr>
              <p:nvPr/>
            </p:nvSpPr>
            <p:spPr bwMode="auto">
              <a:xfrm>
                <a:off x="4584" y="1970"/>
                <a:ext cx="14" cy="9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0" y="1"/>
                  </a:cxn>
                  <a:cxn ang="0">
                    <a:pos x="3" y="2"/>
                  </a:cxn>
                  <a:cxn ang="0">
                    <a:pos x="4" y="1"/>
                  </a:cxn>
                </a:cxnLst>
                <a:rect l="0" t="0" r="r" b="b"/>
                <a:pathLst>
                  <a:path w="4" h="2">
                    <a:moveTo>
                      <a:pt x="4" y="1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3" y="1"/>
                      <a:pt x="3" y="2"/>
                    </a:cubicBezTo>
                    <a:cubicBezTo>
                      <a:pt x="3" y="2"/>
                      <a:pt x="4" y="1"/>
                      <a:pt x="4" y="1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04" name="Freeform 380"/>
              <p:cNvSpPr>
                <a:spLocks/>
              </p:cNvSpPr>
              <p:nvPr/>
            </p:nvSpPr>
            <p:spPr bwMode="auto">
              <a:xfrm>
                <a:off x="4571" y="1938"/>
                <a:ext cx="23" cy="1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2" y="4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5" y="3"/>
                  </a:cxn>
                  <a:cxn ang="0">
                    <a:pos x="3" y="0"/>
                  </a:cxn>
                </a:cxnLst>
                <a:rect l="0" t="0" r="r" b="b"/>
                <a:pathLst>
                  <a:path w="6" h="5">
                    <a:moveTo>
                      <a:pt x="3" y="0"/>
                    </a:moveTo>
                    <a:cubicBezTo>
                      <a:pt x="0" y="0"/>
                      <a:pt x="1" y="2"/>
                      <a:pt x="2" y="4"/>
                    </a:cubicBezTo>
                    <a:cubicBezTo>
                      <a:pt x="1" y="4"/>
                      <a:pt x="1" y="4"/>
                      <a:pt x="2" y="5"/>
                    </a:cubicBezTo>
                    <a:cubicBezTo>
                      <a:pt x="2" y="5"/>
                      <a:pt x="3" y="5"/>
                      <a:pt x="3" y="5"/>
                    </a:cubicBezTo>
                    <a:cubicBezTo>
                      <a:pt x="5" y="4"/>
                      <a:pt x="5" y="4"/>
                      <a:pt x="5" y="3"/>
                    </a:cubicBezTo>
                    <a:cubicBezTo>
                      <a:pt x="6" y="1"/>
                      <a:pt x="5" y="0"/>
                      <a:pt x="3" y="0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05" name="Freeform 381"/>
              <p:cNvSpPr>
                <a:spLocks/>
              </p:cNvSpPr>
              <p:nvPr/>
            </p:nvSpPr>
            <p:spPr bwMode="auto">
              <a:xfrm>
                <a:off x="4575" y="1943"/>
                <a:ext cx="18" cy="14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4" y="2"/>
                  </a:cxn>
                </a:cxnLst>
                <a:rect l="0" t="0" r="r" b="b"/>
                <a:pathLst>
                  <a:path w="5" h="4">
                    <a:moveTo>
                      <a:pt x="4" y="2"/>
                    </a:moveTo>
                    <a:cubicBezTo>
                      <a:pt x="3" y="3"/>
                      <a:pt x="3" y="3"/>
                      <a:pt x="2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1" y="4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1"/>
                      <a:pt x="0" y="0"/>
                      <a:pt x="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4" y="0"/>
                      <a:pt x="5" y="0"/>
                      <a:pt x="4" y="2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06" name="Freeform 382"/>
              <p:cNvSpPr>
                <a:spLocks/>
              </p:cNvSpPr>
              <p:nvPr/>
            </p:nvSpPr>
            <p:spPr bwMode="auto">
              <a:xfrm>
                <a:off x="4580" y="1943"/>
                <a:ext cx="9" cy="14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2"/>
                  </a:cxn>
                </a:cxnLst>
                <a:rect l="0" t="0" r="r" b="b"/>
                <a:pathLst>
                  <a:path w="3" h="4">
                    <a:moveTo>
                      <a:pt x="3" y="2"/>
                    </a:moveTo>
                    <a:cubicBezTo>
                      <a:pt x="2" y="3"/>
                      <a:pt x="2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3" y="0"/>
                      <a:pt x="3" y="1"/>
                      <a:pt x="3" y="2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07" name="Freeform 383"/>
              <p:cNvSpPr>
                <a:spLocks/>
              </p:cNvSpPr>
              <p:nvPr/>
            </p:nvSpPr>
            <p:spPr bwMode="auto">
              <a:xfrm>
                <a:off x="4580" y="1943"/>
                <a:ext cx="9" cy="9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2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2" y="3"/>
                      <a:pt x="2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2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3" y="0"/>
                      <a:pt x="3" y="1"/>
                      <a:pt x="3" y="2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08" name="Freeform 384"/>
              <p:cNvSpPr>
                <a:spLocks/>
              </p:cNvSpPr>
              <p:nvPr/>
            </p:nvSpPr>
            <p:spPr bwMode="auto">
              <a:xfrm>
                <a:off x="4580" y="1943"/>
                <a:ext cx="9" cy="9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2"/>
                  </a:cxn>
                </a:cxnLst>
                <a:rect l="0" t="0" r="r" b="b"/>
                <a:pathLst>
                  <a:path w="3" h="3">
                    <a:moveTo>
                      <a:pt x="2" y="2"/>
                    </a:moveTo>
                    <a:cubicBezTo>
                      <a:pt x="2" y="2"/>
                      <a:pt x="2" y="2"/>
                      <a:pt x="2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3" y="1"/>
                      <a:pt x="2" y="2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09" name="Freeform 385"/>
              <p:cNvSpPr>
                <a:spLocks/>
              </p:cNvSpPr>
              <p:nvPr/>
            </p:nvSpPr>
            <p:spPr bwMode="auto">
              <a:xfrm>
                <a:off x="4571" y="1943"/>
                <a:ext cx="18" cy="5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0" y="1"/>
                  </a:cxn>
                  <a:cxn ang="0">
                    <a:pos x="3" y="2"/>
                  </a:cxn>
                  <a:cxn ang="0">
                    <a:pos x="4" y="1"/>
                  </a:cxn>
                </a:cxnLst>
                <a:rect l="0" t="0" r="r" b="b"/>
                <a:pathLst>
                  <a:path w="4" h="2">
                    <a:moveTo>
                      <a:pt x="4" y="1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3" y="1"/>
                      <a:pt x="3" y="2"/>
                    </a:cubicBezTo>
                    <a:cubicBezTo>
                      <a:pt x="3" y="2"/>
                      <a:pt x="4" y="1"/>
                      <a:pt x="4" y="1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10" name="Freeform 386"/>
              <p:cNvSpPr>
                <a:spLocks/>
              </p:cNvSpPr>
              <p:nvPr/>
            </p:nvSpPr>
            <p:spPr bwMode="auto">
              <a:xfrm>
                <a:off x="4571" y="1943"/>
                <a:ext cx="18" cy="5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0" y="1"/>
                  </a:cxn>
                  <a:cxn ang="0">
                    <a:pos x="3" y="2"/>
                  </a:cxn>
                  <a:cxn ang="0">
                    <a:pos x="4" y="1"/>
                  </a:cxn>
                </a:cxnLst>
                <a:rect l="0" t="0" r="r" b="b"/>
                <a:pathLst>
                  <a:path w="4" h="2">
                    <a:moveTo>
                      <a:pt x="4" y="1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3" y="1"/>
                      <a:pt x="3" y="2"/>
                    </a:cubicBezTo>
                    <a:cubicBezTo>
                      <a:pt x="3" y="2"/>
                      <a:pt x="4" y="1"/>
                      <a:pt x="4" y="1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11" name="Freeform 387"/>
              <p:cNvSpPr>
                <a:spLocks/>
              </p:cNvSpPr>
              <p:nvPr/>
            </p:nvSpPr>
            <p:spPr bwMode="auto">
              <a:xfrm>
                <a:off x="4612" y="1920"/>
                <a:ext cx="18" cy="18"/>
              </a:xfrm>
              <a:custGeom>
                <a:avLst/>
                <a:gdLst/>
                <a:ahLst/>
                <a:cxnLst>
                  <a:cxn ang="0">
                    <a:pos x="4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4" y="1"/>
                  </a:cxn>
                  <a:cxn ang="0">
                    <a:pos x="5" y="2"/>
                  </a:cxn>
                  <a:cxn ang="0">
                    <a:pos x="4" y="4"/>
                  </a:cxn>
                </a:cxnLst>
                <a:rect l="0" t="0" r="r" b="b"/>
                <a:pathLst>
                  <a:path w="5" h="5">
                    <a:moveTo>
                      <a:pt x="4" y="4"/>
                    </a:moveTo>
                    <a:cubicBezTo>
                      <a:pt x="3" y="5"/>
                      <a:pt x="3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4"/>
                      <a:pt x="1" y="4"/>
                    </a:cubicBezTo>
                    <a:cubicBezTo>
                      <a:pt x="0" y="4"/>
                      <a:pt x="0" y="4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1" y="1"/>
                      <a:pt x="2" y="0"/>
                      <a:pt x="4" y="1"/>
                    </a:cubicBezTo>
                    <a:cubicBezTo>
                      <a:pt x="4" y="1"/>
                      <a:pt x="4" y="2"/>
                      <a:pt x="5" y="2"/>
                    </a:cubicBezTo>
                    <a:cubicBezTo>
                      <a:pt x="5" y="2"/>
                      <a:pt x="5" y="3"/>
                      <a:pt x="4" y="4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12" name="Freeform 388"/>
              <p:cNvSpPr>
                <a:spLocks/>
              </p:cNvSpPr>
              <p:nvPr/>
            </p:nvSpPr>
            <p:spPr bwMode="auto">
              <a:xfrm>
                <a:off x="4617" y="1925"/>
                <a:ext cx="14" cy="14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3" y="3"/>
                  </a:cxn>
                </a:cxnLst>
                <a:rect l="0" t="0" r="r" b="b"/>
                <a:pathLst>
                  <a:path w="4" h="4">
                    <a:moveTo>
                      <a:pt x="3" y="3"/>
                    </a:moveTo>
                    <a:cubicBezTo>
                      <a:pt x="2" y="4"/>
                      <a:pt x="2" y="4"/>
                      <a:pt x="1" y="4"/>
                    </a:cubicBezTo>
                    <a:cubicBezTo>
                      <a:pt x="1" y="4"/>
                      <a:pt x="0" y="4"/>
                      <a:pt x="0" y="4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1" y="2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3" y="0"/>
                      <a:pt x="3" y="1"/>
                      <a:pt x="3" y="1"/>
                    </a:cubicBezTo>
                    <a:cubicBezTo>
                      <a:pt x="4" y="1"/>
                      <a:pt x="4" y="2"/>
                      <a:pt x="3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13" name="Freeform 389"/>
              <p:cNvSpPr>
                <a:spLocks/>
              </p:cNvSpPr>
              <p:nvPr/>
            </p:nvSpPr>
            <p:spPr bwMode="auto">
              <a:xfrm>
                <a:off x="4617" y="1925"/>
                <a:ext cx="14" cy="9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3"/>
                  </a:cxn>
                </a:cxnLst>
                <a:rect l="0" t="0" r="r" b="b"/>
                <a:pathLst>
                  <a:path w="4" h="3">
                    <a:moveTo>
                      <a:pt x="3" y="3"/>
                    </a:moveTo>
                    <a:cubicBezTo>
                      <a:pt x="2" y="3"/>
                      <a:pt x="2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0"/>
                      <a:pt x="2" y="1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4" y="2"/>
                      <a:pt x="4" y="2"/>
                      <a:pt x="3" y="3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14" name="Freeform 390"/>
              <p:cNvSpPr>
                <a:spLocks/>
              </p:cNvSpPr>
              <p:nvPr/>
            </p:nvSpPr>
            <p:spPr bwMode="auto">
              <a:xfrm>
                <a:off x="4617" y="1925"/>
                <a:ext cx="9" cy="9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2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cubicBezTo>
                      <a:pt x="2" y="2"/>
                      <a:pt x="2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2"/>
                      <a:pt x="1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3" y="1"/>
                      <a:pt x="3" y="1"/>
                      <a:pt x="3" y="2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15" name="Freeform 391"/>
              <p:cNvSpPr>
                <a:spLocks/>
              </p:cNvSpPr>
              <p:nvPr/>
            </p:nvSpPr>
            <p:spPr bwMode="auto">
              <a:xfrm>
                <a:off x="4612" y="1920"/>
                <a:ext cx="9" cy="9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0" y="1"/>
                  </a:cxn>
                  <a:cxn ang="0">
                    <a:pos x="2" y="3"/>
                  </a:cxn>
                  <a:cxn ang="0">
                    <a:pos x="3" y="3"/>
                  </a:cxn>
                </a:cxnLst>
                <a:rect l="0" t="0" r="r" b="b"/>
                <a:pathLst>
                  <a:path w="3" h="3">
                    <a:moveTo>
                      <a:pt x="3" y="3"/>
                    </a:moveTo>
                    <a:cubicBezTo>
                      <a:pt x="2" y="0"/>
                      <a:pt x="1" y="1"/>
                      <a:pt x="0" y="1"/>
                    </a:cubicBezTo>
                    <a:cubicBezTo>
                      <a:pt x="0" y="1"/>
                      <a:pt x="3" y="3"/>
                      <a:pt x="2" y="3"/>
                    </a:cubicBezTo>
                    <a:cubicBezTo>
                      <a:pt x="2" y="3"/>
                      <a:pt x="3" y="3"/>
                      <a:pt x="3" y="3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16" name="Freeform 392"/>
              <p:cNvSpPr>
                <a:spLocks/>
              </p:cNvSpPr>
              <p:nvPr/>
            </p:nvSpPr>
            <p:spPr bwMode="auto">
              <a:xfrm>
                <a:off x="4612" y="1920"/>
                <a:ext cx="9" cy="9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0" y="1"/>
                  </a:cxn>
                  <a:cxn ang="0">
                    <a:pos x="2" y="3"/>
                  </a:cxn>
                  <a:cxn ang="0">
                    <a:pos x="3" y="3"/>
                  </a:cxn>
                </a:cxnLst>
                <a:rect l="0" t="0" r="r" b="b"/>
                <a:pathLst>
                  <a:path w="3" h="3">
                    <a:moveTo>
                      <a:pt x="3" y="3"/>
                    </a:moveTo>
                    <a:cubicBezTo>
                      <a:pt x="2" y="0"/>
                      <a:pt x="1" y="1"/>
                      <a:pt x="0" y="1"/>
                    </a:cubicBezTo>
                    <a:cubicBezTo>
                      <a:pt x="0" y="1"/>
                      <a:pt x="3" y="3"/>
                      <a:pt x="2" y="3"/>
                    </a:cubicBezTo>
                    <a:cubicBezTo>
                      <a:pt x="2" y="3"/>
                      <a:pt x="3" y="3"/>
                      <a:pt x="3" y="3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17" name="Freeform 393"/>
              <p:cNvSpPr>
                <a:spLocks/>
              </p:cNvSpPr>
              <p:nvPr/>
            </p:nvSpPr>
            <p:spPr bwMode="auto">
              <a:xfrm>
                <a:off x="4635" y="1988"/>
                <a:ext cx="23" cy="23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2" y="4"/>
                  </a:cxn>
                  <a:cxn ang="0">
                    <a:pos x="1" y="5"/>
                  </a:cxn>
                  <a:cxn ang="0">
                    <a:pos x="3" y="6"/>
                  </a:cxn>
                  <a:cxn ang="0">
                    <a:pos x="5" y="3"/>
                  </a:cxn>
                  <a:cxn ang="0">
                    <a:pos x="3" y="1"/>
                  </a:cxn>
                </a:cxnLst>
                <a:rect l="0" t="0" r="r" b="b"/>
                <a:pathLst>
                  <a:path w="6" h="6">
                    <a:moveTo>
                      <a:pt x="3" y="1"/>
                    </a:moveTo>
                    <a:cubicBezTo>
                      <a:pt x="0" y="1"/>
                      <a:pt x="1" y="2"/>
                      <a:pt x="2" y="4"/>
                    </a:cubicBezTo>
                    <a:cubicBezTo>
                      <a:pt x="1" y="4"/>
                      <a:pt x="1" y="5"/>
                      <a:pt x="1" y="5"/>
                    </a:cubicBezTo>
                    <a:cubicBezTo>
                      <a:pt x="2" y="6"/>
                      <a:pt x="2" y="6"/>
                      <a:pt x="3" y="6"/>
                    </a:cubicBezTo>
                    <a:cubicBezTo>
                      <a:pt x="4" y="4"/>
                      <a:pt x="4" y="5"/>
                      <a:pt x="5" y="3"/>
                    </a:cubicBezTo>
                    <a:cubicBezTo>
                      <a:pt x="6" y="1"/>
                      <a:pt x="4" y="0"/>
                      <a:pt x="3" y="1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18" name="Freeform 394"/>
              <p:cNvSpPr>
                <a:spLocks/>
              </p:cNvSpPr>
              <p:nvPr/>
            </p:nvSpPr>
            <p:spPr bwMode="auto">
              <a:xfrm>
                <a:off x="4639" y="1993"/>
                <a:ext cx="14" cy="14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4" y="2"/>
                  </a:cxn>
                </a:cxnLst>
                <a:rect l="0" t="0" r="r" b="b"/>
                <a:pathLst>
                  <a:path w="4" h="4">
                    <a:moveTo>
                      <a:pt x="4" y="2"/>
                    </a:moveTo>
                    <a:cubicBezTo>
                      <a:pt x="3" y="3"/>
                      <a:pt x="3" y="3"/>
                      <a:pt x="2" y="4"/>
                    </a:cubicBezTo>
                    <a:cubicBezTo>
                      <a:pt x="2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0" y="2"/>
                    </a:cubicBezTo>
                    <a:cubicBezTo>
                      <a:pt x="0" y="1"/>
                      <a:pt x="0" y="0"/>
                      <a:pt x="2" y="0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4" y="0"/>
                      <a:pt x="4" y="1"/>
                      <a:pt x="4" y="2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19" name="Freeform 395"/>
              <p:cNvSpPr>
                <a:spLocks/>
              </p:cNvSpPr>
              <p:nvPr/>
            </p:nvSpPr>
            <p:spPr bwMode="auto">
              <a:xfrm>
                <a:off x="4639" y="1993"/>
                <a:ext cx="14" cy="14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2"/>
                  </a:cxn>
                </a:cxnLst>
                <a:rect l="0" t="0" r="r" b="b"/>
                <a:pathLst>
                  <a:path w="4" h="4">
                    <a:moveTo>
                      <a:pt x="3" y="2"/>
                    </a:moveTo>
                    <a:cubicBezTo>
                      <a:pt x="3" y="3"/>
                      <a:pt x="3" y="3"/>
                      <a:pt x="2" y="4"/>
                    </a:cubicBezTo>
                    <a:cubicBezTo>
                      <a:pt x="2" y="4"/>
                      <a:pt x="2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1"/>
                      <a:pt x="0" y="0"/>
                      <a:pt x="2" y="0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3" y="0"/>
                      <a:pt x="4" y="1"/>
                      <a:pt x="3" y="2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20" name="Freeform 396"/>
              <p:cNvSpPr>
                <a:spLocks/>
              </p:cNvSpPr>
              <p:nvPr/>
            </p:nvSpPr>
            <p:spPr bwMode="auto">
              <a:xfrm>
                <a:off x="4639" y="1993"/>
                <a:ext cx="14" cy="14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2"/>
                  </a:cxn>
                </a:cxnLst>
                <a:rect l="0" t="0" r="r" b="b"/>
                <a:pathLst>
                  <a:path w="4" h="4">
                    <a:moveTo>
                      <a:pt x="3" y="2"/>
                    </a:moveTo>
                    <a:cubicBezTo>
                      <a:pt x="3" y="3"/>
                      <a:pt x="3" y="3"/>
                      <a:pt x="2" y="3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0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1"/>
                      <a:pt x="4" y="1"/>
                      <a:pt x="3" y="2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21" name="Freeform 397"/>
              <p:cNvSpPr>
                <a:spLocks/>
              </p:cNvSpPr>
              <p:nvPr/>
            </p:nvSpPr>
            <p:spPr bwMode="auto">
              <a:xfrm>
                <a:off x="4644" y="1998"/>
                <a:ext cx="9" cy="5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2" y="1"/>
                  </a:cxn>
                </a:cxnLst>
                <a:rect l="0" t="0" r="r" b="b"/>
                <a:pathLst>
                  <a:path w="2" h="2">
                    <a:moveTo>
                      <a:pt x="2" y="1"/>
                    </a:moveTo>
                    <a:cubicBezTo>
                      <a:pt x="2" y="2"/>
                      <a:pt x="2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1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22" name="Freeform 398"/>
              <p:cNvSpPr>
                <a:spLocks/>
              </p:cNvSpPr>
              <p:nvPr/>
            </p:nvSpPr>
            <p:spPr bwMode="auto">
              <a:xfrm>
                <a:off x="4635" y="1993"/>
                <a:ext cx="14" cy="5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0" y="1"/>
                  </a:cxn>
                  <a:cxn ang="0">
                    <a:pos x="4" y="2"/>
                  </a:cxn>
                  <a:cxn ang="0">
                    <a:pos x="4" y="1"/>
                  </a:cxn>
                </a:cxnLst>
                <a:rect l="0" t="0" r="r" b="b"/>
                <a:pathLst>
                  <a:path w="4" h="2">
                    <a:moveTo>
                      <a:pt x="4" y="1"/>
                    </a:moveTo>
                    <a:cubicBezTo>
                      <a:pt x="2" y="0"/>
                      <a:pt x="2" y="1"/>
                      <a:pt x="0" y="1"/>
                    </a:cubicBezTo>
                    <a:cubicBezTo>
                      <a:pt x="0" y="1"/>
                      <a:pt x="3" y="2"/>
                      <a:pt x="4" y="2"/>
                    </a:cubicBezTo>
                    <a:cubicBezTo>
                      <a:pt x="4" y="2"/>
                      <a:pt x="4" y="2"/>
                      <a:pt x="4" y="1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23" name="Freeform 399"/>
              <p:cNvSpPr>
                <a:spLocks/>
              </p:cNvSpPr>
              <p:nvPr/>
            </p:nvSpPr>
            <p:spPr bwMode="auto">
              <a:xfrm>
                <a:off x="4635" y="1993"/>
                <a:ext cx="14" cy="5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0" y="1"/>
                  </a:cxn>
                  <a:cxn ang="0">
                    <a:pos x="4" y="2"/>
                  </a:cxn>
                  <a:cxn ang="0">
                    <a:pos x="4" y="1"/>
                  </a:cxn>
                </a:cxnLst>
                <a:rect l="0" t="0" r="r" b="b"/>
                <a:pathLst>
                  <a:path w="4" h="2">
                    <a:moveTo>
                      <a:pt x="4" y="1"/>
                    </a:moveTo>
                    <a:cubicBezTo>
                      <a:pt x="2" y="0"/>
                      <a:pt x="2" y="1"/>
                      <a:pt x="0" y="1"/>
                    </a:cubicBezTo>
                    <a:cubicBezTo>
                      <a:pt x="0" y="1"/>
                      <a:pt x="3" y="2"/>
                      <a:pt x="4" y="2"/>
                    </a:cubicBezTo>
                    <a:cubicBezTo>
                      <a:pt x="4" y="2"/>
                      <a:pt x="4" y="2"/>
                      <a:pt x="4" y="1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24" name="Freeform 400"/>
              <p:cNvSpPr>
                <a:spLocks/>
              </p:cNvSpPr>
              <p:nvPr/>
            </p:nvSpPr>
            <p:spPr bwMode="auto">
              <a:xfrm>
                <a:off x="4662" y="1970"/>
                <a:ext cx="23" cy="1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2" y="3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5" y="3"/>
                  </a:cxn>
                  <a:cxn ang="0">
                    <a:pos x="3" y="0"/>
                  </a:cxn>
                </a:cxnLst>
                <a:rect l="0" t="0" r="r" b="b"/>
                <a:pathLst>
                  <a:path w="6" h="5">
                    <a:moveTo>
                      <a:pt x="3" y="0"/>
                    </a:moveTo>
                    <a:cubicBezTo>
                      <a:pt x="0" y="0"/>
                      <a:pt x="1" y="2"/>
                      <a:pt x="2" y="3"/>
                    </a:cubicBezTo>
                    <a:cubicBezTo>
                      <a:pt x="2" y="4"/>
                      <a:pt x="1" y="4"/>
                      <a:pt x="2" y="5"/>
                    </a:cubicBezTo>
                    <a:cubicBezTo>
                      <a:pt x="2" y="5"/>
                      <a:pt x="3" y="5"/>
                      <a:pt x="3" y="5"/>
                    </a:cubicBezTo>
                    <a:cubicBezTo>
                      <a:pt x="5" y="4"/>
                      <a:pt x="5" y="4"/>
                      <a:pt x="5" y="3"/>
                    </a:cubicBezTo>
                    <a:cubicBezTo>
                      <a:pt x="6" y="0"/>
                      <a:pt x="5" y="0"/>
                      <a:pt x="3" y="0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25" name="Freeform 401"/>
              <p:cNvSpPr>
                <a:spLocks/>
              </p:cNvSpPr>
              <p:nvPr/>
            </p:nvSpPr>
            <p:spPr bwMode="auto">
              <a:xfrm>
                <a:off x="4667" y="1970"/>
                <a:ext cx="18" cy="18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4" y="2"/>
                  </a:cxn>
                </a:cxnLst>
                <a:rect l="0" t="0" r="r" b="b"/>
                <a:pathLst>
                  <a:path w="5" h="5">
                    <a:moveTo>
                      <a:pt x="4" y="2"/>
                    </a:moveTo>
                    <a:cubicBezTo>
                      <a:pt x="4" y="4"/>
                      <a:pt x="4" y="4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1" y="5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0" y="1"/>
                      <a:pt x="0" y="0"/>
                      <a:pt x="2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4" y="1"/>
                      <a:pt x="5" y="1"/>
                      <a:pt x="4" y="2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26" name="Freeform 402"/>
              <p:cNvSpPr>
                <a:spLocks/>
              </p:cNvSpPr>
              <p:nvPr/>
            </p:nvSpPr>
            <p:spPr bwMode="auto">
              <a:xfrm>
                <a:off x="4667" y="1970"/>
                <a:ext cx="14" cy="14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2"/>
                  </a:cxn>
                </a:cxnLst>
                <a:rect l="0" t="0" r="r" b="b"/>
                <a:pathLst>
                  <a:path w="3" h="4">
                    <a:moveTo>
                      <a:pt x="3" y="2"/>
                    </a:moveTo>
                    <a:cubicBezTo>
                      <a:pt x="2" y="4"/>
                      <a:pt x="2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0" y="4"/>
                    </a:cubicBezTo>
                    <a:cubicBezTo>
                      <a:pt x="0" y="4"/>
                      <a:pt x="0" y="4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2" y="0"/>
                      <a:pt x="2" y="1"/>
                    </a:cubicBezTo>
                    <a:cubicBezTo>
                      <a:pt x="3" y="1"/>
                      <a:pt x="3" y="1"/>
                      <a:pt x="3" y="2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27" name="Freeform 403"/>
              <p:cNvSpPr>
                <a:spLocks/>
              </p:cNvSpPr>
              <p:nvPr/>
            </p:nvSpPr>
            <p:spPr bwMode="auto">
              <a:xfrm>
                <a:off x="4667" y="1975"/>
                <a:ext cx="14" cy="9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1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cubicBezTo>
                      <a:pt x="2" y="2"/>
                      <a:pt x="2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1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1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28" name="Freeform 404"/>
              <p:cNvSpPr>
                <a:spLocks/>
              </p:cNvSpPr>
              <p:nvPr/>
            </p:nvSpPr>
            <p:spPr bwMode="auto">
              <a:xfrm>
                <a:off x="4667" y="1975"/>
                <a:ext cx="14" cy="9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2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</a:cxnLst>
                <a:rect l="0" t="0" r="r" b="b"/>
                <a:pathLst>
                  <a:path w="3" h="3">
                    <a:moveTo>
                      <a:pt x="2" y="1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3" y="0"/>
                      <a:pt x="2" y="1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29" name="Freeform 405"/>
              <p:cNvSpPr>
                <a:spLocks/>
              </p:cNvSpPr>
              <p:nvPr/>
            </p:nvSpPr>
            <p:spPr bwMode="auto">
              <a:xfrm>
                <a:off x="4662" y="1970"/>
                <a:ext cx="14" cy="14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0" y="1"/>
                  </a:cxn>
                  <a:cxn ang="0">
                    <a:pos x="3" y="3"/>
                  </a:cxn>
                  <a:cxn ang="0">
                    <a:pos x="4" y="2"/>
                  </a:cxn>
                </a:cxnLst>
                <a:rect l="0" t="0" r="r" b="b"/>
                <a:pathLst>
                  <a:path w="4" h="3">
                    <a:moveTo>
                      <a:pt x="4" y="2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3" y="2"/>
                      <a:pt x="3" y="3"/>
                    </a:cubicBezTo>
                    <a:cubicBezTo>
                      <a:pt x="3" y="3"/>
                      <a:pt x="4" y="2"/>
                      <a:pt x="4" y="2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30" name="Freeform 406"/>
              <p:cNvSpPr>
                <a:spLocks/>
              </p:cNvSpPr>
              <p:nvPr/>
            </p:nvSpPr>
            <p:spPr bwMode="auto">
              <a:xfrm>
                <a:off x="4662" y="1970"/>
                <a:ext cx="14" cy="14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0" y="1"/>
                  </a:cxn>
                  <a:cxn ang="0">
                    <a:pos x="3" y="3"/>
                  </a:cxn>
                  <a:cxn ang="0">
                    <a:pos x="4" y="2"/>
                  </a:cxn>
                </a:cxnLst>
                <a:rect l="0" t="0" r="r" b="b"/>
                <a:pathLst>
                  <a:path w="4" h="3">
                    <a:moveTo>
                      <a:pt x="4" y="2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3" y="2"/>
                      <a:pt x="3" y="3"/>
                    </a:cubicBezTo>
                    <a:cubicBezTo>
                      <a:pt x="3" y="3"/>
                      <a:pt x="4" y="2"/>
                      <a:pt x="4" y="2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31" name="Freeform 407"/>
              <p:cNvSpPr>
                <a:spLocks/>
              </p:cNvSpPr>
              <p:nvPr/>
            </p:nvSpPr>
            <p:spPr bwMode="auto">
              <a:xfrm>
                <a:off x="4832" y="1943"/>
                <a:ext cx="9" cy="23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0" y="0"/>
                  </a:cxn>
                  <a:cxn ang="0">
                    <a:pos x="2" y="6"/>
                  </a:cxn>
                  <a:cxn ang="0">
                    <a:pos x="1" y="6"/>
                  </a:cxn>
                </a:cxnLst>
                <a:rect l="0" t="0" r="r" b="b"/>
                <a:pathLst>
                  <a:path w="2" h="6">
                    <a:moveTo>
                      <a:pt x="1" y="6"/>
                    </a:moveTo>
                    <a:cubicBezTo>
                      <a:pt x="1" y="6"/>
                      <a:pt x="1" y="0"/>
                      <a:pt x="0" y="0"/>
                    </a:cubicBezTo>
                    <a:cubicBezTo>
                      <a:pt x="0" y="0"/>
                      <a:pt x="2" y="0"/>
                      <a:pt x="2" y="6"/>
                    </a:cubicBezTo>
                    <a:cubicBezTo>
                      <a:pt x="2" y="6"/>
                      <a:pt x="1" y="6"/>
                      <a:pt x="1" y="6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32" name="Freeform 408"/>
              <p:cNvSpPr>
                <a:spLocks/>
              </p:cNvSpPr>
              <p:nvPr/>
            </p:nvSpPr>
            <p:spPr bwMode="auto">
              <a:xfrm>
                <a:off x="4832" y="1943"/>
                <a:ext cx="9" cy="23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0" y="0"/>
                  </a:cxn>
                  <a:cxn ang="0">
                    <a:pos x="2" y="6"/>
                  </a:cxn>
                  <a:cxn ang="0">
                    <a:pos x="1" y="6"/>
                  </a:cxn>
                </a:cxnLst>
                <a:rect l="0" t="0" r="r" b="b"/>
                <a:pathLst>
                  <a:path w="2" h="6">
                    <a:moveTo>
                      <a:pt x="1" y="6"/>
                    </a:moveTo>
                    <a:cubicBezTo>
                      <a:pt x="1" y="6"/>
                      <a:pt x="1" y="0"/>
                      <a:pt x="0" y="0"/>
                    </a:cubicBezTo>
                    <a:cubicBezTo>
                      <a:pt x="0" y="0"/>
                      <a:pt x="2" y="0"/>
                      <a:pt x="2" y="6"/>
                    </a:cubicBezTo>
                    <a:cubicBezTo>
                      <a:pt x="2" y="6"/>
                      <a:pt x="1" y="6"/>
                      <a:pt x="1" y="6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33" name="Freeform 409"/>
              <p:cNvSpPr>
                <a:spLocks/>
              </p:cNvSpPr>
              <p:nvPr/>
            </p:nvSpPr>
            <p:spPr bwMode="auto">
              <a:xfrm>
                <a:off x="4736" y="1916"/>
                <a:ext cx="14" cy="23"/>
              </a:xfrm>
              <a:custGeom>
                <a:avLst/>
                <a:gdLst/>
                <a:ahLst/>
                <a:cxnLst>
                  <a:cxn ang="0">
                    <a:pos x="2" y="6"/>
                  </a:cxn>
                  <a:cxn ang="0">
                    <a:pos x="0" y="0"/>
                  </a:cxn>
                  <a:cxn ang="0">
                    <a:pos x="3" y="5"/>
                  </a:cxn>
                  <a:cxn ang="0">
                    <a:pos x="2" y="6"/>
                  </a:cxn>
                </a:cxnLst>
                <a:rect l="0" t="0" r="r" b="b"/>
                <a:pathLst>
                  <a:path w="3" h="6">
                    <a:moveTo>
                      <a:pt x="2" y="6"/>
                    </a:moveTo>
                    <a:cubicBezTo>
                      <a:pt x="2" y="6"/>
                      <a:pt x="2" y="0"/>
                      <a:pt x="0" y="0"/>
                    </a:cubicBezTo>
                    <a:cubicBezTo>
                      <a:pt x="0" y="0"/>
                      <a:pt x="3" y="0"/>
                      <a:pt x="3" y="5"/>
                    </a:cubicBezTo>
                    <a:cubicBezTo>
                      <a:pt x="3" y="5"/>
                      <a:pt x="2" y="6"/>
                      <a:pt x="2" y="6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34" name="Freeform 410"/>
              <p:cNvSpPr>
                <a:spLocks/>
              </p:cNvSpPr>
              <p:nvPr/>
            </p:nvSpPr>
            <p:spPr bwMode="auto">
              <a:xfrm>
                <a:off x="4736" y="1916"/>
                <a:ext cx="14" cy="23"/>
              </a:xfrm>
              <a:custGeom>
                <a:avLst/>
                <a:gdLst/>
                <a:ahLst/>
                <a:cxnLst>
                  <a:cxn ang="0">
                    <a:pos x="2" y="6"/>
                  </a:cxn>
                  <a:cxn ang="0">
                    <a:pos x="0" y="0"/>
                  </a:cxn>
                  <a:cxn ang="0">
                    <a:pos x="3" y="5"/>
                  </a:cxn>
                  <a:cxn ang="0">
                    <a:pos x="2" y="6"/>
                  </a:cxn>
                </a:cxnLst>
                <a:rect l="0" t="0" r="r" b="b"/>
                <a:pathLst>
                  <a:path w="3" h="6">
                    <a:moveTo>
                      <a:pt x="2" y="6"/>
                    </a:moveTo>
                    <a:cubicBezTo>
                      <a:pt x="2" y="6"/>
                      <a:pt x="2" y="0"/>
                      <a:pt x="0" y="0"/>
                    </a:cubicBezTo>
                    <a:cubicBezTo>
                      <a:pt x="0" y="0"/>
                      <a:pt x="3" y="0"/>
                      <a:pt x="3" y="5"/>
                    </a:cubicBezTo>
                    <a:cubicBezTo>
                      <a:pt x="3" y="5"/>
                      <a:pt x="2" y="6"/>
                      <a:pt x="2" y="6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35" name="Freeform 411"/>
              <p:cNvSpPr>
                <a:spLocks/>
              </p:cNvSpPr>
              <p:nvPr/>
            </p:nvSpPr>
            <p:spPr bwMode="auto">
              <a:xfrm>
                <a:off x="4828" y="2043"/>
                <a:ext cx="18" cy="2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5"/>
                  </a:cxn>
                  <a:cxn ang="0">
                    <a:pos x="5" y="1"/>
                  </a:cxn>
                  <a:cxn ang="0">
                    <a:pos x="4" y="0"/>
                  </a:cxn>
                </a:cxnLst>
                <a:rect l="0" t="0" r="r" b="b"/>
                <a:pathLst>
                  <a:path w="5" h="6">
                    <a:moveTo>
                      <a:pt x="4" y="0"/>
                    </a:moveTo>
                    <a:cubicBezTo>
                      <a:pt x="4" y="0"/>
                      <a:pt x="2" y="5"/>
                      <a:pt x="0" y="5"/>
                    </a:cubicBezTo>
                    <a:cubicBezTo>
                      <a:pt x="0" y="5"/>
                      <a:pt x="2" y="6"/>
                      <a:pt x="5" y="1"/>
                    </a:cubicBezTo>
                    <a:cubicBezTo>
                      <a:pt x="5" y="1"/>
                      <a:pt x="4" y="0"/>
                      <a:pt x="4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36" name="Freeform 412"/>
              <p:cNvSpPr>
                <a:spLocks/>
              </p:cNvSpPr>
              <p:nvPr/>
            </p:nvSpPr>
            <p:spPr bwMode="auto">
              <a:xfrm>
                <a:off x="4828" y="2043"/>
                <a:ext cx="18" cy="2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5"/>
                  </a:cxn>
                  <a:cxn ang="0">
                    <a:pos x="5" y="1"/>
                  </a:cxn>
                  <a:cxn ang="0">
                    <a:pos x="4" y="0"/>
                  </a:cxn>
                </a:cxnLst>
                <a:rect l="0" t="0" r="r" b="b"/>
                <a:pathLst>
                  <a:path w="5" h="6">
                    <a:moveTo>
                      <a:pt x="4" y="0"/>
                    </a:moveTo>
                    <a:cubicBezTo>
                      <a:pt x="4" y="0"/>
                      <a:pt x="2" y="5"/>
                      <a:pt x="0" y="5"/>
                    </a:cubicBezTo>
                    <a:cubicBezTo>
                      <a:pt x="0" y="5"/>
                      <a:pt x="2" y="6"/>
                      <a:pt x="5" y="1"/>
                    </a:cubicBezTo>
                    <a:cubicBezTo>
                      <a:pt x="5" y="1"/>
                      <a:pt x="4" y="0"/>
                      <a:pt x="4" y="0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37" name="Freeform 413"/>
              <p:cNvSpPr>
                <a:spLocks/>
              </p:cNvSpPr>
              <p:nvPr/>
            </p:nvSpPr>
            <p:spPr bwMode="auto">
              <a:xfrm>
                <a:off x="4763" y="2043"/>
                <a:ext cx="18" cy="1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4"/>
                  </a:cxn>
                  <a:cxn ang="0">
                    <a:pos x="6" y="2"/>
                  </a:cxn>
                  <a:cxn ang="0">
                    <a:pos x="5" y="0"/>
                  </a:cxn>
                </a:cxnLst>
                <a:rect l="0" t="0" r="r" b="b"/>
                <a:pathLst>
                  <a:path w="6" h="5">
                    <a:moveTo>
                      <a:pt x="5" y="0"/>
                    </a:moveTo>
                    <a:cubicBezTo>
                      <a:pt x="5" y="0"/>
                      <a:pt x="1" y="5"/>
                      <a:pt x="0" y="4"/>
                    </a:cubicBezTo>
                    <a:cubicBezTo>
                      <a:pt x="0" y="4"/>
                      <a:pt x="1" y="5"/>
                      <a:pt x="6" y="2"/>
                    </a:cubicBezTo>
                    <a:cubicBezTo>
                      <a:pt x="6" y="2"/>
                      <a:pt x="5" y="0"/>
                      <a:pt x="5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38" name="Freeform 414"/>
              <p:cNvSpPr>
                <a:spLocks/>
              </p:cNvSpPr>
              <p:nvPr/>
            </p:nvSpPr>
            <p:spPr bwMode="auto">
              <a:xfrm>
                <a:off x="4763" y="2043"/>
                <a:ext cx="18" cy="1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4"/>
                  </a:cxn>
                  <a:cxn ang="0">
                    <a:pos x="6" y="2"/>
                  </a:cxn>
                  <a:cxn ang="0">
                    <a:pos x="5" y="0"/>
                  </a:cxn>
                </a:cxnLst>
                <a:rect l="0" t="0" r="r" b="b"/>
                <a:pathLst>
                  <a:path w="6" h="5">
                    <a:moveTo>
                      <a:pt x="5" y="0"/>
                    </a:moveTo>
                    <a:cubicBezTo>
                      <a:pt x="5" y="0"/>
                      <a:pt x="1" y="5"/>
                      <a:pt x="0" y="4"/>
                    </a:cubicBezTo>
                    <a:cubicBezTo>
                      <a:pt x="0" y="4"/>
                      <a:pt x="1" y="5"/>
                      <a:pt x="6" y="2"/>
                    </a:cubicBezTo>
                    <a:cubicBezTo>
                      <a:pt x="6" y="2"/>
                      <a:pt x="5" y="0"/>
                      <a:pt x="5" y="0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39" name="Freeform 415"/>
              <p:cNvSpPr>
                <a:spLocks/>
              </p:cNvSpPr>
              <p:nvPr/>
            </p:nvSpPr>
            <p:spPr bwMode="auto">
              <a:xfrm>
                <a:off x="4699" y="2016"/>
                <a:ext cx="23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4"/>
                  </a:cxn>
                  <a:cxn ang="0">
                    <a:pos x="7" y="2"/>
                  </a:cxn>
                  <a:cxn ang="0">
                    <a:pos x="6" y="0"/>
                  </a:cxn>
                </a:cxnLst>
                <a:rect l="0" t="0" r="r" b="b"/>
                <a:pathLst>
                  <a:path w="7" h="5">
                    <a:moveTo>
                      <a:pt x="6" y="0"/>
                    </a:moveTo>
                    <a:cubicBezTo>
                      <a:pt x="6" y="0"/>
                      <a:pt x="2" y="5"/>
                      <a:pt x="0" y="4"/>
                    </a:cubicBezTo>
                    <a:cubicBezTo>
                      <a:pt x="0" y="4"/>
                      <a:pt x="2" y="5"/>
                      <a:pt x="7" y="2"/>
                    </a:cubicBezTo>
                    <a:cubicBezTo>
                      <a:pt x="7" y="2"/>
                      <a:pt x="6" y="0"/>
                      <a:pt x="6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40" name="Freeform 416"/>
              <p:cNvSpPr>
                <a:spLocks/>
              </p:cNvSpPr>
              <p:nvPr/>
            </p:nvSpPr>
            <p:spPr bwMode="auto">
              <a:xfrm>
                <a:off x="4699" y="2016"/>
                <a:ext cx="23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4"/>
                  </a:cxn>
                  <a:cxn ang="0">
                    <a:pos x="7" y="2"/>
                  </a:cxn>
                  <a:cxn ang="0">
                    <a:pos x="6" y="0"/>
                  </a:cxn>
                </a:cxnLst>
                <a:rect l="0" t="0" r="r" b="b"/>
                <a:pathLst>
                  <a:path w="7" h="5">
                    <a:moveTo>
                      <a:pt x="6" y="0"/>
                    </a:moveTo>
                    <a:cubicBezTo>
                      <a:pt x="6" y="0"/>
                      <a:pt x="2" y="5"/>
                      <a:pt x="0" y="4"/>
                    </a:cubicBezTo>
                    <a:cubicBezTo>
                      <a:pt x="0" y="4"/>
                      <a:pt x="2" y="5"/>
                      <a:pt x="7" y="2"/>
                    </a:cubicBezTo>
                    <a:cubicBezTo>
                      <a:pt x="7" y="2"/>
                      <a:pt x="6" y="0"/>
                      <a:pt x="6" y="0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41" name="Freeform 417"/>
              <p:cNvSpPr>
                <a:spLocks/>
              </p:cNvSpPr>
              <p:nvPr/>
            </p:nvSpPr>
            <p:spPr bwMode="auto">
              <a:xfrm>
                <a:off x="4667" y="1893"/>
                <a:ext cx="239" cy="178"/>
              </a:xfrm>
              <a:custGeom>
                <a:avLst/>
                <a:gdLst/>
                <a:ahLst/>
                <a:cxnLst>
                  <a:cxn ang="0">
                    <a:pos x="12" y="20"/>
                  </a:cxn>
                  <a:cxn ang="0">
                    <a:pos x="27" y="45"/>
                  </a:cxn>
                  <a:cxn ang="0">
                    <a:pos x="58" y="41"/>
                  </a:cxn>
                  <a:cxn ang="0">
                    <a:pos x="66" y="37"/>
                  </a:cxn>
                  <a:cxn ang="0">
                    <a:pos x="67" y="30"/>
                  </a:cxn>
                  <a:cxn ang="0">
                    <a:pos x="45" y="17"/>
                  </a:cxn>
                  <a:cxn ang="0">
                    <a:pos x="12" y="20"/>
                  </a:cxn>
                </a:cxnLst>
                <a:rect l="0" t="0" r="r" b="b"/>
                <a:pathLst>
                  <a:path w="67" h="51">
                    <a:moveTo>
                      <a:pt x="12" y="20"/>
                    </a:moveTo>
                    <a:cubicBezTo>
                      <a:pt x="12" y="20"/>
                      <a:pt x="0" y="37"/>
                      <a:pt x="27" y="45"/>
                    </a:cubicBezTo>
                    <a:cubicBezTo>
                      <a:pt x="27" y="45"/>
                      <a:pt x="41" y="51"/>
                      <a:pt x="58" y="41"/>
                    </a:cubicBezTo>
                    <a:cubicBezTo>
                      <a:pt x="58" y="41"/>
                      <a:pt x="66" y="37"/>
                      <a:pt x="66" y="37"/>
                    </a:cubicBezTo>
                    <a:cubicBezTo>
                      <a:pt x="66" y="37"/>
                      <a:pt x="67" y="30"/>
                      <a:pt x="67" y="30"/>
                    </a:cubicBezTo>
                    <a:cubicBezTo>
                      <a:pt x="67" y="30"/>
                      <a:pt x="50" y="23"/>
                      <a:pt x="45" y="17"/>
                    </a:cubicBezTo>
                    <a:cubicBezTo>
                      <a:pt x="45" y="17"/>
                      <a:pt x="22" y="0"/>
                      <a:pt x="12" y="20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  <p:grpSp>
          <p:nvGrpSpPr>
            <p:cNvPr id="4" name="Group 418"/>
            <p:cNvGrpSpPr>
              <a:grpSpLocks/>
            </p:cNvGrpSpPr>
            <p:nvPr/>
          </p:nvGrpSpPr>
          <p:grpSpPr bwMode="auto">
            <a:xfrm>
              <a:off x="4403" y="1255"/>
              <a:ext cx="926" cy="875"/>
              <a:chOff x="4403" y="1255"/>
              <a:chExt cx="926" cy="875"/>
            </a:xfrm>
          </p:grpSpPr>
          <p:sp>
            <p:nvSpPr>
              <p:cNvPr id="1443" name="Freeform 419"/>
              <p:cNvSpPr>
                <a:spLocks/>
              </p:cNvSpPr>
              <p:nvPr/>
            </p:nvSpPr>
            <p:spPr bwMode="auto">
              <a:xfrm>
                <a:off x="4718" y="1929"/>
                <a:ext cx="174" cy="73"/>
              </a:xfrm>
              <a:custGeom>
                <a:avLst/>
                <a:gdLst/>
                <a:ahLst/>
                <a:cxnLst>
                  <a:cxn ang="0">
                    <a:pos x="1" y="8"/>
                  </a:cxn>
                  <a:cxn ang="0">
                    <a:pos x="0" y="8"/>
                  </a:cxn>
                  <a:cxn ang="0">
                    <a:pos x="1" y="4"/>
                  </a:cxn>
                  <a:cxn ang="0">
                    <a:pos x="12" y="0"/>
                  </a:cxn>
                  <a:cxn ang="0">
                    <a:pos x="29" y="5"/>
                  </a:cxn>
                  <a:cxn ang="0">
                    <a:pos x="32" y="8"/>
                  </a:cxn>
                  <a:cxn ang="0">
                    <a:pos x="46" y="16"/>
                  </a:cxn>
                  <a:cxn ang="0">
                    <a:pos x="49" y="18"/>
                  </a:cxn>
                  <a:cxn ang="0">
                    <a:pos x="43" y="19"/>
                  </a:cxn>
                  <a:cxn ang="0">
                    <a:pos x="34" y="15"/>
                  </a:cxn>
                  <a:cxn ang="0">
                    <a:pos x="27" y="11"/>
                  </a:cxn>
                  <a:cxn ang="0">
                    <a:pos x="16" y="6"/>
                  </a:cxn>
                  <a:cxn ang="0">
                    <a:pos x="6" y="6"/>
                  </a:cxn>
                  <a:cxn ang="0">
                    <a:pos x="1" y="8"/>
                  </a:cxn>
                </a:cxnLst>
                <a:rect l="0" t="0" r="r" b="b"/>
                <a:pathLst>
                  <a:path w="49" h="21">
                    <a:moveTo>
                      <a:pt x="1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7"/>
                      <a:pt x="0" y="5"/>
                      <a:pt x="1" y="4"/>
                    </a:cubicBezTo>
                    <a:cubicBezTo>
                      <a:pt x="4" y="1"/>
                      <a:pt x="8" y="0"/>
                      <a:pt x="12" y="0"/>
                    </a:cubicBezTo>
                    <a:cubicBezTo>
                      <a:pt x="18" y="0"/>
                      <a:pt x="24" y="2"/>
                      <a:pt x="29" y="5"/>
                    </a:cubicBezTo>
                    <a:cubicBezTo>
                      <a:pt x="30" y="6"/>
                      <a:pt x="31" y="7"/>
                      <a:pt x="32" y="8"/>
                    </a:cubicBezTo>
                    <a:cubicBezTo>
                      <a:pt x="37" y="12"/>
                      <a:pt x="41" y="15"/>
                      <a:pt x="46" y="16"/>
                    </a:cubicBezTo>
                    <a:cubicBezTo>
                      <a:pt x="47" y="17"/>
                      <a:pt x="48" y="18"/>
                      <a:pt x="49" y="18"/>
                    </a:cubicBezTo>
                    <a:cubicBezTo>
                      <a:pt x="47" y="21"/>
                      <a:pt x="45" y="20"/>
                      <a:pt x="43" y="19"/>
                    </a:cubicBezTo>
                    <a:cubicBezTo>
                      <a:pt x="40" y="18"/>
                      <a:pt x="37" y="17"/>
                      <a:pt x="34" y="15"/>
                    </a:cubicBezTo>
                    <a:cubicBezTo>
                      <a:pt x="32" y="14"/>
                      <a:pt x="29" y="12"/>
                      <a:pt x="27" y="11"/>
                    </a:cubicBezTo>
                    <a:cubicBezTo>
                      <a:pt x="23" y="10"/>
                      <a:pt x="20" y="7"/>
                      <a:pt x="16" y="6"/>
                    </a:cubicBezTo>
                    <a:cubicBezTo>
                      <a:pt x="14" y="6"/>
                      <a:pt x="8" y="5"/>
                      <a:pt x="6" y="6"/>
                    </a:cubicBezTo>
                    <a:cubicBezTo>
                      <a:pt x="4" y="7"/>
                      <a:pt x="2" y="9"/>
                      <a:pt x="1" y="8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44" name="Freeform 420"/>
              <p:cNvSpPr>
                <a:spLocks/>
              </p:cNvSpPr>
              <p:nvPr/>
            </p:nvSpPr>
            <p:spPr bwMode="auto">
              <a:xfrm>
                <a:off x="4718" y="1929"/>
                <a:ext cx="170" cy="68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8" y="1"/>
                  </a:cxn>
                  <a:cxn ang="0">
                    <a:pos x="12" y="0"/>
                  </a:cxn>
                  <a:cxn ang="0">
                    <a:pos x="20" y="1"/>
                  </a:cxn>
                  <a:cxn ang="0">
                    <a:pos x="23" y="3"/>
                  </a:cxn>
                  <a:cxn ang="0">
                    <a:pos x="29" y="6"/>
                  </a:cxn>
                  <a:cxn ang="0">
                    <a:pos x="32" y="9"/>
                  </a:cxn>
                  <a:cxn ang="0">
                    <a:pos x="46" y="17"/>
                  </a:cxn>
                  <a:cxn ang="0">
                    <a:pos x="46" y="17"/>
                  </a:cxn>
                  <a:cxn ang="0">
                    <a:pos x="48" y="18"/>
                  </a:cxn>
                  <a:cxn ang="0">
                    <a:pos x="42" y="19"/>
                  </a:cxn>
                  <a:cxn ang="0">
                    <a:pos x="34" y="15"/>
                  </a:cxn>
                  <a:cxn ang="0">
                    <a:pos x="33" y="14"/>
                  </a:cxn>
                  <a:cxn ang="0">
                    <a:pos x="26" y="11"/>
                  </a:cxn>
                  <a:cxn ang="0">
                    <a:pos x="21" y="8"/>
                  </a:cxn>
                  <a:cxn ang="0">
                    <a:pos x="17" y="6"/>
                  </a:cxn>
                  <a:cxn ang="0">
                    <a:pos x="13" y="5"/>
                  </a:cxn>
                  <a:cxn ang="0">
                    <a:pos x="6" y="6"/>
                  </a:cxn>
                  <a:cxn ang="0">
                    <a:pos x="1" y="8"/>
                  </a:cxn>
                  <a:cxn ang="0">
                    <a:pos x="0" y="8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2" y="4"/>
                  </a:cxn>
                </a:cxnLst>
                <a:rect l="0" t="0" r="r" b="b"/>
                <a:pathLst>
                  <a:path w="48" h="20">
                    <a:moveTo>
                      <a:pt x="2" y="4"/>
                    </a:moveTo>
                    <a:cubicBezTo>
                      <a:pt x="4" y="2"/>
                      <a:pt x="6" y="1"/>
                      <a:pt x="8" y="1"/>
                    </a:cubicBezTo>
                    <a:cubicBezTo>
                      <a:pt x="9" y="0"/>
                      <a:pt x="11" y="0"/>
                      <a:pt x="12" y="0"/>
                    </a:cubicBezTo>
                    <a:cubicBezTo>
                      <a:pt x="15" y="0"/>
                      <a:pt x="17" y="1"/>
                      <a:pt x="20" y="1"/>
                    </a:cubicBezTo>
                    <a:cubicBezTo>
                      <a:pt x="21" y="2"/>
                      <a:pt x="22" y="2"/>
                      <a:pt x="23" y="3"/>
                    </a:cubicBezTo>
                    <a:cubicBezTo>
                      <a:pt x="25" y="4"/>
                      <a:pt x="27" y="5"/>
                      <a:pt x="29" y="6"/>
                    </a:cubicBezTo>
                    <a:cubicBezTo>
                      <a:pt x="30" y="7"/>
                      <a:pt x="31" y="8"/>
                      <a:pt x="32" y="9"/>
                    </a:cubicBezTo>
                    <a:cubicBezTo>
                      <a:pt x="36" y="12"/>
                      <a:pt x="41" y="15"/>
                      <a:pt x="46" y="17"/>
                    </a:cubicBezTo>
                    <a:cubicBezTo>
                      <a:pt x="46" y="17"/>
                      <a:pt x="46" y="17"/>
                      <a:pt x="46" y="17"/>
                    </a:cubicBezTo>
                    <a:cubicBezTo>
                      <a:pt x="47" y="17"/>
                      <a:pt x="47" y="18"/>
                      <a:pt x="48" y="18"/>
                    </a:cubicBezTo>
                    <a:cubicBezTo>
                      <a:pt x="47" y="20"/>
                      <a:pt x="44" y="20"/>
                      <a:pt x="42" y="19"/>
                    </a:cubicBezTo>
                    <a:cubicBezTo>
                      <a:pt x="39" y="17"/>
                      <a:pt x="37" y="16"/>
                      <a:pt x="34" y="15"/>
                    </a:cubicBezTo>
                    <a:cubicBezTo>
                      <a:pt x="33" y="15"/>
                      <a:pt x="33" y="15"/>
                      <a:pt x="33" y="14"/>
                    </a:cubicBezTo>
                    <a:cubicBezTo>
                      <a:pt x="31" y="13"/>
                      <a:pt x="29" y="12"/>
                      <a:pt x="26" y="11"/>
                    </a:cubicBezTo>
                    <a:cubicBezTo>
                      <a:pt x="24" y="10"/>
                      <a:pt x="23" y="9"/>
                      <a:pt x="21" y="8"/>
                    </a:cubicBezTo>
                    <a:cubicBezTo>
                      <a:pt x="19" y="7"/>
                      <a:pt x="18" y="7"/>
                      <a:pt x="17" y="6"/>
                    </a:cubicBezTo>
                    <a:cubicBezTo>
                      <a:pt x="16" y="6"/>
                      <a:pt x="15" y="6"/>
                      <a:pt x="13" y="5"/>
                    </a:cubicBezTo>
                    <a:cubicBezTo>
                      <a:pt x="11" y="5"/>
                      <a:pt x="8" y="5"/>
                      <a:pt x="6" y="6"/>
                    </a:cubicBezTo>
                    <a:cubicBezTo>
                      <a:pt x="4" y="7"/>
                      <a:pt x="2" y="9"/>
                      <a:pt x="1" y="8"/>
                    </a:cubicBezTo>
                    <a:cubicBezTo>
                      <a:pt x="1" y="8"/>
                      <a:pt x="0" y="8"/>
                      <a:pt x="0" y="8"/>
                    </a:cubicBezTo>
                    <a:cubicBezTo>
                      <a:pt x="0" y="8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1" y="6"/>
                      <a:pt x="1" y="5"/>
                      <a:pt x="2" y="4"/>
                    </a:cubicBezTo>
                    <a:close/>
                  </a:path>
                </a:pathLst>
              </a:custGeom>
              <a:solidFill>
                <a:srgbClr val="147C5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45" name="Freeform 421"/>
              <p:cNvSpPr>
                <a:spLocks/>
              </p:cNvSpPr>
              <p:nvPr/>
            </p:nvSpPr>
            <p:spPr bwMode="auto">
              <a:xfrm>
                <a:off x="4722" y="1934"/>
                <a:ext cx="165" cy="64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8" y="0"/>
                  </a:cxn>
                  <a:cxn ang="0">
                    <a:pos x="12" y="0"/>
                  </a:cxn>
                  <a:cxn ang="0">
                    <a:pos x="19" y="1"/>
                  </a:cxn>
                  <a:cxn ang="0">
                    <a:pos x="22" y="2"/>
                  </a:cxn>
                  <a:cxn ang="0">
                    <a:pos x="28" y="6"/>
                  </a:cxn>
                  <a:cxn ang="0">
                    <a:pos x="31" y="8"/>
                  </a:cxn>
                  <a:cxn ang="0">
                    <a:pos x="45" y="16"/>
                  </a:cxn>
                  <a:cxn ang="0">
                    <a:pos x="45" y="16"/>
                  </a:cxn>
                  <a:cxn ang="0">
                    <a:pos x="46" y="17"/>
                  </a:cxn>
                  <a:cxn ang="0">
                    <a:pos x="41" y="17"/>
                  </a:cxn>
                  <a:cxn ang="0">
                    <a:pos x="32" y="13"/>
                  </a:cxn>
                  <a:cxn ang="0">
                    <a:pos x="31" y="13"/>
                  </a:cxn>
                  <a:cxn ang="0">
                    <a:pos x="25" y="9"/>
                  </a:cxn>
                  <a:cxn ang="0">
                    <a:pos x="20" y="7"/>
                  </a:cxn>
                  <a:cxn ang="0">
                    <a:pos x="16" y="5"/>
                  </a:cxn>
                  <a:cxn ang="0">
                    <a:pos x="13" y="4"/>
                  </a:cxn>
                  <a:cxn ang="0">
                    <a:pos x="6" y="4"/>
                  </a:cxn>
                  <a:cxn ang="0">
                    <a:pos x="1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2" y="3"/>
                  </a:cxn>
                </a:cxnLst>
                <a:rect l="0" t="0" r="r" b="b"/>
                <a:pathLst>
                  <a:path w="46" h="19">
                    <a:moveTo>
                      <a:pt x="2" y="3"/>
                    </a:moveTo>
                    <a:cubicBezTo>
                      <a:pt x="3" y="1"/>
                      <a:pt x="6" y="0"/>
                      <a:pt x="8" y="0"/>
                    </a:cubicBezTo>
                    <a:cubicBezTo>
                      <a:pt x="9" y="0"/>
                      <a:pt x="10" y="0"/>
                      <a:pt x="12" y="0"/>
                    </a:cubicBezTo>
                    <a:cubicBezTo>
                      <a:pt x="14" y="0"/>
                      <a:pt x="17" y="0"/>
                      <a:pt x="19" y="1"/>
                    </a:cubicBezTo>
                    <a:cubicBezTo>
                      <a:pt x="20" y="2"/>
                      <a:pt x="21" y="2"/>
                      <a:pt x="22" y="2"/>
                    </a:cubicBezTo>
                    <a:cubicBezTo>
                      <a:pt x="24" y="3"/>
                      <a:pt x="26" y="5"/>
                      <a:pt x="28" y="6"/>
                    </a:cubicBezTo>
                    <a:cubicBezTo>
                      <a:pt x="29" y="6"/>
                      <a:pt x="30" y="8"/>
                      <a:pt x="31" y="8"/>
                    </a:cubicBezTo>
                    <a:cubicBezTo>
                      <a:pt x="35" y="11"/>
                      <a:pt x="41" y="15"/>
                      <a:pt x="45" y="16"/>
                    </a:cubicBezTo>
                    <a:cubicBezTo>
                      <a:pt x="45" y="16"/>
                      <a:pt x="45" y="16"/>
                      <a:pt x="45" y="16"/>
                    </a:cubicBezTo>
                    <a:cubicBezTo>
                      <a:pt x="46" y="17"/>
                      <a:pt x="46" y="17"/>
                      <a:pt x="46" y="17"/>
                    </a:cubicBezTo>
                    <a:cubicBezTo>
                      <a:pt x="45" y="19"/>
                      <a:pt x="43" y="18"/>
                      <a:pt x="41" y="17"/>
                    </a:cubicBezTo>
                    <a:cubicBezTo>
                      <a:pt x="38" y="16"/>
                      <a:pt x="35" y="15"/>
                      <a:pt x="32" y="13"/>
                    </a:cubicBezTo>
                    <a:cubicBezTo>
                      <a:pt x="32" y="13"/>
                      <a:pt x="32" y="13"/>
                      <a:pt x="31" y="13"/>
                    </a:cubicBezTo>
                    <a:cubicBezTo>
                      <a:pt x="29" y="12"/>
                      <a:pt x="27" y="10"/>
                      <a:pt x="25" y="9"/>
                    </a:cubicBezTo>
                    <a:cubicBezTo>
                      <a:pt x="23" y="9"/>
                      <a:pt x="22" y="7"/>
                      <a:pt x="20" y="7"/>
                    </a:cubicBezTo>
                    <a:cubicBezTo>
                      <a:pt x="19" y="6"/>
                      <a:pt x="17" y="5"/>
                      <a:pt x="16" y="5"/>
                    </a:cubicBezTo>
                    <a:cubicBezTo>
                      <a:pt x="15" y="5"/>
                      <a:pt x="14" y="4"/>
                      <a:pt x="13" y="4"/>
                    </a:cubicBezTo>
                    <a:cubicBezTo>
                      <a:pt x="10" y="4"/>
                      <a:pt x="8" y="3"/>
                      <a:pt x="6" y="4"/>
                    </a:cubicBezTo>
                    <a:cubicBezTo>
                      <a:pt x="4" y="5"/>
                      <a:pt x="2" y="7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5"/>
                      <a:pt x="1" y="4"/>
                      <a:pt x="2" y="3"/>
                    </a:cubicBezTo>
                    <a:close/>
                  </a:path>
                </a:pathLst>
              </a:custGeom>
              <a:solidFill>
                <a:srgbClr val="488C6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46" name="Freeform 422"/>
              <p:cNvSpPr>
                <a:spLocks/>
              </p:cNvSpPr>
              <p:nvPr/>
            </p:nvSpPr>
            <p:spPr bwMode="auto">
              <a:xfrm>
                <a:off x="4727" y="1934"/>
                <a:ext cx="161" cy="64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7" y="0"/>
                  </a:cxn>
                  <a:cxn ang="0">
                    <a:pos x="11" y="0"/>
                  </a:cxn>
                  <a:cxn ang="0">
                    <a:pos x="18" y="2"/>
                  </a:cxn>
                  <a:cxn ang="0">
                    <a:pos x="21" y="3"/>
                  </a:cxn>
                  <a:cxn ang="0">
                    <a:pos x="27" y="7"/>
                  </a:cxn>
                  <a:cxn ang="0">
                    <a:pos x="30" y="9"/>
                  </a:cxn>
                  <a:cxn ang="0">
                    <a:pos x="44" y="16"/>
                  </a:cxn>
                  <a:cxn ang="0">
                    <a:pos x="44" y="17"/>
                  </a:cxn>
                  <a:cxn ang="0">
                    <a:pos x="45" y="18"/>
                  </a:cxn>
                  <a:cxn ang="0">
                    <a:pos x="39" y="17"/>
                  </a:cxn>
                  <a:cxn ang="0">
                    <a:pos x="31" y="13"/>
                  </a:cxn>
                  <a:cxn ang="0">
                    <a:pos x="30" y="12"/>
                  </a:cxn>
                  <a:cxn ang="0">
                    <a:pos x="24" y="9"/>
                  </a:cxn>
                  <a:cxn ang="0">
                    <a:pos x="19" y="6"/>
                  </a:cxn>
                  <a:cxn ang="0">
                    <a:pos x="15" y="5"/>
                  </a:cxn>
                  <a:cxn ang="0">
                    <a:pos x="12" y="4"/>
                  </a:cxn>
                  <a:cxn ang="0">
                    <a:pos x="5" y="4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1" y="3"/>
                  </a:cxn>
                </a:cxnLst>
                <a:rect l="0" t="0" r="r" b="b"/>
                <a:pathLst>
                  <a:path w="45" h="19">
                    <a:moveTo>
                      <a:pt x="1" y="3"/>
                    </a:moveTo>
                    <a:cubicBezTo>
                      <a:pt x="2" y="2"/>
                      <a:pt x="6" y="1"/>
                      <a:pt x="7" y="0"/>
                    </a:cubicBezTo>
                    <a:cubicBezTo>
                      <a:pt x="9" y="0"/>
                      <a:pt x="10" y="0"/>
                      <a:pt x="11" y="0"/>
                    </a:cubicBezTo>
                    <a:cubicBezTo>
                      <a:pt x="14" y="1"/>
                      <a:pt x="16" y="1"/>
                      <a:pt x="18" y="2"/>
                    </a:cubicBezTo>
                    <a:cubicBezTo>
                      <a:pt x="19" y="2"/>
                      <a:pt x="20" y="3"/>
                      <a:pt x="21" y="3"/>
                    </a:cubicBezTo>
                    <a:cubicBezTo>
                      <a:pt x="23" y="4"/>
                      <a:pt x="25" y="5"/>
                      <a:pt x="27" y="7"/>
                    </a:cubicBezTo>
                    <a:cubicBezTo>
                      <a:pt x="28" y="7"/>
                      <a:pt x="29" y="8"/>
                      <a:pt x="30" y="9"/>
                    </a:cubicBezTo>
                    <a:cubicBezTo>
                      <a:pt x="34" y="11"/>
                      <a:pt x="40" y="15"/>
                      <a:pt x="44" y="16"/>
                    </a:cubicBezTo>
                    <a:cubicBezTo>
                      <a:pt x="44" y="16"/>
                      <a:pt x="44" y="16"/>
                      <a:pt x="44" y="17"/>
                    </a:cubicBezTo>
                    <a:cubicBezTo>
                      <a:pt x="44" y="17"/>
                      <a:pt x="44" y="17"/>
                      <a:pt x="45" y="18"/>
                    </a:cubicBezTo>
                    <a:cubicBezTo>
                      <a:pt x="43" y="19"/>
                      <a:pt x="41" y="18"/>
                      <a:pt x="39" y="17"/>
                    </a:cubicBezTo>
                    <a:cubicBezTo>
                      <a:pt x="36" y="16"/>
                      <a:pt x="33" y="14"/>
                      <a:pt x="31" y="13"/>
                    </a:cubicBezTo>
                    <a:cubicBezTo>
                      <a:pt x="31" y="13"/>
                      <a:pt x="30" y="13"/>
                      <a:pt x="30" y="12"/>
                    </a:cubicBezTo>
                    <a:cubicBezTo>
                      <a:pt x="28" y="11"/>
                      <a:pt x="26" y="10"/>
                      <a:pt x="24" y="9"/>
                    </a:cubicBezTo>
                    <a:cubicBezTo>
                      <a:pt x="22" y="8"/>
                      <a:pt x="21" y="7"/>
                      <a:pt x="19" y="6"/>
                    </a:cubicBezTo>
                    <a:cubicBezTo>
                      <a:pt x="18" y="6"/>
                      <a:pt x="16" y="5"/>
                      <a:pt x="15" y="5"/>
                    </a:cubicBezTo>
                    <a:cubicBezTo>
                      <a:pt x="14" y="5"/>
                      <a:pt x="13" y="4"/>
                      <a:pt x="12" y="4"/>
                    </a:cubicBezTo>
                    <a:cubicBezTo>
                      <a:pt x="10" y="3"/>
                      <a:pt x="7" y="3"/>
                      <a:pt x="5" y="4"/>
                    </a:cubicBezTo>
                    <a:cubicBezTo>
                      <a:pt x="4" y="5"/>
                      <a:pt x="2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5"/>
                    </a:cubicBezTo>
                    <a:cubicBezTo>
                      <a:pt x="0" y="4"/>
                      <a:pt x="1" y="4"/>
                      <a:pt x="1" y="3"/>
                    </a:cubicBezTo>
                    <a:close/>
                  </a:path>
                </a:pathLst>
              </a:custGeom>
              <a:solidFill>
                <a:srgbClr val="6A9D6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47" name="Freeform 423"/>
              <p:cNvSpPr>
                <a:spLocks/>
              </p:cNvSpPr>
              <p:nvPr/>
            </p:nvSpPr>
            <p:spPr bwMode="auto">
              <a:xfrm>
                <a:off x="4727" y="1938"/>
                <a:ext cx="156" cy="59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8" y="0"/>
                  </a:cxn>
                  <a:cxn ang="0">
                    <a:pos x="12" y="0"/>
                  </a:cxn>
                  <a:cxn ang="0">
                    <a:pos x="18" y="2"/>
                  </a:cxn>
                  <a:cxn ang="0">
                    <a:pos x="21" y="3"/>
                  </a:cxn>
                  <a:cxn ang="0">
                    <a:pos x="27" y="6"/>
                  </a:cxn>
                  <a:cxn ang="0">
                    <a:pos x="30" y="8"/>
                  </a:cxn>
                  <a:cxn ang="0">
                    <a:pos x="43" y="16"/>
                  </a:cxn>
                  <a:cxn ang="0">
                    <a:pos x="44" y="16"/>
                  </a:cxn>
                  <a:cxn ang="0">
                    <a:pos x="44" y="17"/>
                  </a:cxn>
                  <a:cxn ang="0">
                    <a:pos x="39" y="16"/>
                  </a:cxn>
                  <a:cxn ang="0">
                    <a:pos x="31" y="11"/>
                  </a:cxn>
                  <a:cxn ang="0">
                    <a:pos x="30" y="11"/>
                  </a:cxn>
                  <a:cxn ang="0">
                    <a:pos x="24" y="8"/>
                  </a:cxn>
                  <a:cxn ang="0">
                    <a:pos x="19" y="5"/>
                  </a:cxn>
                  <a:cxn ang="0">
                    <a:pos x="15" y="4"/>
                  </a:cxn>
                  <a:cxn ang="0">
                    <a:pos x="12" y="3"/>
                  </a:cxn>
                  <a:cxn ang="0">
                    <a:pos x="6" y="2"/>
                  </a:cxn>
                  <a:cxn ang="0">
                    <a:pos x="1" y="4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2" y="2"/>
                  </a:cxn>
                </a:cxnLst>
                <a:rect l="0" t="0" r="r" b="b"/>
                <a:pathLst>
                  <a:path w="44" h="17">
                    <a:moveTo>
                      <a:pt x="2" y="2"/>
                    </a:moveTo>
                    <a:cubicBezTo>
                      <a:pt x="3" y="1"/>
                      <a:pt x="7" y="0"/>
                      <a:pt x="8" y="0"/>
                    </a:cubicBezTo>
                    <a:cubicBezTo>
                      <a:pt x="9" y="0"/>
                      <a:pt x="11" y="0"/>
                      <a:pt x="12" y="0"/>
                    </a:cubicBezTo>
                    <a:cubicBezTo>
                      <a:pt x="14" y="0"/>
                      <a:pt x="16" y="1"/>
                      <a:pt x="18" y="2"/>
                    </a:cubicBezTo>
                    <a:cubicBezTo>
                      <a:pt x="19" y="2"/>
                      <a:pt x="20" y="2"/>
                      <a:pt x="21" y="3"/>
                    </a:cubicBezTo>
                    <a:cubicBezTo>
                      <a:pt x="23" y="4"/>
                      <a:pt x="25" y="5"/>
                      <a:pt x="27" y="6"/>
                    </a:cubicBezTo>
                    <a:cubicBezTo>
                      <a:pt x="28" y="7"/>
                      <a:pt x="29" y="8"/>
                      <a:pt x="30" y="8"/>
                    </a:cubicBezTo>
                    <a:cubicBezTo>
                      <a:pt x="33" y="11"/>
                      <a:pt x="40" y="15"/>
                      <a:pt x="43" y="16"/>
                    </a:cubicBezTo>
                    <a:cubicBezTo>
                      <a:pt x="44" y="16"/>
                      <a:pt x="44" y="16"/>
                      <a:pt x="44" y="16"/>
                    </a:cubicBezTo>
                    <a:cubicBezTo>
                      <a:pt x="44" y="16"/>
                      <a:pt x="44" y="17"/>
                      <a:pt x="44" y="17"/>
                    </a:cubicBezTo>
                    <a:cubicBezTo>
                      <a:pt x="43" y="17"/>
                      <a:pt x="41" y="17"/>
                      <a:pt x="39" y="16"/>
                    </a:cubicBezTo>
                    <a:cubicBezTo>
                      <a:pt x="36" y="14"/>
                      <a:pt x="33" y="12"/>
                      <a:pt x="31" y="11"/>
                    </a:cubicBezTo>
                    <a:cubicBezTo>
                      <a:pt x="30" y="11"/>
                      <a:pt x="30" y="11"/>
                      <a:pt x="30" y="11"/>
                    </a:cubicBezTo>
                    <a:cubicBezTo>
                      <a:pt x="28" y="10"/>
                      <a:pt x="26" y="9"/>
                      <a:pt x="24" y="8"/>
                    </a:cubicBezTo>
                    <a:cubicBezTo>
                      <a:pt x="22" y="7"/>
                      <a:pt x="21" y="6"/>
                      <a:pt x="19" y="5"/>
                    </a:cubicBezTo>
                    <a:cubicBezTo>
                      <a:pt x="18" y="4"/>
                      <a:pt x="16" y="4"/>
                      <a:pt x="15" y="4"/>
                    </a:cubicBezTo>
                    <a:cubicBezTo>
                      <a:pt x="14" y="3"/>
                      <a:pt x="13" y="3"/>
                      <a:pt x="12" y="3"/>
                    </a:cubicBezTo>
                    <a:cubicBezTo>
                      <a:pt x="10" y="2"/>
                      <a:pt x="8" y="2"/>
                      <a:pt x="6" y="2"/>
                    </a:cubicBezTo>
                    <a:cubicBezTo>
                      <a:pt x="4" y="3"/>
                      <a:pt x="2" y="4"/>
                      <a:pt x="1" y="4"/>
                    </a:cubicBezTo>
                    <a:cubicBezTo>
                      <a:pt x="1" y="4"/>
                      <a:pt x="1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2" y="2"/>
                    </a:cubicBezTo>
                    <a:close/>
                  </a:path>
                </a:pathLst>
              </a:custGeom>
              <a:solidFill>
                <a:srgbClr val="8DB26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48" name="Freeform 424"/>
              <p:cNvSpPr>
                <a:spLocks/>
              </p:cNvSpPr>
              <p:nvPr/>
            </p:nvSpPr>
            <p:spPr bwMode="auto">
              <a:xfrm>
                <a:off x="4731" y="1938"/>
                <a:ext cx="152" cy="59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8" y="0"/>
                  </a:cxn>
                  <a:cxn ang="0">
                    <a:pos x="11" y="1"/>
                  </a:cxn>
                  <a:cxn ang="0">
                    <a:pos x="18" y="3"/>
                  </a:cxn>
                  <a:cxn ang="0">
                    <a:pos x="20" y="4"/>
                  </a:cxn>
                  <a:cxn ang="0">
                    <a:pos x="26" y="7"/>
                  </a:cxn>
                  <a:cxn ang="0">
                    <a:pos x="29" y="9"/>
                  </a:cxn>
                  <a:cxn ang="0">
                    <a:pos x="42" y="16"/>
                  </a:cxn>
                  <a:cxn ang="0">
                    <a:pos x="43" y="16"/>
                  </a:cxn>
                  <a:cxn ang="0">
                    <a:pos x="42" y="17"/>
                  </a:cxn>
                  <a:cxn ang="0">
                    <a:pos x="37" y="15"/>
                  </a:cxn>
                  <a:cxn ang="0">
                    <a:pos x="29" y="11"/>
                  </a:cxn>
                  <a:cxn ang="0">
                    <a:pos x="28" y="10"/>
                  </a:cxn>
                  <a:cxn ang="0">
                    <a:pos x="23" y="7"/>
                  </a:cxn>
                  <a:cxn ang="0">
                    <a:pos x="18" y="5"/>
                  </a:cxn>
                  <a:cxn ang="0">
                    <a:pos x="14" y="3"/>
                  </a:cxn>
                  <a:cxn ang="0">
                    <a:pos x="11" y="2"/>
                  </a:cxn>
                  <a:cxn ang="0">
                    <a:pos x="5" y="2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2"/>
                  </a:cxn>
                </a:cxnLst>
                <a:rect l="0" t="0" r="r" b="b"/>
                <a:pathLst>
                  <a:path w="43" h="17">
                    <a:moveTo>
                      <a:pt x="1" y="2"/>
                    </a:moveTo>
                    <a:cubicBezTo>
                      <a:pt x="2" y="1"/>
                      <a:pt x="7" y="0"/>
                      <a:pt x="8" y="0"/>
                    </a:cubicBezTo>
                    <a:cubicBezTo>
                      <a:pt x="9" y="0"/>
                      <a:pt x="10" y="1"/>
                      <a:pt x="11" y="1"/>
                    </a:cubicBezTo>
                    <a:cubicBezTo>
                      <a:pt x="14" y="1"/>
                      <a:pt x="16" y="1"/>
                      <a:pt x="18" y="3"/>
                    </a:cubicBezTo>
                    <a:cubicBezTo>
                      <a:pt x="18" y="3"/>
                      <a:pt x="20" y="3"/>
                      <a:pt x="20" y="4"/>
                    </a:cubicBezTo>
                    <a:cubicBezTo>
                      <a:pt x="22" y="5"/>
                      <a:pt x="24" y="6"/>
                      <a:pt x="26" y="7"/>
                    </a:cubicBezTo>
                    <a:cubicBezTo>
                      <a:pt x="27" y="8"/>
                      <a:pt x="28" y="8"/>
                      <a:pt x="29" y="9"/>
                    </a:cubicBezTo>
                    <a:cubicBezTo>
                      <a:pt x="32" y="11"/>
                      <a:pt x="40" y="15"/>
                      <a:pt x="42" y="16"/>
                    </a:cubicBezTo>
                    <a:cubicBezTo>
                      <a:pt x="42" y="16"/>
                      <a:pt x="42" y="16"/>
                      <a:pt x="43" y="16"/>
                    </a:cubicBezTo>
                    <a:cubicBezTo>
                      <a:pt x="43" y="17"/>
                      <a:pt x="42" y="17"/>
                      <a:pt x="42" y="17"/>
                    </a:cubicBezTo>
                    <a:cubicBezTo>
                      <a:pt x="41" y="17"/>
                      <a:pt x="39" y="16"/>
                      <a:pt x="37" y="15"/>
                    </a:cubicBezTo>
                    <a:cubicBezTo>
                      <a:pt x="34" y="14"/>
                      <a:pt x="31" y="12"/>
                      <a:pt x="29" y="11"/>
                    </a:cubicBezTo>
                    <a:cubicBezTo>
                      <a:pt x="29" y="11"/>
                      <a:pt x="28" y="10"/>
                      <a:pt x="28" y="10"/>
                    </a:cubicBezTo>
                    <a:cubicBezTo>
                      <a:pt x="26" y="10"/>
                      <a:pt x="25" y="8"/>
                      <a:pt x="23" y="7"/>
                    </a:cubicBezTo>
                    <a:cubicBezTo>
                      <a:pt x="21" y="7"/>
                      <a:pt x="20" y="5"/>
                      <a:pt x="18" y="5"/>
                    </a:cubicBezTo>
                    <a:cubicBezTo>
                      <a:pt x="17" y="4"/>
                      <a:pt x="15" y="4"/>
                      <a:pt x="14" y="3"/>
                    </a:cubicBezTo>
                    <a:cubicBezTo>
                      <a:pt x="13" y="3"/>
                      <a:pt x="12" y="3"/>
                      <a:pt x="11" y="2"/>
                    </a:cubicBezTo>
                    <a:cubicBezTo>
                      <a:pt x="9" y="2"/>
                      <a:pt x="7" y="2"/>
                      <a:pt x="5" y="2"/>
                    </a:cubicBezTo>
                    <a:cubicBezTo>
                      <a:pt x="4" y="3"/>
                      <a:pt x="2" y="4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BFCF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49" name="Freeform 425"/>
              <p:cNvSpPr>
                <a:spLocks/>
              </p:cNvSpPr>
              <p:nvPr/>
            </p:nvSpPr>
            <p:spPr bwMode="auto">
              <a:xfrm>
                <a:off x="4773" y="1988"/>
                <a:ext cx="23" cy="2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4"/>
                  </a:cxn>
                  <a:cxn ang="0">
                    <a:pos x="2" y="5"/>
                  </a:cxn>
                  <a:cxn ang="0">
                    <a:pos x="4" y="5"/>
                  </a:cxn>
                  <a:cxn ang="0">
                    <a:pos x="6" y="3"/>
                  </a:cxn>
                  <a:cxn ang="0">
                    <a:pos x="3" y="0"/>
                  </a:cxn>
                </a:cxnLst>
                <a:rect l="0" t="0" r="r" b="b"/>
                <a:pathLst>
                  <a:path w="7" h="6">
                    <a:moveTo>
                      <a:pt x="3" y="0"/>
                    </a:moveTo>
                    <a:cubicBezTo>
                      <a:pt x="0" y="0"/>
                      <a:pt x="1" y="2"/>
                      <a:pt x="3" y="4"/>
                    </a:cubicBezTo>
                    <a:cubicBezTo>
                      <a:pt x="2" y="4"/>
                      <a:pt x="2" y="5"/>
                      <a:pt x="2" y="5"/>
                    </a:cubicBezTo>
                    <a:cubicBezTo>
                      <a:pt x="3" y="6"/>
                      <a:pt x="4" y="6"/>
                      <a:pt x="4" y="5"/>
                    </a:cubicBezTo>
                    <a:cubicBezTo>
                      <a:pt x="5" y="4"/>
                      <a:pt x="5" y="4"/>
                      <a:pt x="6" y="3"/>
                    </a:cubicBezTo>
                    <a:cubicBezTo>
                      <a:pt x="7" y="0"/>
                      <a:pt x="5" y="0"/>
                      <a:pt x="3" y="0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50" name="Freeform 426"/>
              <p:cNvSpPr>
                <a:spLocks/>
              </p:cNvSpPr>
              <p:nvPr/>
            </p:nvSpPr>
            <p:spPr bwMode="auto">
              <a:xfrm>
                <a:off x="4777" y="1988"/>
                <a:ext cx="18" cy="18"/>
              </a:xfrm>
              <a:custGeom>
                <a:avLst/>
                <a:gdLst/>
                <a:ahLst/>
                <a:cxnLst>
                  <a:cxn ang="0">
                    <a:pos x="5" y="3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2" y="0"/>
                  </a:cxn>
                  <a:cxn ang="0">
                    <a:pos x="4" y="0"/>
                  </a:cxn>
                  <a:cxn ang="0">
                    <a:pos x="5" y="3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4" y="4"/>
                      <a:pt x="4" y="4"/>
                      <a:pt x="3" y="5"/>
                    </a:cubicBezTo>
                    <a:cubicBezTo>
                      <a:pt x="3" y="5"/>
                      <a:pt x="3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1" y="4"/>
                      <a:pt x="1" y="4"/>
                    </a:cubicBezTo>
                    <a:cubicBezTo>
                      <a:pt x="1" y="4"/>
                      <a:pt x="1" y="4"/>
                      <a:pt x="2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0" y="0"/>
                      <a:pt x="2" y="0"/>
                    </a:cubicBezTo>
                    <a:cubicBezTo>
                      <a:pt x="3" y="0"/>
                      <a:pt x="3" y="0"/>
                      <a:pt x="4" y="0"/>
                    </a:cubicBezTo>
                    <a:cubicBezTo>
                      <a:pt x="5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51" name="Freeform 427"/>
              <p:cNvSpPr>
                <a:spLocks/>
              </p:cNvSpPr>
              <p:nvPr/>
            </p:nvSpPr>
            <p:spPr bwMode="auto">
              <a:xfrm>
                <a:off x="4777" y="1988"/>
                <a:ext cx="18" cy="18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0" y="4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1"/>
                  </a:cxn>
                  <a:cxn ang="0">
                    <a:pos x="2" y="0"/>
                  </a:cxn>
                  <a:cxn ang="0">
                    <a:pos x="3" y="3"/>
                  </a:cxn>
                </a:cxnLst>
                <a:rect l="0" t="0" r="r" b="b"/>
                <a:pathLst>
                  <a:path w="4" h="5">
                    <a:moveTo>
                      <a:pt x="3" y="3"/>
                    </a:moveTo>
                    <a:cubicBezTo>
                      <a:pt x="3" y="4"/>
                      <a:pt x="3" y="4"/>
                      <a:pt x="2" y="5"/>
                    </a:cubicBezTo>
                    <a:cubicBezTo>
                      <a:pt x="2" y="5"/>
                      <a:pt x="2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4"/>
                      <a:pt x="0" y="4"/>
                      <a:pt x="0" y="4"/>
                    </a:cubicBezTo>
                    <a:cubicBezTo>
                      <a:pt x="0" y="4"/>
                      <a:pt x="1" y="4"/>
                      <a:pt x="1" y="3"/>
                    </a:cubicBezTo>
                    <a:cubicBezTo>
                      <a:pt x="1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1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1"/>
                      <a:pt x="4" y="1"/>
                      <a:pt x="3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52" name="Freeform 428"/>
              <p:cNvSpPr>
                <a:spLocks/>
              </p:cNvSpPr>
              <p:nvPr/>
            </p:nvSpPr>
            <p:spPr bwMode="auto">
              <a:xfrm>
                <a:off x="4777" y="1993"/>
                <a:ext cx="18" cy="9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2"/>
                  </a:cxn>
                </a:cxnLst>
                <a:rect l="0" t="0" r="r" b="b"/>
                <a:pathLst>
                  <a:path w="4" h="3">
                    <a:moveTo>
                      <a:pt x="3" y="2"/>
                    </a:moveTo>
                    <a:cubicBezTo>
                      <a:pt x="3" y="3"/>
                      <a:pt x="3" y="2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4" y="0"/>
                      <a:pt x="3" y="2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53" name="Freeform 429"/>
              <p:cNvSpPr>
                <a:spLocks/>
              </p:cNvSpPr>
              <p:nvPr/>
            </p:nvSpPr>
            <p:spPr bwMode="auto">
              <a:xfrm>
                <a:off x="4777" y="1993"/>
                <a:ext cx="14" cy="9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2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3" y="2"/>
                      <a:pt x="3" y="2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0" y="1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2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54" name="Freeform 430"/>
              <p:cNvSpPr>
                <a:spLocks/>
              </p:cNvSpPr>
              <p:nvPr/>
            </p:nvSpPr>
            <p:spPr bwMode="auto">
              <a:xfrm>
                <a:off x="4773" y="1988"/>
                <a:ext cx="14" cy="9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0" y="2"/>
                  </a:cxn>
                  <a:cxn ang="0">
                    <a:pos x="4" y="3"/>
                  </a:cxn>
                  <a:cxn ang="0">
                    <a:pos x="4" y="2"/>
                  </a:cxn>
                </a:cxnLst>
                <a:rect l="0" t="0" r="r" b="b"/>
                <a:pathLst>
                  <a:path w="4" h="3">
                    <a:moveTo>
                      <a:pt x="4" y="2"/>
                    </a:moveTo>
                    <a:cubicBezTo>
                      <a:pt x="1" y="0"/>
                      <a:pt x="1" y="2"/>
                      <a:pt x="0" y="2"/>
                    </a:cubicBezTo>
                    <a:cubicBezTo>
                      <a:pt x="0" y="2"/>
                      <a:pt x="3" y="2"/>
                      <a:pt x="4" y="3"/>
                    </a:cubicBezTo>
                    <a:cubicBezTo>
                      <a:pt x="4" y="3"/>
                      <a:pt x="4" y="2"/>
                      <a:pt x="4" y="2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55" name="Freeform 431"/>
              <p:cNvSpPr>
                <a:spLocks/>
              </p:cNvSpPr>
              <p:nvPr/>
            </p:nvSpPr>
            <p:spPr bwMode="auto">
              <a:xfrm>
                <a:off x="4773" y="1988"/>
                <a:ext cx="14" cy="9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0" y="2"/>
                  </a:cxn>
                  <a:cxn ang="0">
                    <a:pos x="4" y="3"/>
                  </a:cxn>
                  <a:cxn ang="0">
                    <a:pos x="4" y="2"/>
                  </a:cxn>
                </a:cxnLst>
                <a:rect l="0" t="0" r="r" b="b"/>
                <a:pathLst>
                  <a:path w="4" h="3">
                    <a:moveTo>
                      <a:pt x="4" y="2"/>
                    </a:moveTo>
                    <a:cubicBezTo>
                      <a:pt x="1" y="0"/>
                      <a:pt x="1" y="2"/>
                      <a:pt x="0" y="2"/>
                    </a:cubicBezTo>
                    <a:cubicBezTo>
                      <a:pt x="0" y="2"/>
                      <a:pt x="3" y="2"/>
                      <a:pt x="4" y="3"/>
                    </a:cubicBezTo>
                    <a:cubicBezTo>
                      <a:pt x="4" y="3"/>
                      <a:pt x="4" y="2"/>
                      <a:pt x="4" y="2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56" name="Freeform 432"/>
              <p:cNvSpPr>
                <a:spLocks/>
              </p:cNvSpPr>
              <p:nvPr/>
            </p:nvSpPr>
            <p:spPr bwMode="auto">
              <a:xfrm>
                <a:off x="4681" y="1961"/>
                <a:ext cx="211" cy="105"/>
              </a:xfrm>
              <a:custGeom>
                <a:avLst/>
                <a:gdLst/>
                <a:ahLst/>
                <a:cxnLst>
                  <a:cxn ang="0">
                    <a:pos x="8" y="3"/>
                  </a:cxn>
                  <a:cxn ang="0">
                    <a:pos x="19" y="23"/>
                  </a:cxn>
                  <a:cxn ang="0">
                    <a:pos x="49" y="23"/>
                  </a:cxn>
                  <a:cxn ang="0">
                    <a:pos x="60" y="17"/>
                  </a:cxn>
                  <a:cxn ang="0">
                    <a:pos x="59" y="17"/>
                  </a:cxn>
                  <a:cxn ang="0">
                    <a:pos x="38" y="25"/>
                  </a:cxn>
                  <a:cxn ang="0">
                    <a:pos x="19" y="21"/>
                  </a:cxn>
                  <a:cxn ang="0">
                    <a:pos x="9" y="4"/>
                  </a:cxn>
                  <a:cxn ang="0">
                    <a:pos x="8" y="3"/>
                  </a:cxn>
                </a:cxnLst>
                <a:rect l="0" t="0" r="r" b="b"/>
                <a:pathLst>
                  <a:path w="60" h="30">
                    <a:moveTo>
                      <a:pt x="8" y="3"/>
                    </a:moveTo>
                    <a:cubicBezTo>
                      <a:pt x="8" y="3"/>
                      <a:pt x="0" y="15"/>
                      <a:pt x="19" y="23"/>
                    </a:cubicBezTo>
                    <a:cubicBezTo>
                      <a:pt x="19" y="23"/>
                      <a:pt x="37" y="30"/>
                      <a:pt x="49" y="23"/>
                    </a:cubicBezTo>
                    <a:cubicBezTo>
                      <a:pt x="49" y="23"/>
                      <a:pt x="60" y="17"/>
                      <a:pt x="60" y="17"/>
                    </a:cubicBezTo>
                    <a:cubicBezTo>
                      <a:pt x="60" y="17"/>
                      <a:pt x="60" y="16"/>
                      <a:pt x="59" y="17"/>
                    </a:cubicBezTo>
                    <a:cubicBezTo>
                      <a:pt x="58" y="17"/>
                      <a:pt x="45" y="25"/>
                      <a:pt x="38" y="25"/>
                    </a:cubicBezTo>
                    <a:cubicBezTo>
                      <a:pt x="38" y="25"/>
                      <a:pt x="24" y="25"/>
                      <a:pt x="19" y="21"/>
                    </a:cubicBezTo>
                    <a:cubicBezTo>
                      <a:pt x="19" y="21"/>
                      <a:pt x="3" y="16"/>
                      <a:pt x="9" y="4"/>
                    </a:cubicBezTo>
                    <a:cubicBezTo>
                      <a:pt x="9" y="4"/>
                      <a:pt x="10" y="0"/>
                      <a:pt x="8" y="3"/>
                    </a:cubicBezTo>
                    <a:close/>
                  </a:path>
                </a:pathLst>
              </a:custGeom>
              <a:solidFill>
                <a:srgbClr val="0953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57" name="Freeform 433"/>
              <p:cNvSpPr>
                <a:spLocks/>
              </p:cNvSpPr>
              <p:nvPr/>
            </p:nvSpPr>
            <p:spPr bwMode="auto">
              <a:xfrm>
                <a:off x="4741" y="2002"/>
                <a:ext cx="23" cy="2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2" y="4"/>
                  </a:cxn>
                  <a:cxn ang="0">
                    <a:pos x="2" y="5"/>
                  </a:cxn>
                  <a:cxn ang="0">
                    <a:pos x="4" y="6"/>
                  </a:cxn>
                  <a:cxn ang="0">
                    <a:pos x="6" y="3"/>
                  </a:cxn>
                  <a:cxn ang="0">
                    <a:pos x="3" y="0"/>
                  </a:cxn>
                </a:cxnLst>
                <a:rect l="0" t="0" r="r" b="b"/>
                <a:pathLst>
                  <a:path w="6" h="6">
                    <a:moveTo>
                      <a:pt x="3" y="0"/>
                    </a:moveTo>
                    <a:cubicBezTo>
                      <a:pt x="0" y="1"/>
                      <a:pt x="1" y="2"/>
                      <a:pt x="2" y="4"/>
                    </a:cubicBezTo>
                    <a:cubicBezTo>
                      <a:pt x="1" y="4"/>
                      <a:pt x="1" y="5"/>
                      <a:pt x="2" y="5"/>
                    </a:cubicBezTo>
                    <a:cubicBezTo>
                      <a:pt x="3" y="6"/>
                      <a:pt x="3" y="6"/>
                      <a:pt x="4" y="6"/>
                    </a:cubicBezTo>
                    <a:cubicBezTo>
                      <a:pt x="5" y="4"/>
                      <a:pt x="5" y="5"/>
                      <a:pt x="6" y="3"/>
                    </a:cubicBezTo>
                    <a:cubicBezTo>
                      <a:pt x="6" y="0"/>
                      <a:pt x="5" y="0"/>
                      <a:pt x="3" y="0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58" name="Freeform 434"/>
              <p:cNvSpPr>
                <a:spLocks/>
              </p:cNvSpPr>
              <p:nvPr/>
            </p:nvSpPr>
            <p:spPr bwMode="auto">
              <a:xfrm>
                <a:off x="4745" y="2002"/>
                <a:ext cx="18" cy="18"/>
              </a:xfrm>
              <a:custGeom>
                <a:avLst/>
                <a:gdLst/>
                <a:ahLst/>
                <a:cxnLst>
                  <a:cxn ang="0">
                    <a:pos x="4" y="3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2" y="1"/>
                  </a:cxn>
                  <a:cxn ang="0">
                    <a:pos x="3" y="0"/>
                  </a:cxn>
                  <a:cxn ang="0">
                    <a:pos x="4" y="3"/>
                  </a:cxn>
                </a:cxnLst>
                <a:rect l="0" t="0" r="r" b="b"/>
                <a:pathLst>
                  <a:path w="5" h="5">
                    <a:moveTo>
                      <a:pt x="4" y="3"/>
                    </a:moveTo>
                    <a:cubicBezTo>
                      <a:pt x="4" y="4"/>
                      <a:pt x="4" y="4"/>
                      <a:pt x="3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1" y="5"/>
                    </a:cubicBezTo>
                    <a:cubicBezTo>
                      <a:pt x="1" y="5"/>
                      <a:pt x="1" y="5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3"/>
                      <a:pt x="1" y="3"/>
                    </a:cubicBezTo>
                    <a:cubicBezTo>
                      <a:pt x="0" y="2"/>
                      <a:pt x="0" y="1"/>
                      <a:pt x="2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4" y="1"/>
                      <a:pt x="5" y="1"/>
                      <a:pt x="4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59" name="Freeform 435"/>
              <p:cNvSpPr>
                <a:spLocks/>
              </p:cNvSpPr>
              <p:nvPr/>
            </p:nvSpPr>
            <p:spPr bwMode="auto">
              <a:xfrm>
                <a:off x="4745" y="2007"/>
                <a:ext cx="18" cy="14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1" y="2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4" y="2"/>
                  </a:cxn>
                </a:cxnLst>
                <a:rect l="0" t="0" r="r" b="b"/>
                <a:pathLst>
                  <a:path w="5" h="4">
                    <a:moveTo>
                      <a:pt x="4" y="2"/>
                    </a:moveTo>
                    <a:cubicBezTo>
                      <a:pt x="4" y="3"/>
                      <a:pt x="4" y="3"/>
                      <a:pt x="3" y="4"/>
                    </a:cubicBezTo>
                    <a:cubicBezTo>
                      <a:pt x="3" y="4"/>
                      <a:pt x="2" y="4"/>
                      <a:pt x="2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1" y="3"/>
                      <a:pt x="1" y="3"/>
                    </a:cubicBezTo>
                    <a:cubicBezTo>
                      <a:pt x="1" y="3"/>
                      <a:pt x="1" y="3"/>
                      <a:pt x="2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0" y="0"/>
                      <a:pt x="2" y="0"/>
                    </a:cubicBezTo>
                    <a:cubicBezTo>
                      <a:pt x="2" y="0"/>
                      <a:pt x="3" y="0"/>
                      <a:pt x="3" y="0"/>
                    </a:cubicBezTo>
                    <a:cubicBezTo>
                      <a:pt x="4" y="0"/>
                      <a:pt x="5" y="0"/>
                      <a:pt x="4" y="2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60" name="Freeform 436"/>
              <p:cNvSpPr>
                <a:spLocks/>
              </p:cNvSpPr>
              <p:nvPr/>
            </p:nvSpPr>
            <p:spPr bwMode="auto">
              <a:xfrm>
                <a:off x="4745" y="2007"/>
                <a:ext cx="14" cy="14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2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2"/>
                  </a:cxn>
                </a:cxnLst>
                <a:rect l="0" t="0" r="r" b="b"/>
                <a:pathLst>
                  <a:path w="3" h="4">
                    <a:moveTo>
                      <a:pt x="3" y="2"/>
                    </a:moveTo>
                    <a:cubicBezTo>
                      <a:pt x="3" y="3"/>
                      <a:pt x="3" y="3"/>
                      <a:pt x="2" y="3"/>
                    </a:cubicBezTo>
                    <a:cubicBezTo>
                      <a:pt x="2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3"/>
                      <a:pt x="0" y="3"/>
                      <a:pt x="1" y="3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3" y="0"/>
                      <a:pt x="3" y="1"/>
                      <a:pt x="3" y="2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61" name="Freeform 437"/>
              <p:cNvSpPr>
                <a:spLocks/>
              </p:cNvSpPr>
              <p:nvPr/>
            </p:nvSpPr>
            <p:spPr bwMode="auto">
              <a:xfrm>
                <a:off x="4745" y="2007"/>
                <a:ext cx="14" cy="9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2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3" y="1"/>
                      <a:pt x="3" y="2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62" name="Freeform 438"/>
              <p:cNvSpPr>
                <a:spLocks/>
              </p:cNvSpPr>
              <p:nvPr/>
            </p:nvSpPr>
            <p:spPr bwMode="auto">
              <a:xfrm>
                <a:off x="4745" y="2011"/>
                <a:ext cx="14" cy="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1" y="0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cubicBezTo>
                      <a:pt x="0" y="0"/>
                      <a:pt x="1" y="0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2"/>
                      <a:pt x="1" y="2"/>
                      <a:pt x="2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0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63" name="Freeform 439"/>
              <p:cNvSpPr>
                <a:spLocks/>
              </p:cNvSpPr>
              <p:nvPr/>
            </p:nvSpPr>
            <p:spPr bwMode="auto">
              <a:xfrm>
                <a:off x="4741" y="2007"/>
                <a:ext cx="14" cy="9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0" y="1"/>
                  </a:cxn>
                  <a:cxn ang="0">
                    <a:pos x="3" y="2"/>
                  </a:cxn>
                  <a:cxn ang="0">
                    <a:pos x="4" y="1"/>
                  </a:cxn>
                </a:cxnLst>
                <a:rect l="0" t="0" r="r" b="b"/>
                <a:pathLst>
                  <a:path w="4" h="2">
                    <a:moveTo>
                      <a:pt x="4" y="1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3" y="1"/>
                      <a:pt x="3" y="2"/>
                    </a:cubicBezTo>
                    <a:cubicBezTo>
                      <a:pt x="3" y="2"/>
                      <a:pt x="4" y="1"/>
                      <a:pt x="4" y="1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64" name="Freeform 440"/>
              <p:cNvSpPr>
                <a:spLocks/>
              </p:cNvSpPr>
              <p:nvPr/>
            </p:nvSpPr>
            <p:spPr bwMode="auto">
              <a:xfrm>
                <a:off x="4741" y="2007"/>
                <a:ext cx="14" cy="9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0" y="1"/>
                  </a:cxn>
                  <a:cxn ang="0">
                    <a:pos x="3" y="2"/>
                  </a:cxn>
                  <a:cxn ang="0">
                    <a:pos x="4" y="1"/>
                  </a:cxn>
                </a:cxnLst>
                <a:rect l="0" t="0" r="r" b="b"/>
                <a:pathLst>
                  <a:path w="4" h="2">
                    <a:moveTo>
                      <a:pt x="4" y="1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3" y="1"/>
                      <a:pt x="3" y="2"/>
                    </a:cubicBezTo>
                    <a:cubicBezTo>
                      <a:pt x="3" y="2"/>
                      <a:pt x="4" y="1"/>
                      <a:pt x="4" y="1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65" name="Freeform 441"/>
              <p:cNvSpPr>
                <a:spLocks/>
              </p:cNvSpPr>
              <p:nvPr/>
            </p:nvSpPr>
            <p:spPr bwMode="auto">
              <a:xfrm>
                <a:off x="4727" y="1970"/>
                <a:ext cx="18" cy="18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2" y="4"/>
                  </a:cxn>
                  <a:cxn ang="0">
                    <a:pos x="2" y="6"/>
                  </a:cxn>
                  <a:cxn ang="0">
                    <a:pos x="3" y="6"/>
                  </a:cxn>
                  <a:cxn ang="0">
                    <a:pos x="5" y="3"/>
                  </a:cxn>
                  <a:cxn ang="0">
                    <a:pos x="3" y="1"/>
                  </a:cxn>
                </a:cxnLst>
                <a:rect l="0" t="0" r="r" b="b"/>
                <a:pathLst>
                  <a:path w="6" h="6">
                    <a:moveTo>
                      <a:pt x="3" y="1"/>
                    </a:moveTo>
                    <a:cubicBezTo>
                      <a:pt x="0" y="1"/>
                      <a:pt x="1" y="3"/>
                      <a:pt x="2" y="4"/>
                    </a:cubicBezTo>
                    <a:cubicBezTo>
                      <a:pt x="1" y="5"/>
                      <a:pt x="1" y="5"/>
                      <a:pt x="2" y="6"/>
                    </a:cubicBezTo>
                    <a:cubicBezTo>
                      <a:pt x="2" y="6"/>
                      <a:pt x="3" y="6"/>
                      <a:pt x="3" y="6"/>
                    </a:cubicBezTo>
                    <a:cubicBezTo>
                      <a:pt x="5" y="5"/>
                      <a:pt x="5" y="5"/>
                      <a:pt x="5" y="3"/>
                    </a:cubicBezTo>
                    <a:cubicBezTo>
                      <a:pt x="6" y="1"/>
                      <a:pt x="5" y="0"/>
                      <a:pt x="3" y="1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66" name="Freeform 442"/>
              <p:cNvSpPr>
                <a:spLocks/>
              </p:cNvSpPr>
              <p:nvPr/>
            </p:nvSpPr>
            <p:spPr bwMode="auto">
              <a:xfrm>
                <a:off x="4731" y="1970"/>
                <a:ext cx="14" cy="18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4" y="2"/>
                  </a:cxn>
                </a:cxnLst>
                <a:rect l="0" t="0" r="r" b="b"/>
                <a:pathLst>
                  <a:path w="5" h="5">
                    <a:moveTo>
                      <a:pt x="4" y="2"/>
                    </a:moveTo>
                    <a:cubicBezTo>
                      <a:pt x="4" y="4"/>
                      <a:pt x="4" y="4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1" y="5"/>
                      <a:pt x="1" y="5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0" y="1"/>
                      <a:pt x="0" y="0"/>
                      <a:pt x="2" y="0"/>
                    </a:cubicBezTo>
                    <a:cubicBezTo>
                      <a:pt x="2" y="0"/>
                      <a:pt x="3" y="0"/>
                      <a:pt x="3" y="0"/>
                    </a:cubicBezTo>
                    <a:cubicBezTo>
                      <a:pt x="4" y="0"/>
                      <a:pt x="5" y="1"/>
                      <a:pt x="4" y="2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67" name="Freeform 443"/>
              <p:cNvSpPr>
                <a:spLocks/>
              </p:cNvSpPr>
              <p:nvPr/>
            </p:nvSpPr>
            <p:spPr bwMode="auto">
              <a:xfrm>
                <a:off x="4731" y="1970"/>
                <a:ext cx="14" cy="18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4" y="2"/>
                  </a:cxn>
                </a:cxnLst>
                <a:rect l="0" t="0" r="r" b="b"/>
                <a:pathLst>
                  <a:path w="4" h="5">
                    <a:moveTo>
                      <a:pt x="4" y="2"/>
                    </a:moveTo>
                    <a:cubicBezTo>
                      <a:pt x="4" y="4"/>
                      <a:pt x="4" y="3"/>
                      <a:pt x="3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5"/>
                      <a:pt x="2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0" y="1"/>
                      <a:pt x="0" y="1"/>
                      <a:pt x="2" y="0"/>
                    </a:cubicBezTo>
                    <a:cubicBezTo>
                      <a:pt x="2" y="0"/>
                      <a:pt x="3" y="0"/>
                      <a:pt x="3" y="0"/>
                    </a:cubicBezTo>
                    <a:cubicBezTo>
                      <a:pt x="4" y="0"/>
                      <a:pt x="4" y="1"/>
                      <a:pt x="4" y="2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68" name="Freeform 444"/>
              <p:cNvSpPr>
                <a:spLocks/>
              </p:cNvSpPr>
              <p:nvPr/>
            </p:nvSpPr>
            <p:spPr bwMode="auto">
              <a:xfrm>
                <a:off x="4731" y="1975"/>
                <a:ext cx="14" cy="9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1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cubicBezTo>
                      <a:pt x="2" y="2"/>
                      <a:pt x="2" y="2"/>
                      <a:pt x="2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3" y="0"/>
                      <a:pt x="3" y="0"/>
                      <a:pt x="3" y="1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69" name="Freeform 445"/>
              <p:cNvSpPr>
                <a:spLocks/>
              </p:cNvSpPr>
              <p:nvPr/>
            </p:nvSpPr>
            <p:spPr bwMode="auto">
              <a:xfrm>
                <a:off x="4731" y="1975"/>
                <a:ext cx="14" cy="9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2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</a:cxnLst>
                <a:rect l="0" t="0" r="r" b="b"/>
                <a:pathLst>
                  <a:path w="3" h="3">
                    <a:moveTo>
                      <a:pt x="2" y="1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2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2"/>
                      <a:pt x="1" y="2"/>
                    </a:cubicBezTo>
                    <a:cubicBezTo>
                      <a:pt x="0" y="2"/>
                      <a:pt x="0" y="2"/>
                      <a:pt x="1" y="2"/>
                    </a:cubicBezTo>
                    <a:cubicBezTo>
                      <a:pt x="0" y="2"/>
                      <a:pt x="0" y="2"/>
                      <a:pt x="1" y="1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3" y="0"/>
                      <a:pt x="2" y="1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70" name="Freeform 446"/>
              <p:cNvSpPr>
                <a:spLocks/>
              </p:cNvSpPr>
              <p:nvPr/>
            </p:nvSpPr>
            <p:spPr bwMode="auto">
              <a:xfrm>
                <a:off x="4731" y="1975"/>
                <a:ext cx="14" cy="9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1" y="0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cubicBezTo>
                      <a:pt x="0" y="0"/>
                      <a:pt x="0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1"/>
                    </a:cubicBezTo>
                    <a:cubicBezTo>
                      <a:pt x="3" y="0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71" name="Freeform 447"/>
              <p:cNvSpPr>
                <a:spLocks/>
              </p:cNvSpPr>
              <p:nvPr/>
            </p:nvSpPr>
            <p:spPr bwMode="auto">
              <a:xfrm>
                <a:off x="4722" y="1970"/>
                <a:ext cx="18" cy="14"/>
              </a:xfrm>
              <a:custGeom>
                <a:avLst/>
                <a:gdLst/>
                <a:ahLst/>
                <a:cxnLst>
                  <a:cxn ang="0">
                    <a:pos x="5" y="2"/>
                  </a:cxn>
                  <a:cxn ang="0">
                    <a:pos x="0" y="2"/>
                  </a:cxn>
                  <a:cxn ang="0">
                    <a:pos x="4" y="3"/>
                  </a:cxn>
                  <a:cxn ang="0">
                    <a:pos x="5" y="2"/>
                  </a:cxn>
                </a:cxnLst>
                <a:rect l="0" t="0" r="r" b="b"/>
                <a:pathLst>
                  <a:path w="5" h="3">
                    <a:moveTo>
                      <a:pt x="5" y="2"/>
                    </a:moveTo>
                    <a:cubicBezTo>
                      <a:pt x="2" y="0"/>
                      <a:pt x="2" y="1"/>
                      <a:pt x="0" y="2"/>
                    </a:cubicBezTo>
                    <a:cubicBezTo>
                      <a:pt x="0" y="2"/>
                      <a:pt x="4" y="2"/>
                      <a:pt x="4" y="3"/>
                    </a:cubicBezTo>
                    <a:cubicBezTo>
                      <a:pt x="4" y="3"/>
                      <a:pt x="5" y="2"/>
                      <a:pt x="5" y="2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72" name="Freeform 448"/>
              <p:cNvSpPr>
                <a:spLocks/>
              </p:cNvSpPr>
              <p:nvPr/>
            </p:nvSpPr>
            <p:spPr bwMode="auto">
              <a:xfrm>
                <a:off x="4722" y="1970"/>
                <a:ext cx="18" cy="14"/>
              </a:xfrm>
              <a:custGeom>
                <a:avLst/>
                <a:gdLst/>
                <a:ahLst/>
                <a:cxnLst>
                  <a:cxn ang="0">
                    <a:pos x="5" y="2"/>
                  </a:cxn>
                  <a:cxn ang="0">
                    <a:pos x="0" y="2"/>
                  </a:cxn>
                  <a:cxn ang="0">
                    <a:pos x="4" y="3"/>
                  </a:cxn>
                  <a:cxn ang="0">
                    <a:pos x="5" y="2"/>
                  </a:cxn>
                </a:cxnLst>
                <a:rect l="0" t="0" r="r" b="b"/>
                <a:pathLst>
                  <a:path w="5" h="3">
                    <a:moveTo>
                      <a:pt x="5" y="2"/>
                    </a:moveTo>
                    <a:cubicBezTo>
                      <a:pt x="2" y="0"/>
                      <a:pt x="2" y="1"/>
                      <a:pt x="0" y="2"/>
                    </a:cubicBezTo>
                    <a:cubicBezTo>
                      <a:pt x="0" y="2"/>
                      <a:pt x="4" y="2"/>
                      <a:pt x="4" y="3"/>
                    </a:cubicBezTo>
                    <a:cubicBezTo>
                      <a:pt x="4" y="3"/>
                      <a:pt x="5" y="2"/>
                      <a:pt x="5" y="2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73" name="Freeform 449"/>
              <p:cNvSpPr>
                <a:spLocks/>
              </p:cNvSpPr>
              <p:nvPr/>
            </p:nvSpPr>
            <p:spPr bwMode="auto">
              <a:xfrm>
                <a:off x="4763" y="1947"/>
                <a:ext cx="28" cy="23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2" y="4"/>
                  </a:cxn>
                  <a:cxn ang="0">
                    <a:pos x="1" y="5"/>
                  </a:cxn>
                  <a:cxn ang="0">
                    <a:pos x="2" y="6"/>
                  </a:cxn>
                  <a:cxn ang="0">
                    <a:pos x="5" y="4"/>
                  </a:cxn>
                  <a:cxn ang="0">
                    <a:pos x="4" y="1"/>
                  </a:cxn>
                </a:cxnLst>
                <a:rect l="0" t="0" r="r" b="b"/>
                <a:pathLst>
                  <a:path w="7" h="6">
                    <a:moveTo>
                      <a:pt x="4" y="1"/>
                    </a:moveTo>
                    <a:cubicBezTo>
                      <a:pt x="1" y="0"/>
                      <a:pt x="2" y="2"/>
                      <a:pt x="2" y="4"/>
                    </a:cubicBezTo>
                    <a:cubicBezTo>
                      <a:pt x="1" y="4"/>
                      <a:pt x="0" y="4"/>
                      <a:pt x="1" y="5"/>
                    </a:cubicBezTo>
                    <a:cubicBezTo>
                      <a:pt x="1" y="6"/>
                      <a:pt x="1" y="6"/>
                      <a:pt x="2" y="6"/>
                    </a:cubicBezTo>
                    <a:cubicBezTo>
                      <a:pt x="4" y="5"/>
                      <a:pt x="4" y="6"/>
                      <a:pt x="5" y="4"/>
                    </a:cubicBezTo>
                    <a:cubicBezTo>
                      <a:pt x="7" y="3"/>
                      <a:pt x="6" y="2"/>
                      <a:pt x="4" y="1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74" name="Freeform 450"/>
              <p:cNvSpPr>
                <a:spLocks/>
              </p:cNvSpPr>
              <p:nvPr/>
            </p:nvSpPr>
            <p:spPr bwMode="auto">
              <a:xfrm>
                <a:off x="4768" y="1947"/>
                <a:ext cx="18" cy="23"/>
              </a:xfrm>
              <a:custGeom>
                <a:avLst/>
                <a:gdLst/>
                <a:ahLst/>
                <a:cxnLst>
                  <a:cxn ang="0">
                    <a:pos x="4" y="4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3" y="1"/>
                  </a:cxn>
                  <a:cxn ang="0">
                    <a:pos x="4" y="2"/>
                  </a:cxn>
                  <a:cxn ang="0">
                    <a:pos x="4" y="4"/>
                  </a:cxn>
                </a:cxnLst>
                <a:rect l="0" t="0" r="r" b="b"/>
                <a:pathLst>
                  <a:path w="5" h="6">
                    <a:moveTo>
                      <a:pt x="4" y="4"/>
                    </a:moveTo>
                    <a:cubicBezTo>
                      <a:pt x="3" y="5"/>
                      <a:pt x="3" y="5"/>
                      <a:pt x="1" y="5"/>
                    </a:cubicBezTo>
                    <a:cubicBezTo>
                      <a:pt x="1" y="6"/>
                      <a:pt x="1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1"/>
                      <a:pt x="1" y="0"/>
                      <a:pt x="3" y="1"/>
                    </a:cubicBezTo>
                    <a:cubicBezTo>
                      <a:pt x="3" y="1"/>
                      <a:pt x="4" y="2"/>
                      <a:pt x="4" y="2"/>
                    </a:cubicBezTo>
                    <a:cubicBezTo>
                      <a:pt x="5" y="2"/>
                      <a:pt x="5" y="3"/>
                      <a:pt x="4" y="4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75" name="Freeform 451"/>
              <p:cNvSpPr>
                <a:spLocks/>
              </p:cNvSpPr>
              <p:nvPr/>
            </p:nvSpPr>
            <p:spPr bwMode="auto">
              <a:xfrm>
                <a:off x="4768" y="1952"/>
                <a:ext cx="18" cy="14"/>
              </a:xfrm>
              <a:custGeom>
                <a:avLst/>
                <a:gdLst/>
                <a:ahLst/>
                <a:cxnLst>
                  <a:cxn ang="0">
                    <a:pos x="4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4" y="3"/>
                  </a:cxn>
                </a:cxnLst>
                <a:rect l="0" t="0" r="r" b="b"/>
                <a:pathLst>
                  <a:path w="5" h="4">
                    <a:moveTo>
                      <a:pt x="4" y="3"/>
                    </a:moveTo>
                    <a:cubicBezTo>
                      <a:pt x="3" y="4"/>
                      <a:pt x="3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0" y="4"/>
                      <a:pt x="0" y="4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0"/>
                      <a:pt x="3" y="0"/>
                    </a:cubicBezTo>
                    <a:cubicBezTo>
                      <a:pt x="3" y="1"/>
                      <a:pt x="4" y="1"/>
                      <a:pt x="4" y="1"/>
                    </a:cubicBezTo>
                    <a:cubicBezTo>
                      <a:pt x="5" y="1"/>
                      <a:pt x="5" y="2"/>
                      <a:pt x="4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76" name="Freeform 452"/>
              <p:cNvSpPr>
                <a:spLocks/>
              </p:cNvSpPr>
              <p:nvPr/>
            </p:nvSpPr>
            <p:spPr bwMode="auto">
              <a:xfrm>
                <a:off x="4773" y="1952"/>
                <a:ext cx="9" cy="14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3"/>
                  </a:cxn>
                </a:cxnLst>
                <a:rect l="0" t="0" r="r" b="b"/>
                <a:pathLst>
                  <a:path w="3" h="4">
                    <a:moveTo>
                      <a:pt x="2" y="3"/>
                    </a:moveTo>
                    <a:cubicBezTo>
                      <a:pt x="2" y="4"/>
                      <a:pt x="2" y="4"/>
                      <a:pt x="1" y="4"/>
                    </a:cubicBezTo>
                    <a:cubicBezTo>
                      <a:pt x="1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3" y="2"/>
                      <a:pt x="2" y="3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77" name="Freeform 453"/>
              <p:cNvSpPr>
                <a:spLocks/>
              </p:cNvSpPr>
              <p:nvPr/>
            </p:nvSpPr>
            <p:spPr bwMode="auto">
              <a:xfrm>
                <a:off x="4773" y="1957"/>
                <a:ext cx="9" cy="9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2"/>
                  </a:cxn>
                </a:cxnLst>
                <a:rect l="0" t="0" r="r" b="b"/>
                <a:pathLst>
                  <a:path w="3" h="3">
                    <a:moveTo>
                      <a:pt x="2" y="2"/>
                    </a:moveTo>
                    <a:cubicBezTo>
                      <a:pt x="2" y="2"/>
                      <a:pt x="2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1"/>
                      <a:pt x="3" y="1"/>
                      <a:pt x="2" y="2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78" name="Freeform 454"/>
              <p:cNvSpPr>
                <a:spLocks/>
              </p:cNvSpPr>
              <p:nvPr/>
            </p:nvSpPr>
            <p:spPr bwMode="auto">
              <a:xfrm>
                <a:off x="4773" y="1957"/>
                <a:ext cx="9" cy="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0"/>
                  </a:cxn>
                </a:cxnLst>
                <a:rect l="0" t="0" r="r" b="b"/>
                <a:pathLst>
                  <a:path w="3" h="2">
                    <a:moveTo>
                      <a:pt x="2" y="0"/>
                    </a:move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3" y="1"/>
                      <a:pt x="2" y="1"/>
                      <a:pt x="2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79" name="Freeform 455"/>
              <p:cNvSpPr>
                <a:spLocks/>
              </p:cNvSpPr>
              <p:nvPr/>
            </p:nvSpPr>
            <p:spPr bwMode="auto">
              <a:xfrm>
                <a:off x="4763" y="1947"/>
                <a:ext cx="14" cy="14"/>
              </a:xfrm>
              <a:custGeom>
                <a:avLst/>
                <a:gdLst/>
                <a:ahLst/>
                <a:cxnLst>
                  <a:cxn ang="0">
                    <a:pos x="4" y="3"/>
                  </a:cxn>
                  <a:cxn ang="0">
                    <a:pos x="0" y="1"/>
                  </a:cxn>
                  <a:cxn ang="0">
                    <a:pos x="3" y="4"/>
                  </a:cxn>
                  <a:cxn ang="0">
                    <a:pos x="4" y="3"/>
                  </a:cxn>
                </a:cxnLst>
                <a:rect l="0" t="0" r="r" b="b"/>
                <a:pathLst>
                  <a:path w="4" h="4">
                    <a:moveTo>
                      <a:pt x="4" y="3"/>
                    </a:moveTo>
                    <a:cubicBezTo>
                      <a:pt x="2" y="0"/>
                      <a:pt x="1" y="1"/>
                      <a:pt x="0" y="1"/>
                    </a:cubicBezTo>
                    <a:cubicBezTo>
                      <a:pt x="0" y="1"/>
                      <a:pt x="3" y="3"/>
                      <a:pt x="3" y="4"/>
                    </a:cubicBezTo>
                    <a:cubicBezTo>
                      <a:pt x="3" y="4"/>
                      <a:pt x="4" y="3"/>
                      <a:pt x="4" y="3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80" name="Freeform 456"/>
              <p:cNvSpPr>
                <a:spLocks/>
              </p:cNvSpPr>
              <p:nvPr/>
            </p:nvSpPr>
            <p:spPr bwMode="auto">
              <a:xfrm>
                <a:off x="4763" y="1947"/>
                <a:ext cx="14" cy="14"/>
              </a:xfrm>
              <a:custGeom>
                <a:avLst/>
                <a:gdLst/>
                <a:ahLst/>
                <a:cxnLst>
                  <a:cxn ang="0">
                    <a:pos x="4" y="3"/>
                  </a:cxn>
                  <a:cxn ang="0">
                    <a:pos x="0" y="1"/>
                  </a:cxn>
                  <a:cxn ang="0">
                    <a:pos x="3" y="4"/>
                  </a:cxn>
                  <a:cxn ang="0">
                    <a:pos x="4" y="3"/>
                  </a:cxn>
                </a:cxnLst>
                <a:rect l="0" t="0" r="r" b="b"/>
                <a:pathLst>
                  <a:path w="4" h="4">
                    <a:moveTo>
                      <a:pt x="4" y="3"/>
                    </a:moveTo>
                    <a:cubicBezTo>
                      <a:pt x="2" y="0"/>
                      <a:pt x="1" y="1"/>
                      <a:pt x="0" y="1"/>
                    </a:cubicBezTo>
                    <a:cubicBezTo>
                      <a:pt x="0" y="1"/>
                      <a:pt x="3" y="3"/>
                      <a:pt x="3" y="4"/>
                    </a:cubicBezTo>
                    <a:cubicBezTo>
                      <a:pt x="3" y="4"/>
                      <a:pt x="4" y="3"/>
                      <a:pt x="4" y="3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81" name="Freeform 457"/>
              <p:cNvSpPr>
                <a:spLocks/>
              </p:cNvSpPr>
              <p:nvPr/>
            </p:nvSpPr>
            <p:spPr bwMode="auto">
              <a:xfrm>
                <a:off x="4805" y="1952"/>
                <a:ext cx="23" cy="18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1" y="4"/>
                  </a:cxn>
                  <a:cxn ang="0">
                    <a:pos x="0" y="5"/>
                  </a:cxn>
                  <a:cxn ang="0">
                    <a:pos x="2" y="6"/>
                  </a:cxn>
                  <a:cxn ang="0">
                    <a:pos x="5" y="4"/>
                  </a:cxn>
                  <a:cxn ang="0">
                    <a:pos x="4" y="1"/>
                  </a:cxn>
                </a:cxnLst>
                <a:rect l="0" t="0" r="r" b="b"/>
                <a:pathLst>
                  <a:path w="7" h="6">
                    <a:moveTo>
                      <a:pt x="4" y="1"/>
                    </a:moveTo>
                    <a:cubicBezTo>
                      <a:pt x="1" y="0"/>
                      <a:pt x="1" y="2"/>
                      <a:pt x="1" y="4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1" y="6"/>
                      <a:pt x="1" y="6"/>
                      <a:pt x="2" y="6"/>
                    </a:cubicBezTo>
                    <a:cubicBezTo>
                      <a:pt x="4" y="5"/>
                      <a:pt x="3" y="6"/>
                      <a:pt x="5" y="4"/>
                    </a:cubicBezTo>
                    <a:cubicBezTo>
                      <a:pt x="7" y="3"/>
                      <a:pt x="6" y="2"/>
                      <a:pt x="4" y="1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82" name="Freeform 458"/>
              <p:cNvSpPr>
                <a:spLocks/>
              </p:cNvSpPr>
              <p:nvPr/>
            </p:nvSpPr>
            <p:spPr bwMode="auto">
              <a:xfrm>
                <a:off x="4809" y="1952"/>
                <a:ext cx="14" cy="18"/>
              </a:xfrm>
              <a:custGeom>
                <a:avLst/>
                <a:gdLst/>
                <a:ahLst/>
                <a:cxnLst>
                  <a:cxn ang="0">
                    <a:pos x="4" y="4"/>
                  </a:cxn>
                  <a:cxn ang="0">
                    <a:pos x="1" y="6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3" y="1"/>
                  </a:cxn>
                  <a:cxn ang="0">
                    <a:pos x="4" y="2"/>
                  </a:cxn>
                  <a:cxn ang="0">
                    <a:pos x="4" y="4"/>
                  </a:cxn>
                </a:cxnLst>
                <a:rect l="0" t="0" r="r" b="b"/>
                <a:pathLst>
                  <a:path w="5" h="6">
                    <a:moveTo>
                      <a:pt x="4" y="4"/>
                    </a:moveTo>
                    <a:cubicBezTo>
                      <a:pt x="2" y="5"/>
                      <a:pt x="2" y="5"/>
                      <a:pt x="1" y="6"/>
                    </a:cubicBezTo>
                    <a:cubicBezTo>
                      <a:pt x="1" y="6"/>
                      <a:pt x="0" y="6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1" y="4"/>
                    </a:cubicBezTo>
                    <a:cubicBezTo>
                      <a:pt x="1" y="4"/>
                      <a:pt x="1" y="3"/>
                      <a:pt x="1" y="3"/>
                    </a:cubicBezTo>
                    <a:cubicBezTo>
                      <a:pt x="1" y="1"/>
                      <a:pt x="1" y="0"/>
                      <a:pt x="3" y="1"/>
                    </a:cubicBezTo>
                    <a:cubicBezTo>
                      <a:pt x="3" y="1"/>
                      <a:pt x="4" y="1"/>
                      <a:pt x="4" y="2"/>
                    </a:cubicBezTo>
                    <a:cubicBezTo>
                      <a:pt x="5" y="2"/>
                      <a:pt x="5" y="3"/>
                      <a:pt x="4" y="4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83" name="Freeform 459"/>
              <p:cNvSpPr>
                <a:spLocks/>
              </p:cNvSpPr>
              <p:nvPr/>
            </p:nvSpPr>
            <p:spPr bwMode="auto">
              <a:xfrm>
                <a:off x="4809" y="1957"/>
                <a:ext cx="14" cy="14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3" y="3"/>
                  </a:cxn>
                </a:cxnLst>
                <a:rect l="0" t="0" r="r" b="b"/>
                <a:pathLst>
                  <a:path w="4" h="4">
                    <a:moveTo>
                      <a:pt x="3" y="3"/>
                    </a:moveTo>
                    <a:cubicBezTo>
                      <a:pt x="2" y="4"/>
                      <a:pt x="2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0"/>
                      <a:pt x="3" y="0"/>
                    </a:cubicBezTo>
                    <a:cubicBezTo>
                      <a:pt x="3" y="0"/>
                      <a:pt x="3" y="1"/>
                      <a:pt x="4" y="1"/>
                    </a:cubicBezTo>
                    <a:cubicBezTo>
                      <a:pt x="4" y="1"/>
                      <a:pt x="4" y="2"/>
                      <a:pt x="3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84" name="Freeform 460"/>
              <p:cNvSpPr>
                <a:spLocks/>
              </p:cNvSpPr>
              <p:nvPr/>
            </p:nvSpPr>
            <p:spPr bwMode="auto">
              <a:xfrm>
                <a:off x="4809" y="1957"/>
                <a:ext cx="14" cy="14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3"/>
                  </a:cxn>
                </a:cxnLst>
                <a:rect l="0" t="0" r="r" b="b"/>
                <a:pathLst>
                  <a:path w="4" h="4">
                    <a:moveTo>
                      <a:pt x="3" y="3"/>
                    </a:moveTo>
                    <a:cubicBezTo>
                      <a:pt x="2" y="4"/>
                      <a:pt x="2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0"/>
                      <a:pt x="2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2"/>
                      <a:pt x="4" y="2"/>
                      <a:pt x="3" y="3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85" name="Freeform 461"/>
              <p:cNvSpPr>
                <a:spLocks/>
              </p:cNvSpPr>
              <p:nvPr/>
            </p:nvSpPr>
            <p:spPr bwMode="auto">
              <a:xfrm>
                <a:off x="4809" y="1957"/>
                <a:ext cx="14" cy="9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2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3" y="1"/>
                      <a:pt x="3" y="1"/>
                      <a:pt x="2" y="2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86" name="Freeform 462"/>
              <p:cNvSpPr>
                <a:spLocks/>
              </p:cNvSpPr>
              <p:nvPr/>
            </p:nvSpPr>
            <p:spPr bwMode="auto">
              <a:xfrm>
                <a:off x="4805" y="1952"/>
                <a:ext cx="14" cy="9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0" y="1"/>
                  </a:cxn>
                  <a:cxn ang="0">
                    <a:pos x="3" y="3"/>
                  </a:cxn>
                  <a:cxn ang="0">
                    <a:pos x="3" y="3"/>
                  </a:cxn>
                </a:cxnLst>
                <a:rect l="0" t="0" r="r" b="b"/>
                <a:pathLst>
                  <a:path w="4" h="3">
                    <a:moveTo>
                      <a:pt x="3" y="3"/>
                    </a:moveTo>
                    <a:cubicBezTo>
                      <a:pt x="2" y="0"/>
                      <a:pt x="1" y="1"/>
                      <a:pt x="0" y="1"/>
                    </a:cubicBezTo>
                    <a:cubicBezTo>
                      <a:pt x="0" y="1"/>
                      <a:pt x="3" y="3"/>
                      <a:pt x="3" y="3"/>
                    </a:cubicBezTo>
                    <a:cubicBezTo>
                      <a:pt x="3" y="3"/>
                      <a:pt x="4" y="3"/>
                      <a:pt x="3" y="3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87" name="Freeform 463"/>
              <p:cNvSpPr>
                <a:spLocks/>
              </p:cNvSpPr>
              <p:nvPr/>
            </p:nvSpPr>
            <p:spPr bwMode="auto">
              <a:xfrm>
                <a:off x="4805" y="1952"/>
                <a:ext cx="14" cy="9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0" y="1"/>
                  </a:cxn>
                  <a:cxn ang="0">
                    <a:pos x="3" y="3"/>
                  </a:cxn>
                  <a:cxn ang="0">
                    <a:pos x="3" y="3"/>
                  </a:cxn>
                </a:cxnLst>
                <a:rect l="0" t="0" r="r" b="b"/>
                <a:pathLst>
                  <a:path w="4" h="3">
                    <a:moveTo>
                      <a:pt x="3" y="3"/>
                    </a:moveTo>
                    <a:cubicBezTo>
                      <a:pt x="2" y="0"/>
                      <a:pt x="1" y="1"/>
                      <a:pt x="0" y="1"/>
                    </a:cubicBezTo>
                    <a:cubicBezTo>
                      <a:pt x="0" y="1"/>
                      <a:pt x="3" y="3"/>
                      <a:pt x="3" y="3"/>
                    </a:cubicBezTo>
                    <a:cubicBezTo>
                      <a:pt x="3" y="3"/>
                      <a:pt x="4" y="3"/>
                      <a:pt x="3" y="3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88" name="Freeform 464"/>
              <p:cNvSpPr>
                <a:spLocks/>
              </p:cNvSpPr>
              <p:nvPr/>
            </p:nvSpPr>
            <p:spPr bwMode="auto">
              <a:xfrm>
                <a:off x="4796" y="2025"/>
                <a:ext cx="28" cy="2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3" y="4"/>
                  </a:cxn>
                  <a:cxn ang="0">
                    <a:pos x="2" y="5"/>
                  </a:cxn>
                  <a:cxn ang="0">
                    <a:pos x="4" y="5"/>
                  </a:cxn>
                  <a:cxn ang="0">
                    <a:pos x="6" y="3"/>
                  </a:cxn>
                  <a:cxn ang="0">
                    <a:pos x="4" y="0"/>
                  </a:cxn>
                </a:cxnLst>
                <a:rect l="0" t="0" r="r" b="b"/>
                <a:pathLst>
                  <a:path w="7" h="6">
                    <a:moveTo>
                      <a:pt x="4" y="0"/>
                    </a:moveTo>
                    <a:cubicBezTo>
                      <a:pt x="0" y="0"/>
                      <a:pt x="2" y="2"/>
                      <a:pt x="3" y="4"/>
                    </a:cubicBezTo>
                    <a:cubicBezTo>
                      <a:pt x="2" y="4"/>
                      <a:pt x="2" y="5"/>
                      <a:pt x="2" y="5"/>
                    </a:cubicBezTo>
                    <a:cubicBezTo>
                      <a:pt x="3" y="6"/>
                      <a:pt x="4" y="6"/>
                      <a:pt x="4" y="5"/>
                    </a:cubicBezTo>
                    <a:cubicBezTo>
                      <a:pt x="5" y="4"/>
                      <a:pt x="5" y="4"/>
                      <a:pt x="6" y="3"/>
                    </a:cubicBezTo>
                    <a:cubicBezTo>
                      <a:pt x="7" y="0"/>
                      <a:pt x="5" y="0"/>
                      <a:pt x="4" y="0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89" name="Freeform 465"/>
              <p:cNvSpPr>
                <a:spLocks/>
              </p:cNvSpPr>
              <p:nvPr/>
            </p:nvSpPr>
            <p:spPr bwMode="auto">
              <a:xfrm>
                <a:off x="4800" y="2025"/>
                <a:ext cx="18" cy="18"/>
              </a:xfrm>
              <a:custGeom>
                <a:avLst/>
                <a:gdLst/>
                <a:ahLst/>
                <a:cxnLst>
                  <a:cxn ang="0">
                    <a:pos x="5" y="3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5" y="3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4" y="4"/>
                      <a:pt x="4" y="4"/>
                      <a:pt x="3" y="5"/>
                    </a:cubicBezTo>
                    <a:cubicBezTo>
                      <a:pt x="3" y="5"/>
                      <a:pt x="3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1" y="4"/>
                      <a:pt x="1" y="4"/>
                    </a:cubicBezTo>
                    <a:cubicBezTo>
                      <a:pt x="1" y="4"/>
                      <a:pt x="2" y="4"/>
                      <a:pt x="2" y="3"/>
                    </a:cubicBezTo>
                    <a:cubicBezTo>
                      <a:pt x="2" y="3"/>
                      <a:pt x="1" y="3"/>
                      <a:pt x="1" y="3"/>
                    </a:cubicBezTo>
                    <a:cubicBezTo>
                      <a:pt x="1" y="2"/>
                      <a:pt x="0" y="1"/>
                      <a:pt x="3" y="0"/>
                    </a:cubicBezTo>
                    <a:cubicBezTo>
                      <a:pt x="3" y="0"/>
                      <a:pt x="3" y="0"/>
                      <a:pt x="4" y="0"/>
                    </a:cubicBezTo>
                    <a:cubicBezTo>
                      <a:pt x="5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90" name="Freeform 466"/>
              <p:cNvSpPr>
                <a:spLocks/>
              </p:cNvSpPr>
              <p:nvPr/>
            </p:nvSpPr>
            <p:spPr bwMode="auto">
              <a:xfrm>
                <a:off x="4805" y="2025"/>
                <a:ext cx="14" cy="18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1"/>
                  </a:cxn>
                  <a:cxn ang="0">
                    <a:pos x="3" y="1"/>
                  </a:cxn>
                  <a:cxn ang="0">
                    <a:pos x="3" y="3"/>
                  </a:cxn>
                </a:cxnLst>
                <a:rect l="0" t="0" r="r" b="b"/>
                <a:pathLst>
                  <a:path w="4" h="5">
                    <a:moveTo>
                      <a:pt x="3" y="3"/>
                    </a:moveTo>
                    <a:cubicBezTo>
                      <a:pt x="3" y="4"/>
                      <a:pt x="3" y="4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2"/>
                      <a:pt x="0" y="1"/>
                      <a:pt x="1" y="1"/>
                    </a:cubicBezTo>
                    <a:cubicBezTo>
                      <a:pt x="2" y="1"/>
                      <a:pt x="2" y="0"/>
                      <a:pt x="3" y="1"/>
                    </a:cubicBezTo>
                    <a:cubicBezTo>
                      <a:pt x="3" y="1"/>
                      <a:pt x="4" y="1"/>
                      <a:pt x="3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91" name="Freeform 467"/>
              <p:cNvSpPr>
                <a:spLocks/>
              </p:cNvSpPr>
              <p:nvPr/>
            </p:nvSpPr>
            <p:spPr bwMode="auto">
              <a:xfrm>
                <a:off x="4805" y="2030"/>
                <a:ext cx="14" cy="9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2"/>
                  </a:cxn>
                </a:cxnLst>
                <a:rect l="0" t="0" r="r" b="b"/>
                <a:pathLst>
                  <a:path w="4" h="3">
                    <a:moveTo>
                      <a:pt x="3" y="2"/>
                    </a:moveTo>
                    <a:cubicBezTo>
                      <a:pt x="3" y="3"/>
                      <a:pt x="3" y="2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4" y="0"/>
                      <a:pt x="3" y="2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92" name="Freeform 468"/>
              <p:cNvSpPr>
                <a:spLocks/>
              </p:cNvSpPr>
              <p:nvPr/>
            </p:nvSpPr>
            <p:spPr bwMode="auto">
              <a:xfrm>
                <a:off x="4809" y="2030"/>
                <a:ext cx="5" cy="9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2" y="1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2"/>
                      <a:pt x="2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1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93" name="Freeform 469"/>
              <p:cNvSpPr>
                <a:spLocks/>
              </p:cNvSpPr>
              <p:nvPr/>
            </p:nvSpPr>
            <p:spPr bwMode="auto">
              <a:xfrm>
                <a:off x="4796" y="2025"/>
                <a:ext cx="18" cy="9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0" y="2"/>
                  </a:cxn>
                  <a:cxn ang="0">
                    <a:pos x="4" y="3"/>
                  </a:cxn>
                  <a:cxn ang="0">
                    <a:pos x="4" y="2"/>
                  </a:cxn>
                </a:cxnLst>
                <a:rect l="0" t="0" r="r" b="b"/>
                <a:pathLst>
                  <a:path w="5" h="3">
                    <a:moveTo>
                      <a:pt x="4" y="2"/>
                    </a:moveTo>
                    <a:cubicBezTo>
                      <a:pt x="1" y="0"/>
                      <a:pt x="1" y="2"/>
                      <a:pt x="0" y="2"/>
                    </a:cubicBezTo>
                    <a:cubicBezTo>
                      <a:pt x="0" y="2"/>
                      <a:pt x="3" y="2"/>
                      <a:pt x="4" y="3"/>
                    </a:cubicBezTo>
                    <a:cubicBezTo>
                      <a:pt x="4" y="3"/>
                      <a:pt x="5" y="2"/>
                      <a:pt x="4" y="2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94" name="Freeform 470"/>
              <p:cNvSpPr>
                <a:spLocks/>
              </p:cNvSpPr>
              <p:nvPr/>
            </p:nvSpPr>
            <p:spPr bwMode="auto">
              <a:xfrm>
                <a:off x="4796" y="2025"/>
                <a:ext cx="18" cy="9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0" y="2"/>
                  </a:cxn>
                  <a:cxn ang="0">
                    <a:pos x="4" y="3"/>
                  </a:cxn>
                  <a:cxn ang="0">
                    <a:pos x="4" y="2"/>
                  </a:cxn>
                </a:cxnLst>
                <a:rect l="0" t="0" r="r" b="b"/>
                <a:pathLst>
                  <a:path w="5" h="3">
                    <a:moveTo>
                      <a:pt x="4" y="2"/>
                    </a:moveTo>
                    <a:cubicBezTo>
                      <a:pt x="1" y="0"/>
                      <a:pt x="1" y="2"/>
                      <a:pt x="0" y="2"/>
                    </a:cubicBezTo>
                    <a:cubicBezTo>
                      <a:pt x="0" y="2"/>
                      <a:pt x="3" y="2"/>
                      <a:pt x="4" y="3"/>
                    </a:cubicBezTo>
                    <a:cubicBezTo>
                      <a:pt x="4" y="3"/>
                      <a:pt x="5" y="2"/>
                      <a:pt x="4" y="2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95" name="Freeform 471"/>
              <p:cNvSpPr>
                <a:spLocks/>
              </p:cNvSpPr>
              <p:nvPr/>
            </p:nvSpPr>
            <p:spPr bwMode="auto">
              <a:xfrm>
                <a:off x="4823" y="1998"/>
                <a:ext cx="28" cy="2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2" y="4"/>
                  </a:cxn>
                  <a:cxn ang="0">
                    <a:pos x="2" y="5"/>
                  </a:cxn>
                  <a:cxn ang="0">
                    <a:pos x="4" y="6"/>
                  </a:cxn>
                  <a:cxn ang="0">
                    <a:pos x="6" y="3"/>
                  </a:cxn>
                  <a:cxn ang="0">
                    <a:pos x="3" y="0"/>
                  </a:cxn>
                </a:cxnLst>
                <a:rect l="0" t="0" r="r" b="b"/>
                <a:pathLst>
                  <a:path w="7" h="6">
                    <a:moveTo>
                      <a:pt x="3" y="0"/>
                    </a:moveTo>
                    <a:cubicBezTo>
                      <a:pt x="0" y="0"/>
                      <a:pt x="1" y="2"/>
                      <a:pt x="2" y="4"/>
                    </a:cubicBezTo>
                    <a:cubicBezTo>
                      <a:pt x="2" y="4"/>
                      <a:pt x="2" y="5"/>
                      <a:pt x="2" y="5"/>
                    </a:cubicBezTo>
                    <a:cubicBezTo>
                      <a:pt x="3" y="6"/>
                      <a:pt x="3" y="6"/>
                      <a:pt x="4" y="6"/>
                    </a:cubicBezTo>
                    <a:cubicBezTo>
                      <a:pt x="5" y="4"/>
                      <a:pt x="5" y="4"/>
                      <a:pt x="6" y="3"/>
                    </a:cubicBezTo>
                    <a:cubicBezTo>
                      <a:pt x="7" y="0"/>
                      <a:pt x="5" y="0"/>
                      <a:pt x="3" y="0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96" name="Freeform 472"/>
              <p:cNvSpPr>
                <a:spLocks/>
              </p:cNvSpPr>
              <p:nvPr/>
            </p:nvSpPr>
            <p:spPr bwMode="auto">
              <a:xfrm>
                <a:off x="4828" y="1998"/>
                <a:ext cx="18" cy="18"/>
              </a:xfrm>
              <a:custGeom>
                <a:avLst/>
                <a:gdLst/>
                <a:ahLst/>
                <a:cxnLst>
                  <a:cxn ang="0">
                    <a:pos x="5" y="3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2" y="0"/>
                  </a:cxn>
                  <a:cxn ang="0">
                    <a:pos x="4" y="0"/>
                  </a:cxn>
                  <a:cxn ang="0">
                    <a:pos x="5" y="3"/>
                  </a:cxn>
                </a:cxnLst>
                <a:rect l="0" t="0" r="r" b="b"/>
                <a:pathLst>
                  <a:path w="5" h="5">
                    <a:moveTo>
                      <a:pt x="5" y="3"/>
                    </a:moveTo>
                    <a:cubicBezTo>
                      <a:pt x="4" y="4"/>
                      <a:pt x="4" y="4"/>
                      <a:pt x="3" y="5"/>
                    </a:cubicBezTo>
                    <a:cubicBezTo>
                      <a:pt x="3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1" y="4"/>
                      <a:pt x="1" y="4"/>
                    </a:cubicBezTo>
                    <a:cubicBezTo>
                      <a:pt x="1" y="4"/>
                      <a:pt x="1" y="4"/>
                      <a:pt x="2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0" y="1"/>
                      <a:pt x="2" y="0"/>
                    </a:cubicBezTo>
                    <a:cubicBezTo>
                      <a:pt x="3" y="0"/>
                      <a:pt x="3" y="0"/>
                      <a:pt x="4" y="0"/>
                    </a:cubicBezTo>
                    <a:cubicBezTo>
                      <a:pt x="5" y="0"/>
                      <a:pt x="5" y="1"/>
                      <a:pt x="5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97" name="Freeform 473"/>
              <p:cNvSpPr>
                <a:spLocks/>
              </p:cNvSpPr>
              <p:nvPr/>
            </p:nvSpPr>
            <p:spPr bwMode="auto">
              <a:xfrm>
                <a:off x="4832" y="2002"/>
                <a:ext cx="14" cy="14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2"/>
                  </a:cxn>
                </a:cxnLst>
                <a:rect l="0" t="0" r="r" b="b"/>
                <a:pathLst>
                  <a:path w="4" h="4">
                    <a:moveTo>
                      <a:pt x="3" y="2"/>
                    </a:moveTo>
                    <a:cubicBezTo>
                      <a:pt x="3" y="3"/>
                      <a:pt x="3" y="3"/>
                      <a:pt x="2" y="4"/>
                    </a:cubicBezTo>
                    <a:cubicBezTo>
                      <a:pt x="2" y="4"/>
                      <a:pt x="2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4" y="0"/>
                      <a:pt x="3" y="2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98" name="Freeform 474"/>
              <p:cNvSpPr>
                <a:spLocks/>
              </p:cNvSpPr>
              <p:nvPr/>
            </p:nvSpPr>
            <p:spPr bwMode="auto">
              <a:xfrm>
                <a:off x="4832" y="2002"/>
                <a:ext cx="14" cy="14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2"/>
                  </a:cxn>
                </a:cxnLst>
                <a:rect l="0" t="0" r="r" b="b"/>
                <a:pathLst>
                  <a:path w="4" h="4">
                    <a:moveTo>
                      <a:pt x="3" y="2"/>
                    </a:moveTo>
                    <a:cubicBezTo>
                      <a:pt x="3" y="3"/>
                      <a:pt x="3" y="3"/>
                      <a:pt x="2" y="3"/>
                    </a:cubicBezTo>
                    <a:cubicBezTo>
                      <a:pt x="2" y="3"/>
                      <a:pt x="2" y="3"/>
                      <a:pt x="2" y="4"/>
                    </a:cubicBezTo>
                    <a:cubicBezTo>
                      <a:pt x="1" y="4"/>
                      <a:pt x="1" y="4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3" y="0"/>
                      <a:pt x="4" y="0"/>
                      <a:pt x="3" y="2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99" name="Freeform 475"/>
              <p:cNvSpPr>
                <a:spLocks/>
              </p:cNvSpPr>
              <p:nvPr/>
            </p:nvSpPr>
            <p:spPr bwMode="auto">
              <a:xfrm>
                <a:off x="4832" y="2002"/>
                <a:ext cx="9" cy="14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2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3" y="2"/>
                      <a:pt x="3" y="2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0" y="1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3" y="0"/>
                      <a:pt x="3" y="1"/>
                      <a:pt x="3" y="2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00" name="Freeform 476"/>
              <p:cNvSpPr>
                <a:spLocks/>
              </p:cNvSpPr>
              <p:nvPr/>
            </p:nvSpPr>
            <p:spPr bwMode="auto">
              <a:xfrm>
                <a:off x="4823" y="2002"/>
                <a:ext cx="18" cy="9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0" y="1"/>
                  </a:cxn>
                  <a:cxn ang="0">
                    <a:pos x="3" y="2"/>
                  </a:cxn>
                  <a:cxn ang="0">
                    <a:pos x="4" y="1"/>
                  </a:cxn>
                </a:cxnLst>
                <a:rect l="0" t="0" r="r" b="b"/>
                <a:pathLst>
                  <a:path w="4" h="2">
                    <a:moveTo>
                      <a:pt x="4" y="1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3" y="1"/>
                      <a:pt x="3" y="2"/>
                    </a:cubicBezTo>
                    <a:cubicBezTo>
                      <a:pt x="3" y="2"/>
                      <a:pt x="4" y="1"/>
                      <a:pt x="4" y="1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01" name="Freeform 477"/>
              <p:cNvSpPr>
                <a:spLocks/>
              </p:cNvSpPr>
              <p:nvPr/>
            </p:nvSpPr>
            <p:spPr bwMode="auto">
              <a:xfrm>
                <a:off x="4823" y="2002"/>
                <a:ext cx="18" cy="9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0" y="1"/>
                  </a:cxn>
                  <a:cxn ang="0">
                    <a:pos x="3" y="2"/>
                  </a:cxn>
                  <a:cxn ang="0">
                    <a:pos x="4" y="1"/>
                  </a:cxn>
                </a:cxnLst>
                <a:rect l="0" t="0" r="r" b="b"/>
                <a:pathLst>
                  <a:path w="4" h="2">
                    <a:moveTo>
                      <a:pt x="4" y="1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3" y="1"/>
                      <a:pt x="3" y="2"/>
                    </a:cubicBezTo>
                    <a:cubicBezTo>
                      <a:pt x="3" y="2"/>
                      <a:pt x="4" y="1"/>
                      <a:pt x="4" y="1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02" name="Freeform 478"/>
              <p:cNvSpPr>
                <a:spLocks/>
              </p:cNvSpPr>
              <p:nvPr/>
            </p:nvSpPr>
            <p:spPr bwMode="auto">
              <a:xfrm>
                <a:off x="4667" y="1838"/>
                <a:ext cx="46" cy="64"/>
              </a:xfrm>
              <a:custGeom>
                <a:avLst/>
                <a:gdLst/>
                <a:ahLst/>
                <a:cxnLst>
                  <a:cxn ang="0">
                    <a:pos x="3" y="17"/>
                  </a:cxn>
                  <a:cxn ang="0">
                    <a:pos x="8" y="9"/>
                  </a:cxn>
                  <a:cxn ang="0">
                    <a:pos x="3" y="11"/>
                  </a:cxn>
                  <a:cxn ang="0">
                    <a:pos x="0" y="16"/>
                  </a:cxn>
                  <a:cxn ang="0">
                    <a:pos x="3" y="17"/>
                  </a:cxn>
                </a:cxnLst>
                <a:rect l="0" t="0" r="r" b="b"/>
                <a:pathLst>
                  <a:path w="12" h="18">
                    <a:moveTo>
                      <a:pt x="3" y="17"/>
                    </a:moveTo>
                    <a:cubicBezTo>
                      <a:pt x="4" y="14"/>
                      <a:pt x="6" y="11"/>
                      <a:pt x="8" y="9"/>
                    </a:cubicBezTo>
                    <a:cubicBezTo>
                      <a:pt x="12" y="6"/>
                      <a:pt x="3" y="0"/>
                      <a:pt x="3" y="11"/>
                    </a:cubicBezTo>
                    <a:cubicBezTo>
                      <a:pt x="3" y="13"/>
                      <a:pt x="0" y="14"/>
                      <a:pt x="0" y="16"/>
                    </a:cubicBezTo>
                    <a:cubicBezTo>
                      <a:pt x="0" y="17"/>
                      <a:pt x="3" y="18"/>
                      <a:pt x="3" y="17"/>
                    </a:cubicBezTo>
                    <a:close/>
                  </a:path>
                </a:pathLst>
              </a:custGeom>
              <a:solidFill>
                <a:srgbClr val="EB3C2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03" name="Freeform 479"/>
              <p:cNvSpPr>
                <a:spLocks/>
              </p:cNvSpPr>
              <p:nvPr/>
            </p:nvSpPr>
            <p:spPr bwMode="auto">
              <a:xfrm>
                <a:off x="4672" y="1852"/>
                <a:ext cx="28" cy="46"/>
              </a:xfrm>
              <a:custGeom>
                <a:avLst/>
                <a:gdLst/>
                <a:ahLst/>
                <a:cxnLst>
                  <a:cxn ang="0">
                    <a:pos x="7" y="5"/>
                  </a:cxn>
                  <a:cxn ang="0">
                    <a:pos x="2" y="12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0" y="11"/>
                  </a:cxn>
                  <a:cxn ang="0">
                    <a:pos x="2" y="8"/>
                  </a:cxn>
                  <a:cxn ang="0">
                    <a:pos x="7" y="2"/>
                  </a:cxn>
                  <a:cxn ang="0">
                    <a:pos x="7" y="5"/>
                  </a:cxn>
                </a:cxnLst>
                <a:rect l="0" t="0" r="r" b="b"/>
                <a:pathLst>
                  <a:path w="8" h="13">
                    <a:moveTo>
                      <a:pt x="7" y="5"/>
                    </a:moveTo>
                    <a:cubicBezTo>
                      <a:pt x="5" y="7"/>
                      <a:pt x="3" y="9"/>
                      <a:pt x="2" y="12"/>
                    </a:cubicBezTo>
                    <a:cubicBezTo>
                      <a:pt x="2" y="13"/>
                      <a:pt x="0" y="13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0"/>
                      <a:pt x="2" y="9"/>
                      <a:pt x="2" y="8"/>
                    </a:cubicBezTo>
                    <a:cubicBezTo>
                      <a:pt x="2" y="1"/>
                      <a:pt x="6" y="0"/>
                      <a:pt x="7" y="2"/>
                    </a:cubicBezTo>
                    <a:cubicBezTo>
                      <a:pt x="8" y="2"/>
                      <a:pt x="8" y="3"/>
                      <a:pt x="7" y="5"/>
                    </a:cubicBezTo>
                    <a:close/>
                  </a:path>
                </a:pathLst>
              </a:custGeom>
              <a:solidFill>
                <a:srgbClr val="F05E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04" name="Freeform 480"/>
              <p:cNvSpPr>
                <a:spLocks/>
              </p:cNvSpPr>
              <p:nvPr/>
            </p:nvSpPr>
            <p:spPr bwMode="auto">
              <a:xfrm>
                <a:off x="4672" y="1856"/>
                <a:ext cx="28" cy="36"/>
              </a:xfrm>
              <a:custGeom>
                <a:avLst/>
                <a:gdLst/>
                <a:ahLst/>
                <a:cxnLst>
                  <a:cxn ang="0">
                    <a:pos x="7" y="3"/>
                  </a:cxn>
                  <a:cxn ang="0">
                    <a:pos x="2" y="11"/>
                  </a:cxn>
                  <a:cxn ang="0">
                    <a:pos x="0" y="11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2" y="7"/>
                  </a:cxn>
                  <a:cxn ang="0">
                    <a:pos x="6" y="1"/>
                  </a:cxn>
                  <a:cxn ang="0">
                    <a:pos x="7" y="3"/>
                  </a:cxn>
                </a:cxnLst>
                <a:rect l="0" t="0" r="r" b="b"/>
                <a:pathLst>
                  <a:path w="8" h="11">
                    <a:moveTo>
                      <a:pt x="7" y="3"/>
                    </a:moveTo>
                    <a:cubicBezTo>
                      <a:pt x="5" y="5"/>
                      <a:pt x="3" y="8"/>
                      <a:pt x="2" y="11"/>
                    </a:cubicBezTo>
                    <a:cubicBezTo>
                      <a:pt x="2" y="11"/>
                      <a:pt x="1" y="11"/>
                      <a:pt x="0" y="11"/>
                    </a:cubicBezTo>
                    <a:cubicBezTo>
                      <a:pt x="0" y="11"/>
                      <a:pt x="0" y="11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1" y="9"/>
                      <a:pt x="2" y="8"/>
                      <a:pt x="2" y="7"/>
                    </a:cubicBezTo>
                    <a:cubicBezTo>
                      <a:pt x="2" y="2"/>
                      <a:pt x="5" y="0"/>
                      <a:pt x="6" y="1"/>
                    </a:cubicBezTo>
                    <a:cubicBezTo>
                      <a:pt x="7" y="1"/>
                      <a:pt x="8" y="2"/>
                      <a:pt x="7" y="3"/>
                    </a:cubicBezTo>
                    <a:close/>
                  </a:path>
                </a:pathLst>
              </a:custGeom>
              <a:solidFill>
                <a:srgbClr val="F47B4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05" name="Freeform 481"/>
              <p:cNvSpPr>
                <a:spLocks/>
              </p:cNvSpPr>
              <p:nvPr/>
            </p:nvSpPr>
            <p:spPr bwMode="auto">
              <a:xfrm>
                <a:off x="4672" y="1861"/>
                <a:ext cx="28" cy="32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2" y="9"/>
                  </a:cxn>
                  <a:cxn ang="0">
                    <a:pos x="1" y="9"/>
                  </a:cxn>
                  <a:cxn ang="0">
                    <a:pos x="1" y="9"/>
                  </a:cxn>
                  <a:cxn ang="0">
                    <a:pos x="0" y="9"/>
                  </a:cxn>
                  <a:cxn ang="0">
                    <a:pos x="2" y="6"/>
                  </a:cxn>
                  <a:cxn ang="0">
                    <a:pos x="6" y="0"/>
                  </a:cxn>
                  <a:cxn ang="0">
                    <a:pos x="6" y="2"/>
                  </a:cxn>
                </a:cxnLst>
                <a:rect l="0" t="0" r="r" b="b"/>
                <a:pathLst>
                  <a:path w="8" h="9">
                    <a:moveTo>
                      <a:pt x="6" y="2"/>
                    </a:moveTo>
                    <a:cubicBezTo>
                      <a:pt x="5" y="3"/>
                      <a:pt x="3" y="6"/>
                      <a:pt x="2" y="9"/>
                    </a:cubicBezTo>
                    <a:cubicBezTo>
                      <a:pt x="2" y="9"/>
                      <a:pt x="1" y="9"/>
                      <a:pt x="1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9"/>
                      <a:pt x="0" y="9"/>
                      <a:pt x="0" y="9"/>
                    </a:cubicBezTo>
                    <a:cubicBezTo>
                      <a:pt x="1" y="8"/>
                      <a:pt x="2" y="7"/>
                      <a:pt x="2" y="6"/>
                    </a:cubicBezTo>
                    <a:cubicBezTo>
                      <a:pt x="3" y="2"/>
                      <a:pt x="5" y="0"/>
                      <a:pt x="6" y="0"/>
                    </a:cubicBezTo>
                    <a:cubicBezTo>
                      <a:pt x="6" y="0"/>
                      <a:pt x="8" y="1"/>
                      <a:pt x="6" y="2"/>
                    </a:cubicBezTo>
                    <a:close/>
                  </a:path>
                </a:pathLst>
              </a:custGeom>
              <a:solidFill>
                <a:srgbClr val="F89A5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06" name="Freeform 482"/>
              <p:cNvSpPr>
                <a:spLocks/>
              </p:cNvSpPr>
              <p:nvPr/>
            </p:nvSpPr>
            <p:spPr bwMode="auto">
              <a:xfrm>
                <a:off x="4676" y="1861"/>
                <a:ext cx="23" cy="32"/>
              </a:xfrm>
              <a:custGeom>
                <a:avLst/>
                <a:gdLst/>
                <a:ahLst/>
                <a:cxnLst>
                  <a:cxn ang="0">
                    <a:pos x="5" y="2"/>
                  </a:cxn>
                  <a:cxn ang="0">
                    <a:pos x="1" y="8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1" y="6"/>
                  </a:cxn>
                  <a:cxn ang="0">
                    <a:pos x="4" y="1"/>
                  </a:cxn>
                  <a:cxn ang="0">
                    <a:pos x="5" y="2"/>
                  </a:cxn>
                </a:cxnLst>
                <a:rect l="0" t="0" r="r" b="b"/>
                <a:pathLst>
                  <a:path w="6" h="9">
                    <a:moveTo>
                      <a:pt x="5" y="2"/>
                    </a:moveTo>
                    <a:cubicBezTo>
                      <a:pt x="4" y="3"/>
                      <a:pt x="2" y="6"/>
                      <a:pt x="1" y="8"/>
                    </a:cubicBezTo>
                    <a:cubicBezTo>
                      <a:pt x="1" y="8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8"/>
                      <a:pt x="1" y="7"/>
                      <a:pt x="1" y="6"/>
                    </a:cubicBezTo>
                    <a:cubicBezTo>
                      <a:pt x="2" y="3"/>
                      <a:pt x="4" y="1"/>
                      <a:pt x="4" y="1"/>
                    </a:cubicBezTo>
                    <a:cubicBezTo>
                      <a:pt x="4" y="0"/>
                      <a:pt x="6" y="1"/>
                      <a:pt x="5" y="2"/>
                    </a:cubicBezTo>
                    <a:close/>
                  </a:path>
                </a:pathLst>
              </a:custGeom>
              <a:solidFill>
                <a:srgbClr val="FCBF6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07" name="Freeform 483"/>
              <p:cNvSpPr>
                <a:spLocks/>
              </p:cNvSpPr>
              <p:nvPr/>
            </p:nvSpPr>
            <p:spPr bwMode="auto">
              <a:xfrm>
                <a:off x="4607" y="1893"/>
                <a:ext cx="78" cy="78"/>
              </a:xfrm>
              <a:custGeom>
                <a:avLst/>
                <a:gdLst/>
                <a:ahLst/>
                <a:cxnLst>
                  <a:cxn ang="0">
                    <a:pos x="8" y="1"/>
                  </a:cxn>
                  <a:cxn ang="0">
                    <a:pos x="6" y="18"/>
                  </a:cxn>
                  <a:cxn ang="0">
                    <a:pos x="14" y="19"/>
                  </a:cxn>
                  <a:cxn ang="0">
                    <a:pos x="20" y="6"/>
                  </a:cxn>
                  <a:cxn ang="0">
                    <a:pos x="8" y="1"/>
                  </a:cxn>
                </a:cxnLst>
                <a:rect l="0" t="0" r="r" b="b"/>
                <a:pathLst>
                  <a:path w="21" h="21">
                    <a:moveTo>
                      <a:pt x="8" y="1"/>
                    </a:moveTo>
                    <a:cubicBezTo>
                      <a:pt x="8" y="1"/>
                      <a:pt x="0" y="5"/>
                      <a:pt x="6" y="18"/>
                    </a:cubicBezTo>
                    <a:cubicBezTo>
                      <a:pt x="6" y="18"/>
                      <a:pt x="10" y="21"/>
                      <a:pt x="14" y="19"/>
                    </a:cubicBezTo>
                    <a:cubicBezTo>
                      <a:pt x="14" y="19"/>
                      <a:pt x="21" y="13"/>
                      <a:pt x="20" y="6"/>
                    </a:cubicBezTo>
                    <a:cubicBezTo>
                      <a:pt x="20" y="6"/>
                      <a:pt x="20" y="0"/>
                      <a:pt x="8" y="1"/>
                    </a:cubicBezTo>
                    <a:close/>
                  </a:path>
                </a:pathLst>
              </a:custGeom>
              <a:solidFill>
                <a:srgbClr val="EB3C2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08" name="Freeform 484"/>
              <p:cNvSpPr>
                <a:spLocks/>
              </p:cNvSpPr>
              <p:nvPr/>
            </p:nvSpPr>
            <p:spPr bwMode="auto">
              <a:xfrm>
                <a:off x="4612" y="1897"/>
                <a:ext cx="69" cy="68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4" y="3"/>
                  </a:cxn>
                  <a:cxn ang="0">
                    <a:pos x="18" y="6"/>
                  </a:cxn>
                  <a:cxn ang="0">
                    <a:pos x="13" y="17"/>
                  </a:cxn>
                  <a:cxn ang="0">
                    <a:pos x="12" y="18"/>
                  </a:cxn>
                  <a:cxn ang="0">
                    <a:pos x="6" y="17"/>
                  </a:cxn>
                  <a:cxn ang="0">
                    <a:pos x="6" y="17"/>
                  </a:cxn>
                  <a:cxn ang="0">
                    <a:pos x="8" y="0"/>
                  </a:cxn>
                </a:cxnLst>
                <a:rect l="0" t="0" r="r" b="b"/>
                <a:pathLst>
                  <a:path w="19" h="19">
                    <a:moveTo>
                      <a:pt x="8" y="0"/>
                    </a:moveTo>
                    <a:cubicBezTo>
                      <a:pt x="11" y="1"/>
                      <a:pt x="13" y="2"/>
                      <a:pt x="14" y="3"/>
                    </a:cubicBezTo>
                    <a:cubicBezTo>
                      <a:pt x="17" y="4"/>
                      <a:pt x="18" y="6"/>
                      <a:pt x="18" y="6"/>
                    </a:cubicBezTo>
                    <a:cubicBezTo>
                      <a:pt x="19" y="11"/>
                      <a:pt x="14" y="16"/>
                      <a:pt x="13" y="17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9" y="19"/>
                      <a:pt x="7" y="18"/>
                      <a:pt x="6" y="17"/>
                    </a:cubicBezTo>
                    <a:cubicBezTo>
                      <a:pt x="6" y="17"/>
                      <a:pt x="6" y="17"/>
                      <a:pt x="6" y="17"/>
                    </a:cubicBezTo>
                    <a:cubicBezTo>
                      <a:pt x="0" y="4"/>
                      <a:pt x="8" y="0"/>
                      <a:pt x="8" y="0"/>
                    </a:cubicBezTo>
                    <a:close/>
                  </a:path>
                </a:pathLst>
              </a:custGeom>
              <a:solidFill>
                <a:srgbClr val="F05E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09" name="Freeform 485"/>
              <p:cNvSpPr>
                <a:spLocks/>
              </p:cNvSpPr>
              <p:nvPr/>
            </p:nvSpPr>
            <p:spPr bwMode="auto">
              <a:xfrm>
                <a:off x="4621" y="1902"/>
                <a:ext cx="51" cy="59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2" y="2"/>
                  </a:cxn>
                  <a:cxn ang="0">
                    <a:pos x="15" y="5"/>
                  </a:cxn>
                  <a:cxn ang="0">
                    <a:pos x="10" y="16"/>
                  </a:cxn>
                  <a:cxn ang="0">
                    <a:pos x="10" y="16"/>
                  </a:cxn>
                  <a:cxn ang="0">
                    <a:pos x="4" y="15"/>
                  </a:cxn>
                  <a:cxn ang="0">
                    <a:pos x="4" y="15"/>
                  </a:cxn>
                  <a:cxn ang="0">
                    <a:pos x="7" y="0"/>
                  </a:cxn>
                </a:cxnLst>
                <a:rect l="0" t="0" r="r" b="b"/>
                <a:pathLst>
                  <a:path w="15" h="17">
                    <a:moveTo>
                      <a:pt x="7" y="0"/>
                    </a:moveTo>
                    <a:cubicBezTo>
                      <a:pt x="10" y="0"/>
                      <a:pt x="11" y="2"/>
                      <a:pt x="12" y="2"/>
                    </a:cubicBezTo>
                    <a:cubicBezTo>
                      <a:pt x="14" y="4"/>
                      <a:pt x="15" y="5"/>
                      <a:pt x="15" y="5"/>
                    </a:cubicBezTo>
                    <a:cubicBezTo>
                      <a:pt x="15" y="10"/>
                      <a:pt x="11" y="15"/>
                      <a:pt x="10" y="16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7" y="17"/>
                      <a:pt x="5" y="16"/>
                      <a:pt x="4" y="15"/>
                    </a:cubicBezTo>
                    <a:cubicBezTo>
                      <a:pt x="4" y="15"/>
                      <a:pt x="4" y="15"/>
                      <a:pt x="4" y="15"/>
                    </a:cubicBezTo>
                    <a:cubicBezTo>
                      <a:pt x="0" y="4"/>
                      <a:pt x="7" y="0"/>
                      <a:pt x="7" y="0"/>
                    </a:cubicBezTo>
                    <a:close/>
                  </a:path>
                </a:pathLst>
              </a:custGeom>
              <a:solidFill>
                <a:srgbClr val="F47B4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10" name="Freeform 486"/>
              <p:cNvSpPr>
                <a:spLocks/>
              </p:cNvSpPr>
              <p:nvPr/>
            </p:nvSpPr>
            <p:spPr bwMode="auto">
              <a:xfrm>
                <a:off x="4621" y="1906"/>
                <a:ext cx="46" cy="5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1" y="2"/>
                  </a:cxn>
                  <a:cxn ang="0">
                    <a:pos x="13" y="5"/>
                  </a:cxn>
                  <a:cxn ang="0">
                    <a:pos x="9" y="14"/>
                  </a:cxn>
                  <a:cxn ang="0">
                    <a:pos x="8" y="15"/>
                  </a:cxn>
                  <a:cxn ang="0">
                    <a:pos x="3" y="14"/>
                  </a:cxn>
                  <a:cxn ang="0">
                    <a:pos x="3" y="13"/>
                  </a:cxn>
                  <a:cxn ang="0">
                    <a:pos x="6" y="0"/>
                  </a:cxn>
                </a:cxnLst>
                <a:rect l="0" t="0" r="r" b="b"/>
                <a:pathLst>
                  <a:path w="13" h="16">
                    <a:moveTo>
                      <a:pt x="6" y="0"/>
                    </a:moveTo>
                    <a:cubicBezTo>
                      <a:pt x="11" y="0"/>
                      <a:pt x="11" y="1"/>
                      <a:pt x="11" y="2"/>
                    </a:cubicBezTo>
                    <a:cubicBezTo>
                      <a:pt x="13" y="3"/>
                      <a:pt x="13" y="4"/>
                      <a:pt x="13" y="5"/>
                    </a:cubicBezTo>
                    <a:cubicBezTo>
                      <a:pt x="13" y="9"/>
                      <a:pt x="9" y="14"/>
                      <a:pt x="9" y="14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6" y="16"/>
                      <a:pt x="4" y="14"/>
                      <a:pt x="3" y="14"/>
                    </a:cubicBezTo>
                    <a:cubicBezTo>
                      <a:pt x="3" y="14"/>
                      <a:pt x="3" y="13"/>
                      <a:pt x="3" y="13"/>
                    </a:cubicBezTo>
                    <a:cubicBezTo>
                      <a:pt x="0" y="3"/>
                      <a:pt x="6" y="0"/>
                      <a:pt x="6" y="0"/>
                    </a:cubicBezTo>
                    <a:close/>
                  </a:path>
                </a:pathLst>
              </a:custGeom>
              <a:solidFill>
                <a:srgbClr val="F89A5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11" name="Freeform 487"/>
              <p:cNvSpPr>
                <a:spLocks/>
              </p:cNvSpPr>
              <p:nvPr/>
            </p:nvSpPr>
            <p:spPr bwMode="auto">
              <a:xfrm>
                <a:off x="4630" y="1906"/>
                <a:ext cx="37" cy="50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9" y="2"/>
                  </a:cxn>
                  <a:cxn ang="0">
                    <a:pos x="10" y="6"/>
                  </a:cxn>
                  <a:cxn ang="0">
                    <a:pos x="6" y="14"/>
                  </a:cxn>
                  <a:cxn ang="0">
                    <a:pos x="6" y="14"/>
                  </a:cxn>
                  <a:cxn ang="0">
                    <a:pos x="1" y="13"/>
                  </a:cxn>
                  <a:cxn ang="0">
                    <a:pos x="1" y="13"/>
                  </a:cxn>
                  <a:cxn ang="0">
                    <a:pos x="5" y="0"/>
                  </a:cxn>
                </a:cxnLst>
                <a:rect l="0" t="0" r="r" b="b"/>
                <a:pathLst>
                  <a:path w="10" h="15">
                    <a:moveTo>
                      <a:pt x="5" y="0"/>
                    </a:moveTo>
                    <a:cubicBezTo>
                      <a:pt x="10" y="1"/>
                      <a:pt x="9" y="2"/>
                      <a:pt x="9" y="2"/>
                    </a:cubicBezTo>
                    <a:cubicBezTo>
                      <a:pt x="10" y="3"/>
                      <a:pt x="10" y="5"/>
                      <a:pt x="10" y="6"/>
                    </a:cubicBezTo>
                    <a:cubicBezTo>
                      <a:pt x="10" y="10"/>
                      <a:pt x="6" y="14"/>
                      <a:pt x="6" y="14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3" y="15"/>
                      <a:pt x="2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0" y="4"/>
                      <a:pt x="5" y="0"/>
                      <a:pt x="5" y="0"/>
                    </a:cubicBezTo>
                    <a:close/>
                  </a:path>
                </a:pathLst>
              </a:custGeom>
              <a:solidFill>
                <a:srgbClr val="FCBF6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12" name="Freeform 488"/>
              <p:cNvSpPr>
                <a:spLocks/>
              </p:cNvSpPr>
              <p:nvPr/>
            </p:nvSpPr>
            <p:spPr bwMode="auto">
              <a:xfrm>
                <a:off x="4635" y="1911"/>
                <a:ext cx="32" cy="46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11"/>
                  </a:cxn>
                  <a:cxn ang="0">
                    <a:pos x="5" y="13"/>
                  </a:cxn>
                  <a:cxn ang="0">
                    <a:pos x="8" y="2"/>
                  </a:cxn>
                  <a:cxn ang="0">
                    <a:pos x="5" y="0"/>
                  </a:cxn>
                </a:cxnLst>
                <a:rect l="0" t="0" r="r" b="b"/>
                <a:pathLst>
                  <a:path w="10" h="14">
                    <a:moveTo>
                      <a:pt x="5" y="0"/>
                    </a:moveTo>
                    <a:cubicBezTo>
                      <a:pt x="5" y="0"/>
                      <a:pt x="0" y="4"/>
                      <a:pt x="0" y="11"/>
                    </a:cubicBezTo>
                    <a:cubicBezTo>
                      <a:pt x="0" y="11"/>
                      <a:pt x="2" y="14"/>
                      <a:pt x="5" y="13"/>
                    </a:cubicBezTo>
                    <a:cubicBezTo>
                      <a:pt x="5" y="13"/>
                      <a:pt x="9" y="6"/>
                      <a:pt x="8" y="2"/>
                    </a:cubicBezTo>
                    <a:cubicBezTo>
                      <a:pt x="8" y="2"/>
                      <a:pt x="10" y="0"/>
                      <a:pt x="5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13" name="Freeform 489"/>
              <p:cNvSpPr>
                <a:spLocks/>
              </p:cNvSpPr>
              <p:nvPr/>
            </p:nvSpPr>
            <p:spPr bwMode="auto">
              <a:xfrm>
                <a:off x="4635" y="1874"/>
                <a:ext cx="32" cy="3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4" y="8"/>
                  </a:cxn>
                  <a:cxn ang="0">
                    <a:pos x="8" y="8"/>
                  </a:cxn>
                  <a:cxn ang="0">
                    <a:pos x="9" y="1"/>
                  </a:cxn>
                  <a:cxn ang="0">
                    <a:pos x="3" y="0"/>
                  </a:cxn>
                </a:cxnLst>
                <a:rect l="0" t="0" r="r" b="b"/>
                <a:pathLst>
                  <a:path w="10" h="9">
                    <a:moveTo>
                      <a:pt x="3" y="0"/>
                    </a:moveTo>
                    <a:cubicBezTo>
                      <a:pt x="3" y="0"/>
                      <a:pt x="0" y="3"/>
                      <a:pt x="4" y="8"/>
                    </a:cubicBezTo>
                    <a:cubicBezTo>
                      <a:pt x="4" y="8"/>
                      <a:pt x="6" y="9"/>
                      <a:pt x="8" y="8"/>
                    </a:cubicBezTo>
                    <a:cubicBezTo>
                      <a:pt x="8" y="8"/>
                      <a:pt x="10" y="5"/>
                      <a:pt x="9" y="1"/>
                    </a:cubicBezTo>
                    <a:cubicBezTo>
                      <a:pt x="9" y="1"/>
                      <a:pt x="6" y="0"/>
                      <a:pt x="3" y="0"/>
                    </a:cubicBezTo>
                    <a:close/>
                  </a:path>
                </a:pathLst>
              </a:custGeom>
              <a:solidFill>
                <a:srgbClr val="EB3C2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14" name="Freeform 490"/>
              <p:cNvSpPr>
                <a:spLocks/>
              </p:cNvSpPr>
              <p:nvPr/>
            </p:nvSpPr>
            <p:spPr bwMode="auto">
              <a:xfrm>
                <a:off x="4635" y="1874"/>
                <a:ext cx="32" cy="32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7" y="1"/>
                  </a:cxn>
                  <a:cxn ang="0">
                    <a:pos x="8" y="2"/>
                  </a:cxn>
                  <a:cxn ang="0">
                    <a:pos x="7" y="7"/>
                  </a:cxn>
                  <a:cxn ang="0">
                    <a:pos x="7" y="8"/>
                  </a:cxn>
                  <a:cxn ang="0">
                    <a:pos x="4" y="8"/>
                  </a:cxn>
                  <a:cxn ang="0">
                    <a:pos x="4" y="8"/>
                  </a:cxn>
                  <a:cxn ang="0">
                    <a:pos x="3" y="1"/>
                  </a:cxn>
                </a:cxnLst>
                <a:rect l="0" t="0" r="r" b="b"/>
                <a:pathLst>
                  <a:path w="9" h="9">
                    <a:moveTo>
                      <a:pt x="3" y="1"/>
                    </a:moveTo>
                    <a:cubicBezTo>
                      <a:pt x="5" y="0"/>
                      <a:pt x="6" y="1"/>
                      <a:pt x="7" y="1"/>
                    </a:cubicBezTo>
                    <a:cubicBezTo>
                      <a:pt x="8" y="1"/>
                      <a:pt x="8" y="2"/>
                      <a:pt x="8" y="2"/>
                    </a:cubicBezTo>
                    <a:cubicBezTo>
                      <a:pt x="9" y="4"/>
                      <a:pt x="8" y="7"/>
                      <a:pt x="7" y="7"/>
                    </a:cubicBezTo>
                    <a:cubicBezTo>
                      <a:pt x="7" y="7"/>
                      <a:pt x="7" y="8"/>
                      <a:pt x="7" y="8"/>
                    </a:cubicBezTo>
                    <a:cubicBezTo>
                      <a:pt x="6" y="9"/>
                      <a:pt x="5" y="8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0" y="3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F166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15" name="Freeform 491"/>
              <p:cNvSpPr>
                <a:spLocks/>
              </p:cNvSpPr>
              <p:nvPr/>
            </p:nvSpPr>
            <p:spPr bwMode="auto">
              <a:xfrm>
                <a:off x="4635" y="1874"/>
                <a:ext cx="32" cy="27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6" y="1"/>
                  </a:cxn>
                  <a:cxn ang="0">
                    <a:pos x="7" y="2"/>
                  </a:cxn>
                  <a:cxn ang="0">
                    <a:pos x="6" y="7"/>
                  </a:cxn>
                  <a:cxn ang="0">
                    <a:pos x="6" y="7"/>
                  </a:cxn>
                  <a:cxn ang="0">
                    <a:pos x="3" y="8"/>
                  </a:cxn>
                  <a:cxn ang="0">
                    <a:pos x="3" y="8"/>
                  </a:cxn>
                  <a:cxn ang="0">
                    <a:pos x="2" y="1"/>
                  </a:cxn>
                </a:cxnLst>
                <a:rect l="0" t="0" r="r" b="b"/>
                <a:pathLst>
                  <a:path w="8" h="8">
                    <a:moveTo>
                      <a:pt x="2" y="1"/>
                    </a:moveTo>
                    <a:cubicBezTo>
                      <a:pt x="4" y="0"/>
                      <a:pt x="5" y="1"/>
                      <a:pt x="6" y="1"/>
                    </a:cubicBezTo>
                    <a:cubicBezTo>
                      <a:pt x="7" y="1"/>
                      <a:pt x="7" y="2"/>
                      <a:pt x="7" y="2"/>
                    </a:cubicBezTo>
                    <a:cubicBezTo>
                      <a:pt x="8" y="4"/>
                      <a:pt x="6" y="7"/>
                      <a:pt x="6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5" y="8"/>
                      <a:pt x="4" y="8"/>
                      <a:pt x="3" y="8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0" y="3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F68B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16" name="Freeform 492"/>
              <p:cNvSpPr>
                <a:spLocks/>
              </p:cNvSpPr>
              <p:nvPr/>
            </p:nvSpPr>
            <p:spPr bwMode="auto">
              <a:xfrm>
                <a:off x="4635" y="1874"/>
                <a:ext cx="23" cy="27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5" y="1"/>
                  </a:cxn>
                  <a:cxn ang="0">
                    <a:pos x="6" y="3"/>
                  </a:cxn>
                  <a:cxn ang="0">
                    <a:pos x="5" y="7"/>
                  </a:cxn>
                  <a:cxn ang="0">
                    <a:pos x="5" y="7"/>
                  </a:cxn>
                  <a:cxn ang="0">
                    <a:pos x="2" y="7"/>
                  </a:cxn>
                  <a:cxn ang="0">
                    <a:pos x="2" y="7"/>
                  </a:cxn>
                  <a:cxn ang="0">
                    <a:pos x="2" y="1"/>
                  </a:cxn>
                </a:cxnLst>
                <a:rect l="0" t="0" r="r" b="b"/>
                <a:pathLst>
                  <a:path w="6" h="8">
                    <a:moveTo>
                      <a:pt x="2" y="1"/>
                    </a:moveTo>
                    <a:cubicBezTo>
                      <a:pt x="4" y="0"/>
                      <a:pt x="5" y="1"/>
                      <a:pt x="5" y="1"/>
                    </a:cubicBezTo>
                    <a:cubicBezTo>
                      <a:pt x="5" y="2"/>
                      <a:pt x="6" y="2"/>
                      <a:pt x="6" y="3"/>
                    </a:cubicBezTo>
                    <a:cubicBezTo>
                      <a:pt x="6" y="5"/>
                      <a:pt x="5" y="7"/>
                      <a:pt x="5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4" y="8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0" y="3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FBB4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17" name="Freeform 493"/>
              <p:cNvSpPr>
                <a:spLocks/>
              </p:cNvSpPr>
              <p:nvPr/>
            </p:nvSpPr>
            <p:spPr bwMode="auto">
              <a:xfrm>
                <a:off x="4635" y="1879"/>
                <a:ext cx="23" cy="2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5" y="1"/>
                  </a:cxn>
                  <a:cxn ang="0">
                    <a:pos x="5" y="6"/>
                  </a:cxn>
                  <a:cxn ang="0">
                    <a:pos x="2" y="6"/>
                  </a:cxn>
                  <a:cxn ang="0">
                    <a:pos x="2" y="0"/>
                  </a:cxn>
                </a:cxnLst>
                <a:rect l="0" t="0" r="r" b="b"/>
                <a:pathLst>
                  <a:path w="6" h="7">
                    <a:moveTo>
                      <a:pt x="2" y="0"/>
                    </a:moveTo>
                    <a:cubicBezTo>
                      <a:pt x="5" y="0"/>
                      <a:pt x="5" y="1"/>
                      <a:pt x="5" y="1"/>
                    </a:cubicBezTo>
                    <a:cubicBezTo>
                      <a:pt x="6" y="2"/>
                      <a:pt x="5" y="6"/>
                      <a:pt x="5" y="6"/>
                    </a:cubicBezTo>
                    <a:cubicBezTo>
                      <a:pt x="4" y="7"/>
                      <a:pt x="2" y="6"/>
                      <a:pt x="2" y="6"/>
                    </a:cubicBezTo>
                    <a:cubicBezTo>
                      <a:pt x="0" y="2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18" name="Freeform 494"/>
              <p:cNvSpPr>
                <a:spLocks/>
              </p:cNvSpPr>
              <p:nvPr/>
            </p:nvSpPr>
            <p:spPr bwMode="auto">
              <a:xfrm>
                <a:off x="4681" y="1893"/>
                <a:ext cx="28" cy="27"/>
              </a:xfrm>
              <a:custGeom>
                <a:avLst/>
                <a:gdLst/>
                <a:ahLst/>
                <a:cxnLst>
                  <a:cxn ang="0">
                    <a:pos x="8" y="5"/>
                  </a:cxn>
                  <a:cxn ang="0">
                    <a:pos x="2" y="7"/>
                  </a:cxn>
                  <a:cxn ang="0">
                    <a:pos x="1" y="7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6" y="1"/>
                  </a:cxn>
                  <a:cxn ang="0">
                    <a:pos x="7" y="3"/>
                  </a:cxn>
                  <a:cxn ang="0">
                    <a:pos x="8" y="5"/>
                  </a:cxn>
                </a:cxnLst>
                <a:rect l="0" t="0" r="r" b="b"/>
                <a:pathLst>
                  <a:path w="8" h="7">
                    <a:moveTo>
                      <a:pt x="8" y="5"/>
                    </a:moveTo>
                    <a:cubicBezTo>
                      <a:pt x="6" y="7"/>
                      <a:pt x="2" y="7"/>
                      <a:pt x="2" y="7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0" y="6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2" y="0"/>
                      <a:pt x="5" y="1"/>
                      <a:pt x="6" y="1"/>
                    </a:cubicBezTo>
                    <a:cubicBezTo>
                      <a:pt x="7" y="1"/>
                      <a:pt x="7" y="2"/>
                      <a:pt x="7" y="3"/>
                    </a:cubicBezTo>
                    <a:cubicBezTo>
                      <a:pt x="8" y="4"/>
                      <a:pt x="8" y="5"/>
                      <a:pt x="8" y="5"/>
                    </a:cubicBezTo>
                    <a:close/>
                  </a:path>
                </a:pathLst>
              </a:custGeom>
              <a:solidFill>
                <a:srgbClr val="F166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19" name="Freeform 495"/>
              <p:cNvSpPr>
                <a:spLocks/>
              </p:cNvSpPr>
              <p:nvPr/>
            </p:nvSpPr>
            <p:spPr bwMode="auto">
              <a:xfrm>
                <a:off x="4681" y="1897"/>
                <a:ext cx="28" cy="23"/>
              </a:xfrm>
              <a:custGeom>
                <a:avLst/>
                <a:gdLst/>
                <a:ahLst/>
                <a:cxnLst>
                  <a:cxn ang="0">
                    <a:pos x="7" y="4"/>
                  </a:cxn>
                  <a:cxn ang="0">
                    <a:pos x="2" y="6"/>
                  </a:cxn>
                  <a:cxn ang="0">
                    <a:pos x="1" y="6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5" y="0"/>
                  </a:cxn>
                  <a:cxn ang="0">
                    <a:pos x="7" y="2"/>
                  </a:cxn>
                  <a:cxn ang="0">
                    <a:pos x="7" y="4"/>
                  </a:cxn>
                </a:cxnLst>
                <a:rect l="0" t="0" r="r" b="b"/>
                <a:pathLst>
                  <a:path w="8" h="6">
                    <a:moveTo>
                      <a:pt x="7" y="4"/>
                    </a:moveTo>
                    <a:cubicBezTo>
                      <a:pt x="6" y="6"/>
                      <a:pt x="3" y="6"/>
                      <a:pt x="2" y="6"/>
                    </a:cubicBezTo>
                    <a:cubicBezTo>
                      <a:pt x="2" y="6"/>
                      <a:pt x="1" y="6"/>
                      <a:pt x="1" y="6"/>
                    </a:cubicBezTo>
                    <a:cubicBezTo>
                      <a:pt x="0" y="5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2" y="0"/>
                      <a:pt x="5" y="0"/>
                      <a:pt x="5" y="0"/>
                    </a:cubicBezTo>
                    <a:cubicBezTo>
                      <a:pt x="6" y="1"/>
                      <a:pt x="7" y="1"/>
                      <a:pt x="7" y="2"/>
                    </a:cubicBezTo>
                    <a:cubicBezTo>
                      <a:pt x="8" y="3"/>
                      <a:pt x="7" y="4"/>
                      <a:pt x="7" y="4"/>
                    </a:cubicBezTo>
                    <a:close/>
                  </a:path>
                </a:pathLst>
              </a:custGeom>
              <a:solidFill>
                <a:srgbClr val="F68B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20" name="Freeform 496"/>
              <p:cNvSpPr>
                <a:spLocks/>
              </p:cNvSpPr>
              <p:nvPr/>
            </p:nvSpPr>
            <p:spPr bwMode="auto">
              <a:xfrm>
                <a:off x="4685" y="1902"/>
                <a:ext cx="23" cy="18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4" y="0"/>
                  </a:cxn>
                  <a:cxn ang="0">
                    <a:pos x="6" y="1"/>
                  </a:cxn>
                  <a:cxn ang="0">
                    <a:pos x="6" y="2"/>
                  </a:cxn>
                </a:cxnLst>
                <a:rect l="0" t="0" r="r" b="b"/>
                <a:pathLst>
                  <a:path w="7" h="5">
                    <a:moveTo>
                      <a:pt x="6" y="2"/>
                    </a:moveTo>
                    <a:cubicBezTo>
                      <a:pt x="5" y="4"/>
                      <a:pt x="2" y="4"/>
                      <a:pt x="1" y="4"/>
                    </a:cubicBezTo>
                    <a:cubicBezTo>
                      <a:pt x="1" y="5"/>
                      <a:pt x="1" y="4"/>
                      <a:pt x="1" y="4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5" y="0"/>
                      <a:pt x="6" y="0"/>
                      <a:pt x="6" y="1"/>
                    </a:cubicBezTo>
                    <a:cubicBezTo>
                      <a:pt x="7" y="2"/>
                      <a:pt x="6" y="2"/>
                      <a:pt x="6" y="2"/>
                    </a:cubicBezTo>
                    <a:close/>
                  </a:path>
                </a:pathLst>
              </a:custGeom>
              <a:solidFill>
                <a:srgbClr val="FBB4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21" name="Freeform 497"/>
              <p:cNvSpPr>
                <a:spLocks/>
              </p:cNvSpPr>
              <p:nvPr/>
            </p:nvSpPr>
            <p:spPr bwMode="auto">
              <a:xfrm>
                <a:off x="4685" y="1902"/>
                <a:ext cx="23" cy="14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3"/>
                  </a:cxn>
                  <a:cxn ang="0">
                    <a:pos x="1" y="4"/>
                  </a:cxn>
                  <a:cxn ang="0">
                    <a:pos x="6" y="2"/>
                  </a:cxn>
                  <a:cxn ang="0">
                    <a:pos x="5" y="0"/>
                  </a:cxn>
                </a:cxnLst>
                <a:rect l="0" t="0" r="r" b="b"/>
                <a:pathLst>
                  <a:path w="7" h="4">
                    <a:moveTo>
                      <a:pt x="5" y="0"/>
                    </a:moveTo>
                    <a:cubicBezTo>
                      <a:pt x="5" y="0"/>
                      <a:pt x="2" y="0"/>
                      <a:pt x="0" y="3"/>
                    </a:cubicBezTo>
                    <a:cubicBezTo>
                      <a:pt x="0" y="3"/>
                      <a:pt x="0" y="4"/>
                      <a:pt x="1" y="4"/>
                    </a:cubicBezTo>
                    <a:cubicBezTo>
                      <a:pt x="1" y="4"/>
                      <a:pt x="5" y="4"/>
                      <a:pt x="6" y="2"/>
                    </a:cubicBezTo>
                    <a:cubicBezTo>
                      <a:pt x="6" y="2"/>
                      <a:pt x="7" y="2"/>
                      <a:pt x="5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22" name="Freeform 498"/>
              <p:cNvSpPr>
                <a:spLocks/>
              </p:cNvSpPr>
              <p:nvPr/>
            </p:nvSpPr>
            <p:spPr bwMode="auto">
              <a:xfrm>
                <a:off x="4653" y="1879"/>
                <a:ext cx="37" cy="32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3" y="8"/>
                  </a:cxn>
                  <a:cxn ang="0">
                    <a:pos x="7" y="9"/>
                  </a:cxn>
                  <a:cxn ang="0">
                    <a:pos x="10" y="3"/>
                  </a:cxn>
                  <a:cxn ang="0">
                    <a:pos x="4" y="0"/>
                  </a:cxn>
                </a:cxnLst>
                <a:rect l="0" t="0" r="r" b="b"/>
                <a:pathLst>
                  <a:path w="10" h="10">
                    <a:moveTo>
                      <a:pt x="4" y="0"/>
                    </a:moveTo>
                    <a:cubicBezTo>
                      <a:pt x="4" y="0"/>
                      <a:pt x="0" y="6"/>
                      <a:pt x="3" y="8"/>
                    </a:cubicBezTo>
                    <a:cubicBezTo>
                      <a:pt x="3" y="8"/>
                      <a:pt x="5" y="10"/>
                      <a:pt x="7" y="9"/>
                    </a:cubicBezTo>
                    <a:cubicBezTo>
                      <a:pt x="7" y="9"/>
                      <a:pt x="10" y="6"/>
                      <a:pt x="10" y="3"/>
                    </a:cubicBezTo>
                    <a:cubicBezTo>
                      <a:pt x="10" y="3"/>
                      <a:pt x="7" y="1"/>
                      <a:pt x="4" y="0"/>
                    </a:cubicBezTo>
                    <a:close/>
                  </a:path>
                </a:pathLst>
              </a:custGeom>
              <a:solidFill>
                <a:srgbClr val="EB3C2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23" name="Freeform 499"/>
              <p:cNvSpPr>
                <a:spLocks/>
              </p:cNvSpPr>
              <p:nvPr/>
            </p:nvSpPr>
            <p:spPr bwMode="auto">
              <a:xfrm>
                <a:off x="4658" y="1879"/>
                <a:ext cx="28" cy="32"/>
              </a:xfrm>
              <a:custGeom>
                <a:avLst/>
                <a:gdLst/>
                <a:ahLst/>
                <a:cxnLst>
                  <a:cxn ang="0">
                    <a:pos x="5" y="7"/>
                  </a:cxn>
                  <a:cxn ang="0">
                    <a:pos x="2" y="7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7" y="1"/>
                  </a:cxn>
                  <a:cxn ang="0">
                    <a:pos x="8" y="2"/>
                  </a:cxn>
                  <a:cxn ang="0">
                    <a:pos x="5" y="7"/>
                  </a:cxn>
                </a:cxnLst>
                <a:rect l="0" t="0" r="r" b="b"/>
                <a:pathLst>
                  <a:path w="8" h="8">
                    <a:moveTo>
                      <a:pt x="5" y="7"/>
                    </a:moveTo>
                    <a:cubicBezTo>
                      <a:pt x="4" y="8"/>
                      <a:pt x="2" y="7"/>
                      <a:pt x="2" y="7"/>
                    </a:cubicBezTo>
                    <a:cubicBezTo>
                      <a:pt x="0" y="2"/>
                      <a:pt x="3" y="0"/>
                      <a:pt x="3" y="0"/>
                    </a:cubicBezTo>
                    <a:cubicBezTo>
                      <a:pt x="3" y="0"/>
                      <a:pt x="4" y="0"/>
                      <a:pt x="4" y="0"/>
                    </a:cubicBezTo>
                    <a:cubicBezTo>
                      <a:pt x="6" y="0"/>
                      <a:pt x="6" y="1"/>
                      <a:pt x="7" y="1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8" y="5"/>
                      <a:pt x="5" y="7"/>
                      <a:pt x="5" y="7"/>
                    </a:cubicBezTo>
                    <a:close/>
                  </a:path>
                </a:pathLst>
              </a:custGeom>
              <a:solidFill>
                <a:srgbClr val="F166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24" name="Freeform 500"/>
              <p:cNvSpPr>
                <a:spLocks/>
              </p:cNvSpPr>
              <p:nvPr/>
            </p:nvSpPr>
            <p:spPr bwMode="auto">
              <a:xfrm>
                <a:off x="4658" y="1879"/>
                <a:ext cx="28" cy="32"/>
              </a:xfrm>
              <a:custGeom>
                <a:avLst/>
                <a:gdLst/>
                <a:ahLst/>
                <a:cxnLst>
                  <a:cxn ang="0">
                    <a:pos x="4" y="7"/>
                  </a:cxn>
                  <a:cxn ang="0">
                    <a:pos x="2" y="7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6" y="1"/>
                  </a:cxn>
                  <a:cxn ang="0">
                    <a:pos x="6" y="2"/>
                  </a:cxn>
                  <a:cxn ang="0">
                    <a:pos x="4" y="7"/>
                  </a:cxn>
                </a:cxnLst>
                <a:rect l="0" t="0" r="r" b="b"/>
                <a:pathLst>
                  <a:path w="7" h="8">
                    <a:moveTo>
                      <a:pt x="4" y="7"/>
                    </a:moveTo>
                    <a:cubicBezTo>
                      <a:pt x="3" y="8"/>
                      <a:pt x="2" y="7"/>
                      <a:pt x="2" y="7"/>
                    </a:cubicBezTo>
                    <a:cubicBezTo>
                      <a:pt x="0" y="2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5" y="0"/>
                      <a:pt x="5" y="1"/>
                      <a:pt x="6" y="1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7" y="5"/>
                      <a:pt x="4" y="7"/>
                      <a:pt x="4" y="7"/>
                    </a:cubicBezTo>
                    <a:close/>
                  </a:path>
                </a:pathLst>
              </a:custGeom>
              <a:solidFill>
                <a:srgbClr val="F68B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25" name="Freeform 501"/>
              <p:cNvSpPr>
                <a:spLocks/>
              </p:cNvSpPr>
              <p:nvPr/>
            </p:nvSpPr>
            <p:spPr bwMode="auto">
              <a:xfrm>
                <a:off x="4667" y="1884"/>
                <a:ext cx="18" cy="23"/>
              </a:xfrm>
              <a:custGeom>
                <a:avLst/>
                <a:gdLst/>
                <a:ahLst/>
                <a:cxnLst>
                  <a:cxn ang="0">
                    <a:pos x="3" y="6"/>
                  </a:cxn>
                  <a:cxn ang="0">
                    <a:pos x="1" y="5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5" y="1"/>
                  </a:cxn>
                  <a:cxn ang="0">
                    <a:pos x="5" y="2"/>
                  </a:cxn>
                  <a:cxn ang="0">
                    <a:pos x="3" y="6"/>
                  </a:cxn>
                </a:cxnLst>
                <a:rect l="0" t="0" r="r" b="b"/>
                <a:pathLst>
                  <a:path w="5" h="6">
                    <a:moveTo>
                      <a:pt x="3" y="6"/>
                    </a:moveTo>
                    <a:cubicBezTo>
                      <a:pt x="2" y="6"/>
                      <a:pt x="1" y="5"/>
                      <a:pt x="1" y="5"/>
                    </a:cubicBezTo>
                    <a:cubicBezTo>
                      <a:pt x="0" y="2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5" y="0"/>
                      <a:pt x="4" y="0"/>
                      <a:pt x="5" y="1"/>
                    </a:cubicBezTo>
                    <a:cubicBezTo>
                      <a:pt x="5" y="1"/>
                      <a:pt x="5" y="1"/>
                      <a:pt x="5" y="2"/>
                    </a:cubicBezTo>
                    <a:cubicBezTo>
                      <a:pt x="5" y="4"/>
                      <a:pt x="3" y="6"/>
                      <a:pt x="3" y="6"/>
                    </a:cubicBezTo>
                    <a:close/>
                  </a:path>
                </a:pathLst>
              </a:custGeom>
              <a:solidFill>
                <a:srgbClr val="FBB4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26" name="Freeform 502"/>
              <p:cNvSpPr>
                <a:spLocks/>
              </p:cNvSpPr>
              <p:nvPr/>
            </p:nvSpPr>
            <p:spPr bwMode="auto">
              <a:xfrm>
                <a:off x="4667" y="1884"/>
                <a:ext cx="18" cy="2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" y="5"/>
                  </a:cxn>
                  <a:cxn ang="0">
                    <a:pos x="3" y="6"/>
                  </a:cxn>
                  <a:cxn ang="0">
                    <a:pos x="4" y="1"/>
                  </a:cxn>
                  <a:cxn ang="0">
                    <a:pos x="3" y="0"/>
                  </a:cxn>
                </a:cxnLst>
                <a:rect l="0" t="0" r="r" b="b"/>
                <a:pathLst>
                  <a:path w="5" h="6">
                    <a:moveTo>
                      <a:pt x="3" y="0"/>
                    </a:moveTo>
                    <a:cubicBezTo>
                      <a:pt x="3" y="0"/>
                      <a:pt x="0" y="2"/>
                      <a:pt x="1" y="5"/>
                    </a:cubicBezTo>
                    <a:cubicBezTo>
                      <a:pt x="1" y="5"/>
                      <a:pt x="1" y="6"/>
                      <a:pt x="3" y="6"/>
                    </a:cubicBezTo>
                    <a:cubicBezTo>
                      <a:pt x="3" y="6"/>
                      <a:pt x="5" y="3"/>
                      <a:pt x="4" y="1"/>
                    </a:cubicBezTo>
                    <a:cubicBezTo>
                      <a:pt x="4" y="1"/>
                      <a:pt x="5" y="0"/>
                      <a:pt x="3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27" name="Freeform 503"/>
              <p:cNvSpPr>
                <a:spLocks/>
              </p:cNvSpPr>
              <p:nvPr/>
            </p:nvSpPr>
            <p:spPr bwMode="auto">
              <a:xfrm>
                <a:off x="4860" y="1961"/>
                <a:ext cx="188" cy="169"/>
              </a:xfrm>
              <a:custGeom>
                <a:avLst/>
                <a:gdLst/>
                <a:ahLst/>
                <a:cxnLst>
                  <a:cxn ang="0">
                    <a:pos x="51" y="23"/>
                  </a:cxn>
                  <a:cxn ang="0">
                    <a:pos x="53" y="17"/>
                  </a:cxn>
                  <a:cxn ang="0">
                    <a:pos x="32" y="2"/>
                  </a:cxn>
                  <a:cxn ang="0">
                    <a:pos x="6" y="17"/>
                  </a:cxn>
                  <a:cxn ang="0">
                    <a:pos x="1" y="31"/>
                  </a:cxn>
                  <a:cxn ang="0">
                    <a:pos x="0" y="48"/>
                  </a:cxn>
                  <a:cxn ang="0">
                    <a:pos x="17" y="47"/>
                  </a:cxn>
                  <a:cxn ang="0">
                    <a:pos x="28" y="32"/>
                  </a:cxn>
                  <a:cxn ang="0">
                    <a:pos x="51" y="23"/>
                  </a:cxn>
                </a:cxnLst>
                <a:rect l="0" t="0" r="r" b="b"/>
                <a:pathLst>
                  <a:path w="53" h="48">
                    <a:moveTo>
                      <a:pt x="51" y="23"/>
                    </a:moveTo>
                    <a:cubicBezTo>
                      <a:pt x="51" y="23"/>
                      <a:pt x="53" y="20"/>
                      <a:pt x="53" y="17"/>
                    </a:cubicBezTo>
                    <a:cubicBezTo>
                      <a:pt x="53" y="10"/>
                      <a:pt x="50" y="0"/>
                      <a:pt x="32" y="2"/>
                    </a:cubicBezTo>
                    <a:cubicBezTo>
                      <a:pt x="32" y="2"/>
                      <a:pt x="17" y="2"/>
                      <a:pt x="6" y="17"/>
                    </a:cubicBezTo>
                    <a:cubicBezTo>
                      <a:pt x="6" y="17"/>
                      <a:pt x="1" y="31"/>
                      <a:pt x="1" y="31"/>
                    </a:cubicBezTo>
                    <a:cubicBezTo>
                      <a:pt x="1" y="31"/>
                      <a:pt x="0" y="48"/>
                      <a:pt x="0" y="48"/>
                    </a:cubicBezTo>
                    <a:cubicBezTo>
                      <a:pt x="0" y="48"/>
                      <a:pt x="17" y="47"/>
                      <a:pt x="17" y="47"/>
                    </a:cubicBezTo>
                    <a:cubicBezTo>
                      <a:pt x="17" y="47"/>
                      <a:pt x="22" y="28"/>
                      <a:pt x="28" y="32"/>
                    </a:cubicBezTo>
                    <a:cubicBezTo>
                      <a:pt x="28" y="32"/>
                      <a:pt x="40" y="31"/>
                      <a:pt x="51" y="23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28" name="Freeform 504"/>
              <p:cNvSpPr>
                <a:spLocks/>
              </p:cNvSpPr>
              <p:nvPr/>
            </p:nvSpPr>
            <p:spPr bwMode="auto">
              <a:xfrm>
                <a:off x="4869" y="1984"/>
                <a:ext cx="147" cy="137"/>
              </a:xfrm>
              <a:custGeom>
                <a:avLst/>
                <a:gdLst/>
                <a:ahLst/>
                <a:cxnLst>
                  <a:cxn ang="0">
                    <a:pos x="38" y="1"/>
                  </a:cxn>
                  <a:cxn ang="0">
                    <a:pos x="31" y="1"/>
                  </a:cxn>
                  <a:cxn ang="0">
                    <a:pos x="5" y="19"/>
                  </a:cxn>
                  <a:cxn ang="0">
                    <a:pos x="4" y="20"/>
                  </a:cxn>
                  <a:cxn ang="0">
                    <a:pos x="1" y="39"/>
                  </a:cxn>
                  <a:cxn ang="0">
                    <a:pos x="3" y="38"/>
                  </a:cxn>
                  <a:cxn ang="0">
                    <a:pos x="5" y="32"/>
                  </a:cxn>
                  <a:cxn ang="0">
                    <a:pos x="13" y="16"/>
                  </a:cxn>
                  <a:cxn ang="0">
                    <a:pos x="14" y="16"/>
                  </a:cxn>
                  <a:cxn ang="0">
                    <a:pos x="26" y="7"/>
                  </a:cxn>
                  <a:cxn ang="0">
                    <a:pos x="27" y="6"/>
                  </a:cxn>
                  <a:cxn ang="0">
                    <a:pos x="36" y="5"/>
                  </a:cxn>
                  <a:cxn ang="0">
                    <a:pos x="37" y="5"/>
                  </a:cxn>
                  <a:cxn ang="0">
                    <a:pos x="41" y="4"/>
                  </a:cxn>
                  <a:cxn ang="0">
                    <a:pos x="38" y="1"/>
                  </a:cxn>
                </a:cxnLst>
                <a:rect l="0" t="0" r="r" b="b"/>
                <a:pathLst>
                  <a:path w="41" h="39">
                    <a:moveTo>
                      <a:pt x="38" y="1"/>
                    </a:moveTo>
                    <a:cubicBezTo>
                      <a:pt x="36" y="1"/>
                      <a:pt x="33" y="0"/>
                      <a:pt x="31" y="1"/>
                    </a:cubicBezTo>
                    <a:cubicBezTo>
                      <a:pt x="21" y="4"/>
                      <a:pt x="10" y="9"/>
                      <a:pt x="5" y="19"/>
                    </a:cubicBezTo>
                    <a:cubicBezTo>
                      <a:pt x="4" y="19"/>
                      <a:pt x="4" y="20"/>
                      <a:pt x="4" y="20"/>
                    </a:cubicBezTo>
                    <a:cubicBezTo>
                      <a:pt x="0" y="26"/>
                      <a:pt x="0" y="32"/>
                      <a:pt x="1" y="39"/>
                    </a:cubicBezTo>
                    <a:cubicBezTo>
                      <a:pt x="1" y="39"/>
                      <a:pt x="3" y="39"/>
                      <a:pt x="3" y="38"/>
                    </a:cubicBezTo>
                    <a:cubicBezTo>
                      <a:pt x="4" y="36"/>
                      <a:pt x="4" y="34"/>
                      <a:pt x="5" y="32"/>
                    </a:cubicBezTo>
                    <a:cubicBezTo>
                      <a:pt x="5" y="26"/>
                      <a:pt x="9" y="21"/>
                      <a:pt x="13" y="16"/>
                    </a:cubicBezTo>
                    <a:cubicBezTo>
                      <a:pt x="13" y="16"/>
                      <a:pt x="13" y="16"/>
                      <a:pt x="14" y="16"/>
                    </a:cubicBezTo>
                    <a:cubicBezTo>
                      <a:pt x="17" y="12"/>
                      <a:pt x="21" y="9"/>
                      <a:pt x="26" y="7"/>
                    </a:cubicBezTo>
                    <a:cubicBezTo>
                      <a:pt x="27" y="7"/>
                      <a:pt x="27" y="6"/>
                      <a:pt x="27" y="6"/>
                    </a:cubicBezTo>
                    <a:cubicBezTo>
                      <a:pt x="30" y="5"/>
                      <a:pt x="33" y="6"/>
                      <a:pt x="36" y="5"/>
                    </a:cubicBezTo>
                    <a:cubicBezTo>
                      <a:pt x="36" y="5"/>
                      <a:pt x="37" y="5"/>
                      <a:pt x="37" y="5"/>
                    </a:cubicBezTo>
                    <a:cubicBezTo>
                      <a:pt x="38" y="5"/>
                      <a:pt x="40" y="5"/>
                      <a:pt x="41" y="4"/>
                    </a:cubicBezTo>
                    <a:cubicBezTo>
                      <a:pt x="41" y="2"/>
                      <a:pt x="40" y="2"/>
                      <a:pt x="38" y="1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29" name="Freeform 505"/>
              <p:cNvSpPr>
                <a:spLocks/>
              </p:cNvSpPr>
              <p:nvPr/>
            </p:nvSpPr>
            <p:spPr bwMode="auto">
              <a:xfrm>
                <a:off x="4869" y="1984"/>
                <a:ext cx="147" cy="132"/>
              </a:xfrm>
              <a:custGeom>
                <a:avLst/>
                <a:gdLst/>
                <a:ahLst/>
                <a:cxnLst>
                  <a:cxn ang="0">
                    <a:pos x="5" y="30"/>
                  </a:cxn>
                  <a:cxn ang="0">
                    <a:pos x="3" y="36"/>
                  </a:cxn>
                  <a:cxn ang="0">
                    <a:pos x="1" y="37"/>
                  </a:cxn>
                  <a:cxn ang="0">
                    <a:pos x="1" y="36"/>
                  </a:cxn>
                  <a:cxn ang="0">
                    <a:pos x="4" y="19"/>
                  </a:cxn>
                  <a:cxn ang="0">
                    <a:pos x="5" y="18"/>
                  </a:cxn>
                  <a:cxn ang="0">
                    <a:pos x="19" y="5"/>
                  </a:cxn>
                  <a:cxn ang="0">
                    <a:pos x="31" y="0"/>
                  </a:cxn>
                  <a:cxn ang="0">
                    <a:pos x="38" y="0"/>
                  </a:cxn>
                  <a:cxn ang="0">
                    <a:pos x="40" y="1"/>
                  </a:cxn>
                  <a:cxn ang="0">
                    <a:pos x="40" y="3"/>
                  </a:cxn>
                  <a:cxn ang="0">
                    <a:pos x="36" y="4"/>
                  </a:cxn>
                  <a:cxn ang="0">
                    <a:pos x="35" y="4"/>
                  </a:cxn>
                  <a:cxn ang="0">
                    <a:pos x="31" y="4"/>
                  </a:cxn>
                  <a:cxn ang="0">
                    <a:pos x="27" y="5"/>
                  </a:cxn>
                  <a:cxn ang="0">
                    <a:pos x="26" y="6"/>
                  </a:cxn>
                  <a:cxn ang="0">
                    <a:pos x="18" y="10"/>
                  </a:cxn>
                  <a:cxn ang="0">
                    <a:pos x="18" y="10"/>
                  </a:cxn>
                  <a:cxn ang="0">
                    <a:pos x="13" y="14"/>
                  </a:cxn>
                  <a:cxn ang="0">
                    <a:pos x="13" y="15"/>
                  </a:cxn>
                  <a:cxn ang="0">
                    <a:pos x="10" y="18"/>
                  </a:cxn>
                  <a:cxn ang="0">
                    <a:pos x="10" y="19"/>
                  </a:cxn>
                  <a:cxn ang="0">
                    <a:pos x="5" y="30"/>
                  </a:cxn>
                </a:cxnLst>
                <a:rect l="0" t="0" r="r" b="b"/>
                <a:pathLst>
                  <a:path w="41" h="37">
                    <a:moveTo>
                      <a:pt x="5" y="30"/>
                    </a:moveTo>
                    <a:cubicBezTo>
                      <a:pt x="4" y="32"/>
                      <a:pt x="4" y="34"/>
                      <a:pt x="3" y="36"/>
                    </a:cubicBezTo>
                    <a:cubicBezTo>
                      <a:pt x="3" y="37"/>
                      <a:pt x="2" y="37"/>
                      <a:pt x="1" y="37"/>
                    </a:cubicBezTo>
                    <a:cubicBezTo>
                      <a:pt x="1" y="37"/>
                      <a:pt x="1" y="37"/>
                      <a:pt x="1" y="36"/>
                    </a:cubicBezTo>
                    <a:cubicBezTo>
                      <a:pt x="1" y="31"/>
                      <a:pt x="0" y="25"/>
                      <a:pt x="4" y="19"/>
                    </a:cubicBezTo>
                    <a:cubicBezTo>
                      <a:pt x="4" y="19"/>
                      <a:pt x="5" y="18"/>
                      <a:pt x="5" y="18"/>
                    </a:cubicBezTo>
                    <a:cubicBezTo>
                      <a:pt x="8" y="12"/>
                      <a:pt x="13" y="8"/>
                      <a:pt x="19" y="5"/>
                    </a:cubicBezTo>
                    <a:cubicBezTo>
                      <a:pt x="23" y="3"/>
                      <a:pt x="28" y="1"/>
                      <a:pt x="31" y="0"/>
                    </a:cubicBezTo>
                    <a:cubicBezTo>
                      <a:pt x="33" y="0"/>
                      <a:pt x="36" y="0"/>
                      <a:pt x="38" y="0"/>
                    </a:cubicBezTo>
                    <a:cubicBezTo>
                      <a:pt x="38" y="1"/>
                      <a:pt x="39" y="1"/>
                      <a:pt x="40" y="1"/>
                    </a:cubicBezTo>
                    <a:cubicBezTo>
                      <a:pt x="40" y="1"/>
                      <a:pt x="41" y="2"/>
                      <a:pt x="40" y="3"/>
                    </a:cubicBezTo>
                    <a:cubicBezTo>
                      <a:pt x="40" y="4"/>
                      <a:pt x="38" y="4"/>
                      <a:pt x="36" y="4"/>
                    </a:cubicBezTo>
                    <a:cubicBezTo>
                      <a:pt x="36" y="4"/>
                      <a:pt x="36" y="4"/>
                      <a:pt x="35" y="4"/>
                    </a:cubicBezTo>
                    <a:cubicBezTo>
                      <a:pt x="34" y="4"/>
                      <a:pt x="32" y="4"/>
                      <a:pt x="31" y="4"/>
                    </a:cubicBezTo>
                    <a:cubicBezTo>
                      <a:pt x="30" y="4"/>
                      <a:pt x="28" y="4"/>
                      <a:pt x="27" y="5"/>
                    </a:cubicBezTo>
                    <a:cubicBezTo>
                      <a:pt x="26" y="5"/>
                      <a:pt x="26" y="6"/>
                      <a:pt x="26" y="6"/>
                    </a:cubicBezTo>
                    <a:cubicBezTo>
                      <a:pt x="23" y="7"/>
                      <a:pt x="20" y="8"/>
                      <a:pt x="18" y="10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16" y="12"/>
                      <a:pt x="15" y="13"/>
                      <a:pt x="13" y="14"/>
                    </a:cubicBezTo>
                    <a:cubicBezTo>
                      <a:pt x="13" y="15"/>
                      <a:pt x="13" y="15"/>
                      <a:pt x="13" y="15"/>
                    </a:cubicBezTo>
                    <a:cubicBezTo>
                      <a:pt x="12" y="16"/>
                      <a:pt x="11" y="17"/>
                      <a:pt x="10" y="18"/>
                    </a:cubicBezTo>
                    <a:cubicBezTo>
                      <a:pt x="10" y="18"/>
                      <a:pt x="10" y="18"/>
                      <a:pt x="10" y="19"/>
                    </a:cubicBezTo>
                    <a:cubicBezTo>
                      <a:pt x="7" y="22"/>
                      <a:pt x="5" y="25"/>
                      <a:pt x="5" y="30"/>
                    </a:cubicBezTo>
                    <a:close/>
                  </a:path>
                </a:pathLst>
              </a:custGeom>
              <a:solidFill>
                <a:srgbClr val="147C5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30" name="Freeform 506"/>
              <p:cNvSpPr>
                <a:spLocks/>
              </p:cNvSpPr>
              <p:nvPr/>
            </p:nvSpPr>
            <p:spPr bwMode="auto">
              <a:xfrm>
                <a:off x="4874" y="1984"/>
                <a:ext cx="138" cy="128"/>
              </a:xfrm>
              <a:custGeom>
                <a:avLst/>
                <a:gdLst/>
                <a:ahLst/>
                <a:cxnLst>
                  <a:cxn ang="0">
                    <a:pos x="4" y="29"/>
                  </a:cxn>
                  <a:cxn ang="0">
                    <a:pos x="2" y="35"/>
                  </a:cxn>
                  <a:cxn ang="0">
                    <a:pos x="1" y="36"/>
                  </a:cxn>
                  <a:cxn ang="0">
                    <a:pos x="0" y="36"/>
                  </a:cxn>
                  <a:cxn ang="0">
                    <a:pos x="4" y="19"/>
                  </a:cxn>
                  <a:cxn ang="0">
                    <a:pos x="4" y="18"/>
                  </a:cxn>
                  <a:cxn ang="0">
                    <a:pos x="18" y="5"/>
                  </a:cxn>
                  <a:cxn ang="0">
                    <a:pos x="30" y="1"/>
                  </a:cxn>
                  <a:cxn ang="0">
                    <a:pos x="36" y="1"/>
                  </a:cxn>
                  <a:cxn ang="0">
                    <a:pos x="38" y="1"/>
                  </a:cxn>
                  <a:cxn ang="0">
                    <a:pos x="39" y="3"/>
                  </a:cxn>
                  <a:cxn ang="0">
                    <a:pos x="35" y="4"/>
                  </a:cxn>
                  <a:cxn ang="0">
                    <a:pos x="34" y="4"/>
                  </a:cxn>
                  <a:cxn ang="0">
                    <a:pos x="30" y="4"/>
                  </a:cxn>
                  <a:cxn ang="0">
                    <a:pos x="25" y="5"/>
                  </a:cxn>
                  <a:cxn ang="0">
                    <a:pos x="24" y="6"/>
                  </a:cxn>
                  <a:cxn ang="0">
                    <a:pos x="17" y="10"/>
                  </a:cxn>
                  <a:cxn ang="0">
                    <a:pos x="16" y="10"/>
                  </a:cxn>
                  <a:cxn ang="0">
                    <a:pos x="12" y="14"/>
                  </a:cxn>
                  <a:cxn ang="0">
                    <a:pos x="11" y="15"/>
                  </a:cxn>
                  <a:cxn ang="0">
                    <a:pos x="9" y="17"/>
                  </a:cxn>
                  <a:cxn ang="0">
                    <a:pos x="9" y="18"/>
                  </a:cxn>
                  <a:cxn ang="0">
                    <a:pos x="4" y="29"/>
                  </a:cxn>
                </a:cxnLst>
                <a:rect l="0" t="0" r="r" b="b"/>
                <a:pathLst>
                  <a:path w="39" h="36">
                    <a:moveTo>
                      <a:pt x="4" y="29"/>
                    </a:moveTo>
                    <a:cubicBezTo>
                      <a:pt x="3" y="31"/>
                      <a:pt x="3" y="33"/>
                      <a:pt x="2" y="35"/>
                    </a:cubicBezTo>
                    <a:cubicBezTo>
                      <a:pt x="2" y="36"/>
                      <a:pt x="1" y="36"/>
                      <a:pt x="1" y="36"/>
                    </a:cubicBezTo>
                    <a:cubicBezTo>
                      <a:pt x="1" y="36"/>
                      <a:pt x="0" y="36"/>
                      <a:pt x="0" y="36"/>
                    </a:cubicBezTo>
                    <a:cubicBezTo>
                      <a:pt x="0" y="30"/>
                      <a:pt x="0" y="25"/>
                      <a:pt x="4" y="19"/>
                    </a:cubicBezTo>
                    <a:cubicBezTo>
                      <a:pt x="4" y="19"/>
                      <a:pt x="4" y="18"/>
                      <a:pt x="4" y="18"/>
                    </a:cubicBezTo>
                    <a:cubicBezTo>
                      <a:pt x="8" y="12"/>
                      <a:pt x="13" y="8"/>
                      <a:pt x="18" y="5"/>
                    </a:cubicBezTo>
                    <a:cubicBezTo>
                      <a:pt x="21" y="4"/>
                      <a:pt x="27" y="1"/>
                      <a:pt x="30" y="1"/>
                    </a:cubicBezTo>
                    <a:cubicBezTo>
                      <a:pt x="32" y="0"/>
                      <a:pt x="34" y="0"/>
                      <a:pt x="36" y="1"/>
                    </a:cubicBezTo>
                    <a:cubicBezTo>
                      <a:pt x="37" y="1"/>
                      <a:pt x="38" y="1"/>
                      <a:pt x="38" y="1"/>
                    </a:cubicBezTo>
                    <a:cubicBezTo>
                      <a:pt x="39" y="1"/>
                      <a:pt x="39" y="2"/>
                      <a:pt x="39" y="3"/>
                    </a:cubicBezTo>
                    <a:cubicBezTo>
                      <a:pt x="38" y="3"/>
                      <a:pt x="36" y="3"/>
                      <a:pt x="35" y="4"/>
                    </a:cubicBezTo>
                    <a:cubicBezTo>
                      <a:pt x="34" y="4"/>
                      <a:pt x="34" y="4"/>
                      <a:pt x="34" y="4"/>
                    </a:cubicBezTo>
                    <a:cubicBezTo>
                      <a:pt x="32" y="4"/>
                      <a:pt x="31" y="4"/>
                      <a:pt x="30" y="4"/>
                    </a:cubicBezTo>
                    <a:cubicBezTo>
                      <a:pt x="29" y="4"/>
                      <a:pt x="27" y="4"/>
                      <a:pt x="25" y="5"/>
                    </a:cubicBezTo>
                    <a:cubicBezTo>
                      <a:pt x="25" y="5"/>
                      <a:pt x="25" y="6"/>
                      <a:pt x="24" y="6"/>
                    </a:cubicBezTo>
                    <a:cubicBezTo>
                      <a:pt x="22" y="7"/>
                      <a:pt x="19" y="8"/>
                      <a:pt x="17" y="10"/>
                    </a:cubicBezTo>
                    <a:cubicBezTo>
                      <a:pt x="17" y="10"/>
                      <a:pt x="16" y="10"/>
                      <a:pt x="16" y="10"/>
                    </a:cubicBezTo>
                    <a:cubicBezTo>
                      <a:pt x="15" y="11"/>
                      <a:pt x="14" y="12"/>
                      <a:pt x="12" y="14"/>
                    </a:cubicBezTo>
                    <a:cubicBezTo>
                      <a:pt x="12" y="14"/>
                      <a:pt x="12" y="14"/>
                      <a:pt x="11" y="15"/>
                    </a:cubicBezTo>
                    <a:cubicBezTo>
                      <a:pt x="11" y="16"/>
                      <a:pt x="10" y="17"/>
                      <a:pt x="9" y="17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6" y="21"/>
                      <a:pt x="4" y="25"/>
                      <a:pt x="4" y="29"/>
                    </a:cubicBezTo>
                    <a:close/>
                  </a:path>
                </a:pathLst>
              </a:custGeom>
              <a:solidFill>
                <a:srgbClr val="488C6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31" name="Freeform 507"/>
              <p:cNvSpPr>
                <a:spLocks/>
              </p:cNvSpPr>
              <p:nvPr/>
            </p:nvSpPr>
            <p:spPr bwMode="auto">
              <a:xfrm>
                <a:off x="4874" y="1988"/>
                <a:ext cx="133" cy="123"/>
              </a:xfrm>
              <a:custGeom>
                <a:avLst/>
                <a:gdLst/>
                <a:ahLst/>
                <a:cxnLst>
                  <a:cxn ang="0">
                    <a:pos x="4" y="27"/>
                  </a:cxn>
                  <a:cxn ang="0">
                    <a:pos x="2" y="33"/>
                  </a:cxn>
                  <a:cxn ang="0">
                    <a:pos x="1" y="35"/>
                  </a:cxn>
                  <a:cxn ang="0">
                    <a:pos x="1" y="34"/>
                  </a:cxn>
                  <a:cxn ang="0">
                    <a:pos x="4" y="18"/>
                  </a:cxn>
                  <a:cxn ang="0">
                    <a:pos x="5" y="17"/>
                  </a:cxn>
                  <a:cxn ang="0">
                    <a:pos x="18" y="4"/>
                  </a:cxn>
                  <a:cxn ang="0">
                    <a:pos x="30" y="0"/>
                  </a:cxn>
                  <a:cxn ang="0">
                    <a:pos x="36" y="0"/>
                  </a:cxn>
                  <a:cxn ang="0">
                    <a:pos x="38" y="0"/>
                  </a:cxn>
                  <a:cxn ang="0">
                    <a:pos x="38" y="1"/>
                  </a:cxn>
                  <a:cxn ang="0">
                    <a:pos x="34" y="2"/>
                  </a:cxn>
                  <a:cxn ang="0">
                    <a:pos x="33" y="3"/>
                  </a:cxn>
                  <a:cxn ang="0">
                    <a:pos x="29" y="3"/>
                  </a:cxn>
                  <a:cxn ang="0">
                    <a:pos x="25" y="4"/>
                  </a:cxn>
                  <a:cxn ang="0">
                    <a:pos x="24" y="5"/>
                  </a:cxn>
                  <a:cxn ang="0">
                    <a:pos x="17" y="8"/>
                  </a:cxn>
                  <a:cxn ang="0">
                    <a:pos x="16" y="9"/>
                  </a:cxn>
                  <a:cxn ang="0">
                    <a:pos x="12" y="12"/>
                  </a:cxn>
                  <a:cxn ang="0">
                    <a:pos x="11" y="13"/>
                  </a:cxn>
                  <a:cxn ang="0">
                    <a:pos x="9" y="16"/>
                  </a:cxn>
                  <a:cxn ang="0">
                    <a:pos x="9" y="16"/>
                  </a:cxn>
                  <a:cxn ang="0">
                    <a:pos x="4" y="27"/>
                  </a:cxn>
                </a:cxnLst>
                <a:rect l="0" t="0" r="r" b="b"/>
                <a:pathLst>
                  <a:path w="38" h="35">
                    <a:moveTo>
                      <a:pt x="4" y="27"/>
                    </a:moveTo>
                    <a:cubicBezTo>
                      <a:pt x="3" y="28"/>
                      <a:pt x="3" y="31"/>
                      <a:pt x="2" y="33"/>
                    </a:cubicBezTo>
                    <a:cubicBezTo>
                      <a:pt x="2" y="34"/>
                      <a:pt x="1" y="35"/>
                      <a:pt x="1" y="35"/>
                    </a:cubicBezTo>
                    <a:cubicBezTo>
                      <a:pt x="1" y="35"/>
                      <a:pt x="0" y="35"/>
                      <a:pt x="1" y="34"/>
                    </a:cubicBezTo>
                    <a:cubicBezTo>
                      <a:pt x="1" y="29"/>
                      <a:pt x="0" y="24"/>
                      <a:pt x="4" y="18"/>
                    </a:cubicBezTo>
                    <a:cubicBezTo>
                      <a:pt x="4" y="18"/>
                      <a:pt x="5" y="17"/>
                      <a:pt x="5" y="17"/>
                    </a:cubicBezTo>
                    <a:cubicBezTo>
                      <a:pt x="8" y="11"/>
                      <a:pt x="13" y="7"/>
                      <a:pt x="18" y="4"/>
                    </a:cubicBezTo>
                    <a:cubicBezTo>
                      <a:pt x="21" y="3"/>
                      <a:pt x="27" y="0"/>
                      <a:pt x="30" y="0"/>
                    </a:cubicBezTo>
                    <a:cubicBezTo>
                      <a:pt x="31" y="0"/>
                      <a:pt x="34" y="0"/>
                      <a:pt x="36" y="0"/>
                    </a:cubicBezTo>
                    <a:cubicBezTo>
                      <a:pt x="37" y="0"/>
                      <a:pt x="38" y="0"/>
                      <a:pt x="38" y="0"/>
                    </a:cubicBezTo>
                    <a:cubicBezTo>
                      <a:pt x="38" y="0"/>
                      <a:pt x="38" y="1"/>
                      <a:pt x="38" y="1"/>
                    </a:cubicBezTo>
                    <a:cubicBezTo>
                      <a:pt x="37" y="2"/>
                      <a:pt x="36" y="2"/>
                      <a:pt x="34" y="2"/>
                    </a:cubicBezTo>
                    <a:cubicBezTo>
                      <a:pt x="34" y="2"/>
                      <a:pt x="33" y="3"/>
                      <a:pt x="33" y="3"/>
                    </a:cubicBezTo>
                    <a:cubicBezTo>
                      <a:pt x="31" y="3"/>
                      <a:pt x="30" y="3"/>
                      <a:pt x="29" y="3"/>
                    </a:cubicBezTo>
                    <a:cubicBezTo>
                      <a:pt x="28" y="3"/>
                      <a:pt x="26" y="3"/>
                      <a:pt x="25" y="4"/>
                    </a:cubicBezTo>
                    <a:cubicBezTo>
                      <a:pt x="24" y="4"/>
                      <a:pt x="24" y="5"/>
                      <a:pt x="24" y="5"/>
                    </a:cubicBezTo>
                    <a:cubicBezTo>
                      <a:pt x="22" y="5"/>
                      <a:pt x="19" y="7"/>
                      <a:pt x="17" y="8"/>
                    </a:cubicBezTo>
                    <a:cubicBezTo>
                      <a:pt x="16" y="8"/>
                      <a:pt x="16" y="9"/>
                      <a:pt x="16" y="9"/>
                    </a:cubicBezTo>
                    <a:cubicBezTo>
                      <a:pt x="15" y="10"/>
                      <a:pt x="13" y="11"/>
                      <a:pt x="12" y="12"/>
                    </a:cubicBezTo>
                    <a:cubicBezTo>
                      <a:pt x="12" y="13"/>
                      <a:pt x="12" y="13"/>
                      <a:pt x="11" y="13"/>
                    </a:cubicBezTo>
                    <a:cubicBezTo>
                      <a:pt x="11" y="14"/>
                      <a:pt x="10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6" y="19"/>
                      <a:pt x="4" y="23"/>
                      <a:pt x="4" y="27"/>
                    </a:cubicBezTo>
                    <a:close/>
                  </a:path>
                </a:pathLst>
              </a:custGeom>
              <a:solidFill>
                <a:srgbClr val="6A9D6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32" name="Freeform 508"/>
              <p:cNvSpPr>
                <a:spLocks/>
              </p:cNvSpPr>
              <p:nvPr/>
            </p:nvSpPr>
            <p:spPr bwMode="auto">
              <a:xfrm>
                <a:off x="4874" y="1988"/>
                <a:ext cx="133" cy="119"/>
              </a:xfrm>
              <a:custGeom>
                <a:avLst/>
                <a:gdLst/>
                <a:ahLst/>
                <a:cxnLst>
                  <a:cxn ang="0">
                    <a:pos x="4" y="26"/>
                  </a:cxn>
                  <a:cxn ang="0">
                    <a:pos x="2" y="32"/>
                  </a:cxn>
                  <a:cxn ang="0">
                    <a:pos x="1" y="34"/>
                  </a:cxn>
                  <a:cxn ang="0">
                    <a:pos x="1" y="34"/>
                  </a:cxn>
                  <a:cxn ang="0">
                    <a:pos x="5" y="18"/>
                  </a:cxn>
                  <a:cxn ang="0">
                    <a:pos x="5" y="17"/>
                  </a:cxn>
                  <a:cxn ang="0">
                    <a:pos x="18" y="5"/>
                  </a:cxn>
                  <a:cxn ang="0">
                    <a:pos x="30" y="0"/>
                  </a:cxn>
                  <a:cxn ang="0">
                    <a:pos x="36" y="0"/>
                  </a:cxn>
                  <a:cxn ang="0">
                    <a:pos x="38" y="0"/>
                  </a:cxn>
                  <a:cxn ang="0">
                    <a:pos x="37" y="1"/>
                  </a:cxn>
                  <a:cxn ang="0">
                    <a:pos x="34" y="2"/>
                  </a:cxn>
                  <a:cxn ang="0">
                    <a:pos x="32" y="2"/>
                  </a:cxn>
                  <a:cxn ang="0">
                    <a:pos x="29" y="3"/>
                  </a:cxn>
                  <a:cxn ang="0">
                    <a:pos x="25" y="4"/>
                  </a:cxn>
                  <a:cxn ang="0">
                    <a:pos x="23" y="5"/>
                  </a:cxn>
                  <a:cxn ang="0">
                    <a:pos x="16" y="8"/>
                  </a:cxn>
                  <a:cxn ang="0">
                    <a:pos x="16" y="8"/>
                  </a:cxn>
                  <a:cxn ang="0">
                    <a:pos x="12" y="12"/>
                  </a:cxn>
                  <a:cxn ang="0">
                    <a:pos x="11" y="13"/>
                  </a:cxn>
                  <a:cxn ang="0">
                    <a:pos x="9" y="15"/>
                  </a:cxn>
                  <a:cxn ang="0">
                    <a:pos x="9" y="16"/>
                  </a:cxn>
                  <a:cxn ang="0">
                    <a:pos x="4" y="26"/>
                  </a:cxn>
                </a:cxnLst>
                <a:rect l="0" t="0" r="r" b="b"/>
                <a:pathLst>
                  <a:path w="38" h="34">
                    <a:moveTo>
                      <a:pt x="4" y="26"/>
                    </a:moveTo>
                    <a:cubicBezTo>
                      <a:pt x="4" y="27"/>
                      <a:pt x="3" y="30"/>
                      <a:pt x="2" y="32"/>
                    </a:cubicBezTo>
                    <a:cubicBezTo>
                      <a:pt x="2" y="33"/>
                      <a:pt x="1" y="34"/>
                      <a:pt x="1" y="34"/>
                    </a:cubicBezTo>
                    <a:cubicBezTo>
                      <a:pt x="1" y="34"/>
                      <a:pt x="1" y="34"/>
                      <a:pt x="1" y="34"/>
                    </a:cubicBezTo>
                    <a:cubicBezTo>
                      <a:pt x="1" y="29"/>
                      <a:pt x="0" y="24"/>
                      <a:pt x="5" y="18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8" y="11"/>
                      <a:pt x="13" y="7"/>
                      <a:pt x="18" y="5"/>
                    </a:cubicBezTo>
                    <a:cubicBezTo>
                      <a:pt x="20" y="4"/>
                      <a:pt x="27" y="1"/>
                      <a:pt x="30" y="0"/>
                    </a:cubicBezTo>
                    <a:cubicBezTo>
                      <a:pt x="31" y="0"/>
                      <a:pt x="34" y="0"/>
                      <a:pt x="36" y="0"/>
                    </a:cubicBezTo>
                    <a:cubicBezTo>
                      <a:pt x="37" y="0"/>
                      <a:pt x="38" y="0"/>
                      <a:pt x="38" y="0"/>
                    </a:cubicBezTo>
                    <a:cubicBezTo>
                      <a:pt x="38" y="0"/>
                      <a:pt x="38" y="1"/>
                      <a:pt x="37" y="1"/>
                    </a:cubicBezTo>
                    <a:cubicBezTo>
                      <a:pt x="37" y="2"/>
                      <a:pt x="35" y="2"/>
                      <a:pt x="34" y="2"/>
                    </a:cubicBezTo>
                    <a:cubicBezTo>
                      <a:pt x="33" y="2"/>
                      <a:pt x="33" y="2"/>
                      <a:pt x="32" y="2"/>
                    </a:cubicBezTo>
                    <a:cubicBezTo>
                      <a:pt x="31" y="3"/>
                      <a:pt x="29" y="3"/>
                      <a:pt x="29" y="3"/>
                    </a:cubicBezTo>
                    <a:cubicBezTo>
                      <a:pt x="28" y="3"/>
                      <a:pt x="26" y="3"/>
                      <a:pt x="25" y="4"/>
                    </a:cubicBezTo>
                    <a:cubicBezTo>
                      <a:pt x="24" y="4"/>
                      <a:pt x="24" y="5"/>
                      <a:pt x="23" y="5"/>
                    </a:cubicBezTo>
                    <a:cubicBezTo>
                      <a:pt x="22" y="5"/>
                      <a:pt x="18" y="7"/>
                      <a:pt x="16" y="8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4" y="9"/>
                      <a:pt x="13" y="11"/>
                      <a:pt x="12" y="12"/>
                    </a:cubicBezTo>
                    <a:cubicBezTo>
                      <a:pt x="12" y="12"/>
                      <a:pt x="11" y="12"/>
                      <a:pt x="11" y="13"/>
                    </a:cubicBezTo>
                    <a:cubicBezTo>
                      <a:pt x="10" y="14"/>
                      <a:pt x="10" y="15"/>
                      <a:pt x="9" y="15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7" y="19"/>
                      <a:pt x="5" y="22"/>
                      <a:pt x="4" y="26"/>
                    </a:cubicBezTo>
                    <a:close/>
                  </a:path>
                </a:pathLst>
              </a:custGeom>
              <a:solidFill>
                <a:srgbClr val="8DB26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33" name="Freeform 509"/>
              <p:cNvSpPr>
                <a:spLocks/>
              </p:cNvSpPr>
              <p:nvPr/>
            </p:nvSpPr>
            <p:spPr bwMode="auto">
              <a:xfrm>
                <a:off x="4874" y="1988"/>
                <a:ext cx="133" cy="119"/>
              </a:xfrm>
              <a:custGeom>
                <a:avLst/>
                <a:gdLst/>
                <a:ahLst/>
                <a:cxnLst>
                  <a:cxn ang="0">
                    <a:pos x="3" y="25"/>
                  </a:cxn>
                  <a:cxn ang="0">
                    <a:pos x="1" y="31"/>
                  </a:cxn>
                  <a:cxn ang="0">
                    <a:pos x="0" y="33"/>
                  </a:cxn>
                  <a:cxn ang="0">
                    <a:pos x="0" y="33"/>
                  </a:cxn>
                  <a:cxn ang="0">
                    <a:pos x="4" y="18"/>
                  </a:cxn>
                  <a:cxn ang="0">
                    <a:pos x="5" y="16"/>
                  </a:cxn>
                  <a:cxn ang="0">
                    <a:pos x="17" y="5"/>
                  </a:cxn>
                  <a:cxn ang="0">
                    <a:pos x="28" y="1"/>
                  </a:cxn>
                  <a:cxn ang="0">
                    <a:pos x="35" y="0"/>
                  </a:cxn>
                  <a:cxn ang="0">
                    <a:pos x="36" y="0"/>
                  </a:cxn>
                  <a:cxn ang="0">
                    <a:pos x="36" y="1"/>
                  </a:cxn>
                  <a:cxn ang="0">
                    <a:pos x="32" y="2"/>
                  </a:cxn>
                  <a:cxn ang="0">
                    <a:pos x="31" y="2"/>
                  </a:cxn>
                  <a:cxn ang="0">
                    <a:pos x="27" y="2"/>
                  </a:cxn>
                  <a:cxn ang="0">
                    <a:pos x="23" y="4"/>
                  </a:cxn>
                  <a:cxn ang="0">
                    <a:pos x="22" y="5"/>
                  </a:cxn>
                  <a:cxn ang="0">
                    <a:pos x="15" y="8"/>
                  </a:cxn>
                  <a:cxn ang="0">
                    <a:pos x="14" y="8"/>
                  </a:cxn>
                  <a:cxn ang="0">
                    <a:pos x="11" y="12"/>
                  </a:cxn>
                  <a:cxn ang="0">
                    <a:pos x="10" y="12"/>
                  </a:cxn>
                  <a:cxn ang="0">
                    <a:pos x="8" y="15"/>
                  </a:cxn>
                  <a:cxn ang="0">
                    <a:pos x="8" y="15"/>
                  </a:cxn>
                  <a:cxn ang="0">
                    <a:pos x="3" y="25"/>
                  </a:cxn>
                </a:cxnLst>
                <a:rect l="0" t="0" r="r" b="b"/>
                <a:pathLst>
                  <a:path w="37" h="34">
                    <a:moveTo>
                      <a:pt x="3" y="25"/>
                    </a:moveTo>
                    <a:cubicBezTo>
                      <a:pt x="3" y="26"/>
                      <a:pt x="2" y="29"/>
                      <a:pt x="1" y="31"/>
                    </a:cubicBezTo>
                    <a:cubicBezTo>
                      <a:pt x="1" y="32"/>
                      <a:pt x="0" y="33"/>
                      <a:pt x="0" y="33"/>
                    </a:cubicBezTo>
                    <a:cubicBezTo>
                      <a:pt x="0" y="34"/>
                      <a:pt x="0" y="33"/>
                      <a:pt x="0" y="33"/>
                    </a:cubicBezTo>
                    <a:cubicBezTo>
                      <a:pt x="0" y="29"/>
                      <a:pt x="0" y="24"/>
                      <a:pt x="4" y="18"/>
                    </a:cubicBezTo>
                    <a:cubicBezTo>
                      <a:pt x="4" y="17"/>
                      <a:pt x="5" y="17"/>
                      <a:pt x="5" y="16"/>
                    </a:cubicBezTo>
                    <a:cubicBezTo>
                      <a:pt x="8" y="11"/>
                      <a:pt x="12" y="7"/>
                      <a:pt x="17" y="5"/>
                    </a:cubicBezTo>
                    <a:cubicBezTo>
                      <a:pt x="19" y="4"/>
                      <a:pt x="27" y="1"/>
                      <a:pt x="28" y="1"/>
                    </a:cubicBezTo>
                    <a:cubicBezTo>
                      <a:pt x="29" y="1"/>
                      <a:pt x="32" y="0"/>
                      <a:pt x="35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7" y="0"/>
                      <a:pt x="36" y="1"/>
                      <a:pt x="36" y="1"/>
                    </a:cubicBezTo>
                    <a:cubicBezTo>
                      <a:pt x="35" y="1"/>
                      <a:pt x="34" y="2"/>
                      <a:pt x="32" y="2"/>
                    </a:cubicBezTo>
                    <a:cubicBezTo>
                      <a:pt x="32" y="2"/>
                      <a:pt x="31" y="2"/>
                      <a:pt x="31" y="2"/>
                    </a:cubicBezTo>
                    <a:cubicBezTo>
                      <a:pt x="29" y="2"/>
                      <a:pt x="28" y="3"/>
                      <a:pt x="27" y="2"/>
                    </a:cubicBezTo>
                    <a:cubicBezTo>
                      <a:pt x="27" y="2"/>
                      <a:pt x="25" y="3"/>
                      <a:pt x="23" y="4"/>
                    </a:cubicBezTo>
                    <a:cubicBezTo>
                      <a:pt x="23" y="4"/>
                      <a:pt x="22" y="5"/>
                      <a:pt x="22" y="5"/>
                    </a:cubicBezTo>
                    <a:cubicBezTo>
                      <a:pt x="20" y="5"/>
                      <a:pt x="17" y="7"/>
                      <a:pt x="15" y="8"/>
                    </a:cubicBezTo>
                    <a:cubicBezTo>
                      <a:pt x="15" y="8"/>
                      <a:pt x="15" y="8"/>
                      <a:pt x="14" y="8"/>
                    </a:cubicBezTo>
                    <a:cubicBezTo>
                      <a:pt x="13" y="9"/>
                      <a:pt x="12" y="10"/>
                      <a:pt x="11" y="12"/>
                    </a:cubicBezTo>
                    <a:cubicBezTo>
                      <a:pt x="11" y="12"/>
                      <a:pt x="10" y="12"/>
                      <a:pt x="10" y="12"/>
                    </a:cubicBezTo>
                    <a:cubicBezTo>
                      <a:pt x="9" y="13"/>
                      <a:pt x="9" y="14"/>
                      <a:pt x="8" y="15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6" y="18"/>
                      <a:pt x="4" y="22"/>
                      <a:pt x="3" y="25"/>
                    </a:cubicBezTo>
                    <a:close/>
                  </a:path>
                </a:pathLst>
              </a:custGeom>
              <a:solidFill>
                <a:srgbClr val="BFCF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34" name="Freeform 510"/>
              <p:cNvSpPr>
                <a:spLocks/>
              </p:cNvSpPr>
              <p:nvPr/>
            </p:nvSpPr>
            <p:spPr bwMode="auto">
              <a:xfrm>
                <a:off x="4910" y="1984"/>
                <a:ext cx="161" cy="146"/>
              </a:xfrm>
              <a:custGeom>
                <a:avLst/>
                <a:gdLst/>
                <a:ahLst/>
                <a:cxnLst>
                  <a:cxn ang="0">
                    <a:pos x="38" y="3"/>
                  </a:cxn>
                  <a:cxn ang="0">
                    <a:pos x="27" y="21"/>
                  </a:cxn>
                  <a:cxn ang="0">
                    <a:pos x="11" y="26"/>
                  </a:cxn>
                  <a:cxn ang="0">
                    <a:pos x="7" y="30"/>
                  </a:cxn>
                  <a:cxn ang="0">
                    <a:pos x="3" y="40"/>
                  </a:cxn>
                  <a:cxn ang="0">
                    <a:pos x="4" y="32"/>
                  </a:cxn>
                  <a:cxn ang="0">
                    <a:pos x="15" y="23"/>
                  </a:cxn>
                  <a:cxn ang="0">
                    <a:pos x="27" y="19"/>
                  </a:cxn>
                  <a:cxn ang="0">
                    <a:pos x="37" y="4"/>
                  </a:cxn>
                  <a:cxn ang="0">
                    <a:pos x="38" y="3"/>
                  </a:cxn>
                </a:cxnLst>
                <a:rect l="0" t="0" r="r" b="b"/>
                <a:pathLst>
                  <a:path w="45" h="41">
                    <a:moveTo>
                      <a:pt x="38" y="3"/>
                    </a:moveTo>
                    <a:cubicBezTo>
                      <a:pt x="38" y="3"/>
                      <a:pt x="45" y="16"/>
                      <a:pt x="27" y="21"/>
                    </a:cubicBezTo>
                    <a:cubicBezTo>
                      <a:pt x="27" y="21"/>
                      <a:pt x="21" y="25"/>
                      <a:pt x="11" y="26"/>
                    </a:cubicBezTo>
                    <a:cubicBezTo>
                      <a:pt x="9" y="26"/>
                      <a:pt x="8" y="29"/>
                      <a:pt x="7" y="30"/>
                    </a:cubicBezTo>
                    <a:cubicBezTo>
                      <a:pt x="7" y="30"/>
                      <a:pt x="3" y="40"/>
                      <a:pt x="3" y="40"/>
                    </a:cubicBezTo>
                    <a:cubicBezTo>
                      <a:pt x="3" y="40"/>
                      <a:pt x="0" y="41"/>
                      <a:pt x="4" y="32"/>
                    </a:cubicBezTo>
                    <a:cubicBezTo>
                      <a:pt x="9" y="23"/>
                      <a:pt x="8" y="23"/>
                      <a:pt x="15" y="23"/>
                    </a:cubicBezTo>
                    <a:cubicBezTo>
                      <a:pt x="15" y="23"/>
                      <a:pt x="22" y="23"/>
                      <a:pt x="27" y="19"/>
                    </a:cubicBezTo>
                    <a:cubicBezTo>
                      <a:pt x="27" y="19"/>
                      <a:pt x="42" y="16"/>
                      <a:pt x="37" y="4"/>
                    </a:cubicBezTo>
                    <a:cubicBezTo>
                      <a:pt x="37" y="4"/>
                      <a:pt x="36" y="0"/>
                      <a:pt x="38" y="3"/>
                    </a:cubicBezTo>
                    <a:close/>
                  </a:path>
                </a:pathLst>
              </a:custGeom>
              <a:solidFill>
                <a:srgbClr val="0953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35" name="Freeform 511"/>
              <p:cNvSpPr>
                <a:spLocks/>
              </p:cNvSpPr>
              <p:nvPr/>
            </p:nvSpPr>
            <p:spPr bwMode="auto">
              <a:xfrm>
                <a:off x="5002" y="2011"/>
                <a:ext cx="28" cy="18"/>
              </a:xfrm>
              <a:custGeom>
                <a:avLst/>
                <a:gdLst/>
                <a:ahLst/>
                <a:cxnLst>
                  <a:cxn ang="0">
                    <a:pos x="4" y="5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0" y="3"/>
                  </a:cxn>
                  <a:cxn ang="0">
                    <a:pos x="4" y="5"/>
                  </a:cxn>
                </a:cxnLst>
                <a:rect l="0" t="0" r="r" b="b"/>
                <a:pathLst>
                  <a:path w="7" h="6">
                    <a:moveTo>
                      <a:pt x="4" y="5"/>
                    </a:moveTo>
                    <a:cubicBezTo>
                      <a:pt x="7" y="4"/>
                      <a:pt x="5" y="3"/>
                      <a:pt x="3" y="1"/>
                    </a:cubicBezTo>
                    <a:cubicBezTo>
                      <a:pt x="4" y="1"/>
                      <a:pt x="4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2"/>
                      <a:pt x="0" y="2"/>
                      <a:pt x="0" y="3"/>
                    </a:cubicBezTo>
                    <a:cubicBezTo>
                      <a:pt x="0" y="6"/>
                      <a:pt x="2" y="6"/>
                      <a:pt x="4" y="5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36" name="Freeform 512"/>
              <p:cNvSpPr>
                <a:spLocks/>
              </p:cNvSpPr>
              <p:nvPr/>
            </p:nvSpPr>
            <p:spPr bwMode="auto">
              <a:xfrm>
                <a:off x="5007" y="2011"/>
                <a:ext cx="14" cy="1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3" y="5"/>
                  </a:cxn>
                  <a:cxn ang="0">
                    <a:pos x="1" y="5"/>
                  </a:cxn>
                  <a:cxn ang="0">
                    <a:pos x="0" y="3"/>
                  </a:cxn>
                </a:cxnLst>
                <a:rect l="0" t="0" r="r" b="b"/>
                <a:pathLst>
                  <a:path w="4" h="6">
                    <a:moveTo>
                      <a:pt x="0" y="3"/>
                    </a:moveTo>
                    <a:cubicBezTo>
                      <a:pt x="0" y="2"/>
                      <a:pt x="0" y="2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2"/>
                    </a:cubicBezTo>
                    <a:cubicBezTo>
                      <a:pt x="2" y="2"/>
                      <a:pt x="3" y="2"/>
                      <a:pt x="3" y="2"/>
                    </a:cubicBezTo>
                    <a:cubicBezTo>
                      <a:pt x="4" y="3"/>
                      <a:pt x="4" y="4"/>
                      <a:pt x="3" y="5"/>
                    </a:cubicBezTo>
                    <a:cubicBezTo>
                      <a:pt x="2" y="5"/>
                      <a:pt x="2" y="5"/>
                      <a:pt x="1" y="5"/>
                    </a:cubicBezTo>
                    <a:cubicBezTo>
                      <a:pt x="0" y="6"/>
                      <a:pt x="0" y="5"/>
                      <a:pt x="0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37" name="Freeform 513"/>
              <p:cNvSpPr>
                <a:spLocks/>
              </p:cNvSpPr>
              <p:nvPr/>
            </p:nvSpPr>
            <p:spPr bwMode="auto">
              <a:xfrm>
                <a:off x="5007" y="2016"/>
                <a:ext cx="14" cy="14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0" y="2"/>
                  </a:cxn>
                </a:cxnLst>
                <a:rect l="0" t="0" r="r" b="b"/>
                <a:pathLst>
                  <a:path w="4" h="4">
                    <a:moveTo>
                      <a:pt x="0" y="2"/>
                    </a:move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3" y="2"/>
                      <a:pt x="4" y="3"/>
                      <a:pt x="3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4"/>
                      <a:pt x="0" y="2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38" name="Freeform 514"/>
              <p:cNvSpPr>
                <a:spLocks/>
              </p:cNvSpPr>
              <p:nvPr/>
            </p:nvSpPr>
            <p:spPr bwMode="auto">
              <a:xfrm>
                <a:off x="5007" y="2016"/>
                <a:ext cx="14" cy="14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0" y="2"/>
                  </a:cxn>
                </a:cxnLst>
                <a:rect l="0" t="0" r="r" b="b"/>
                <a:pathLst>
                  <a:path w="4" h="4">
                    <a:moveTo>
                      <a:pt x="0" y="2"/>
                    </a:move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4" y="3"/>
                      <a:pt x="2" y="3"/>
                    </a:cubicBezTo>
                    <a:cubicBezTo>
                      <a:pt x="2" y="3"/>
                      <a:pt x="2" y="4"/>
                      <a:pt x="2" y="4"/>
                    </a:cubicBezTo>
                    <a:cubicBezTo>
                      <a:pt x="1" y="4"/>
                      <a:pt x="0" y="4"/>
                      <a:pt x="0" y="2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39" name="Freeform 515"/>
              <p:cNvSpPr>
                <a:spLocks/>
              </p:cNvSpPr>
              <p:nvPr/>
            </p:nvSpPr>
            <p:spPr bwMode="auto">
              <a:xfrm>
                <a:off x="5007" y="2016"/>
                <a:ext cx="9" cy="14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0" y="2"/>
                  </a:cxn>
                </a:cxnLst>
                <a:rect l="0" t="0" r="r" b="b"/>
                <a:pathLst>
                  <a:path w="3" h="4">
                    <a:moveTo>
                      <a:pt x="0" y="2"/>
                    </a:moveTo>
                    <a:cubicBezTo>
                      <a:pt x="0" y="1"/>
                      <a:pt x="0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4"/>
                      <a:pt x="0" y="4"/>
                      <a:pt x="0" y="2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40" name="Freeform 516"/>
              <p:cNvSpPr>
                <a:spLocks/>
              </p:cNvSpPr>
              <p:nvPr/>
            </p:nvSpPr>
            <p:spPr bwMode="auto">
              <a:xfrm>
                <a:off x="5011" y="2016"/>
                <a:ext cx="14" cy="9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4" y="0"/>
                  </a:cxn>
                  <a:cxn ang="0">
                    <a:pos x="1" y="0"/>
                  </a:cxn>
                  <a:cxn ang="0">
                    <a:pos x="0" y="2"/>
                  </a:cxn>
                </a:cxnLst>
                <a:rect l="0" t="0" r="r" b="b"/>
                <a:pathLst>
                  <a:path w="4" h="2">
                    <a:moveTo>
                      <a:pt x="0" y="2"/>
                    </a:moveTo>
                    <a:cubicBezTo>
                      <a:pt x="4" y="2"/>
                      <a:pt x="3" y="1"/>
                      <a:pt x="4" y="0"/>
                    </a:cubicBezTo>
                    <a:cubicBezTo>
                      <a:pt x="4" y="0"/>
                      <a:pt x="1" y="1"/>
                      <a:pt x="1" y="0"/>
                    </a:cubicBezTo>
                    <a:cubicBezTo>
                      <a:pt x="1" y="0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41" name="Freeform 517"/>
              <p:cNvSpPr>
                <a:spLocks/>
              </p:cNvSpPr>
              <p:nvPr/>
            </p:nvSpPr>
            <p:spPr bwMode="auto">
              <a:xfrm>
                <a:off x="5011" y="2016"/>
                <a:ext cx="14" cy="9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4" y="0"/>
                  </a:cxn>
                  <a:cxn ang="0">
                    <a:pos x="1" y="0"/>
                  </a:cxn>
                  <a:cxn ang="0">
                    <a:pos x="0" y="2"/>
                  </a:cxn>
                </a:cxnLst>
                <a:rect l="0" t="0" r="r" b="b"/>
                <a:pathLst>
                  <a:path w="4" h="2">
                    <a:moveTo>
                      <a:pt x="0" y="2"/>
                    </a:moveTo>
                    <a:cubicBezTo>
                      <a:pt x="4" y="2"/>
                      <a:pt x="3" y="1"/>
                      <a:pt x="4" y="0"/>
                    </a:cubicBezTo>
                    <a:cubicBezTo>
                      <a:pt x="4" y="0"/>
                      <a:pt x="1" y="1"/>
                      <a:pt x="1" y="0"/>
                    </a:cubicBezTo>
                    <a:cubicBezTo>
                      <a:pt x="1" y="0"/>
                      <a:pt x="0" y="2"/>
                      <a:pt x="0" y="2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42" name="Freeform 518"/>
              <p:cNvSpPr>
                <a:spLocks/>
              </p:cNvSpPr>
              <p:nvPr/>
            </p:nvSpPr>
            <p:spPr bwMode="auto">
              <a:xfrm>
                <a:off x="4956" y="1993"/>
                <a:ext cx="23" cy="23"/>
              </a:xfrm>
              <a:custGeom>
                <a:avLst/>
                <a:gdLst/>
                <a:ahLst/>
                <a:cxnLst>
                  <a:cxn ang="0">
                    <a:pos x="1" y="4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2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1" y="4"/>
                  </a:cxn>
                </a:cxnLst>
                <a:rect l="0" t="0" r="r" b="b"/>
                <a:pathLst>
                  <a:path w="6" h="6">
                    <a:moveTo>
                      <a:pt x="1" y="4"/>
                    </a:moveTo>
                    <a:cubicBezTo>
                      <a:pt x="0" y="3"/>
                      <a:pt x="0" y="3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3" y="1"/>
                      <a:pt x="3" y="1"/>
                      <a:pt x="2" y="1"/>
                    </a:cubicBezTo>
                    <a:cubicBezTo>
                      <a:pt x="3" y="1"/>
                      <a:pt x="3" y="2"/>
                      <a:pt x="3" y="2"/>
                    </a:cubicBezTo>
                    <a:cubicBezTo>
                      <a:pt x="5" y="2"/>
                      <a:pt x="6" y="3"/>
                      <a:pt x="4" y="4"/>
                    </a:cubicBezTo>
                    <a:cubicBezTo>
                      <a:pt x="4" y="5"/>
                      <a:pt x="3" y="5"/>
                      <a:pt x="3" y="5"/>
                    </a:cubicBezTo>
                    <a:cubicBezTo>
                      <a:pt x="2" y="6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43" name="Freeform 519"/>
              <p:cNvSpPr>
                <a:spLocks/>
              </p:cNvSpPr>
              <p:nvPr/>
            </p:nvSpPr>
            <p:spPr bwMode="auto">
              <a:xfrm>
                <a:off x="4961" y="1998"/>
                <a:ext cx="14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3"/>
                  </a:cxn>
                  <a:cxn ang="0">
                    <a:pos x="2" y="4"/>
                  </a:cxn>
                  <a:cxn ang="0">
                    <a:pos x="0" y="3"/>
                  </a:cxn>
                </a:cxnLst>
                <a:rect l="0" t="0" r="r" b="b"/>
                <a:pathLst>
                  <a:path w="4" h="4">
                    <a:moveTo>
                      <a:pt x="0" y="3"/>
                    </a:moveTo>
                    <a:cubicBezTo>
                      <a:pt x="0" y="2"/>
                      <a:pt x="0" y="2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4" y="2"/>
                      <a:pt x="3" y="3"/>
                    </a:cubicBezTo>
                    <a:cubicBezTo>
                      <a:pt x="3" y="3"/>
                      <a:pt x="2" y="4"/>
                      <a:pt x="2" y="4"/>
                    </a:cubicBezTo>
                    <a:cubicBezTo>
                      <a:pt x="1" y="4"/>
                      <a:pt x="1" y="4"/>
                      <a:pt x="0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44" name="Freeform 520"/>
              <p:cNvSpPr>
                <a:spLocks/>
              </p:cNvSpPr>
              <p:nvPr/>
            </p:nvSpPr>
            <p:spPr bwMode="auto">
              <a:xfrm>
                <a:off x="4961" y="1998"/>
                <a:ext cx="14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0" y="3"/>
                  </a:cxn>
                </a:cxnLst>
                <a:rect l="0" t="0" r="r" b="b"/>
                <a:pathLst>
                  <a:path w="4" h="4">
                    <a:moveTo>
                      <a:pt x="0" y="3"/>
                    </a:move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4" y="2"/>
                      <a:pt x="3" y="3"/>
                    </a:cubicBezTo>
                    <a:cubicBezTo>
                      <a:pt x="3" y="3"/>
                      <a:pt x="2" y="3"/>
                      <a:pt x="2" y="3"/>
                    </a:cubicBezTo>
                    <a:cubicBezTo>
                      <a:pt x="1" y="4"/>
                      <a:pt x="1" y="4"/>
                      <a:pt x="0" y="3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45" name="Freeform 521"/>
              <p:cNvSpPr>
                <a:spLocks/>
              </p:cNvSpPr>
              <p:nvPr/>
            </p:nvSpPr>
            <p:spPr bwMode="auto">
              <a:xfrm>
                <a:off x="4961" y="1998"/>
                <a:ext cx="9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2"/>
                  </a:cxn>
                  <a:cxn ang="0">
                    <a:pos x="2" y="3"/>
                  </a:cxn>
                  <a:cxn ang="0">
                    <a:pos x="0" y="3"/>
                  </a:cxn>
                </a:cxnLst>
                <a:rect l="0" t="0" r="r" b="b"/>
                <a:pathLst>
                  <a:path w="3" h="4">
                    <a:moveTo>
                      <a:pt x="0" y="3"/>
                    </a:move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3" y="2"/>
                      <a:pt x="3" y="2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4"/>
                      <a:pt x="1" y="4"/>
                      <a:pt x="0" y="3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46" name="Freeform 522"/>
              <p:cNvSpPr>
                <a:spLocks/>
              </p:cNvSpPr>
              <p:nvPr/>
            </p:nvSpPr>
            <p:spPr bwMode="auto">
              <a:xfrm>
                <a:off x="4966" y="1998"/>
                <a:ext cx="14" cy="9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4" y="0"/>
                  </a:cxn>
                  <a:cxn ang="0">
                    <a:pos x="0" y="1"/>
                  </a:cxn>
                  <a:cxn ang="0">
                    <a:pos x="1" y="3"/>
                  </a:cxn>
                </a:cxnLst>
                <a:rect l="0" t="0" r="r" b="b"/>
                <a:pathLst>
                  <a:path w="4" h="3">
                    <a:moveTo>
                      <a:pt x="1" y="3"/>
                    </a:moveTo>
                    <a:cubicBezTo>
                      <a:pt x="4" y="2"/>
                      <a:pt x="3" y="1"/>
                      <a:pt x="4" y="0"/>
                    </a:cubicBezTo>
                    <a:cubicBezTo>
                      <a:pt x="4" y="0"/>
                      <a:pt x="1" y="2"/>
                      <a:pt x="0" y="1"/>
                    </a:cubicBezTo>
                    <a:cubicBezTo>
                      <a:pt x="0" y="1"/>
                      <a:pt x="0" y="3"/>
                      <a:pt x="1" y="3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47" name="Freeform 523"/>
              <p:cNvSpPr>
                <a:spLocks/>
              </p:cNvSpPr>
              <p:nvPr/>
            </p:nvSpPr>
            <p:spPr bwMode="auto">
              <a:xfrm>
                <a:off x="4966" y="1998"/>
                <a:ext cx="14" cy="9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4" y="0"/>
                  </a:cxn>
                  <a:cxn ang="0">
                    <a:pos x="0" y="1"/>
                  </a:cxn>
                  <a:cxn ang="0">
                    <a:pos x="1" y="3"/>
                  </a:cxn>
                </a:cxnLst>
                <a:rect l="0" t="0" r="r" b="b"/>
                <a:pathLst>
                  <a:path w="4" h="3">
                    <a:moveTo>
                      <a:pt x="1" y="3"/>
                    </a:moveTo>
                    <a:cubicBezTo>
                      <a:pt x="4" y="2"/>
                      <a:pt x="3" y="1"/>
                      <a:pt x="4" y="0"/>
                    </a:cubicBezTo>
                    <a:cubicBezTo>
                      <a:pt x="4" y="0"/>
                      <a:pt x="1" y="2"/>
                      <a:pt x="0" y="1"/>
                    </a:cubicBezTo>
                    <a:cubicBezTo>
                      <a:pt x="0" y="1"/>
                      <a:pt x="0" y="3"/>
                      <a:pt x="1" y="3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48" name="Freeform 524"/>
              <p:cNvSpPr>
                <a:spLocks/>
              </p:cNvSpPr>
              <p:nvPr/>
            </p:nvSpPr>
            <p:spPr bwMode="auto">
              <a:xfrm>
                <a:off x="4883" y="2039"/>
                <a:ext cx="18" cy="1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0" y="4"/>
                  </a:cxn>
                </a:cxnLst>
                <a:rect l="0" t="0" r="r" b="b"/>
                <a:pathLst>
                  <a:path w="5" h="5">
                    <a:moveTo>
                      <a:pt x="0" y="4"/>
                    </a:move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4" y="2"/>
                      <a:pt x="5" y="2"/>
                      <a:pt x="4" y="4"/>
                    </a:cubicBezTo>
                    <a:cubicBezTo>
                      <a:pt x="3" y="4"/>
                      <a:pt x="3" y="5"/>
                      <a:pt x="3" y="5"/>
                    </a:cubicBezTo>
                    <a:cubicBezTo>
                      <a:pt x="2" y="5"/>
                      <a:pt x="1" y="5"/>
                      <a:pt x="0" y="4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49" name="Freeform 525"/>
              <p:cNvSpPr>
                <a:spLocks/>
              </p:cNvSpPr>
              <p:nvPr/>
            </p:nvSpPr>
            <p:spPr bwMode="auto">
              <a:xfrm>
                <a:off x="4883" y="2039"/>
                <a:ext cx="14" cy="1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2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0" y="4"/>
                  </a:cxn>
                </a:cxnLst>
                <a:rect l="0" t="0" r="r" b="b"/>
                <a:pathLst>
                  <a:path w="4" h="5">
                    <a:moveTo>
                      <a:pt x="0" y="4"/>
                    </a:move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3" y="2"/>
                    </a:cubicBezTo>
                    <a:cubicBezTo>
                      <a:pt x="4" y="2"/>
                      <a:pt x="4" y="2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2" y="5"/>
                      <a:pt x="1" y="5"/>
                      <a:pt x="0" y="4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50" name="Freeform 526"/>
              <p:cNvSpPr>
                <a:spLocks/>
              </p:cNvSpPr>
              <p:nvPr/>
            </p:nvSpPr>
            <p:spPr bwMode="auto">
              <a:xfrm>
                <a:off x="4883" y="2043"/>
                <a:ext cx="14" cy="14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1" y="2"/>
                  </a:cxn>
                </a:cxnLst>
                <a:rect l="0" t="0" r="r" b="b"/>
                <a:pathLst>
                  <a:path w="4" h="4">
                    <a:moveTo>
                      <a:pt x="1" y="2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3" y="1"/>
                      <a:pt x="4" y="1"/>
                      <a:pt x="3" y="2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2" y="4"/>
                      <a:pt x="1" y="4"/>
                      <a:pt x="1" y="2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51" name="Freeform 527"/>
              <p:cNvSpPr>
                <a:spLocks/>
              </p:cNvSpPr>
              <p:nvPr/>
            </p:nvSpPr>
            <p:spPr bwMode="auto">
              <a:xfrm>
                <a:off x="4887" y="2043"/>
                <a:ext cx="5" cy="9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0" y="2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cubicBezTo>
                      <a:pt x="0" y="1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2"/>
                    </a:cubicBezTo>
                    <a:cubicBezTo>
                      <a:pt x="2" y="2"/>
                      <a:pt x="2" y="3"/>
                      <a:pt x="2" y="3"/>
                    </a:cubicBezTo>
                    <a:cubicBezTo>
                      <a:pt x="1" y="3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52" name="Freeform 528"/>
              <p:cNvSpPr>
                <a:spLocks/>
              </p:cNvSpPr>
              <p:nvPr/>
            </p:nvSpPr>
            <p:spPr bwMode="auto">
              <a:xfrm>
                <a:off x="4887" y="2039"/>
                <a:ext cx="14" cy="9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4" y="0"/>
                  </a:cxn>
                  <a:cxn ang="0">
                    <a:pos x="1" y="2"/>
                  </a:cxn>
                  <a:cxn ang="0">
                    <a:pos x="1" y="3"/>
                  </a:cxn>
                </a:cxnLst>
                <a:rect l="0" t="0" r="r" b="b"/>
                <a:pathLst>
                  <a:path w="4" h="3">
                    <a:moveTo>
                      <a:pt x="1" y="3"/>
                    </a:moveTo>
                    <a:cubicBezTo>
                      <a:pt x="4" y="2"/>
                      <a:pt x="3" y="1"/>
                      <a:pt x="4" y="0"/>
                    </a:cubicBezTo>
                    <a:cubicBezTo>
                      <a:pt x="4" y="0"/>
                      <a:pt x="1" y="2"/>
                      <a:pt x="1" y="2"/>
                    </a:cubicBezTo>
                    <a:cubicBezTo>
                      <a:pt x="1" y="2"/>
                      <a:pt x="0" y="3"/>
                      <a:pt x="1" y="3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53" name="Freeform 529"/>
              <p:cNvSpPr>
                <a:spLocks/>
              </p:cNvSpPr>
              <p:nvPr/>
            </p:nvSpPr>
            <p:spPr bwMode="auto">
              <a:xfrm>
                <a:off x="4887" y="2039"/>
                <a:ext cx="14" cy="9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4" y="0"/>
                  </a:cxn>
                  <a:cxn ang="0">
                    <a:pos x="1" y="2"/>
                  </a:cxn>
                  <a:cxn ang="0">
                    <a:pos x="1" y="3"/>
                  </a:cxn>
                </a:cxnLst>
                <a:rect l="0" t="0" r="r" b="b"/>
                <a:pathLst>
                  <a:path w="4" h="3">
                    <a:moveTo>
                      <a:pt x="1" y="3"/>
                    </a:moveTo>
                    <a:cubicBezTo>
                      <a:pt x="4" y="2"/>
                      <a:pt x="3" y="1"/>
                      <a:pt x="4" y="0"/>
                    </a:cubicBezTo>
                    <a:cubicBezTo>
                      <a:pt x="4" y="0"/>
                      <a:pt x="1" y="2"/>
                      <a:pt x="1" y="2"/>
                    </a:cubicBezTo>
                    <a:cubicBezTo>
                      <a:pt x="1" y="2"/>
                      <a:pt x="0" y="3"/>
                      <a:pt x="1" y="3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54" name="Freeform 530"/>
              <p:cNvSpPr>
                <a:spLocks/>
              </p:cNvSpPr>
              <p:nvPr/>
            </p:nvSpPr>
            <p:spPr bwMode="auto">
              <a:xfrm>
                <a:off x="4897" y="2075"/>
                <a:ext cx="18" cy="14"/>
              </a:xfrm>
              <a:custGeom>
                <a:avLst/>
                <a:gdLst/>
                <a:ahLst/>
                <a:cxnLst>
                  <a:cxn ang="0">
                    <a:pos x="1" y="4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1" y="4"/>
                  </a:cxn>
                </a:cxnLst>
                <a:rect l="0" t="0" r="r" b="b"/>
                <a:pathLst>
                  <a:path w="5" h="5">
                    <a:moveTo>
                      <a:pt x="1" y="4"/>
                    </a:moveTo>
                    <a:cubicBezTo>
                      <a:pt x="0" y="3"/>
                      <a:pt x="0" y="3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4" y="0"/>
                      <a:pt x="5" y="1"/>
                      <a:pt x="4" y="3"/>
                    </a:cubicBezTo>
                    <a:cubicBezTo>
                      <a:pt x="4" y="3"/>
                      <a:pt x="4" y="3"/>
                      <a:pt x="4" y="4"/>
                    </a:cubicBezTo>
                    <a:cubicBezTo>
                      <a:pt x="3" y="4"/>
                      <a:pt x="2" y="5"/>
                      <a:pt x="1" y="4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55" name="Freeform 531"/>
              <p:cNvSpPr>
                <a:spLocks/>
              </p:cNvSpPr>
              <p:nvPr/>
            </p:nvSpPr>
            <p:spPr bwMode="auto">
              <a:xfrm>
                <a:off x="4897" y="2075"/>
                <a:ext cx="14" cy="14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4" y="2"/>
                  </a:cxn>
                  <a:cxn ang="0">
                    <a:pos x="3" y="3"/>
                  </a:cxn>
                  <a:cxn ang="0">
                    <a:pos x="1" y="3"/>
                  </a:cxn>
                </a:cxnLst>
                <a:rect l="0" t="0" r="r" b="b"/>
                <a:pathLst>
                  <a:path w="4" h="4">
                    <a:moveTo>
                      <a:pt x="1" y="3"/>
                    </a:moveTo>
                    <a:cubicBezTo>
                      <a:pt x="0" y="2"/>
                      <a:pt x="0" y="3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4" y="1"/>
                      <a:pt x="4" y="2"/>
                    </a:cubicBezTo>
                    <a:cubicBezTo>
                      <a:pt x="4" y="3"/>
                      <a:pt x="4" y="3"/>
                      <a:pt x="3" y="3"/>
                    </a:cubicBezTo>
                    <a:cubicBezTo>
                      <a:pt x="3" y="4"/>
                      <a:pt x="2" y="4"/>
                      <a:pt x="1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56" name="Freeform 532"/>
              <p:cNvSpPr>
                <a:spLocks/>
              </p:cNvSpPr>
              <p:nvPr/>
            </p:nvSpPr>
            <p:spPr bwMode="auto">
              <a:xfrm>
                <a:off x="4897" y="2075"/>
                <a:ext cx="14" cy="14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4" y="2"/>
                  </a:cxn>
                  <a:cxn ang="0">
                    <a:pos x="3" y="3"/>
                  </a:cxn>
                  <a:cxn ang="0">
                    <a:pos x="1" y="3"/>
                  </a:cxn>
                </a:cxnLst>
                <a:rect l="0" t="0" r="r" b="b"/>
                <a:pathLst>
                  <a:path w="4" h="4">
                    <a:moveTo>
                      <a:pt x="1" y="3"/>
                    </a:moveTo>
                    <a:cubicBezTo>
                      <a:pt x="1" y="2"/>
                      <a:pt x="1" y="3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4" y="1"/>
                      <a:pt x="4" y="2"/>
                    </a:cubicBezTo>
                    <a:cubicBezTo>
                      <a:pt x="4" y="2"/>
                      <a:pt x="3" y="3"/>
                      <a:pt x="3" y="3"/>
                    </a:cubicBezTo>
                    <a:cubicBezTo>
                      <a:pt x="3" y="4"/>
                      <a:pt x="2" y="4"/>
                      <a:pt x="1" y="3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57" name="Freeform 533"/>
              <p:cNvSpPr>
                <a:spLocks/>
              </p:cNvSpPr>
              <p:nvPr/>
            </p:nvSpPr>
            <p:spPr bwMode="auto">
              <a:xfrm>
                <a:off x="4901" y="2075"/>
                <a:ext cx="5" cy="14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0" y="2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2" y="1"/>
                      <a:pt x="2" y="1"/>
                      <a:pt x="2" y="2"/>
                    </a:cubicBezTo>
                    <a:cubicBezTo>
                      <a:pt x="2" y="2"/>
                      <a:pt x="1" y="3"/>
                      <a:pt x="0" y="2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58" name="Freeform 534"/>
              <p:cNvSpPr>
                <a:spLocks/>
              </p:cNvSpPr>
              <p:nvPr/>
            </p:nvSpPr>
            <p:spPr bwMode="auto">
              <a:xfrm>
                <a:off x="4906" y="2061"/>
                <a:ext cx="9" cy="2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2" y="0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3" h="6">
                    <a:moveTo>
                      <a:pt x="0" y="5"/>
                    </a:moveTo>
                    <a:cubicBezTo>
                      <a:pt x="3" y="3"/>
                      <a:pt x="1" y="1"/>
                      <a:pt x="2" y="0"/>
                    </a:cubicBezTo>
                    <a:cubicBezTo>
                      <a:pt x="2" y="0"/>
                      <a:pt x="1" y="5"/>
                      <a:pt x="0" y="5"/>
                    </a:cubicBezTo>
                    <a:cubicBezTo>
                      <a:pt x="0" y="5"/>
                      <a:pt x="0" y="6"/>
                      <a:pt x="0" y="5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59" name="Freeform 535"/>
              <p:cNvSpPr>
                <a:spLocks/>
              </p:cNvSpPr>
              <p:nvPr/>
            </p:nvSpPr>
            <p:spPr bwMode="auto">
              <a:xfrm>
                <a:off x="4906" y="2061"/>
                <a:ext cx="9" cy="2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2" y="0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3" h="6">
                    <a:moveTo>
                      <a:pt x="0" y="5"/>
                    </a:moveTo>
                    <a:cubicBezTo>
                      <a:pt x="3" y="3"/>
                      <a:pt x="1" y="1"/>
                      <a:pt x="2" y="0"/>
                    </a:cubicBezTo>
                    <a:cubicBezTo>
                      <a:pt x="2" y="0"/>
                      <a:pt x="1" y="5"/>
                      <a:pt x="0" y="5"/>
                    </a:cubicBezTo>
                    <a:cubicBezTo>
                      <a:pt x="0" y="5"/>
                      <a:pt x="0" y="6"/>
                      <a:pt x="0" y="5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60" name="Freeform 536"/>
              <p:cNvSpPr>
                <a:spLocks/>
              </p:cNvSpPr>
              <p:nvPr/>
            </p:nvSpPr>
            <p:spPr bwMode="auto">
              <a:xfrm>
                <a:off x="4933" y="2025"/>
                <a:ext cx="23" cy="23"/>
              </a:xfrm>
              <a:custGeom>
                <a:avLst/>
                <a:gdLst/>
                <a:ahLst/>
                <a:cxnLst>
                  <a:cxn ang="0">
                    <a:pos x="3" y="6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1" y="1"/>
                  </a:cxn>
                  <a:cxn ang="0">
                    <a:pos x="0" y="4"/>
                  </a:cxn>
                  <a:cxn ang="0">
                    <a:pos x="3" y="6"/>
                  </a:cxn>
                </a:cxnLst>
                <a:rect l="0" t="0" r="r" b="b"/>
                <a:pathLst>
                  <a:path w="6" h="7">
                    <a:moveTo>
                      <a:pt x="3" y="6"/>
                    </a:moveTo>
                    <a:cubicBezTo>
                      <a:pt x="6" y="5"/>
                      <a:pt x="5" y="3"/>
                      <a:pt x="3" y="2"/>
                    </a:cubicBezTo>
                    <a:cubicBezTo>
                      <a:pt x="4" y="2"/>
                      <a:pt x="4" y="1"/>
                      <a:pt x="3" y="1"/>
                    </a:cubicBezTo>
                    <a:cubicBezTo>
                      <a:pt x="2" y="0"/>
                      <a:pt x="1" y="1"/>
                      <a:pt x="1" y="1"/>
                    </a:cubicBezTo>
                    <a:cubicBezTo>
                      <a:pt x="0" y="3"/>
                      <a:pt x="0" y="3"/>
                      <a:pt x="0" y="4"/>
                    </a:cubicBezTo>
                    <a:cubicBezTo>
                      <a:pt x="0" y="7"/>
                      <a:pt x="2" y="7"/>
                      <a:pt x="3" y="6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61" name="Freeform 537"/>
              <p:cNvSpPr>
                <a:spLocks/>
              </p:cNvSpPr>
              <p:nvPr/>
            </p:nvSpPr>
            <p:spPr bwMode="auto">
              <a:xfrm>
                <a:off x="4933" y="2030"/>
                <a:ext cx="18" cy="1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4" y="2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0" y="3"/>
                  </a:cxn>
                </a:cxnLst>
                <a:rect l="0" t="0" r="r" b="b"/>
                <a:pathLst>
                  <a:path w="5" h="5">
                    <a:moveTo>
                      <a:pt x="0" y="3"/>
                    </a:moveTo>
                    <a:cubicBezTo>
                      <a:pt x="0" y="2"/>
                      <a:pt x="0" y="2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3" y="0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2"/>
                      <a:pt x="3" y="2"/>
                      <a:pt x="4" y="2"/>
                    </a:cubicBezTo>
                    <a:cubicBezTo>
                      <a:pt x="5" y="3"/>
                      <a:pt x="5" y="4"/>
                      <a:pt x="3" y="5"/>
                    </a:cubicBezTo>
                    <a:cubicBezTo>
                      <a:pt x="3" y="5"/>
                      <a:pt x="2" y="5"/>
                      <a:pt x="2" y="5"/>
                    </a:cubicBezTo>
                    <a:cubicBezTo>
                      <a:pt x="1" y="5"/>
                      <a:pt x="0" y="5"/>
                      <a:pt x="0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62" name="Freeform 538"/>
              <p:cNvSpPr>
                <a:spLocks/>
              </p:cNvSpPr>
              <p:nvPr/>
            </p:nvSpPr>
            <p:spPr bwMode="auto">
              <a:xfrm>
                <a:off x="4938" y="2030"/>
                <a:ext cx="14" cy="1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4"/>
                  </a:cxn>
                  <a:cxn ang="0">
                    <a:pos x="1" y="5"/>
                  </a:cxn>
                  <a:cxn ang="0">
                    <a:pos x="0" y="3"/>
                  </a:cxn>
                </a:cxnLst>
                <a:rect l="0" t="0" r="r" b="b"/>
                <a:pathLst>
                  <a:path w="4" h="5">
                    <a:moveTo>
                      <a:pt x="0" y="3"/>
                    </a:move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3" y="3"/>
                      <a:pt x="4" y="4"/>
                      <a:pt x="2" y="4"/>
                    </a:cubicBezTo>
                    <a:cubicBezTo>
                      <a:pt x="2" y="5"/>
                      <a:pt x="2" y="5"/>
                      <a:pt x="1" y="5"/>
                    </a:cubicBezTo>
                    <a:cubicBezTo>
                      <a:pt x="0" y="5"/>
                      <a:pt x="0" y="5"/>
                      <a:pt x="0" y="3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63" name="Freeform 539"/>
              <p:cNvSpPr>
                <a:spLocks/>
              </p:cNvSpPr>
              <p:nvPr/>
            </p:nvSpPr>
            <p:spPr bwMode="auto">
              <a:xfrm>
                <a:off x="4938" y="2030"/>
                <a:ext cx="14" cy="18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3"/>
                  </a:cxn>
                  <a:cxn ang="0">
                    <a:pos x="1" y="4"/>
                  </a:cxn>
                  <a:cxn ang="0">
                    <a:pos x="0" y="2"/>
                  </a:cxn>
                </a:cxnLst>
                <a:rect l="0" t="0" r="r" b="b"/>
                <a:pathLst>
                  <a:path w="3" h="4">
                    <a:moveTo>
                      <a:pt x="0" y="2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2" y="3"/>
                    </a:cubicBezTo>
                    <a:cubicBezTo>
                      <a:pt x="2" y="3"/>
                      <a:pt x="2" y="3"/>
                      <a:pt x="1" y="4"/>
                    </a:cubicBezTo>
                    <a:cubicBezTo>
                      <a:pt x="1" y="4"/>
                      <a:pt x="0" y="4"/>
                      <a:pt x="0" y="2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64" name="Freeform 540"/>
              <p:cNvSpPr>
                <a:spLocks/>
              </p:cNvSpPr>
              <p:nvPr/>
            </p:nvSpPr>
            <p:spPr bwMode="auto">
              <a:xfrm>
                <a:off x="4938" y="2030"/>
                <a:ext cx="14" cy="14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0" y="2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2"/>
                      <a:pt x="3" y="2"/>
                      <a:pt x="2" y="3"/>
                    </a:cubicBezTo>
                    <a:cubicBezTo>
                      <a:pt x="2" y="3"/>
                      <a:pt x="2" y="3"/>
                      <a:pt x="1" y="3"/>
                    </a:cubicBezTo>
                    <a:cubicBezTo>
                      <a:pt x="1" y="3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65" name="Freeform 541"/>
              <p:cNvSpPr>
                <a:spLocks/>
              </p:cNvSpPr>
              <p:nvPr/>
            </p:nvSpPr>
            <p:spPr bwMode="auto">
              <a:xfrm>
                <a:off x="4943" y="2034"/>
                <a:ext cx="14" cy="9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2"/>
                  </a:cxn>
                </a:cxnLst>
                <a:rect l="0" t="0" r="r" b="b"/>
                <a:pathLst>
                  <a:path w="4" h="2">
                    <a:moveTo>
                      <a:pt x="0" y="2"/>
                    </a:moveTo>
                    <a:cubicBezTo>
                      <a:pt x="3" y="2"/>
                      <a:pt x="3" y="1"/>
                      <a:pt x="4" y="0"/>
                    </a:cubicBezTo>
                    <a:cubicBezTo>
                      <a:pt x="4" y="0"/>
                      <a:pt x="1" y="1"/>
                      <a:pt x="0" y="0"/>
                    </a:cubicBezTo>
                    <a:cubicBezTo>
                      <a:pt x="0" y="0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66" name="Freeform 542"/>
              <p:cNvSpPr>
                <a:spLocks/>
              </p:cNvSpPr>
              <p:nvPr/>
            </p:nvSpPr>
            <p:spPr bwMode="auto">
              <a:xfrm>
                <a:off x="4943" y="2034"/>
                <a:ext cx="14" cy="9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0" y="2"/>
                  </a:cxn>
                </a:cxnLst>
                <a:rect l="0" t="0" r="r" b="b"/>
                <a:pathLst>
                  <a:path w="4" h="2">
                    <a:moveTo>
                      <a:pt x="0" y="2"/>
                    </a:moveTo>
                    <a:cubicBezTo>
                      <a:pt x="3" y="2"/>
                      <a:pt x="3" y="1"/>
                      <a:pt x="4" y="0"/>
                    </a:cubicBezTo>
                    <a:cubicBezTo>
                      <a:pt x="4" y="0"/>
                      <a:pt x="1" y="1"/>
                      <a:pt x="0" y="0"/>
                    </a:cubicBezTo>
                    <a:cubicBezTo>
                      <a:pt x="0" y="0"/>
                      <a:pt x="0" y="1"/>
                      <a:pt x="0" y="2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67" name="Freeform 543"/>
              <p:cNvSpPr>
                <a:spLocks/>
              </p:cNvSpPr>
              <p:nvPr/>
            </p:nvSpPr>
            <p:spPr bwMode="auto">
              <a:xfrm>
                <a:off x="4984" y="2030"/>
                <a:ext cx="18" cy="23"/>
              </a:xfrm>
              <a:custGeom>
                <a:avLst/>
                <a:gdLst/>
                <a:ahLst/>
                <a:cxnLst>
                  <a:cxn ang="0">
                    <a:pos x="3" y="6"/>
                  </a:cxn>
                  <a:cxn ang="0">
                    <a:pos x="4" y="2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0" y="3"/>
                  </a:cxn>
                  <a:cxn ang="0">
                    <a:pos x="3" y="6"/>
                  </a:cxn>
                </a:cxnLst>
                <a:rect l="0" t="0" r="r" b="b"/>
                <a:pathLst>
                  <a:path w="6" h="6">
                    <a:moveTo>
                      <a:pt x="3" y="6"/>
                    </a:moveTo>
                    <a:cubicBezTo>
                      <a:pt x="6" y="5"/>
                      <a:pt x="5" y="3"/>
                      <a:pt x="4" y="2"/>
                    </a:cubicBezTo>
                    <a:cubicBezTo>
                      <a:pt x="4" y="1"/>
                      <a:pt x="4" y="1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ubicBezTo>
                      <a:pt x="1" y="2"/>
                      <a:pt x="1" y="2"/>
                      <a:pt x="0" y="3"/>
                    </a:cubicBezTo>
                    <a:cubicBezTo>
                      <a:pt x="0" y="6"/>
                      <a:pt x="1" y="6"/>
                      <a:pt x="3" y="6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68" name="Freeform 544"/>
              <p:cNvSpPr>
                <a:spLocks/>
              </p:cNvSpPr>
              <p:nvPr/>
            </p:nvSpPr>
            <p:spPr bwMode="auto">
              <a:xfrm>
                <a:off x="4984" y="2030"/>
                <a:ext cx="18" cy="23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3" y="2"/>
                  </a:cxn>
                  <a:cxn ang="0">
                    <a:pos x="4" y="3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1" y="3"/>
                  </a:cxn>
                </a:cxnLst>
                <a:rect l="0" t="0" r="r" b="b"/>
                <a:pathLst>
                  <a:path w="5" h="6">
                    <a:moveTo>
                      <a:pt x="1" y="3"/>
                    </a:moveTo>
                    <a:cubicBezTo>
                      <a:pt x="1" y="2"/>
                      <a:pt x="1" y="2"/>
                      <a:pt x="2" y="1"/>
                    </a:cubicBezTo>
                    <a:cubicBezTo>
                      <a:pt x="2" y="1"/>
                      <a:pt x="2" y="0"/>
                      <a:pt x="2" y="0"/>
                    </a:cubicBezTo>
                    <a:cubicBezTo>
                      <a:pt x="3" y="0"/>
                      <a:pt x="3" y="0"/>
                      <a:pt x="3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2"/>
                      <a:pt x="4" y="2"/>
                      <a:pt x="3" y="2"/>
                    </a:cubicBezTo>
                    <a:cubicBezTo>
                      <a:pt x="4" y="2"/>
                      <a:pt x="4" y="3"/>
                      <a:pt x="4" y="3"/>
                    </a:cubicBezTo>
                    <a:cubicBezTo>
                      <a:pt x="5" y="4"/>
                      <a:pt x="5" y="5"/>
                      <a:pt x="3" y="5"/>
                    </a:cubicBezTo>
                    <a:cubicBezTo>
                      <a:pt x="3" y="6"/>
                      <a:pt x="2" y="6"/>
                      <a:pt x="2" y="6"/>
                    </a:cubicBezTo>
                    <a:cubicBezTo>
                      <a:pt x="1" y="6"/>
                      <a:pt x="0" y="5"/>
                      <a:pt x="1" y="3"/>
                    </a:cubicBezTo>
                    <a:close/>
                  </a:path>
                </a:pathLst>
              </a:custGeom>
              <a:solidFill>
                <a:srgbClr val="2780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69" name="Freeform 545"/>
              <p:cNvSpPr>
                <a:spLocks/>
              </p:cNvSpPr>
              <p:nvPr/>
            </p:nvSpPr>
            <p:spPr bwMode="auto">
              <a:xfrm>
                <a:off x="4984" y="2034"/>
                <a:ext cx="18" cy="14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3" y="2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0" y="2"/>
                  </a:cxn>
                </a:cxnLst>
                <a:rect l="0" t="0" r="r" b="b"/>
                <a:pathLst>
                  <a:path w="4" h="4">
                    <a:moveTo>
                      <a:pt x="0" y="2"/>
                    </a:move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3" y="1"/>
                      <a:pt x="2" y="1"/>
                      <a:pt x="2" y="1"/>
                    </a:cubicBezTo>
                    <a:cubicBezTo>
                      <a:pt x="3" y="1"/>
                      <a:pt x="3" y="2"/>
                      <a:pt x="3" y="2"/>
                    </a:cubicBezTo>
                    <a:cubicBezTo>
                      <a:pt x="3" y="3"/>
                      <a:pt x="4" y="3"/>
                      <a:pt x="2" y="4"/>
                    </a:cubicBezTo>
                    <a:cubicBezTo>
                      <a:pt x="2" y="4"/>
                      <a:pt x="1" y="4"/>
                      <a:pt x="1" y="4"/>
                    </a:cubicBezTo>
                    <a:cubicBezTo>
                      <a:pt x="0" y="4"/>
                      <a:pt x="0" y="4"/>
                      <a:pt x="0" y="2"/>
                    </a:cubicBezTo>
                    <a:close/>
                  </a:path>
                </a:pathLst>
              </a:custGeom>
              <a:solidFill>
                <a:srgbClr val="5693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70" name="Freeform 546"/>
              <p:cNvSpPr>
                <a:spLocks/>
              </p:cNvSpPr>
              <p:nvPr/>
            </p:nvSpPr>
            <p:spPr bwMode="auto">
              <a:xfrm>
                <a:off x="4984" y="2034"/>
                <a:ext cx="14" cy="14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0" y="2"/>
                  </a:cxn>
                </a:cxnLst>
                <a:rect l="0" t="0" r="r" b="b"/>
                <a:pathLst>
                  <a:path w="3" h="4">
                    <a:moveTo>
                      <a:pt x="0" y="2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2"/>
                      <a:pt x="2" y="2"/>
                    </a:cubicBezTo>
                    <a:cubicBezTo>
                      <a:pt x="3" y="2"/>
                      <a:pt x="3" y="3"/>
                      <a:pt x="2" y="4"/>
                    </a:cubicBezTo>
                    <a:cubicBezTo>
                      <a:pt x="2" y="4"/>
                      <a:pt x="2" y="4"/>
                      <a:pt x="1" y="4"/>
                    </a:cubicBezTo>
                    <a:cubicBezTo>
                      <a:pt x="1" y="4"/>
                      <a:pt x="0" y="4"/>
                      <a:pt x="0" y="2"/>
                    </a:cubicBezTo>
                    <a:close/>
                  </a:path>
                </a:pathLst>
              </a:custGeom>
              <a:solidFill>
                <a:srgbClr val="7FA9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71" name="Freeform 547"/>
              <p:cNvSpPr>
                <a:spLocks/>
              </p:cNvSpPr>
              <p:nvPr/>
            </p:nvSpPr>
            <p:spPr bwMode="auto">
              <a:xfrm>
                <a:off x="4984" y="2039"/>
                <a:ext cx="14" cy="9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0" y="1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1"/>
                      <a:pt x="2" y="1"/>
                    </a:cubicBezTo>
                    <a:cubicBezTo>
                      <a:pt x="3" y="1"/>
                      <a:pt x="3" y="2"/>
                      <a:pt x="2" y="2"/>
                    </a:cubicBezTo>
                    <a:cubicBezTo>
                      <a:pt x="2" y="2"/>
                      <a:pt x="2" y="3"/>
                      <a:pt x="2" y="3"/>
                    </a:cubicBezTo>
                    <a:cubicBezTo>
                      <a:pt x="1" y="3"/>
                      <a:pt x="0" y="3"/>
                      <a:pt x="0" y="1"/>
                    </a:cubicBezTo>
                    <a:close/>
                  </a:path>
                </a:pathLst>
              </a:custGeom>
              <a:solidFill>
                <a:srgbClr val="B4CA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72" name="Freeform 548"/>
              <p:cNvSpPr>
                <a:spLocks/>
              </p:cNvSpPr>
              <p:nvPr/>
            </p:nvSpPr>
            <p:spPr bwMode="auto">
              <a:xfrm>
                <a:off x="4988" y="2043"/>
                <a:ext cx="14" cy="5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4" y="0"/>
                  </a:cxn>
                  <a:cxn ang="0">
                    <a:pos x="1" y="0"/>
                  </a:cxn>
                  <a:cxn ang="0">
                    <a:pos x="0" y="1"/>
                  </a:cxn>
                </a:cxnLst>
                <a:rect l="0" t="0" r="r" b="b"/>
                <a:pathLst>
                  <a:path w="4" h="2">
                    <a:moveTo>
                      <a:pt x="0" y="1"/>
                    </a:moveTo>
                    <a:cubicBezTo>
                      <a:pt x="3" y="2"/>
                      <a:pt x="3" y="0"/>
                      <a:pt x="4" y="0"/>
                    </a:cubicBezTo>
                    <a:cubicBezTo>
                      <a:pt x="4" y="0"/>
                      <a:pt x="1" y="1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73" name="Freeform 549"/>
              <p:cNvSpPr>
                <a:spLocks/>
              </p:cNvSpPr>
              <p:nvPr/>
            </p:nvSpPr>
            <p:spPr bwMode="auto">
              <a:xfrm>
                <a:off x="4988" y="2043"/>
                <a:ext cx="14" cy="5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4" y="0"/>
                  </a:cxn>
                  <a:cxn ang="0">
                    <a:pos x="1" y="0"/>
                  </a:cxn>
                  <a:cxn ang="0">
                    <a:pos x="0" y="1"/>
                  </a:cxn>
                </a:cxnLst>
                <a:rect l="0" t="0" r="r" b="b"/>
                <a:pathLst>
                  <a:path w="4" h="2">
                    <a:moveTo>
                      <a:pt x="0" y="1"/>
                    </a:moveTo>
                    <a:cubicBezTo>
                      <a:pt x="3" y="2"/>
                      <a:pt x="3" y="0"/>
                      <a:pt x="4" y="0"/>
                    </a:cubicBezTo>
                    <a:cubicBezTo>
                      <a:pt x="4" y="0"/>
                      <a:pt x="1" y="1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74" name="Freeform 550"/>
              <p:cNvSpPr>
                <a:spLocks/>
              </p:cNvSpPr>
              <p:nvPr/>
            </p:nvSpPr>
            <p:spPr bwMode="auto">
              <a:xfrm>
                <a:off x="4401" y="1742"/>
                <a:ext cx="41" cy="50"/>
              </a:xfrm>
              <a:custGeom>
                <a:avLst/>
                <a:gdLst/>
                <a:ahLst/>
                <a:cxnLst>
                  <a:cxn ang="0">
                    <a:pos x="8" y="2"/>
                  </a:cxn>
                  <a:cxn ang="0">
                    <a:pos x="11" y="13"/>
                  </a:cxn>
                  <a:cxn ang="0">
                    <a:pos x="9" y="15"/>
                  </a:cxn>
                  <a:cxn ang="0">
                    <a:pos x="8" y="15"/>
                  </a:cxn>
                  <a:cxn ang="0">
                    <a:pos x="8" y="14"/>
                  </a:cxn>
                  <a:cxn ang="0">
                    <a:pos x="6" y="10"/>
                  </a:cxn>
                  <a:cxn ang="0">
                    <a:pos x="5" y="0"/>
                  </a:cxn>
                  <a:cxn ang="0">
                    <a:pos x="8" y="2"/>
                  </a:cxn>
                </a:cxnLst>
                <a:rect l="0" t="0" r="r" b="b"/>
                <a:pathLst>
                  <a:path w="12" h="15">
                    <a:moveTo>
                      <a:pt x="8" y="2"/>
                    </a:moveTo>
                    <a:cubicBezTo>
                      <a:pt x="8" y="6"/>
                      <a:pt x="9" y="10"/>
                      <a:pt x="11" y="13"/>
                    </a:cubicBezTo>
                    <a:cubicBezTo>
                      <a:pt x="12" y="14"/>
                      <a:pt x="10" y="15"/>
                      <a:pt x="9" y="15"/>
                    </a:cubicBezTo>
                    <a:cubicBezTo>
                      <a:pt x="9" y="15"/>
                      <a:pt x="9" y="15"/>
                      <a:pt x="8" y="15"/>
                    </a:cubicBezTo>
                    <a:cubicBezTo>
                      <a:pt x="8" y="15"/>
                      <a:pt x="8" y="14"/>
                      <a:pt x="8" y="14"/>
                    </a:cubicBezTo>
                    <a:cubicBezTo>
                      <a:pt x="7" y="13"/>
                      <a:pt x="7" y="10"/>
                      <a:pt x="6" y="10"/>
                    </a:cubicBezTo>
                    <a:cubicBezTo>
                      <a:pt x="0" y="5"/>
                      <a:pt x="2" y="1"/>
                      <a:pt x="5" y="0"/>
                    </a:cubicBezTo>
                    <a:cubicBezTo>
                      <a:pt x="6" y="0"/>
                      <a:pt x="8" y="0"/>
                      <a:pt x="8" y="2"/>
                    </a:cubicBezTo>
                    <a:close/>
                  </a:path>
                </a:pathLst>
              </a:custGeom>
              <a:solidFill>
                <a:srgbClr val="F05E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75" name="Freeform 551"/>
              <p:cNvSpPr>
                <a:spLocks/>
              </p:cNvSpPr>
              <p:nvPr/>
            </p:nvSpPr>
            <p:spPr bwMode="auto">
              <a:xfrm>
                <a:off x="4401" y="1742"/>
                <a:ext cx="41" cy="46"/>
              </a:xfrm>
              <a:custGeom>
                <a:avLst/>
                <a:gdLst/>
                <a:ahLst/>
                <a:cxnLst>
                  <a:cxn ang="0">
                    <a:pos x="6" y="3"/>
                  </a:cxn>
                  <a:cxn ang="0">
                    <a:pos x="9" y="12"/>
                  </a:cxn>
                  <a:cxn ang="0">
                    <a:pos x="8" y="14"/>
                  </a:cxn>
                  <a:cxn ang="0">
                    <a:pos x="8" y="14"/>
                  </a:cxn>
                  <a:cxn ang="0">
                    <a:pos x="7" y="14"/>
                  </a:cxn>
                  <a:cxn ang="0">
                    <a:pos x="5" y="10"/>
                  </a:cxn>
                  <a:cxn ang="0">
                    <a:pos x="3" y="1"/>
                  </a:cxn>
                  <a:cxn ang="0">
                    <a:pos x="6" y="3"/>
                  </a:cxn>
                </a:cxnLst>
                <a:rect l="0" t="0" r="r" b="b"/>
                <a:pathLst>
                  <a:path w="10" h="14">
                    <a:moveTo>
                      <a:pt x="6" y="3"/>
                    </a:moveTo>
                    <a:cubicBezTo>
                      <a:pt x="6" y="6"/>
                      <a:pt x="7" y="9"/>
                      <a:pt x="9" y="12"/>
                    </a:cubicBezTo>
                    <a:cubicBezTo>
                      <a:pt x="10" y="13"/>
                      <a:pt x="9" y="14"/>
                      <a:pt x="8" y="14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6" y="13"/>
                      <a:pt x="6" y="11"/>
                      <a:pt x="5" y="10"/>
                    </a:cubicBezTo>
                    <a:cubicBezTo>
                      <a:pt x="0" y="6"/>
                      <a:pt x="2" y="1"/>
                      <a:pt x="3" y="1"/>
                    </a:cubicBezTo>
                    <a:cubicBezTo>
                      <a:pt x="4" y="1"/>
                      <a:pt x="6" y="0"/>
                      <a:pt x="6" y="3"/>
                    </a:cubicBezTo>
                    <a:close/>
                  </a:path>
                </a:pathLst>
              </a:custGeom>
              <a:solidFill>
                <a:srgbClr val="F47B4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76" name="Freeform 552"/>
              <p:cNvSpPr>
                <a:spLocks/>
              </p:cNvSpPr>
              <p:nvPr/>
            </p:nvSpPr>
            <p:spPr bwMode="auto">
              <a:xfrm>
                <a:off x="4410" y="1742"/>
                <a:ext cx="28" cy="46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6" y="12"/>
                  </a:cxn>
                  <a:cxn ang="0">
                    <a:pos x="6" y="13"/>
                  </a:cxn>
                  <a:cxn ang="0">
                    <a:pos x="6" y="13"/>
                  </a:cxn>
                  <a:cxn ang="0">
                    <a:pos x="5" y="13"/>
                  </a:cxn>
                  <a:cxn ang="0">
                    <a:pos x="4" y="10"/>
                  </a:cxn>
                  <a:cxn ang="0">
                    <a:pos x="1" y="2"/>
                  </a:cxn>
                  <a:cxn ang="0">
                    <a:pos x="3" y="3"/>
                  </a:cxn>
                </a:cxnLst>
                <a:rect l="0" t="0" r="r" b="b"/>
                <a:pathLst>
                  <a:path w="7" h="14">
                    <a:moveTo>
                      <a:pt x="3" y="3"/>
                    </a:moveTo>
                    <a:cubicBezTo>
                      <a:pt x="3" y="5"/>
                      <a:pt x="5" y="9"/>
                      <a:pt x="6" y="12"/>
                    </a:cubicBezTo>
                    <a:cubicBezTo>
                      <a:pt x="7" y="12"/>
                      <a:pt x="6" y="13"/>
                      <a:pt x="6" y="13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6" y="14"/>
                      <a:pt x="5" y="14"/>
                      <a:pt x="5" y="13"/>
                    </a:cubicBezTo>
                    <a:cubicBezTo>
                      <a:pt x="5" y="12"/>
                      <a:pt x="4" y="11"/>
                      <a:pt x="4" y="10"/>
                    </a:cubicBezTo>
                    <a:cubicBezTo>
                      <a:pt x="0" y="6"/>
                      <a:pt x="0" y="2"/>
                      <a:pt x="1" y="2"/>
                    </a:cubicBezTo>
                    <a:cubicBezTo>
                      <a:pt x="1" y="1"/>
                      <a:pt x="3" y="0"/>
                      <a:pt x="3" y="3"/>
                    </a:cubicBezTo>
                    <a:close/>
                  </a:path>
                </a:pathLst>
              </a:custGeom>
              <a:solidFill>
                <a:srgbClr val="F89A5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77" name="Freeform 553"/>
              <p:cNvSpPr>
                <a:spLocks/>
              </p:cNvSpPr>
              <p:nvPr/>
            </p:nvSpPr>
            <p:spPr bwMode="auto">
              <a:xfrm>
                <a:off x="4410" y="1742"/>
                <a:ext cx="23" cy="46"/>
              </a:xfrm>
              <a:custGeom>
                <a:avLst/>
                <a:gdLst/>
                <a:ahLst/>
                <a:cxnLst>
                  <a:cxn ang="0">
                    <a:pos x="3" y="3"/>
                  </a:cxn>
                  <a:cxn ang="0">
                    <a:pos x="6" y="11"/>
                  </a:cxn>
                  <a:cxn ang="0">
                    <a:pos x="6" y="13"/>
                  </a:cxn>
                  <a:cxn ang="0">
                    <a:pos x="6" y="13"/>
                  </a:cxn>
                  <a:cxn ang="0">
                    <a:pos x="5" y="13"/>
                  </a:cxn>
                  <a:cxn ang="0">
                    <a:pos x="4" y="10"/>
                  </a:cxn>
                  <a:cxn ang="0">
                    <a:pos x="1" y="2"/>
                  </a:cxn>
                  <a:cxn ang="0">
                    <a:pos x="3" y="3"/>
                  </a:cxn>
                </a:cxnLst>
                <a:rect l="0" t="0" r="r" b="b"/>
                <a:pathLst>
                  <a:path w="6" h="13">
                    <a:moveTo>
                      <a:pt x="3" y="3"/>
                    </a:moveTo>
                    <a:cubicBezTo>
                      <a:pt x="3" y="5"/>
                      <a:pt x="4" y="9"/>
                      <a:pt x="6" y="11"/>
                    </a:cubicBezTo>
                    <a:cubicBezTo>
                      <a:pt x="6" y="12"/>
                      <a:pt x="6" y="12"/>
                      <a:pt x="6" y="13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6" y="13"/>
                      <a:pt x="6" y="13"/>
                      <a:pt x="5" y="13"/>
                    </a:cubicBezTo>
                    <a:cubicBezTo>
                      <a:pt x="5" y="12"/>
                      <a:pt x="5" y="11"/>
                      <a:pt x="4" y="10"/>
                    </a:cubicBezTo>
                    <a:cubicBezTo>
                      <a:pt x="2" y="7"/>
                      <a:pt x="1" y="3"/>
                      <a:pt x="1" y="2"/>
                    </a:cubicBezTo>
                    <a:cubicBezTo>
                      <a:pt x="0" y="2"/>
                      <a:pt x="3" y="0"/>
                      <a:pt x="3" y="3"/>
                    </a:cubicBezTo>
                    <a:close/>
                  </a:path>
                </a:pathLst>
              </a:custGeom>
              <a:solidFill>
                <a:srgbClr val="FCBF6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78" name="Freeform 554"/>
              <p:cNvSpPr>
                <a:spLocks/>
              </p:cNvSpPr>
              <p:nvPr/>
            </p:nvSpPr>
            <p:spPr bwMode="auto">
              <a:xfrm>
                <a:off x="4410" y="1788"/>
                <a:ext cx="69" cy="78"/>
              </a:xfrm>
              <a:custGeom>
                <a:avLst/>
                <a:gdLst/>
                <a:ahLst/>
                <a:cxnLst>
                  <a:cxn ang="0">
                    <a:pos x="2" y="10"/>
                  </a:cxn>
                  <a:cxn ang="0">
                    <a:pos x="15" y="21"/>
                  </a:cxn>
                  <a:cxn ang="0">
                    <a:pos x="20" y="16"/>
                  </a:cxn>
                  <a:cxn ang="0">
                    <a:pos x="14" y="4"/>
                  </a:cxn>
                  <a:cxn ang="0">
                    <a:pos x="2" y="10"/>
                  </a:cxn>
                </a:cxnLst>
                <a:rect l="0" t="0" r="r" b="b"/>
                <a:pathLst>
                  <a:path w="21" h="21">
                    <a:moveTo>
                      <a:pt x="2" y="10"/>
                    </a:moveTo>
                    <a:cubicBezTo>
                      <a:pt x="2" y="10"/>
                      <a:pt x="0" y="18"/>
                      <a:pt x="15" y="21"/>
                    </a:cubicBezTo>
                    <a:cubicBezTo>
                      <a:pt x="15" y="21"/>
                      <a:pt x="19" y="20"/>
                      <a:pt x="20" y="16"/>
                    </a:cubicBezTo>
                    <a:cubicBezTo>
                      <a:pt x="20" y="16"/>
                      <a:pt x="21" y="6"/>
                      <a:pt x="14" y="4"/>
                    </a:cubicBezTo>
                    <a:cubicBezTo>
                      <a:pt x="14" y="4"/>
                      <a:pt x="9" y="0"/>
                      <a:pt x="2" y="10"/>
                    </a:cubicBezTo>
                    <a:close/>
                  </a:path>
                </a:pathLst>
              </a:custGeom>
              <a:solidFill>
                <a:srgbClr val="EB3C2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79" name="Freeform 555"/>
              <p:cNvSpPr>
                <a:spLocks/>
              </p:cNvSpPr>
              <p:nvPr/>
            </p:nvSpPr>
            <p:spPr bwMode="auto">
              <a:xfrm>
                <a:off x="4410" y="1802"/>
                <a:ext cx="60" cy="64"/>
              </a:xfrm>
              <a:custGeom>
                <a:avLst/>
                <a:gdLst/>
                <a:ahLst/>
                <a:cxnLst>
                  <a:cxn ang="0">
                    <a:pos x="2" y="6"/>
                  </a:cxn>
                  <a:cxn ang="0">
                    <a:pos x="8" y="2"/>
                  </a:cxn>
                  <a:cxn ang="0">
                    <a:pos x="13" y="1"/>
                  </a:cxn>
                  <a:cxn ang="0">
                    <a:pos x="18" y="12"/>
                  </a:cxn>
                  <a:cxn ang="0">
                    <a:pos x="18" y="12"/>
                  </a:cxn>
                  <a:cxn ang="0">
                    <a:pos x="14" y="16"/>
                  </a:cxn>
                  <a:cxn ang="0">
                    <a:pos x="13" y="17"/>
                  </a:cxn>
                  <a:cxn ang="0">
                    <a:pos x="2" y="6"/>
                  </a:cxn>
                </a:cxnLst>
                <a:rect l="0" t="0" r="r" b="b"/>
                <a:pathLst>
                  <a:path w="18" h="17">
                    <a:moveTo>
                      <a:pt x="2" y="6"/>
                    </a:moveTo>
                    <a:cubicBezTo>
                      <a:pt x="4" y="3"/>
                      <a:pt x="7" y="3"/>
                      <a:pt x="8" y="2"/>
                    </a:cubicBezTo>
                    <a:cubicBezTo>
                      <a:pt x="11" y="1"/>
                      <a:pt x="13" y="0"/>
                      <a:pt x="13" y="1"/>
                    </a:cubicBezTo>
                    <a:cubicBezTo>
                      <a:pt x="18" y="3"/>
                      <a:pt x="18" y="10"/>
                      <a:pt x="18" y="12"/>
                    </a:cubicBezTo>
                    <a:cubicBezTo>
                      <a:pt x="18" y="12"/>
                      <a:pt x="18" y="12"/>
                      <a:pt x="18" y="12"/>
                    </a:cubicBezTo>
                    <a:cubicBezTo>
                      <a:pt x="18" y="15"/>
                      <a:pt x="15" y="16"/>
                      <a:pt x="14" y="16"/>
                    </a:cubicBezTo>
                    <a:cubicBezTo>
                      <a:pt x="14" y="17"/>
                      <a:pt x="13" y="17"/>
                      <a:pt x="13" y="17"/>
                    </a:cubicBezTo>
                    <a:cubicBezTo>
                      <a:pt x="0" y="14"/>
                      <a:pt x="2" y="6"/>
                      <a:pt x="2" y="6"/>
                    </a:cubicBezTo>
                    <a:close/>
                  </a:path>
                </a:pathLst>
              </a:custGeom>
              <a:solidFill>
                <a:srgbClr val="F05E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80" name="Freeform 556"/>
              <p:cNvSpPr>
                <a:spLocks/>
              </p:cNvSpPr>
              <p:nvPr/>
            </p:nvSpPr>
            <p:spPr bwMode="auto">
              <a:xfrm>
                <a:off x="4424" y="1806"/>
                <a:ext cx="60" cy="55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8" y="1"/>
                  </a:cxn>
                  <a:cxn ang="0">
                    <a:pos x="12" y="1"/>
                  </a:cxn>
                  <a:cxn ang="0">
                    <a:pos x="17" y="11"/>
                  </a:cxn>
                  <a:cxn ang="0">
                    <a:pos x="17" y="11"/>
                  </a:cxn>
                  <a:cxn ang="0">
                    <a:pos x="12" y="15"/>
                  </a:cxn>
                  <a:cxn ang="0">
                    <a:pos x="12" y="15"/>
                  </a:cxn>
                  <a:cxn ang="0">
                    <a:pos x="2" y="4"/>
                  </a:cxn>
                </a:cxnLst>
                <a:rect l="0" t="0" r="r" b="b"/>
                <a:pathLst>
                  <a:path w="17" h="15">
                    <a:moveTo>
                      <a:pt x="2" y="4"/>
                    </a:moveTo>
                    <a:cubicBezTo>
                      <a:pt x="5" y="2"/>
                      <a:pt x="6" y="2"/>
                      <a:pt x="8" y="1"/>
                    </a:cubicBezTo>
                    <a:cubicBezTo>
                      <a:pt x="10" y="0"/>
                      <a:pt x="12" y="0"/>
                      <a:pt x="12" y="1"/>
                    </a:cubicBezTo>
                    <a:cubicBezTo>
                      <a:pt x="16" y="3"/>
                      <a:pt x="17" y="9"/>
                      <a:pt x="17" y="11"/>
                    </a:cubicBezTo>
                    <a:cubicBezTo>
                      <a:pt x="17" y="11"/>
                      <a:pt x="17" y="11"/>
                      <a:pt x="17" y="11"/>
                    </a:cubicBezTo>
                    <a:cubicBezTo>
                      <a:pt x="16" y="14"/>
                      <a:pt x="13" y="15"/>
                      <a:pt x="12" y="15"/>
                    </a:cubicBezTo>
                    <a:cubicBezTo>
                      <a:pt x="12" y="15"/>
                      <a:pt x="12" y="15"/>
                      <a:pt x="12" y="15"/>
                    </a:cubicBezTo>
                    <a:cubicBezTo>
                      <a:pt x="0" y="12"/>
                      <a:pt x="2" y="4"/>
                      <a:pt x="2" y="4"/>
                    </a:cubicBezTo>
                    <a:close/>
                  </a:path>
                </a:pathLst>
              </a:custGeom>
              <a:solidFill>
                <a:srgbClr val="F47B4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81" name="Freeform 557"/>
              <p:cNvSpPr>
                <a:spLocks/>
              </p:cNvSpPr>
              <p:nvPr/>
            </p:nvSpPr>
            <p:spPr bwMode="auto">
              <a:xfrm>
                <a:off x="4424" y="1811"/>
                <a:ext cx="55" cy="50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6" y="0"/>
                  </a:cxn>
                  <a:cxn ang="0">
                    <a:pos x="10" y="1"/>
                  </a:cxn>
                  <a:cxn ang="0">
                    <a:pos x="14" y="10"/>
                  </a:cxn>
                  <a:cxn ang="0">
                    <a:pos x="14" y="10"/>
                  </a:cxn>
                  <a:cxn ang="0">
                    <a:pos x="10" y="13"/>
                  </a:cxn>
                  <a:cxn ang="0">
                    <a:pos x="10" y="13"/>
                  </a:cxn>
                  <a:cxn ang="0">
                    <a:pos x="1" y="3"/>
                  </a:cxn>
                </a:cxnLst>
                <a:rect l="0" t="0" r="r" b="b"/>
                <a:pathLst>
                  <a:path w="14" h="14">
                    <a:moveTo>
                      <a:pt x="1" y="3"/>
                    </a:moveTo>
                    <a:cubicBezTo>
                      <a:pt x="4" y="0"/>
                      <a:pt x="5" y="1"/>
                      <a:pt x="6" y="0"/>
                    </a:cubicBezTo>
                    <a:cubicBezTo>
                      <a:pt x="8" y="0"/>
                      <a:pt x="9" y="0"/>
                      <a:pt x="10" y="1"/>
                    </a:cubicBezTo>
                    <a:cubicBezTo>
                      <a:pt x="13" y="4"/>
                      <a:pt x="14" y="9"/>
                      <a:pt x="14" y="10"/>
                    </a:cubicBezTo>
                    <a:cubicBezTo>
                      <a:pt x="14" y="10"/>
                      <a:pt x="14" y="10"/>
                      <a:pt x="14" y="10"/>
                    </a:cubicBezTo>
                    <a:cubicBezTo>
                      <a:pt x="13" y="13"/>
                      <a:pt x="11" y="13"/>
                      <a:pt x="10" y="13"/>
                    </a:cubicBezTo>
                    <a:cubicBezTo>
                      <a:pt x="10" y="14"/>
                      <a:pt x="10" y="13"/>
                      <a:pt x="10" y="13"/>
                    </a:cubicBezTo>
                    <a:cubicBezTo>
                      <a:pt x="0" y="10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F89A5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82" name="Freeform 558"/>
              <p:cNvSpPr>
                <a:spLocks/>
              </p:cNvSpPr>
              <p:nvPr/>
            </p:nvSpPr>
            <p:spPr bwMode="auto">
              <a:xfrm>
                <a:off x="4433" y="1811"/>
                <a:ext cx="37" cy="46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6" y="1"/>
                  </a:cxn>
                  <a:cxn ang="0">
                    <a:pos x="9" y="2"/>
                  </a:cxn>
                  <a:cxn ang="0">
                    <a:pos x="12" y="10"/>
                  </a:cxn>
                  <a:cxn ang="0">
                    <a:pos x="12" y="11"/>
                  </a:cxn>
                  <a:cxn ang="0">
                    <a:pos x="9" y="13"/>
                  </a:cxn>
                  <a:cxn ang="0">
                    <a:pos x="8" y="13"/>
                  </a:cxn>
                  <a:cxn ang="0">
                    <a:pos x="1" y="3"/>
                  </a:cxn>
                </a:cxnLst>
                <a:rect l="0" t="0" r="r" b="b"/>
                <a:pathLst>
                  <a:path w="12" h="13">
                    <a:moveTo>
                      <a:pt x="1" y="3"/>
                    </a:moveTo>
                    <a:cubicBezTo>
                      <a:pt x="4" y="0"/>
                      <a:pt x="5" y="1"/>
                      <a:pt x="6" y="1"/>
                    </a:cubicBezTo>
                    <a:cubicBezTo>
                      <a:pt x="7" y="1"/>
                      <a:pt x="8" y="1"/>
                      <a:pt x="9" y="2"/>
                    </a:cubicBezTo>
                    <a:cubicBezTo>
                      <a:pt x="11" y="5"/>
                      <a:pt x="12" y="10"/>
                      <a:pt x="12" y="10"/>
                    </a:cubicBezTo>
                    <a:cubicBezTo>
                      <a:pt x="12" y="10"/>
                      <a:pt x="12" y="10"/>
                      <a:pt x="12" y="11"/>
                    </a:cubicBezTo>
                    <a:cubicBezTo>
                      <a:pt x="11" y="13"/>
                      <a:pt x="9" y="13"/>
                      <a:pt x="9" y="13"/>
                    </a:cubicBezTo>
                    <a:cubicBezTo>
                      <a:pt x="8" y="13"/>
                      <a:pt x="8" y="13"/>
                      <a:pt x="8" y="13"/>
                    </a:cubicBezTo>
                    <a:cubicBezTo>
                      <a:pt x="0" y="9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FCBF6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83" name="Freeform 559"/>
              <p:cNvSpPr>
                <a:spLocks/>
              </p:cNvSpPr>
              <p:nvPr/>
            </p:nvSpPr>
            <p:spPr bwMode="auto">
              <a:xfrm>
                <a:off x="4442" y="1806"/>
                <a:ext cx="28" cy="5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6" y="14"/>
                  </a:cxn>
                  <a:cxn ang="0">
                    <a:pos x="10" y="11"/>
                  </a:cxn>
                  <a:cxn ang="0">
                    <a:pos x="4" y="2"/>
                  </a:cxn>
                  <a:cxn ang="0">
                    <a:pos x="0" y="4"/>
                  </a:cxn>
                </a:cxnLst>
                <a:rect l="0" t="0" r="r" b="b"/>
                <a:pathLst>
                  <a:path w="10" h="14">
                    <a:moveTo>
                      <a:pt x="0" y="4"/>
                    </a:moveTo>
                    <a:cubicBezTo>
                      <a:pt x="0" y="4"/>
                      <a:pt x="0" y="10"/>
                      <a:pt x="6" y="14"/>
                    </a:cubicBezTo>
                    <a:cubicBezTo>
                      <a:pt x="6" y="14"/>
                      <a:pt x="9" y="14"/>
                      <a:pt x="10" y="11"/>
                    </a:cubicBezTo>
                    <a:cubicBezTo>
                      <a:pt x="10" y="11"/>
                      <a:pt x="8" y="4"/>
                      <a:pt x="4" y="2"/>
                    </a:cubicBezTo>
                    <a:cubicBezTo>
                      <a:pt x="4" y="2"/>
                      <a:pt x="4" y="0"/>
                      <a:pt x="0" y="4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84" name="Freeform 560"/>
              <p:cNvSpPr>
                <a:spLocks/>
              </p:cNvSpPr>
              <p:nvPr/>
            </p:nvSpPr>
            <p:spPr bwMode="auto">
              <a:xfrm>
                <a:off x="4401" y="1797"/>
                <a:ext cx="32" cy="23"/>
              </a:xfrm>
              <a:custGeom>
                <a:avLst/>
                <a:gdLst/>
                <a:ahLst/>
                <a:cxnLst>
                  <a:cxn ang="0">
                    <a:pos x="6" y="7"/>
                  </a:cxn>
                  <a:cxn ang="0">
                    <a:pos x="6" y="7"/>
                  </a:cxn>
                  <a:cxn ang="0">
                    <a:pos x="8" y="5"/>
                  </a:cxn>
                  <a:cxn ang="0">
                    <a:pos x="8" y="5"/>
                  </a:cxn>
                  <a:cxn ang="0">
                    <a:pos x="4" y="0"/>
                  </a:cxn>
                  <a:cxn ang="0">
                    <a:pos x="2" y="1"/>
                  </a:cxn>
                  <a:cxn ang="0">
                    <a:pos x="0" y="4"/>
                  </a:cxn>
                  <a:cxn ang="0">
                    <a:pos x="3" y="6"/>
                  </a:cxn>
                  <a:cxn ang="0">
                    <a:pos x="6" y="7"/>
                  </a:cxn>
                  <a:cxn ang="0">
                    <a:pos x="6" y="7"/>
                  </a:cxn>
                </a:cxnLst>
                <a:rect l="0" t="0" r="r" b="b"/>
                <a:pathLst>
                  <a:path w="9" h="7">
                    <a:moveTo>
                      <a:pt x="6" y="7"/>
                    </a:moveTo>
                    <a:cubicBezTo>
                      <a:pt x="6" y="7"/>
                      <a:pt x="6" y="7"/>
                      <a:pt x="6" y="7"/>
                    </a:cubicBezTo>
                    <a:cubicBezTo>
                      <a:pt x="7" y="6"/>
                      <a:pt x="7" y="6"/>
                      <a:pt x="8" y="5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9" y="4"/>
                      <a:pt x="6" y="1"/>
                      <a:pt x="4" y="0"/>
                    </a:cubicBezTo>
                    <a:cubicBezTo>
                      <a:pt x="4" y="0"/>
                      <a:pt x="3" y="0"/>
                      <a:pt x="2" y="1"/>
                    </a:cubicBezTo>
                    <a:cubicBezTo>
                      <a:pt x="1" y="1"/>
                      <a:pt x="0" y="2"/>
                      <a:pt x="0" y="4"/>
                    </a:cubicBezTo>
                    <a:cubicBezTo>
                      <a:pt x="0" y="4"/>
                      <a:pt x="0" y="6"/>
                      <a:pt x="3" y="6"/>
                    </a:cubicBezTo>
                    <a:cubicBezTo>
                      <a:pt x="5" y="7"/>
                      <a:pt x="6" y="7"/>
                      <a:pt x="6" y="7"/>
                    </a:cubicBezTo>
                    <a:cubicBezTo>
                      <a:pt x="6" y="7"/>
                      <a:pt x="6" y="7"/>
                      <a:pt x="6" y="7"/>
                    </a:cubicBezTo>
                    <a:close/>
                  </a:path>
                </a:pathLst>
              </a:custGeom>
              <a:solidFill>
                <a:srgbClr val="F166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85" name="Freeform 561"/>
              <p:cNvSpPr>
                <a:spLocks/>
              </p:cNvSpPr>
              <p:nvPr/>
            </p:nvSpPr>
            <p:spPr bwMode="auto">
              <a:xfrm>
                <a:off x="4401" y="1797"/>
                <a:ext cx="32" cy="2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2" y="1"/>
                  </a:cxn>
                  <a:cxn ang="0">
                    <a:pos x="4" y="1"/>
                  </a:cxn>
                  <a:cxn ang="0">
                    <a:pos x="8" y="4"/>
                  </a:cxn>
                  <a:cxn ang="0">
                    <a:pos x="8" y="4"/>
                  </a:cxn>
                  <a:cxn ang="0">
                    <a:pos x="6" y="7"/>
                  </a:cxn>
                  <a:cxn ang="0">
                    <a:pos x="6" y="7"/>
                  </a:cxn>
                  <a:cxn ang="0">
                    <a:pos x="0" y="3"/>
                  </a:cxn>
                </a:cxnLst>
                <a:rect l="0" t="0" r="r" b="b"/>
                <a:pathLst>
                  <a:path w="8" h="7">
                    <a:moveTo>
                      <a:pt x="0" y="3"/>
                    </a:moveTo>
                    <a:cubicBezTo>
                      <a:pt x="1" y="2"/>
                      <a:pt x="2" y="1"/>
                      <a:pt x="2" y="1"/>
                    </a:cubicBezTo>
                    <a:cubicBezTo>
                      <a:pt x="3" y="1"/>
                      <a:pt x="4" y="0"/>
                      <a:pt x="4" y="1"/>
                    </a:cubicBezTo>
                    <a:cubicBezTo>
                      <a:pt x="6" y="1"/>
                      <a:pt x="8" y="3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6"/>
                      <a:pt x="6" y="6"/>
                      <a:pt x="6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0" y="7"/>
                      <a:pt x="0" y="3"/>
                      <a:pt x="0" y="3"/>
                    </a:cubicBezTo>
                    <a:close/>
                  </a:path>
                </a:pathLst>
              </a:custGeom>
              <a:solidFill>
                <a:srgbClr val="F68B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86" name="Freeform 562"/>
              <p:cNvSpPr>
                <a:spLocks/>
              </p:cNvSpPr>
              <p:nvPr/>
            </p:nvSpPr>
            <p:spPr bwMode="auto">
              <a:xfrm>
                <a:off x="4401" y="1802"/>
                <a:ext cx="23" cy="18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3" y="0"/>
                  </a:cxn>
                  <a:cxn ang="0">
                    <a:pos x="5" y="0"/>
                  </a:cxn>
                  <a:cxn ang="0">
                    <a:pos x="7" y="3"/>
                  </a:cxn>
                  <a:cxn ang="0">
                    <a:pos x="7" y="4"/>
                  </a:cxn>
                  <a:cxn ang="0">
                    <a:pos x="6" y="5"/>
                  </a:cxn>
                  <a:cxn ang="0">
                    <a:pos x="6" y="5"/>
                  </a:cxn>
                  <a:cxn ang="0">
                    <a:pos x="0" y="2"/>
                  </a:cxn>
                </a:cxnLst>
                <a:rect l="0" t="0" r="r" b="b"/>
                <a:pathLst>
                  <a:path w="7" h="5">
                    <a:moveTo>
                      <a:pt x="0" y="2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3" y="0"/>
                      <a:pt x="4" y="0"/>
                      <a:pt x="5" y="0"/>
                    </a:cubicBezTo>
                    <a:cubicBezTo>
                      <a:pt x="6" y="1"/>
                      <a:pt x="7" y="3"/>
                      <a:pt x="7" y="3"/>
                    </a:cubicBezTo>
                    <a:cubicBezTo>
                      <a:pt x="7" y="3"/>
                      <a:pt x="7" y="4"/>
                      <a:pt x="7" y="4"/>
                    </a:cubicBezTo>
                    <a:cubicBezTo>
                      <a:pt x="7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1" y="5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FBB4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87" name="Freeform 563"/>
              <p:cNvSpPr>
                <a:spLocks/>
              </p:cNvSpPr>
              <p:nvPr/>
            </p:nvSpPr>
            <p:spPr bwMode="auto">
              <a:xfrm>
                <a:off x="4410" y="1802"/>
                <a:ext cx="14" cy="18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2" y="0"/>
                  </a:cxn>
                  <a:cxn ang="0">
                    <a:pos x="6" y="3"/>
                  </a:cxn>
                  <a:cxn ang="0">
                    <a:pos x="5" y="5"/>
                  </a:cxn>
                  <a:cxn ang="0">
                    <a:pos x="0" y="2"/>
                  </a:cxn>
                </a:cxnLst>
                <a:rect l="0" t="0" r="r" b="b"/>
                <a:pathLst>
                  <a:path w="6" h="5">
                    <a:moveTo>
                      <a:pt x="0" y="2"/>
                    </a:moveTo>
                    <a:cubicBezTo>
                      <a:pt x="1" y="0"/>
                      <a:pt x="2" y="0"/>
                      <a:pt x="2" y="0"/>
                    </a:cubicBezTo>
                    <a:cubicBezTo>
                      <a:pt x="4" y="1"/>
                      <a:pt x="6" y="3"/>
                      <a:pt x="6" y="3"/>
                    </a:cubicBezTo>
                    <a:cubicBezTo>
                      <a:pt x="6" y="5"/>
                      <a:pt x="5" y="5"/>
                      <a:pt x="5" y="5"/>
                    </a:cubicBezTo>
                    <a:cubicBezTo>
                      <a:pt x="0" y="5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88" name="Freeform 564"/>
              <p:cNvSpPr>
                <a:spLocks/>
              </p:cNvSpPr>
              <p:nvPr/>
            </p:nvSpPr>
            <p:spPr bwMode="auto">
              <a:xfrm>
                <a:off x="4442" y="1774"/>
                <a:ext cx="37" cy="32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3" y="8"/>
                  </a:cxn>
                  <a:cxn ang="0">
                    <a:pos x="7" y="8"/>
                  </a:cxn>
                  <a:cxn ang="0">
                    <a:pos x="9" y="2"/>
                  </a:cxn>
                  <a:cxn ang="0">
                    <a:pos x="4" y="0"/>
                  </a:cxn>
                </a:cxnLst>
                <a:rect l="0" t="0" r="r" b="b"/>
                <a:pathLst>
                  <a:path w="10" h="9">
                    <a:moveTo>
                      <a:pt x="4" y="0"/>
                    </a:moveTo>
                    <a:cubicBezTo>
                      <a:pt x="4" y="0"/>
                      <a:pt x="0" y="3"/>
                      <a:pt x="3" y="8"/>
                    </a:cubicBezTo>
                    <a:cubicBezTo>
                      <a:pt x="3" y="8"/>
                      <a:pt x="5" y="9"/>
                      <a:pt x="7" y="8"/>
                    </a:cubicBezTo>
                    <a:cubicBezTo>
                      <a:pt x="7" y="8"/>
                      <a:pt x="10" y="5"/>
                      <a:pt x="9" y="2"/>
                    </a:cubicBezTo>
                    <a:cubicBezTo>
                      <a:pt x="9" y="2"/>
                      <a:pt x="7" y="0"/>
                      <a:pt x="4" y="0"/>
                    </a:cubicBezTo>
                    <a:close/>
                  </a:path>
                </a:pathLst>
              </a:custGeom>
              <a:solidFill>
                <a:srgbClr val="EB3C2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89" name="Freeform 565"/>
              <p:cNvSpPr>
                <a:spLocks/>
              </p:cNvSpPr>
              <p:nvPr/>
            </p:nvSpPr>
            <p:spPr bwMode="auto">
              <a:xfrm>
                <a:off x="4447" y="1779"/>
                <a:ext cx="28" cy="23"/>
              </a:xfrm>
              <a:custGeom>
                <a:avLst/>
                <a:gdLst/>
                <a:ahLst/>
                <a:cxnLst>
                  <a:cxn ang="0">
                    <a:pos x="8" y="1"/>
                  </a:cxn>
                  <a:cxn ang="0">
                    <a:pos x="5" y="7"/>
                  </a:cxn>
                  <a:cxn ang="0">
                    <a:pos x="5" y="7"/>
                  </a:cxn>
                  <a:cxn ang="0">
                    <a:pos x="2" y="7"/>
                  </a:cxn>
                  <a:cxn ang="0">
                    <a:pos x="2" y="6"/>
                  </a:cxn>
                  <a:cxn ang="0">
                    <a:pos x="3" y="0"/>
                  </a:cxn>
                  <a:cxn ang="0">
                    <a:pos x="6" y="0"/>
                  </a:cxn>
                  <a:cxn ang="0">
                    <a:pos x="8" y="1"/>
                  </a:cxn>
                </a:cxnLst>
                <a:rect l="0" t="0" r="r" b="b"/>
                <a:pathLst>
                  <a:path w="8" h="7">
                    <a:moveTo>
                      <a:pt x="8" y="1"/>
                    </a:moveTo>
                    <a:cubicBezTo>
                      <a:pt x="8" y="3"/>
                      <a:pt x="6" y="6"/>
                      <a:pt x="5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3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6"/>
                    </a:cubicBezTo>
                    <a:cubicBezTo>
                      <a:pt x="0" y="2"/>
                      <a:pt x="3" y="0"/>
                      <a:pt x="3" y="0"/>
                    </a:cubicBezTo>
                    <a:cubicBezTo>
                      <a:pt x="4" y="0"/>
                      <a:pt x="5" y="0"/>
                      <a:pt x="6" y="0"/>
                    </a:cubicBezTo>
                    <a:cubicBezTo>
                      <a:pt x="7" y="0"/>
                      <a:pt x="8" y="1"/>
                      <a:pt x="8" y="1"/>
                    </a:cubicBezTo>
                    <a:close/>
                  </a:path>
                </a:pathLst>
              </a:custGeom>
              <a:solidFill>
                <a:srgbClr val="F166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90" name="Freeform 566"/>
              <p:cNvSpPr>
                <a:spLocks/>
              </p:cNvSpPr>
              <p:nvPr/>
            </p:nvSpPr>
            <p:spPr bwMode="auto">
              <a:xfrm>
                <a:off x="4447" y="1779"/>
                <a:ext cx="23" cy="23"/>
              </a:xfrm>
              <a:custGeom>
                <a:avLst/>
                <a:gdLst/>
                <a:ahLst/>
                <a:cxnLst>
                  <a:cxn ang="0">
                    <a:pos x="6" y="1"/>
                  </a:cxn>
                  <a:cxn ang="0">
                    <a:pos x="4" y="6"/>
                  </a:cxn>
                  <a:cxn ang="0">
                    <a:pos x="4" y="7"/>
                  </a:cxn>
                  <a:cxn ang="0">
                    <a:pos x="2" y="7"/>
                  </a:cxn>
                  <a:cxn ang="0">
                    <a:pos x="1" y="6"/>
                  </a:cxn>
                  <a:cxn ang="0">
                    <a:pos x="2" y="0"/>
                  </a:cxn>
                  <a:cxn ang="0">
                    <a:pos x="4" y="0"/>
                  </a:cxn>
                  <a:cxn ang="0">
                    <a:pos x="6" y="1"/>
                  </a:cxn>
                </a:cxnLst>
                <a:rect l="0" t="0" r="r" b="b"/>
                <a:pathLst>
                  <a:path w="7" h="7">
                    <a:moveTo>
                      <a:pt x="6" y="1"/>
                    </a:moveTo>
                    <a:cubicBezTo>
                      <a:pt x="7" y="3"/>
                      <a:pt x="4" y="6"/>
                      <a:pt x="4" y="6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3"/>
                      <a:pt x="2" y="1"/>
                      <a:pt x="2" y="0"/>
                    </a:cubicBezTo>
                    <a:cubicBezTo>
                      <a:pt x="3" y="0"/>
                      <a:pt x="4" y="0"/>
                      <a:pt x="4" y="0"/>
                    </a:cubicBezTo>
                    <a:cubicBezTo>
                      <a:pt x="6" y="0"/>
                      <a:pt x="6" y="1"/>
                      <a:pt x="6" y="1"/>
                    </a:cubicBezTo>
                    <a:close/>
                  </a:path>
                </a:pathLst>
              </a:custGeom>
              <a:solidFill>
                <a:srgbClr val="F68B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91" name="Freeform 567"/>
              <p:cNvSpPr>
                <a:spLocks/>
              </p:cNvSpPr>
              <p:nvPr/>
            </p:nvSpPr>
            <p:spPr bwMode="auto">
              <a:xfrm>
                <a:off x="4456" y="1779"/>
                <a:ext cx="14" cy="23"/>
              </a:xfrm>
              <a:custGeom>
                <a:avLst/>
                <a:gdLst/>
                <a:ahLst/>
                <a:cxnLst>
                  <a:cxn ang="0">
                    <a:pos x="5" y="1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1" y="6"/>
                  </a:cxn>
                  <a:cxn ang="0">
                    <a:pos x="0" y="6"/>
                  </a:cxn>
                  <a:cxn ang="0">
                    <a:pos x="1" y="1"/>
                  </a:cxn>
                  <a:cxn ang="0">
                    <a:pos x="3" y="0"/>
                  </a:cxn>
                  <a:cxn ang="0">
                    <a:pos x="5" y="1"/>
                  </a:cxn>
                </a:cxnLst>
                <a:rect l="0" t="0" r="r" b="b"/>
                <a:pathLst>
                  <a:path w="5" h="7">
                    <a:moveTo>
                      <a:pt x="5" y="1"/>
                    </a:moveTo>
                    <a:cubicBezTo>
                      <a:pt x="5" y="3"/>
                      <a:pt x="3" y="5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2" y="7"/>
                      <a:pt x="1" y="6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ubicBezTo>
                      <a:pt x="0" y="3"/>
                      <a:pt x="1" y="2"/>
                      <a:pt x="1" y="1"/>
                    </a:cubicBezTo>
                    <a:cubicBezTo>
                      <a:pt x="2" y="0"/>
                      <a:pt x="3" y="0"/>
                      <a:pt x="3" y="0"/>
                    </a:cubicBezTo>
                    <a:cubicBezTo>
                      <a:pt x="5" y="0"/>
                      <a:pt x="5" y="1"/>
                      <a:pt x="5" y="1"/>
                    </a:cubicBezTo>
                    <a:close/>
                  </a:path>
                </a:pathLst>
              </a:custGeom>
              <a:solidFill>
                <a:srgbClr val="FBB4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92" name="Freeform 568"/>
              <p:cNvSpPr>
                <a:spLocks/>
              </p:cNvSpPr>
              <p:nvPr/>
            </p:nvSpPr>
            <p:spPr bwMode="auto">
              <a:xfrm>
                <a:off x="4456" y="1779"/>
                <a:ext cx="14" cy="2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" y="6"/>
                  </a:cxn>
                  <a:cxn ang="0">
                    <a:pos x="3" y="6"/>
                  </a:cxn>
                  <a:cxn ang="0">
                    <a:pos x="4" y="1"/>
                  </a:cxn>
                  <a:cxn ang="0">
                    <a:pos x="3" y="0"/>
                  </a:cxn>
                </a:cxnLst>
                <a:rect l="0" t="0" r="r" b="b"/>
                <a:pathLst>
                  <a:path w="5" h="7">
                    <a:moveTo>
                      <a:pt x="3" y="0"/>
                    </a:moveTo>
                    <a:cubicBezTo>
                      <a:pt x="3" y="0"/>
                      <a:pt x="0" y="3"/>
                      <a:pt x="1" y="6"/>
                    </a:cubicBezTo>
                    <a:cubicBezTo>
                      <a:pt x="1" y="6"/>
                      <a:pt x="1" y="7"/>
                      <a:pt x="3" y="6"/>
                    </a:cubicBezTo>
                    <a:cubicBezTo>
                      <a:pt x="3" y="6"/>
                      <a:pt x="5" y="3"/>
                      <a:pt x="4" y="1"/>
                    </a:cubicBezTo>
                    <a:cubicBezTo>
                      <a:pt x="4" y="1"/>
                      <a:pt x="5" y="0"/>
                      <a:pt x="3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93" name="Freeform 569"/>
              <p:cNvSpPr>
                <a:spLocks/>
              </p:cNvSpPr>
              <p:nvPr/>
            </p:nvSpPr>
            <p:spPr bwMode="auto">
              <a:xfrm>
                <a:off x="4424" y="1783"/>
                <a:ext cx="32" cy="36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5" y="7"/>
                  </a:cxn>
                  <a:cxn ang="0">
                    <a:pos x="9" y="6"/>
                  </a:cxn>
                  <a:cxn ang="0">
                    <a:pos x="6" y="0"/>
                  </a:cxn>
                  <a:cxn ang="0">
                    <a:pos x="0" y="3"/>
                  </a:cxn>
                </a:cxnLst>
                <a:rect l="0" t="0" r="r" b="b"/>
                <a:pathLst>
                  <a:path w="9" h="10">
                    <a:moveTo>
                      <a:pt x="0" y="3"/>
                    </a:moveTo>
                    <a:cubicBezTo>
                      <a:pt x="0" y="3"/>
                      <a:pt x="1" y="10"/>
                      <a:pt x="5" y="7"/>
                    </a:cubicBezTo>
                    <a:cubicBezTo>
                      <a:pt x="5" y="7"/>
                      <a:pt x="8" y="7"/>
                      <a:pt x="9" y="6"/>
                    </a:cubicBezTo>
                    <a:cubicBezTo>
                      <a:pt x="9" y="6"/>
                      <a:pt x="8" y="1"/>
                      <a:pt x="6" y="0"/>
                    </a:cubicBezTo>
                    <a:cubicBezTo>
                      <a:pt x="6" y="0"/>
                      <a:pt x="2" y="0"/>
                      <a:pt x="0" y="3"/>
                    </a:cubicBezTo>
                    <a:close/>
                  </a:path>
                </a:pathLst>
              </a:custGeom>
              <a:solidFill>
                <a:srgbClr val="EB3C2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94" name="Freeform 570"/>
              <p:cNvSpPr>
                <a:spLocks/>
              </p:cNvSpPr>
              <p:nvPr/>
            </p:nvSpPr>
            <p:spPr bwMode="auto">
              <a:xfrm>
                <a:off x="4424" y="1783"/>
                <a:ext cx="28" cy="23"/>
              </a:xfrm>
              <a:custGeom>
                <a:avLst/>
                <a:gdLst/>
                <a:ahLst/>
                <a:cxnLst>
                  <a:cxn ang="0">
                    <a:pos x="8" y="5"/>
                  </a:cxn>
                  <a:cxn ang="0">
                    <a:pos x="5" y="7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8" y="5"/>
                  </a:cxn>
                </a:cxnLst>
                <a:rect l="0" t="0" r="r" b="b"/>
                <a:pathLst>
                  <a:path w="8" h="7">
                    <a:moveTo>
                      <a:pt x="8" y="5"/>
                    </a:moveTo>
                    <a:cubicBezTo>
                      <a:pt x="7" y="7"/>
                      <a:pt x="5" y="7"/>
                      <a:pt x="5" y="7"/>
                    </a:cubicBezTo>
                    <a:cubicBezTo>
                      <a:pt x="0" y="6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2" y="1"/>
                      <a:pt x="3" y="1"/>
                      <a:pt x="4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8" y="2"/>
                      <a:pt x="8" y="5"/>
                      <a:pt x="8" y="5"/>
                    </a:cubicBezTo>
                    <a:close/>
                  </a:path>
                </a:pathLst>
              </a:custGeom>
              <a:solidFill>
                <a:srgbClr val="F166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95" name="Freeform 571"/>
              <p:cNvSpPr>
                <a:spLocks/>
              </p:cNvSpPr>
              <p:nvPr/>
            </p:nvSpPr>
            <p:spPr bwMode="auto">
              <a:xfrm>
                <a:off x="4424" y="1788"/>
                <a:ext cx="23" cy="18"/>
              </a:xfrm>
              <a:custGeom>
                <a:avLst/>
                <a:gdLst/>
                <a:ahLst/>
                <a:cxnLst>
                  <a:cxn ang="0">
                    <a:pos x="6" y="4"/>
                  </a:cxn>
                  <a:cxn ang="0">
                    <a:pos x="4" y="6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6" y="4"/>
                  </a:cxn>
                </a:cxnLst>
                <a:rect l="0" t="0" r="r" b="b"/>
                <a:pathLst>
                  <a:path w="6" h="6">
                    <a:moveTo>
                      <a:pt x="6" y="4"/>
                    </a:moveTo>
                    <a:cubicBezTo>
                      <a:pt x="6" y="6"/>
                      <a:pt x="4" y="6"/>
                      <a:pt x="4" y="6"/>
                    </a:cubicBezTo>
                    <a:cubicBezTo>
                      <a:pt x="0" y="5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2" y="0"/>
                      <a:pt x="2" y="0"/>
                      <a:pt x="3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6" y="1"/>
                      <a:pt x="6" y="4"/>
                      <a:pt x="6" y="4"/>
                    </a:cubicBezTo>
                    <a:close/>
                  </a:path>
                </a:pathLst>
              </a:custGeom>
              <a:solidFill>
                <a:srgbClr val="F68B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96" name="Freeform 572"/>
              <p:cNvSpPr>
                <a:spLocks/>
              </p:cNvSpPr>
              <p:nvPr/>
            </p:nvSpPr>
            <p:spPr bwMode="auto">
              <a:xfrm>
                <a:off x="4424" y="1788"/>
                <a:ext cx="18" cy="18"/>
              </a:xfrm>
              <a:custGeom>
                <a:avLst/>
                <a:gdLst/>
                <a:ahLst/>
                <a:cxnLst>
                  <a:cxn ang="0">
                    <a:pos x="5" y="4"/>
                  </a:cxn>
                  <a:cxn ang="0">
                    <a:pos x="3" y="6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5" y="4"/>
                  </a:cxn>
                </a:cxnLst>
                <a:rect l="0" t="0" r="r" b="b"/>
                <a:pathLst>
                  <a:path w="5" h="6">
                    <a:moveTo>
                      <a:pt x="5" y="4"/>
                    </a:moveTo>
                    <a:cubicBezTo>
                      <a:pt x="5" y="6"/>
                      <a:pt x="3" y="6"/>
                      <a:pt x="3" y="6"/>
                    </a:cubicBezTo>
                    <a:cubicBezTo>
                      <a:pt x="0" y="4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3" y="0"/>
                      <a:pt x="3" y="0"/>
                    </a:cubicBezTo>
                    <a:cubicBezTo>
                      <a:pt x="4" y="2"/>
                      <a:pt x="5" y="4"/>
                      <a:pt x="5" y="4"/>
                    </a:cubicBezTo>
                    <a:close/>
                  </a:path>
                </a:pathLst>
              </a:custGeom>
              <a:solidFill>
                <a:srgbClr val="FBB4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97" name="Freeform 573"/>
              <p:cNvSpPr>
                <a:spLocks/>
              </p:cNvSpPr>
              <p:nvPr/>
            </p:nvSpPr>
            <p:spPr bwMode="auto">
              <a:xfrm>
                <a:off x="4424" y="1783"/>
                <a:ext cx="18" cy="23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3" y="7"/>
                  </a:cxn>
                  <a:cxn ang="0">
                    <a:pos x="5" y="6"/>
                  </a:cxn>
                  <a:cxn ang="0">
                    <a:pos x="2" y="1"/>
                  </a:cxn>
                  <a:cxn ang="0">
                    <a:pos x="0" y="2"/>
                  </a:cxn>
                </a:cxnLst>
                <a:rect l="0" t="0" r="r" b="b"/>
                <a:pathLst>
                  <a:path w="5" h="7">
                    <a:moveTo>
                      <a:pt x="0" y="2"/>
                    </a:moveTo>
                    <a:cubicBezTo>
                      <a:pt x="0" y="2"/>
                      <a:pt x="0" y="5"/>
                      <a:pt x="3" y="7"/>
                    </a:cubicBezTo>
                    <a:cubicBezTo>
                      <a:pt x="3" y="7"/>
                      <a:pt x="4" y="7"/>
                      <a:pt x="5" y="6"/>
                    </a:cubicBezTo>
                    <a:cubicBezTo>
                      <a:pt x="5" y="6"/>
                      <a:pt x="4" y="2"/>
                      <a:pt x="2" y="1"/>
                    </a:cubicBezTo>
                    <a:cubicBezTo>
                      <a:pt x="2" y="1"/>
                      <a:pt x="2" y="0"/>
                      <a:pt x="0" y="2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98" name="Freeform 574"/>
              <p:cNvSpPr>
                <a:spLocks/>
              </p:cNvSpPr>
              <p:nvPr/>
            </p:nvSpPr>
            <p:spPr bwMode="auto">
              <a:xfrm>
                <a:off x="5227" y="1916"/>
                <a:ext cx="60" cy="64"/>
              </a:xfrm>
              <a:custGeom>
                <a:avLst/>
                <a:gdLst/>
                <a:ahLst/>
                <a:cxnLst>
                  <a:cxn ang="0">
                    <a:pos x="2" y="17"/>
                  </a:cxn>
                  <a:cxn ang="0">
                    <a:pos x="12" y="12"/>
                  </a:cxn>
                  <a:cxn ang="0">
                    <a:pos x="5" y="11"/>
                  </a:cxn>
                  <a:cxn ang="0">
                    <a:pos x="1" y="15"/>
                  </a:cxn>
                  <a:cxn ang="0">
                    <a:pos x="2" y="17"/>
                  </a:cxn>
                </a:cxnLst>
                <a:rect l="0" t="0" r="r" b="b"/>
                <a:pathLst>
                  <a:path w="17" h="18">
                    <a:moveTo>
                      <a:pt x="2" y="17"/>
                    </a:moveTo>
                    <a:cubicBezTo>
                      <a:pt x="5" y="15"/>
                      <a:pt x="8" y="13"/>
                      <a:pt x="12" y="12"/>
                    </a:cubicBezTo>
                    <a:cubicBezTo>
                      <a:pt x="17" y="10"/>
                      <a:pt x="11" y="0"/>
                      <a:pt x="5" y="11"/>
                    </a:cubicBezTo>
                    <a:cubicBezTo>
                      <a:pt x="5" y="13"/>
                      <a:pt x="2" y="13"/>
                      <a:pt x="1" y="15"/>
                    </a:cubicBezTo>
                    <a:cubicBezTo>
                      <a:pt x="0" y="16"/>
                      <a:pt x="1" y="18"/>
                      <a:pt x="2" y="17"/>
                    </a:cubicBezTo>
                    <a:close/>
                  </a:path>
                </a:pathLst>
              </a:custGeom>
              <a:solidFill>
                <a:srgbClr val="EB3C2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99" name="Freeform 575"/>
              <p:cNvSpPr>
                <a:spLocks/>
              </p:cNvSpPr>
              <p:nvPr/>
            </p:nvSpPr>
            <p:spPr bwMode="auto">
              <a:xfrm>
                <a:off x="5232" y="1934"/>
                <a:ext cx="46" cy="41"/>
              </a:xfrm>
              <a:custGeom>
                <a:avLst/>
                <a:gdLst/>
                <a:ahLst/>
                <a:cxnLst>
                  <a:cxn ang="0">
                    <a:pos x="11" y="6"/>
                  </a:cxn>
                  <a:cxn ang="0">
                    <a:pos x="2" y="11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1" y="9"/>
                  </a:cxn>
                  <a:cxn ang="0">
                    <a:pos x="4" y="7"/>
                  </a:cxn>
                  <a:cxn ang="0">
                    <a:pos x="12" y="3"/>
                  </a:cxn>
                  <a:cxn ang="0">
                    <a:pos x="11" y="6"/>
                  </a:cxn>
                </a:cxnLst>
                <a:rect l="0" t="0" r="r" b="b"/>
                <a:pathLst>
                  <a:path w="13" h="12">
                    <a:moveTo>
                      <a:pt x="11" y="6"/>
                    </a:moveTo>
                    <a:cubicBezTo>
                      <a:pt x="7" y="7"/>
                      <a:pt x="5" y="9"/>
                      <a:pt x="2" y="11"/>
                    </a:cubicBezTo>
                    <a:cubicBezTo>
                      <a:pt x="1" y="12"/>
                      <a:pt x="0" y="11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9"/>
                      <a:pt x="0" y="9"/>
                      <a:pt x="1" y="9"/>
                    </a:cubicBezTo>
                    <a:cubicBezTo>
                      <a:pt x="2" y="8"/>
                      <a:pt x="4" y="8"/>
                      <a:pt x="4" y="7"/>
                    </a:cubicBezTo>
                    <a:cubicBezTo>
                      <a:pt x="8" y="0"/>
                      <a:pt x="12" y="1"/>
                      <a:pt x="12" y="3"/>
                    </a:cubicBezTo>
                    <a:cubicBezTo>
                      <a:pt x="13" y="4"/>
                      <a:pt x="13" y="6"/>
                      <a:pt x="11" y="6"/>
                    </a:cubicBezTo>
                    <a:close/>
                  </a:path>
                </a:pathLst>
              </a:custGeom>
              <a:solidFill>
                <a:srgbClr val="F05E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00" name="Freeform 576"/>
              <p:cNvSpPr>
                <a:spLocks/>
              </p:cNvSpPr>
              <p:nvPr/>
            </p:nvSpPr>
            <p:spPr bwMode="auto">
              <a:xfrm>
                <a:off x="5236" y="1943"/>
                <a:ext cx="37" cy="27"/>
              </a:xfrm>
              <a:custGeom>
                <a:avLst/>
                <a:gdLst/>
                <a:ahLst/>
                <a:cxnLst>
                  <a:cxn ang="0">
                    <a:pos x="10" y="4"/>
                  </a:cxn>
                  <a:cxn ang="0">
                    <a:pos x="1" y="9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7"/>
                  </a:cxn>
                  <a:cxn ang="0">
                    <a:pos x="3" y="5"/>
                  </a:cxn>
                  <a:cxn ang="0">
                    <a:pos x="11" y="1"/>
                  </a:cxn>
                  <a:cxn ang="0">
                    <a:pos x="10" y="4"/>
                  </a:cxn>
                </a:cxnLst>
                <a:rect l="0" t="0" r="r" b="b"/>
                <a:pathLst>
                  <a:path w="11" h="9">
                    <a:moveTo>
                      <a:pt x="10" y="4"/>
                    </a:moveTo>
                    <a:cubicBezTo>
                      <a:pt x="7" y="4"/>
                      <a:pt x="4" y="6"/>
                      <a:pt x="1" y="9"/>
                    </a:cubicBezTo>
                    <a:cubicBezTo>
                      <a:pt x="1" y="9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1" y="6"/>
                      <a:pt x="3" y="6"/>
                      <a:pt x="3" y="5"/>
                    </a:cubicBezTo>
                    <a:cubicBezTo>
                      <a:pt x="6" y="0"/>
                      <a:pt x="10" y="0"/>
                      <a:pt x="11" y="1"/>
                    </a:cubicBezTo>
                    <a:cubicBezTo>
                      <a:pt x="11" y="2"/>
                      <a:pt x="11" y="3"/>
                      <a:pt x="10" y="4"/>
                    </a:cubicBezTo>
                    <a:close/>
                  </a:path>
                </a:pathLst>
              </a:custGeom>
              <a:solidFill>
                <a:srgbClr val="F47B4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01" name="Freeform 577"/>
              <p:cNvSpPr>
                <a:spLocks/>
              </p:cNvSpPr>
              <p:nvPr/>
            </p:nvSpPr>
            <p:spPr bwMode="auto">
              <a:xfrm>
                <a:off x="5236" y="1943"/>
                <a:ext cx="37" cy="27"/>
              </a:xfrm>
              <a:custGeom>
                <a:avLst/>
                <a:gdLst/>
                <a:ahLst/>
                <a:cxnLst>
                  <a:cxn ang="0">
                    <a:pos x="9" y="2"/>
                  </a:cxn>
                  <a:cxn ang="0">
                    <a:pos x="2" y="7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6"/>
                  </a:cxn>
                  <a:cxn ang="0">
                    <a:pos x="3" y="4"/>
                  </a:cxn>
                  <a:cxn ang="0">
                    <a:pos x="10" y="0"/>
                  </a:cxn>
                  <a:cxn ang="0">
                    <a:pos x="9" y="2"/>
                  </a:cxn>
                </a:cxnLst>
                <a:rect l="0" t="0" r="r" b="b"/>
                <a:pathLst>
                  <a:path w="11" h="7">
                    <a:moveTo>
                      <a:pt x="9" y="2"/>
                    </a:moveTo>
                    <a:cubicBezTo>
                      <a:pt x="7" y="3"/>
                      <a:pt x="4" y="5"/>
                      <a:pt x="2" y="7"/>
                    </a:cubicBezTo>
                    <a:cubicBezTo>
                      <a:pt x="1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1" y="5"/>
                      <a:pt x="2" y="5"/>
                      <a:pt x="3" y="4"/>
                    </a:cubicBezTo>
                    <a:cubicBezTo>
                      <a:pt x="6" y="0"/>
                      <a:pt x="10" y="0"/>
                      <a:pt x="10" y="0"/>
                    </a:cubicBezTo>
                    <a:cubicBezTo>
                      <a:pt x="10" y="0"/>
                      <a:pt x="11" y="2"/>
                      <a:pt x="9" y="2"/>
                    </a:cubicBezTo>
                    <a:close/>
                  </a:path>
                </a:pathLst>
              </a:custGeom>
              <a:solidFill>
                <a:srgbClr val="F89A5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02" name="Freeform 578"/>
              <p:cNvSpPr>
                <a:spLocks/>
              </p:cNvSpPr>
              <p:nvPr/>
            </p:nvSpPr>
            <p:spPr bwMode="auto">
              <a:xfrm>
                <a:off x="5241" y="1943"/>
                <a:ext cx="32" cy="27"/>
              </a:xfrm>
              <a:custGeom>
                <a:avLst/>
                <a:gdLst/>
                <a:ahLst/>
                <a:cxnLst>
                  <a:cxn ang="0">
                    <a:pos x="8" y="2"/>
                  </a:cxn>
                  <a:cxn ang="0">
                    <a:pos x="1" y="6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6"/>
                  </a:cxn>
                  <a:cxn ang="0">
                    <a:pos x="2" y="4"/>
                  </a:cxn>
                  <a:cxn ang="0">
                    <a:pos x="8" y="0"/>
                  </a:cxn>
                  <a:cxn ang="0">
                    <a:pos x="8" y="2"/>
                  </a:cxn>
                </a:cxnLst>
                <a:rect l="0" t="0" r="r" b="b"/>
                <a:pathLst>
                  <a:path w="10" h="7">
                    <a:moveTo>
                      <a:pt x="8" y="2"/>
                    </a:moveTo>
                    <a:cubicBezTo>
                      <a:pt x="6" y="2"/>
                      <a:pt x="3" y="4"/>
                      <a:pt x="1" y="6"/>
                    </a:cubicBezTo>
                    <a:cubicBezTo>
                      <a:pt x="1" y="6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6"/>
                      <a:pt x="0" y="6"/>
                    </a:cubicBezTo>
                    <a:cubicBezTo>
                      <a:pt x="0" y="6"/>
                      <a:pt x="1" y="5"/>
                      <a:pt x="2" y="4"/>
                    </a:cubicBezTo>
                    <a:cubicBezTo>
                      <a:pt x="4" y="2"/>
                      <a:pt x="8" y="0"/>
                      <a:pt x="8" y="0"/>
                    </a:cubicBezTo>
                    <a:cubicBezTo>
                      <a:pt x="9" y="0"/>
                      <a:pt x="10" y="1"/>
                      <a:pt x="8" y="2"/>
                    </a:cubicBezTo>
                    <a:close/>
                  </a:path>
                </a:pathLst>
              </a:custGeom>
              <a:solidFill>
                <a:srgbClr val="FCBF6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03" name="Freeform 579"/>
              <p:cNvSpPr>
                <a:spLocks/>
              </p:cNvSpPr>
              <p:nvPr/>
            </p:nvSpPr>
            <p:spPr bwMode="auto">
              <a:xfrm>
                <a:off x="5163" y="1961"/>
                <a:ext cx="69" cy="68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15"/>
                  </a:cxn>
                  <a:cxn ang="0">
                    <a:pos x="5" y="19"/>
                  </a:cxn>
                  <a:cxn ang="0">
                    <a:pos x="17" y="10"/>
                  </a:cxn>
                  <a:cxn ang="0">
                    <a:pos x="9" y="0"/>
                  </a:cxn>
                </a:cxnLst>
                <a:rect l="0" t="0" r="r" b="b"/>
                <a:pathLst>
                  <a:path w="20" h="19">
                    <a:moveTo>
                      <a:pt x="9" y="0"/>
                    </a:moveTo>
                    <a:cubicBezTo>
                      <a:pt x="9" y="0"/>
                      <a:pt x="1" y="0"/>
                      <a:pt x="0" y="15"/>
                    </a:cubicBezTo>
                    <a:cubicBezTo>
                      <a:pt x="0" y="15"/>
                      <a:pt x="1" y="18"/>
                      <a:pt x="5" y="19"/>
                    </a:cubicBezTo>
                    <a:cubicBezTo>
                      <a:pt x="5" y="19"/>
                      <a:pt x="15" y="16"/>
                      <a:pt x="17" y="10"/>
                    </a:cubicBezTo>
                    <a:cubicBezTo>
                      <a:pt x="17" y="10"/>
                      <a:pt x="20" y="5"/>
                      <a:pt x="9" y="0"/>
                    </a:cubicBezTo>
                    <a:close/>
                  </a:path>
                </a:pathLst>
              </a:custGeom>
              <a:solidFill>
                <a:srgbClr val="EB3C2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04" name="Freeform 580"/>
              <p:cNvSpPr>
                <a:spLocks/>
              </p:cNvSpPr>
              <p:nvPr/>
            </p:nvSpPr>
            <p:spPr bwMode="auto">
              <a:xfrm>
                <a:off x="5163" y="1966"/>
                <a:ext cx="55" cy="59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4" y="5"/>
                  </a:cxn>
                  <a:cxn ang="0">
                    <a:pos x="16" y="9"/>
                  </a:cxn>
                  <a:cxn ang="0">
                    <a:pos x="6" y="17"/>
                  </a:cxn>
                  <a:cxn ang="0">
                    <a:pos x="5" y="17"/>
                  </a:cxn>
                  <a:cxn ang="0">
                    <a:pos x="0" y="14"/>
                  </a:cxn>
                  <a:cxn ang="0">
                    <a:pos x="0" y="13"/>
                  </a:cxn>
                  <a:cxn ang="0">
                    <a:pos x="10" y="0"/>
                  </a:cxn>
                </a:cxnLst>
                <a:rect l="0" t="0" r="r" b="b"/>
                <a:pathLst>
                  <a:path w="16" h="17">
                    <a:moveTo>
                      <a:pt x="10" y="0"/>
                    </a:moveTo>
                    <a:cubicBezTo>
                      <a:pt x="12" y="2"/>
                      <a:pt x="13" y="3"/>
                      <a:pt x="14" y="5"/>
                    </a:cubicBezTo>
                    <a:cubicBezTo>
                      <a:pt x="16" y="7"/>
                      <a:pt x="16" y="9"/>
                      <a:pt x="16" y="9"/>
                    </a:cubicBezTo>
                    <a:cubicBezTo>
                      <a:pt x="14" y="14"/>
                      <a:pt x="7" y="16"/>
                      <a:pt x="6" y="17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2" y="17"/>
                      <a:pt x="1" y="15"/>
                      <a:pt x="0" y="14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2" y="0"/>
                      <a:pt x="10" y="0"/>
                      <a:pt x="10" y="0"/>
                    </a:cubicBezTo>
                    <a:close/>
                  </a:path>
                </a:pathLst>
              </a:custGeom>
              <a:solidFill>
                <a:srgbClr val="F05E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05" name="Freeform 581"/>
              <p:cNvSpPr>
                <a:spLocks/>
              </p:cNvSpPr>
              <p:nvPr/>
            </p:nvSpPr>
            <p:spPr bwMode="auto">
              <a:xfrm>
                <a:off x="5163" y="1970"/>
                <a:ext cx="51" cy="50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3" y="4"/>
                  </a:cxn>
                  <a:cxn ang="0">
                    <a:pos x="14" y="8"/>
                  </a:cxn>
                  <a:cxn ang="0">
                    <a:pos x="4" y="15"/>
                  </a:cxn>
                  <a:cxn ang="0">
                    <a:pos x="4" y="15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9" y="0"/>
                  </a:cxn>
                </a:cxnLst>
                <a:rect l="0" t="0" r="r" b="b"/>
                <a:pathLst>
                  <a:path w="14" h="15">
                    <a:moveTo>
                      <a:pt x="9" y="0"/>
                    </a:moveTo>
                    <a:cubicBezTo>
                      <a:pt x="12" y="2"/>
                      <a:pt x="12" y="3"/>
                      <a:pt x="13" y="4"/>
                    </a:cubicBezTo>
                    <a:cubicBezTo>
                      <a:pt x="14" y="6"/>
                      <a:pt x="14" y="8"/>
                      <a:pt x="14" y="8"/>
                    </a:cubicBezTo>
                    <a:cubicBezTo>
                      <a:pt x="12" y="13"/>
                      <a:pt x="6" y="15"/>
                      <a:pt x="4" y="15"/>
                    </a:cubicBezTo>
                    <a:cubicBezTo>
                      <a:pt x="4" y="15"/>
                      <a:pt x="4" y="15"/>
                      <a:pt x="4" y="15"/>
                    </a:cubicBezTo>
                    <a:cubicBezTo>
                      <a:pt x="1" y="15"/>
                      <a:pt x="0" y="13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2" y="0"/>
                      <a:pt x="9" y="0"/>
                      <a:pt x="9" y="0"/>
                    </a:cubicBezTo>
                    <a:close/>
                  </a:path>
                </a:pathLst>
              </a:custGeom>
              <a:solidFill>
                <a:srgbClr val="F47B4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06" name="Freeform 582"/>
              <p:cNvSpPr>
                <a:spLocks/>
              </p:cNvSpPr>
              <p:nvPr/>
            </p:nvSpPr>
            <p:spPr bwMode="auto">
              <a:xfrm>
                <a:off x="5163" y="1970"/>
                <a:ext cx="46" cy="50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3" y="4"/>
                  </a:cxn>
                  <a:cxn ang="0">
                    <a:pos x="13" y="7"/>
                  </a:cxn>
                  <a:cxn ang="0">
                    <a:pos x="4" y="14"/>
                  </a:cxn>
                  <a:cxn ang="0">
                    <a:pos x="4" y="14"/>
                  </a:cxn>
                  <a:cxn ang="0">
                    <a:pos x="0" y="11"/>
                  </a:cxn>
                  <a:cxn ang="0">
                    <a:pos x="0" y="10"/>
                  </a:cxn>
                  <a:cxn ang="0">
                    <a:pos x="9" y="0"/>
                  </a:cxn>
                </a:cxnLst>
                <a:rect l="0" t="0" r="r" b="b"/>
                <a:pathLst>
                  <a:path w="13" h="14">
                    <a:moveTo>
                      <a:pt x="9" y="0"/>
                    </a:moveTo>
                    <a:cubicBezTo>
                      <a:pt x="13" y="2"/>
                      <a:pt x="12" y="3"/>
                      <a:pt x="13" y="4"/>
                    </a:cubicBezTo>
                    <a:cubicBezTo>
                      <a:pt x="13" y="5"/>
                      <a:pt x="13" y="7"/>
                      <a:pt x="13" y="7"/>
                    </a:cubicBezTo>
                    <a:cubicBezTo>
                      <a:pt x="10" y="11"/>
                      <a:pt x="5" y="13"/>
                      <a:pt x="4" y="14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1" y="13"/>
                      <a:pt x="0" y="11"/>
                      <a:pt x="0" y="11"/>
                    </a:cubicBezTo>
                    <a:cubicBezTo>
                      <a:pt x="0" y="11"/>
                      <a:pt x="0" y="10"/>
                      <a:pt x="0" y="10"/>
                    </a:cubicBezTo>
                    <a:cubicBezTo>
                      <a:pt x="2" y="0"/>
                      <a:pt x="9" y="0"/>
                      <a:pt x="9" y="0"/>
                    </a:cubicBezTo>
                    <a:close/>
                  </a:path>
                </a:pathLst>
              </a:custGeom>
              <a:solidFill>
                <a:srgbClr val="F89A5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07" name="Freeform 583"/>
              <p:cNvSpPr>
                <a:spLocks/>
              </p:cNvSpPr>
              <p:nvPr/>
            </p:nvSpPr>
            <p:spPr bwMode="auto">
              <a:xfrm>
                <a:off x="5168" y="1975"/>
                <a:ext cx="41" cy="41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1" y="3"/>
                  </a:cxn>
                  <a:cxn ang="0">
                    <a:pos x="10" y="6"/>
                  </a:cxn>
                  <a:cxn ang="0">
                    <a:pos x="3" y="12"/>
                  </a:cxn>
                  <a:cxn ang="0">
                    <a:pos x="3" y="12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9" y="0"/>
                  </a:cxn>
                </a:cxnLst>
                <a:rect l="0" t="0" r="r" b="b"/>
                <a:pathLst>
                  <a:path w="12" h="12">
                    <a:moveTo>
                      <a:pt x="9" y="0"/>
                    </a:moveTo>
                    <a:cubicBezTo>
                      <a:pt x="12" y="2"/>
                      <a:pt x="11" y="3"/>
                      <a:pt x="11" y="3"/>
                    </a:cubicBezTo>
                    <a:cubicBezTo>
                      <a:pt x="11" y="4"/>
                      <a:pt x="11" y="6"/>
                      <a:pt x="10" y="6"/>
                    </a:cubicBezTo>
                    <a:cubicBezTo>
                      <a:pt x="8" y="10"/>
                      <a:pt x="3" y="12"/>
                      <a:pt x="3" y="12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0" y="12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2" y="1"/>
                      <a:pt x="9" y="0"/>
                      <a:pt x="9" y="0"/>
                    </a:cubicBezTo>
                    <a:close/>
                  </a:path>
                </a:pathLst>
              </a:custGeom>
              <a:solidFill>
                <a:srgbClr val="FCBF6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08" name="Freeform 584"/>
              <p:cNvSpPr>
                <a:spLocks/>
              </p:cNvSpPr>
              <p:nvPr/>
            </p:nvSpPr>
            <p:spPr bwMode="auto">
              <a:xfrm>
                <a:off x="5168" y="1979"/>
                <a:ext cx="46" cy="36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8"/>
                  </a:cxn>
                  <a:cxn ang="0">
                    <a:pos x="3" y="10"/>
                  </a:cxn>
                  <a:cxn ang="0">
                    <a:pos x="11" y="3"/>
                  </a:cxn>
                  <a:cxn ang="0">
                    <a:pos x="9" y="0"/>
                  </a:cxn>
                </a:cxnLst>
                <a:rect l="0" t="0" r="r" b="b"/>
                <a:pathLst>
                  <a:path w="13" h="10">
                    <a:moveTo>
                      <a:pt x="9" y="0"/>
                    </a:moveTo>
                    <a:cubicBezTo>
                      <a:pt x="9" y="0"/>
                      <a:pt x="3" y="1"/>
                      <a:pt x="0" y="8"/>
                    </a:cubicBezTo>
                    <a:cubicBezTo>
                      <a:pt x="0" y="8"/>
                      <a:pt x="0" y="10"/>
                      <a:pt x="3" y="10"/>
                    </a:cubicBezTo>
                    <a:cubicBezTo>
                      <a:pt x="3" y="10"/>
                      <a:pt x="10" y="6"/>
                      <a:pt x="11" y="3"/>
                    </a:cubicBezTo>
                    <a:cubicBezTo>
                      <a:pt x="11" y="3"/>
                      <a:pt x="13" y="2"/>
                      <a:pt x="9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09" name="Freeform 585"/>
              <p:cNvSpPr>
                <a:spLocks/>
              </p:cNvSpPr>
              <p:nvPr/>
            </p:nvSpPr>
            <p:spPr bwMode="auto">
              <a:xfrm>
                <a:off x="5195" y="1943"/>
                <a:ext cx="32" cy="32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" y="8"/>
                  </a:cxn>
                  <a:cxn ang="0">
                    <a:pos x="4" y="9"/>
                  </a:cxn>
                  <a:cxn ang="0">
                    <a:pos x="8" y="3"/>
                  </a:cxn>
                  <a:cxn ang="0">
                    <a:pos x="4" y="0"/>
                  </a:cxn>
                </a:cxnLst>
                <a:rect l="0" t="0" r="r" b="b"/>
                <a:pathLst>
                  <a:path w="8" h="9">
                    <a:moveTo>
                      <a:pt x="4" y="0"/>
                    </a:moveTo>
                    <a:cubicBezTo>
                      <a:pt x="4" y="0"/>
                      <a:pt x="0" y="1"/>
                      <a:pt x="1" y="8"/>
                    </a:cubicBezTo>
                    <a:cubicBezTo>
                      <a:pt x="1" y="8"/>
                      <a:pt x="3" y="9"/>
                      <a:pt x="4" y="9"/>
                    </a:cubicBezTo>
                    <a:cubicBezTo>
                      <a:pt x="4" y="9"/>
                      <a:pt x="8" y="7"/>
                      <a:pt x="8" y="3"/>
                    </a:cubicBezTo>
                    <a:cubicBezTo>
                      <a:pt x="8" y="3"/>
                      <a:pt x="7" y="1"/>
                      <a:pt x="4" y="0"/>
                    </a:cubicBezTo>
                    <a:close/>
                  </a:path>
                </a:pathLst>
              </a:custGeom>
              <a:solidFill>
                <a:srgbClr val="EB3C2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10" name="Freeform 586"/>
              <p:cNvSpPr>
                <a:spLocks/>
              </p:cNvSpPr>
              <p:nvPr/>
            </p:nvSpPr>
            <p:spPr bwMode="auto">
              <a:xfrm>
                <a:off x="5195" y="1947"/>
                <a:ext cx="32" cy="27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1"/>
                  </a:cxn>
                  <a:cxn ang="0">
                    <a:pos x="8" y="3"/>
                  </a:cxn>
                  <a:cxn ang="0">
                    <a:pos x="4" y="7"/>
                  </a:cxn>
                  <a:cxn ang="0">
                    <a:pos x="4" y="7"/>
                  </a:cxn>
                  <a:cxn ang="0">
                    <a:pos x="2" y="7"/>
                  </a:cxn>
                  <a:cxn ang="0">
                    <a:pos x="1" y="7"/>
                  </a:cxn>
                  <a:cxn ang="0">
                    <a:pos x="4" y="0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cubicBezTo>
                      <a:pt x="5" y="0"/>
                      <a:pt x="6" y="1"/>
                      <a:pt x="7" y="1"/>
                    </a:cubicBezTo>
                    <a:cubicBezTo>
                      <a:pt x="8" y="2"/>
                      <a:pt x="8" y="3"/>
                      <a:pt x="8" y="3"/>
                    </a:cubicBezTo>
                    <a:cubicBezTo>
                      <a:pt x="7" y="5"/>
                      <a:pt x="5" y="7"/>
                      <a:pt x="4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3" y="8"/>
                      <a:pt x="2" y="7"/>
                      <a:pt x="2" y="7"/>
                    </a:cubicBezTo>
                    <a:cubicBezTo>
                      <a:pt x="2" y="7"/>
                      <a:pt x="1" y="7"/>
                      <a:pt x="1" y="7"/>
                    </a:cubicBezTo>
                    <a:cubicBezTo>
                      <a:pt x="0" y="1"/>
                      <a:pt x="4" y="0"/>
                      <a:pt x="4" y="0"/>
                    </a:cubicBezTo>
                    <a:close/>
                  </a:path>
                </a:pathLst>
              </a:custGeom>
              <a:solidFill>
                <a:srgbClr val="F166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11" name="Freeform 587"/>
              <p:cNvSpPr>
                <a:spLocks/>
              </p:cNvSpPr>
              <p:nvPr/>
            </p:nvSpPr>
            <p:spPr bwMode="auto">
              <a:xfrm>
                <a:off x="5200" y="1947"/>
                <a:ext cx="23" cy="2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6" y="2"/>
                  </a:cxn>
                  <a:cxn ang="0">
                    <a:pos x="6" y="3"/>
                  </a:cxn>
                  <a:cxn ang="0">
                    <a:pos x="3" y="7"/>
                  </a:cxn>
                  <a:cxn ang="0">
                    <a:pos x="3" y="7"/>
                  </a:cxn>
                  <a:cxn ang="0">
                    <a:pos x="1" y="6"/>
                  </a:cxn>
                  <a:cxn ang="0">
                    <a:pos x="1" y="6"/>
                  </a:cxn>
                  <a:cxn ang="0">
                    <a:pos x="3" y="0"/>
                  </a:cxn>
                </a:cxnLst>
                <a:rect l="0" t="0" r="r" b="b"/>
                <a:pathLst>
                  <a:path w="6" h="7">
                    <a:moveTo>
                      <a:pt x="3" y="0"/>
                    </a:moveTo>
                    <a:cubicBezTo>
                      <a:pt x="5" y="0"/>
                      <a:pt x="5" y="1"/>
                      <a:pt x="6" y="2"/>
                    </a:cubicBezTo>
                    <a:cubicBezTo>
                      <a:pt x="6" y="2"/>
                      <a:pt x="6" y="3"/>
                      <a:pt x="6" y="3"/>
                    </a:cubicBezTo>
                    <a:cubicBezTo>
                      <a:pt x="6" y="5"/>
                      <a:pt x="4" y="7"/>
                      <a:pt x="3" y="7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2" y="7"/>
                      <a:pt x="1" y="7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1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F68B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12" name="Freeform 588"/>
              <p:cNvSpPr>
                <a:spLocks/>
              </p:cNvSpPr>
              <p:nvPr/>
            </p:nvSpPr>
            <p:spPr bwMode="auto">
              <a:xfrm>
                <a:off x="5204" y="1947"/>
                <a:ext cx="18" cy="2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5" y="2"/>
                  </a:cxn>
                  <a:cxn ang="0">
                    <a:pos x="5" y="4"/>
                  </a:cxn>
                  <a:cxn ang="0">
                    <a:pos x="2" y="7"/>
                  </a:cxn>
                  <a:cxn ang="0">
                    <a:pos x="2" y="7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2" y="0"/>
                  </a:cxn>
                </a:cxnLst>
                <a:rect l="0" t="0" r="r" b="b"/>
                <a:pathLst>
                  <a:path w="5" h="7">
                    <a:moveTo>
                      <a:pt x="2" y="0"/>
                    </a:moveTo>
                    <a:cubicBezTo>
                      <a:pt x="4" y="1"/>
                      <a:pt x="4" y="2"/>
                      <a:pt x="5" y="2"/>
                    </a:cubicBezTo>
                    <a:cubicBezTo>
                      <a:pt x="5" y="2"/>
                      <a:pt x="5" y="3"/>
                      <a:pt x="5" y="4"/>
                    </a:cubicBezTo>
                    <a:cubicBezTo>
                      <a:pt x="4" y="5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0" y="7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1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FBB4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13" name="Freeform 589"/>
              <p:cNvSpPr>
                <a:spLocks/>
              </p:cNvSpPr>
              <p:nvPr/>
            </p:nvSpPr>
            <p:spPr bwMode="auto">
              <a:xfrm>
                <a:off x="5204" y="1952"/>
                <a:ext cx="18" cy="1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5" y="1"/>
                  </a:cxn>
                  <a:cxn ang="0">
                    <a:pos x="2" y="6"/>
                  </a:cxn>
                  <a:cxn ang="0">
                    <a:pos x="0" y="5"/>
                  </a:cxn>
                  <a:cxn ang="0">
                    <a:pos x="3" y="0"/>
                  </a:cxn>
                </a:cxnLst>
                <a:rect l="0" t="0" r="r" b="b"/>
                <a:pathLst>
                  <a:path w="5" h="6">
                    <a:moveTo>
                      <a:pt x="3" y="0"/>
                    </a:moveTo>
                    <a:cubicBezTo>
                      <a:pt x="5" y="0"/>
                      <a:pt x="5" y="1"/>
                      <a:pt x="5" y="1"/>
                    </a:cubicBezTo>
                    <a:cubicBezTo>
                      <a:pt x="5" y="3"/>
                      <a:pt x="2" y="6"/>
                      <a:pt x="2" y="6"/>
                    </a:cubicBezTo>
                    <a:cubicBezTo>
                      <a:pt x="0" y="6"/>
                      <a:pt x="0" y="5"/>
                      <a:pt x="0" y="5"/>
                    </a:cubicBezTo>
                    <a:cubicBezTo>
                      <a:pt x="0" y="1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14" name="Freeform 590"/>
              <p:cNvSpPr>
                <a:spLocks/>
              </p:cNvSpPr>
              <p:nvPr/>
            </p:nvSpPr>
            <p:spPr bwMode="auto">
              <a:xfrm>
                <a:off x="5218" y="1975"/>
                <a:ext cx="32" cy="36"/>
              </a:xfrm>
              <a:custGeom>
                <a:avLst/>
                <a:gdLst/>
                <a:ahLst/>
                <a:cxnLst>
                  <a:cxn ang="0">
                    <a:pos x="9" y="3"/>
                  </a:cxn>
                  <a:cxn ang="0">
                    <a:pos x="1" y="5"/>
                  </a:cxn>
                  <a:cxn ang="0">
                    <a:pos x="1" y="8"/>
                  </a:cxn>
                  <a:cxn ang="0">
                    <a:pos x="8" y="9"/>
                  </a:cxn>
                  <a:cxn ang="0">
                    <a:pos x="9" y="3"/>
                  </a:cxn>
                </a:cxnLst>
                <a:rect l="0" t="0" r="r" b="b"/>
                <a:pathLst>
                  <a:path w="9" h="10">
                    <a:moveTo>
                      <a:pt x="9" y="3"/>
                    </a:moveTo>
                    <a:cubicBezTo>
                      <a:pt x="9" y="3"/>
                      <a:pt x="6" y="0"/>
                      <a:pt x="1" y="5"/>
                    </a:cubicBezTo>
                    <a:cubicBezTo>
                      <a:pt x="1" y="5"/>
                      <a:pt x="0" y="7"/>
                      <a:pt x="1" y="8"/>
                    </a:cubicBezTo>
                    <a:cubicBezTo>
                      <a:pt x="1" y="8"/>
                      <a:pt x="5" y="10"/>
                      <a:pt x="8" y="9"/>
                    </a:cubicBezTo>
                    <a:cubicBezTo>
                      <a:pt x="8" y="9"/>
                      <a:pt x="9" y="6"/>
                      <a:pt x="9" y="3"/>
                    </a:cubicBezTo>
                    <a:close/>
                  </a:path>
                </a:pathLst>
              </a:custGeom>
              <a:solidFill>
                <a:srgbClr val="EB3C2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15" name="Freeform 591"/>
              <p:cNvSpPr>
                <a:spLocks/>
              </p:cNvSpPr>
              <p:nvPr/>
            </p:nvSpPr>
            <p:spPr bwMode="auto">
              <a:xfrm>
                <a:off x="5223" y="1984"/>
                <a:ext cx="28" cy="27"/>
              </a:xfrm>
              <a:custGeom>
                <a:avLst/>
                <a:gdLst/>
                <a:ahLst/>
                <a:cxnLst>
                  <a:cxn ang="0">
                    <a:pos x="7" y="6"/>
                  </a:cxn>
                  <a:cxn ang="0">
                    <a:pos x="1" y="6"/>
                  </a:cxn>
                  <a:cxn ang="0">
                    <a:pos x="0" y="5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7" y="2"/>
                  </a:cxn>
                  <a:cxn ang="0">
                    <a:pos x="7" y="4"/>
                  </a:cxn>
                  <a:cxn ang="0">
                    <a:pos x="7" y="6"/>
                  </a:cxn>
                </a:cxnLst>
                <a:rect l="0" t="0" r="r" b="b"/>
                <a:pathLst>
                  <a:path w="8" h="8">
                    <a:moveTo>
                      <a:pt x="7" y="6"/>
                    </a:moveTo>
                    <a:cubicBezTo>
                      <a:pt x="4" y="8"/>
                      <a:pt x="1" y="6"/>
                      <a:pt x="1" y="6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5" y="0"/>
                      <a:pt x="7" y="2"/>
                      <a:pt x="7" y="2"/>
                    </a:cubicBezTo>
                    <a:cubicBezTo>
                      <a:pt x="7" y="3"/>
                      <a:pt x="8" y="4"/>
                      <a:pt x="7" y="4"/>
                    </a:cubicBezTo>
                    <a:cubicBezTo>
                      <a:pt x="7" y="6"/>
                      <a:pt x="7" y="6"/>
                      <a:pt x="7" y="6"/>
                    </a:cubicBezTo>
                    <a:close/>
                  </a:path>
                </a:pathLst>
              </a:custGeom>
              <a:solidFill>
                <a:srgbClr val="F166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16" name="Freeform 592"/>
              <p:cNvSpPr>
                <a:spLocks/>
              </p:cNvSpPr>
              <p:nvPr/>
            </p:nvSpPr>
            <p:spPr bwMode="auto">
              <a:xfrm>
                <a:off x="5223" y="1984"/>
                <a:ext cx="23" cy="23"/>
              </a:xfrm>
              <a:custGeom>
                <a:avLst/>
                <a:gdLst/>
                <a:ahLst/>
                <a:cxnLst>
                  <a:cxn ang="0">
                    <a:pos x="7" y="6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7" y="2"/>
                  </a:cxn>
                  <a:cxn ang="0">
                    <a:pos x="7" y="4"/>
                  </a:cxn>
                  <a:cxn ang="0">
                    <a:pos x="7" y="6"/>
                  </a:cxn>
                </a:cxnLst>
                <a:rect l="0" t="0" r="r" b="b"/>
                <a:pathLst>
                  <a:path w="7" h="7">
                    <a:moveTo>
                      <a:pt x="7" y="6"/>
                    </a:moveTo>
                    <a:cubicBezTo>
                      <a:pt x="5" y="7"/>
                      <a:pt x="2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4" y="0"/>
                      <a:pt x="6" y="2"/>
                      <a:pt x="7" y="2"/>
                    </a:cubicBezTo>
                    <a:cubicBezTo>
                      <a:pt x="7" y="3"/>
                      <a:pt x="7" y="4"/>
                      <a:pt x="7" y="4"/>
                    </a:cubicBezTo>
                    <a:cubicBezTo>
                      <a:pt x="7" y="6"/>
                      <a:pt x="7" y="6"/>
                      <a:pt x="7" y="6"/>
                    </a:cubicBezTo>
                    <a:close/>
                  </a:path>
                </a:pathLst>
              </a:custGeom>
              <a:solidFill>
                <a:srgbClr val="F68B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17" name="Freeform 593"/>
              <p:cNvSpPr>
                <a:spLocks/>
              </p:cNvSpPr>
              <p:nvPr/>
            </p:nvSpPr>
            <p:spPr bwMode="auto">
              <a:xfrm>
                <a:off x="5223" y="1984"/>
                <a:ext cx="23" cy="18"/>
              </a:xfrm>
              <a:custGeom>
                <a:avLst/>
                <a:gdLst/>
                <a:ahLst/>
                <a:cxnLst>
                  <a:cxn ang="0">
                    <a:pos x="6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6" y="1"/>
                  </a:cxn>
                  <a:cxn ang="0">
                    <a:pos x="7" y="3"/>
                  </a:cxn>
                  <a:cxn ang="0">
                    <a:pos x="6" y="4"/>
                  </a:cxn>
                </a:cxnLst>
                <a:rect l="0" t="0" r="r" b="b"/>
                <a:pathLst>
                  <a:path w="7" h="5">
                    <a:moveTo>
                      <a:pt x="6" y="4"/>
                    </a:moveTo>
                    <a:cubicBezTo>
                      <a:pt x="5" y="5"/>
                      <a:pt x="2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4" y="0"/>
                      <a:pt x="5" y="1"/>
                      <a:pt x="6" y="1"/>
                    </a:cubicBezTo>
                    <a:cubicBezTo>
                      <a:pt x="7" y="2"/>
                      <a:pt x="7" y="2"/>
                      <a:pt x="7" y="3"/>
                    </a:cubicBezTo>
                    <a:cubicBezTo>
                      <a:pt x="7" y="5"/>
                      <a:pt x="6" y="4"/>
                      <a:pt x="6" y="4"/>
                    </a:cubicBezTo>
                    <a:close/>
                  </a:path>
                </a:pathLst>
              </a:custGeom>
              <a:solidFill>
                <a:srgbClr val="FBB4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18" name="Freeform 594"/>
              <p:cNvSpPr>
                <a:spLocks/>
              </p:cNvSpPr>
              <p:nvPr/>
            </p:nvSpPr>
            <p:spPr bwMode="auto">
              <a:xfrm>
                <a:off x="5223" y="1988"/>
                <a:ext cx="23" cy="14"/>
              </a:xfrm>
              <a:custGeom>
                <a:avLst/>
                <a:gdLst/>
                <a:ahLst/>
                <a:cxnLst>
                  <a:cxn ang="0">
                    <a:pos x="7" y="1"/>
                  </a:cxn>
                  <a:cxn ang="0">
                    <a:pos x="1" y="1"/>
                  </a:cxn>
                  <a:cxn ang="0">
                    <a:pos x="1" y="3"/>
                  </a:cxn>
                  <a:cxn ang="0">
                    <a:pos x="6" y="3"/>
                  </a:cxn>
                  <a:cxn ang="0">
                    <a:pos x="7" y="1"/>
                  </a:cxn>
                </a:cxnLst>
                <a:rect l="0" t="0" r="r" b="b"/>
                <a:pathLst>
                  <a:path w="7" h="4">
                    <a:moveTo>
                      <a:pt x="7" y="1"/>
                    </a:moveTo>
                    <a:cubicBezTo>
                      <a:pt x="7" y="1"/>
                      <a:pt x="4" y="0"/>
                      <a:pt x="1" y="1"/>
                    </a:cubicBezTo>
                    <a:cubicBezTo>
                      <a:pt x="1" y="1"/>
                      <a:pt x="0" y="2"/>
                      <a:pt x="1" y="3"/>
                    </a:cubicBezTo>
                    <a:cubicBezTo>
                      <a:pt x="1" y="3"/>
                      <a:pt x="5" y="4"/>
                      <a:pt x="6" y="3"/>
                    </a:cubicBezTo>
                    <a:cubicBezTo>
                      <a:pt x="6" y="3"/>
                      <a:pt x="7" y="3"/>
                      <a:pt x="7" y="1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19" name="Freeform 595"/>
              <p:cNvSpPr>
                <a:spLocks/>
              </p:cNvSpPr>
              <p:nvPr/>
            </p:nvSpPr>
            <p:spPr bwMode="auto">
              <a:xfrm>
                <a:off x="5209" y="1957"/>
                <a:ext cx="32" cy="3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2" y="7"/>
                  </a:cxn>
                  <a:cxn ang="0">
                    <a:pos x="4" y="9"/>
                  </a:cxn>
                  <a:cxn ang="0">
                    <a:pos x="10" y="5"/>
                  </a:cxn>
                  <a:cxn ang="0">
                    <a:pos x="6" y="0"/>
                  </a:cxn>
                </a:cxnLst>
                <a:rect l="0" t="0" r="r" b="b"/>
                <a:pathLst>
                  <a:path w="10" h="9">
                    <a:moveTo>
                      <a:pt x="6" y="0"/>
                    </a:moveTo>
                    <a:cubicBezTo>
                      <a:pt x="6" y="0"/>
                      <a:pt x="0" y="3"/>
                      <a:pt x="2" y="7"/>
                    </a:cubicBezTo>
                    <a:cubicBezTo>
                      <a:pt x="2" y="7"/>
                      <a:pt x="2" y="9"/>
                      <a:pt x="4" y="9"/>
                    </a:cubicBezTo>
                    <a:cubicBezTo>
                      <a:pt x="4" y="9"/>
                      <a:pt x="9" y="8"/>
                      <a:pt x="10" y="5"/>
                    </a:cubicBezTo>
                    <a:cubicBezTo>
                      <a:pt x="10" y="5"/>
                      <a:pt x="9" y="2"/>
                      <a:pt x="6" y="0"/>
                    </a:cubicBezTo>
                    <a:close/>
                  </a:path>
                </a:pathLst>
              </a:custGeom>
              <a:solidFill>
                <a:srgbClr val="EB3C2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20" name="Freeform 596"/>
              <p:cNvSpPr>
                <a:spLocks/>
              </p:cNvSpPr>
              <p:nvPr/>
            </p:nvSpPr>
            <p:spPr bwMode="auto">
              <a:xfrm>
                <a:off x="5213" y="1961"/>
                <a:ext cx="28" cy="23"/>
              </a:xfrm>
              <a:custGeom>
                <a:avLst/>
                <a:gdLst/>
                <a:ahLst/>
                <a:cxnLst>
                  <a:cxn ang="0">
                    <a:pos x="2" y="7"/>
                  </a:cxn>
                  <a:cxn ang="0">
                    <a:pos x="0" y="5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7" y="2"/>
                  </a:cxn>
                  <a:cxn ang="0">
                    <a:pos x="7" y="4"/>
                  </a:cxn>
                  <a:cxn ang="0">
                    <a:pos x="2" y="7"/>
                  </a:cxn>
                </a:cxnLst>
                <a:rect l="0" t="0" r="r" b="b"/>
                <a:pathLst>
                  <a:path w="7" h="7">
                    <a:moveTo>
                      <a:pt x="2" y="7"/>
                    </a:moveTo>
                    <a:cubicBezTo>
                      <a:pt x="1" y="7"/>
                      <a:pt x="0" y="5"/>
                      <a:pt x="0" y="5"/>
                    </a:cubicBezTo>
                    <a:cubicBezTo>
                      <a:pt x="1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6" y="1"/>
                      <a:pt x="6" y="2"/>
                      <a:pt x="7" y="2"/>
                    </a:cubicBezTo>
                    <a:cubicBezTo>
                      <a:pt x="7" y="3"/>
                      <a:pt x="7" y="4"/>
                      <a:pt x="7" y="4"/>
                    </a:cubicBezTo>
                    <a:cubicBezTo>
                      <a:pt x="6" y="6"/>
                      <a:pt x="2" y="7"/>
                      <a:pt x="2" y="7"/>
                    </a:cubicBezTo>
                    <a:close/>
                  </a:path>
                </a:pathLst>
              </a:custGeom>
              <a:solidFill>
                <a:srgbClr val="F166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21" name="Freeform 597"/>
              <p:cNvSpPr>
                <a:spLocks/>
              </p:cNvSpPr>
              <p:nvPr/>
            </p:nvSpPr>
            <p:spPr bwMode="auto">
              <a:xfrm>
                <a:off x="5213" y="1961"/>
                <a:ext cx="28" cy="23"/>
              </a:xfrm>
              <a:custGeom>
                <a:avLst/>
                <a:gdLst/>
                <a:ahLst/>
                <a:cxnLst>
                  <a:cxn ang="0">
                    <a:pos x="2" y="7"/>
                  </a:cxn>
                  <a:cxn ang="0">
                    <a:pos x="0" y="5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6" y="3"/>
                  </a:cxn>
                  <a:cxn ang="0">
                    <a:pos x="6" y="4"/>
                  </a:cxn>
                  <a:cxn ang="0">
                    <a:pos x="2" y="7"/>
                  </a:cxn>
                </a:cxnLst>
                <a:rect l="0" t="0" r="r" b="b"/>
                <a:pathLst>
                  <a:path w="7" h="7">
                    <a:moveTo>
                      <a:pt x="2" y="7"/>
                    </a:moveTo>
                    <a:cubicBezTo>
                      <a:pt x="1" y="7"/>
                      <a:pt x="0" y="5"/>
                      <a:pt x="0" y="5"/>
                    </a:cubicBezTo>
                    <a:cubicBezTo>
                      <a:pt x="1" y="1"/>
                      <a:pt x="4" y="0"/>
                      <a:pt x="4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1"/>
                      <a:pt x="6" y="2"/>
                      <a:pt x="6" y="3"/>
                    </a:cubicBezTo>
                    <a:cubicBezTo>
                      <a:pt x="7" y="3"/>
                      <a:pt x="7" y="3"/>
                      <a:pt x="6" y="4"/>
                    </a:cubicBezTo>
                    <a:cubicBezTo>
                      <a:pt x="5" y="6"/>
                      <a:pt x="2" y="7"/>
                      <a:pt x="2" y="7"/>
                    </a:cubicBezTo>
                    <a:close/>
                  </a:path>
                </a:pathLst>
              </a:custGeom>
              <a:solidFill>
                <a:srgbClr val="F68B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22" name="Freeform 598"/>
              <p:cNvSpPr>
                <a:spLocks/>
              </p:cNvSpPr>
              <p:nvPr/>
            </p:nvSpPr>
            <p:spPr bwMode="auto">
              <a:xfrm>
                <a:off x="5218" y="1966"/>
                <a:ext cx="23" cy="18"/>
              </a:xfrm>
              <a:custGeom>
                <a:avLst/>
                <a:gdLst/>
                <a:ahLst/>
                <a:cxnLst>
                  <a:cxn ang="0">
                    <a:pos x="1" y="5"/>
                  </a:cxn>
                  <a:cxn ang="0">
                    <a:pos x="0" y="4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1" y="5"/>
                  </a:cxn>
                </a:cxnLst>
                <a:rect l="0" t="0" r="r" b="b"/>
                <a:pathLst>
                  <a:path w="6" h="5">
                    <a:moveTo>
                      <a:pt x="1" y="5"/>
                    </a:moveTo>
                    <a:cubicBezTo>
                      <a:pt x="0" y="5"/>
                      <a:pt x="0" y="4"/>
                      <a:pt x="0" y="4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6" y="1"/>
                      <a:pt x="5" y="1"/>
                      <a:pt x="5" y="2"/>
                    </a:cubicBezTo>
                    <a:cubicBezTo>
                      <a:pt x="5" y="2"/>
                      <a:pt x="5" y="2"/>
                      <a:pt x="5" y="3"/>
                    </a:cubicBezTo>
                    <a:cubicBezTo>
                      <a:pt x="4" y="4"/>
                      <a:pt x="1" y="5"/>
                      <a:pt x="1" y="5"/>
                    </a:cubicBezTo>
                    <a:close/>
                  </a:path>
                </a:pathLst>
              </a:custGeom>
              <a:solidFill>
                <a:srgbClr val="FBB4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23" name="Freeform 599"/>
              <p:cNvSpPr>
                <a:spLocks/>
              </p:cNvSpPr>
              <p:nvPr/>
            </p:nvSpPr>
            <p:spPr bwMode="auto">
              <a:xfrm>
                <a:off x="5218" y="1966"/>
                <a:ext cx="23" cy="18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4"/>
                  </a:cxn>
                  <a:cxn ang="0">
                    <a:pos x="1" y="5"/>
                  </a:cxn>
                  <a:cxn ang="0">
                    <a:pos x="5" y="2"/>
                  </a:cxn>
                  <a:cxn ang="0">
                    <a:pos x="4" y="0"/>
                  </a:cxn>
                </a:cxnLst>
                <a:rect l="0" t="0" r="r" b="b"/>
                <a:pathLst>
                  <a:path w="6" h="5">
                    <a:moveTo>
                      <a:pt x="4" y="0"/>
                    </a:moveTo>
                    <a:cubicBezTo>
                      <a:pt x="4" y="0"/>
                      <a:pt x="1" y="1"/>
                      <a:pt x="0" y="4"/>
                    </a:cubicBezTo>
                    <a:cubicBezTo>
                      <a:pt x="0" y="4"/>
                      <a:pt x="0" y="5"/>
                      <a:pt x="1" y="5"/>
                    </a:cubicBezTo>
                    <a:cubicBezTo>
                      <a:pt x="1" y="5"/>
                      <a:pt x="4" y="3"/>
                      <a:pt x="5" y="2"/>
                    </a:cubicBezTo>
                    <a:cubicBezTo>
                      <a:pt x="5" y="2"/>
                      <a:pt x="6" y="1"/>
                      <a:pt x="4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24" name="Freeform 600"/>
              <p:cNvSpPr>
                <a:spLocks/>
              </p:cNvSpPr>
              <p:nvPr/>
            </p:nvSpPr>
            <p:spPr bwMode="auto">
              <a:xfrm>
                <a:off x="4979" y="2061"/>
                <a:ext cx="18" cy="2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5" y="5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rect l="0" t="0" r="r" b="b"/>
                <a:pathLst>
                  <a:path w="5" h="6">
                    <a:moveTo>
                      <a:pt x="1" y="0"/>
                    </a:moveTo>
                    <a:cubicBezTo>
                      <a:pt x="1" y="0"/>
                      <a:pt x="3" y="5"/>
                      <a:pt x="5" y="5"/>
                    </a:cubicBezTo>
                    <a:cubicBezTo>
                      <a:pt x="5" y="5"/>
                      <a:pt x="3" y="6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25" name="Freeform 601"/>
              <p:cNvSpPr>
                <a:spLocks/>
              </p:cNvSpPr>
              <p:nvPr/>
            </p:nvSpPr>
            <p:spPr bwMode="auto">
              <a:xfrm>
                <a:off x="4979" y="2061"/>
                <a:ext cx="18" cy="2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5" y="5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rect l="0" t="0" r="r" b="b"/>
                <a:pathLst>
                  <a:path w="5" h="6">
                    <a:moveTo>
                      <a:pt x="1" y="0"/>
                    </a:moveTo>
                    <a:cubicBezTo>
                      <a:pt x="1" y="0"/>
                      <a:pt x="3" y="5"/>
                      <a:pt x="5" y="5"/>
                    </a:cubicBezTo>
                    <a:cubicBezTo>
                      <a:pt x="5" y="5"/>
                      <a:pt x="3" y="6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26" name="Freeform 602"/>
              <p:cNvSpPr>
                <a:spLocks/>
              </p:cNvSpPr>
              <p:nvPr/>
            </p:nvSpPr>
            <p:spPr bwMode="auto">
              <a:xfrm>
                <a:off x="4878" y="1911"/>
                <a:ext cx="179" cy="105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0" y="9"/>
                  </a:cxn>
                  <a:cxn ang="0">
                    <a:pos x="0" y="12"/>
                  </a:cxn>
                  <a:cxn ang="0">
                    <a:pos x="3" y="15"/>
                  </a:cxn>
                  <a:cxn ang="0">
                    <a:pos x="2" y="20"/>
                  </a:cxn>
                  <a:cxn ang="0">
                    <a:pos x="3" y="21"/>
                  </a:cxn>
                  <a:cxn ang="0">
                    <a:pos x="8" y="20"/>
                  </a:cxn>
                  <a:cxn ang="0">
                    <a:pos x="8" y="27"/>
                  </a:cxn>
                  <a:cxn ang="0">
                    <a:pos x="17" y="27"/>
                  </a:cxn>
                  <a:cxn ang="0">
                    <a:pos x="18" y="24"/>
                  </a:cxn>
                  <a:cxn ang="0">
                    <a:pos x="21" y="23"/>
                  </a:cxn>
                  <a:cxn ang="0">
                    <a:pos x="23" y="21"/>
                  </a:cxn>
                  <a:cxn ang="0">
                    <a:pos x="25" y="21"/>
                  </a:cxn>
                  <a:cxn ang="0">
                    <a:pos x="28" y="20"/>
                  </a:cxn>
                  <a:cxn ang="0">
                    <a:pos x="35" y="21"/>
                  </a:cxn>
                  <a:cxn ang="0">
                    <a:pos x="37" y="23"/>
                  </a:cxn>
                  <a:cxn ang="0">
                    <a:pos x="45" y="24"/>
                  </a:cxn>
                  <a:cxn ang="0">
                    <a:pos x="50" y="18"/>
                  </a:cxn>
                  <a:cxn ang="0">
                    <a:pos x="49" y="13"/>
                  </a:cxn>
                  <a:cxn ang="0">
                    <a:pos x="41" y="12"/>
                  </a:cxn>
                  <a:cxn ang="0">
                    <a:pos x="29" y="1"/>
                  </a:cxn>
                  <a:cxn ang="0">
                    <a:pos x="16" y="0"/>
                  </a:cxn>
                </a:cxnLst>
                <a:rect l="0" t="0" r="r" b="b"/>
                <a:pathLst>
                  <a:path w="50" h="30">
                    <a:moveTo>
                      <a:pt x="16" y="0"/>
                    </a:moveTo>
                    <a:cubicBezTo>
                      <a:pt x="16" y="9"/>
                      <a:pt x="12" y="10"/>
                      <a:pt x="10" y="9"/>
                    </a:cubicBezTo>
                    <a:cubicBezTo>
                      <a:pt x="6" y="9"/>
                      <a:pt x="1" y="7"/>
                      <a:pt x="0" y="12"/>
                    </a:cubicBezTo>
                    <a:cubicBezTo>
                      <a:pt x="2" y="12"/>
                      <a:pt x="3" y="13"/>
                      <a:pt x="3" y="15"/>
                    </a:cubicBezTo>
                    <a:cubicBezTo>
                      <a:pt x="3" y="17"/>
                      <a:pt x="2" y="18"/>
                      <a:pt x="2" y="20"/>
                    </a:cubicBezTo>
                    <a:cubicBezTo>
                      <a:pt x="1" y="21"/>
                      <a:pt x="2" y="21"/>
                      <a:pt x="3" y="21"/>
                    </a:cubicBezTo>
                    <a:cubicBezTo>
                      <a:pt x="4" y="22"/>
                      <a:pt x="8" y="19"/>
                      <a:pt x="8" y="20"/>
                    </a:cubicBezTo>
                    <a:cubicBezTo>
                      <a:pt x="7" y="21"/>
                      <a:pt x="8" y="25"/>
                      <a:pt x="8" y="27"/>
                    </a:cubicBezTo>
                    <a:cubicBezTo>
                      <a:pt x="10" y="30"/>
                      <a:pt x="16" y="29"/>
                      <a:pt x="17" y="27"/>
                    </a:cubicBezTo>
                    <a:cubicBezTo>
                      <a:pt x="17" y="26"/>
                      <a:pt x="17" y="25"/>
                      <a:pt x="18" y="24"/>
                    </a:cubicBezTo>
                    <a:cubicBezTo>
                      <a:pt x="19" y="23"/>
                      <a:pt x="20" y="23"/>
                      <a:pt x="21" y="23"/>
                    </a:cubicBezTo>
                    <a:cubicBezTo>
                      <a:pt x="22" y="22"/>
                      <a:pt x="22" y="21"/>
                      <a:pt x="23" y="21"/>
                    </a:cubicBezTo>
                    <a:cubicBezTo>
                      <a:pt x="24" y="21"/>
                      <a:pt x="24" y="21"/>
                      <a:pt x="25" y="21"/>
                    </a:cubicBezTo>
                    <a:cubicBezTo>
                      <a:pt x="26" y="21"/>
                      <a:pt x="27" y="20"/>
                      <a:pt x="28" y="20"/>
                    </a:cubicBezTo>
                    <a:cubicBezTo>
                      <a:pt x="30" y="20"/>
                      <a:pt x="34" y="21"/>
                      <a:pt x="35" y="21"/>
                    </a:cubicBezTo>
                    <a:cubicBezTo>
                      <a:pt x="36" y="21"/>
                      <a:pt x="36" y="22"/>
                      <a:pt x="37" y="23"/>
                    </a:cubicBezTo>
                    <a:cubicBezTo>
                      <a:pt x="39" y="26"/>
                      <a:pt x="43" y="26"/>
                      <a:pt x="45" y="24"/>
                    </a:cubicBezTo>
                    <a:cubicBezTo>
                      <a:pt x="46" y="22"/>
                      <a:pt x="47" y="19"/>
                      <a:pt x="50" y="18"/>
                    </a:cubicBezTo>
                    <a:cubicBezTo>
                      <a:pt x="50" y="17"/>
                      <a:pt x="50" y="15"/>
                      <a:pt x="49" y="13"/>
                    </a:cubicBezTo>
                    <a:cubicBezTo>
                      <a:pt x="47" y="11"/>
                      <a:pt x="44" y="12"/>
                      <a:pt x="41" y="12"/>
                    </a:cubicBezTo>
                    <a:cubicBezTo>
                      <a:pt x="37" y="12"/>
                      <a:pt x="31" y="5"/>
                      <a:pt x="29" y="1"/>
                    </a:cubicBezTo>
                    <a:cubicBezTo>
                      <a:pt x="29" y="1"/>
                      <a:pt x="16" y="0"/>
                      <a:pt x="16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27" name="Freeform 603"/>
              <p:cNvSpPr>
                <a:spLocks/>
              </p:cNvSpPr>
              <p:nvPr/>
            </p:nvSpPr>
            <p:spPr bwMode="auto">
              <a:xfrm>
                <a:off x="4580" y="1254"/>
                <a:ext cx="748" cy="698"/>
              </a:xfrm>
              <a:custGeom>
                <a:avLst/>
                <a:gdLst/>
                <a:ahLst/>
                <a:cxnLst>
                  <a:cxn ang="0">
                    <a:pos x="18" y="45"/>
                  </a:cxn>
                  <a:cxn ang="0">
                    <a:pos x="32" y="34"/>
                  </a:cxn>
                  <a:cxn ang="0">
                    <a:pos x="43" y="20"/>
                  </a:cxn>
                  <a:cxn ang="0">
                    <a:pos x="54" y="28"/>
                  </a:cxn>
                  <a:cxn ang="0">
                    <a:pos x="78" y="32"/>
                  </a:cxn>
                  <a:cxn ang="0">
                    <a:pos x="86" y="44"/>
                  </a:cxn>
                  <a:cxn ang="0">
                    <a:pos x="70" y="29"/>
                  </a:cxn>
                  <a:cxn ang="0">
                    <a:pos x="62" y="24"/>
                  </a:cxn>
                  <a:cxn ang="0">
                    <a:pos x="67" y="10"/>
                  </a:cxn>
                  <a:cxn ang="0">
                    <a:pos x="79" y="5"/>
                  </a:cxn>
                  <a:cxn ang="0">
                    <a:pos x="148" y="24"/>
                  </a:cxn>
                  <a:cxn ang="0">
                    <a:pos x="200" y="89"/>
                  </a:cxn>
                  <a:cxn ang="0">
                    <a:pos x="203" y="148"/>
                  </a:cxn>
                  <a:cxn ang="0">
                    <a:pos x="196" y="171"/>
                  </a:cxn>
                  <a:cxn ang="0">
                    <a:pos x="189" y="125"/>
                  </a:cxn>
                  <a:cxn ang="0">
                    <a:pos x="184" y="161"/>
                  </a:cxn>
                  <a:cxn ang="0">
                    <a:pos x="181" y="148"/>
                  </a:cxn>
                  <a:cxn ang="0">
                    <a:pos x="179" y="178"/>
                  </a:cxn>
                  <a:cxn ang="0">
                    <a:pos x="172" y="148"/>
                  </a:cxn>
                  <a:cxn ang="0">
                    <a:pos x="169" y="134"/>
                  </a:cxn>
                  <a:cxn ang="0">
                    <a:pos x="169" y="156"/>
                  </a:cxn>
                  <a:cxn ang="0">
                    <a:pos x="161" y="138"/>
                  </a:cxn>
                  <a:cxn ang="0">
                    <a:pos x="162" y="150"/>
                  </a:cxn>
                  <a:cxn ang="0">
                    <a:pos x="150" y="130"/>
                  </a:cxn>
                  <a:cxn ang="0">
                    <a:pos x="147" y="137"/>
                  </a:cxn>
                  <a:cxn ang="0">
                    <a:pos x="134" y="125"/>
                  </a:cxn>
                  <a:cxn ang="0">
                    <a:pos x="121" y="116"/>
                  </a:cxn>
                  <a:cxn ang="0">
                    <a:pos x="181" y="185"/>
                  </a:cxn>
                  <a:cxn ang="0">
                    <a:pos x="153" y="195"/>
                  </a:cxn>
                  <a:cxn ang="0">
                    <a:pos x="119" y="182"/>
                  </a:cxn>
                  <a:cxn ang="0">
                    <a:pos x="115" y="192"/>
                  </a:cxn>
                  <a:cxn ang="0">
                    <a:pos x="101" y="189"/>
                  </a:cxn>
                  <a:cxn ang="0">
                    <a:pos x="86" y="180"/>
                  </a:cxn>
                  <a:cxn ang="0">
                    <a:pos x="51" y="175"/>
                  </a:cxn>
                  <a:cxn ang="0">
                    <a:pos x="35" y="166"/>
                  </a:cxn>
                  <a:cxn ang="0">
                    <a:pos x="9" y="170"/>
                  </a:cxn>
                  <a:cxn ang="0">
                    <a:pos x="22" y="145"/>
                  </a:cxn>
                  <a:cxn ang="0">
                    <a:pos x="46" y="157"/>
                  </a:cxn>
                  <a:cxn ang="0">
                    <a:pos x="46" y="146"/>
                  </a:cxn>
                  <a:cxn ang="0">
                    <a:pos x="43" y="126"/>
                  </a:cxn>
                  <a:cxn ang="0">
                    <a:pos x="38" y="93"/>
                  </a:cxn>
                  <a:cxn ang="0">
                    <a:pos x="46" y="75"/>
                  </a:cxn>
                  <a:cxn ang="0">
                    <a:pos x="47" y="64"/>
                  </a:cxn>
                </a:cxnLst>
                <a:rect l="0" t="0" r="r" b="b"/>
                <a:pathLst>
                  <a:path w="210" h="199">
                    <a:moveTo>
                      <a:pt x="13" y="54"/>
                    </a:moveTo>
                    <a:cubicBezTo>
                      <a:pt x="14" y="53"/>
                      <a:pt x="13" y="50"/>
                      <a:pt x="14" y="49"/>
                    </a:cubicBezTo>
                    <a:cubicBezTo>
                      <a:pt x="16" y="47"/>
                      <a:pt x="17" y="48"/>
                      <a:pt x="18" y="45"/>
                    </a:cubicBezTo>
                    <a:cubicBezTo>
                      <a:pt x="20" y="44"/>
                      <a:pt x="23" y="41"/>
                      <a:pt x="25" y="40"/>
                    </a:cubicBezTo>
                    <a:cubicBezTo>
                      <a:pt x="27" y="37"/>
                      <a:pt x="29" y="32"/>
                      <a:pt x="26" y="28"/>
                    </a:cubicBezTo>
                    <a:cubicBezTo>
                      <a:pt x="29" y="28"/>
                      <a:pt x="30" y="31"/>
                      <a:pt x="32" y="34"/>
                    </a:cubicBezTo>
                    <a:cubicBezTo>
                      <a:pt x="33" y="30"/>
                      <a:pt x="34" y="26"/>
                      <a:pt x="34" y="22"/>
                    </a:cubicBezTo>
                    <a:cubicBezTo>
                      <a:pt x="37" y="25"/>
                      <a:pt x="38" y="29"/>
                      <a:pt x="38" y="33"/>
                    </a:cubicBezTo>
                    <a:cubicBezTo>
                      <a:pt x="43" y="31"/>
                      <a:pt x="39" y="22"/>
                      <a:pt x="43" y="20"/>
                    </a:cubicBezTo>
                    <a:cubicBezTo>
                      <a:pt x="45" y="18"/>
                      <a:pt x="43" y="25"/>
                      <a:pt x="44" y="28"/>
                    </a:cubicBezTo>
                    <a:cubicBezTo>
                      <a:pt x="47" y="26"/>
                      <a:pt x="50" y="24"/>
                      <a:pt x="49" y="20"/>
                    </a:cubicBezTo>
                    <a:cubicBezTo>
                      <a:pt x="49" y="22"/>
                      <a:pt x="55" y="25"/>
                      <a:pt x="54" y="28"/>
                    </a:cubicBezTo>
                    <a:cubicBezTo>
                      <a:pt x="56" y="28"/>
                      <a:pt x="58" y="28"/>
                      <a:pt x="59" y="28"/>
                    </a:cubicBezTo>
                    <a:cubicBezTo>
                      <a:pt x="65" y="32"/>
                      <a:pt x="67" y="31"/>
                      <a:pt x="73" y="32"/>
                    </a:cubicBezTo>
                    <a:cubicBezTo>
                      <a:pt x="75" y="33"/>
                      <a:pt x="78" y="31"/>
                      <a:pt x="78" y="32"/>
                    </a:cubicBezTo>
                    <a:cubicBezTo>
                      <a:pt x="78" y="33"/>
                      <a:pt x="77" y="36"/>
                      <a:pt x="76" y="36"/>
                    </a:cubicBezTo>
                    <a:cubicBezTo>
                      <a:pt x="80" y="39"/>
                      <a:pt x="83" y="40"/>
                      <a:pt x="85" y="44"/>
                    </a:cubicBezTo>
                    <a:cubicBezTo>
                      <a:pt x="85" y="45"/>
                      <a:pt x="86" y="44"/>
                      <a:pt x="86" y="44"/>
                    </a:cubicBezTo>
                    <a:cubicBezTo>
                      <a:pt x="86" y="43"/>
                      <a:pt x="85" y="41"/>
                      <a:pt x="85" y="40"/>
                    </a:cubicBezTo>
                    <a:cubicBezTo>
                      <a:pt x="85" y="40"/>
                      <a:pt x="84" y="39"/>
                      <a:pt x="84" y="39"/>
                    </a:cubicBezTo>
                    <a:cubicBezTo>
                      <a:pt x="82" y="32"/>
                      <a:pt x="76" y="31"/>
                      <a:pt x="70" y="29"/>
                    </a:cubicBezTo>
                    <a:cubicBezTo>
                      <a:pt x="69" y="29"/>
                      <a:pt x="69" y="28"/>
                      <a:pt x="68" y="28"/>
                    </a:cubicBezTo>
                    <a:cubicBezTo>
                      <a:pt x="67" y="28"/>
                      <a:pt x="66" y="28"/>
                      <a:pt x="65" y="27"/>
                    </a:cubicBezTo>
                    <a:cubicBezTo>
                      <a:pt x="64" y="27"/>
                      <a:pt x="63" y="26"/>
                      <a:pt x="62" y="24"/>
                    </a:cubicBezTo>
                    <a:cubicBezTo>
                      <a:pt x="62" y="22"/>
                      <a:pt x="62" y="19"/>
                      <a:pt x="63" y="16"/>
                    </a:cubicBezTo>
                    <a:cubicBezTo>
                      <a:pt x="63" y="15"/>
                      <a:pt x="64" y="13"/>
                      <a:pt x="65" y="12"/>
                    </a:cubicBezTo>
                    <a:cubicBezTo>
                      <a:pt x="65" y="11"/>
                      <a:pt x="66" y="11"/>
                      <a:pt x="67" y="10"/>
                    </a:cubicBezTo>
                    <a:cubicBezTo>
                      <a:pt x="67" y="10"/>
                      <a:pt x="68" y="10"/>
                      <a:pt x="68" y="10"/>
                    </a:cubicBezTo>
                    <a:cubicBezTo>
                      <a:pt x="71" y="9"/>
                      <a:pt x="73" y="8"/>
                      <a:pt x="76" y="8"/>
                    </a:cubicBezTo>
                    <a:cubicBezTo>
                      <a:pt x="77" y="8"/>
                      <a:pt x="78" y="6"/>
                      <a:pt x="79" y="5"/>
                    </a:cubicBezTo>
                    <a:cubicBezTo>
                      <a:pt x="79" y="5"/>
                      <a:pt x="80" y="5"/>
                      <a:pt x="80" y="5"/>
                    </a:cubicBezTo>
                    <a:cubicBezTo>
                      <a:pt x="80" y="5"/>
                      <a:pt x="82" y="0"/>
                      <a:pt x="117" y="8"/>
                    </a:cubicBezTo>
                    <a:cubicBezTo>
                      <a:pt x="117" y="8"/>
                      <a:pt x="130" y="12"/>
                      <a:pt x="148" y="24"/>
                    </a:cubicBezTo>
                    <a:cubicBezTo>
                      <a:pt x="148" y="24"/>
                      <a:pt x="150" y="27"/>
                      <a:pt x="161" y="24"/>
                    </a:cubicBezTo>
                    <a:cubicBezTo>
                      <a:pt x="161" y="24"/>
                      <a:pt x="162" y="28"/>
                      <a:pt x="159" y="31"/>
                    </a:cubicBezTo>
                    <a:cubicBezTo>
                      <a:pt x="159" y="31"/>
                      <a:pt x="188" y="52"/>
                      <a:pt x="200" y="89"/>
                    </a:cubicBezTo>
                    <a:cubicBezTo>
                      <a:pt x="200" y="89"/>
                      <a:pt x="201" y="96"/>
                      <a:pt x="210" y="101"/>
                    </a:cubicBezTo>
                    <a:cubicBezTo>
                      <a:pt x="210" y="101"/>
                      <a:pt x="208" y="104"/>
                      <a:pt x="206" y="104"/>
                    </a:cubicBezTo>
                    <a:cubicBezTo>
                      <a:pt x="206" y="104"/>
                      <a:pt x="210" y="139"/>
                      <a:pt x="203" y="148"/>
                    </a:cubicBezTo>
                    <a:cubicBezTo>
                      <a:pt x="203" y="148"/>
                      <a:pt x="204" y="167"/>
                      <a:pt x="203" y="173"/>
                    </a:cubicBezTo>
                    <a:cubicBezTo>
                      <a:pt x="203" y="173"/>
                      <a:pt x="201" y="179"/>
                      <a:pt x="196" y="191"/>
                    </a:cubicBezTo>
                    <a:cubicBezTo>
                      <a:pt x="196" y="191"/>
                      <a:pt x="194" y="195"/>
                      <a:pt x="196" y="171"/>
                    </a:cubicBezTo>
                    <a:cubicBezTo>
                      <a:pt x="196" y="170"/>
                      <a:pt x="196" y="169"/>
                      <a:pt x="196" y="168"/>
                    </a:cubicBezTo>
                    <a:cubicBezTo>
                      <a:pt x="195" y="164"/>
                      <a:pt x="194" y="159"/>
                      <a:pt x="194" y="155"/>
                    </a:cubicBezTo>
                    <a:cubicBezTo>
                      <a:pt x="194" y="155"/>
                      <a:pt x="196" y="129"/>
                      <a:pt x="189" y="125"/>
                    </a:cubicBezTo>
                    <a:cubicBezTo>
                      <a:pt x="189" y="128"/>
                      <a:pt x="188" y="131"/>
                      <a:pt x="189" y="135"/>
                    </a:cubicBezTo>
                    <a:cubicBezTo>
                      <a:pt x="193" y="153"/>
                      <a:pt x="188" y="184"/>
                      <a:pt x="188" y="184"/>
                    </a:cubicBezTo>
                    <a:cubicBezTo>
                      <a:pt x="187" y="182"/>
                      <a:pt x="185" y="186"/>
                      <a:pt x="184" y="161"/>
                    </a:cubicBezTo>
                    <a:cubicBezTo>
                      <a:pt x="184" y="159"/>
                      <a:pt x="183" y="157"/>
                      <a:pt x="182" y="155"/>
                    </a:cubicBezTo>
                    <a:cubicBezTo>
                      <a:pt x="182" y="153"/>
                      <a:pt x="182" y="152"/>
                      <a:pt x="182" y="151"/>
                    </a:cubicBezTo>
                    <a:cubicBezTo>
                      <a:pt x="181" y="150"/>
                      <a:pt x="181" y="149"/>
                      <a:pt x="181" y="148"/>
                    </a:cubicBezTo>
                    <a:cubicBezTo>
                      <a:pt x="181" y="146"/>
                      <a:pt x="181" y="144"/>
                      <a:pt x="181" y="142"/>
                    </a:cubicBezTo>
                    <a:cubicBezTo>
                      <a:pt x="181" y="143"/>
                      <a:pt x="180" y="142"/>
                      <a:pt x="180" y="143"/>
                    </a:cubicBezTo>
                    <a:cubicBezTo>
                      <a:pt x="179" y="154"/>
                      <a:pt x="179" y="178"/>
                      <a:pt x="179" y="178"/>
                    </a:cubicBezTo>
                    <a:cubicBezTo>
                      <a:pt x="178" y="177"/>
                      <a:pt x="177" y="175"/>
                      <a:pt x="176" y="170"/>
                    </a:cubicBezTo>
                    <a:cubicBezTo>
                      <a:pt x="176" y="170"/>
                      <a:pt x="175" y="162"/>
                      <a:pt x="175" y="162"/>
                    </a:cubicBezTo>
                    <a:cubicBezTo>
                      <a:pt x="175" y="157"/>
                      <a:pt x="173" y="153"/>
                      <a:pt x="172" y="148"/>
                    </a:cubicBezTo>
                    <a:cubicBezTo>
                      <a:pt x="171" y="147"/>
                      <a:pt x="171" y="146"/>
                      <a:pt x="171" y="144"/>
                    </a:cubicBezTo>
                    <a:cubicBezTo>
                      <a:pt x="171" y="144"/>
                      <a:pt x="171" y="143"/>
                      <a:pt x="170" y="142"/>
                    </a:cubicBezTo>
                    <a:cubicBezTo>
                      <a:pt x="169" y="141"/>
                      <a:pt x="169" y="137"/>
                      <a:pt x="169" y="134"/>
                    </a:cubicBezTo>
                    <a:cubicBezTo>
                      <a:pt x="168" y="134"/>
                      <a:pt x="167" y="134"/>
                      <a:pt x="167" y="135"/>
                    </a:cubicBezTo>
                    <a:cubicBezTo>
                      <a:pt x="166" y="138"/>
                      <a:pt x="168" y="142"/>
                      <a:pt x="168" y="145"/>
                    </a:cubicBezTo>
                    <a:cubicBezTo>
                      <a:pt x="169" y="148"/>
                      <a:pt x="169" y="152"/>
                      <a:pt x="169" y="156"/>
                    </a:cubicBezTo>
                    <a:cubicBezTo>
                      <a:pt x="168" y="155"/>
                      <a:pt x="167" y="155"/>
                      <a:pt x="167" y="154"/>
                    </a:cubicBezTo>
                    <a:cubicBezTo>
                      <a:pt x="166" y="153"/>
                      <a:pt x="166" y="151"/>
                      <a:pt x="165" y="150"/>
                    </a:cubicBezTo>
                    <a:cubicBezTo>
                      <a:pt x="162" y="146"/>
                      <a:pt x="163" y="142"/>
                      <a:pt x="161" y="138"/>
                    </a:cubicBezTo>
                    <a:cubicBezTo>
                      <a:pt x="161" y="135"/>
                      <a:pt x="160" y="133"/>
                      <a:pt x="159" y="130"/>
                    </a:cubicBezTo>
                    <a:cubicBezTo>
                      <a:pt x="159" y="129"/>
                      <a:pt x="158" y="129"/>
                      <a:pt x="157" y="129"/>
                    </a:cubicBezTo>
                    <a:cubicBezTo>
                      <a:pt x="156" y="136"/>
                      <a:pt x="159" y="143"/>
                      <a:pt x="162" y="150"/>
                    </a:cubicBezTo>
                    <a:cubicBezTo>
                      <a:pt x="157" y="149"/>
                      <a:pt x="156" y="145"/>
                      <a:pt x="154" y="141"/>
                    </a:cubicBezTo>
                    <a:cubicBezTo>
                      <a:pt x="154" y="140"/>
                      <a:pt x="153" y="138"/>
                      <a:pt x="153" y="138"/>
                    </a:cubicBezTo>
                    <a:cubicBezTo>
                      <a:pt x="152" y="135"/>
                      <a:pt x="152" y="133"/>
                      <a:pt x="150" y="130"/>
                    </a:cubicBezTo>
                    <a:cubicBezTo>
                      <a:pt x="149" y="126"/>
                      <a:pt x="145" y="123"/>
                      <a:pt x="140" y="122"/>
                    </a:cubicBezTo>
                    <a:cubicBezTo>
                      <a:pt x="141" y="124"/>
                      <a:pt x="141" y="126"/>
                      <a:pt x="142" y="127"/>
                    </a:cubicBezTo>
                    <a:cubicBezTo>
                      <a:pt x="143" y="131"/>
                      <a:pt x="145" y="134"/>
                      <a:pt x="147" y="137"/>
                    </a:cubicBezTo>
                    <a:cubicBezTo>
                      <a:pt x="147" y="139"/>
                      <a:pt x="147" y="141"/>
                      <a:pt x="148" y="142"/>
                    </a:cubicBezTo>
                    <a:cubicBezTo>
                      <a:pt x="147" y="143"/>
                      <a:pt x="140" y="135"/>
                      <a:pt x="139" y="132"/>
                    </a:cubicBezTo>
                    <a:cubicBezTo>
                      <a:pt x="137" y="129"/>
                      <a:pt x="136" y="128"/>
                      <a:pt x="134" y="125"/>
                    </a:cubicBezTo>
                    <a:cubicBezTo>
                      <a:pt x="134" y="125"/>
                      <a:pt x="133" y="125"/>
                      <a:pt x="133" y="124"/>
                    </a:cubicBezTo>
                    <a:cubicBezTo>
                      <a:pt x="131" y="123"/>
                      <a:pt x="130" y="123"/>
                      <a:pt x="128" y="123"/>
                    </a:cubicBezTo>
                    <a:cubicBezTo>
                      <a:pt x="125" y="123"/>
                      <a:pt x="124" y="117"/>
                      <a:pt x="121" y="116"/>
                    </a:cubicBezTo>
                    <a:cubicBezTo>
                      <a:pt x="119" y="116"/>
                      <a:pt x="118" y="118"/>
                      <a:pt x="116" y="118"/>
                    </a:cubicBezTo>
                    <a:cubicBezTo>
                      <a:pt x="116" y="118"/>
                      <a:pt x="122" y="129"/>
                      <a:pt x="122" y="143"/>
                    </a:cubicBezTo>
                    <a:cubicBezTo>
                      <a:pt x="122" y="143"/>
                      <a:pt x="181" y="185"/>
                      <a:pt x="181" y="185"/>
                    </a:cubicBezTo>
                    <a:cubicBezTo>
                      <a:pt x="181" y="185"/>
                      <a:pt x="183" y="187"/>
                      <a:pt x="180" y="190"/>
                    </a:cubicBezTo>
                    <a:cubicBezTo>
                      <a:pt x="180" y="190"/>
                      <a:pt x="171" y="195"/>
                      <a:pt x="165" y="191"/>
                    </a:cubicBezTo>
                    <a:cubicBezTo>
                      <a:pt x="165" y="191"/>
                      <a:pt x="160" y="198"/>
                      <a:pt x="153" y="195"/>
                    </a:cubicBezTo>
                    <a:cubicBezTo>
                      <a:pt x="153" y="195"/>
                      <a:pt x="141" y="199"/>
                      <a:pt x="139" y="194"/>
                    </a:cubicBezTo>
                    <a:cubicBezTo>
                      <a:pt x="139" y="194"/>
                      <a:pt x="136" y="199"/>
                      <a:pt x="129" y="192"/>
                    </a:cubicBezTo>
                    <a:cubicBezTo>
                      <a:pt x="129" y="192"/>
                      <a:pt x="119" y="182"/>
                      <a:pt x="119" y="182"/>
                    </a:cubicBezTo>
                    <a:cubicBezTo>
                      <a:pt x="119" y="182"/>
                      <a:pt x="119" y="184"/>
                      <a:pt x="120" y="190"/>
                    </a:cubicBezTo>
                    <a:cubicBezTo>
                      <a:pt x="120" y="190"/>
                      <a:pt x="118" y="190"/>
                      <a:pt x="116" y="187"/>
                    </a:cubicBezTo>
                    <a:cubicBezTo>
                      <a:pt x="116" y="187"/>
                      <a:pt x="116" y="190"/>
                      <a:pt x="115" y="192"/>
                    </a:cubicBezTo>
                    <a:cubicBezTo>
                      <a:pt x="115" y="192"/>
                      <a:pt x="113" y="192"/>
                      <a:pt x="110" y="189"/>
                    </a:cubicBezTo>
                    <a:cubicBezTo>
                      <a:pt x="110" y="189"/>
                      <a:pt x="110" y="192"/>
                      <a:pt x="108" y="196"/>
                    </a:cubicBezTo>
                    <a:cubicBezTo>
                      <a:pt x="108" y="196"/>
                      <a:pt x="104" y="193"/>
                      <a:pt x="101" y="189"/>
                    </a:cubicBezTo>
                    <a:cubicBezTo>
                      <a:pt x="101" y="189"/>
                      <a:pt x="101" y="192"/>
                      <a:pt x="98" y="195"/>
                    </a:cubicBezTo>
                    <a:cubicBezTo>
                      <a:pt x="98" y="195"/>
                      <a:pt x="89" y="181"/>
                      <a:pt x="87" y="179"/>
                    </a:cubicBezTo>
                    <a:cubicBezTo>
                      <a:pt x="87" y="179"/>
                      <a:pt x="86" y="180"/>
                      <a:pt x="86" y="180"/>
                    </a:cubicBezTo>
                    <a:cubicBezTo>
                      <a:pt x="86" y="180"/>
                      <a:pt x="79" y="173"/>
                      <a:pt x="77" y="167"/>
                    </a:cubicBezTo>
                    <a:cubicBezTo>
                      <a:pt x="77" y="167"/>
                      <a:pt x="78" y="189"/>
                      <a:pt x="70" y="175"/>
                    </a:cubicBezTo>
                    <a:cubicBezTo>
                      <a:pt x="70" y="175"/>
                      <a:pt x="44" y="184"/>
                      <a:pt x="51" y="175"/>
                    </a:cubicBezTo>
                    <a:cubicBezTo>
                      <a:pt x="51" y="175"/>
                      <a:pt x="39" y="173"/>
                      <a:pt x="35" y="169"/>
                    </a:cubicBezTo>
                    <a:cubicBezTo>
                      <a:pt x="35" y="169"/>
                      <a:pt x="36" y="167"/>
                      <a:pt x="38" y="166"/>
                    </a:cubicBezTo>
                    <a:cubicBezTo>
                      <a:pt x="38" y="166"/>
                      <a:pt x="35" y="166"/>
                      <a:pt x="35" y="166"/>
                    </a:cubicBezTo>
                    <a:cubicBezTo>
                      <a:pt x="35" y="166"/>
                      <a:pt x="31" y="172"/>
                      <a:pt x="29" y="168"/>
                    </a:cubicBezTo>
                    <a:cubicBezTo>
                      <a:pt x="29" y="168"/>
                      <a:pt x="24" y="169"/>
                      <a:pt x="22" y="168"/>
                    </a:cubicBezTo>
                    <a:cubicBezTo>
                      <a:pt x="22" y="168"/>
                      <a:pt x="22" y="171"/>
                      <a:pt x="9" y="170"/>
                    </a:cubicBezTo>
                    <a:cubicBezTo>
                      <a:pt x="9" y="170"/>
                      <a:pt x="0" y="153"/>
                      <a:pt x="8" y="154"/>
                    </a:cubicBezTo>
                    <a:cubicBezTo>
                      <a:pt x="8" y="154"/>
                      <a:pt x="9" y="146"/>
                      <a:pt x="13" y="149"/>
                    </a:cubicBezTo>
                    <a:cubicBezTo>
                      <a:pt x="13" y="149"/>
                      <a:pt x="14" y="141"/>
                      <a:pt x="22" y="145"/>
                    </a:cubicBezTo>
                    <a:cubicBezTo>
                      <a:pt x="22" y="145"/>
                      <a:pt x="33" y="139"/>
                      <a:pt x="42" y="147"/>
                    </a:cubicBezTo>
                    <a:cubicBezTo>
                      <a:pt x="42" y="147"/>
                      <a:pt x="46" y="153"/>
                      <a:pt x="46" y="153"/>
                    </a:cubicBezTo>
                    <a:cubicBezTo>
                      <a:pt x="46" y="153"/>
                      <a:pt x="48" y="156"/>
                      <a:pt x="46" y="157"/>
                    </a:cubicBezTo>
                    <a:cubicBezTo>
                      <a:pt x="46" y="157"/>
                      <a:pt x="48" y="157"/>
                      <a:pt x="48" y="157"/>
                    </a:cubicBezTo>
                    <a:cubicBezTo>
                      <a:pt x="48" y="157"/>
                      <a:pt x="48" y="157"/>
                      <a:pt x="51" y="156"/>
                    </a:cubicBezTo>
                    <a:cubicBezTo>
                      <a:pt x="51" y="156"/>
                      <a:pt x="44" y="151"/>
                      <a:pt x="46" y="146"/>
                    </a:cubicBezTo>
                    <a:cubicBezTo>
                      <a:pt x="46" y="146"/>
                      <a:pt x="49" y="145"/>
                      <a:pt x="50" y="146"/>
                    </a:cubicBezTo>
                    <a:cubicBezTo>
                      <a:pt x="50" y="146"/>
                      <a:pt x="43" y="138"/>
                      <a:pt x="45" y="130"/>
                    </a:cubicBezTo>
                    <a:cubicBezTo>
                      <a:pt x="45" y="130"/>
                      <a:pt x="43" y="129"/>
                      <a:pt x="43" y="126"/>
                    </a:cubicBezTo>
                    <a:cubicBezTo>
                      <a:pt x="43" y="126"/>
                      <a:pt x="41" y="128"/>
                      <a:pt x="39" y="129"/>
                    </a:cubicBezTo>
                    <a:cubicBezTo>
                      <a:pt x="39" y="129"/>
                      <a:pt x="37" y="118"/>
                      <a:pt x="34" y="111"/>
                    </a:cubicBezTo>
                    <a:cubicBezTo>
                      <a:pt x="34" y="111"/>
                      <a:pt x="30" y="99"/>
                      <a:pt x="38" y="93"/>
                    </a:cubicBezTo>
                    <a:cubicBezTo>
                      <a:pt x="38" y="93"/>
                      <a:pt x="38" y="94"/>
                      <a:pt x="39" y="90"/>
                    </a:cubicBezTo>
                    <a:cubicBezTo>
                      <a:pt x="39" y="90"/>
                      <a:pt x="34" y="91"/>
                      <a:pt x="39" y="85"/>
                    </a:cubicBezTo>
                    <a:cubicBezTo>
                      <a:pt x="39" y="85"/>
                      <a:pt x="44" y="78"/>
                      <a:pt x="46" y="75"/>
                    </a:cubicBezTo>
                    <a:cubicBezTo>
                      <a:pt x="46" y="75"/>
                      <a:pt x="45" y="75"/>
                      <a:pt x="43" y="74"/>
                    </a:cubicBezTo>
                    <a:cubicBezTo>
                      <a:pt x="43" y="74"/>
                      <a:pt x="48" y="69"/>
                      <a:pt x="49" y="65"/>
                    </a:cubicBezTo>
                    <a:cubicBezTo>
                      <a:pt x="49" y="64"/>
                      <a:pt x="48" y="65"/>
                      <a:pt x="47" y="64"/>
                    </a:cubicBezTo>
                    <a:cubicBezTo>
                      <a:pt x="47" y="64"/>
                      <a:pt x="47" y="63"/>
                      <a:pt x="47" y="61"/>
                    </a:cubicBezTo>
                    <a:cubicBezTo>
                      <a:pt x="47" y="61"/>
                      <a:pt x="13" y="54"/>
                      <a:pt x="13" y="54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28" name="Freeform 604"/>
              <p:cNvSpPr>
                <a:spLocks/>
              </p:cNvSpPr>
              <p:nvPr/>
            </p:nvSpPr>
            <p:spPr bwMode="auto">
              <a:xfrm>
                <a:off x="4906" y="1984"/>
                <a:ext cx="9" cy="1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3" y="0"/>
                  </a:cxn>
                  <a:cxn ang="0">
                    <a:pos x="0" y="5"/>
                  </a:cxn>
                  <a:cxn ang="0">
                    <a:pos x="1" y="6"/>
                  </a:cxn>
                </a:cxnLst>
                <a:rect l="0" t="0" r="r" b="b"/>
                <a:pathLst>
                  <a:path w="3" h="6">
                    <a:moveTo>
                      <a:pt x="1" y="6"/>
                    </a:moveTo>
                    <a:cubicBezTo>
                      <a:pt x="1" y="6"/>
                      <a:pt x="1" y="0"/>
                      <a:pt x="3" y="0"/>
                    </a:cubicBezTo>
                    <a:cubicBezTo>
                      <a:pt x="3" y="0"/>
                      <a:pt x="0" y="0"/>
                      <a:pt x="0" y="5"/>
                    </a:cubicBezTo>
                    <a:cubicBezTo>
                      <a:pt x="0" y="5"/>
                      <a:pt x="1" y="6"/>
                      <a:pt x="1" y="6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29" name="Freeform 605"/>
              <p:cNvSpPr>
                <a:spLocks/>
              </p:cNvSpPr>
              <p:nvPr/>
            </p:nvSpPr>
            <p:spPr bwMode="auto">
              <a:xfrm>
                <a:off x="4516" y="1364"/>
                <a:ext cx="211" cy="415"/>
              </a:xfrm>
              <a:custGeom>
                <a:avLst/>
                <a:gdLst/>
                <a:ahLst/>
                <a:cxnLst>
                  <a:cxn ang="0">
                    <a:pos x="22" y="10"/>
                  </a:cxn>
                  <a:cxn ang="0">
                    <a:pos x="19" y="18"/>
                  </a:cxn>
                  <a:cxn ang="0">
                    <a:pos x="22" y="22"/>
                  </a:cxn>
                  <a:cxn ang="0">
                    <a:pos x="29" y="18"/>
                  </a:cxn>
                  <a:cxn ang="0">
                    <a:pos x="28" y="22"/>
                  </a:cxn>
                  <a:cxn ang="0">
                    <a:pos x="17" y="27"/>
                  </a:cxn>
                  <a:cxn ang="0">
                    <a:pos x="22" y="30"/>
                  </a:cxn>
                  <a:cxn ang="0">
                    <a:pos x="50" y="42"/>
                  </a:cxn>
                  <a:cxn ang="0">
                    <a:pos x="42" y="68"/>
                  </a:cxn>
                  <a:cxn ang="0">
                    <a:pos x="20" y="94"/>
                  </a:cxn>
                  <a:cxn ang="0">
                    <a:pos x="38" y="112"/>
                  </a:cxn>
                  <a:cxn ang="0">
                    <a:pos x="11" y="82"/>
                  </a:cxn>
                  <a:cxn ang="0">
                    <a:pos x="36" y="54"/>
                  </a:cxn>
                  <a:cxn ang="0">
                    <a:pos x="34" y="42"/>
                  </a:cxn>
                  <a:cxn ang="0">
                    <a:pos x="11" y="43"/>
                  </a:cxn>
                  <a:cxn ang="0">
                    <a:pos x="6" y="30"/>
                  </a:cxn>
                  <a:cxn ang="0">
                    <a:pos x="3" y="22"/>
                  </a:cxn>
                  <a:cxn ang="0">
                    <a:pos x="14" y="7"/>
                  </a:cxn>
                  <a:cxn ang="0">
                    <a:pos x="21" y="3"/>
                  </a:cxn>
                  <a:cxn ang="0">
                    <a:pos x="25" y="9"/>
                  </a:cxn>
                  <a:cxn ang="0">
                    <a:pos x="22" y="10"/>
                  </a:cxn>
                </a:cxnLst>
                <a:rect l="0" t="0" r="r" b="b"/>
                <a:pathLst>
                  <a:path w="59" h="119">
                    <a:moveTo>
                      <a:pt x="22" y="10"/>
                    </a:moveTo>
                    <a:cubicBezTo>
                      <a:pt x="22" y="10"/>
                      <a:pt x="22" y="16"/>
                      <a:pt x="19" y="18"/>
                    </a:cubicBezTo>
                    <a:cubicBezTo>
                      <a:pt x="19" y="18"/>
                      <a:pt x="11" y="25"/>
                      <a:pt x="22" y="22"/>
                    </a:cubicBezTo>
                    <a:cubicBezTo>
                      <a:pt x="22" y="22"/>
                      <a:pt x="28" y="20"/>
                      <a:pt x="29" y="18"/>
                    </a:cubicBezTo>
                    <a:cubicBezTo>
                      <a:pt x="29" y="18"/>
                      <a:pt x="31" y="17"/>
                      <a:pt x="28" y="22"/>
                    </a:cubicBezTo>
                    <a:cubicBezTo>
                      <a:pt x="28" y="22"/>
                      <a:pt x="23" y="26"/>
                      <a:pt x="17" y="27"/>
                    </a:cubicBezTo>
                    <a:cubicBezTo>
                      <a:pt x="17" y="27"/>
                      <a:pt x="14" y="32"/>
                      <a:pt x="22" y="30"/>
                    </a:cubicBezTo>
                    <a:cubicBezTo>
                      <a:pt x="22" y="30"/>
                      <a:pt x="43" y="26"/>
                      <a:pt x="50" y="42"/>
                    </a:cubicBezTo>
                    <a:cubicBezTo>
                      <a:pt x="50" y="42"/>
                      <a:pt x="59" y="56"/>
                      <a:pt x="42" y="68"/>
                    </a:cubicBezTo>
                    <a:cubicBezTo>
                      <a:pt x="42" y="68"/>
                      <a:pt x="18" y="83"/>
                      <a:pt x="20" y="94"/>
                    </a:cubicBezTo>
                    <a:cubicBezTo>
                      <a:pt x="20" y="94"/>
                      <a:pt x="17" y="112"/>
                      <a:pt x="38" y="112"/>
                    </a:cubicBezTo>
                    <a:cubicBezTo>
                      <a:pt x="38" y="112"/>
                      <a:pt x="2" y="119"/>
                      <a:pt x="11" y="82"/>
                    </a:cubicBezTo>
                    <a:cubicBezTo>
                      <a:pt x="11" y="82"/>
                      <a:pt x="15" y="68"/>
                      <a:pt x="36" y="54"/>
                    </a:cubicBezTo>
                    <a:cubicBezTo>
                      <a:pt x="36" y="54"/>
                      <a:pt x="43" y="48"/>
                      <a:pt x="34" y="42"/>
                    </a:cubicBezTo>
                    <a:cubicBezTo>
                      <a:pt x="34" y="42"/>
                      <a:pt x="13" y="45"/>
                      <a:pt x="11" y="43"/>
                    </a:cubicBezTo>
                    <a:cubicBezTo>
                      <a:pt x="8" y="40"/>
                      <a:pt x="6" y="40"/>
                      <a:pt x="6" y="30"/>
                    </a:cubicBezTo>
                    <a:cubicBezTo>
                      <a:pt x="6" y="30"/>
                      <a:pt x="5" y="29"/>
                      <a:pt x="3" y="22"/>
                    </a:cubicBezTo>
                    <a:cubicBezTo>
                      <a:pt x="0" y="16"/>
                      <a:pt x="14" y="7"/>
                      <a:pt x="14" y="7"/>
                    </a:cubicBezTo>
                    <a:cubicBezTo>
                      <a:pt x="18" y="7"/>
                      <a:pt x="21" y="3"/>
                      <a:pt x="21" y="3"/>
                    </a:cubicBezTo>
                    <a:cubicBezTo>
                      <a:pt x="28" y="0"/>
                      <a:pt x="25" y="9"/>
                      <a:pt x="25" y="9"/>
                    </a:cubicBezTo>
                    <a:cubicBezTo>
                      <a:pt x="25" y="9"/>
                      <a:pt x="22" y="10"/>
                      <a:pt x="22" y="10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30" name="Freeform 606"/>
              <p:cNvSpPr>
                <a:spLocks/>
              </p:cNvSpPr>
              <p:nvPr/>
            </p:nvSpPr>
            <p:spPr bwMode="auto">
              <a:xfrm>
                <a:off x="4594" y="1396"/>
                <a:ext cx="23" cy="3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2" y="10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6" h="10">
                    <a:moveTo>
                      <a:pt x="3" y="0"/>
                    </a:moveTo>
                    <a:cubicBezTo>
                      <a:pt x="6" y="6"/>
                      <a:pt x="2" y="10"/>
                      <a:pt x="2" y="10"/>
                    </a:cubicBezTo>
                    <a:cubicBezTo>
                      <a:pt x="2" y="10"/>
                      <a:pt x="5" y="2"/>
                      <a:pt x="0" y="1"/>
                    </a:cubicBezTo>
                    <a:cubicBezTo>
                      <a:pt x="0" y="1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31" name="Freeform 607"/>
              <p:cNvSpPr>
                <a:spLocks/>
              </p:cNvSpPr>
              <p:nvPr/>
            </p:nvSpPr>
            <p:spPr bwMode="auto">
              <a:xfrm>
                <a:off x="4594" y="1396"/>
                <a:ext cx="23" cy="3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2" y="10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6" h="10">
                    <a:moveTo>
                      <a:pt x="3" y="0"/>
                    </a:moveTo>
                    <a:cubicBezTo>
                      <a:pt x="6" y="6"/>
                      <a:pt x="2" y="10"/>
                      <a:pt x="2" y="10"/>
                    </a:cubicBezTo>
                    <a:cubicBezTo>
                      <a:pt x="2" y="10"/>
                      <a:pt x="5" y="2"/>
                      <a:pt x="0" y="1"/>
                    </a:cubicBezTo>
                    <a:cubicBezTo>
                      <a:pt x="0" y="1"/>
                      <a:pt x="3" y="0"/>
                      <a:pt x="3" y="0"/>
                    </a:cubicBezTo>
                    <a:close/>
                  </a:path>
                </a:pathLst>
              </a:custGeom>
              <a:noFill/>
              <a:ln w="0">
                <a:solidFill>
                  <a:srgbClr val="B36E1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32" name="Freeform 608"/>
              <p:cNvSpPr>
                <a:spLocks/>
              </p:cNvSpPr>
              <p:nvPr/>
            </p:nvSpPr>
            <p:spPr bwMode="auto">
              <a:xfrm>
                <a:off x="4557" y="1455"/>
                <a:ext cx="165" cy="242"/>
              </a:xfrm>
              <a:custGeom>
                <a:avLst/>
                <a:gdLst/>
                <a:ahLst/>
                <a:cxnLst>
                  <a:cxn ang="0">
                    <a:pos x="6" y="70"/>
                  </a:cxn>
                  <a:cxn ang="0">
                    <a:pos x="26" y="43"/>
                  </a:cxn>
                  <a:cxn ang="0">
                    <a:pos x="35" y="15"/>
                  </a:cxn>
                  <a:cxn ang="0">
                    <a:pos x="8" y="6"/>
                  </a:cxn>
                  <a:cxn ang="0">
                    <a:pos x="4" y="1"/>
                  </a:cxn>
                  <a:cxn ang="0">
                    <a:pos x="10" y="4"/>
                  </a:cxn>
                  <a:cxn ang="0">
                    <a:pos x="37" y="15"/>
                  </a:cxn>
                  <a:cxn ang="0">
                    <a:pos x="29" y="42"/>
                  </a:cxn>
                  <a:cxn ang="0">
                    <a:pos x="6" y="70"/>
                  </a:cxn>
                </a:cxnLst>
                <a:rect l="0" t="0" r="r" b="b"/>
                <a:pathLst>
                  <a:path w="46" h="70">
                    <a:moveTo>
                      <a:pt x="6" y="70"/>
                    </a:moveTo>
                    <a:cubicBezTo>
                      <a:pt x="5" y="59"/>
                      <a:pt x="26" y="43"/>
                      <a:pt x="26" y="43"/>
                    </a:cubicBezTo>
                    <a:cubicBezTo>
                      <a:pt x="43" y="30"/>
                      <a:pt x="35" y="15"/>
                      <a:pt x="35" y="15"/>
                    </a:cubicBezTo>
                    <a:cubicBezTo>
                      <a:pt x="30" y="3"/>
                      <a:pt x="8" y="6"/>
                      <a:pt x="8" y="6"/>
                    </a:cubicBezTo>
                    <a:cubicBezTo>
                      <a:pt x="0" y="7"/>
                      <a:pt x="4" y="1"/>
                      <a:pt x="4" y="1"/>
                    </a:cubicBezTo>
                    <a:cubicBezTo>
                      <a:pt x="4" y="1"/>
                      <a:pt x="1" y="6"/>
                      <a:pt x="10" y="4"/>
                    </a:cubicBezTo>
                    <a:cubicBezTo>
                      <a:pt x="10" y="4"/>
                      <a:pt x="31" y="0"/>
                      <a:pt x="37" y="15"/>
                    </a:cubicBezTo>
                    <a:cubicBezTo>
                      <a:pt x="37" y="15"/>
                      <a:pt x="46" y="30"/>
                      <a:pt x="29" y="42"/>
                    </a:cubicBezTo>
                    <a:cubicBezTo>
                      <a:pt x="29" y="42"/>
                      <a:pt x="5" y="59"/>
                      <a:pt x="6" y="70"/>
                    </a:cubicBezTo>
                    <a:close/>
                  </a:path>
                </a:pathLst>
              </a:custGeom>
              <a:solidFill>
                <a:srgbClr val="79A5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33" name="Freeform 609"/>
              <p:cNvSpPr>
                <a:spLocks/>
              </p:cNvSpPr>
              <p:nvPr/>
            </p:nvSpPr>
            <p:spPr bwMode="auto">
              <a:xfrm>
                <a:off x="4525" y="1469"/>
                <a:ext cx="147" cy="310"/>
              </a:xfrm>
              <a:custGeom>
                <a:avLst/>
                <a:gdLst/>
                <a:ahLst/>
                <a:cxnLst>
                  <a:cxn ang="0">
                    <a:pos x="38" y="82"/>
                  </a:cxn>
                  <a:cxn ang="0">
                    <a:pos x="13" y="50"/>
                  </a:cxn>
                  <a:cxn ang="0">
                    <a:pos x="38" y="23"/>
                  </a:cxn>
                  <a:cxn ang="0">
                    <a:pos x="33" y="10"/>
                  </a:cxn>
                  <a:cxn ang="0">
                    <a:pos x="12" y="11"/>
                  </a:cxn>
                  <a:cxn ang="0">
                    <a:pos x="4" y="0"/>
                  </a:cxn>
                  <a:cxn ang="0">
                    <a:pos x="9" y="12"/>
                  </a:cxn>
                  <a:cxn ang="0">
                    <a:pos x="32" y="12"/>
                  </a:cxn>
                  <a:cxn ang="0">
                    <a:pos x="34" y="24"/>
                  </a:cxn>
                  <a:cxn ang="0">
                    <a:pos x="9" y="51"/>
                  </a:cxn>
                  <a:cxn ang="0">
                    <a:pos x="38" y="82"/>
                  </a:cxn>
                </a:cxnLst>
                <a:rect l="0" t="0" r="r" b="b"/>
                <a:pathLst>
                  <a:path w="42" h="89">
                    <a:moveTo>
                      <a:pt x="38" y="82"/>
                    </a:moveTo>
                    <a:cubicBezTo>
                      <a:pt x="38" y="82"/>
                      <a:pt x="4" y="87"/>
                      <a:pt x="13" y="50"/>
                    </a:cubicBezTo>
                    <a:cubicBezTo>
                      <a:pt x="13" y="50"/>
                      <a:pt x="17" y="37"/>
                      <a:pt x="38" y="23"/>
                    </a:cubicBezTo>
                    <a:cubicBezTo>
                      <a:pt x="38" y="23"/>
                      <a:pt x="42" y="17"/>
                      <a:pt x="33" y="10"/>
                    </a:cubicBezTo>
                    <a:cubicBezTo>
                      <a:pt x="33" y="10"/>
                      <a:pt x="15" y="14"/>
                      <a:pt x="12" y="11"/>
                    </a:cubicBezTo>
                    <a:cubicBezTo>
                      <a:pt x="10" y="9"/>
                      <a:pt x="4" y="10"/>
                      <a:pt x="4" y="0"/>
                    </a:cubicBezTo>
                    <a:cubicBezTo>
                      <a:pt x="4" y="10"/>
                      <a:pt x="6" y="10"/>
                      <a:pt x="9" y="12"/>
                    </a:cubicBezTo>
                    <a:cubicBezTo>
                      <a:pt x="12" y="15"/>
                      <a:pt x="32" y="12"/>
                      <a:pt x="32" y="12"/>
                    </a:cubicBezTo>
                    <a:cubicBezTo>
                      <a:pt x="41" y="18"/>
                      <a:pt x="34" y="24"/>
                      <a:pt x="34" y="24"/>
                    </a:cubicBezTo>
                    <a:cubicBezTo>
                      <a:pt x="13" y="38"/>
                      <a:pt x="9" y="51"/>
                      <a:pt x="9" y="51"/>
                    </a:cubicBezTo>
                    <a:cubicBezTo>
                      <a:pt x="0" y="89"/>
                      <a:pt x="38" y="82"/>
                      <a:pt x="38" y="82"/>
                    </a:cubicBezTo>
                    <a:close/>
                  </a:path>
                </a:pathLst>
              </a:custGeom>
              <a:solidFill>
                <a:srgbClr val="00503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34" name="Freeform 610"/>
              <p:cNvSpPr>
                <a:spLocks/>
              </p:cNvSpPr>
              <p:nvPr/>
            </p:nvSpPr>
            <p:spPr bwMode="auto">
              <a:xfrm>
                <a:off x="4580" y="1473"/>
                <a:ext cx="28" cy="41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6"/>
                  </a:cxn>
                  <a:cxn ang="0">
                    <a:pos x="5" y="12"/>
                  </a:cxn>
                  <a:cxn ang="0">
                    <a:pos x="7" y="5"/>
                  </a:cxn>
                  <a:cxn ang="0">
                    <a:pos x="3" y="0"/>
                  </a:cxn>
                </a:cxnLst>
                <a:rect l="0" t="0" r="r" b="b"/>
                <a:pathLst>
                  <a:path w="7" h="12">
                    <a:moveTo>
                      <a:pt x="3" y="0"/>
                    </a:moveTo>
                    <a:cubicBezTo>
                      <a:pt x="3" y="0"/>
                      <a:pt x="1" y="3"/>
                      <a:pt x="0" y="6"/>
                    </a:cubicBezTo>
                    <a:cubicBezTo>
                      <a:pt x="0" y="6"/>
                      <a:pt x="2" y="11"/>
                      <a:pt x="5" y="12"/>
                    </a:cubicBezTo>
                    <a:cubicBezTo>
                      <a:pt x="5" y="12"/>
                      <a:pt x="7" y="8"/>
                      <a:pt x="7" y="5"/>
                    </a:cubicBezTo>
                    <a:cubicBezTo>
                      <a:pt x="7" y="5"/>
                      <a:pt x="7" y="1"/>
                      <a:pt x="3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35" name="Freeform 611"/>
              <p:cNvSpPr>
                <a:spLocks/>
              </p:cNvSpPr>
              <p:nvPr/>
            </p:nvSpPr>
            <p:spPr bwMode="auto">
              <a:xfrm>
                <a:off x="4589" y="1473"/>
                <a:ext cx="14" cy="3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6"/>
                  </a:cxn>
                  <a:cxn ang="0">
                    <a:pos x="4" y="9"/>
                  </a:cxn>
                  <a:cxn ang="0">
                    <a:pos x="5" y="4"/>
                  </a:cxn>
                  <a:cxn ang="0">
                    <a:pos x="3" y="0"/>
                  </a:cxn>
                </a:cxnLst>
                <a:rect l="0" t="0" r="r" b="b"/>
                <a:pathLst>
                  <a:path w="5" h="9">
                    <a:moveTo>
                      <a:pt x="3" y="0"/>
                    </a:moveTo>
                    <a:cubicBezTo>
                      <a:pt x="3" y="0"/>
                      <a:pt x="0" y="4"/>
                      <a:pt x="0" y="6"/>
                    </a:cubicBezTo>
                    <a:cubicBezTo>
                      <a:pt x="0" y="6"/>
                      <a:pt x="2" y="9"/>
                      <a:pt x="4" y="9"/>
                    </a:cubicBezTo>
                    <a:cubicBezTo>
                      <a:pt x="4" y="9"/>
                      <a:pt x="5" y="6"/>
                      <a:pt x="5" y="4"/>
                    </a:cubicBezTo>
                    <a:cubicBezTo>
                      <a:pt x="5" y="4"/>
                      <a:pt x="4" y="3"/>
                      <a:pt x="3" y="0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36" name="Freeform 612"/>
              <p:cNvSpPr>
                <a:spLocks/>
              </p:cNvSpPr>
              <p:nvPr/>
            </p:nvSpPr>
            <p:spPr bwMode="auto">
              <a:xfrm>
                <a:off x="4635" y="1478"/>
                <a:ext cx="87" cy="119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1" y="33"/>
                  </a:cxn>
                  <a:cxn ang="0">
                    <a:pos x="11" y="34"/>
                  </a:cxn>
                  <a:cxn ang="0">
                    <a:pos x="17" y="9"/>
                  </a:cxn>
                  <a:cxn ang="0">
                    <a:pos x="9" y="0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1" y="2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25" h="34">
                    <a:moveTo>
                      <a:pt x="0" y="5"/>
                    </a:moveTo>
                    <a:cubicBezTo>
                      <a:pt x="0" y="5"/>
                      <a:pt x="23" y="15"/>
                      <a:pt x="11" y="33"/>
                    </a:cubicBezTo>
                    <a:cubicBezTo>
                      <a:pt x="11" y="33"/>
                      <a:pt x="11" y="34"/>
                      <a:pt x="11" y="34"/>
                    </a:cubicBezTo>
                    <a:cubicBezTo>
                      <a:pt x="25" y="22"/>
                      <a:pt x="17" y="9"/>
                      <a:pt x="17" y="9"/>
                    </a:cubicBezTo>
                    <a:cubicBezTo>
                      <a:pt x="15" y="4"/>
                      <a:pt x="13" y="2"/>
                      <a:pt x="9" y="0"/>
                    </a:cubicBezTo>
                    <a:cubicBezTo>
                      <a:pt x="9" y="0"/>
                      <a:pt x="7" y="0"/>
                      <a:pt x="7" y="0"/>
                    </a:cubicBezTo>
                    <a:cubicBezTo>
                      <a:pt x="6" y="0"/>
                      <a:pt x="5" y="0"/>
                      <a:pt x="3" y="0"/>
                    </a:cubicBezTo>
                    <a:cubicBezTo>
                      <a:pt x="3" y="1"/>
                      <a:pt x="1" y="1"/>
                      <a:pt x="1" y="2"/>
                    </a:cubicBezTo>
                    <a:cubicBezTo>
                      <a:pt x="1" y="3"/>
                      <a:pt x="0" y="3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37" name="Freeform 613"/>
              <p:cNvSpPr>
                <a:spLocks/>
              </p:cNvSpPr>
              <p:nvPr/>
            </p:nvSpPr>
            <p:spPr bwMode="auto">
              <a:xfrm>
                <a:off x="4543" y="1656"/>
                <a:ext cx="202" cy="164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28" y="16"/>
                  </a:cxn>
                  <a:cxn ang="0">
                    <a:pos x="51" y="25"/>
                  </a:cxn>
                  <a:cxn ang="0">
                    <a:pos x="44" y="46"/>
                  </a:cxn>
                  <a:cxn ang="0">
                    <a:pos x="40" y="43"/>
                  </a:cxn>
                  <a:cxn ang="0">
                    <a:pos x="35" y="43"/>
                  </a:cxn>
                  <a:cxn ang="0">
                    <a:pos x="34" y="42"/>
                  </a:cxn>
                  <a:cxn ang="0">
                    <a:pos x="36" y="37"/>
                  </a:cxn>
                  <a:cxn ang="0">
                    <a:pos x="38" y="33"/>
                  </a:cxn>
                  <a:cxn ang="0">
                    <a:pos x="31" y="29"/>
                  </a:cxn>
                  <a:cxn ang="0">
                    <a:pos x="16" y="0"/>
                  </a:cxn>
                </a:cxnLst>
                <a:rect l="0" t="0" r="r" b="b"/>
                <a:pathLst>
                  <a:path w="57" h="48">
                    <a:moveTo>
                      <a:pt x="16" y="0"/>
                    </a:moveTo>
                    <a:cubicBezTo>
                      <a:pt x="16" y="0"/>
                      <a:pt x="11" y="17"/>
                      <a:pt x="28" y="16"/>
                    </a:cubicBezTo>
                    <a:cubicBezTo>
                      <a:pt x="28" y="16"/>
                      <a:pt x="47" y="11"/>
                      <a:pt x="51" y="25"/>
                    </a:cubicBezTo>
                    <a:cubicBezTo>
                      <a:pt x="51" y="25"/>
                      <a:pt x="57" y="39"/>
                      <a:pt x="44" y="46"/>
                    </a:cubicBezTo>
                    <a:cubicBezTo>
                      <a:pt x="44" y="46"/>
                      <a:pt x="39" y="48"/>
                      <a:pt x="40" y="43"/>
                    </a:cubicBezTo>
                    <a:cubicBezTo>
                      <a:pt x="40" y="43"/>
                      <a:pt x="39" y="40"/>
                      <a:pt x="35" y="43"/>
                    </a:cubicBezTo>
                    <a:cubicBezTo>
                      <a:pt x="35" y="43"/>
                      <a:pt x="34" y="42"/>
                      <a:pt x="34" y="42"/>
                    </a:cubicBezTo>
                    <a:cubicBezTo>
                      <a:pt x="34" y="42"/>
                      <a:pt x="36" y="41"/>
                      <a:pt x="36" y="37"/>
                    </a:cubicBezTo>
                    <a:cubicBezTo>
                      <a:pt x="36" y="37"/>
                      <a:pt x="33" y="36"/>
                      <a:pt x="38" y="33"/>
                    </a:cubicBezTo>
                    <a:cubicBezTo>
                      <a:pt x="38" y="33"/>
                      <a:pt x="37" y="29"/>
                      <a:pt x="31" y="29"/>
                    </a:cubicBezTo>
                    <a:cubicBezTo>
                      <a:pt x="25" y="30"/>
                      <a:pt x="0" y="25"/>
                      <a:pt x="16" y="0"/>
                    </a:cubicBezTo>
                    <a:close/>
                  </a:path>
                </a:pathLst>
              </a:custGeom>
              <a:solidFill>
                <a:srgbClr val="573A1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38" name="Freeform 614"/>
              <p:cNvSpPr>
                <a:spLocks/>
              </p:cNvSpPr>
              <p:nvPr/>
            </p:nvSpPr>
            <p:spPr bwMode="auto">
              <a:xfrm>
                <a:off x="4621" y="1706"/>
                <a:ext cx="110" cy="82"/>
              </a:xfrm>
              <a:custGeom>
                <a:avLst/>
                <a:gdLst/>
                <a:ahLst/>
                <a:cxnLst>
                  <a:cxn ang="0">
                    <a:pos x="27" y="20"/>
                  </a:cxn>
                  <a:cxn ang="0">
                    <a:pos x="26" y="8"/>
                  </a:cxn>
                  <a:cxn ang="0">
                    <a:pos x="14" y="3"/>
                  </a:cxn>
                  <a:cxn ang="0">
                    <a:pos x="1" y="4"/>
                  </a:cxn>
                  <a:cxn ang="0">
                    <a:pos x="7" y="11"/>
                  </a:cxn>
                  <a:cxn ang="0">
                    <a:pos x="18" y="13"/>
                  </a:cxn>
                  <a:cxn ang="0">
                    <a:pos x="21" y="21"/>
                  </a:cxn>
                  <a:cxn ang="0">
                    <a:pos x="27" y="20"/>
                  </a:cxn>
                </a:cxnLst>
                <a:rect l="0" t="0" r="r" b="b"/>
                <a:pathLst>
                  <a:path w="31" h="24">
                    <a:moveTo>
                      <a:pt x="27" y="20"/>
                    </a:moveTo>
                    <a:cubicBezTo>
                      <a:pt x="30" y="13"/>
                      <a:pt x="31" y="12"/>
                      <a:pt x="26" y="8"/>
                    </a:cubicBezTo>
                    <a:cubicBezTo>
                      <a:pt x="21" y="5"/>
                      <a:pt x="23" y="2"/>
                      <a:pt x="14" y="3"/>
                    </a:cubicBezTo>
                    <a:cubicBezTo>
                      <a:pt x="4" y="4"/>
                      <a:pt x="0" y="0"/>
                      <a:pt x="1" y="4"/>
                    </a:cubicBezTo>
                    <a:cubicBezTo>
                      <a:pt x="1" y="7"/>
                      <a:pt x="0" y="10"/>
                      <a:pt x="7" y="11"/>
                    </a:cubicBezTo>
                    <a:cubicBezTo>
                      <a:pt x="9" y="11"/>
                      <a:pt x="16" y="11"/>
                      <a:pt x="18" y="13"/>
                    </a:cubicBezTo>
                    <a:cubicBezTo>
                      <a:pt x="24" y="20"/>
                      <a:pt x="21" y="21"/>
                      <a:pt x="21" y="21"/>
                    </a:cubicBezTo>
                    <a:cubicBezTo>
                      <a:pt x="21" y="21"/>
                      <a:pt x="25" y="24"/>
                      <a:pt x="27" y="2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39" name="Freeform 615"/>
              <p:cNvSpPr>
                <a:spLocks noEditPoints="1"/>
              </p:cNvSpPr>
              <p:nvPr/>
            </p:nvSpPr>
            <p:spPr bwMode="auto">
              <a:xfrm>
                <a:off x="4589" y="1669"/>
                <a:ext cx="156" cy="141"/>
              </a:xfrm>
              <a:custGeom>
                <a:avLst/>
                <a:gdLst/>
                <a:ahLst/>
                <a:cxnLst>
                  <a:cxn ang="0">
                    <a:pos x="24" y="34"/>
                  </a:cxn>
                  <a:cxn ang="0">
                    <a:pos x="41" y="26"/>
                  </a:cxn>
                  <a:cxn ang="0">
                    <a:pos x="39" y="20"/>
                  </a:cxn>
                  <a:cxn ang="0">
                    <a:pos x="24" y="32"/>
                  </a:cxn>
                  <a:cxn ang="0">
                    <a:pos x="33" y="13"/>
                  </a:cxn>
                  <a:cxn ang="0">
                    <a:pos x="24" y="29"/>
                  </a:cxn>
                  <a:cxn ang="0">
                    <a:pos x="30" y="11"/>
                  </a:cxn>
                  <a:cxn ang="0">
                    <a:pos x="26" y="28"/>
                  </a:cxn>
                  <a:cxn ang="0">
                    <a:pos x="27" y="11"/>
                  </a:cxn>
                  <a:cxn ang="0">
                    <a:pos x="25" y="26"/>
                  </a:cxn>
                  <a:cxn ang="0">
                    <a:pos x="20" y="11"/>
                  </a:cxn>
                  <a:cxn ang="0">
                    <a:pos x="24" y="25"/>
                  </a:cxn>
                  <a:cxn ang="0">
                    <a:pos x="16" y="11"/>
                  </a:cxn>
                  <a:cxn ang="0">
                    <a:pos x="20" y="24"/>
                  </a:cxn>
                  <a:cxn ang="0">
                    <a:pos x="12" y="11"/>
                  </a:cxn>
                  <a:cxn ang="0">
                    <a:pos x="16" y="23"/>
                  </a:cxn>
                  <a:cxn ang="0">
                    <a:pos x="9" y="10"/>
                  </a:cxn>
                  <a:cxn ang="0">
                    <a:pos x="10" y="22"/>
                  </a:cxn>
                  <a:cxn ang="0">
                    <a:pos x="8" y="10"/>
                  </a:cxn>
                  <a:cxn ang="0">
                    <a:pos x="6" y="21"/>
                  </a:cxn>
                  <a:cxn ang="0">
                    <a:pos x="6" y="9"/>
                  </a:cxn>
                  <a:cxn ang="0">
                    <a:pos x="3" y="17"/>
                  </a:cxn>
                  <a:cxn ang="0">
                    <a:pos x="5" y="7"/>
                  </a:cxn>
                  <a:cxn ang="0">
                    <a:pos x="0" y="14"/>
                  </a:cxn>
                  <a:cxn ang="0">
                    <a:pos x="4" y="5"/>
                  </a:cxn>
                  <a:cxn ang="0">
                    <a:pos x="0" y="10"/>
                  </a:cxn>
                  <a:cxn ang="0">
                    <a:pos x="4" y="3"/>
                  </a:cxn>
                  <a:cxn ang="0">
                    <a:pos x="0" y="7"/>
                  </a:cxn>
                  <a:cxn ang="0">
                    <a:pos x="3" y="0"/>
                  </a:cxn>
                  <a:cxn ang="0">
                    <a:pos x="0" y="4"/>
                  </a:cxn>
                </a:cxnLst>
                <a:rect l="0" t="0" r="r" b="b"/>
                <a:pathLst>
                  <a:path w="45" h="40">
                    <a:moveTo>
                      <a:pt x="24" y="34"/>
                    </a:moveTo>
                    <a:cubicBezTo>
                      <a:pt x="24" y="34"/>
                      <a:pt x="41" y="40"/>
                      <a:pt x="41" y="26"/>
                    </a:cubicBezTo>
                    <a:moveTo>
                      <a:pt x="39" y="20"/>
                    </a:moveTo>
                    <a:cubicBezTo>
                      <a:pt x="39" y="20"/>
                      <a:pt x="45" y="37"/>
                      <a:pt x="24" y="32"/>
                    </a:cubicBezTo>
                    <a:moveTo>
                      <a:pt x="33" y="13"/>
                    </a:moveTo>
                    <a:cubicBezTo>
                      <a:pt x="33" y="13"/>
                      <a:pt x="45" y="31"/>
                      <a:pt x="24" y="29"/>
                    </a:cubicBezTo>
                    <a:moveTo>
                      <a:pt x="30" y="11"/>
                    </a:moveTo>
                    <a:cubicBezTo>
                      <a:pt x="30" y="11"/>
                      <a:pt x="39" y="24"/>
                      <a:pt x="26" y="28"/>
                    </a:cubicBezTo>
                    <a:moveTo>
                      <a:pt x="27" y="11"/>
                    </a:moveTo>
                    <a:cubicBezTo>
                      <a:pt x="27" y="11"/>
                      <a:pt x="33" y="20"/>
                      <a:pt x="25" y="26"/>
                    </a:cubicBezTo>
                    <a:moveTo>
                      <a:pt x="20" y="11"/>
                    </a:moveTo>
                    <a:cubicBezTo>
                      <a:pt x="20" y="11"/>
                      <a:pt x="28" y="18"/>
                      <a:pt x="24" y="25"/>
                    </a:cubicBezTo>
                    <a:moveTo>
                      <a:pt x="16" y="11"/>
                    </a:moveTo>
                    <a:cubicBezTo>
                      <a:pt x="16" y="11"/>
                      <a:pt x="24" y="23"/>
                      <a:pt x="20" y="24"/>
                    </a:cubicBezTo>
                    <a:moveTo>
                      <a:pt x="12" y="11"/>
                    </a:moveTo>
                    <a:cubicBezTo>
                      <a:pt x="12" y="11"/>
                      <a:pt x="17" y="18"/>
                      <a:pt x="16" y="23"/>
                    </a:cubicBezTo>
                    <a:moveTo>
                      <a:pt x="9" y="10"/>
                    </a:moveTo>
                    <a:cubicBezTo>
                      <a:pt x="9" y="10"/>
                      <a:pt x="13" y="22"/>
                      <a:pt x="10" y="22"/>
                    </a:cubicBezTo>
                    <a:moveTo>
                      <a:pt x="8" y="10"/>
                    </a:moveTo>
                    <a:cubicBezTo>
                      <a:pt x="8" y="10"/>
                      <a:pt x="10" y="20"/>
                      <a:pt x="6" y="21"/>
                    </a:cubicBezTo>
                    <a:moveTo>
                      <a:pt x="6" y="9"/>
                    </a:moveTo>
                    <a:cubicBezTo>
                      <a:pt x="6" y="9"/>
                      <a:pt x="6" y="17"/>
                      <a:pt x="3" y="17"/>
                    </a:cubicBezTo>
                    <a:moveTo>
                      <a:pt x="5" y="7"/>
                    </a:moveTo>
                    <a:cubicBezTo>
                      <a:pt x="5" y="7"/>
                      <a:pt x="3" y="13"/>
                      <a:pt x="0" y="14"/>
                    </a:cubicBezTo>
                    <a:moveTo>
                      <a:pt x="4" y="5"/>
                    </a:moveTo>
                    <a:cubicBezTo>
                      <a:pt x="4" y="5"/>
                      <a:pt x="3" y="10"/>
                      <a:pt x="0" y="10"/>
                    </a:cubicBezTo>
                    <a:moveTo>
                      <a:pt x="4" y="3"/>
                    </a:moveTo>
                    <a:cubicBezTo>
                      <a:pt x="4" y="3"/>
                      <a:pt x="2" y="7"/>
                      <a:pt x="0" y="7"/>
                    </a:cubicBezTo>
                    <a:moveTo>
                      <a:pt x="3" y="0"/>
                    </a:moveTo>
                    <a:cubicBezTo>
                      <a:pt x="3" y="0"/>
                      <a:pt x="2" y="3"/>
                      <a:pt x="0" y="4"/>
                    </a:cubicBezTo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40" name="Freeform 616"/>
              <p:cNvSpPr>
                <a:spLocks/>
              </p:cNvSpPr>
              <p:nvPr/>
            </p:nvSpPr>
            <p:spPr bwMode="auto">
              <a:xfrm>
                <a:off x="4571" y="1615"/>
                <a:ext cx="46" cy="27"/>
              </a:xfrm>
              <a:custGeom>
                <a:avLst/>
                <a:gdLst/>
                <a:ahLst/>
                <a:cxnLst>
                  <a:cxn ang="0">
                    <a:pos x="12" y="7"/>
                  </a:cxn>
                  <a:cxn ang="0">
                    <a:pos x="4" y="7"/>
                  </a:cxn>
                  <a:cxn ang="0">
                    <a:pos x="1" y="0"/>
                  </a:cxn>
                  <a:cxn ang="0">
                    <a:pos x="8" y="1"/>
                  </a:cxn>
                  <a:cxn ang="0">
                    <a:pos x="12" y="7"/>
                  </a:cxn>
                </a:cxnLst>
                <a:rect l="0" t="0" r="r" b="b"/>
                <a:pathLst>
                  <a:path w="12" h="8">
                    <a:moveTo>
                      <a:pt x="12" y="7"/>
                    </a:moveTo>
                    <a:cubicBezTo>
                      <a:pt x="12" y="7"/>
                      <a:pt x="7" y="8"/>
                      <a:pt x="4" y="7"/>
                    </a:cubicBezTo>
                    <a:cubicBezTo>
                      <a:pt x="4" y="7"/>
                      <a:pt x="0" y="3"/>
                      <a:pt x="1" y="0"/>
                    </a:cubicBezTo>
                    <a:cubicBezTo>
                      <a:pt x="1" y="0"/>
                      <a:pt x="6" y="0"/>
                      <a:pt x="8" y="1"/>
                    </a:cubicBezTo>
                    <a:cubicBezTo>
                      <a:pt x="8" y="1"/>
                      <a:pt x="12" y="4"/>
                      <a:pt x="12" y="7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41" name="Freeform 617"/>
              <p:cNvSpPr>
                <a:spLocks/>
              </p:cNvSpPr>
              <p:nvPr/>
            </p:nvSpPr>
            <p:spPr bwMode="auto">
              <a:xfrm>
                <a:off x="4580" y="1619"/>
                <a:ext cx="32" cy="18"/>
              </a:xfrm>
              <a:custGeom>
                <a:avLst/>
                <a:gdLst/>
                <a:ahLst/>
                <a:cxnLst>
                  <a:cxn ang="0">
                    <a:pos x="9" y="5"/>
                  </a:cxn>
                  <a:cxn ang="0">
                    <a:pos x="2" y="5"/>
                  </a:cxn>
                  <a:cxn ang="0">
                    <a:pos x="1" y="0"/>
                  </a:cxn>
                  <a:cxn ang="0">
                    <a:pos x="6" y="2"/>
                  </a:cxn>
                  <a:cxn ang="0">
                    <a:pos x="9" y="5"/>
                  </a:cxn>
                </a:cxnLst>
                <a:rect l="0" t="0" r="r" b="b"/>
                <a:pathLst>
                  <a:path w="9" h="6">
                    <a:moveTo>
                      <a:pt x="9" y="5"/>
                    </a:moveTo>
                    <a:cubicBezTo>
                      <a:pt x="9" y="5"/>
                      <a:pt x="4" y="6"/>
                      <a:pt x="2" y="5"/>
                    </a:cubicBezTo>
                    <a:cubicBezTo>
                      <a:pt x="2" y="5"/>
                      <a:pt x="0" y="2"/>
                      <a:pt x="1" y="0"/>
                    </a:cubicBezTo>
                    <a:cubicBezTo>
                      <a:pt x="1" y="0"/>
                      <a:pt x="4" y="0"/>
                      <a:pt x="6" y="2"/>
                    </a:cubicBezTo>
                    <a:cubicBezTo>
                      <a:pt x="6" y="2"/>
                      <a:pt x="7" y="3"/>
                      <a:pt x="9" y="5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42" name="Freeform 618"/>
              <p:cNvSpPr>
                <a:spLocks/>
              </p:cNvSpPr>
              <p:nvPr/>
            </p:nvSpPr>
            <p:spPr bwMode="auto">
              <a:xfrm>
                <a:off x="4557" y="1628"/>
                <a:ext cx="41" cy="27"/>
              </a:xfrm>
              <a:custGeom>
                <a:avLst/>
                <a:gdLst/>
                <a:ahLst/>
                <a:cxnLst>
                  <a:cxn ang="0">
                    <a:pos x="12" y="8"/>
                  </a:cxn>
                  <a:cxn ang="0">
                    <a:pos x="3" y="7"/>
                  </a:cxn>
                  <a:cxn ang="0">
                    <a:pos x="1" y="1"/>
                  </a:cxn>
                  <a:cxn ang="0">
                    <a:pos x="8" y="2"/>
                  </a:cxn>
                  <a:cxn ang="0">
                    <a:pos x="12" y="8"/>
                  </a:cxn>
                </a:cxnLst>
                <a:rect l="0" t="0" r="r" b="b"/>
                <a:pathLst>
                  <a:path w="12" h="8">
                    <a:moveTo>
                      <a:pt x="12" y="8"/>
                    </a:moveTo>
                    <a:cubicBezTo>
                      <a:pt x="12" y="8"/>
                      <a:pt x="7" y="8"/>
                      <a:pt x="3" y="7"/>
                    </a:cubicBezTo>
                    <a:cubicBezTo>
                      <a:pt x="3" y="7"/>
                      <a:pt x="0" y="3"/>
                      <a:pt x="1" y="1"/>
                    </a:cubicBezTo>
                    <a:cubicBezTo>
                      <a:pt x="1" y="1"/>
                      <a:pt x="5" y="0"/>
                      <a:pt x="8" y="2"/>
                    </a:cubicBezTo>
                    <a:cubicBezTo>
                      <a:pt x="8" y="2"/>
                      <a:pt x="11" y="4"/>
                      <a:pt x="12" y="8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  <p:grpSp>
          <p:nvGrpSpPr>
            <p:cNvPr id="5" name="Group 619"/>
            <p:cNvGrpSpPr>
              <a:grpSpLocks/>
            </p:cNvGrpSpPr>
            <p:nvPr/>
          </p:nvGrpSpPr>
          <p:grpSpPr bwMode="auto">
            <a:xfrm>
              <a:off x="4528" y="1248"/>
              <a:ext cx="797" cy="787"/>
              <a:chOff x="4528" y="1248"/>
              <a:chExt cx="797" cy="787"/>
            </a:xfrm>
          </p:grpSpPr>
          <p:sp>
            <p:nvSpPr>
              <p:cNvPr id="1644" name="Freeform 620"/>
              <p:cNvSpPr>
                <a:spLocks/>
              </p:cNvSpPr>
              <p:nvPr/>
            </p:nvSpPr>
            <p:spPr bwMode="auto">
              <a:xfrm>
                <a:off x="4571" y="1633"/>
                <a:ext cx="28" cy="23"/>
              </a:xfrm>
              <a:custGeom>
                <a:avLst/>
                <a:gdLst/>
                <a:ahLst/>
                <a:cxnLst>
                  <a:cxn ang="0">
                    <a:pos x="8" y="6"/>
                  </a:cxn>
                  <a:cxn ang="0">
                    <a:pos x="2" y="5"/>
                  </a:cxn>
                  <a:cxn ang="0">
                    <a:pos x="0" y="0"/>
                  </a:cxn>
                  <a:cxn ang="0">
                    <a:pos x="6" y="2"/>
                  </a:cxn>
                  <a:cxn ang="0">
                    <a:pos x="8" y="6"/>
                  </a:cxn>
                </a:cxnLst>
                <a:rect l="0" t="0" r="r" b="b"/>
                <a:pathLst>
                  <a:path w="8" h="7">
                    <a:moveTo>
                      <a:pt x="8" y="6"/>
                    </a:moveTo>
                    <a:cubicBezTo>
                      <a:pt x="8" y="6"/>
                      <a:pt x="4" y="7"/>
                      <a:pt x="2" y="5"/>
                    </a:cubicBezTo>
                    <a:cubicBezTo>
                      <a:pt x="2" y="5"/>
                      <a:pt x="0" y="2"/>
                      <a:pt x="0" y="0"/>
                    </a:cubicBezTo>
                    <a:cubicBezTo>
                      <a:pt x="0" y="0"/>
                      <a:pt x="4" y="1"/>
                      <a:pt x="6" y="2"/>
                    </a:cubicBezTo>
                    <a:cubicBezTo>
                      <a:pt x="6" y="2"/>
                      <a:pt x="7" y="3"/>
                      <a:pt x="8" y="6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45" name="Freeform 621"/>
              <p:cNvSpPr>
                <a:spLocks/>
              </p:cNvSpPr>
              <p:nvPr/>
            </p:nvSpPr>
            <p:spPr bwMode="auto">
              <a:xfrm>
                <a:off x="4589" y="1596"/>
                <a:ext cx="46" cy="32"/>
              </a:xfrm>
              <a:custGeom>
                <a:avLst/>
                <a:gdLst/>
                <a:ahLst/>
                <a:cxnLst>
                  <a:cxn ang="0">
                    <a:pos x="13" y="8"/>
                  </a:cxn>
                  <a:cxn ang="0">
                    <a:pos x="4" y="8"/>
                  </a:cxn>
                  <a:cxn ang="0">
                    <a:pos x="1" y="0"/>
                  </a:cxn>
                  <a:cxn ang="0">
                    <a:pos x="9" y="2"/>
                  </a:cxn>
                  <a:cxn ang="0">
                    <a:pos x="13" y="8"/>
                  </a:cxn>
                </a:cxnLst>
                <a:rect l="0" t="0" r="r" b="b"/>
                <a:pathLst>
                  <a:path w="13" h="9">
                    <a:moveTo>
                      <a:pt x="13" y="8"/>
                    </a:moveTo>
                    <a:cubicBezTo>
                      <a:pt x="13" y="8"/>
                      <a:pt x="8" y="9"/>
                      <a:pt x="4" y="8"/>
                    </a:cubicBezTo>
                    <a:cubicBezTo>
                      <a:pt x="4" y="8"/>
                      <a:pt x="0" y="3"/>
                      <a:pt x="1" y="0"/>
                    </a:cubicBezTo>
                    <a:cubicBezTo>
                      <a:pt x="1" y="0"/>
                      <a:pt x="6" y="0"/>
                      <a:pt x="9" y="2"/>
                    </a:cubicBezTo>
                    <a:cubicBezTo>
                      <a:pt x="9" y="2"/>
                      <a:pt x="13" y="4"/>
                      <a:pt x="13" y="8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46" name="Freeform 622"/>
              <p:cNvSpPr>
                <a:spLocks/>
              </p:cNvSpPr>
              <p:nvPr/>
            </p:nvSpPr>
            <p:spPr bwMode="auto">
              <a:xfrm>
                <a:off x="4598" y="1601"/>
                <a:ext cx="32" cy="27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3" y="5"/>
                  </a:cxn>
                  <a:cxn ang="0">
                    <a:pos x="1" y="0"/>
                  </a:cxn>
                  <a:cxn ang="0">
                    <a:pos x="7" y="2"/>
                  </a:cxn>
                  <a:cxn ang="0">
                    <a:pos x="10" y="6"/>
                  </a:cxn>
                </a:cxnLst>
                <a:rect l="0" t="0" r="r" b="b"/>
                <a:pathLst>
                  <a:path w="10" h="7">
                    <a:moveTo>
                      <a:pt x="10" y="6"/>
                    </a:moveTo>
                    <a:cubicBezTo>
                      <a:pt x="10" y="6"/>
                      <a:pt x="4" y="7"/>
                      <a:pt x="3" y="5"/>
                    </a:cubicBezTo>
                    <a:cubicBezTo>
                      <a:pt x="3" y="5"/>
                      <a:pt x="0" y="2"/>
                      <a:pt x="1" y="0"/>
                    </a:cubicBezTo>
                    <a:cubicBezTo>
                      <a:pt x="1" y="0"/>
                      <a:pt x="5" y="1"/>
                      <a:pt x="7" y="2"/>
                    </a:cubicBezTo>
                    <a:cubicBezTo>
                      <a:pt x="7" y="2"/>
                      <a:pt x="8" y="3"/>
                      <a:pt x="10" y="6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47" name="Freeform 623"/>
              <p:cNvSpPr>
                <a:spLocks/>
              </p:cNvSpPr>
              <p:nvPr/>
            </p:nvSpPr>
            <p:spPr bwMode="auto">
              <a:xfrm>
                <a:off x="4612" y="1583"/>
                <a:ext cx="41" cy="32"/>
              </a:xfrm>
              <a:custGeom>
                <a:avLst/>
                <a:gdLst/>
                <a:ahLst/>
                <a:cxnLst>
                  <a:cxn ang="0">
                    <a:pos x="12" y="9"/>
                  </a:cxn>
                  <a:cxn ang="0">
                    <a:pos x="3" y="8"/>
                  </a:cxn>
                  <a:cxn ang="0">
                    <a:pos x="0" y="0"/>
                  </a:cxn>
                  <a:cxn ang="0">
                    <a:pos x="8" y="2"/>
                  </a:cxn>
                  <a:cxn ang="0">
                    <a:pos x="12" y="9"/>
                  </a:cxn>
                </a:cxnLst>
                <a:rect l="0" t="0" r="r" b="b"/>
                <a:pathLst>
                  <a:path w="12" h="10">
                    <a:moveTo>
                      <a:pt x="12" y="9"/>
                    </a:moveTo>
                    <a:cubicBezTo>
                      <a:pt x="12" y="9"/>
                      <a:pt x="7" y="10"/>
                      <a:pt x="3" y="8"/>
                    </a:cubicBezTo>
                    <a:cubicBezTo>
                      <a:pt x="3" y="8"/>
                      <a:pt x="0" y="3"/>
                      <a:pt x="0" y="0"/>
                    </a:cubicBezTo>
                    <a:cubicBezTo>
                      <a:pt x="0" y="0"/>
                      <a:pt x="5" y="0"/>
                      <a:pt x="8" y="2"/>
                    </a:cubicBezTo>
                    <a:cubicBezTo>
                      <a:pt x="8" y="2"/>
                      <a:pt x="12" y="4"/>
                      <a:pt x="12" y="9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48" name="Freeform 624"/>
              <p:cNvSpPr>
                <a:spLocks/>
              </p:cNvSpPr>
              <p:nvPr/>
            </p:nvSpPr>
            <p:spPr bwMode="auto">
              <a:xfrm>
                <a:off x="4612" y="1583"/>
                <a:ext cx="37" cy="32"/>
              </a:xfrm>
              <a:custGeom>
                <a:avLst/>
                <a:gdLst/>
                <a:ahLst/>
                <a:cxnLst>
                  <a:cxn ang="0">
                    <a:pos x="10" y="7"/>
                  </a:cxn>
                  <a:cxn ang="0">
                    <a:pos x="3" y="6"/>
                  </a:cxn>
                  <a:cxn ang="0">
                    <a:pos x="1" y="0"/>
                  </a:cxn>
                  <a:cxn ang="0">
                    <a:pos x="7" y="2"/>
                  </a:cxn>
                  <a:cxn ang="0">
                    <a:pos x="10" y="7"/>
                  </a:cxn>
                </a:cxnLst>
                <a:rect l="0" t="0" r="r" b="b"/>
                <a:pathLst>
                  <a:path w="10" h="8">
                    <a:moveTo>
                      <a:pt x="10" y="7"/>
                    </a:moveTo>
                    <a:cubicBezTo>
                      <a:pt x="10" y="7"/>
                      <a:pt x="5" y="8"/>
                      <a:pt x="3" y="6"/>
                    </a:cubicBezTo>
                    <a:cubicBezTo>
                      <a:pt x="3" y="6"/>
                      <a:pt x="0" y="2"/>
                      <a:pt x="1" y="0"/>
                    </a:cubicBezTo>
                    <a:cubicBezTo>
                      <a:pt x="1" y="0"/>
                      <a:pt x="5" y="1"/>
                      <a:pt x="7" y="2"/>
                    </a:cubicBezTo>
                    <a:cubicBezTo>
                      <a:pt x="7" y="2"/>
                      <a:pt x="8" y="3"/>
                      <a:pt x="10" y="7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49" name="Freeform 625"/>
              <p:cNvSpPr>
                <a:spLocks/>
              </p:cNvSpPr>
              <p:nvPr/>
            </p:nvSpPr>
            <p:spPr bwMode="auto">
              <a:xfrm>
                <a:off x="4552" y="1651"/>
                <a:ext cx="46" cy="18"/>
              </a:xfrm>
              <a:custGeom>
                <a:avLst/>
                <a:gdLst/>
                <a:ahLst/>
                <a:cxnLst>
                  <a:cxn ang="0">
                    <a:pos x="12" y="5"/>
                  </a:cxn>
                  <a:cxn ang="0">
                    <a:pos x="4" y="4"/>
                  </a:cxn>
                  <a:cxn ang="0">
                    <a:pos x="1" y="0"/>
                  </a:cxn>
                  <a:cxn ang="0">
                    <a:pos x="8" y="1"/>
                  </a:cxn>
                  <a:cxn ang="0">
                    <a:pos x="12" y="5"/>
                  </a:cxn>
                </a:cxnLst>
                <a:rect l="0" t="0" r="r" b="b"/>
                <a:pathLst>
                  <a:path w="12" h="5">
                    <a:moveTo>
                      <a:pt x="12" y="5"/>
                    </a:moveTo>
                    <a:cubicBezTo>
                      <a:pt x="12" y="5"/>
                      <a:pt x="7" y="5"/>
                      <a:pt x="4" y="4"/>
                    </a:cubicBezTo>
                    <a:cubicBezTo>
                      <a:pt x="4" y="4"/>
                      <a:pt x="0" y="2"/>
                      <a:pt x="1" y="0"/>
                    </a:cubicBezTo>
                    <a:cubicBezTo>
                      <a:pt x="1" y="0"/>
                      <a:pt x="6" y="0"/>
                      <a:pt x="8" y="1"/>
                    </a:cubicBezTo>
                    <a:cubicBezTo>
                      <a:pt x="8" y="1"/>
                      <a:pt x="12" y="3"/>
                      <a:pt x="12" y="5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50" name="Freeform 626"/>
              <p:cNvSpPr>
                <a:spLocks/>
              </p:cNvSpPr>
              <p:nvPr/>
            </p:nvSpPr>
            <p:spPr bwMode="auto">
              <a:xfrm>
                <a:off x="4561" y="1656"/>
                <a:ext cx="32" cy="14"/>
              </a:xfrm>
              <a:custGeom>
                <a:avLst/>
                <a:gdLst/>
                <a:ahLst/>
                <a:cxnLst>
                  <a:cxn ang="0">
                    <a:pos x="9" y="3"/>
                  </a:cxn>
                  <a:cxn ang="0">
                    <a:pos x="2" y="3"/>
                  </a:cxn>
                  <a:cxn ang="0">
                    <a:pos x="0" y="0"/>
                  </a:cxn>
                  <a:cxn ang="0">
                    <a:pos x="6" y="1"/>
                  </a:cxn>
                  <a:cxn ang="0">
                    <a:pos x="9" y="3"/>
                  </a:cxn>
                </a:cxnLst>
                <a:rect l="0" t="0" r="r" b="b"/>
                <a:pathLst>
                  <a:path w="9" h="4">
                    <a:moveTo>
                      <a:pt x="9" y="3"/>
                    </a:moveTo>
                    <a:cubicBezTo>
                      <a:pt x="9" y="3"/>
                      <a:pt x="4" y="4"/>
                      <a:pt x="2" y="3"/>
                    </a:cubicBezTo>
                    <a:cubicBezTo>
                      <a:pt x="2" y="3"/>
                      <a:pt x="0" y="1"/>
                      <a:pt x="0" y="0"/>
                    </a:cubicBezTo>
                    <a:cubicBezTo>
                      <a:pt x="0" y="0"/>
                      <a:pt x="4" y="0"/>
                      <a:pt x="6" y="1"/>
                    </a:cubicBezTo>
                    <a:cubicBezTo>
                      <a:pt x="6" y="1"/>
                      <a:pt x="7" y="1"/>
                      <a:pt x="9" y="3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51" name="Freeform 627"/>
              <p:cNvSpPr>
                <a:spLocks/>
              </p:cNvSpPr>
              <p:nvPr/>
            </p:nvSpPr>
            <p:spPr bwMode="auto">
              <a:xfrm>
                <a:off x="4552" y="1665"/>
                <a:ext cx="37" cy="23"/>
              </a:xfrm>
              <a:custGeom>
                <a:avLst/>
                <a:gdLst/>
                <a:ahLst/>
                <a:cxnLst>
                  <a:cxn ang="0">
                    <a:pos x="10" y="5"/>
                  </a:cxn>
                  <a:cxn ang="0">
                    <a:pos x="3" y="5"/>
                  </a:cxn>
                  <a:cxn ang="0">
                    <a:pos x="1" y="0"/>
                  </a:cxn>
                  <a:cxn ang="0">
                    <a:pos x="7" y="1"/>
                  </a:cxn>
                  <a:cxn ang="0">
                    <a:pos x="10" y="5"/>
                  </a:cxn>
                </a:cxnLst>
                <a:rect l="0" t="0" r="r" b="b"/>
                <a:pathLst>
                  <a:path w="10" h="6">
                    <a:moveTo>
                      <a:pt x="10" y="5"/>
                    </a:moveTo>
                    <a:cubicBezTo>
                      <a:pt x="10" y="5"/>
                      <a:pt x="6" y="6"/>
                      <a:pt x="3" y="5"/>
                    </a:cubicBezTo>
                    <a:cubicBezTo>
                      <a:pt x="3" y="5"/>
                      <a:pt x="0" y="2"/>
                      <a:pt x="1" y="0"/>
                    </a:cubicBezTo>
                    <a:cubicBezTo>
                      <a:pt x="1" y="0"/>
                      <a:pt x="5" y="0"/>
                      <a:pt x="7" y="1"/>
                    </a:cubicBezTo>
                    <a:cubicBezTo>
                      <a:pt x="7" y="1"/>
                      <a:pt x="10" y="3"/>
                      <a:pt x="10" y="5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52" name="Freeform 628"/>
              <p:cNvSpPr>
                <a:spLocks/>
              </p:cNvSpPr>
              <p:nvPr/>
            </p:nvSpPr>
            <p:spPr bwMode="auto">
              <a:xfrm>
                <a:off x="4557" y="1669"/>
                <a:ext cx="28" cy="14"/>
              </a:xfrm>
              <a:custGeom>
                <a:avLst/>
                <a:gdLst/>
                <a:ahLst/>
                <a:cxnLst>
                  <a:cxn ang="0">
                    <a:pos x="8" y="4"/>
                  </a:cxn>
                  <a:cxn ang="0">
                    <a:pos x="2" y="3"/>
                  </a:cxn>
                  <a:cxn ang="0">
                    <a:pos x="1" y="0"/>
                  </a:cxn>
                  <a:cxn ang="0">
                    <a:pos x="6" y="1"/>
                  </a:cxn>
                  <a:cxn ang="0">
                    <a:pos x="8" y="4"/>
                  </a:cxn>
                </a:cxnLst>
                <a:rect l="0" t="0" r="r" b="b"/>
                <a:pathLst>
                  <a:path w="8" h="4">
                    <a:moveTo>
                      <a:pt x="8" y="4"/>
                    </a:moveTo>
                    <a:cubicBezTo>
                      <a:pt x="8" y="4"/>
                      <a:pt x="4" y="4"/>
                      <a:pt x="2" y="3"/>
                    </a:cubicBezTo>
                    <a:cubicBezTo>
                      <a:pt x="2" y="3"/>
                      <a:pt x="0" y="1"/>
                      <a:pt x="1" y="0"/>
                    </a:cubicBezTo>
                    <a:cubicBezTo>
                      <a:pt x="1" y="0"/>
                      <a:pt x="4" y="0"/>
                      <a:pt x="6" y="1"/>
                    </a:cubicBezTo>
                    <a:cubicBezTo>
                      <a:pt x="6" y="1"/>
                      <a:pt x="6" y="2"/>
                      <a:pt x="8" y="4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53" name="Freeform 629"/>
              <p:cNvSpPr>
                <a:spLocks/>
              </p:cNvSpPr>
              <p:nvPr/>
            </p:nvSpPr>
            <p:spPr bwMode="auto">
              <a:xfrm>
                <a:off x="4552" y="1678"/>
                <a:ext cx="32" cy="23"/>
              </a:xfrm>
              <a:custGeom>
                <a:avLst/>
                <a:gdLst/>
                <a:ahLst/>
                <a:cxnLst>
                  <a:cxn ang="0">
                    <a:pos x="9" y="5"/>
                  </a:cxn>
                  <a:cxn ang="0">
                    <a:pos x="2" y="5"/>
                  </a:cxn>
                  <a:cxn ang="0">
                    <a:pos x="0" y="0"/>
                  </a:cxn>
                  <a:cxn ang="0">
                    <a:pos x="6" y="1"/>
                  </a:cxn>
                  <a:cxn ang="0">
                    <a:pos x="9" y="5"/>
                  </a:cxn>
                </a:cxnLst>
                <a:rect l="0" t="0" r="r" b="b"/>
                <a:pathLst>
                  <a:path w="9" h="6">
                    <a:moveTo>
                      <a:pt x="9" y="5"/>
                    </a:moveTo>
                    <a:cubicBezTo>
                      <a:pt x="9" y="5"/>
                      <a:pt x="6" y="6"/>
                      <a:pt x="2" y="5"/>
                    </a:cubicBezTo>
                    <a:cubicBezTo>
                      <a:pt x="2" y="5"/>
                      <a:pt x="0" y="2"/>
                      <a:pt x="0" y="0"/>
                    </a:cubicBezTo>
                    <a:cubicBezTo>
                      <a:pt x="0" y="0"/>
                      <a:pt x="4" y="0"/>
                      <a:pt x="6" y="1"/>
                    </a:cubicBezTo>
                    <a:cubicBezTo>
                      <a:pt x="6" y="1"/>
                      <a:pt x="9" y="3"/>
                      <a:pt x="9" y="5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54" name="Freeform 630"/>
              <p:cNvSpPr>
                <a:spLocks/>
              </p:cNvSpPr>
              <p:nvPr/>
            </p:nvSpPr>
            <p:spPr bwMode="auto">
              <a:xfrm>
                <a:off x="4557" y="1683"/>
                <a:ext cx="28" cy="14"/>
              </a:xfrm>
              <a:custGeom>
                <a:avLst/>
                <a:gdLst/>
                <a:ahLst/>
                <a:cxnLst>
                  <a:cxn ang="0">
                    <a:pos x="7" y="4"/>
                  </a:cxn>
                  <a:cxn ang="0">
                    <a:pos x="2" y="3"/>
                  </a:cxn>
                  <a:cxn ang="0">
                    <a:pos x="0" y="0"/>
                  </a:cxn>
                  <a:cxn ang="0">
                    <a:pos x="5" y="1"/>
                  </a:cxn>
                  <a:cxn ang="0">
                    <a:pos x="7" y="4"/>
                  </a:cxn>
                </a:cxnLst>
                <a:rect l="0" t="0" r="r" b="b"/>
                <a:pathLst>
                  <a:path w="7" h="4">
                    <a:moveTo>
                      <a:pt x="7" y="4"/>
                    </a:moveTo>
                    <a:cubicBezTo>
                      <a:pt x="7" y="4"/>
                      <a:pt x="3" y="4"/>
                      <a:pt x="2" y="3"/>
                    </a:cubicBezTo>
                    <a:cubicBezTo>
                      <a:pt x="2" y="3"/>
                      <a:pt x="0" y="1"/>
                      <a:pt x="0" y="0"/>
                    </a:cubicBezTo>
                    <a:cubicBezTo>
                      <a:pt x="0" y="0"/>
                      <a:pt x="4" y="0"/>
                      <a:pt x="5" y="1"/>
                    </a:cubicBezTo>
                    <a:cubicBezTo>
                      <a:pt x="5" y="1"/>
                      <a:pt x="6" y="2"/>
                      <a:pt x="7" y="4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55" name="Freeform 631"/>
              <p:cNvSpPr>
                <a:spLocks/>
              </p:cNvSpPr>
              <p:nvPr/>
            </p:nvSpPr>
            <p:spPr bwMode="auto">
              <a:xfrm>
                <a:off x="4552" y="1697"/>
                <a:ext cx="32" cy="18"/>
              </a:xfrm>
              <a:custGeom>
                <a:avLst/>
                <a:gdLst/>
                <a:ahLst/>
                <a:cxnLst>
                  <a:cxn ang="0">
                    <a:pos x="10" y="5"/>
                  </a:cxn>
                  <a:cxn ang="0">
                    <a:pos x="3" y="5"/>
                  </a:cxn>
                  <a:cxn ang="0">
                    <a:pos x="1" y="0"/>
                  </a:cxn>
                  <a:cxn ang="0">
                    <a:pos x="7" y="1"/>
                  </a:cxn>
                  <a:cxn ang="0">
                    <a:pos x="10" y="5"/>
                  </a:cxn>
                </a:cxnLst>
                <a:rect l="0" t="0" r="r" b="b"/>
                <a:pathLst>
                  <a:path w="10" h="5">
                    <a:moveTo>
                      <a:pt x="10" y="5"/>
                    </a:moveTo>
                    <a:cubicBezTo>
                      <a:pt x="10" y="5"/>
                      <a:pt x="6" y="5"/>
                      <a:pt x="3" y="5"/>
                    </a:cubicBezTo>
                    <a:cubicBezTo>
                      <a:pt x="3" y="5"/>
                      <a:pt x="0" y="2"/>
                      <a:pt x="1" y="0"/>
                    </a:cubicBezTo>
                    <a:cubicBezTo>
                      <a:pt x="1" y="0"/>
                      <a:pt x="5" y="0"/>
                      <a:pt x="7" y="1"/>
                    </a:cubicBezTo>
                    <a:cubicBezTo>
                      <a:pt x="7" y="1"/>
                      <a:pt x="10" y="2"/>
                      <a:pt x="10" y="5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56" name="Freeform 632"/>
              <p:cNvSpPr>
                <a:spLocks/>
              </p:cNvSpPr>
              <p:nvPr/>
            </p:nvSpPr>
            <p:spPr bwMode="auto">
              <a:xfrm>
                <a:off x="4557" y="1701"/>
                <a:ext cx="28" cy="14"/>
              </a:xfrm>
              <a:custGeom>
                <a:avLst/>
                <a:gdLst/>
                <a:ahLst/>
                <a:cxnLst>
                  <a:cxn ang="0">
                    <a:pos x="7" y="3"/>
                  </a:cxn>
                  <a:cxn ang="0">
                    <a:pos x="2" y="3"/>
                  </a:cxn>
                  <a:cxn ang="0">
                    <a:pos x="0" y="0"/>
                  </a:cxn>
                  <a:cxn ang="0">
                    <a:pos x="5" y="1"/>
                  </a:cxn>
                  <a:cxn ang="0">
                    <a:pos x="7" y="3"/>
                  </a:cxn>
                </a:cxnLst>
                <a:rect l="0" t="0" r="r" b="b"/>
                <a:pathLst>
                  <a:path w="7" h="4">
                    <a:moveTo>
                      <a:pt x="7" y="3"/>
                    </a:moveTo>
                    <a:cubicBezTo>
                      <a:pt x="7" y="3"/>
                      <a:pt x="3" y="4"/>
                      <a:pt x="2" y="3"/>
                    </a:cubicBezTo>
                    <a:cubicBezTo>
                      <a:pt x="2" y="3"/>
                      <a:pt x="0" y="1"/>
                      <a:pt x="0" y="0"/>
                    </a:cubicBezTo>
                    <a:cubicBezTo>
                      <a:pt x="0" y="0"/>
                      <a:pt x="3" y="0"/>
                      <a:pt x="5" y="1"/>
                    </a:cubicBezTo>
                    <a:cubicBezTo>
                      <a:pt x="5" y="1"/>
                      <a:pt x="5" y="2"/>
                      <a:pt x="7" y="3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57" name="Freeform 633"/>
              <p:cNvSpPr>
                <a:spLocks/>
              </p:cNvSpPr>
              <p:nvPr/>
            </p:nvSpPr>
            <p:spPr bwMode="auto">
              <a:xfrm>
                <a:off x="4557" y="1710"/>
                <a:ext cx="32" cy="23"/>
              </a:xfrm>
              <a:custGeom>
                <a:avLst/>
                <a:gdLst/>
                <a:ahLst/>
                <a:cxnLst>
                  <a:cxn ang="0">
                    <a:pos x="9" y="6"/>
                  </a:cxn>
                  <a:cxn ang="0">
                    <a:pos x="2" y="5"/>
                  </a:cxn>
                  <a:cxn ang="0">
                    <a:pos x="0" y="0"/>
                  </a:cxn>
                  <a:cxn ang="0">
                    <a:pos x="7" y="2"/>
                  </a:cxn>
                  <a:cxn ang="0">
                    <a:pos x="9" y="6"/>
                  </a:cxn>
                </a:cxnLst>
                <a:rect l="0" t="0" r="r" b="b"/>
                <a:pathLst>
                  <a:path w="9" h="6">
                    <a:moveTo>
                      <a:pt x="9" y="6"/>
                    </a:moveTo>
                    <a:cubicBezTo>
                      <a:pt x="9" y="6"/>
                      <a:pt x="6" y="6"/>
                      <a:pt x="2" y="5"/>
                    </a:cubicBezTo>
                    <a:cubicBezTo>
                      <a:pt x="2" y="5"/>
                      <a:pt x="0" y="2"/>
                      <a:pt x="0" y="0"/>
                    </a:cubicBezTo>
                    <a:cubicBezTo>
                      <a:pt x="0" y="0"/>
                      <a:pt x="4" y="0"/>
                      <a:pt x="7" y="2"/>
                    </a:cubicBezTo>
                    <a:cubicBezTo>
                      <a:pt x="7" y="2"/>
                      <a:pt x="9" y="3"/>
                      <a:pt x="9" y="6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58" name="Freeform 634"/>
              <p:cNvSpPr>
                <a:spLocks/>
              </p:cNvSpPr>
              <p:nvPr/>
            </p:nvSpPr>
            <p:spPr bwMode="auto">
              <a:xfrm>
                <a:off x="4561" y="1715"/>
                <a:ext cx="23" cy="14"/>
              </a:xfrm>
              <a:custGeom>
                <a:avLst/>
                <a:gdLst/>
                <a:ahLst/>
                <a:cxnLst>
                  <a:cxn ang="0">
                    <a:pos x="7" y="4"/>
                  </a:cxn>
                  <a:cxn ang="0">
                    <a:pos x="2" y="3"/>
                  </a:cxn>
                  <a:cxn ang="0">
                    <a:pos x="1" y="0"/>
                  </a:cxn>
                  <a:cxn ang="0">
                    <a:pos x="5" y="1"/>
                  </a:cxn>
                  <a:cxn ang="0">
                    <a:pos x="7" y="4"/>
                  </a:cxn>
                </a:cxnLst>
                <a:rect l="0" t="0" r="r" b="b"/>
                <a:pathLst>
                  <a:path w="7" h="4">
                    <a:moveTo>
                      <a:pt x="7" y="4"/>
                    </a:moveTo>
                    <a:cubicBezTo>
                      <a:pt x="7" y="4"/>
                      <a:pt x="3" y="4"/>
                      <a:pt x="2" y="3"/>
                    </a:cubicBezTo>
                    <a:cubicBezTo>
                      <a:pt x="2" y="3"/>
                      <a:pt x="0" y="1"/>
                      <a:pt x="1" y="0"/>
                    </a:cubicBezTo>
                    <a:cubicBezTo>
                      <a:pt x="1" y="0"/>
                      <a:pt x="4" y="1"/>
                      <a:pt x="5" y="1"/>
                    </a:cubicBezTo>
                    <a:cubicBezTo>
                      <a:pt x="5" y="1"/>
                      <a:pt x="6" y="2"/>
                      <a:pt x="7" y="4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59" name="Freeform 635"/>
              <p:cNvSpPr>
                <a:spLocks/>
              </p:cNvSpPr>
              <p:nvPr/>
            </p:nvSpPr>
            <p:spPr bwMode="auto">
              <a:xfrm>
                <a:off x="4566" y="1729"/>
                <a:ext cx="37" cy="18"/>
              </a:xfrm>
              <a:custGeom>
                <a:avLst/>
                <a:gdLst/>
                <a:ahLst/>
                <a:cxnLst>
                  <a:cxn ang="0">
                    <a:pos x="10" y="5"/>
                  </a:cxn>
                  <a:cxn ang="0">
                    <a:pos x="3" y="5"/>
                  </a:cxn>
                  <a:cxn ang="0">
                    <a:pos x="1" y="0"/>
                  </a:cxn>
                  <a:cxn ang="0">
                    <a:pos x="7" y="1"/>
                  </a:cxn>
                  <a:cxn ang="0">
                    <a:pos x="10" y="5"/>
                  </a:cxn>
                </a:cxnLst>
                <a:rect l="0" t="0" r="r" b="b"/>
                <a:pathLst>
                  <a:path w="10" h="5">
                    <a:moveTo>
                      <a:pt x="10" y="5"/>
                    </a:moveTo>
                    <a:cubicBezTo>
                      <a:pt x="10" y="5"/>
                      <a:pt x="6" y="5"/>
                      <a:pt x="3" y="5"/>
                    </a:cubicBezTo>
                    <a:cubicBezTo>
                      <a:pt x="3" y="5"/>
                      <a:pt x="0" y="2"/>
                      <a:pt x="1" y="0"/>
                    </a:cubicBezTo>
                    <a:cubicBezTo>
                      <a:pt x="1" y="0"/>
                      <a:pt x="5" y="0"/>
                      <a:pt x="7" y="1"/>
                    </a:cubicBezTo>
                    <a:cubicBezTo>
                      <a:pt x="7" y="1"/>
                      <a:pt x="10" y="2"/>
                      <a:pt x="10" y="5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60" name="Freeform 636"/>
              <p:cNvSpPr>
                <a:spLocks/>
              </p:cNvSpPr>
              <p:nvPr/>
            </p:nvSpPr>
            <p:spPr bwMode="auto">
              <a:xfrm>
                <a:off x="4575" y="1729"/>
                <a:ext cx="23" cy="18"/>
              </a:xfrm>
              <a:custGeom>
                <a:avLst/>
                <a:gdLst/>
                <a:ahLst/>
                <a:cxnLst>
                  <a:cxn ang="0">
                    <a:pos x="7" y="4"/>
                  </a:cxn>
                  <a:cxn ang="0">
                    <a:pos x="1" y="4"/>
                  </a:cxn>
                  <a:cxn ang="0">
                    <a:pos x="0" y="0"/>
                  </a:cxn>
                  <a:cxn ang="0">
                    <a:pos x="5" y="2"/>
                  </a:cxn>
                  <a:cxn ang="0">
                    <a:pos x="7" y="4"/>
                  </a:cxn>
                </a:cxnLst>
                <a:rect l="0" t="0" r="r" b="b"/>
                <a:pathLst>
                  <a:path w="7" h="5">
                    <a:moveTo>
                      <a:pt x="7" y="4"/>
                    </a:moveTo>
                    <a:cubicBezTo>
                      <a:pt x="7" y="4"/>
                      <a:pt x="3" y="5"/>
                      <a:pt x="1" y="4"/>
                    </a:cubicBezTo>
                    <a:cubicBezTo>
                      <a:pt x="1" y="4"/>
                      <a:pt x="0" y="2"/>
                      <a:pt x="0" y="0"/>
                    </a:cubicBezTo>
                    <a:cubicBezTo>
                      <a:pt x="0" y="0"/>
                      <a:pt x="3" y="1"/>
                      <a:pt x="5" y="2"/>
                    </a:cubicBezTo>
                    <a:cubicBezTo>
                      <a:pt x="5" y="2"/>
                      <a:pt x="5" y="2"/>
                      <a:pt x="7" y="4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61" name="Freeform 637"/>
              <p:cNvSpPr>
                <a:spLocks/>
              </p:cNvSpPr>
              <p:nvPr/>
            </p:nvSpPr>
            <p:spPr bwMode="auto">
              <a:xfrm>
                <a:off x="4630" y="1564"/>
                <a:ext cx="41" cy="32"/>
              </a:xfrm>
              <a:custGeom>
                <a:avLst/>
                <a:gdLst/>
                <a:ahLst/>
                <a:cxnLst>
                  <a:cxn ang="0">
                    <a:pos x="12" y="9"/>
                  </a:cxn>
                  <a:cxn ang="0">
                    <a:pos x="3" y="8"/>
                  </a:cxn>
                  <a:cxn ang="0">
                    <a:pos x="1" y="0"/>
                  </a:cxn>
                  <a:cxn ang="0">
                    <a:pos x="8" y="2"/>
                  </a:cxn>
                  <a:cxn ang="0">
                    <a:pos x="12" y="9"/>
                  </a:cxn>
                </a:cxnLst>
                <a:rect l="0" t="0" r="r" b="b"/>
                <a:pathLst>
                  <a:path w="12" h="10">
                    <a:moveTo>
                      <a:pt x="12" y="9"/>
                    </a:moveTo>
                    <a:cubicBezTo>
                      <a:pt x="12" y="9"/>
                      <a:pt x="7" y="10"/>
                      <a:pt x="3" y="8"/>
                    </a:cubicBezTo>
                    <a:cubicBezTo>
                      <a:pt x="3" y="8"/>
                      <a:pt x="0" y="4"/>
                      <a:pt x="1" y="0"/>
                    </a:cubicBezTo>
                    <a:cubicBezTo>
                      <a:pt x="1" y="0"/>
                      <a:pt x="6" y="0"/>
                      <a:pt x="8" y="2"/>
                    </a:cubicBezTo>
                    <a:cubicBezTo>
                      <a:pt x="8" y="2"/>
                      <a:pt x="12" y="5"/>
                      <a:pt x="12" y="9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62" name="Freeform 638"/>
              <p:cNvSpPr>
                <a:spLocks/>
              </p:cNvSpPr>
              <p:nvPr/>
            </p:nvSpPr>
            <p:spPr bwMode="auto">
              <a:xfrm>
                <a:off x="4635" y="1569"/>
                <a:ext cx="32" cy="27"/>
              </a:xfrm>
              <a:custGeom>
                <a:avLst/>
                <a:gdLst/>
                <a:ahLst/>
                <a:cxnLst>
                  <a:cxn ang="0">
                    <a:pos x="9" y="6"/>
                  </a:cxn>
                  <a:cxn ang="0">
                    <a:pos x="2" y="5"/>
                  </a:cxn>
                  <a:cxn ang="0">
                    <a:pos x="0" y="0"/>
                  </a:cxn>
                  <a:cxn ang="0">
                    <a:pos x="6" y="1"/>
                  </a:cxn>
                  <a:cxn ang="0">
                    <a:pos x="9" y="6"/>
                  </a:cxn>
                </a:cxnLst>
                <a:rect l="0" t="0" r="r" b="b"/>
                <a:pathLst>
                  <a:path w="9" h="7">
                    <a:moveTo>
                      <a:pt x="9" y="6"/>
                    </a:moveTo>
                    <a:cubicBezTo>
                      <a:pt x="9" y="6"/>
                      <a:pt x="4" y="7"/>
                      <a:pt x="2" y="5"/>
                    </a:cubicBezTo>
                    <a:cubicBezTo>
                      <a:pt x="2" y="5"/>
                      <a:pt x="0" y="1"/>
                      <a:pt x="0" y="0"/>
                    </a:cubicBezTo>
                    <a:cubicBezTo>
                      <a:pt x="0" y="0"/>
                      <a:pt x="4" y="0"/>
                      <a:pt x="6" y="1"/>
                    </a:cubicBezTo>
                    <a:cubicBezTo>
                      <a:pt x="6" y="1"/>
                      <a:pt x="7" y="3"/>
                      <a:pt x="9" y="6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63" name="Freeform 639"/>
              <p:cNvSpPr>
                <a:spLocks/>
              </p:cNvSpPr>
              <p:nvPr/>
            </p:nvSpPr>
            <p:spPr bwMode="auto">
              <a:xfrm>
                <a:off x="4644" y="1542"/>
                <a:ext cx="37" cy="36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8" y="2"/>
                  </a:cxn>
                  <a:cxn ang="0">
                    <a:pos x="11" y="9"/>
                  </a:cxn>
                  <a:cxn ang="0">
                    <a:pos x="3" y="8"/>
                  </a:cxn>
                  <a:cxn ang="0">
                    <a:pos x="0" y="4"/>
                  </a:cxn>
                  <a:cxn ang="0">
                    <a:pos x="3" y="0"/>
                  </a:cxn>
                </a:cxnLst>
                <a:rect l="0" t="0" r="r" b="b"/>
                <a:pathLst>
                  <a:path w="11" h="10">
                    <a:moveTo>
                      <a:pt x="3" y="0"/>
                    </a:moveTo>
                    <a:cubicBezTo>
                      <a:pt x="5" y="0"/>
                      <a:pt x="7" y="1"/>
                      <a:pt x="8" y="2"/>
                    </a:cubicBezTo>
                    <a:cubicBezTo>
                      <a:pt x="8" y="2"/>
                      <a:pt x="11" y="4"/>
                      <a:pt x="11" y="9"/>
                    </a:cubicBezTo>
                    <a:cubicBezTo>
                      <a:pt x="11" y="9"/>
                      <a:pt x="7" y="10"/>
                      <a:pt x="3" y="8"/>
                    </a:cubicBezTo>
                    <a:cubicBezTo>
                      <a:pt x="3" y="8"/>
                      <a:pt x="1" y="6"/>
                      <a:pt x="0" y="4"/>
                    </a:cubicBezTo>
                    <a:cubicBezTo>
                      <a:pt x="0" y="4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64" name="Freeform 640"/>
              <p:cNvSpPr>
                <a:spLocks/>
              </p:cNvSpPr>
              <p:nvPr/>
            </p:nvSpPr>
            <p:spPr bwMode="auto">
              <a:xfrm>
                <a:off x="4649" y="1546"/>
                <a:ext cx="32" cy="2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5" y="2"/>
                  </a:cxn>
                  <a:cxn ang="0">
                    <a:pos x="8" y="7"/>
                  </a:cxn>
                  <a:cxn ang="0">
                    <a:pos x="1" y="6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8" h="8">
                    <a:moveTo>
                      <a:pt x="1" y="0"/>
                    </a:moveTo>
                    <a:cubicBezTo>
                      <a:pt x="2" y="1"/>
                      <a:pt x="4" y="1"/>
                      <a:pt x="5" y="2"/>
                    </a:cubicBezTo>
                    <a:cubicBezTo>
                      <a:pt x="5" y="2"/>
                      <a:pt x="6" y="3"/>
                      <a:pt x="8" y="7"/>
                    </a:cubicBezTo>
                    <a:cubicBezTo>
                      <a:pt x="8" y="7"/>
                      <a:pt x="3" y="8"/>
                      <a:pt x="1" y="6"/>
                    </a:cubicBezTo>
                    <a:cubicBezTo>
                      <a:pt x="1" y="6"/>
                      <a:pt x="0" y="4"/>
                      <a:pt x="0" y="2"/>
                    </a:cubicBezTo>
                    <a:cubicBezTo>
                      <a:pt x="0" y="2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65" name="Freeform 641"/>
              <p:cNvSpPr>
                <a:spLocks/>
              </p:cNvSpPr>
              <p:nvPr/>
            </p:nvSpPr>
            <p:spPr bwMode="auto">
              <a:xfrm>
                <a:off x="4653" y="1528"/>
                <a:ext cx="28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0"/>
                  </a:cxn>
                  <a:cxn ang="0">
                    <a:pos x="7" y="4"/>
                  </a:cxn>
                  <a:cxn ang="0">
                    <a:pos x="0" y="7"/>
                  </a:cxn>
                  <a:cxn ang="0">
                    <a:pos x="0" y="0"/>
                  </a:cxn>
                </a:cxnLst>
                <a:rect l="0" t="0" r="r" b="b"/>
                <a:pathLst>
                  <a:path w="7" h="7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6" y="1"/>
                      <a:pt x="7" y="4"/>
                    </a:cubicBezTo>
                    <a:cubicBezTo>
                      <a:pt x="7" y="4"/>
                      <a:pt x="4" y="6"/>
                      <a:pt x="0" y="7"/>
                    </a:cubicBezTo>
                    <a:cubicBezTo>
                      <a:pt x="0" y="7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66" name="Freeform 642"/>
              <p:cNvSpPr>
                <a:spLocks/>
              </p:cNvSpPr>
              <p:nvPr/>
            </p:nvSpPr>
            <p:spPr bwMode="auto">
              <a:xfrm>
                <a:off x="4653" y="1528"/>
                <a:ext cx="23" cy="1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6" y="3"/>
                  </a:cxn>
                  <a:cxn ang="0">
                    <a:pos x="0" y="5"/>
                  </a:cxn>
                  <a:cxn ang="0">
                    <a:pos x="1" y="0"/>
                  </a:cxn>
                </a:cxnLst>
                <a:rect l="0" t="0" r="r" b="b"/>
                <a:pathLst>
                  <a:path w="6" h="5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3" y="1"/>
                      <a:pt x="6" y="3"/>
                    </a:cubicBezTo>
                    <a:cubicBezTo>
                      <a:pt x="6" y="3"/>
                      <a:pt x="3" y="4"/>
                      <a:pt x="0" y="5"/>
                    </a:cubicBezTo>
                    <a:cubicBezTo>
                      <a:pt x="0" y="5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67" name="Freeform 643"/>
              <p:cNvSpPr>
                <a:spLocks noEditPoints="1"/>
              </p:cNvSpPr>
              <p:nvPr/>
            </p:nvSpPr>
            <p:spPr bwMode="auto">
              <a:xfrm>
                <a:off x="4644" y="1487"/>
                <a:ext cx="60" cy="109"/>
              </a:xfrm>
              <a:custGeom>
                <a:avLst/>
                <a:gdLst/>
                <a:ahLst/>
                <a:cxnLst>
                  <a:cxn ang="0">
                    <a:pos x="9" y="31"/>
                  </a:cxn>
                  <a:cxn ang="0">
                    <a:pos x="11" y="30"/>
                  </a:cxn>
                  <a:cxn ang="0">
                    <a:pos x="11" y="27"/>
                  </a:cxn>
                  <a:cxn ang="0">
                    <a:pos x="13" y="27"/>
                  </a:cxn>
                  <a:cxn ang="0">
                    <a:pos x="11" y="26"/>
                  </a:cxn>
                  <a:cxn ang="0">
                    <a:pos x="14" y="26"/>
                  </a:cxn>
                  <a:cxn ang="0">
                    <a:pos x="12" y="24"/>
                  </a:cxn>
                  <a:cxn ang="0">
                    <a:pos x="15" y="24"/>
                  </a:cxn>
                  <a:cxn ang="0">
                    <a:pos x="12" y="22"/>
                  </a:cxn>
                  <a:cxn ang="0">
                    <a:pos x="16" y="23"/>
                  </a:cxn>
                  <a:cxn ang="0">
                    <a:pos x="12" y="20"/>
                  </a:cxn>
                  <a:cxn ang="0">
                    <a:pos x="17" y="20"/>
                  </a:cxn>
                  <a:cxn ang="0">
                    <a:pos x="12" y="17"/>
                  </a:cxn>
                  <a:cxn ang="0">
                    <a:pos x="17" y="18"/>
                  </a:cxn>
                  <a:cxn ang="0">
                    <a:pos x="11" y="15"/>
                  </a:cxn>
                  <a:cxn ang="0">
                    <a:pos x="17" y="15"/>
                  </a:cxn>
                  <a:cxn ang="0">
                    <a:pos x="10" y="14"/>
                  </a:cxn>
                  <a:cxn ang="0">
                    <a:pos x="17" y="11"/>
                  </a:cxn>
                  <a:cxn ang="0">
                    <a:pos x="9" y="12"/>
                  </a:cxn>
                  <a:cxn ang="0">
                    <a:pos x="16" y="8"/>
                  </a:cxn>
                  <a:cxn ang="0">
                    <a:pos x="8" y="10"/>
                  </a:cxn>
                  <a:cxn ang="0">
                    <a:pos x="15" y="5"/>
                  </a:cxn>
                  <a:cxn ang="0">
                    <a:pos x="6" y="8"/>
                  </a:cxn>
                  <a:cxn ang="0">
                    <a:pos x="13" y="3"/>
                  </a:cxn>
                  <a:cxn ang="0">
                    <a:pos x="3" y="6"/>
                  </a:cxn>
                  <a:cxn ang="0">
                    <a:pos x="12" y="2"/>
                  </a:cxn>
                  <a:cxn ang="0">
                    <a:pos x="0" y="4"/>
                  </a:cxn>
                  <a:cxn ang="0">
                    <a:pos x="10" y="0"/>
                  </a:cxn>
                </a:cxnLst>
                <a:rect l="0" t="0" r="r" b="b"/>
                <a:pathLst>
                  <a:path w="17" h="31">
                    <a:moveTo>
                      <a:pt x="9" y="31"/>
                    </a:moveTo>
                    <a:cubicBezTo>
                      <a:pt x="9" y="31"/>
                      <a:pt x="9" y="31"/>
                      <a:pt x="11" y="30"/>
                    </a:cubicBezTo>
                    <a:moveTo>
                      <a:pt x="11" y="27"/>
                    </a:moveTo>
                    <a:cubicBezTo>
                      <a:pt x="11" y="27"/>
                      <a:pt x="12" y="28"/>
                      <a:pt x="13" y="27"/>
                    </a:cubicBezTo>
                    <a:moveTo>
                      <a:pt x="11" y="26"/>
                    </a:moveTo>
                    <a:cubicBezTo>
                      <a:pt x="11" y="26"/>
                      <a:pt x="13" y="26"/>
                      <a:pt x="14" y="26"/>
                    </a:cubicBezTo>
                    <a:moveTo>
                      <a:pt x="12" y="24"/>
                    </a:moveTo>
                    <a:cubicBezTo>
                      <a:pt x="12" y="24"/>
                      <a:pt x="14" y="25"/>
                      <a:pt x="15" y="24"/>
                    </a:cubicBezTo>
                    <a:moveTo>
                      <a:pt x="12" y="22"/>
                    </a:moveTo>
                    <a:cubicBezTo>
                      <a:pt x="12" y="22"/>
                      <a:pt x="16" y="23"/>
                      <a:pt x="16" y="23"/>
                    </a:cubicBezTo>
                    <a:moveTo>
                      <a:pt x="12" y="20"/>
                    </a:moveTo>
                    <a:cubicBezTo>
                      <a:pt x="12" y="20"/>
                      <a:pt x="15" y="20"/>
                      <a:pt x="17" y="20"/>
                    </a:cubicBezTo>
                    <a:moveTo>
                      <a:pt x="12" y="17"/>
                    </a:moveTo>
                    <a:cubicBezTo>
                      <a:pt x="12" y="17"/>
                      <a:pt x="15" y="16"/>
                      <a:pt x="17" y="18"/>
                    </a:cubicBezTo>
                    <a:moveTo>
                      <a:pt x="11" y="15"/>
                    </a:moveTo>
                    <a:cubicBezTo>
                      <a:pt x="11" y="15"/>
                      <a:pt x="15" y="14"/>
                      <a:pt x="17" y="15"/>
                    </a:cubicBezTo>
                    <a:moveTo>
                      <a:pt x="10" y="14"/>
                    </a:moveTo>
                    <a:cubicBezTo>
                      <a:pt x="10" y="14"/>
                      <a:pt x="11" y="13"/>
                      <a:pt x="17" y="11"/>
                    </a:cubicBezTo>
                    <a:moveTo>
                      <a:pt x="9" y="12"/>
                    </a:moveTo>
                    <a:cubicBezTo>
                      <a:pt x="9" y="12"/>
                      <a:pt x="11" y="9"/>
                      <a:pt x="16" y="8"/>
                    </a:cubicBezTo>
                    <a:moveTo>
                      <a:pt x="8" y="10"/>
                    </a:moveTo>
                    <a:cubicBezTo>
                      <a:pt x="8" y="10"/>
                      <a:pt x="9" y="7"/>
                      <a:pt x="15" y="5"/>
                    </a:cubicBezTo>
                    <a:moveTo>
                      <a:pt x="6" y="8"/>
                    </a:moveTo>
                    <a:cubicBezTo>
                      <a:pt x="6" y="8"/>
                      <a:pt x="7" y="5"/>
                      <a:pt x="13" y="3"/>
                    </a:cubicBezTo>
                    <a:moveTo>
                      <a:pt x="3" y="6"/>
                    </a:moveTo>
                    <a:cubicBezTo>
                      <a:pt x="3" y="6"/>
                      <a:pt x="5" y="2"/>
                      <a:pt x="12" y="2"/>
                    </a:cubicBezTo>
                    <a:moveTo>
                      <a:pt x="0" y="4"/>
                    </a:moveTo>
                    <a:cubicBezTo>
                      <a:pt x="0" y="4"/>
                      <a:pt x="1" y="0"/>
                      <a:pt x="10" y="0"/>
                    </a:cubicBezTo>
                  </a:path>
                </a:pathLst>
              </a:custGeom>
              <a:noFill/>
              <a:ln w="0">
                <a:solidFill>
                  <a:srgbClr val="79501A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68" name="Freeform 644"/>
              <p:cNvSpPr>
                <a:spLocks/>
              </p:cNvSpPr>
              <p:nvPr/>
            </p:nvSpPr>
            <p:spPr bwMode="auto">
              <a:xfrm>
                <a:off x="4566" y="1469"/>
                <a:ext cx="23" cy="46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8"/>
                  </a:cxn>
                  <a:cxn ang="0">
                    <a:pos x="5" y="13"/>
                  </a:cxn>
                  <a:cxn ang="0">
                    <a:pos x="6" y="6"/>
                  </a:cxn>
                  <a:cxn ang="0">
                    <a:pos x="3" y="0"/>
                  </a:cxn>
                </a:cxnLst>
                <a:rect l="0" t="0" r="r" b="b"/>
                <a:pathLst>
                  <a:path w="6" h="13">
                    <a:moveTo>
                      <a:pt x="3" y="0"/>
                    </a:moveTo>
                    <a:cubicBezTo>
                      <a:pt x="3" y="0"/>
                      <a:pt x="1" y="4"/>
                      <a:pt x="0" y="8"/>
                    </a:cubicBezTo>
                    <a:cubicBezTo>
                      <a:pt x="0" y="8"/>
                      <a:pt x="2" y="13"/>
                      <a:pt x="5" y="13"/>
                    </a:cubicBezTo>
                    <a:cubicBezTo>
                      <a:pt x="5" y="13"/>
                      <a:pt x="6" y="9"/>
                      <a:pt x="6" y="6"/>
                    </a:cubicBezTo>
                    <a:cubicBezTo>
                      <a:pt x="6" y="6"/>
                      <a:pt x="6" y="2"/>
                      <a:pt x="3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69" name="Freeform 645"/>
              <p:cNvSpPr>
                <a:spLocks/>
              </p:cNvSpPr>
              <p:nvPr/>
            </p:nvSpPr>
            <p:spPr bwMode="auto">
              <a:xfrm>
                <a:off x="4571" y="1478"/>
                <a:ext cx="14" cy="32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1" y="6"/>
                  </a:cxn>
                  <a:cxn ang="0">
                    <a:pos x="4" y="10"/>
                  </a:cxn>
                  <a:cxn ang="0">
                    <a:pos x="4" y="4"/>
                  </a:cxn>
                  <a:cxn ang="0">
                    <a:pos x="2" y="0"/>
                  </a:cxn>
                </a:cxnLst>
                <a:rect l="0" t="0" r="r" b="b"/>
                <a:pathLst>
                  <a:path w="4" h="10">
                    <a:moveTo>
                      <a:pt x="2" y="0"/>
                    </a:moveTo>
                    <a:cubicBezTo>
                      <a:pt x="2" y="0"/>
                      <a:pt x="0" y="4"/>
                      <a:pt x="1" y="6"/>
                    </a:cubicBezTo>
                    <a:cubicBezTo>
                      <a:pt x="1" y="6"/>
                      <a:pt x="2" y="9"/>
                      <a:pt x="4" y="10"/>
                    </a:cubicBezTo>
                    <a:cubicBezTo>
                      <a:pt x="4" y="10"/>
                      <a:pt x="4" y="6"/>
                      <a:pt x="4" y="4"/>
                    </a:cubicBezTo>
                    <a:cubicBezTo>
                      <a:pt x="4" y="4"/>
                      <a:pt x="4" y="3"/>
                      <a:pt x="2" y="0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70" name="Freeform 646"/>
              <p:cNvSpPr>
                <a:spLocks/>
              </p:cNvSpPr>
              <p:nvPr/>
            </p:nvSpPr>
            <p:spPr bwMode="auto">
              <a:xfrm>
                <a:off x="4548" y="1464"/>
                <a:ext cx="28" cy="41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7" y="8"/>
                  </a:cxn>
                  <a:cxn ang="0">
                    <a:pos x="0" y="11"/>
                  </a:cxn>
                  <a:cxn ang="0">
                    <a:pos x="2" y="4"/>
                  </a:cxn>
                  <a:cxn ang="0">
                    <a:pos x="8" y="0"/>
                  </a:cxn>
                </a:cxnLst>
                <a:rect l="0" t="0" r="r" b="b"/>
                <a:pathLst>
                  <a:path w="8" h="11">
                    <a:moveTo>
                      <a:pt x="8" y="0"/>
                    </a:moveTo>
                    <a:cubicBezTo>
                      <a:pt x="8" y="0"/>
                      <a:pt x="8" y="5"/>
                      <a:pt x="7" y="8"/>
                    </a:cubicBezTo>
                    <a:cubicBezTo>
                      <a:pt x="7" y="8"/>
                      <a:pt x="3" y="11"/>
                      <a:pt x="0" y="11"/>
                    </a:cubicBezTo>
                    <a:cubicBezTo>
                      <a:pt x="0" y="11"/>
                      <a:pt x="1" y="7"/>
                      <a:pt x="2" y="4"/>
                    </a:cubicBezTo>
                    <a:cubicBezTo>
                      <a:pt x="2" y="4"/>
                      <a:pt x="5" y="1"/>
                      <a:pt x="8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71" name="Freeform 647"/>
              <p:cNvSpPr>
                <a:spLocks/>
              </p:cNvSpPr>
              <p:nvPr/>
            </p:nvSpPr>
            <p:spPr bwMode="auto">
              <a:xfrm>
                <a:off x="4552" y="1473"/>
                <a:ext cx="23" cy="27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5" y="6"/>
                  </a:cxn>
                  <a:cxn ang="0">
                    <a:pos x="0" y="7"/>
                  </a:cxn>
                  <a:cxn ang="0">
                    <a:pos x="2" y="2"/>
                  </a:cxn>
                  <a:cxn ang="0">
                    <a:pos x="6" y="0"/>
                  </a:cxn>
                </a:cxnLst>
                <a:rect l="0" t="0" r="r" b="b"/>
                <a:pathLst>
                  <a:path w="7" h="8">
                    <a:moveTo>
                      <a:pt x="6" y="0"/>
                    </a:moveTo>
                    <a:cubicBezTo>
                      <a:pt x="6" y="0"/>
                      <a:pt x="7" y="4"/>
                      <a:pt x="5" y="6"/>
                    </a:cubicBezTo>
                    <a:cubicBezTo>
                      <a:pt x="5" y="6"/>
                      <a:pt x="2" y="8"/>
                      <a:pt x="0" y="7"/>
                    </a:cubicBezTo>
                    <a:cubicBezTo>
                      <a:pt x="0" y="7"/>
                      <a:pt x="1" y="4"/>
                      <a:pt x="2" y="2"/>
                    </a:cubicBezTo>
                    <a:cubicBezTo>
                      <a:pt x="2" y="2"/>
                      <a:pt x="3" y="1"/>
                      <a:pt x="6" y="0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72" name="Freeform 648"/>
              <p:cNvSpPr>
                <a:spLocks/>
              </p:cNvSpPr>
              <p:nvPr/>
            </p:nvSpPr>
            <p:spPr bwMode="auto">
              <a:xfrm>
                <a:off x="4538" y="1459"/>
                <a:ext cx="37" cy="18"/>
              </a:xfrm>
              <a:custGeom>
                <a:avLst/>
                <a:gdLst/>
                <a:ahLst/>
                <a:cxnLst>
                  <a:cxn ang="0">
                    <a:pos x="10" y="1"/>
                  </a:cxn>
                  <a:cxn ang="0">
                    <a:pos x="6" y="6"/>
                  </a:cxn>
                  <a:cxn ang="0">
                    <a:pos x="0" y="4"/>
                  </a:cxn>
                  <a:cxn ang="0">
                    <a:pos x="5" y="1"/>
                  </a:cxn>
                  <a:cxn ang="0">
                    <a:pos x="10" y="1"/>
                  </a:cxn>
                </a:cxnLst>
                <a:rect l="0" t="0" r="r" b="b"/>
                <a:pathLst>
                  <a:path w="10" h="6">
                    <a:moveTo>
                      <a:pt x="10" y="1"/>
                    </a:moveTo>
                    <a:cubicBezTo>
                      <a:pt x="10" y="1"/>
                      <a:pt x="8" y="4"/>
                      <a:pt x="6" y="6"/>
                    </a:cubicBezTo>
                    <a:cubicBezTo>
                      <a:pt x="6" y="6"/>
                      <a:pt x="1" y="6"/>
                      <a:pt x="0" y="4"/>
                    </a:cubicBezTo>
                    <a:cubicBezTo>
                      <a:pt x="0" y="4"/>
                      <a:pt x="2" y="1"/>
                      <a:pt x="5" y="1"/>
                    </a:cubicBezTo>
                    <a:cubicBezTo>
                      <a:pt x="5" y="1"/>
                      <a:pt x="8" y="0"/>
                      <a:pt x="10" y="1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73" name="Freeform 649"/>
              <p:cNvSpPr>
                <a:spLocks/>
              </p:cNvSpPr>
              <p:nvPr/>
            </p:nvSpPr>
            <p:spPr bwMode="auto">
              <a:xfrm>
                <a:off x="4543" y="1464"/>
                <a:ext cx="28" cy="14"/>
              </a:xfrm>
              <a:custGeom>
                <a:avLst/>
                <a:gdLst/>
                <a:ahLst/>
                <a:cxnLst>
                  <a:cxn ang="0">
                    <a:pos x="8" y="1"/>
                  </a:cxn>
                  <a:cxn ang="0">
                    <a:pos x="4" y="4"/>
                  </a:cxn>
                  <a:cxn ang="0">
                    <a:pos x="0" y="3"/>
                  </a:cxn>
                  <a:cxn ang="0">
                    <a:pos x="4" y="0"/>
                  </a:cxn>
                  <a:cxn ang="0">
                    <a:pos x="8" y="1"/>
                  </a:cxn>
                </a:cxnLst>
                <a:rect l="0" t="0" r="r" b="b"/>
                <a:pathLst>
                  <a:path w="8" h="4">
                    <a:moveTo>
                      <a:pt x="8" y="1"/>
                    </a:moveTo>
                    <a:cubicBezTo>
                      <a:pt x="8" y="1"/>
                      <a:pt x="6" y="4"/>
                      <a:pt x="4" y="4"/>
                    </a:cubicBezTo>
                    <a:cubicBezTo>
                      <a:pt x="4" y="4"/>
                      <a:pt x="1" y="4"/>
                      <a:pt x="0" y="3"/>
                    </a:cubicBezTo>
                    <a:cubicBezTo>
                      <a:pt x="0" y="3"/>
                      <a:pt x="3" y="1"/>
                      <a:pt x="4" y="0"/>
                    </a:cubicBezTo>
                    <a:cubicBezTo>
                      <a:pt x="4" y="0"/>
                      <a:pt x="5" y="0"/>
                      <a:pt x="8" y="1"/>
                    </a:cubicBezTo>
                    <a:close/>
                  </a:path>
                </a:pathLst>
              </a:custGeom>
              <a:solidFill>
                <a:srgbClr val="006E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74" name="Freeform 650"/>
              <p:cNvSpPr>
                <a:spLocks/>
              </p:cNvSpPr>
              <p:nvPr/>
            </p:nvSpPr>
            <p:spPr bwMode="auto">
              <a:xfrm>
                <a:off x="4571" y="1446"/>
                <a:ext cx="14" cy="1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1" y="0"/>
                  </a:cxn>
                </a:cxnLst>
                <a:rect l="0" t="0" r="r" b="b"/>
                <a:pathLst>
                  <a:path w="3" h="4">
                    <a:moveTo>
                      <a:pt x="1" y="0"/>
                    </a:moveTo>
                    <a:cubicBezTo>
                      <a:pt x="1" y="1"/>
                      <a:pt x="1" y="2"/>
                      <a:pt x="0" y="2"/>
                    </a:cubicBezTo>
                    <a:cubicBezTo>
                      <a:pt x="0" y="3"/>
                      <a:pt x="1" y="4"/>
                      <a:pt x="1" y="4"/>
                    </a:cubicBezTo>
                    <a:cubicBezTo>
                      <a:pt x="3" y="4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79A5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75" name="Freeform 651"/>
              <p:cNvSpPr>
                <a:spLocks/>
              </p:cNvSpPr>
              <p:nvPr/>
            </p:nvSpPr>
            <p:spPr bwMode="auto">
              <a:xfrm>
                <a:off x="4561" y="1373"/>
                <a:ext cx="46" cy="78"/>
              </a:xfrm>
              <a:custGeom>
                <a:avLst/>
                <a:gdLst/>
                <a:ahLst/>
                <a:cxnLst>
                  <a:cxn ang="0">
                    <a:pos x="13" y="2"/>
                  </a:cxn>
                  <a:cxn ang="0">
                    <a:pos x="11" y="1"/>
                  </a:cxn>
                  <a:cxn ang="0">
                    <a:pos x="9" y="3"/>
                  </a:cxn>
                  <a:cxn ang="0">
                    <a:pos x="1" y="18"/>
                  </a:cxn>
                  <a:cxn ang="0">
                    <a:pos x="1" y="22"/>
                  </a:cxn>
                  <a:cxn ang="0">
                    <a:pos x="3" y="22"/>
                  </a:cxn>
                  <a:cxn ang="0">
                    <a:pos x="4" y="20"/>
                  </a:cxn>
                  <a:cxn ang="0">
                    <a:pos x="6" y="16"/>
                  </a:cxn>
                  <a:cxn ang="0">
                    <a:pos x="8" y="8"/>
                  </a:cxn>
                  <a:cxn ang="0">
                    <a:pos x="13" y="5"/>
                  </a:cxn>
                  <a:cxn ang="0">
                    <a:pos x="13" y="3"/>
                  </a:cxn>
                  <a:cxn ang="0">
                    <a:pos x="11" y="3"/>
                  </a:cxn>
                  <a:cxn ang="0">
                    <a:pos x="11" y="2"/>
                  </a:cxn>
                  <a:cxn ang="0">
                    <a:pos x="12" y="2"/>
                  </a:cxn>
                  <a:cxn ang="0">
                    <a:pos x="13" y="2"/>
                  </a:cxn>
                </a:cxnLst>
                <a:rect l="0" t="0" r="r" b="b"/>
                <a:pathLst>
                  <a:path w="13" h="23">
                    <a:moveTo>
                      <a:pt x="13" y="2"/>
                    </a:moveTo>
                    <a:cubicBezTo>
                      <a:pt x="13" y="1"/>
                      <a:pt x="12" y="1"/>
                      <a:pt x="11" y="1"/>
                    </a:cubicBezTo>
                    <a:cubicBezTo>
                      <a:pt x="10" y="0"/>
                      <a:pt x="9" y="2"/>
                      <a:pt x="9" y="3"/>
                    </a:cubicBezTo>
                    <a:cubicBezTo>
                      <a:pt x="7" y="8"/>
                      <a:pt x="6" y="14"/>
                      <a:pt x="1" y="18"/>
                    </a:cubicBezTo>
                    <a:cubicBezTo>
                      <a:pt x="0" y="19"/>
                      <a:pt x="0" y="21"/>
                      <a:pt x="1" y="22"/>
                    </a:cubicBezTo>
                    <a:cubicBezTo>
                      <a:pt x="1" y="23"/>
                      <a:pt x="3" y="23"/>
                      <a:pt x="3" y="22"/>
                    </a:cubicBezTo>
                    <a:cubicBezTo>
                      <a:pt x="4" y="22"/>
                      <a:pt x="3" y="21"/>
                      <a:pt x="4" y="20"/>
                    </a:cubicBezTo>
                    <a:cubicBezTo>
                      <a:pt x="4" y="18"/>
                      <a:pt x="5" y="17"/>
                      <a:pt x="6" y="16"/>
                    </a:cubicBezTo>
                    <a:cubicBezTo>
                      <a:pt x="7" y="14"/>
                      <a:pt x="8" y="11"/>
                      <a:pt x="8" y="8"/>
                    </a:cubicBezTo>
                    <a:cubicBezTo>
                      <a:pt x="8" y="6"/>
                      <a:pt x="11" y="6"/>
                      <a:pt x="13" y="5"/>
                    </a:cubicBezTo>
                    <a:cubicBezTo>
                      <a:pt x="13" y="4"/>
                      <a:pt x="13" y="3"/>
                      <a:pt x="13" y="3"/>
                    </a:cubicBezTo>
                    <a:cubicBezTo>
                      <a:pt x="13" y="3"/>
                      <a:pt x="12" y="4"/>
                      <a:pt x="11" y="3"/>
                    </a:cubicBezTo>
                    <a:cubicBezTo>
                      <a:pt x="11" y="3"/>
                      <a:pt x="11" y="2"/>
                      <a:pt x="11" y="2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2" y="2"/>
                      <a:pt x="13" y="3"/>
                      <a:pt x="13" y="2"/>
                    </a:cubicBezTo>
                    <a:close/>
                  </a:path>
                </a:pathLst>
              </a:custGeom>
              <a:solidFill>
                <a:srgbClr val="79A5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76" name="Freeform 652"/>
              <p:cNvSpPr>
                <a:spLocks/>
              </p:cNvSpPr>
              <p:nvPr/>
            </p:nvSpPr>
            <p:spPr bwMode="auto">
              <a:xfrm>
                <a:off x="4552" y="1437"/>
                <a:ext cx="14" cy="9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3" y="2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4" h="3">
                    <a:moveTo>
                      <a:pt x="3" y="0"/>
                    </a:moveTo>
                    <a:cubicBezTo>
                      <a:pt x="2" y="1"/>
                      <a:pt x="1" y="1"/>
                      <a:pt x="1" y="1"/>
                    </a:cubicBezTo>
                    <a:cubicBezTo>
                      <a:pt x="0" y="1"/>
                      <a:pt x="1" y="2"/>
                      <a:pt x="1" y="2"/>
                    </a:cubicBezTo>
                    <a:cubicBezTo>
                      <a:pt x="2" y="2"/>
                      <a:pt x="2" y="3"/>
                      <a:pt x="3" y="2"/>
                    </a:cubicBezTo>
                    <a:cubicBezTo>
                      <a:pt x="3" y="2"/>
                      <a:pt x="4" y="1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79A5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77" name="Freeform 653"/>
              <p:cNvSpPr>
                <a:spLocks/>
              </p:cNvSpPr>
              <p:nvPr/>
            </p:nvSpPr>
            <p:spPr bwMode="auto">
              <a:xfrm>
                <a:off x="4561" y="1409"/>
                <a:ext cx="14" cy="27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6"/>
                  </a:cxn>
                  <a:cxn ang="0">
                    <a:pos x="1" y="6"/>
                  </a:cxn>
                  <a:cxn ang="0">
                    <a:pos x="4" y="0"/>
                  </a:cxn>
                  <a:cxn ang="0">
                    <a:pos x="2" y="3"/>
                  </a:cxn>
                  <a:cxn ang="0">
                    <a:pos x="2" y="3"/>
                  </a:cxn>
                </a:cxnLst>
                <a:rect l="0" t="0" r="r" b="b"/>
                <a:pathLst>
                  <a:path w="4" h="7">
                    <a:moveTo>
                      <a:pt x="2" y="3"/>
                    </a:moveTo>
                    <a:cubicBezTo>
                      <a:pt x="1" y="4"/>
                      <a:pt x="1" y="5"/>
                      <a:pt x="0" y="6"/>
                    </a:cubicBezTo>
                    <a:cubicBezTo>
                      <a:pt x="0" y="6"/>
                      <a:pt x="1" y="7"/>
                      <a:pt x="1" y="6"/>
                    </a:cubicBezTo>
                    <a:cubicBezTo>
                      <a:pt x="2" y="5"/>
                      <a:pt x="4" y="3"/>
                      <a:pt x="4" y="0"/>
                    </a:cubicBezTo>
                    <a:cubicBezTo>
                      <a:pt x="3" y="1"/>
                      <a:pt x="3" y="2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lose/>
                  </a:path>
                </a:pathLst>
              </a:custGeom>
              <a:solidFill>
                <a:srgbClr val="79A5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78" name="Freeform 654"/>
              <p:cNvSpPr>
                <a:spLocks/>
              </p:cNvSpPr>
              <p:nvPr/>
            </p:nvSpPr>
            <p:spPr bwMode="auto">
              <a:xfrm>
                <a:off x="4538" y="1437"/>
                <a:ext cx="14" cy="14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0" y="1"/>
                  </a:cxn>
                  <a:cxn ang="0">
                    <a:pos x="3" y="2"/>
                  </a:cxn>
                  <a:cxn ang="0">
                    <a:pos x="4" y="1"/>
                  </a:cxn>
                </a:cxnLst>
                <a:rect l="0" t="0" r="r" b="b"/>
                <a:pathLst>
                  <a:path w="4" h="3">
                    <a:moveTo>
                      <a:pt x="4" y="1"/>
                    </a:moveTo>
                    <a:cubicBezTo>
                      <a:pt x="3" y="0"/>
                      <a:pt x="1" y="0"/>
                      <a:pt x="0" y="1"/>
                    </a:cubicBezTo>
                    <a:cubicBezTo>
                      <a:pt x="0" y="2"/>
                      <a:pt x="2" y="3"/>
                      <a:pt x="3" y="2"/>
                    </a:cubicBezTo>
                    <a:cubicBezTo>
                      <a:pt x="4" y="2"/>
                      <a:pt x="4" y="1"/>
                      <a:pt x="4" y="1"/>
                    </a:cubicBezTo>
                    <a:close/>
                  </a:path>
                </a:pathLst>
              </a:custGeom>
              <a:solidFill>
                <a:srgbClr val="79A5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79" name="Freeform 655"/>
              <p:cNvSpPr>
                <a:spLocks/>
              </p:cNvSpPr>
              <p:nvPr/>
            </p:nvSpPr>
            <p:spPr bwMode="auto">
              <a:xfrm>
                <a:off x="4552" y="1441"/>
                <a:ext cx="9" cy="1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3" y="1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3" h="4">
                    <a:moveTo>
                      <a:pt x="1" y="0"/>
                    </a:moveTo>
                    <a:cubicBezTo>
                      <a:pt x="1" y="1"/>
                      <a:pt x="2" y="1"/>
                      <a:pt x="3" y="1"/>
                    </a:cubicBezTo>
                    <a:cubicBezTo>
                      <a:pt x="2" y="2"/>
                      <a:pt x="3" y="4"/>
                      <a:pt x="1" y="3"/>
                    </a:cubicBezTo>
                    <a:cubicBezTo>
                      <a:pt x="0" y="3"/>
                      <a:pt x="0" y="2"/>
                      <a:pt x="0" y="2"/>
                    </a:cubicBezTo>
                    <a:cubicBezTo>
                      <a:pt x="0" y="2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79A5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80" name="Freeform 656"/>
              <p:cNvSpPr>
                <a:spLocks/>
              </p:cNvSpPr>
              <p:nvPr/>
            </p:nvSpPr>
            <p:spPr bwMode="auto">
              <a:xfrm>
                <a:off x="4529" y="1437"/>
                <a:ext cx="9" cy="14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2" y="4"/>
                  </a:cxn>
                  <a:cxn ang="0">
                    <a:pos x="2" y="5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2"/>
                  </a:cxn>
                  <a:cxn ang="0">
                    <a:pos x="2" y="1"/>
                  </a:cxn>
                </a:cxnLst>
                <a:rect l="0" t="0" r="r" b="b"/>
                <a:pathLst>
                  <a:path w="3" h="5">
                    <a:moveTo>
                      <a:pt x="2" y="1"/>
                    </a:moveTo>
                    <a:cubicBezTo>
                      <a:pt x="1" y="2"/>
                      <a:pt x="2" y="3"/>
                      <a:pt x="2" y="4"/>
                    </a:cubicBezTo>
                    <a:cubicBezTo>
                      <a:pt x="3" y="4"/>
                      <a:pt x="2" y="5"/>
                      <a:pt x="2" y="5"/>
                    </a:cubicBezTo>
                    <a:cubicBezTo>
                      <a:pt x="1" y="4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1" y="2"/>
                    </a:cubicBezTo>
                    <a:cubicBezTo>
                      <a:pt x="1" y="2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79A5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81" name="Freeform 657"/>
              <p:cNvSpPr>
                <a:spLocks/>
              </p:cNvSpPr>
              <p:nvPr/>
            </p:nvSpPr>
            <p:spPr bwMode="auto">
              <a:xfrm>
                <a:off x="4538" y="1450"/>
                <a:ext cx="14" cy="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0"/>
                  </a:cxn>
                  <a:cxn ang="0">
                    <a:pos x="1" y="2"/>
                  </a:cxn>
                  <a:cxn ang="0">
                    <a:pos x="3" y="1"/>
                  </a:cxn>
                  <a:cxn ang="0">
                    <a:pos x="2" y="0"/>
                  </a:cxn>
                </a:cxnLst>
                <a:rect l="0" t="0" r="r" b="b"/>
                <a:pathLst>
                  <a:path w="3" h="2">
                    <a:moveTo>
                      <a:pt x="2" y="0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0" y="1"/>
                      <a:pt x="0" y="1"/>
                      <a:pt x="1" y="2"/>
                    </a:cubicBezTo>
                    <a:cubicBezTo>
                      <a:pt x="1" y="2"/>
                      <a:pt x="3" y="2"/>
                      <a:pt x="3" y="1"/>
                    </a:cubicBezTo>
                    <a:cubicBezTo>
                      <a:pt x="3" y="1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79A5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82" name="Freeform 658"/>
              <p:cNvSpPr>
                <a:spLocks/>
              </p:cNvSpPr>
              <p:nvPr/>
            </p:nvSpPr>
            <p:spPr bwMode="auto">
              <a:xfrm>
                <a:off x="4552" y="1450"/>
                <a:ext cx="18" cy="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6" y="1"/>
                  </a:cxn>
                  <a:cxn ang="0">
                    <a:pos x="6" y="1"/>
                  </a:cxn>
                  <a:cxn ang="0">
                    <a:pos x="6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6" h="2">
                    <a:moveTo>
                      <a:pt x="0" y="0"/>
                    </a:moveTo>
                    <a:cubicBezTo>
                      <a:pt x="1" y="1"/>
                      <a:pt x="2" y="1"/>
                      <a:pt x="3" y="1"/>
                    </a:cubicBezTo>
                    <a:cubicBezTo>
                      <a:pt x="3" y="1"/>
                      <a:pt x="3" y="0"/>
                      <a:pt x="3" y="0"/>
                    </a:cubicBezTo>
                    <a:cubicBezTo>
                      <a:pt x="4" y="0"/>
                      <a:pt x="5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9A5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83" name="Freeform 659"/>
              <p:cNvSpPr>
                <a:spLocks/>
              </p:cNvSpPr>
              <p:nvPr/>
            </p:nvSpPr>
            <p:spPr bwMode="auto">
              <a:xfrm>
                <a:off x="4538" y="1450"/>
                <a:ext cx="9" cy="1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3" y="3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0" y="1"/>
                  </a:cxn>
                  <a:cxn ang="0">
                    <a:pos x="1" y="0"/>
                  </a:cxn>
                </a:cxnLst>
                <a:rect l="0" t="0" r="r" b="b"/>
                <a:pathLst>
                  <a:path w="3" h="4">
                    <a:moveTo>
                      <a:pt x="1" y="0"/>
                    </a:moveTo>
                    <a:cubicBezTo>
                      <a:pt x="1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3" y="2"/>
                      <a:pt x="3" y="3"/>
                    </a:cubicBezTo>
                    <a:cubicBezTo>
                      <a:pt x="3" y="4"/>
                      <a:pt x="2" y="4"/>
                      <a:pt x="1" y="4"/>
                    </a:cubicBezTo>
                    <a:cubicBezTo>
                      <a:pt x="1" y="4"/>
                      <a:pt x="1" y="4"/>
                      <a:pt x="1" y="3"/>
                    </a:cubicBezTo>
                    <a:cubicBezTo>
                      <a:pt x="1" y="2"/>
                      <a:pt x="0" y="2"/>
                      <a:pt x="0" y="1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79A5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84" name="Freeform 660"/>
              <p:cNvSpPr>
                <a:spLocks/>
              </p:cNvSpPr>
              <p:nvPr/>
            </p:nvSpPr>
            <p:spPr bwMode="auto">
              <a:xfrm>
                <a:off x="4529" y="1391"/>
                <a:ext cx="55" cy="50"/>
              </a:xfrm>
              <a:custGeom>
                <a:avLst/>
                <a:gdLst/>
                <a:ahLst/>
                <a:cxnLst>
                  <a:cxn ang="0">
                    <a:pos x="13" y="1"/>
                  </a:cxn>
                  <a:cxn ang="0">
                    <a:pos x="1" y="14"/>
                  </a:cxn>
                  <a:cxn ang="0">
                    <a:pos x="8" y="12"/>
                  </a:cxn>
                  <a:cxn ang="0">
                    <a:pos x="14" y="4"/>
                  </a:cxn>
                  <a:cxn ang="0">
                    <a:pos x="16" y="0"/>
                  </a:cxn>
                  <a:cxn ang="0">
                    <a:pos x="11" y="5"/>
                  </a:cxn>
                  <a:cxn ang="0">
                    <a:pos x="11" y="4"/>
                  </a:cxn>
                  <a:cxn ang="0">
                    <a:pos x="14" y="0"/>
                  </a:cxn>
                  <a:cxn ang="0">
                    <a:pos x="12" y="1"/>
                  </a:cxn>
                  <a:cxn ang="0">
                    <a:pos x="13" y="1"/>
                  </a:cxn>
                </a:cxnLst>
                <a:rect l="0" t="0" r="r" b="b"/>
                <a:pathLst>
                  <a:path w="16" h="15">
                    <a:moveTo>
                      <a:pt x="13" y="1"/>
                    </a:moveTo>
                    <a:cubicBezTo>
                      <a:pt x="8" y="4"/>
                      <a:pt x="0" y="8"/>
                      <a:pt x="1" y="14"/>
                    </a:cubicBezTo>
                    <a:cubicBezTo>
                      <a:pt x="4" y="12"/>
                      <a:pt x="8" y="15"/>
                      <a:pt x="8" y="12"/>
                    </a:cubicBezTo>
                    <a:cubicBezTo>
                      <a:pt x="9" y="9"/>
                      <a:pt x="11" y="7"/>
                      <a:pt x="14" y="4"/>
                    </a:cubicBezTo>
                    <a:cubicBezTo>
                      <a:pt x="15" y="3"/>
                      <a:pt x="16" y="2"/>
                      <a:pt x="16" y="0"/>
                    </a:cubicBezTo>
                    <a:cubicBezTo>
                      <a:pt x="15" y="2"/>
                      <a:pt x="13" y="5"/>
                      <a:pt x="11" y="5"/>
                    </a:cubicBezTo>
                    <a:cubicBezTo>
                      <a:pt x="11" y="5"/>
                      <a:pt x="11" y="4"/>
                      <a:pt x="11" y="4"/>
                    </a:cubicBezTo>
                    <a:cubicBezTo>
                      <a:pt x="12" y="3"/>
                      <a:pt x="14" y="2"/>
                      <a:pt x="14" y="0"/>
                    </a:cubicBezTo>
                    <a:cubicBezTo>
                      <a:pt x="13" y="0"/>
                      <a:pt x="13" y="1"/>
                      <a:pt x="12" y="1"/>
                    </a:cubicBezTo>
                    <a:cubicBezTo>
                      <a:pt x="12" y="1"/>
                      <a:pt x="13" y="1"/>
                      <a:pt x="13" y="1"/>
                    </a:cubicBezTo>
                    <a:close/>
                  </a:path>
                </a:pathLst>
              </a:custGeom>
              <a:solidFill>
                <a:srgbClr val="79A5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85" name="Oval 661"/>
              <p:cNvSpPr>
                <a:spLocks noChangeArrowheads="1"/>
              </p:cNvSpPr>
              <p:nvPr/>
            </p:nvSpPr>
            <p:spPr bwMode="auto">
              <a:xfrm>
                <a:off x="4566" y="1396"/>
                <a:ext cx="14" cy="9"/>
              </a:xfrm>
              <a:prstGeom prst="ellipse">
                <a:avLst/>
              </a:prstGeom>
              <a:solidFill>
                <a:srgbClr val="F16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86" name="Freeform 662"/>
              <p:cNvSpPr>
                <a:spLocks/>
              </p:cNvSpPr>
              <p:nvPr/>
            </p:nvSpPr>
            <p:spPr bwMode="auto">
              <a:xfrm>
                <a:off x="4571" y="1400"/>
                <a:ext cx="9" cy="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2" y="0"/>
                      <a:pt x="1" y="0"/>
                    </a:cubicBezTo>
                    <a:cubicBezTo>
                      <a:pt x="1" y="0"/>
                      <a:pt x="1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674B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87" name="Oval 663"/>
              <p:cNvSpPr>
                <a:spLocks noChangeArrowheads="1"/>
              </p:cNvSpPr>
              <p:nvPr/>
            </p:nvSpPr>
            <p:spPr bwMode="auto">
              <a:xfrm>
                <a:off x="4571" y="1396"/>
                <a:ext cx="5" cy="5"/>
              </a:xfrm>
              <a:prstGeom prst="ellipse">
                <a:avLst/>
              </a:pr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88" name="Oval 664"/>
              <p:cNvSpPr>
                <a:spLocks noChangeArrowheads="1"/>
              </p:cNvSpPr>
              <p:nvPr/>
            </p:nvSpPr>
            <p:spPr bwMode="auto">
              <a:xfrm>
                <a:off x="4575" y="1396"/>
                <a:ext cx="5" cy="5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89" name="Freeform 665"/>
              <p:cNvSpPr>
                <a:spLocks/>
              </p:cNvSpPr>
              <p:nvPr/>
            </p:nvSpPr>
            <p:spPr bwMode="auto">
              <a:xfrm>
                <a:off x="4538" y="1450"/>
                <a:ext cx="5" cy="14"/>
              </a:xfrm>
              <a:custGeom>
                <a:avLst/>
                <a:gdLst/>
                <a:ahLst/>
                <a:cxnLst>
                  <a:cxn ang="0">
                    <a:pos x="1" y="4"/>
                  </a:cxn>
                  <a:cxn ang="0">
                    <a:pos x="1" y="3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1" y="4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cubicBezTo>
                      <a:pt x="1" y="4"/>
                      <a:pt x="1" y="3"/>
                      <a:pt x="1" y="3"/>
                    </a:cubicBezTo>
                    <a:cubicBezTo>
                      <a:pt x="0" y="2"/>
                      <a:pt x="0" y="1"/>
                      <a:pt x="0" y="0"/>
                    </a:cubicBezTo>
                    <a:cubicBezTo>
                      <a:pt x="0" y="0"/>
                      <a:pt x="2" y="0"/>
                      <a:pt x="1" y="1"/>
                    </a:cubicBezTo>
                    <a:cubicBezTo>
                      <a:pt x="0" y="2"/>
                      <a:pt x="1" y="4"/>
                      <a:pt x="1" y="4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90" name="Freeform 666"/>
              <p:cNvSpPr>
                <a:spLocks/>
              </p:cNvSpPr>
              <p:nvPr/>
            </p:nvSpPr>
            <p:spPr bwMode="auto">
              <a:xfrm>
                <a:off x="4529" y="1437"/>
                <a:ext cx="9" cy="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3" h="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4"/>
                      <a:pt x="1" y="5"/>
                      <a:pt x="2" y="5"/>
                    </a:cubicBezTo>
                    <a:cubicBezTo>
                      <a:pt x="2" y="5"/>
                      <a:pt x="3" y="4"/>
                      <a:pt x="2" y="4"/>
                    </a:cubicBezTo>
                    <a:cubicBezTo>
                      <a:pt x="2" y="4"/>
                      <a:pt x="2" y="5"/>
                      <a:pt x="1" y="4"/>
                    </a:cubicBezTo>
                    <a:cubicBezTo>
                      <a:pt x="1" y="3"/>
                      <a:pt x="0" y="2"/>
                      <a:pt x="0" y="2"/>
                    </a:cubicBezTo>
                    <a:cubicBezTo>
                      <a:pt x="0" y="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91" name="Freeform 667"/>
              <p:cNvSpPr>
                <a:spLocks/>
              </p:cNvSpPr>
              <p:nvPr/>
            </p:nvSpPr>
            <p:spPr bwMode="auto">
              <a:xfrm>
                <a:off x="4538" y="1437"/>
                <a:ext cx="9" cy="14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0" y="1"/>
                  </a:cxn>
                  <a:cxn ang="0">
                    <a:pos x="2" y="0"/>
                  </a:cxn>
                  <a:cxn ang="0">
                    <a:pos x="1" y="2"/>
                  </a:cxn>
                  <a:cxn ang="0">
                    <a:pos x="3" y="2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2" y="3"/>
                      <a:pt x="0" y="2"/>
                      <a:pt x="0" y="1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0" y="1"/>
                      <a:pt x="1" y="2"/>
                    </a:cubicBezTo>
                    <a:cubicBezTo>
                      <a:pt x="2" y="3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92" name="Freeform 668"/>
              <p:cNvSpPr>
                <a:spLocks/>
              </p:cNvSpPr>
              <p:nvPr/>
            </p:nvSpPr>
            <p:spPr bwMode="auto">
              <a:xfrm>
                <a:off x="4538" y="1450"/>
                <a:ext cx="9" cy="5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1" y="2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2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2"/>
                      <a:pt x="1" y="1"/>
                    </a:cubicBezTo>
                    <a:cubicBezTo>
                      <a:pt x="1" y="1"/>
                      <a:pt x="2" y="2"/>
                      <a:pt x="2" y="2"/>
                    </a:cubicBezTo>
                    <a:close/>
                  </a:path>
                </a:pathLst>
              </a:custGeom>
              <a:solidFill>
                <a:srgbClr val="FCFD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93" name="Freeform 669"/>
              <p:cNvSpPr>
                <a:spLocks/>
              </p:cNvSpPr>
              <p:nvPr/>
            </p:nvSpPr>
            <p:spPr bwMode="auto">
              <a:xfrm>
                <a:off x="4529" y="1391"/>
                <a:ext cx="51" cy="46"/>
              </a:xfrm>
              <a:custGeom>
                <a:avLst/>
                <a:gdLst/>
                <a:ahLst/>
                <a:cxnLst>
                  <a:cxn ang="0">
                    <a:pos x="12" y="1"/>
                  </a:cxn>
                  <a:cxn ang="0">
                    <a:pos x="14" y="0"/>
                  </a:cxn>
                  <a:cxn ang="0">
                    <a:pos x="11" y="2"/>
                  </a:cxn>
                  <a:cxn ang="0">
                    <a:pos x="1" y="13"/>
                  </a:cxn>
                  <a:cxn ang="0">
                    <a:pos x="1" y="14"/>
                  </a:cxn>
                  <a:cxn ang="0">
                    <a:pos x="13" y="1"/>
                  </a:cxn>
                  <a:cxn ang="0">
                    <a:pos x="12" y="1"/>
                  </a:cxn>
                </a:cxnLst>
                <a:rect l="0" t="0" r="r" b="b"/>
                <a:pathLst>
                  <a:path w="14" h="14">
                    <a:moveTo>
                      <a:pt x="12" y="1"/>
                    </a:moveTo>
                    <a:cubicBezTo>
                      <a:pt x="13" y="1"/>
                      <a:pt x="13" y="0"/>
                      <a:pt x="14" y="0"/>
                    </a:cubicBezTo>
                    <a:cubicBezTo>
                      <a:pt x="14" y="0"/>
                      <a:pt x="13" y="1"/>
                      <a:pt x="11" y="2"/>
                    </a:cubicBezTo>
                    <a:cubicBezTo>
                      <a:pt x="11" y="2"/>
                      <a:pt x="1" y="8"/>
                      <a:pt x="1" y="13"/>
                    </a:cubicBezTo>
                    <a:cubicBezTo>
                      <a:pt x="1" y="13"/>
                      <a:pt x="1" y="14"/>
                      <a:pt x="1" y="14"/>
                    </a:cubicBezTo>
                    <a:cubicBezTo>
                      <a:pt x="0" y="8"/>
                      <a:pt x="8" y="4"/>
                      <a:pt x="13" y="1"/>
                    </a:cubicBezTo>
                    <a:cubicBezTo>
                      <a:pt x="13" y="1"/>
                      <a:pt x="12" y="1"/>
                      <a:pt x="12" y="1"/>
                    </a:cubicBezTo>
                    <a:close/>
                  </a:path>
                </a:pathLst>
              </a:custGeom>
              <a:solidFill>
                <a:srgbClr val="FCFD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94" name="Freeform 670"/>
              <p:cNvSpPr>
                <a:spLocks/>
              </p:cNvSpPr>
              <p:nvPr/>
            </p:nvSpPr>
            <p:spPr bwMode="auto">
              <a:xfrm>
                <a:off x="4561" y="1373"/>
                <a:ext cx="46" cy="78"/>
              </a:xfrm>
              <a:custGeom>
                <a:avLst/>
                <a:gdLst/>
                <a:ahLst/>
                <a:cxnLst>
                  <a:cxn ang="0">
                    <a:pos x="1" y="22"/>
                  </a:cxn>
                  <a:cxn ang="0">
                    <a:pos x="1" y="18"/>
                  </a:cxn>
                  <a:cxn ang="0">
                    <a:pos x="9" y="3"/>
                  </a:cxn>
                  <a:cxn ang="0">
                    <a:pos x="11" y="1"/>
                  </a:cxn>
                  <a:cxn ang="0">
                    <a:pos x="13" y="2"/>
                  </a:cxn>
                  <a:cxn ang="0">
                    <a:pos x="11" y="1"/>
                  </a:cxn>
                  <a:cxn ang="0">
                    <a:pos x="9" y="3"/>
                  </a:cxn>
                  <a:cxn ang="0">
                    <a:pos x="2" y="18"/>
                  </a:cxn>
                  <a:cxn ang="0">
                    <a:pos x="1" y="22"/>
                  </a:cxn>
                  <a:cxn ang="0">
                    <a:pos x="1" y="22"/>
                  </a:cxn>
                </a:cxnLst>
                <a:rect l="0" t="0" r="r" b="b"/>
                <a:pathLst>
                  <a:path w="13" h="22">
                    <a:moveTo>
                      <a:pt x="1" y="22"/>
                    </a:moveTo>
                    <a:cubicBezTo>
                      <a:pt x="0" y="21"/>
                      <a:pt x="0" y="19"/>
                      <a:pt x="1" y="18"/>
                    </a:cubicBezTo>
                    <a:cubicBezTo>
                      <a:pt x="6" y="14"/>
                      <a:pt x="7" y="8"/>
                      <a:pt x="9" y="3"/>
                    </a:cubicBezTo>
                    <a:cubicBezTo>
                      <a:pt x="9" y="2"/>
                      <a:pt x="10" y="0"/>
                      <a:pt x="11" y="1"/>
                    </a:cubicBezTo>
                    <a:cubicBezTo>
                      <a:pt x="12" y="1"/>
                      <a:pt x="13" y="1"/>
                      <a:pt x="13" y="2"/>
                    </a:cubicBezTo>
                    <a:cubicBezTo>
                      <a:pt x="13" y="2"/>
                      <a:pt x="12" y="1"/>
                      <a:pt x="11" y="1"/>
                    </a:cubicBezTo>
                    <a:cubicBezTo>
                      <a:pt x="11" y="1"/>
                      <a:pt x="10" y="1"/>
                      <a:pt x="9" y="3"/>
                    </a:cubicBezTo>
                    <a:cubicBezTo>
                      <a:pt x="9" y="3"/>
                      <a:pt x="5" y="16"/>
                      <a:pt x="2" y="18"/>
                    </a:cubicBezTo>
                    <a:cubicBezTo>
                      <a:pt x="2" y="18"/>
                      <a:pt x="0" y="19"/>
                      <a:pt x="1" y="22"/>
                    </a:cubicBezTo>
                    <a:cubicBezTo>
                      <a:pt x="1" y="22"/>
                      <a:pt x="1" y="22"/>
                      <a:pt x="1" y="22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95" name="Freeform 671"/>
              <p:cNvSpPr>
                <a:spLocks/>
              </p:cNvSpPr>
              <p:nvPr/>
            </p:nvSpPr>
            <p:spPr bwMode="auto">
              <a:xfrm>
                <a:off x="4635" y="1496"/>
                <a:ext cx="78" cy="1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1" y="28"/>
                  </a:cxn>
                  <a:cxn ang="0">
                    <a:pos x="11" y="29"/>
                  </a:cxn>
                </a:cxnLst>
                <a:rect l="0" t="0" r="r" b="b"/>
                <a:pathLst>
                  <a:path w="22" h="29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22" y="10"/>
                      <a:pt x="11" y="28"/>
                    </a:cubicBezTo>
                    <a:cubicBezTo>
                      <a:pt x="11" y="28"/>
                      <a:pt x="11" y="29"/>
                      <a:pt x="11" y="29"/>
                    </a:cubicBezTo>
                  </a:path>
                </a:pathLst>
              </a:custGeom>
              <a:noFill/>
              <a:ln w="0">
                <a:solidFill>
                  <a:srgbClr val="79501A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96" name="Freeform 672"/>
              <p:cNvSpPr>
                <a:spLocks/>
              </p:cNvSpPr>
              <p:nvPr/>
            </p:nvSpPr>
            <p:spPr bwMode="auto">
              <a:xfrm>
                <a:off x="4676" y="1423"/>
                <a:ext cx="9" cy="1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3"/>
                  </a:cxn>
                  <a:cxn ang="0">
                    <a:pos x="2" y="3"/>
                  </a:cxn>
                  <a:cxn ang="0">
                    <a:pos x="3" y="2"/>
                  </a:cxn>
                  <a:cxn ang="0">
                    <a:pos x="2" y="0"/>
                  </a:cxn>
                  <a:cxn ang="0">
                    <a:pos x="1" y="0"/>
                  </a:cxn>
                </a:cxnLst>
                <a:rect l="0" t="0" r="r" b="b"/>
                <a:pathLst>
                  <a:path w="3" h="4">
                    <a:moveTo>
                      <a:pt x="1" y="0"/>
                    </a:moveTo>
                    <a:cubicBezTo>
                      <a:pt x="1" y="1"/>
                      <a:pt x="0" y="2"/>
                      <a:pt x="0" y="3"/>
                    </a:cubicBezTo>
                    <a:cubicBezTo>
                      <a:pt x="0" y="4"/>
                      <a:pt x="2" y="4"/>
                      <a:pt x="2" y="3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3" y="1"/>
                      <a:pt x="3" y="0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D77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97" name="Freeform 673"/>
              <p:cNvSpPr>
                <a:spLocks/>
              </p:cNvSpPr>
              <p:nvPr/>
            </p:nvSpPr>
            <p:spPr bwMode="auto">
              <a:xfrm>
                <a:off x="4681" y="1423"/>
                <a:ext cx="5" cy="9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1"/>
                  </a:cxn>
                  <a:cxn ang="0">
                    <a:pos x="1" y="0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1" y="1"/>
                      <a:pt x="1" y="1"/>
                      <a:pt x="0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2"/>
                      <a:pt x="2" y="1"/>
                    </a:cubicBezTo>
                    <a:cubicBezTo>
                      <a:pt x="2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16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98" name="Oval 674"/>
              <p:cNvSpPr>
                <a:spLocks noChangeArrowheads="1"/>
              </p:cNvSpPr>
              <p:nvPr/>
            </p:nvSpPr>
            <p:spPr bwMode="auto">
              <a:xfrm>
                <a:off x="4681" y="1423"/>
                <a:ext cx="0" cy="9"/>
              </a:xfrm>
              <a:prstGeom prst="ellipse">
                <a:avLst/>
              </a:pr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99" name="Oval 675"/>
              <p:cNvSpPr>
                <a:spLocks noChangeArrowheads="1"/>
              </p:cNvSpPr>
              <p:nvPr/>
            </p:nvSpPr>
            <p:spPr bwMode="auto">
              <a:xfrm>
                <a:off x="4681" y="1428"/>
                <a:ext cx="0" cy="5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00" name="Freeform 676"/>
              <p:cNvSpPr>
                <a:spLocks/>
              </p:cNvSpPr>
              <p:nvPr/>
            </p:nvSpPr>
            <p:spPr bwMode="auto">
              <a:xfrm>
                <a:off x="5269" y="1615"/>
                <a:ext cx="55" cy="128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7" y="1"/>
                  </a:cxn>
                  <a:cxn ang="0">
                    <a:pos x="9" y="37"/>
                  </a:cxn>
                  <a:cxn ang="0">
                    <a:pos x="2" y="0"/>
                  </a:cxn>
                </a:cxnLst>
                <a:rect l="0" t="0" r="r" b="b"/>
                <a:pathLst>
                  <a:path w="15" h="37">
                    <a:moveTo>
                      <a:pt x="2" y="0"/>
                    </a:moveTo>
                    <a:cubicBezTo>
                      <a:pt x="2" y="0"/>
                      <a:pt x="7" y="1"/>
                      <a:pt x="7" y="1"/>
                    </a:cubicBezTo>
                    <a:cubicBezTo>
                      <a:pt x="7" y="1"/>
                      <a:pt x="15" y="26"/>
                      <a:pt x="9" y="37"/>
                    </a:cubicBezTo>
                    <a:cubicBezTo>
                      <a:pt x="9" y="37"/>
                      <a:pt x="0" y="21"/>
                      <a:pt x="2" y="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01" name="Freeform 677"/>
              <p:cNvSpPr>
                <a:spLocks/>
              </p:cNvSpPr>
              <p:nvPr/>
            </p:nvSpPr>
            <p:spPr bwMode="auto">
              <a:xfrm>
                <a:off x="4823" y="1250"/>
                <a:ext cx="326" cy="137"/>
              </a:xfrm>
              <a:custGeom>
                <a:avLst/>
                <a:gdLst/>
                <a:ahLst/>
                <a:cxnLst>
                  <a:cxn ang="0">
                    <a:pos x="45" y="11"/>
                  </a:cxn>
                  <a:cxn ang="0">
                    <a:pos x="14" y="17"/>
                  </a:cxn>
                  <a:cxn ang="0">
                    <a:pos x="33" y="22"/>
                  </a:cxn>
                  <a:cxn ang="0">
                    <a:pos x="41" y="27"/>
                  </a:cxn>
                  <a:cxn ang="0">
                    <a:pos x="32" y="16"/>
                  </a:cxn>
                  <a:cxn ang="0">
                    <a:pos x="51" y="28"/>
                  </a:cxn>
                  <a:cxn ang="0">
                    <a:pos x="47" y="15"/>
                  </a:cxn>
                  <a:cxn ang="0">
                    <a:pos x="59" y="30"/>
                  </a:cxn>
                  <a:cxn ang="0">
                    <a:pos x="69" y="37"/>
                  </a:cxn>
                  <a:cxn ang="0">
                    <a:pos x="65" y="23"/>
                  </a:cxn>
                  <a:cxn ang="0">
                    <a:pos x="73" y="38"/>
                  </a:cxn>
                  <a:cxn ang="0">
                    <a:pos x="88" y="35"/>
                  </a:cxn>
                  <a:cxn ang="0">
                    <a:pos x="92" y="29"/>
                  </a:cxn>
                  <a:cxn ang="0">
                    <a:pos x="75" y="24"/>
                  </a:cxn>
                  <a:cxn ang="0">
                    <a:pos x="45" y="11"/>
                  </a:cxn>
                </a:cxnLst>
                <a:rect l="0" t="0" r="r" b="b"/>
                <a:pathLst>
                  <a:path w="92" h="39">
                    <a:moveTo>
                      <a:pt x="45" y="11"/>
                    </a:moveTo>
                    <a:cubicBezTo>
                      <a:pt x="45" y="11"/>
                      <a:pt x="0" y="0"/>
                      <a:pt x="14" y="17"/>
                    </a:cubicBezTo>
                    <a:cubicBezTo>
                      <a:pt x="14" y="17"/>
                      <a:pt x="20" y="19"/>
                      <a:pt x="33" y="22"/>
                    </a:cubicBezTo>
                    <a:cubicBezTo>
                      <a:pt x="33" y="22"/>
                      <a:pt x="33" y="18"/>
                      <a:pt x="41" y="27"/>
                    </a:cubicBezTo>
                    <a:cubicBezTo>
                      <a:pt x="41" y="27"/>
                      <a:pt x="43" y="20"/>
                      <a:pt x="32" y="16"/>
                    </a:cubicBezTo>
                    <a:cubicBezTo>
                      <a:pt x="32" y="16"/>
                      <a:pt x="40" y="13"/>
                      <a:pt x="51" y="28"/>
                    </a:cubicBezTo>
                    <a:cubicBezTo>
                      <a:pt x="51" y="28"/>
                      <a:pt x="52" y="20"/>
                      <a:pt x="47" y="15"/>
                    </a:cubicBezTo>
                    <a:cubicBezTo>
                      <a:pt x="47" y="15"/>
                      <a:pt x="48" y="11"/>
                      <a:pt x="59" y="30"/>
                    </a:cubicBezTo>
                    <a:cubicBezTo>
                      <a:pt x="59" y="30"/>
                      <a:pt x="65" y="37"/>
                      <a:pt x="69" y="37"/>
                    </a:cubicBezTo>
                    <a:cubicBezTo>
                      <a:pt x="69" y="37"/>
                      <a:pt x="71" y="28"/>
                      <a:pt x="65" y="23"/>
                    </a:cubicBezTo>
                    <a:cubicBezTo>
                      <a:pt x="65" y="23"/>
                      <a:pt x="72" y="24"/>
                      <a:pt x="73" y="38"/>
                    </a:cubicBezTo>
                    <a:cubicBezTo>
                      <a:pt x="73" y="38"/>
                      <a:pt x="83" y="39"/>
                      <a:pt x="88" y="35"/>
                    </a:cubicBezTo>
                    <a:cubicBezTo>
                      <a:pt x="88" y="35"/>
                      <a:pt x="92" y="31"/>
                      <a:pt x="92" y="29"/>
                    </a:cubicBezTo>
                    <a:cubicBezTo>
                      <a:pt x="92" y="26"/>
                      <a:pt x="86" y="32"/>
                      <a:pt x="75" y="24"/>
                    </a:cubicBezTo>
                    <a:cubicBezTo>
                      <a:pt x="75" y="24"/>
                      <a:pt x="54" y="12"/>
                      <a:pt x="45" y="1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02" name="Freeform 678"/>
              <p:cNvSpPr>
                <a:spLocks/>
              </p:cNvSpPr>
              <p:nvPr/>
            </p:nvSpPr>
            <p:spPr bwMode="auto">
              <a:xfrm>
                <a:off x="4897" y="1332"/>
                <a:ext cx="73" cy="187"/>
              </a:xfrm>
              <a:custGeom>
                <a:avLst/>
                <a:gdLst/>
                <a:ahLst/>
                <a:cxnLst>
                  <a:cxn ang="0">
                    <a:pos x="20" y="33"/>
                  </a:cxn>
                  <a:cxn ang="0">
                    <a:pos x="0" y="2"/>
                  </a:cxn>
                  <a:cxn ang="0">
                    <a:pos x="17" y="33"/>
                  </a:cxn>
                  <a:cxn ang="0">
                    <a:pos x="10" y="54"/>
                  </a:cxn>
                  <a:cxn ang="0">
                    <a:pos x="20" y="33"/>
                  </a:cxn>
                </a:cxnLst>
                <a:rect l="0" t="0" r="r" b="b"/>
                <a:pathLst>
                  <a:path w="21" h="54">
                    <a:moveTo>
                      <a:pt x="20" y="33"/>
                    </a:moveTo>
                    <a:cubicBezTo>
                      <a:pt x="19" y="15"/>
                      <a:pt x="4" y="0"/>
                      <a:pt x="0" y="2"/>
                    </a:cubicBezTo>
                    <a:cubicBezTo>
                      <a:pt x="0" y="2"/>
                      <a:pt x="17" y="12"/>
                      <a:pt x="17" y="33"/>
                    </a:cubicBezTo>
                    <a:cubicBezTo>
                      <a:pt x="17" y="33"/>
                      <a:pt x="18" y="47"/>
                      <a:pt x="10" y="54"/>
                    </a:cubicBezTo>
                    <a:cubicBezTo>
                      <a:pt x="10" y="54"/>
                      <a:pt x="21" y="53"/>
                      <a:pt x="20" y="33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03" name="Freeform 679"/>
              <p:cNvSpPr>
                <a:spLocks/>
              </p:cNvSpPr>
              <p:nvPr/>
            </p:nvSpPr>
            <p:spPr bwMode="auto">
              <a:xfrm>
                <a:off x="4800" y="1291"/>
                <a:ext cx="161" cy="219"/>
              </a:xfrm>
              <a:custGeom>
                <a:avLst/>
                <a:gdLst/>
                <a:ahLst/>
                <a:cxnLst>
                  <a:cxn ang="0">
                    <a:pos x="13" y="1"/>
                  </a:cxn>
                  <a:cxn ang="0">
                    <a:pos x="8" y="1"/>
                  </a:cxn>
                  <a:cxn ang="0">
                    <a:pos x="4" y="14"/>
                  </a:cxn>
                  <a:cxn ang="0">
                    <a:pos x="25" y="37"/>
                  </a:cxn>
                  <a:cxn ang="0">
                    <a:pos x="25" y="37"/>
                  </a:cxn>
                  <a:cxn ang="0">
                    <a:pos x="35" y="63"/>
                  </a:cxn>
                  <a:cxn ang="0">
                    <a:pos x="30" y="40"/>
                  </a:cxn>
                  <a:cxn ang="0">
                    <a:pos x="38" y="46"/>
                  </a:cxn>
                  <a:cxn ang="0">
                    <a:pos x="40" y="46"/>
                  </a:cxn>
                  <a:cxn ang="0">
                    <a:pos x="30" y="31"/>
                  </a:cxn>
                  <a:cxn ang="0">
                    <a:pos x="40" y="37"/>
                  </a:cxn>
                  <a:cxn ang="0">
                    <a:pos x="27" y="24"/>
                  </a:cxn>
                  <a:cxn ang="0">
                    <a:pos x="35" y="24"/>
                  </a:cxn>
                  <a:cxn ang="0">
                    <a:pos x="16" y="18"/>
                  </a:cxn>
                  <a:cxn ang="0">
                    <a:pos x="24" y="16"/>
                  </a:cxn>
                  <a:cxn ang="0">
                    <a:pos x="7" y="11"/>
                  </a:cxn>
                  <a:cxn ang="0">
                    <a:pos x="17" y="10"/>
                  </a:cxn>
                  <a:cxn ang="0">
                    <a:pos x="8" y="6"/>
                  </a:cxn>
                  <a:cxn ang="0">
                    <a:pos x="14" y="5"/>
                  </a:cxn>
                  <a:cxn ang="0">
                    <a:pos x="13" y="1"/>
                  </a:cxn>
                </a:cxnLst>
                <a:rect l="0" t="0" r="r" b="b"/>
                <a:pathLst>
                  <a:path w="44" h="63">
                    <a:moveTo>
                      <a:pt x="13" y="1"/>
                    </a:moveTo>
                    <a:cubicBezTo>
                      <a:pt x="11" y="0"/>
                      <a:pt x="9" y="1"/>
                      <a:pt x="8" y="1"/>
                    </a:cubicBezTo>
                    <a:cubicBezTo>
                      <a:pt x="3" y="3"/>
                      <a:pt x="0" y="11"/>
                      <a:pt x="4" y="14"/>
                    </a:cubicBezTo>
                    <a:cubicBezTo>
                      <a:pt x="13" y="21"/>
                      <a:pt x="24" y="18"/>
                      <a:pt x="25" y="37"/>
                    </a:cubicBezTo>
                    <a:cubicBezTo>
                      <a:pt x="25" y="37"/>
                      <a:pt x="25" y="37"/>
                      <a:pt x="25" y="37"/>
                    </a:cubicBezTo>
                    <a:cubicBezTo>
                      <a:pt x="29" y="46"/>
                      <a:pt x="34" y="54"/>
                      <a:pt x="35" y="63"/>
                    </a:cubicBezTo>
                    <a:cubicBezTo>
                      <a:pt x="44" y="57"/>
                      <a:pt x="38" y="44"/>
                      <a:pt x="30" y="40"/>
                    </a:cubicBezTo>
                    <a:cubicBezTo>
                      <a:pt x="32" y="41"/>
                      <a:pt x="37" y="44"/>
                      <a:pt x="38" y="46"/>
                    </a:cubicBezTo>
                    <a:cubicBezTo>
                      <a:pt x="39" y="47"/>
                      <a:pt x="40" y="47"/>
                      <a:pt x="40" y="46"/>
                    </a:cubicBezTo>
                    <a:cubicBezTo>
                      <a:pt x="41" y="36"/>
                      <a:pt x="35" y="35"/>
                      <a:pt x="30" y="31"/>
                    </a:cubicBezTo>
                    <a:cubicBezTo>
                      <a:pt x="34" y="32"/>
                      <a:pt x="37" y="33"/>
                      <a:pt x="40" y="37"/>
                    </a:cubicBezTo>
                    <a:cubicBezTo>
                      <a:pt x="39" y="31"/>
                      <a:pt x="33" y="24"/>
                      <a:pt x="27" y="24"/>
                    </a:cubicBezTo>
                    <a:cubicBezTo>
                      <a:pt x="29" y="21"/>
                      <a:pt x="32" y="24"/>
                      <a:pt x="35" y="24"/>
                    </a:cubicBezTo>
                    <a:cubicBezTo>
                      <a:pt x="31" y="17"/>
                      <a:pt x="24" y="14"/>
                      <a:pt x="16" y="18"/>
                    </a:cubicBezTo>
                    <a:cubicBezTo>
                      <a:pt x="17" y="14"/>
                      <a:pt x="22" y="16"/>
                      <a:pt x="24" y="16"/>
                    </a:cubicBezTo>
                    <a:cubicBezTo>
                      <a:pt x="19" y="12"/>
                      <a:pt x="13" y="9"/>
                      <a:pt x="7" y="11"/>
                    </a:cubicBezTo>
                    <a:cubicBezTo>
                      <a:pt x="10" y="9"/>
                      <a:pt x="14" y="11"/>
                      <a:pt x="17" y="10"/>
                    </a:cubicBezTo>
                    <a:cubicBezTo>
                      <a:pt x="15" y="7"/>
                      <a:pt x="12" y="5"/>
                      <a:pt x="8" y="6"/>
                    </a:cubicBezTo>
                    <a:cubicBezTo>
                      <a:pt x="10" y="4"/>
                      <a:pt x="12" y="5"/>
                      <a:pt x="14" y="5"/>
                    </a:cubicBezTo>
                    <a:cubicBezTo>
                      <a:pt x="12" y="4"/>
                      <a:pt x="17" y="1"/>
                      <a:pt x="13" y="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04" name="Freeform 680"/>
              <p:cNvSpPr>
                <a:spLocks/>
              </p:cNvSpPr>
              <p:nvPr/>
            </p:nvSpPr>
            <p:spPr bwMode="auto">
              <a:xfrm>
                <a:off x="4984" y="1610"/>
                <a:ext cx="32" cy="59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1"/>
                  </a:cxn>
                  <a:cxn ang="0">
                    <a:pos x="6" y="14"/>
                  </a:cxn>
                  <a:cxn ang="0">
                    <a:pos x="2" y="15"/>
                  </a:cxn>
                  <a:cxn ang="0">
                    <a:pos x="1" y="0"/>
                  </a:cxn>
                </a:cxnLst>
                <a:rect l="0" t="0" r="r" b="b"/>
                <a:pathLst>
                  <a:path w="9" h="17">
                    <a:moveTo>
                      <a:pt x="1" y="0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5" y="4"/>
                      <a:pt x="9" y="9"/>
                      <a:pt x="6" y="14"/>
                    </a:cubicBezTo>
                    <a:cubicBezTo>
                      <a:pt x="5" y="16"/>
                      <a:pt x="2" y="17"/>
                      <a:pt x="2" y="15"/>
                    </a:cubicBezTo>
                    <a:cubicBezTo>
                      <a:pt x="2" y="10"/>
                      <a:pt x="6" y="4"/>
                      <a:pt x="1" y="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05" name="Freeform 681"/>
              <p:cNvSpPr>
                <a:spLocks/>
              </p:cNvSpPr>
              <p:nvPr/>
            </p:nvSpPr>
            <p:spPr bwMode="auto">
              <a:xfrm>
                <a:off x="5007" y="1578"/>
                <a:ext cx="55" cy="68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0" y="18"/>
                  </a:cxn>
                  <a:cxn ang="0">
                    <a:pos x="0" y="18"/>
                  </a:cxn>
                  <a:cxn ang="0">
                    <a:pos x="8" y="16"/>
                  </a:cxn>
                  <a:cxn ang="0">
                    <a:pos x="4" y="11"/>
                  </a:cxn>
                  <a:cxn ang="0">
                    <a:pos x="7" y="11"/>
                  </a:cxn>
                  <a:cxn ang="0">
                    <a:pos x="4" y="0"/>
                  </a:cxn>
                </a:cxnLst>
                <a:rect l="0" t="0" r="r" b="b"/>
                <a:pathLst>
                  <a:path w="15" h="20">
                    <a:moveTo>
                      <a:pt x="4" y="0"/>
                    </a:moveTo>
                    <a:cubicBezTo>
                      <a:pt x="10" y="3"/>
                      <a:pt x="15" y="13"/>
                      <a:pt x="10" y="18"/>
                    </a:cubicBezTo>
                    <a:cubicBezTo>
                      <a:pt x="9" y="20"/>
                      <a:pt x="4" y="19"/>
                      <a:pt x="0" y="18"/>
                    </a:cubicBezTo>
                    <a:cubicBezTo>
                      <a:pt x="3" y="16"/>
                      <a:pt x="7" y="18"/>
                      <a:pt x="8" y="16"/>
                    </a:cubicBezTo>
                    <a:cubicBezTo>
                      <a:pt x="8" y="14"/>
                      <a:pt x="4" y="13"/>
                      <a:pt x="4" y="11"/>
                    </a:cubicBezTo>
                    <a:cubicBezTo>
                      <a:pt x="5" y="11"/>
                      <a:pt x="7" y="11"/>
                      <a:pt x="7" y="11"/>
                    </a:cubicBezTo>
                    <a:cubicBezTo>
                      <a:pt x="9" y="7"/>
                      <a:pt x="6" y="3"/>
                      <a:pt x="4" y="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06" name="Freeform 682"/>
              <p:cNvSpPr>
                <a:spLocks/>
              </p:cNvSpPr>
              <p:nvPr/>
            </p:nvSpPr>
            <p:spPr bwMode="auto">
              <a:xfrm>
                <a:off x="5053" y="1537"/>
                <a:ext cx="51" cy="9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" y="24"/>
                  </a:cxn>
                  <a:cxn ang="0">
                    <a:pos x="0" y="23"/>
                  </a:cxn>
                  <a:cxn ang="0">
                    <a:pos x="8" y="22"/>
                  </a:cxn>
                  <a:cxn ang="0">
                    <a:pos x="2" y="15"/>
                  </a:cxn>
                  <a:cxn ang="0">
                    <a:pos x="9" y="12"/>
                  </a:cxn>
                  <a:cxn ang="0">
                    <a:pos x="1" y="6"/>
                  </a:cxn>
                  <a:cxn ang="0">
                    <a:pos x="3" y="6"/>
                  </a:cxn>
                  <a:cxn ang="0">
                    <a:pos x="0" y="0"/>
                  </a:cxn>
                </a:cxnLst>
                <a:rect l="0" t="0" r="r" b="b"/>
                <a:pathLst>
                  <a:path w="14" h="28">
                    <a:moveTo>
                      <a:pt x="0" y="0"/>
                    </a:moveTo>
                    <a:cubicBezTo>
                      <a:pt x="10" y="4"/>
                      <a:pt x="14" y="15"/>
                      <a:pt x="10" y="24"/>
                    </a:cubicBezTo>
                    <a:cubicBezTo>
                      <a:pt x="9" y="28"/>
                      <a:pt x="4" y="24"/>
                      <a:pt x="0" y="23"/>
                    </a:cubicBezTo>
                    <a:cubicBezTo>
                      <a:pt x="3" y="22"/>
                      <a:pt x="7" y="24"/>
                      <a:pt x="8" y="22"/>
                    </a:cubicBezTo>
                    <a:cubicBezTo>
                      <a:pt x="8" y="19"/>
                      <a:pt x="4" y="17"/>
                      <a:pt x="2" y="15"/>
                    </a:cubicBezTo>
                    <a:cubicBezTo>
                      <a:pt x="4" y="12"/>
                      <a:pt x="8" y="17"/>
                      <a:pt x="9" y="12"/>
                    </a:cubicBezTo>
                    <a:cubicBezTo>
                      <a:pt x="4" y="13"/>
                      <a:pt x="4" y="9"/>
                      <a:pt x="1" y="6"/>
                    </a:cubicBezTo>
                    <a:cubicBezTo>
                      <a:pt x="2" y="6"/>
                      <a:pt x="2" y="7"/>
                      <a:pt x="3" y="6"/>
                    </a:cubicBezTo>
                    <a:cubicBezTo>
                      <a:pt x="3" y="3"/>
                      <a:pt x="0" y="2"/>
                      <a:pt x="0" y="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07" name="Freeform 683"/>
              <p:cNvSpPr>
                <a:spLocks/>
              </p:cNvSpPr>
              <p:nvPr/>
            </p:nvSpPr>
            <p:spPr bwMode="auto">
              <a:xfrm>
                <a:off x="5080" y="1501"/>
                <a:ext cx="64" cy="105"/>
              </a:xfrm>
              <a:custGeom>
                <a:avLst/>
                <a:gdLst/>
                <a:ahLst/>
                <a:cxnLst>
                  <a:cxn ang="0">
                    <a:pos x="5" y="24"/>
                  </a:cxn>
                  <a:cxn ang="0">
                    <a:pos x="14" y="28"/>
                  </a:cxn>
                  <a:cxn ang="0">
                    <a:pos x="2" y="4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12" y="20"/>
                  </a:cxn>
                  <a:cxn ang="0">
                    <a:pos x="7" y="20"/>
                  </a:cxn>
                  <a:cxn ang="0">
                    <a:pos x="12" y="24"/>
                  </a:cxn>
                  <a:cxn ang="0">
                    <a:pos x="7" y="26"/>
                  </a:cxn>
                  <a:cxn ang="0">
                    <a:pos x="5" y="24"/>
                  </a:cxn>
                </a:cxnLst>
                <a:rect l="0" t="0" r="r" b="b"/>
                <a:pathLst>
                  <a:path w="18" h="30">
                    <a:moveTo>
                      <a:pt x="5" y="24"/>
                    </a:moveTo>
                    <a:cubicBezTo>
                      <a:pt x="8" y="27"/>
                      <a:pt x="13" y="30"/>
                      <a:pt x="14" y="28"/>
                    </a:cubicBezTo>
                    <a:cubicBezTo>
                      <a:pt x="18" y="19"/>
                      <a:pt x="10" y="10"/>
                      <a:pt x="2" y="4"/>
                    </a:cubicBezTo>
                    <a:cubicBezTo>
                      <a:pt x="2" y="3"/>
                      <a:pt x="1" y="2"/>
                      <a:pt x="1" y="1"/>
                    </a:cubicBezTo>
                    <a:cubicBezTo>
                      <a:pt x="0" y="0"/>
                      <a:pt x="0" y="3"/>
                      <a:pt x="0" y="2"/>
                    </a:cubicBezTo>
                    <a:cubicBezTo>
                      <a:pt x="2" y="9"/>
                      <a:pt x="9" y="13"/>
                      <a:pt x="12" y="20"/>
                    </a:cubicBezTo>
                    <a:cubicBezTo>
                      <a:pt x="10" y="20"/>
                      <a:pt x="9" y="18"/>
                      <a:pt x="7" y="20"/>
                    </a:cubicBezTo>
                    <a:cubicBezTo>
                      <a:pt x="10" y="21"/>
                      <a:pt x="11" y="23"/>
                      <a:pt x="12" y="24"/>
                    </a:cubicBezTo>
                    <a:cubicBezTo>
                      <a:pt x="12" y="26"/>
                      <a:pt x="9" y="26"/>
                      <a:pt x="7" y="26"/>
                    </a:cubicBezTo>
                    <a:cubicBezTo>
                      <a:pt x="7" y="26"/>
                      <a:pt x="5" y="24"/>
                      <a:pt x="5" y="24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08" name="Freeform 684"/>
              <p:cNvSpPr>
                <a:spLocks/>
              </p:cNvSpPr>
              <p:nvPr/>
            </p:nvSpPr>
            <p:spPr bwMode="auto">
              <a:xfrm>
                <a:off x="5103" y="1459"/>
                <a:ext cx="101" cy="150"/>
              </a:xfrm>
              <a:custGeom>
                <a:avLst/>
                <a:gdLst/>
                <a:ahLst/>
                <a:cxnLst>
                  <a:cxn ang="0">
                    <a:pos x="9" y="33"/>
                  </a:cxn>
                  <a:cxn ang="0">
                    <a:pos x="19" y="37"/>
                  </a:cxn>
                  <a:cxn ang="0">
                    <a:pos x="19" y="31"/>
                  </a:cxn>
                  <a:cxn ang="0">
                    <a:pos x="15" y="29"/>
                  </a:cxn>
                  <a:cxn ang="0">
                    <a:pos x="18" y="26"/>
                  </a:cxn>
                  <a:cxn ang="0">
                    <a:pos x="15" y="21"/>
                  </a:cxn>
                  <a:cxn ang="0">
                    <a:pos x="0" y="0"/>
                  </a:cxn>
                  <a:cxn ang="0">
                    <a:pos x="17" y="21"/>
                  </a:cxn>
                  <a:cxn ang="0">
                    <a:pos x="21" y="26"/>
                  </a:cxn>
                  <a:cxn ang="0">
                    <a:pos x="23" y="41"/>
                  </a:cxn>
                  <a:cxn ang="0">
                    <a:pos x="10" y="36"/>
                  </a:cxn>
                  <a:cxn ang="0">
                    <a:pos x="9" y="33"/>
                  </a:cxn>
                </a:cxnLst>
                <a:rect l="0" t="0" r="r" b="b"/>
                <a:pathLst>
                  <a:path w="28" h="43">
                    <a:moveTo>
                      <a:pt x="9" y="33"/>
                    </a:moveTo>
                    <a:cubicBezTo>
                      <a:pt x="12" y="33"/>
                      <a:pt x="16" y="37"/>
                      <a:pt x="19" y="37"/>
                    </a:cubicBezTo>
                    <a:cubicBezTo>
                      <a:pt x="22" y="36"/>
                      <a:pt x="21" y="32"/>
                      <a:pt x="19" y="31"/>
                    </a:cubicBezTo>
                    <a:cubicBezTo>
                      <a:pt x="18" y="30"/>
                      <a:pt x="16" y="30"/>
                      <a:pt x="15" y="29"/>
                    </a:cubicBezTo>
                    <a:cubicBezTo>
                      <a:pt x="17" y="29"/>
                      <a:pt x="18" y="28"/>
                      <a:pt x="18" y="26"/>
                    </a:cubicBezTo>
                    <a:cubicBezTo>
                      <a:pt x="18" y="24"/>
                      <a:pt x="16" y="22"/>
                      <a:pt x="15" y="21"/>
                    </a:cubicBezTo>
                    <a:cubicBezTo>
                      <a:pt x="10" y="16"/>
                      <a:pt x="6" y="4"/>
                      <a:pt x="0" y="0"/>
                    </a:cubicBezTo>
                    <a:cubicBezTo>
                      <a:pt x="6" y="4"/>
                      <a:pt x="13" y="15"/>
                      <a:pt x="17" y="21"/>
                    </a:cubicBezTo>
                    <a:cubicBezTo>
                      <a:pt x="18" y="23"/>
                      <a:pt x="20" y="24"/>
                      <a:pt x="21" y="26"/>
                    </a:cubicBezTo>
                    <a:cubicBezTo>
                      <a:pt x="23" y="31"/>
                      <a:pt x="28" y="39"/>
                      <a:pt x="23" y="41"/>
                    </a:cubicBezTo>
                    <a:cubicBezTo>
                      <a:pt x="19" y="43"/>
                      <a:pt x="12" y="41"/>
                      <a:pt x="10" y="36"/>
                    </a:cubicBezTo>
                    <a:cubicBezTo>
                      <a:pt x="10" y="36"/>
                      <a:pt x="9" y="34"/>
                      <a:pt x="9" y="33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09" name="Freeform 685"/>
              <p:cNvSpPr>
                <a:spLocks/>
              </p:cNvSpPr>
              <p:nvPr/>
            </p:nvSpPr>
            <p:spPr bwMode="auto">
              <a:xfrm>
                <a:off x="4961" y="1555"/>
                <a:ext cx="46" cy="68"/>
              </a:xfrm>
              <a:custGeom>
                <a:avLst/>
                <a:gdLst/>
                <a:ahLst/>
                <a:cxnLst>
                  <a:cxn ang="0">
                    <a:pos x="2" y="20"/>
                  </a:cxn>
                  <a:cxn ang="0">
                    <a:pos x="7" y="18"/>
                  </a:cxn>
                  <a:cxn ang="0">
                    <a:pos x="1" y="0"/>
                  </a:cxn>
                  <a:cxn ang="0">
                    <a:pos x="5" y="10"/>
                  </a:cxn>
                  <a:cxn ang="0">
                    <a:pos x="1" y="18"/>
                  </a:cxn>
                  <a:cxn ang="0">
                    <a:pos x="2" y="20"/>
                  </a:cxn>
                </a:cxnLst>
                <a:rect l="0" t="0" r="r" b="b"/>
                <a:pathLst>
                  <a:path w="12" h="20">
                    <a:moveTo>
                      <a:pt x="2" y="20"/>
                    </a:moveTo>
                    <a:cubicBezTo>
                      <a:pt x="3" y="19"/>
                      <a:pt x="6" y="19"/>
                      <a:pt x="7" y="18"/>
                    </a:cubicBezTo>
                    <a:cubicBezTo>
                      <a:pt x="12" y="11"/>
                      <a:pt x="7" y="4"/>
                      <a:pt x="1" y="0"/>
                    </a:cubicBezTo>
                    <a:cubicBezTo>
                      <a:pt x="0" y="4"/>
                      <a:pt x="3" y="7"/>
                      <a:pt x="5" y="10"/>
                    </a:cubicBezTo>
                    <a:cubicBezTo>
                      <a:pt x="6" y="14"/>
                      <a:pt x="2" y="15"/>
                      <a:pt x="1" y="18"/>
                    </a:cubicBezTo>
                    <a:cubicBezTo>
                      <a:pt x="1" y="18"/>
                      <a:pt x="2" y="20"/>
                      <a:pt x="2" y="2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10" name="Freeform 686"/>
              <p:cNvSpPr>
                <a:spLocks/>
              </p:cNvSpPr>
              <p:nvPr/>
            </p:nvSpPr>
            <p:spPr bwMode="auto">
              <a:xfrm>
                <a:off x="4993" y="1519"/>
                <a:ext cx="32" cy="64"/>
              </a:xfrm>
              <a:custGeom>
                <a:avLst/>
                <a:gdLst/>
                <a:ahLst/>
                <a:cxnLst>
                  <a:cxn ang="0">
                    <a:pos x="1" y="17"/>
                  </a:cxn>
                  <a:cxn ang="0">
                    <a:pos x="5" y="8"/>
                  </a:cxn>
                  <a:cxn ang="0">
                    <a:pos x="0" y="0"/>
                  </a:cxn>
                  <a:cxn ang="0">
                    <a:pos x="8" y="13"/>
                  </a:cxn>
                  <a:cxn ang="0">
                    <a:pos x="1" y="17"/>
                  </a:cxn>
                </a:cxnLst>
                <a:rect l="0" t="0" r="r" b="b"/>
                <a:pathLst>
                  <a:path w="9" h="19">
                    <a:moveTo>
                      <a:pt x="1" y="17"/>
                    </a:moveTo>
                    <a:cubicBezTo>
                      <a:pt x="5" y="15"/>
                      <a:pt x="7" y="11"/>
                      <a:pt x="5" y="8"/>
                    </a:cubicBezTo>
                    <a:cubicBezTo>
                      <a:pt x="3" y="5"/>
                      <a:pt x="0" y="4"/>
                      <a:pt x="0" y="0"/>
                    </a:cubicBezTo>
                    <a:cubicBezTo>
                      <a:pt x="3" y="4"/>
                      <a:pt x="9" y="7"/>
                      <a:pt x="8" y="13"/>
                    </a:cubicBezTo>
                    <a:cubicBezTo>
                      <a:pt x="7" y="16"/>
                      <a:pt x="4" y="19"/>
                      <a:pt x="1" y="17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11" name="Freeform 687"/>
              <p:cNvSpPr>
                <a:spLocks/>
              </p:cNvSpPr>
              <p:nvPr/>
            </p:nvSpPr>
            <p:spPr bwMode="auto">
              <a:xfrm>
                <a:off x="5007" y="1482"/>
                <a:ext cx="46" cy="73"/>
              </a:xfrm>
              <a:custGeom>
                <a:avLst/>
                <a:gdLst/>
                <a:ahLst/>
                <a:cxnLst>
                  <a:cxn ang="0">
                    <a:pos x="3" y="17"/>
                  </a:cxn>
                  <a:cxn ang="0">
                    <a:pos x="8" y="8"/>
                  </a:cxn>
                  <a:cxn ang="0">
                    <a:pos x="0" y="0"/>
                  </a:cxn>
                  <a:cxn ang="0">
                    <a:pos x="12" y="13"/>
                  </a:cxn>
                  <a:cxn ang="0">
                    <a:pos x="3" y="17"/>
                  </a:cxn>
                </a:cxnLst>
                <a:rect l="0" t="0" r="r" b="b"/>
                <a:pathLst>
                  <a:path w="13" h="21">
                    <a:moveTo>
                      <a:pt x="3" y="17"/>
                    </a:moveTo>
                    <a:cubicBezTo>
                      <a:pt x="7" y="16"/>
                      <a:pt x="8" y="11"/>
                      <a:pt x="8" y="8"/>
                    </a:cubicBezTo>
                    <a:cubicBezTo>
                      <a:pt x="7" y="5"/>
                      <a:pt x="3" y="2"/>
                      <a:pt x="0" y="0"/>
                    </a:cubicBezTo>
                    <a:cubicBezTo>
                      <a:pt x="7" y="1"/>
                      <a:pt x="13" y="6"/>
                      <a:pt x="12" y="13"/>
                    </a:cubicBezTo>
                    <a:cubicBezTo>
                      <a:pt x="11" y="16"/>
                      <a:pt x="7" y="21"/>
                      <a:pt x="3" y="17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12" name="Freeform 688"/>
              <p:cNvSpPr>
                <a:spLocks/>
              </p:cNvSpPr>
              <p:nvPr/>
            </p:nvSpPr>
            <p:spPr bwMode="auto">
              <a:xfrm>
                <a:off x="5016" y="1423"/>
                <a:ext cx="64" cy="87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6" y="17"/>
                  </a:cxn>
                  <a:cxn ang="0">
                    <a:pos x="9" y="23"/>
                  </a:cxn>
                  <a:cxn ang="0">
                    <a:pos x="12" y="10"/>
                  </a:cxn>
                  <a:cxn ang="0">
                    <a:pos x="0" y="1"/>
                  </a:cxn>
                </a:cxnLst>
                <a:rect l="0" t="0" r="r" b="b"/>
                <a:pathLst>
                  <a:path w="19" h="24">
                    <a:moveTo>
                      <a:pt x="0" y="1"/>
                    </a:moveTo>
                    <a:cubicBezTo>
                      <a:pt x="9" y="1"/>
                      <a:pt x="19" y="7"/>
                      <a:pt x="16" y="17"/>
                    </a:cubicBezTo>
                    <a:cubicBezTo>
                      <a:pt x="15" y="20"/>
                      <a:pt x="13" y="24"/>
                      <a:pt x="9" y="23"/>
                    </a:cubicBezTo>
                    <a:cubicBezTo>
                      <a:pt x="12" y="19"/>
                      <a:pt x="13" y="15"/>
                      <a:pt x="12" y="10"/>
                    </a:cubicBezTo>
                    <a:cubicBezTo>
                      <a:pt x="11" y="6"/>
                      <a:pt x="4" y="0"/>
                      <a:pt x="0" y="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13" name="Freeform 689"/>
              <p:cNvSpPr>
                <a:spLocks/>
              </p:cNvSpPr>
              <p:nvPr/>
            </p:nvSpPr>
            <p:spPr bwMode="auto">
              <a:xfrm>
                <a:off x="5007" y="1391"/>
                <a:ext cx="92" cy="7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4" y="4"/>
                  </a:cxn>
                  <a:cxn ang="0">
                    <a:pos x="19" y="21"/>
                  </a:cxn>
                  <a:cxn ang="0">
                    <a:pos x="14" y="7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3" y="0"/>
                  </a:cxn>
                </a:cxnLst>
                <a:rect l="0" t="0" r="r" b="b"/>
                <a:pathLst>
                  <a:path w="25" h="21">
                    <a:moveTo>
                      <a:pt x="3" y="0"/>
                    </a:moveTo>
                    <a:cubicBezTo>
                      <a:pt x="6" y="2"/>
                      <a:pt x="11" y="1"/>
                      <a:pt x="14" y="4"/>
                    </a:cubicBezTo>
                    <a:cubicBezTo>
                      <a:pt x="19" y="8"/>
                      <a:pt x="25" y="15"/>
                      <a:pt x="19" y="21"/>
                    </a:cubicBezTo>
                    <a:cubicBezTo>
                      <a:pt x="20" y="16"/>
                      <a:pt x="19" y="10"/>
                      <a:pt x="14" y="7"/>
                    </a:cubicBezTo>
                    <a:cubicBezTo>
                      <a:pt x="10" y="4"/>
                      <a:pt x="6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14" name="Freeform 690"/>
              <p:cNvSpPr>
                <a:spLocks/>
              </p:cNvSpPr>
              <p:nvPr/>
            </p:nvSpPr>
            <p:spPr bwMode="auto">
              <a:xfrm>
                <a:off x="5163" y="1455"/>
                <a:ext cx="73" cy="150"/>
              </a:xfrm>
              <a:custGeom>
                <a:avLst/>
                <a:gdLst/>
                <a:ahLst/>
                <a:cxnLst>
                  <a:cxn ang="0">
                    <a:pos x="10" y="34"/>
                  </a:cxn>
                  <a:cxn ang="0">
                    <a:pos x="15" y="35"/>
                  </a:cxn>
                  <a:cxn ang="0">
                    <a:pos x="2" y="7"/>
                  </a:cxn>
                  <a:cxn ang="0">
                    <a:pos x="0" y="0"/>
                  </a:cxn>
                  <a:cxn ang="0">
                    <a:pos x="19" y="40"/>
                  </a:cxn>
                  <a:cxn ang="0">
                    <a:pos x="16" y="43"/>
                  </a:cxn>
                  <a:cxn ang="0">
                    <a:pos x="10" y="34"/>
                  </a:cxn>
                </a:cxnLst>
                <a:rect l="0" t="0" r="r" b="b"/>
                <a:pathLst>
                  <a:path w="21" h="43">
                    <a:moveTo>
                      <a:pt x="10" y="34"/>
                    </a:moveTo>
                    <a:cubicBezTo>
                      <a:pt x="11" y="34"/>
                      <a:pt x="13" y="34"/>
                      <a:pt x="15" y="35"/>
                    </a:cubicBezTo>
                    <a:cubicBezTo>
                      <a:pt x="12" y="25"/>
                      <a:pt x="7" y="16"/>
                      <a:pt x="2" y="7"/>
                    </a:cubicBezTo>
                    <a:cubicBezTo>
                      <a:pt x="1" y="5"/>
                      <a:pt x="0" y="3"/>
                      <a:pt x="0" y="0"/>
                    </a:cubicBezTo>
                    <a:cubicBezTo>
                      <a:pt x="6" y="13"/>
                      <a:pt x="21" y="24"/>
                      <a:pt x="19" y="40"/>
                    </a:cubicBezTo>
                    <a:cubicBezTo>
                      <a:pt x="19" y="40"/>
                      <a:pt x="17" y="43"/>
                      <a:pt x="16" y="43"/>
                    </a:cubicBezTo>
                    <a:cubicBezTo>
                      <a:pt x="13" y="42"/>
                      <a:pt x="9" y="38"/>
                      <a:pt x="10" y="34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15" name="Freeform 691"/>
              <p:cNvSpPr>
                <a:spLocks/>
              </p:cNvSpPr>
              <p:nvPr/>
            </p:nvSpPr>
            <p:spPr bwMode="auto">
              <a:xfrm>
                <a:off x="5112" y="1377"/>
                <a:ext cx="202" cy="228"/>
              </a:xfrm>
              <a:custGeom>
                <a:avLst/>
                <a:gdLst/>
                <a:ahLst/>
                <a:cxnLst>
                  <a:cxn ang="0">
                    <a:pos x="6" y="1"/>
                  </a:cxn>
                  <a:cxn ang="0">
                    <a:pos x="0" y="4"/>
                  </a:cxn>
                  <a:cxn ang="0">
                    <a:pos x="17" y="11"/>
                  </a:cxn>
                  <a:cxn ang="0">
                    <a:pos x="11" y="12"/>
                  </a:cxn>
                  <a:cxn ang="0">
                    <a:pos x="21" y="18"/>
                  </a:cxn>
                  <a:cxn ang="0">
                    <a:pos x="17" y="19"/>
                  </a:cxn>
                  <a:cxn ang="0">
                    <a:pos x="31" y="27"/>
                  </a:cxn>
                  <a:cxn ang="0">
                    <a:pos x="25" y="29"/>
                  </a:cxn>
                  <a:cxn ang="0">
                    <a:pos x="37" y="40"/>
                  </a:cxn>
                  <a:cxn ang="0">
                    <a:pos x="33" y="39"/>
                  </a:cxn>
                  <a:cxn ang="0">
                    <a:pos x="33" y="42"/>
                  </a:cxn>
                  <a:cxn ang="0">
                    <a:pos x="37" y="47"/>
                  </a:cxn>
                  <a:cxn ang="0">
                    <a:pos x="48" y="63"/>
                  </a:cxn>
                  <a:cxn ang="0">
                    <a:pos x="37" y="65"/>
                  </a:cxn>
                  <a:cxn ang="0">
                    <a:pos x="40" y="64"/>
                  </a:cxn>
                  <a:cxn ang="0">
                    <a:pos x="56" y="65"/>
                  </a:cxn>
                  <a:cxn ang="0">
                    <a:pos x="44" y="43"/>
                  </a:cxn>
                  <a:cxn ang="0">
                    <a:pos x="7" y="0"/>
                  </a:cxn>
                  <a:cxn ang="0">
                    <a:pos x="6" y="1"/>
                  </a:cxn>
                </a:cxnLst>
                <a:rect l="0" t="0" r="r" b="b"/>
                <a:pathLst>
                  <a:path w="56" h="66">
                    <a:moveTo>
                      <a:pt x="6" y="1"/>
                    </a:moveTo>
                    <a:cubicBezTo>
                      <a:pt x="1" y="1"/>
                      <a:pt x="4" y="2"/>
                      <a:pt x="0" y="4"/>
                    </a:cubicBezTo>
                    <a:cubicBezTo>
                      <a:pt x="4" y="9"/>
                      <a:pt x="11" y="11"/>
                      <a:pt x="17" y="11"/>
                    </a:cubicBezTo>
                    <a:cubicBezTo>
                      <a:pt x="15" y="12"/>
                      <a:pt x="13" y="12"/>
                      <a:pt x="11" y="12"/>
                    </a:cubicBezTo>
                    <a:cubicBezTo>
                      <a:pt x="14" y="15"/>
                      <a:pt x="16" y="19"/>
                      <a:pt x="21" y="18"/>
                    </a:cubicBezTo>
                    <a:cubicBezTo>
                      <a:pt x="20" y="18"/>
                      <a:pt x="19" y="19"/>
                      <a:pt x="17" y="19"/>
                    </a:cubicBezTo>
                    <a:cubicBezTo>
                      <a:pt x="20" y="24"/>
                      <a:pt x="25" y="28"/>
                      <a:pt x="31" y="27"/>
                    </a:cubicBezTo>
                    <a:cubicBezTo>
                      <a:pt x="29" y="28"/>
                      <a:pt x="27" y="29"/>
                      <a:pt x="25" y="29"/>
                    </a:cubicBezTo>
                    <a:cubicBezTo>
                      <a:pt x="27" y="35"/>
                      <a:pt x="32" y="38"/>
                      <a:pt x="37" y="40"/>
                    </a:cubicBezTo>
                    <a:cubicBezTo>
                      <a:pt x="36" y="40"/>
                      <a:pt x="34" y="42"/>
                      <a:pt x="33" y="39"/>
                    </a:cubicBezTo>
                    <a:cubicBezTo>
                      <a:pt x="32" y="40"/>
                      <a:pt x="33" y="42"/>
                      <a:pt x="33" y="42"/>
                    </a:cubicBezTo>
                    <a:cubicBezTo>
                      <a:pt x="34" y="44"/>
                      <a:pt x="36" y="46"/>
                      <a:pt x="37" y="47"/>
                    </a:cubicBezTo>
                    <a:cubicBezTo>
                      <a:pt x="40" y="53"/>
                      <a:pt x="41" y="60"/>
                      <a:pt x="48" y="63"/>
                    </a:cubicBezTo>
                    <a:cubicBezTo>
                      <a:pt x="44" y="64"/>
                      <a:pt x="40" y="62"/>
                      <a:pt x="37" y="65"/>
                    </a:cubicBezTo>
                    <a:cubicBezTo>
                      <a:pt x="38" y="63"/>
                      <a:pt x="40" y="65"/>
                      <a:pt x="40" y="64"/>
                    </a:cubicBezTo>
                    <a:cubicBezTo>
                      <a:pt x="45" y="66"/>
                      <a:pt x="51" y="66"/>
                      <a:pt x="56" y="65"/>
                    </a:cubicBezTo>
                    <a:cubicBezTo>
                      <a:pt x="49" y="60"/>
                      <a:pt x="48" y="51"/>
                      <a:pt x="44" y="43"/>
                    </a:cubicBezTo>
                    <a:cubicBezTo>
                      <a:pt x="35" y="26"/>
                      <a:pt x="25" y="8"/>
                      <a:pt x="7" y="0"/>
                    </a:cubicBezTo>
                    <a:cubicBezTo>
                      <a:pt x="6" y="1"/>
                      <a:pt x="6" y="0"/>
                      <a:pt x="6" y="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16" name="Freeform 692"/>
              <p:cNvSpPr>
                <a:spLocks/>
              </p:cNvSpPr>
              <p:nvPr/>
            </p:nvSpPr>
            <p:spPr bwMode="auto">
              <a:xfrm>
                <a:off x="5044" y="1642"/>
                <a:ext cx="55" cy="46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2"/>
                  </a:cxn>
                  <a:cxn ang="0">
                    <a:pos x="15" y="12"/>
                  </a:cxn>
                  <a:cxn ang="0">
                    <a:pos x="2" y="0"/>
                  </a:cxn>
                  <a:cxn ang="0">
                    <a:pos x="4" y="0"/>
                  </a:cxn>
                </a:cxnLst>
                <a:rect l="0" t="0" r="r" b="b"/>
                <a:pathLst>
                  <a:path w="15" h="14">
                    <a:moveTo>
                      <a:pt x="4" y="0"/>
                    </a:moveTo>
                    <a:cubicBezTo>
                      <a:pt x="3" y="1"/>
                      <a:pt x="1" y="2"/>
                      <a:pt x="0" y="2"/>
                    </a:cubicBezTo>
                    <a:cubicBezTo>
                      <a:pt x="4" y="6"/>
                      <a:pt x="8" y="14"/>
                      <a:pt x="15" y="12"/>
                    </a:cubicBezTo>
                    <a:cubicBezTo>
                      <a:pt x="8" y="12"/>
                      <a:pt x="9" y="2"/>
                      <a:pt x="2" y="0"/>
                    </a:cubicBezTo>
                    <a:cubicBezTo>
                      <a:pt x="2" y="0"/>
                      <a:pt x="4" y="0"/>
                      <a:pt x="4" y="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17" name="Freeform 693"/>
              <p:cNvSpPr>
                <a:spLocks/>
              </p:cNvSpPr>
              <p:nvPr/>
            </p:nvSpPr>
            <p:spPr bwMode="auto">
              <a:xfrm>
                <a:off x="5080" y="1628"/>
                <a:ext cx="64" cy="7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"/>
                  </a:cxn>
                  <a:cxn ang="0">
                    <a:pos x="18" y="23"/>
                  </a:cxn>
                  <a:cxn ang="0">
                    <a:pos x="6" y="0"/>
                  </a:cxn>
                </a:cxnLst>
                <a:rect l="0" t="0" r="r" b="b"/>
                <a:pathLst>
                  <a:path w="18" h="23">
                    <a:moveTo>
                      <a:pt x="6" y="0"/>
                    </a:moveTo>
                    <a:cubicBezTo>
                      <a:pt x="4" y="1"/>
                      <a:pt x="2" y="1"/>
                      <a:pt x="0" y="1"/>
                    </a:cubicBezTo>
                    <a:cubicBezTo>
                      <a:pt x="3" y="10"/>
                      <a:pt x="11" y="16"/>
                      <a:pt x="18" y="23"/>
                    </a:cubicBezTo>
                    <a:cubicBezTo>
                      <a:pt x="13" y="16"/>
                      <a:pt x="7" y="9"/>
                      <a:pt x="6" y="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18" name="Freeform 694"/>
              <p:cNvSpPr>
                <a:spLocks/>
              </p:cNvSpPr>
              <p:nvPr/>
            </p:nvSpPr>
            <p:spPr bwMode="auto">
              <a:xfrm>
                <a:off x="5126" y="1610"/>
                <a:ext cx="55" cy="100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1"/>
                  </a:cxn>
                  <a:cxn ang="0">
                    <a:pos x="12" y="24"/>
                  </a:cxn>
                  <a:cxn ang="0">
                    <a:pos x="14" y="29"/>
                  </a:cxn>
                  <a:cxn ang="0">
                    <a:pos x="15" y="27"/>
                  </a:cxn>
                  <a:cxn ang="0">
                    <a:pos x="5" y="0"/>
                  </a:cxn>
                </a:cxnLst>
                <a:rect l="0" t="0" r="r" b="b"/>
                <a:pathLst>
                  <a:path w="15" h="29">
                    <a:moveTo>
                      <a:pt x="5" y="0"/>
                    </a:moveTo>
                    <a:cubicBezTo>
                      <a:pt x="4" y="1"/>
                      <a:pt x="2" y="1"/>
                      <a:pt x="0" y="1"/>
                    </a:cubicBezTo>
                    <a:cubicBezTo>
                      <a:pt x="4" y="9"/>
                      <a:pt x="3" y="18"/>
                      <a:pt x="12" y="24"/>
                    </a:cubicBezTo>
                    <a:cubicBezTo>
                      <a:pt x="13" y="25"/>
                      <a:pt x="13" y="27"/>
                      <a:pt x="14" y="29"/>
                    </a:cubicBezTo>
                    <a:cubicBezTo>
                      <a:pt x="14" y="28"/>
                      <a:pt x="15" y="27"/>
                      <a:pt x="15" y="27"/>
                    </a:cubicBezTo>
                    <a:cubicBezTo>
                      <a:pt x="9" y="19"/>
                      <a:pt x="6" y="10"/>
                      <a:pt x="5" y="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19" name="Freeform 695"/>
              <p:cNvSpPr>
                <a:spLocks/>
              </p:cNvSpPr>
              <p:nvPr/>
            </p:nvSpPr>
            <p:spPr bwMode="auto">
              <a:xfrm>
                <a:off x="5177" y="1615"/>
                <a:ext cx="51" cy="12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5" y="1"/>
                  </a:cxn>
                  <a:cxn ang="0">
                    <a:pos x="7" y="13"/>
                  </a:cxn>
                  <a:cxn ang="0">
                    <a:pos x="13" y="35"/>
                  </a:cxn>
                  <a:cxn ang="0">
                    <a:pos x="2" y="1"/>
                  </a:cxn>
                </a:cxnLst>
                <a:rect l="0" t="0" r="r" b="b"/>
                <a:pathLst>
                  <a:path w="14" h="35">
                    <a:moveTo>
                      <a:pt x="2" y="1"/>
                    </a:moveTo>
                    <a:cubicBezTo>
                      <a:pt x="2" y="0"/>
                      <a:pt x="5" y="0"/>
                      <a:pt x="5" y="1"/>
                    </a:cubicBezTo>
                    <a:cubicBezTo>
                      <a:pt x="7" y="4"/>
                      <a:pt x="5" y="9"/>
                      <a:pt x="7" y="13"/>
                    </a:cubicBezTo>
                    <a:cubicBezTo>
                      <a:pt x="10" y="20"/>
                      <a:pt x="14" y="26"/>
                      <a:pt x="13" y="35"/>
                    </a:cubicBezTo>
                    <a:cubicBezTo>
                      <a:pt x="10" y="23"/>
                      <a:pt x="0" y="13"/>
                      <a:pt x="2" y="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20" name="Freeform 696"/>
              <p:cNvSpPr>
                <a:spLocks/>
              </p:cNvSpPr>
              <p:nvPr/>
            </p:nvSpPr>
            <p:spPr bwMode="auto">
              <a:xfrm>
                <a:off x="5227" y="1605"/>
                <a:ext cx="41" cy="87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5" y="2"/>
                  </a:cxn>
                  <a:cxn ang="0">
                    <a:pos x="12" y="25"/>
                  </a:cxn>
                  <a:cxn ang="0">
                    <a:pos x="0" y="1"/>
                  </a:cxn>
                  <a:cxn ang="0">
                    <a:pos x="2" y="0"/>
                  </a:cxn>
                </a:cxnLst>
                <a:rect l="0" t="0" r="r" b="b"/>
                <a:pathLst>
                  <a:path w="12" h="25">
                    <a:moveTo>
                      <a:pt x="2" y="0"/>
                    </a:moveTo>
                    <a:cubicBezTo>
                      <a:pt x="3" y="1"/>
                      <a:pt x="3" y="2"/>
                      <a:pt x="5" y="2"/>
                    </a:cubicBezTo>
                    <a:cubicBezTo>
                      <a:pt x="4" y="11"/>
                      <a:pt x="7" y="18"/>
                      <a:pt x="12" y="25"/>
                    </a:cubicBezTo>
                    <a:cubicBezTo>
                      <a:pt x="4" y="20"/>
                      <a:pt x="4" y="9"/>
                      <a:pt x="0" y="1"/>
                    </a:cubicBezTo>
                    <a:cubicBezTo>
                      <a:pt x="0" y="1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21" name="Freeform 697"/>
              <p:cNvSpPr>
                <a:spLocks/>
              </p:cNvSpPr>
              <p:nvPr/>
            </p:nvSpPr>
            <p:spPr bwMode="auto">
              <a:xfrm>
                <a:off x="4924" y="1336"/>
                <a:ext cx="83" cy="246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8" y="5"/>
                  </a:cxn>
                  <a:cxn ang="0">
                    <a:pos x="20" y="17"/>
                  </a:cxn>
                  <a:cxn ang="0">
                    <a:pos x="19" y="18"/>
                  </a:cxn>
                  <a:cxn ang="0">
                    <a:pos x="23" y="27"/>
                  </a:cxn>
                  <a:cxn ang="0">
                    <a:pos x="20" y="31"/>
                  </a:cxn>
                  <a:cxn ang="0">
                    <a:pos x="23" y="43"/>
                  </a:cxn>
                  <a:cxn ang="0">
                    <a:pos x="20" y="44"/>
                  </a:cxn>
                  <a:cxn ang="0">
                    <a:pos x="19" y="55"/>
                  </a:cxn>
                  <a:cxn ang="0">
                    <a:pos x="17" y="55"/>
                  </a:cxn>
                  <a:cxn ang="0">
                    <a:pos x="9" y="66"/>
                  </a:cxn>
                  <a:cxn ang="0">
                    <a:pos x="3" y="67"/>
                  </a:cxn>
                  <a:cxn ang="0">
                    <a:pos x="3" y="63"/>
                  </a:cxn>
                  <a:cxn ang="0">
                    <a:pos x="2" y="55"/>
                  </a:cxn>
                  <a:cxn ang="0">
                    <a:pos x="9" y="54"/>
                  </a:cxn>
                  <a:cxn ang="0">
                    <a:pos x="13" y="41"/>
                  </a:cxn>
                  <a:cxn ang="0">
                    <a:pos x="16" y="33"/>
                  </a:cxn>
                  <a:cxn ang="0">
                    <a:pos x="13" y="17"/>
                  </a:cxn>
                  <a:cxn ang="0">
                    <a:pos x="16" y="16"/>
                  </a:cxn>
                  <a:cxn ang="0">
                    <a:pos x="9" y="15"/>
                  </a:cxn>
                  <a:cxn ang="0">
                    <a:pos x="0" y="1"/>
                  </a:cxn>
                </a:cxnLst>
                <a:rect l="0" t="0" r="r" b="b"/>
                <a:pathLst>
                  <a:path w="23" h="70">
                    <a:moveTo>
                      <a:pt x="0" y="1"/>
                    </a:moveTo>
                    <a:cubicBezTo>
                      <a:pt x="7" y="0"/>
                      <a:pt x="13" y="2"/>
                      <a:pt x="18" y="5"/>
                    </a:cubicBezTo>
                    <a:cubicBezTo>
                      <a:pt x="22" y="7"/>
                      <a:pt x="21" y="13"/>
                      <a:pt x="20" y="17"/>
                    </a:cubicBezTo>
                    <a:cubicBezTo>
                      <a:pt x="20" y="18"/>
                      <a:pt x="19" y="18"/>
                      <a:pt x="19" y="18"/>
                    </a:cubicBezTo>
                    <a:cubicBezTo>
                      <a:pt x="23" y="20"/>
                      <a:pt x="23" y="22"/>
                      <a:pt x="23" y="27"/>
                    </a:cubicBezTo>
                    <a:cubicBezTo>
                      <a:pt x="23" y="30"/>
                      <a:pt x="23" y="32"/>
                      <a:pt x="20" y="31"/>
                    </a:cubicBezTo>
                    <a:cubicBezTo>
                      <a:pt x="22" y="35"/>
                      <a:pt x="23" y="39"/>
                      <a:pt x="23" y="43"/>
                    </a:cubicBezTo>
                    <a:cubicBezTo>
                      <a:pt x="22" y="44"/>
                      <a:pt x="21" y="44"/>
                      <a:pt x="20" y="44"/>
                    </a:cubicBezTo>
                    <a:cubicBezTo>
                      <a:pt x="23" y="47"/>
                      <a:pt x="21" y="52"/>
                      <a:pt x="19" y="55"/>
                    </a:cubicBezTo>
                    <a:cubicBezTo>
                      <a:pt x="19" y="55"/>
                      <a:pt x="18" y="55"/>
                      <a:pt x="17" y="55"/>
                    </a:cubicBezTo>
                    <a:cubicBezTo>
                      <a:pt x="14" y="59"/>
                      <a:pt x="14" y="64"/>
                      <a:pt x="9" y="66"/>
                    </a:cubicBezTo>
                    <a:cubicBezTo>
                      <a:pt x="7" y="66"/>
                      <a:pt x="5" y="70"/>
                      <a:pt x="3" y="67"/>
                    </a:cubicBezTo>
                    <a:cubicBezTo>
                      <a:pt x="3" y="67"/>
                      <a:pt x="4" y="65"/>
                      <a:pt x="3" y="63"/>
                    </a:cubicBezTo>
                    <a:cubicBezTo>
                      <a:pt x="2" y="60"/>
                      <a:pt x="0" y="57"/>
                      <a:pt x="2" y="55"/>
                    </a:cubicBezTo>
                    <a:cubicBezTo>
                      <a:pt x="3" y="53"/>
                      <a:pt x="7" y="54"/>
                      <a:pt x="9" y="54"/>
                    </a:cubicBezTo>
                    <a:cubicBezTo>
                      <a:pt x="6" y="48"/>
                      <a:pt x="15" y="46"/>
                      <a:pt x="13" y="41"/>
                    </a:cubicBezTo>
                    <a:cubicBezTo>
                      <a:pt x="13" y="38"/>
                      <a:pt x="13" y="34"/>
                      <a:pt x="16" y="33"/>
                    </a:cubicBezTo>
                    <a:cubicBezTo>
                      <a:pt x="11" y="29"/>
                      <a:pt x="14" y="22"/>
                      <a:pt x="13" y="17"/>
                    </a:cubicBezTo>
                    <a:cubicBezTo>
                      <a:pt x="13" y="17"/>
                      <a:pt x="15" y="16"/>
                      <a:pt x="16" y="16"/>
                    </a:cubicBezTo>
                    <a:cubicBezTo>
                      <a:pt x="13" y="17"/>
                      <a:pt x="10" y="16"/>
                      <a:pt x="9" y="15"/>
                    </a:cubicBezTo>
                    <a:cubicBezTo>
                      <a:pt x="5" y="11"/>
                      <a:pt x="4" y="5"/>
                      <a:pt x="0" y="1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22" name="Freeform 698"/>
              <p:cNvSpPr>
                <a:spLocks/>
              </p:cNvSpPr>
              <p:nvPr/>
            </p:nvSpPr>
            <p:spPr bwMode="auto">
              <a:xfrm>
                <a:off x="5030" y="1373"/>
                <a:ext cx="69" cy="41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7" y="11"/>
                  </a:cxn>
                  <a:cxn ang="0">
                    <a:pos x="17" y="4"/>
                  </a:cxn>
                  <a:cxn ang="0">
                    <a:pos x="7" y="1"/>
                  </a:cxn>
                  <a:cxn ang="0">
                    <a:pos x="4" y="3"/>
                  </a:cxn>
                  <a:cxn ang="0">
                    <a:pos x="0" y="4"/>
                  </a:cxn>
                  <a:cxn ang="0">
                    <a:pos x="7" y="7"/>
                  </a:cxn>
                  <a:cxn ang="0">
                    <a:pos x="12" y="12"/>
                  </a:cxn>
                </a:cxnLst>
                <a:rect l="0" t="0" r="r" b="b"/>
                <a:pathLst>
                  <a:path w="19" h="12">
                    <a:moveTo>
                      <a:pt x="12" y="12"/>
                    </a:moveTo>
                    <a:cubicBezTo>
                      <a:pt x="14" y="12"/>
                      <a:pt x="16" y="12"/>
                      <a:pt x="17" y="11"/>
                    </a:cubicBezTo>
                    <a:cubicBezTo>
                      <a:pt x="19" y="8"/>
                      <a:pt x="18" y="6"/>
                      <a:pt x="17" y="4"/>
                    </a:cubicBezTo>
                    <a:cubicBezTo>
                      <a:pt x="16" y="3"/>
                      <a:pt x="10" y="4"/>
                      <a:pt x="7" y="1"/>
                    </a:cubicBezTo>
                    <a:cubicBezTo>
                      <a:pt x="6" y="0"/>
                      <a:pt x="5" y="2"/>
                      <a:pt x="4" y="3"/>
                    </a:cubicBezTo>
                    <a:cubicBezTo>
                      <a:pt x="3" y="4"/>
                      <a:pt x="2" y="4"/>
                      <a:pt x="0" y="4"/>
                    </a:cubicBezTo>
                    <a:cubicBezTo>
                      <a:pt x="2" y="6"/>
                      <a:pt x="5" y="6"/>
                      <a:pt x="7" y="7"/>
                    </a:cubicBezTo>
                    <a:cubicBezTo>
                      <a:pt x="10" y="8"/>
                      <a:pt x="11" y="12"/>
                      <a:pt x="12" y="12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23" name="Freeform 699"/>
              <p:cNvSpPr>
                <a:spLocks/>
              </p:cNvSpPr>
              <p:nvPr/>
            </p:nvSpPr>
            <p:spPr bwMode="auto">
              <a:xfrm>
                <a:off x="5227" y="1573"/>
                <a:ext cx="28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6"/>
                  </a:cxn>
                  <a:cxn ang="0">
                    <a:pos x="0" y="0"/>
                  </a:cxn>
                </a:cxnLst>
                <a:rect l="0" t="0" r="r" b="b"/>
                <a:pathLst>
                  <a:path w="8" h="6">
                    <a:moveTo>
                      <a:pt x="0" y="0"/>
                    </a:moveTo>
                    <a:cubicBezTo>
                      <a:pt x="2" y="2"/>
                      <a:pt x="4" y="6"/>
                      <a:pt x="8" y="6"/>
                    </a:cubicBezTo>
                    <a:cubicBezTo>
                      <a:pt x="8" y="6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24" name="Freeform 700"/>
              <p:cNvSpPr>
                <a:spLocks/>
              </p:cNvSpPr>
              <p:nvPr/>
            </p:nvSpPr>
            <p:spPr bwMode="auto">
              <a:xfrm>
                <a:off x="5090" y="1396"/>
                <a:ext cx="119" cy="173"/>
              </a:xfrm>
              <a:custGeom>
                <a:avLst/>
                <a:gdLst/>
                <a:ahLst/>
                <a:cxnLst>
                  <a:cxn ang="0">
                    <a:pos x="20" y="17"/>
                  </a:cxn>
                  <a:cxn ang="0">
                    <a:pos x="3" y="2"/>
                  </a:cxn>
                  <a:cxn ang="0">
                    <a:pos x="1" y="8"/>
                  </a:cxn>
                  <a:cxn ang="0">
                    <a:pos x="18" y="21"/>
                  </a:cxn>
                  <a:cxn ang="0">
                    <a:pos x="26" y="37"/>
                  </a:cxn>
                  <a:cxn ang="0">
                    <a:pos x="34" y="49"/>
                  </a:cxn>
                  <a:cxn ang="0">
                    <a:pos x="17" y="14"/>
                  </a:cxn>
                  <a:cxn ang="0">
                    <a:pos x="20" y="17"/>
                  </a:cxn>
                </a:cxnLst>
                <a:rect l="0" t="0" r="r" b="b"/>
                <a:pathLst>
                  <a:path w="34" h="49">
                    <a:moveTo>
                      <a:pt x="20" y="17"/>
                    </a:moveTo>
                    <a:cubicBezTo>
                      <a:pt x="17" y="10"/>
                      <a:pt x="9" y="6"/>
                      <a:pt x="3" y="2"/>
                    </a:cubicBezTo>
                    <a:cubicBezTo>
                      <a:pt x="0" y="0"/>
                      <a:pt x="0" y="6"/>
                      <a:pt x="1" y="8"/>
                    </a:cubicBezTo>
                    <a:cubicBezTo>
                      <a:pt x="6" y="13"/>
                      <a:pt x="13" y="16"/>
                      <a:pt x="18" y="21"/>
                    </a:cubicBezTo>
                    <a:cubicBezTo>
                      <a:pt x="21" y="25"/>
                      <a:pt x="23" y="32"/>
                      <a:pt x="26" y="37"/>
                    </a:cubicBezTo>
                    <a:cubicBezTo>
                      <a:pt x="28" y="41"/>
                      <a:pt x="31" y="45"/>
                      <a:pt x="34" y="49"/>
                    </a:cubicBezTo>
                    <a:cubicBezTo>
                      <a:pt x="29" y="37"/>
                      <a:pt x="24" y="23"/>
                      <a:pt x="17" y="14"/>
                    </a:cubicBezTo>
                    <a:cubicBezTo>
                      <a:pt x="17" y="14"/>
                      <a:pt x="20" y="17"/>
                      <a:pt x="20" y="17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25" name="Freeform 701"/>
              <p:cNvSpPr>
                <a:spLocks/>
              </p:cNvSpPr>
              <p:nvPr/>
            </p:nvSpPr>
            <p:spPr bwMode="auto">
              <a:xfrm>
                <a:off x="5080" y="1450"/>
                <a:ext cx="96" cy="119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0" y="6"/>
                  </a:cxn>
                  <a:cxn ang="0">
                    <a:pos x="12" y="26"/>
                  </a:cxn>
                  <a:cxn ang="0">
                    <a:pos x="24" y="32"/>
                  </a:cxn>
                  <a:cxn ang="0">
                    <a:pos x="5" y="0"/>
                  </a:cxn>
                  <a:cxn ang="0">
                    <a:pos x="3" y="1"/>
                  </a:cxn>
                </a:cxnLst>
                <a:rect l="0" t="0" r="r" b="b"/>
                <a:pathLst>
                  <a:path w="27" h="35">
                    <a:moveTo>
                      <a:pt x="3" y="1"/>
                    </a:moveTo>
                    <a:cubicBezTo>
                      <a:pt x="1" y="2"/>
                      <a:pt x="2" y="5"/>
                      <a:pt x="0" y="6"/>
                    </a:cubicBezTo>
                    <a:cubicBezTo>
                      <a:pt x="3" y="13"/>
                      <a:pt x="9" y="18"/>
                      <a:pt x="12" y="26"/>
                    </a:cubicBezTo>
                    <a:cubicBezTo>
                      <a:pt x="14" y="29"/>
                      <a:pt x="23" y="35"/>
                      <a:pt x="24" y="32"/>
                    </a:cubicBezTo>
                    <a:cubicBezTo>
                      <a:pt x="27" y="26"/>
                      <a:pt x="17" y="13"/>
                      <a:pt x="5" y="0"/>
                    </a:cubicBezTo>
                    <a:cubicBezTo>
                      <a:pt x="5" y="0"/>
                      <a:pt x="3" y="0"/>
                      <a:pt x="3" y="1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26" name="Freeform 702"/>
              <p:cNvSpPr>
                <a:spLocks/>
              </p:cNvSpPr>
              <p:nvPr/>
            </p:nvSpPr>
            <p:spPr bwMode="auto">
              <a:xfrm>
                <a:off x="5057" y="1510"/>
                <a:ext cx="64" cy="64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3"/>
                  </a:cxn>
                  <a:cxn ang="0">
                    <a:pos x="14" y="19"/>
                  </a:cxn>
                  <a:cxn ang="0">
                    <a:pos x="18" y="18"/>
                  </a:cxn>
                  <a:cxn ang="0">
                    <a:pos x="4" y="0"/>
                  </a:cxn>
                </a:cxnLst>
                <a:rect l="0" t="0" r="r" b="b"/>
                <a:pathLst>
                  <a:path w="18" h="19">
                    <a:moveTo>
                      <a:pt x="4" y="0"/>
                    </a:moveTo>
                    <a:cubicBezTo>
                      <a:pt x="3" y="0"/>
                      <a:pt x="0" y="1"/>
                      <a:pt x="0" y="3"/>
                    </a:cubicBezTo>
                    <a:cubicBezTo>
                      <a:pt x="3" y="9"/>
                      <a:pt x="7" y="16"/>
                      <a:pt x="14" y="19"/>
                    </a:cubicBezTo>
                    <a:cubicBezTo>
                      <a:pt x="15" y="16"/>
                      <a:pt x="16" y="18"/>
                      <a:pt x="18" y="18"/>
                    </a:cubicBezTo>
                    <a:cubicBezTo>
                      <a:pt x="11" y="13"/>
                      <a:pt x="12" y="3"/>
                      <a:pt x="4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27" name="Freeform 703"/>
              <p:cNvSpPr>
                <a:spLocks/>
              </p:cNvSpPr>
              <p:nvPr/>
            </p:nvSpPr>
            <p:spPr bwMode="auto">
              <a:xfrm>
                <a:off x="4998" y="1359"/>
                <a:ext cx="51" cy="3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2" y="6"/>
                  </a:cxn>
                  <a:cxn ang="0">
                    <a:pos x="3" y="1"/>
                  </a:cxn>
                  <a:cxn ang="0">
                    <a:pos x="6" y="0"/>
                  </a:cxn>
                </a:cxnLst>
                <a:rect l="0" t="0" r="r" b="b"/>
                <a:pathLst>
                  <a:path w="14" h="10">
                    <a:moveTo>
                      <a:pt x="6" y="0"/>
                    </a:moveTo>
                    <a:cubicBezTo>
                      <a:pt x="9" y="2"/>
                      <a:pt x="14" y="5"/>
                      <a:pt x="12" y="6"/>
                    </a:cubicBezTo>
                    <a:cubicBezTo>
                      <a:pt x="8" y="10"/>
                      <a:pt x="0" y="7"/>
                      <a:pt x="3" y="1"/>
                    </a:cubicBezTo>
                    <a:cubicBezTo>
                      <a:pt x="3" y="0"/>
                      <a:pt x="5" y="0"/>
                      <a:pt x="6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28" name="Freeform 704"/>
              <p:cNvSpPr>
                <a:spLocks/>
              </p:cNvSpPr>
              <p:nvPr/>
            </p:nvSpPr>
            <p:spPr bwMode="auto">
              <a:xfrm>
                <a:off x="5007" y="1414"/>
                <a:ext cx="69" cy="82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3" y="20"/>
                  </a:cxn>
                  <a:cxn ang="0">
                    <a:pos x="0" y="6"/>
                  </a:cxn>
                </a:cxnLst>
                <a:rect l="0" t="0" r="r" b="b"/>
                <a:pathLst>
                  <a:path w="19" h="23">
                    <a:moveTo>
                      <a:pt x="0" y="6"/>
                    </a:moveTo>
                    <a:cubicBezTo>
                      <a:pt x="10" y="0"/>
                      <a:pt x="19" y="15"/>
                      <a:pt x="13" y="20"/>
                    </a:cubicBezTo>
                    <a:cubicBezTo>
                      <a:pt x="8" y="23"/>
                      <a:pt x="1" y="14"/>
                      <a:pt x="0" y="6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29" name="Freeform 705"/>
              <p:cNvSpPr>
                <a:spLocks/>
              </p:cNvSpPr>
              <p:nvPr/>
            </p:nvSpPr>
            <p:spPr bwMode="auto">
              <a:xfrm>
                <a:off x="5002" y="1391"/>
                <a:ext cx="73" cy="46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21" y="12"/>
                  </a:cxn>
                  <a:cxn ang="0">
                    <a:pos x="1" y="6"/>
                  </a:cxn>
                  <a:cxn ang="0">
                    <a:pos x="3" y="0"/>
                  </a:cxn>
                </a:cxnLst>
                <a:rect l="0" t="0" r="r" b="b"/>
                <a:pathLst>
                  <a:path w="21" h="12">
                    <a:moveTo>
                      <a:pt x="3" y="0"/>
                    </a:moveTo>
                    <a:cubicBezTo>
                      <a:pt x="9" y="0"/>
                      <a:pt x="19" y="6"/>
                      <a:pt x="21" y="12"/>
                    </a:cubicBezTo>
                    <a:cubicBezTo>
                      <a:pt x="16" y="12"/>
                      <a:pt x="6" y="8"/>
                      <a:pt x="1" y="6"/>
                    </a:cubicBezTo>
                    <a:cubicBezTo>
                      <a:pt x="0" y="5"/>
                      <a:pt x="1" y="0"/>
                      <a:pt x="3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30" name="Freeform 706"/>
              <p:cNvSpPr>
                <a:spLocks/>
              </p:cNvSpPr>
              <p:nvPr/>
            </p:nvSpPr>
            <p:spPr bwMode="auto">
              <a:xfrm>
                <a:off x="5011" y="1651"/>
                <a:ext cx="69" cy="6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7" y="7"/>
                  </a:cxn>
                  <a:cxn ang="0">
                    <a:pos x="20" y="18"/>
                  </a:cxn>
                  <a:cxn ang="0">
                    <a:pos x="5" y="1"/>
                  </a:cxn>
                  <a:cxn ang="0">
                    <a:pos x="6" y="0"/>
                  </a:cxn>
                </a:cxnLst>
                <a:rect l="0" t="0" r="r" b="b"/>
                <a:pathLst>
                  <a:path w="20" h="18">
                    <a:moveTo>
                      <a:pt x="6" y="0"/>
                    </a:moveTo>
                    <a:cubicBezTo>
                      <a:pt x="4" y="2"/>
                      <a:pt x="1" y="2"/>
                      <a:pt x="0" y="0"/>
                    </a:cubicBezTo>
                    <a:cubicBezTo>
                      <a:pt x="2" y="2"/>
                      <a:pt x="5" y="6"/>
                      <a:pt x="7" y="7"/>
                    </a:cubicBezTo>
                    <a:cubicBezTo>
                      <a:pt x="13" y="10"/>
                      <a:pt x="16" y="13"/>
                      <a:pt x="20" y="18"/>
                    </a:cubicBezTo>
                    <a:cubicBezTo>
                      <a:pt x="16" y="12"/>
                      <a:pt x="12" y="4"/>
                      <a:pt x="5" y="1"/>
                    </a:cubicBezTo>
                    <a:cubicBezTo>
                      <a:pt x="5" y="1"/>
                      <a:pt x="5" y="0"/>
                      <a:pt x="6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31" name="Freeform 707"/>
              <p:cNvSpPr>
                <a:spLocks/>
              </p:cNvSpPr>
              <p:nvPr/>
            </p:nvSpPr>
            <p:spPr bwMode="auto">
              <a:xfrm>
                <a:off x="5246" y="1605"/>
                <a:ext cx="32" cy="50"/>
              </a:xfrm>
              <a:custGeom>
                <a:avLst/>
                <a:gdLst/>
                <a:ahLst/>
                <a:cxnLst>
                  <a:cxn ang="0">
                    <a:pos x="5" y="2"/>
                  </a:cxn>
                  <a:cxn ang="0">
                    <a:pos x="0" y="0"/>
                  </a:cxn>
                  <a:cxn ang="0">
                    <a:pos x="6" y="15"/>
                  </a:cxn>
                  <a:cxn ang="0">
                    <a:pos x="5" y="4"/>
                  </a:cxn>
                  <a:cxn ang="0">
                    <a:pos x="5" y="2"/>
                  </a:cxn>
                </a:cxnLst>
                <a:rect l="0" t="0" r="r" b="b"/>
                <a:pathLst>
                  <a:path w="9" h="15">
                    <a:moveTo>
                      <a:pt x="5" y="2"/>
                    </a:moveTo>
                    <a:cubicBezTo>
                      <a:pt x="3" y="2"/>
                      <a:pt x="2" y="1"/>
                      <a:pt x="0" y="0"/>
                    </a:cubicBezTo>
                    <a:cubicBezTo>
                      <a:pt x="2" y="6"/>
                      <a:pt x="1" y="14"/>
                      <a:pt x="6" y="15"/>
                    </a:cubicBezTo>
                    <a:cubicBezTo>
                      <a:pt x="9" y="15"/>
                      <a:pt x="5" y="8"/>
                      <a:pt x="5" y="4"/>
                    </a:cubicBezTo>
                    <a:cubicBezTo>
                      <a:pt x="5" y="4"/>
                      <a:pt x="5" y="2"/>
                      <a:pt x="5" y="2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32" name="Freeform 708"/>
              <p:cNvSpPr>
                <a:spLocks/>
              </p:cNvSpPr>
              <p:nvPr/>
            </p:nvSpPr>
            <p:spPr bwMode="auto">
              <a:xfrm>
                <a:off x="5021" y="1542"/>
                <a:ext cx="92" cy="73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2" y="4"/>
                  </a:cxn>
                  <a:cxn ang="0">
                    <a:pos x="8" y="14"/>
                  </a:cxn>
                  <a:cxn ang="0">
                    <a:pos x="10" y="17"/>
                  </a:cxn>
                  <a:cxn ang="0">
                    <a:pos x="20" y="20"/>
                  </a:cxn>
                  <a:cxn ang="0">
                    <a:pos x="12" y="14"/>
                  </a:cxn>
                  <a:cxn ang="0">
                    <a:pos x="13" y="13"/>
                  </a:cxn>
                  <a:cxn ang="0">
                    <a:pos x="19" y="12"/>
                  </a:cxn>
                  <a:cxn ang="0">
                    <a:pos x="10" y="0"/>
                  </a:cxn>
                </a:cxnLst>
                <a:rect l="0" t="0" r="r" b="b"/>
                <a:pathLst>
                  <a:path w="26" h="21">
                    <a:moveTo>
                      <a:pt x="10" y="0"/>
                    </a:moveTo>
                    <a:cubicBezTo>
                      <a:pt x="8" y="3"/>
                      <a:pt x="6" y="6"/>
                      <a:pt x="2" y="4"/>
                    </a:cubicBezTo>
                    <a:cubicBezTo>
                      <a:pt x="0" y="9"/>
                      <a:pt x="5" y="11"/>
                      <a:pt x="8" y="14"/>
                    </a:cubicBezTo>
                    <a:cubicBezTo>
                      <a:pt x="9" y="15"/>
                      <a:pt x="9" y="17"/>
                      <a:pt x="10" y="17"/>
                    </a:cubicBezTo>
                    <a:cubicBezTo>
                      <a:pt x="13" y="20"/>
                      <a:pt x="17" y="21"/>
                      <a:pt x="20" y="20"/>
                    </a:cubicBezTo>
                    <a:cubicBezTo>
                      <a:pt x="20" y="20"/>
                      <a:pt x="12" y="13"/>
                      <a:pt x="12" y="14"/>
                    </a:cubicBezTo>
                    <a:cubicBezTo>
                      <a:pt x="12" y="13"/>
                      <a:pt x="13" y="14"/>
                      <a:pt x="13" y="13"/>
                    </a:cubicBezTo>
                    <a:cubicBezTo>
                      <a:pt x="11" y="17"/>
                      <a:pt x="26" y="11"/>
                      <a:pt x="19" y="12"/>
                    </a:cubicBezTo>
                    <a:cubicBezTo>
                      <a:pt x="15" y="9"/>
                      <a:pt x="12" y="4"/>
                      <a:pt x="10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33" name="Freeform 709"/>
              <p:cNvSpPr>
                <a:spLocks/>
              </p:cNvSpPr>
              <p:nvPr/>
            </p:nvSpPr>
            <p:spPr bwMode="auto">
              <a:xfrm>
                <a:off x="4975" y="1528"/>
                <a:ext cx="51" cy="46"/>
              </a:xfrm>
              <a:custGeom>
                <a:avLst/>
                <a:gdLst/>
                <a:ahLst/>
                <a:cxnLst>
                  <a:cxn ang="0">
                    <a:pos x="5" y="4"/>
                  </a:cxn>
                  <a:cxn ang="0">
                    <a:pos x="0" y="7"/>
                  </a:cxn>
                  <a:cxn ang="0">
                    <a:pos x="11" y="12"/>
                  </a:cxn>
                  <a:cxn ang="0">
                    <a:pos x="6" y="0"/>
                  </a:cxn>
                  <a:cxn ang="0">
                    <a:pos x="5" y="4"/>
                  </a:cxn>
                </a:cxnLst>
                <a:rect l="0" t="0" r="r" b="b"/>
                <a:pathLst>
                  <a:path w="15" h="14">
                    <a:moveTo>
                      <a:pt x="5" y="4"/>
                    </a:moveTo>
                    <a:cubicBezTo>
                      <a:pt x="3" y="4"/>
                      <a:pt x="2" y="7"/>
                      <a:pt x="0" y="7"/>
                    </a:cubicBezTo>
                    <a:cubicBezTo>
                      <a:pt x="3" y="9"/>
                      <a:pt x="7" y="14"/>
                      <a:pt x="11" y="12"/>
                    </a:cubicBezTo>
                    <a:cubicBezTo>
                      <a:pt x="15" y="9"/>
                      <a:pt x="8" y="2"/>
                      <a:pt x="6" y="0"/>
                    </a:cubicBezTo>
                    <a:cubicBezTo>
                      <a:pt x="6" y="0"/>
                      <a:pt x="7" y="3"/>
                      <a:pt x="5" y="4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34" name="Freeform 710"/>
              <p:cNvSpPr>
                <a:spLocks/>
              </p:cNvSpPr>
              <p:nvPr/>
            </p:nvSpPr>
            <p:spPr bwMode="auto">
              <a:xfrm>
                <a:off x="4998" y="1578"/>
                <a:ext cx="37" cy="36"/>
              </a:xfrm>
              <a:custGeom>
                <a:avLst/>
                <a:gdLst/>
                <a:ahLst/>
                <a:cxnLst>
                  <a:cxn ang="0">
                    <a:pos x="7" y="1"/>
                  </a:cxn>
                  <a:cxn ang="0">
                    <a:pos x="0" y="5"/>
                  </a:cxn>
                  <a:cxn ang="0">
                    <a:pos x="8" y="9"/>
                  </a:cxn>
                  <a:cxn ang="0">
                    <a:pos x="10" y="6"/>
                  </a:cxn>
                  <a:cxn ang="0">
                    <a:pos x="6" y="0"/>
                  </a:cxn>
                  <a:cxn ang="0">
                    <a:pos x="7" y="1"/>
                  </a:cxn>
                </a:cxnLst>
                <a:rect l="0" t="0" r="r" b="b"/>
                <a:pathLst>
                  <a:path w="11" h="10">
                    <a:moveTo>
                      <a:pt x="7" y="1"/>
                    </a:moveTo>
                    <a:cubicBezTo>
                      <a:pt x="4" y="2"/>
                      <a:pt x="0" y="2"/>
                      <a:pt x="0" y="5"/>
                    </a:cubicBezTo>
                    <a:cubicBezTo>
                      <a:pt x="1" y="8"/>
                      <a:pt x="5" y="10"/>
                      <a:pt x="8" y="9"/>
                    </a:cubicBezTo>
                    <a:cubicBezTo>
                      <a:pt x="8" y="9"/>
                      <a:pt x="11" y="8"/>
                      <a:pt x="10" y="6"/>
                    </a:cubicBezTo>
                    <a:cubicBezTo>
                      <a:pt x="9" y="4"/>
                      <a:pt x="5" y="3"/>
                      <a:pt x="6" y="0"/>
                    </a:cubicBezTo>
                    <a:cubicBezTo>
                      <a:pt x="6" y="0"/>
                      <a:pt x="6" y="1"/>
                      <a:pt x="7" y="1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35" name="Freeform 711"/>
              <p:cNvSpPr>
                <a:spLocks/>
              </p:cNvSpPr>
              <p:nvPr/>
            </p:nvSpPr>
            <p:spPr bwMode="auto">
              <a:xfrm>
                <a:off x="4988" y="1482"/>
                <a:ext cx="64" cy="59"/>
              </a:xfrm>
              <a:custGeom>
                <a:avLst/>
                <a:gdLst/>
                <a:ahLst/>
                <a:cxnLst>
                  <a:cxn ang="0">
                    <a:pos x="5" y="1"/>
                  </a:cxn>
                  <a:cxn ang="0">
                    <a:pos x="12" y="13"/>
                  </a:cxn>
                  <a:cxn ang="0">
                    <a:pos x="5" y="1"/>
                  </a:cxn>
                </a:cxnLst>
                <a:rect l="0" t="0" r="r" b="b"/>
                <a:pathLst>
                  <a:path w="18" h="17">
                    <a:moveTo>
                      <a:pt x="5" y="1"/>
                    </a:moveTo>
                    <a:cubicBezTo>
                      <a:pt x="10" y="0"/>
                      <a:pt x="18" y="9"/>
                      <a:pt x="12" y="13"/>
                    </a:cubicBezTo>
                    <a:cubicBezTo>
                      <a:pt x="7" y="17"/>
                      <a:pt x="0" y="2"/>
                      <a:pt x="5" y="1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36" name="Freeform 712"/>
              <p:cNvSpPr>
                <a:spLocks/>
              </p:cNvSpPr>
              <p:nvPr/>
            </p:nvSpPr>
            <p:spPr bwMode="auto">
              <a:xfrm>
                <a:off x="4874" y="1282"/>
                <a:ext cx="60" cy="36"/>
              </a:xfrm>
              <a:custGeom>
                <a:avLst/>
                <a:gdLst/>
                <a:ahLst/>
                <a:cxnLst>
                  <a:cxn ang="0">
                    <a:pos x="14" y="7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1" y="2"/>
                  </a:cxn>
                  <a:cxn ang="0">
                    <a:pos x="9" y="1"/>
                  </a:cxn>
                  <a:cxn ang="0">
                    <a:pos x="10" y="1"/>
                  </a:cxn>
                  <a:cxn ang="0">
                    <a:pos x="16" y="2"/>
                  </a:cxn>
                  <a:cxn ang="0">
                    <a:pos x="17" y="3"/>
                  </a:cxn>
                  <a:cxn ang="0">
                    <a:pos x="14" y="4"/>
                  </a:cxn>
                  <a:cxn ang="0">
                    <a:pos x="13" y="4"/>
                  </a:cxn>
                  <a:cxn ang="0">
                    <a:pos x="14" y="7"/>
                  </a:cxn>
                </a:cxnLst>
                <a:rect l="0" t="0" r="r" b="b"/>
                <a:pathLst>
                  <a:path w="17" h="10">
                    <a:moveTo>
                      <a:pt x="14" y="7"/>
                    </a:moveTo>
                    <a:cubicBezTo>
                      <a:pt x="10" y="10"/>
                      <a:pt x="6" y="7"/>
                      <a:pt x="3" y="5"/>
                    </a:cubicBezTo>
                    <a:cubicBezTo>
                      <a:pt x="3" y="5"/>
                      <a:pt x="3" y="5"/>
                      <a:pt x="2" y="5"/>
                    </a:cubicBezTo>
                    <a:cubicBezTo>
                      <a:pt x="2" y="5"/>
                      <a:pt x="0" y="3"/>
                      <a:pt x="1" y="2"/>
                    </a:cubicBezTo>
                    <a:cubicBezTo>
                      <a:pt x="3" y="0"/>
                      <a:pt x="6" y="1"/>
                      <a:pt x="9" y="1"/>
                    </a:cubicBezTo>
                    <a:cubicBezTo>
                      <a:pt x="9" y="1"/>
                      <a:pt x="10" y="1"/>
                      <a:pt x="10" y="1"/>
                    </a:cubicBezTo>
                    <a:cubicBezTo>
                      <a:pt x="12" y="1"/>
                      <a:pt x="15" y="1"/>
                      <a:pt x="16" y="2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4"/>
                      <a:pt x="15" y="3"/>
                      <a:pt x="14" y="4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2" y="5"/>
                      <a:pt x="14" y="7"/>
                      <a:pt x="14" y="7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37" name="Freeform 713"/>
              <p:cNvSpPr>
                <a:spLocks/>
              </p:cNvSpPr>
              <p:nvPr/>
            </p:nvSpPr>
            <p:spPr bwMode="auto">
              <a:xfrm>
                <a:off x="5002" y="1437"/>
                <a:ext cx="51" cy="32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7" y="4"/>
                  </a:cxn>
                  <a:cxn ang="0">
                    <a:pos x="11" y="3"/>
                  </a:cxn>
                  <a:cxn ang="0">
                    <a:pos x="7" y="4"/>
                  </a:cxn>
                  <a:cxn ang="0">
                    <a:pos x="15" y="9"/>
                  </a:cxn>
                  <a:cxn ang="0">
                    <a:pos x="8" y="7"/>
                  </a:cxn>
                  <a:cxn ang="0">
                    <a:pos x="2" y="1"/>
                  </a:cxn>
                  <a:cxn ang="0">
                    <a:pos x="1" y="0"/>
                  </a:cxn>
                </a:cxnLst>
                <a:rect l="0" t="0" r="r" b="b"/>
                <a:pathLst>
                  <a:path w="15" h="10">
                    <a:moveTo>
                      <a:pt x="1" y="0"/>
                    </a:moveTo>
                    <a:cubicBezTo>
                      <a:pt x="5" y="3"/>
                      <a:pt x="4" y="2"/>
                      <a:pt x="7" y="4"/>
                    </a:cubicBezTo>
                    <a:cubicBezTo>
                      <a:pt x="8" y="5"/>
                      <a:pt x="9" y="4"/>
                      <a:pt x="11" y="3"/>
                    </a:cubicBezTo>
                    <a:cubicBezTo>
                      <a:pt x="10" y="4"/>
                      <a:pt x="9" y="5"/>
                      <a:pt x="7" y="4"/>
                    </a:cubicBezTo>
                    <a:cubicBezTo>
                      <a:pt x="8" y="7"/>
                      <a:pt x="9" y="10"/>
                      <a:pt x="15" y="9"/>
                    </a:cubicBezTo>
                    <a:cubicBezTo>
                      <a:pt x="12" y="10"/>
                      <a:pt x="9" y="9"/>
                      <a:pt x="8" y="7"/>
                    </a:cubicBezTo>
                    <a:cubicBezTo>
                      <a:pt x="6" y="3"/>
                      <a:pt x="4" y="2"/>
                      <a:pt x="2" y="1"/>
                    </a:cubicBezTo>
                    <a:cubicBezTo>
                      <a:pt x="0" y="0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38" name="Freeform 714"/>
              <p:cNvSpPr>
                <a:spLocks/>
              </p:cNvSpPr>
              <p:nvPr/>
            </p:nvSpPr>
            <p:spPr bwMode="auto">
              <a:xfrm>
                <a:off x="4998" y="1396"/>
                <a:ext cx="55" cy="32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7" y="3"/>
                  </a:cxn>
                  <a:cxn ang="0">
                    <a:pos x="12" y="2"/>
                  </a:cxn>
                  <a:cxn ang="0">
                    <a:pos x="7" y="4"/>
                  </a:cxn>
                  <a:cxn ang="0">
                    <a:pos x="16" y="6"/>
                  </a:cxn>
                  <a:cxn ang="0">
                    <a:pos x="8" y="5"/>
                  </a:cxn>
                  <a:cxn ang="0">
                    <a:pos x="1" y="1"/>
                  </a:cxn>
                  <a:cxn ang="0">
                    <a:pos x="1" y="0"/>
                  </a:cxn>
                </a:cxnLst>
                <a:rect l="0" t="0" r="r" b="b"/>
                <a:pathLst>
                  <a:path w="16" h="9">
                    <a:moveTo>
                      <a:pt x="1" y="0"/>
                    </a:moveTo>
                    <a:cubicBezTo>
                      <a:pt x="5" y="2"/>
                      <a:pt x="4" y="2"/>
                      <a:pt x="7" y="3"/>
                    </a:cubicBezTo>
                    <a:cubicBezTo>
                      <a:pt x="7" y="3"/>
                      <a:pt x="9" y="3"/>
                      <a:pt x="12" y="2"/>
                    </a:cubicBezTo>
                    <a:cubicBezTo>
                      <a:pt x="11" y="3"/>
                      <a:pt x="9" y="3"/>
                      <a:pt x="7" y="4"/>
                    </a:cubicBezTo>
                    <a:cubicBezTo>
                      <a:pt x="9" y="6"/>
                      <a:pt x="10" y="9"/>
                      <a:pt x="16" y="6"/>
                    </a:cubicBezTo>
                    <a:cubicBezTo>
                      <a:pt x="13" y="8"/>
                      <a:pt x="10" y="8"/>
                      <a:pt x="8" y="5"/>
                    </a:cubicBezTo>
                    <a:cubicBezTo>
                      <a:pt x="6" y="3"/>
                      <a:pt x="4" y="2"/>
                      <a:pt x="1" y="1"/>
                    </a:cubicBezTo>
                    <a:cubicBezTo>
                      <a:pt x="0" y="0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39" name="Freeform 715"/>
              <p:cNvSpPr>
                <a:spLocks/>
              </p:cNvSpPr>
              <p:nvPr/>
            </p:nvSpPr>
            <p:spPr bwMode="auto">
              <a:xfrm>
                <a:off x="5080" y="1459"/>
                <a:ext cx="83" cy="91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6" y="4"/>
                  </a:cxn>
                  <a:cxn ang="0">
                    <a:pos x="12" y="4"/>
                  </a:cxn>
                  <a:cxn ang="0">
                    <a:pos x="6" y="5"/>
                  </a:cxn>
                  <a:cxn ang="0">
                    <a:pos x="24" y="24"/>
                  </a:cxn>
                  <a:cxn ang="0">
                    <a:pos x="6" y="7"/>
                  </a:cxn>
                  <a:cxn ang="0">
                    <a:pos x="1" y="1"/>
                  </a:cxn>
                  <a:cxn ang="0">
                    <a:pos x="1" y="0"/>
                  </a:cxn>
                </a:cxnLst>
                <a:rect l="0" t="0" r="r" b="b"/>
                <a:pathLst>
                  <a:path w="24" h="26">
                    <a:moveTo>
                      <a:pt x="1" y="0"/>
                    </a:moveTo>
                    <a:cubicBezTo>
                      <a:pt x="5" y="4"/>
                      <a:pt x="4" y="3"/>
                      <a:pt x="6" y="4"/>
                    </a:cubicBezTo>
                    <a:cubicBezTo>
                      <a:pt x="7" y="5"/>
                      <a:pt x="10" y="5"/>
                      <a:pt x="12" y="4"/>
                    </a:cubicBezTo>
                    <a:cubicBezTo>
                      <a:pt x="10" y="5"/>
                      <a:pt x="8" y="5"/>
                      <a:pt x="6" y="5"/>
                    </a:cubicBezTo>
                    <a:cubicBezTo>
                      <a:pt x="8" y="7"/>
                      <a:pt x="17" y="26"/>
                      <a:pt x="24" y="24"/>
                    </a:cubicBezTo>
                    <a:cubicBezTo>
                      <a:pt x="21" y="26"/>
                      <a:pt x="7" y="10"/>
                      <a:pt x="6" y="7"/>
                    </a:cubicBezTo>
                    <a:cubicBezTo>
                      <a:pt x="4" y="4"/>
                      <a:pt x="4" y="3"/>
                      <a:pt x="1" y="1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40" name="Freeform 716"/>
              <p:cNvSpPr>
                <a:spLocks/>
              </p:cNvSpPr>
              <p:nvPr/>
            </p:nvSpPr>
            <p:spPr bwMode="auto">
              <a:xfrm>
                <a:off x="4993" y="1496"/>
                <a:ext cx="51" cy="32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6" y="4"/>
                  </a:cxn>
                  <a:cxn ang="0">
                    <a:pos x="12" y="3"/>
                  </a:cxn>
                  <a:cxn ang="0">
                    <a:pos x="6" y="4"/>
                  </a:cxn>
                  <a:cxn ang="0">
                    <a:pos x="14" y="9"/>
                  </a:cxn>
                  <a:cxn ang="0">
                    <a:pos x="6" y="6"/>
                  </a:cxn>
                  <a:cxn ang="0">
                    <a:pos x="1" y="1"/>
                  </a:cxn>
                  <a:cxn ang="0">
                    <a:pos x="1" y="0"/>
                  </a:cxn>
                </a:cxnLst>
                <a:rect l="0" t="0" r="r" b="b"/>
                <a:pathLst>
                  <a:path w="14" h="10">
                    <a:moveTo>
                      <a:pt x="1" y="0"/>
                    </a:moveTo>
                    <a:cubicBezTo>
                      <a:pt x="5" y="3"/>
                      <a:pt x="4" y="2"/>
                      <a:pt x="6" y="4"/>
                    </a:cubicBezTo>
                    <a:cubicBezTo>
                      <a:pt x="7" y="5"/>
                      <a:pt x="10" y="4"/>
                      <a:pt x="12" y="3"/>
                    </a:cubicBezTo>
                    <a:cubicBezTo>
                      <a:pt x="10" y="4"/>
                      <a:pt x="8" y="4"/>
                      <a:pt x="6" y="4"/>
                    </a:cubicBezTo>
                    <a:cubicBezTo>
                      <a:pt x="9" y="9"/>
                      <a:pt x="8" y="10"/>
                      <a:pt x="14" y="9"/>
                    </a:cubicBezTo>
                    <a:cubicBezTo>
                      <a:pt x="11" y="10"/>
                      <a:pt x="7" y="9"/>
                      <a:pt x="6" y="6"/>
                    </a:cubicBezTo>
                    <a:cubicBezTo>
                      <a:pt x="4" y="3"/>
                      <a:pt x="4" y="2"/>
                      <a:pt x="1" y="1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41" name="Freeform 717"/>
              <p:cNvSpPr>
                <a:spLocks/>
              </p:cNvSpPr>
              <p:nvPr/>
            </p:nvSpPr>
            <p:spPr bwMode="auto">
              <a:xfrm>
                <a:off x="5048" y="1505"/>
                <a:ext cx="83" cy="91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6" y="4"/>
                  </a:cxn>
                  <a:cxn ang="0">
                    <a:pos x="12" y="4"/>
                  </a:cxn>
                  <a:cxn ang="0">
                    <a:pos x="7" y="5"/>
                  </a:cxn>
                  <a:cxn ang="0">
                    <a:pos x="24" y="24"/>
                  </a:cxn>
                  <a:cxn ang="0">
                    <a:pos x="7" y="7"/>
                  </a:cxn>
                  <a:cxn ang="0">
                    <a:pos x="1" y="1"/>
                  </a:cxn>
                  <a:cxn ang="0">
                    <a:pos x="1" y="0"/>
                  </a:cxn>
                </a:cxnLst>
                <a:rect l="0" t="0" r="r" b="b"/>
                <a:pathLst>
                  <a:path w="24" h="26">
                    <a:moveTo>
                      <a:pt x="1" y="0"/>
                    </a:moveTo>
                    <a:cubicBezTo>
                      <a:pt x="5" y="3"/>
                      <a:pt x="4" y="3"/>
                      <a:pt x="6" y="4"/>
                    </a:cubicBezTo>
                    <a:cubicBezTo>
                      <a:pt x="5" y="3"/>
                      <a:pt x="7" y="5"/>
                      <a:pt x="12" y="4"/>
                    </a:cubicBezTo>
                    <a:cubicBezTo>
                      <a:pt x="11" y="5"/>
                      <a:pt x="8" y="5"/>
                      <a:pt x="7" y="5"/>
                    </a:cubicBezTo>
                    <a:cubicBezTo>
                      <a:pt x="8" y="7"/>
                      <a:pt x="18" y="26"/>
                      <a:pt x="24" y="24"/>
                    </a:cubicBezTo>
                    <a:cubicBezTo>
                      <a:pt x="21" y="26"/>
                      <a:pt x="9" y="9"/>
                      <a:pt x="7" y="7"/>
                    </a:cubicBezTo>
                    <a:cubicBezTo>
                      <a:pt x="6" y="4"/>
                      <a:pt x="4" y="3"/>
                      <a:pt x="1" y="1"/>
                    </a:cubicBezTo>
                    <a:cubicBezTo>
                      <a:pt x="0" y="0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42" name="Freeform 718"/>
              <p:cNvSpPr>
                <a:spLocks/>
              </p:cNvSpPr>
              <p:nvPr/>
            </p:nvSpPr>
            <p:spPr bwMode="auto">
              <a:xfrm>
                <a:off x="4915" y="1336"/>
                <a:ext cx="64" cy="3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10"/>
                  </a:cxn>
                </a:cxnLst>
                <a:rect l="0" t="0" r="r" b="b"/>
                <a:pathLst>
                  <a:path w="18" h="10">
                    <a:moveTo>
                      <a:pt x="0" y="0"/>
                    </a:moveTo>
                    <a:cubicBezTo>
                      <a:pt x="0" y="0"/>
                      <a:pt x="4" y="0"/>
                      <a:pt x="18" y="10"/>
                    </a:cubicBezTo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43" name="Freeform 719"/>
              <p:cNvSpPr>
                <a:spLocks/>
              </p:cNvSpPr>
              <p:nvPr/>
            </p:nvSpPr>
            <p:spPr bwMode="auto">
              <a:xfrm>
                <a:off x="4598" y="1441"/>
                <a:ext cx="156" cy="96"/>
              </a:xfrm>
              <a:custGeom>
                <a:avLst/>
                <a:gdLst/>
                <a:ahLst/>
                <a:cxnLst>
                  <a:cxn ang="0">
                    <a:pos x="26" y="16"/>
                  </a:cxn>
                  <a:cxn ang="0">
                    <a:pos x="42" y="9"/>
                  </a:cxn>
                  <a:cxn ang="0">
                    <a:pos x="39" y="4"/>
                  </a:cxn>
                  <a:cxn ang="0">
                    <a:pos x="22" y="3"/>
                  </a:cxn>
                  <a:cxn ang="0">
                    <a:pos x="12" y="1"/>
                  </a:cxn>
                  <a:cxn ang="0">
                    <a:pos x="9" y="0"/>
                  </a:cxn>
                  <a:cxn ang="0">
                    <a:pos x="4" y="5"/>
                  </a:cxn>
                  <a:cxn ang="0">
                    <a:pos x="4" y="9"/>
                  </a:cxn>
                  <a:cxn ang="0">
                    <a:pos x="2" y="19"/>
                  </a:cxn>
                  <a:cxn ang="0">
                    <a:pos x="16" y="25"/>
                  </a:cxn>
                  <a:cxn ang="0">
                    <a:pos x="11" y="15"/>
                  </a:cxn>
                  <a:cxn ang="0">
                    <a:pos x="20" y="11"/>
                  </a:cxn>
                  <a:cxn ang="0">
                    <a:pos x="26" y="16"/>
                  </a:cxn>
                  <a:cxn ang="0">
                    <a:pos x="26" y="16"/>
                  </a:cxn>
                </a:cxnLst>
                <a:rect l="0" t="0" r="r" b="b"/>
                <a:pathLst>
                  <a:path w="44" h="27">
                    <a:moveTo>
                      <a:pt x="26" y="16"/>
                    </a:moveTo>
                    <a:cubicBezTo>
                      <a:pt x="33" y="17"/>
                      <a:pt x="42" y="9"/>
                      <a:pt x="42" y="9"/>
                    </a:cubicBezTo>
                    <a:cubicBezTo>
                      <a:pt x="44" y="6"/>
                      <a:pt x="40" y="4"/>
                      <a:pt x="39" y="4"/>
                    </a:cubicBezTo>
                    <a:cubicBezTo>
                      <a:pt x="35" y="1"/>
                      <a:pt x="27" y="5"/>
                      <a:pt x="22" y="3"/>
                    </a:cubicBezTo>
                    <a:cubicBezTo>
                      <a:pt x="19" y="2"/>
                      <a:pt x="16" y="0"/>
                      <a:pt x="12" y="1"/>
                    </a:cubicBezTo>
                    <a:cubicBezTo>
                      <a:pt x="11" y="1"/>
                      <a:pt x="9" y="0"/>
                      <a:pt x="9" y="0"/>
                    </a:cubicBezTo>
                    <a:cubicBezTo>
                      <a:pt x="7" y="1"/>
                      <a:pt x="6" y="4"/>
                      <a:pt x="4" y="5"/>
                    </a:cubicBezTo>
                    <a:cubicBezTo>
                      <a:pt x="4" y="6"/>
                      <a:pt x="4" y="8"/>
                      <a:pt x="4" y="9"/>
                    </a:cubicBezTo>
                    <a:cubicBezTo>
                      <a:pt x="0" y="10"/>
                      <a:pt x="0" y="16"/>
                      <a:pt x="2" y="19"/>
                    </a:cubicBezTo>
                    <a:cubicBezTo>
                      <a:pt x="4" y="25"/>
                      <a:pt x="11" y="27"/>
                      <a:pt x="16" y="25"/>
                    </a:cubicBezTo>
                    <a:cubicBezTo>
                      <a:pt x="12" y="23"/>
                      <a:pt x="10" y="19"/>
                      <a:pt x="11" y="15"/>
                    </a:cubicBezTo>
                    <a:cubicBezTo>
                      <a:pt x="12" y="10"/>
                      <a:pt x="17" y="11"/>
                      <a:pt x="20" y="11"/>
                    </a:cubicBezTo>
                    <a:cubicBezTo>
                      <a:pt x="22" y="11"/>
                      <a:pt x="24" y="15"/>
                      <a:pt x="26" y="16"/>
                    </a:cubicBezTo>
                    <a:cubicBezTo>
                      <a:pt x="26" y="16"/>
                      <a:pt x="26" y="16"/>
                      <a:pt x="26" y="16"/>
                    </a:cubicBez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44" name="Freeform 720"/>
              <p:cNvSpPr>
                <a:spLocks/>
              </p:cNvSpPr>
              <p:nvPr/>
            </p:nvSpPr>
            <p:spPr bwMode="auto">
              <a:xfrm>
                <a:off x="4681" y="1464"/>
                <a:ext cx="41" cy="32"/>
              </a:xfrm>
              <a:custGeom>
                <a:avLst/>
                <a:gdLst/>
                <a:ahLst/>
                <a:cxnLst>
                  <a:cxn ang="0">
                    <a:pos x="12" y="3"/>
                  </a:cxn>
                  <a:cxn ang="0">
                    <a:pos x="0" y="7"/>
                  </a:cxn>
                  <a:cxn ang="0">
                    <a:pos x="12" y="3"/>
                  </a:cxn>
                </a:cxnLst>
                <a:rect l="0" t="0" r="r" b="b"/>
                <a:pathLst>
                  <a:path w="12" h="9">
                    <a:moveTo>
                      <a:pt x="12" y="3"/>
                    </a:moveTo>
                    <a:cubicBezTo>
                      <a:pt x="5" y="2"/>
                      <a:pt x="7" y="0"/>
                      <a:pt x="0" y="7"/>
                    </a:cubicBezTo>
                    <a:cubicBezTo>
                      <a:pt x="3" y="9"/>
                      <a:pt x="6" y="6"/>
                      <a:pt x="12" y="3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45" name="Freeform 721"/>
              <p:cNvSpPr>
                <a:spLocks/>
              </p:cNvSpPr>
              <p:nvPr/>
            </p:nvSpPr>
            <p:spPr bwMode="auto">
              <a:xfrm>
                <a:off x="4598" y="1441"/>
                <a:ext cx="142" cy="87"/>
              </a:xfrm>
              <a:custGeom>
                <a:avLst/>
                <a:gdLst/>
                <a:ahLst/>
                <a:cxnLst>
                  <a:cxn ang="0">
                    <a:pos x="27" y="15"/>
                  </a:cxn>
                  <a:cxn ang="0">
                    <a:pos x="39" y="9"/>
                  </a:cxn>
                  <a:cxn ang="0">
                    <a:pos x="38" y="5"/>
                  </a:cxn>
                  <a:cxn ang="0">
                    <a:pos x="11" y="1"/>
                  </a:cxn>
                  <a:cxn ang="0">
                    <a:pos x="3" y="10"/>
                  </a:cxn>
                  <a:cxn ang="0">
                    <a:pos x="1" y="18"/>
                  </a:cxn>
                  <a:cxn ang="0">
                    <a:pos x="5" y="22"/>
                  </a:cxn>
                  <a:cxn ang="0">
                    <a:pos x="12" y="24"/>
                  </a:cxn>
                  <a:cxn ang="0">
                    <a:pos x="10" y="12"/>
                  </a:cxn>
                  <a:cxn ang="0">
                    <a:pos x="12" y="10"/>
                  </a:cxn>
                  <a:cxn ang="0">
                    <a:pos x="21" y="10"/>
                  </a:cxn>
                  <a:cxn ang="0">
                    <a:pos x="35" y="8"/>
                  </a:cxn>
                  <a:cxn ang="0">
                    <a:pos x="34" y="10"/>
                  </a:cxn>
                  <a:cxn ang="0">
                    <a:pos x="27" y="15"/>
                  </a:cxn>
                </a:cxnLst>
                <a:rect l="0" t="0" r="r" b="b"/>
                <a:pathLst>
                  <a:path w="40" h="25">
                    <a:moveTo>
                      <a:pt x="27" y="15"/>
                    </a:moveTo>
                    <a:cubicBezTo>
                      <a:pt x="31" y="14"/>
                      <a:pt x="36" y="12"/>
                      <a:pt x="39" y="9"/>
                    </a:cubicBezTo>
                    <a:cubicBezTo>
                      <a:pt x="40" y="7"/>
                      <a:pt x="40" y="4"/>
                      <a:pt x="38" y="5"/>
                    </a:cubicBezTo>
                    <a:cubicBezTo>
                      <a:pt x="28" y="5"/>
                      <a:pt x="24" y="7"/>
                      <a:pt x="11" y="1"/>
                    </a:cubicBezTo>
                    <a:cubicBezTo>
                      <a:pt x="7" y="0"/>
                      <a:pt x="6" y="7"/>
                      <a:pt x="3" y="10"/>
                    </a:cubicBezTo>
                    <a:cubicBezTo>
                      <a:pt x="0" y="12"/>
                      <a:pt x="0" y="15"/>
                      <a:pt x="1" y="18"/>
                    </a:cubicBezTo>
                    <a:cubicBezTo>
                      <a:pt x="2" y="20"/>
                      <a:pt x="3" y="20"/>
                      <a:pt x="5" y="22"/>
                    </a:cubicBezTo>
                    <a:cubicBezTo>
                      <a:pt x="6" y="25"/>
                      <a:pt x="10" y="25"/>
                      <a:pt x="12" y="24"/>
                    </a:cubicBezTo>
                    <a:cubicBezTo>
                      <a:pt x="7" y="21"/>
                      <a:pt x="8" y="17"/>
                      <a:pt x="10" y="12"/>
                    </a:cubicBezTo>
                    <a:cubicBezTo>
                      <a:pt x="10" y="12"/>
                      <a:pt x="12" y="11"/>
                      <a:pt x="12" y="10"/>
                    </a:cubicBezTo>
                    <a:cubicBezTo>
                      <a:pt x="15" y="9"/>
                      <a:pt x="18" y="11"/>
                      <a:pt x="21" y="10"/>
                    </a:cubicBezTo>
                    <a:cubicBezTo>
                      <a:pt x="25" y="8"/>
                      <a:pt x="30" y="7"/>
                      <a:pt x="35" y="8"/>
                    </a:cubicBezTo>
                    <a:cubicBezTo>
                      <a:pt x="35" y="8"/>
                      <a:pt x="35" y="10"/>
                      <a:pt x="34" y="10"/>
                    </a:cubicBezTo>
                    <a:cubicBezTo>
                      <a:pt x="32" y="13"/>
                      <a:pt x="27" y="11"/>
                      <a:pt x="27" y="15"/>
                    </a:cubicBezTo>
                    <a:close/>
                  </a:path>
                </a:pathLst>
              </a:custGeom>
              <a:solidFill>
                <a:srgbClr val="F68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46" name="Freeform 722"/>
              <p:cNvSpPr>
                <a:spLocks/>
              </p:cNvSpPr>
              <p:nvPr/>
            </p:nvSpPr>
            <p:spPr bwMode="auto">
              <a:xfrm>
                <a:off x="4612" y="1450"/>
                <a:ext cx="51" cy="7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9" y="0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2" y="5"/>
                  </a:cxn>
                  <a:cxn ang="0">
                    <a:pos x="1" y="8"/>
                  </a:cxn>
                  <a:cxn ang="0">
                    <a:pos x="0" y="10"/>
                  </a:cxn>
                  <a:cxn ang="0">
                    <a:pos x="0" y="12"/>
                  </a:cxn>
                  <a:cxn ang="0">
                    <a:pos x="2" y="17"/>
                  </a:cxn>
                  <a:cxn ang="0">
                    <a:pos x="7" y="21"/>
                  </a:cxn>
                  <a:cxn ang="0">
                    <a:pos x="4" y="17"/>
                  </a:cxn>
                  <a:cxn ang="0">
                    <a:pos x="4" y="13"/>
                  </a:cxn>
                  <a:cxn ang="0">
                    <a:pos x="4" y="11"/>
                  </a:cxn>
                  <a:cxn ang="0">
                    <a:pos x="10" y="4"/>
                  </a:cxn>
                  <a:cxn ang="0">
                    <a:pos x="15" y="2"/>
                  </a:cxn>
                  <a:cxn ang="0">
                    <a:pos x="11" y="0"/>
                  </a:cxn>
                  <a:cxn ang="0">
                    <a:pos x="10" y="0"/>
                  </a:cxn>
                </a:cxnLst>
                <a:rect l="0" t="0" r="r" b="b"/>
                <a:pathLst>
                  <a:path w="15" h="21">
                    <a:moveTo>
                      <a:pt x="10" y="0"/>
                    </a:moveTo>
                    <a:cubicBezTo>
                      <a:pt x="9" y="0"/>
                      <a:pt x="10" y="0"/>
                      <a:pt x="9" y="0"/>
                    </a:cubicBezTo>
                    <a:cubicBezTo>
                      <a:pt x="8" y="0"/>
                      <a:pt x="6" y="0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2"/>
                      <a:pt x="3" y="4"/>
                      <a:pt x="2" y="5"/>
                    </a:cubicBezTo>
                    <a:cubicBezTo>
                      <a:pt x="2" y="6"/>
                      <a:pt x="2" y="6"/>
                      <a:pt x="1" y="8"/>
                    </a:cubicBezTo>
                    <a:cubicBezTo>
                      <a:pt x="0" y="8"/>
                      <a:pt x="0" y="10"/>
                      <a:pt x="0" y="10"/>
                    </a:cubicBezTo>
                    <a:cubicBezTo>
                      <a:pt x="0" y="11"/>
                      <a:pt x="0" y="12"/>
                      <a:pt x="0" y="12"/>
                    </a:cubicBezTo>
                    <a:cubicBezTo>
                      <a:pt x="0" y="14"/>
                      <a:pt x="1" y="15"/>
                      <a:pt x="2" y="17"/>
                    </a:cubicBezTo>
                    <a:cubicBezTo>
                      <a:pt x="4" y="19"/>
                      <a:pt x="5" y="20"/>
                      <a:pt x="7" y="21"/>
                    </a:cubicBezTo>
                    <a:cubicBezTo>
                      <a:pt x="6" y="19"/>
                      <a:pt x="5" y="18"/>
                      <a:pt x="4" y="17"/>
                    </a:cubicBezTo>
                    <a:cubicBezTo>
                      <a:pt x="4" y="16"/>
                      <a:pt x="4" y="14"/>
                      <a:pt x="4" y="13"/>
                    </a:cubicBezTo>
                    <a:cubicBezTo>
                      <a:pt x="4" y="12"/>
                      <a:pt x="4" y="12"/>
                      <a:pt x="4" y="11"/>
                    </a:cubicBezTo>
                    <a:cubicBezTo>
                      <a:pt x="6" y="7"/>
                      <a:pt x="7" y="6"/>
                      <a:pt x="10" y="4"/>
                    </a:cubicBezTo>
                    <a:cubicBezTo>
                      <a:pt x="11" y="3"/>
                      <a:pt x="14" y="3"/>
                      <a:pt x="15" y="2"/>
                    </a:cubicBezTo>
                    <a:cubicBezTo>
                      <a:pt x="15" y="2"/>
                      <a:pt x="11" y="0"/>
                      <a:pt x="11" y="0"/>
                    </a:cubicBezTo>
                    <a:cubicBezTo>
                      <a:pt x="11" y="0"/>
                      <a:pt x="10" y="0"/>
                      <a:pt x="10" y="0"/>
                    </a:cubicBezTo>
                    <a:close/>
                  </a:path>
                </a:pathLst>
              </a:custGeom>
              <a:solidFill>
                <a:srgbClr val="F693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47" name="Freeform 723"/>
              <p:cNvSpPr>
                <a:spLocks/>
              </p:cNvSpPr>
              <p:nvPr/>
            </p:nvSpPr>
            <p:spPr bwMode="auto">
              <a:xfrm>
                <a:off x="4612" y="1450"/>
                <a:ext cx="51" cy="73"/>
              </a:xfrm>
              <a:custGeom>
                <a:avLst/>
                <a:gdLst/>
                <a:ahLst/>
                <a:cxnLst>
                  <a:cxn ang="0">
                    <a:pos x="9" y="4"/>
                  </a:cxn>
                  <a:cxn ang="0">
                    <a:pos x="7" y="6"/>
                  </a:cxn>
                  <a:cxn ang="0">
                    <a:pos x="6" y="8"/>
                  </a:cxn>
                  <a:cxn ang="0">
                    <a:pos x="4" y="11"/>
                  </a:cxn>
                  <a:cxn ang="0">
                    <a:pos x="4" y="13"/>
                  </a:cxn>
                  <a:cxn ang="0">
                    <a:pos x="4" y="16"/>
                  </a:cxn>
                  <a:cxn ang="0">
                    <a:pos x="7" y="20"/>
                  </a:cxn>
                  <a:cxn ang="0">
                    <a:pos x="6" y="20"/>
                  </a:cxn>
                  <a:cxn ang="0">
                    <a:pos x="6" y="20"/>
                  </a:cxn>
                  <a:cxn ang="0">
                    <a:pos x="2" y="17"/>
                  </a:cxn>
                  <a:cxn ang="0">
                    <a:pos x="0" y="13"/>
                  </a:cxn>
                  <a:cxn ang="0">
                    <a:pos x="0" y="12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1" y="8"/>
                  </a:cxn>
                  <a:cxn ang="0">
                    <a:pos x="2" y="7"/>
                  </a:cxn>
                  <a:cxn ang="0">
                    <a:pos x="2" y="6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5" y="2"/>
                  </a:cxn>
                  <a:cxn ang="0">
                    <a:pos x="5" y="1"/>
                  </a:cxn>
                  <a:cxn ang="0">
                    <a:pos x="6" y="1"/>
                  </a:cxn>
                  <a:cxn ang="0">
                    <a:pos x="6" y="1"/>
                  </a:cxn>
                  <a:cxn ang="0">
                    <a:pos x="7" y="0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9" y="0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11" y="1"/>
                  </a:cxn>
                  <a:cxn ang="0">
                    <a:pos x="12" y="1"/>
                  </a:cxn>
                  <a:cxn ang="0">
                    <a:pos x="13" y="2"/>
                  </a:cxn>
                  <a:cxn ang="0">
                    <a:pos x="14" y="2"/>
                  </a:cxn>
                  <a:cxn ang="0">
                    <a:pos x="13" y="2"/>
                  </a:cxn>
                  <a:cxn ang="0">
                    <a:pos x="12" y="3"/>
                  </a:cxn>
                  <a:cxn ang="0">
                    <a:pos x="9" y="4"/>
                  </a:cxn>
                </a:cxnLst>
                <a:rect l="0" t="0" r="r" b="b"/>
                <a:pathLst>
                  <a:path w="14" h="20">
                    <a:moveTo>
                      <a:pt x="9" y="4"/>
                    </a:moveTo>
                    <a:cubicBezTo>
                      <a:pt x="9" y="4"/>
                      <a:pt x="8" y="5"/>
                      <a:pt x="7" y="6"/>
                    </a:cubicBezTo>
                    <a:cubicBezTo>
                      <a:pt x="7" y="6"/>
                      <a:pt x="6" y="7"/>
                      <a:pt x="6" y="8"/>
                    </a:cubicBezTo>
                    <a:cubicBezTo>
                      <a:pt x="5" y="9"/>
                      <a:pt x="4" y="10"/>
                      <a:pt x="4" y="11"/>
                    </a:cubicBezTo>
                    <a:cubicBezTo>
                      <a:pt x="4" y="12"/>
                      <a:pt x="4" y="12"/>
                      <a:pt x="4" y="13"/>
                    </a:cubicBezTo>
                    <a:cubicBezTo>
                      <a:pt x="3" y="14"/>
                      <a:pt x="4" y="15"/>
                      <a:pt x="4" y="16"/>
                    </a:cubicBezTo>
                    <a:cubicBezTo>
                      <a:pt x="4" y="18"/>
                      <a:pt x="6" y="19"/>
                      <a:pt x="7" y="20"/>
                    </a:cubicBezTo>
                    <a:cubicBezTo>
                      <a:pt x="7" y="20"/>
                      <a:pt x="6" y="20"/>
                      <a:pt x="6" y="20"/>
                    </a:cubicBezTo>
                    <a:cubicBezTo>
                      <a:pt x="6" y="20"/>
                      <a:pt x="6" y="20"/>
                      <a:pt x="6" y="20"/>
                    </a:cubicBezTo>
                    <a:cubicBezTo>
                      <a:pt x="4" y="20"/>
                      <a:pt x="4" y="19"/>
                      <a:pt x="2" y="17"/>
                    </a:cubicBezTo>
                    <a:cubicBezTo>
                      <a:pt x="2" y="16"/>
                      <a:pt x="1" y="14"/>
                      <a:pt x="0" y="13"/>
                    </a:cubicBezTo>
                    <a:cubicBezTo>
                      <a:pt x="0" y="13"/>
                      <a:pt x="0" y="12"/>
                      <a:pt x="0" y="12"/>
                    </a:cubicBezTo>
                    <a:cubicBezTo>
                      <a:pt x="0" y="12"/>
                      <a:pt x="0" y="11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9"/>
                      <a:pt x="1" y="8"/>
                      <a:pt x="1" y="8"/>
                    </a:cubicBezTo>
                    <a:cubicBezTo>
                      <a:pt x="1" y="7"/>
                      <a:pt x="2" y="7"/>
                      <a:pt x="2" y="7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3" y="6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4" y="3"/>
                      <a:pt x="5" y="2"/>
                      <a:pt x="5" y="2"/>
                    </a:cubicBezTo>
                    <a:cubicBezTo>
                      <a:pt x="5" y="2"/>
                      <a:pt x="5" y="1"/>
                      <a:pt x="5" y="1"/>
                    </a:cubicBezTo>
                    <a:cubicBezTo>
                      <a:pt x="5" y="1"/>
                      <a:pt x="5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0"/>
                      <a:pt x="7" y="0"/>
                      <a:pt x="7" y="0"/>
                    </a:cubicBezTo>
                    <a:cubicBezTo>
                      <a:pt x="7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9" y="0"/>
                      <a:pt x="10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11" y="0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1" y="1"/>
                      <a:pt x="12" y="1"/>
                      <a:pt x="12" y="1"/>
                    </a:cubicBezTo>
                    <a:cubicBezTo>
                      <a:pt x="12" y="1"/>
                      <a:pt x="13" y="1"/>
                      <a:pt x="13" y="2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2"/>
                      <a:pt x="14" y="2"/>
                      <a:pt x="13" y="2"/>
                    </a:cubicBezTo>
                    <a:cubicBezTo>
                      <a:pt x="13" y="2"/>
                      <a:pt x="13" y="2"/>
                      <a:pt x="12" y="3"/>
                    </a:cubicBezTo>
                    <a:cubicBezTo>
                      <a:pt x="11" y="3"/>
                      <a:pt x="10" y="3"/>
                      <a:pt x="9" y="4"/>
                    </a:cubicBezTo>
                    <a:close/>
                  </a:path>
                </a:pathLst>
              </a:custGeom>
              <a:solidFill>
                <a:srgbClr val="F9A22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48" name="Freeform 724"/>
              <p:cNvSpPr>
                <a:spLocks/>
              </p:cNvSpPr>
              <p:nvPr/>
            </p:nvSpPr>
            <p:spPr bwMode="auto">
              <a:xfrm>
                <a:off x="4612" y="1450"/>
                <a:ext cx="46" cy="73"/>
              </a:xfrm>
              <a:custGeom>
                <a:avLst/>
                <a:gdLst/>
                <a:ahLst/>
                <a:cxnLst>
                  <a:cxn ang="0">
                    <a:pos x="9" y="4"/>
                  </a:cxn>
                  <a:cxn ang="0">
                    <a:pos x="7" y="6"/>
                  </a:cxn>
                  <a:cxn ang="0">
                    <a:pos x="5" y="8"/>
                  </a:cxn>
                  <a:cxn ang="0">
                    <a:pos x="4" y="11"/>
                  </a:cxn>
                  <a:cxn ang="0">
                    <a:pos x="3" y="13"/>
                  </a:cxn>
                  <a:cxn ang="0">
                    <a:pos x="4" y="16"/>
                  </a:cxn>
                  <a:cxn ang="0">
                    <a:pos x="6" y="20"/>
                  </a:cxn>
                  <a:cxn ang="0">
                    <a:pos x="6" y="20"/>
                  </a:cxn>
                  <a:cxn ang="0">
                    <a:pos x="6" y="20"/>
                  </a:cxn>
                  <a:cxn ang="0">
                    <a:pos x="2" y="17"/>
                  </a:cxn>
                  <a:cxn ang="0">
                    <a:pos x="1" y="13"/>
                  </a:cxn>
                  <a:cxn ang="0">
                    <a:pos x="0" y="12"/>
                  </a:cxn>
                  <a:cxn ang="0">
                    <a:pos x="0" y="10"/>
                  </a:cxn>
                  <a:cxn ang="0">
                    <a:pos x="1" y="10"/>
                  </a:cxn>
                  <a:cxn ang="0">
                    <a:pos x="1" y="8"/>
                  </a:cxn>
                  <a:cxn ang="0">
                    <a:pos x="2" y="7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3" y="5"/>
                  </a:cxn>
                  <a:cxn ang="0">
                    <a:pos x="3" y="4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1"/>
                  </a:cxn>
                  <a:cxn ang="0">
                    <a:pos x="6" y="1"/>
                  </a:cxn>
                  <a:cxn ang="0">
                    <a:pos x="7" y="0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9" y="0"/>
                  </a:cxn>
                  <a:cxn ang="0">
                    <a:pos x="9" y="0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10" y="1"/>
                  </a:cxn>
                  <a:cxn ang="0">
                    <a:pos x="11" y="1"/>
                  </a:cxn>
                  <a:cxn ang="0">
                    <a:pos x="11" y="1"/>
                  </a:cxn>
                  <a:cxn ang="0">
                    <a:pos x="13" y="1"/>
                  </a:cxn>
                  <a:cxn ang="0">
                    <a:pos x="13" y="2"/>
                  </a:cxn>
                  <a:cxn ang="0">
                    <a:pos x="13" y="2"/>
                  </a:cxn>
                  <a:cxn ang="0">
                    <a:pos x="11" y="2"/>
                  </a:cxn>
                  <a:cxn ang="0">
                    <a:pos x="9" y="4"/>
                  </a:cxn>
                </a:cxnLst>
                <a:rect l="0" t="0" r="r" b="b"/>
                <a:pathLst>
                  <a:path w="13" h="20">
                    <a:moveTo>
                      <a:pt x="9" y="4"/>
                    </a:moveTo>
                    <a:cubicBezTo>
                      <a:pt x="8" y="4"/>
                      <a:pt x="7" y="5"/>
                      <a:pt x="7" y="6"/>
                    </a:cubicBezTo>
                    <a:cubicBezTo>
                      <a:pt x="6" y="6"/>
                      <a:pt x="6" y="7"/>
                      <a:pt x="5" y="8"/>
                    </a:cubicBezTo>
                    <a:cubicBezTo>
                      <a:pt x="5" y="9"/>
                      <a:pt x="4" y="10"/>
                      <a:pt x="4" y="11"/>
                    </a:cubicBezTo>
                    <a:cubicBezTo>
                      <a:pt x="4" y="12"/>
                      <a:pt x="3" y="12"/>
                      <a:pt x="3" y="13"/>
                    </a:cubicBezTo>
                    <a:cubicBezTo>
                      <a:pt x="3" y="14"/>
                      <a:pt x="4" y="15"/>
                      <a:pt x="4" y="16"/>
                    </a:cubicBezTo>
                    <a:cubicBezTo>
                      <a:pt x="4" y="18"/>
                      <a:pt x="6" y="19"/>
                      <a:pt x="6" y="20"/>
                    </a:cubicBezTo>
                    <a:cubicBezTo>
                      <a:pt x="6" y="20"/>
                      <a:pt x="6" y="20"/>
                      <a:pt x="6" y="20"/>
                    </a:cubicBezTo>
                    <a:cubicBezTo>
                      <a:pt x="6" y="20"/>
                      <a:pt x="6" y="20"/>
                      <a:pt x="6" y="20"/>
                    </a:cubicBezTo>
                    <a:cubicBezTo>
                      <a:pt x="4" y="19"/>
                      <a:pt x="4" y="19"/>
                      <a:pt x="2" y="17"/>
                    </a:cubicBezTo>
                    <a:cubicBezTo>
                      <a:pt x="2" y="16"/>
                      <a:pt x="1" y="14"/>
                      <a:pt x="1" y="13"/>
                    </a:cubicBezTo>
                    <a:cubicBezTo>
                      <a:pt x="0" y="13"/>
                      <a:pt x="0" y="12"/>
                      <a:pt x="0" y="12"/>
                    </a:cubicBezTo>
                    <a:cubicBezTo>
                      <a:pt x="0" y="12"/>
                      <a:pt x="0" y="11"/>
                      <a:pt x="0" y="10"/>
                    </a:cubicBezTo>
                    <a:cubicBezTo>
                      <a:pt x="0" y="10"/>
                      <a:pt x="0" y="10"/>
                      <a:pt x="1" y="10"/>
                    </a:cubicBezTo>
                    <a:cubicBezTo>
                      <a:pt x="1" y="9"/>
                      <a:pt x="1" y="9"/>
                      <a:pt x="1" y="8"/>
                    </a:cubicBezTo>
                    <a:cubicBezTo>
                      <a:pt x="2" y="8"/>
                      <a:pt x="2" y="7"/>
                      <a:pt x="2" y="7"/>
                    </a:cubicBezTo>
                    <a:cubicBezTo>
                      <a:pt x="2" y="7"/>
                      <a:pt x="2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4"/>
                    </a:cubicBezTo>
                    <a:cubicBezTo>
                      <a:pt x="4" y="3"/>
                      <a:pt x="5" y="3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5" y="2"/>
                      <a:pt x="5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1"/>
                      <a:pt x="7" y="0"/>
                    </a:cubicBezTo>
                    <a:cubicBezTo>
                      <a:pt x="7" y="0"/>
                      <a:pt x="7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9" y="0"/>
                      <a:pt x="9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9" y="0"/>
                      <a:pt x="9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10" y="0"/>
                      <a:pt x="10" y="1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2" y="1"/>
                      <a:pt x="13" y="1"/>
                      <a:pt x="13" y="1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2" y="2"/>
                      <a:pt x="12" y="2"/>
                      <a:pt x="11" y="2"/>
                    </a:cubicBezTo>
                    <a:cubicBezTo>
                      <a:pt x="11" y="3"/>
                      <a:pt x="9" y="3"/>
                      <a:pt x="9" y="4"/>
                    </a:cubicBezTo>
                    <a:close/>
                  </a:path>
                </a:pathLst>
              </a:custGeom>
              <a:solidFill>
                <a:srgbClr val="FBB1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49" name="Freeform 725"/>
              <p:cNvSpPr>
                <a:spLocks/>
              </p:cNvSpPr>
              <p:nvPr/>
            </p:nvSpPr>
            <p:spPr bwMode="auto">
              <a:xfrm>
                <a:off x="4612" y="1450"/>
                <a:ext cx="41" cy="73"/>
              </a:xfrm>
              <a:custGeom>
                <a:avLst/>
                <a:gdLst/>
                <a:ahLst/>
                <a:cxnLst>
                  <a:cxn ang="0">
                    <a:pos x="7" y="4"/>
                  </a:cxn>
                  <a:cxn ang="0">
                    <a:pos x="5" y="6"/>
                  </a:cxn>
                  <a:cxn ang="0">
                    <a:pos x="4" y="8"/>
                  </a:cxn>
                  <a:cxn ang="0">
                    <a:pos x="3" y="11"/>
                  </a:cxn>
                  <a:cxn ang="0">
                    <a:pos x="2" y="13"/>
                  </a:cxn>
                  <a:cxn ang="0">
                    <a:pos x="3" y="16"/>
                  </a:cxn>
                  <a:cxn ang="0">
                    <a:pos x="5" y="20"/>
                  </a:cxn>
                  <a:cxn ang="0">
                    <a:pos x="5" y="20"/>
                  </a:cxn>
                  <a:cxn ang="0">
                    <a:pos x="5" y="20"/>
                  </a:cxn>
                  <a:cxn ang="0">
                    <a:pos x="1" y="17"/>
                  </a:cxn>
                  <a:cxn ang="0">
                    <a:pos x="0" y="13"/>
                  </a:cxn>
                  <a:cxn ang="0">
                    <a:pos x="0" y="12"/>
                  </a:cxn>
                  <a:cxn ang="0">
                    <a:pos x="0" y="11"/>
                  </a:cxn>
                  <a:cxn ang="0">
                    <a:pos x="0" y="10"/>
                  </a:cxn>
                  <a:cxn ang="0">
                    <a:pos x="0" y="8"/>
                  </a:cxn>
                  <a:cxn ang="0">
                    <a:pos x="1" y="7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4" y="3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5" y="2"/>
                  </a:cxn>
                  <a:cxn ang="0">
                    <a:pos x="5" y="1"/>
                  </a:cxn>
                  <a:cxn ang="0">
                    <a:pos x="6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9" y="0"/>
                  </a:cxn>
                  <a:cxn ang="0">
                    <a:pos x="9" y="0"/>
                  </a:cxn>
                  <a:cxn ang="0">
                    <a:pos x="9" y="1"/>
                  </a:cxn>
                  <a:cxn ang="0">
                    <a:pos x="9" y="1"/>
                  </a:cxn>
                  <a:cxn ang="0">
                    <a:pos x="10" y="1"/>
                  </a:cxn>
                  <a:cxn ang="0">
                    <a:pos x="11" y="1"/>
                  </a:cxn>
                  <a:cxn ang="0">
                    <a:pos x="11" y="2"/>
                  </a:cxn>
                  <a:cxn ang="0">
                    <a:pos x="11" y="2"/>
                  </a:cxn>
                  <a:cxn ang="0">
                    <a:pos x="10" y="2"/>
                  </a:cxn>
                  <a:cxn ang="0">
                    <a:pos x="7" y="4"/>
                  </a:cxn>
                </a:cxnLst>
                <a:rect l="0" t="0" r="r" b="b"/>
                <a:pathLst>
                  <a:path w="11" h="20">
                    <a:moveTo>
                      <a:pt x="7" y="4"/>
                    </a:moveTo>
                    <a:cubicBezTo>
                      <a:pt x="7" y="4"/>
                      <a:pt x="6" y="5"/>
                      <a:pt x="5" y="6"/>
                    </a:cubicBezTo>
                    <a:cubicBezTo>
                      <a:pt x="5" y="7"/>
                      <a:pt x="4" y="7"/>
                      <a:pt x="4" y="8"/>
                    </a:cubicBezTo>
                    <a:cubicBezTo>
                      <a:pt x="4" y="9"/>
                      <a:pt x="3" y="10"/>
                      <a:pt x="3" y="11"/>
                    </a:cubicBezTo>
                    <a:cubicBezTo>
                      <a:pt x="2" y="12"/>
                      <a:pt x="2" y="12"/>
                      <a:pt x="2" y="13"/>
                    </a:cubicBezTo>
                    <a:cubicBezTo>
                      <a:pt x="2" y="14"/>
                      <a:pt x="2" y="15"/>
                      <a:pt x="3" y="16"/>
                    </a:cubicBezTo>
                    <a:cubicBezTo>
                      <a:pt x="3" y="17"/>
                      <a:pt x="4" y="18"/>
                      <a:pt x="5" y="20"/>
                    </a:cubicBezTo>
                    <a:cubicBezTo>
                      <a:pt x="5" y="20"/>
                      <a:pt x="5" y="20"/>
                      <a:pt x="5" y="20"/>
                    </a:cubicBezTo>
                    <a:cubicBezTo>
                      <a:pt x="5" y="20"/>
                      <a:pt x="5" y="20"/>
                      <a:pt x="5" y="20"/>
                    </a:cubicBezTo>
                    <a:cubicBezTo>
                      <a:pt x="3" y="19"/>
                      <a:pt x="3" y="18"/>
                      <a:pt x="1" y="17"/>
                    </a:cubicBezTo>
                    <a:cubicBezTo>
                      <a:pt x="1" y="15"/>
                      <a:pt x="0" y="14"/>
                      <a:pt x="0" y="13"/>
                    </a:cubicBezTo>
                    <a:cubicBezTo>
                      <a:pt x="0" y="13"/>
                      <a:pt x="0" y="12"/>
                      <a:pt x="0" y="12"/>
                    </a:cubicBezTo>
                    <a:cubicBezTo>
                      <a:pt x="0" y="12"/>
                      <a:pt x="0" y="11"/>
                      <a:pt x="0" y="11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8"/>
                    </a:cubicBezTo>
                    <a:cubicBezTo>
                      <a:pt x="1" y="8"/>
                      <a:pt x="1" y="8"/>
                      <a:pt x="1" y="7"/>
                    </a:cubicBezTo>
                    <a:cubicBezTo>
                      <a:pt x="1" y="7"/>
                      <a:pt x="2" y="7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3" y="4"/>
                      <a:pt x="4" y="3"/>
                      <a:pt x="4" y="3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5" y="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1"/>
                      <a:pt x="6" y="0"/>
                      <a:pt x="6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9" y="0"/>
                      <a:pt x="9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9" y="0"/>
                      <a:pt x="9" y="1"/>
                      <a:pt x="9" y="1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10" y="1"/>
                      <a:pt x="10" y="1"/>
                    </a:cubicBezTo>
                    <a:cubicBezTo>
                      <a:pt x="10" y="1"/>
                      <a:pt x="11" y="1"/>
                      <a:pt x="11" y="1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10" y="2"/>
                      <a:pt x="10" y="2"/>
                      <a:pt x="10" y="2"/>
                    </a:cubicBezTo>
                    <a:cubicBezTo>
                      <a:pt x="9" y="3"/>
                      <a:pt x="8" y="3"/>
                      <a:pt x="7" y="4"/>
                    </a:cubicBezTo>
                    <a:close/>
                  </a:path>
                </a:pathLst>
              </a:custGeom>
              <a:solidFill>
                <a:srgbClr val="FCC3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50" name="Freeform 726"/>
              <p:cNvSpPr>
                <a:spLocks/>
              </p:cNvSpPr>
              <p:nvPr/>
            </p:nvSpPr>
            <p:spPr bwMode="auto">
              <a:xfrm>
                <a:off x="4612" y="1450"/>
                <a:ext cx="41" cy="73"/>
              </a:xfrm>
              <a:custGeom>
                <a:avLst/>
                <a:gdLst/>
                <a:ahLst/>
                <a:cxnLst>
                  <a:cxn ang="0">
                    <a:pos x="7" y="4"/>
                  </a:cxn>
                  <a:cxn ang="0">
                    <a:pos x="5" y="6"/>
                  </a:cxn>
                  <a:cxn ang="0">
                    <a:pos x="4" y="8"/>
                  </a:cxn>
                  <a:cxn ang="0">
                    <a:pos x="3" y="11"/>
                  </a:cxn>
                  <a:cxn ang="0">
                    <a:pos x="2" y="13"/>
                  </a:cxn>
                  <a:cxn ang="0">
                    <a:pos x="2" y="16"/>
                  </a:cxn>
                  <a:cxn ang="0">
                    <a:pos x="4" y="19"/>
                  </a:cxn>
                  <a:cxn ang="0">
                    <a:pos x="4" y="20"/>
                  </a:cxn>
                  <a:cxn ang="0">
                    <a:pos x="2" y="16"/>
                  </a:cxn>
                  <a:cxn ang="0">
                    <a:pos x="0" y="13"/>
                  </a:cxn>
                  <a:cxn ang="0">
                    <a:pos x="0" y="12"/>
                  </a:cxn>
                  <a:cxn ang="0">
                    <a:pos x="0" y="11"/>
                  </a:cxn>
                  <a:cxn ang="0">
                    <a:pos x="0" y="10"/>
                  </a:cxn>
                  <a:cxn ang="0">
                    <a:pos x="1" y="9"/>
                  </a:cxn>
                  <a:cxn ang="0">
                    <a:pos x="1" y="8"/>
                  </a:cxn>
                  <a:cxn ang="0">
                    <a:pos x="2" y="7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5" y="1"/>
                  </a:cxn>
                  <a:cxn ang="0">
                    <a:pos x="6" y="1"/>
                  </a:cxn>
                  <a:cxn ang="0">
                    <a:pos x="6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8" y="0"/>
                  </a:cxn>
                  <a:cxn ang="0">
                    <a:pos x="8" y="1"/>
                  </a:cxn>
                  <a:cxn ang="0">
                    <a:pos x="9" y="1"/>
                  </a:cxn>
                  <a:cxn ang="0">
                    <a:pos x="9" y="1"/>
                  </a:cxn>
                  <a:cxn ang="0">
                    <a:pos x="10" y="1"/>
                  </a:cxn>
                  <a:cxn ang="0">
                    <a:pos x="10" y="1"/>
                  </a:cxn>
                  <a:cxn ang="0">
                    <a:pos x="10" y="2"/>
                  </a:cxn>
                  <a:cxn ang="0">
                    <a:pos x="10" y="2"/>
                  </a:cxn>
                  <a:cxn ang="0">
                    <a:pos x="9" y="2"/>
                  </a:cxn>
                  <a:cxn ang="0">
                    <a:pos x="7" y="4"/>
                  </a:cxn>
                </a:cxnLst>
                <a:rect l="0" t="0" r="r" b="b"/>
                <a:pathLst>
                  <a:path w="11" h="20">
                    <a:moveTo>
                      <a:pt x="7" y="4"/>
                    </a:moveTo>
                    <a:cubicBezTo>
                      <a:pt x="6" y="4"/>
                      <a:pt x="6" y="5"/>
                      <a:pt x="5" y="6"/>
                    </a:cubicBezTo>
                    <a:cubicBezTo>
                      <a:pt x="5" y="7"/>
                      <a:pt x="4" y="7"/>
                      <a:pt x="4" y="8"/>
                    </a:cubicBezTo>
                    <a:cubicBezTo>
                      <a:pt x="4" y="8"/>
                      <a:pt x="3" y="10"/>
                      <a:pt x="3" y="11"/>
                    </a:cubicBezTo>
                    <a:cubicBezTo>
                      <a:pt x="2" y="12"/>
                      <a:pt x="2" y="12"/>
                      <a:pt x="2" y="13"/>
                    </a:cubicBezTo>
                    <a:cubicBezTo>
                      <a:pt x="2" y="13"/>
                      <a:pt x="2" y="15"/>
                      <a:pt x="2" y="16"/>
                    </a:cubicBezTo>
                    <a:cubicBezTo>
                      <a:pt x="3" y="17"/>
                      <a:pt x="4" y="18"/>
                      <a:pt x="4" y="19"/>
                    </a:cubicBezTo>
                    <a:cubicBezTo>
                      <a:pt x="4" y="19"/>
                      <a:pt x="4" y="20"/>
                      <a:pt x="4" y="20"/>
                    </a:cubicBezTo>
                    <a:cubicBezTo>
                      <a:pt x="3" y="19"/>
                      <a:pt x="3" y="18"/>
                      <a:pt x="2" y="16"/>
                    </a:cubicBezTo>
                    <a:cubicBezTo>
                      <a:pt x="1" y="15"/>
                      <a:pt x="0" y="14"/>
                      <a:pt x="0" y="13"/>
                    </a:cubicBezTo>
                    <a:cubicBezTo>
                      <a:pt x="0" y="13"/>
                      <a:pt x="0" y="13"/>
                      <a:pt x="0" y="12"/>
                    </a:cubicBezTo>
                    <a:cubicBezTo>
                      <a:pt x="0" y="12"/>
                      <a:pt x="0" y="11"/>
                      <a:pt x="0" y="11"/>
                    </a:cubicBezTo>
                    <a:cubicBezTo>
                      <a:pt x="0" y="11"/>
                      <a:pt x="0" y="10"/>
                      <a:pt x="0" y="10"/>
                    </a:cubicBezTo>
                    <a:cubicBezTo>
                      <a:pt x="0" y="10"/>
                      <a:pt x="1" y="9"/>
                      <a:pt x="1" y="9"/>
                    </a:cubicBezTo>
                    <a:cubicBezTo>
                      <a:pt x="1" y="8"/>
                      <a:pt x="1" y="8"/>
                      <a:pt x="1" y="8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5"/>
                    </a:cubicBezTo>
                    <a:cubicBezTo>
                      <a:pt x="2" y="5"/>
                      <a:pt x="2" y="5"/>
                      <a:pt x="3" y="5"/>
                    </a:cubicBezTo>
                    <a:cubicBezTo>
                      <a:pt x="3" y="4"/>
                      <a:pt x="3" y="4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5" y="2"/>
                      <a:pt x="5" y="2"/>
                      <a:pt x="5" y="1"/>
                    </a:cubicBezTo>
                    <a:cubicBezTo>
                      <a:pt x="5" y="1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8" y="0"/>
                      <a:pt x="8" y="0"/>
                    </a:cubicBezTo>
                    <a:cubicBezTo>
                      <a:pt x="8" y="0"/>
                      <a:pt x="8" y="1"/>
                      <a:pt x="8" y="1"/>
                    </a:cubicBezTo>
                    <a:cubicBezTo>
                      <a:pt x="8" y="1"/>
                      <a:pt x="9" y="1"/>
                      <a:pt x="9" y="1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9" y="1"/>
                      <a:pt x="1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11" y="2"/>
                      <a:pt x="10" y="2"/>
                      <a:pt x="10" y="2"/>
                    </a:cubicBezTo>
                    <a:cubicBezTo>
                      <a:pt x="10" y="2"/>
                      <a:pt x="10" y="2"/>
                      <a:pt x="10" y="2"/>
                    </a:cubicBezTo>
                    <a:cubicBezTo>
                      <a:pt x="10" y="2"/>
                      <a:pt x="9" y="2"/>
                      <a:pt x="9" y="2"/>
                    </a:cubicBezTo>
                    <a:cubicBezTo>
                      <a:pt x="8" y="3"/>
                      <a:pt x="7" y="3"/>
                      <a:pt x="7" y="4"/>
                    </a:cubicBezTo>
                    <a:close/>
                  </a:path>
                </a:pathLst>
              </a:custGeom>
              <a:solidFill>
                <a:srgbClr val="FDD5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51" name="Freeform 727"/>
              <p:cNvSpPr>
                <a:spLocks/>
              </p:cNvSpPr>
              <p:nvPr/>
            </p:nvSpPr>
            <p:spPr bwMode="auto">
              <a:xfrm>
                <a:off x="4612" y="1455"/>
                <a:ext cx="37" cy="68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2" y="14"/>
                  </a:cxn>
                  <a:cxn ang="0">
                    <a:pos x="4" y="18"/>
                  </a:cxn>
                  <a:cxn ang="0">
                    <a:pos x="4" y="19"/>
                  </a:cxn>
                  <a:cxn ang="0">
                    <a:pos x="2" y="15"/>
                  </a:cxn>
                  <a:cxn ang="0">
                    <a:pos x="0" y="12"/>
                  </a:cxn>
                  <a:cxn ang="0">
                    <a:pos x="0" y="11"/>
                  </a:cxn>
                  <a:cxn ang="0">
                    <a:pos x="1" y="9"/>
                  </a:cxn>
                  <a:cxn ang="0">
                    <a:pos x="1" y="7"/>
                  </a:cxn>
                  <a:cxn ang="0">
                    <a:pos x="2" y="6"/>
                  </a:cxn>
                  <a:cxn ang="0">
                    <a:pos x="2" y="6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6" y="0"/>
                  </a:cxn>
                  <a:cxn ang="0">
                    <a:pos x="7" y="0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9" y="0"/>
                  </a:cxn>
                  <a:cxn ang="0">
                    <a:pos x="10" y="0"/>
                  </a:cxn>
                  <a:cxn ang="0">
                    <a:pos x="9" y="1"/>
                  </a:cxn>
                  <a:cxn ang="0">
                    <a:pos x="8" y="1"/>
                  </a:cxn>
                  <a:cxn ang="0">
                    <a:pos x="6" y="3"/>
                  </a:cxn>
                  <a:cxn ang="0">
                    <a:pos x="5" y="5"/>
                  </a:cxn>
                  <a:cxn ang="0">
                    <a:pos x="4" y="7"/>
                  </a:cxn>
                  <a:cxn ang="0">
                    <a:pos x="2" y="10"/>
                  </a:cxn>
                  <a:cxn ang="0">
                    <a:pos x="2" y="11"/>
                  </a:cxn>
                </a:cxnLst>
                <a:rect l="0" t="0" r="r" b="b"/>
                <a:pathLst>
                  <a:path w="10" h="19">
                    <a:moveTo>
                      <a:pt x="2" y="11"/>
                    </a:moveTo>
                    <a:cubicBezTo>
                      <a:pt x="2" y="12"/>
                      <a:pt x="2" y="13"/>
                      <a:pt x="2" y="14"/>
                    </a:cubicBezTo>
                    <a:cubicBezTo>
                      <a:pt x="3" y="16"/>
                      <a:pt x="4" y="17"/>
                      <a:pt x="4" y="18"/>
                    </a:cubicBezTo>
                    <a:cubicBezTo>
                      <a:pt x="4" y="18"/>
                      <a:pt x="4" y="19"/>
                      <a:pt x="4" y="19"/>
                    </a:cubicBezTo>
                    <a:cubicBezTo>
                      <a:pt x="3" y="18"/>
                      <a:pt x="2" y="17"/>
                      <a:pt x="2" y="15"/>
                    </a:cubicBezTo>
                    <a:cubicBezTo>
                      <a:pt x="1" y="14"/>
                      <a:pt x="1" y="13"/>
                      <a:pt x="0" y="12"/>
                    </a:cubicBezTo>
                    <a:cubicBezTo>
                      <a:pt x="0" y="12"/>
                      <a:pt x="0" y="12"/>
                      <a:pt x="0" y="11"/>
                    </a:cubicBezTo>
                    <a:cubicBezTo>
                      <a:pt x="0" y="11"/>
                      <a:pt x="0" y="10"/>
                      <a:pt x="1" y="9"/>
                    </a:cubicBezTo>
                    <a:cubicBezTo>
                      <a:pt x="1" y="9"/>
                      <a:pt x="1" y="8"/>
                      <a:pt x="1" y="7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5"/>
                      <a:pt x="2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3" y="3"/>
                      <a:pt x="3" y="3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1"/>
                      <a:pt x="4" y="1"/>
                    </a:cubicBezTo>
                    <a:cubicBezTo>
                      <a:pt x="4" y="1"/>
                      <a:pt x="5" y="1"/>
                      <a:pt x="5" y="1"/>
                    </a:cubicBezTo>
                    <a:cubicBezTo>
                      <a:pt x="5" y="1"/>
                      <a:pt x="6" y="0"/>
                      <a:pt x="6" y="0"/>
                    </a:cubicBezTo>
                    <a:cubicBezTo>
                      <a:pt x="6" y="0"/>
                      <a:pt x="6" y="0"/>
                      <a:pt x="7" y="0"/>
                    </a:cubicBezTo>
                    <a:cubicBezTo>
                      <a:pt x="7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9" y="0"/>
                      <a:pt x="9" y="0"/>
                    </a:cubicBezTo>
                    <a:cubicBezTo>
                      <a:pt x="9" y="0"/>
                      <a:pt x="10" y="0"/>
                      <a:pt x="10" y="0"/>
                    </a:cubicBezTo>
                    <a:cubicBezTo>
                      <a:pt x="10" y="1"/>
                      <a:pt x="10" y="1"/>
                      <a:pt x="9" y="1"/>
                    </a:cubicBezTo>
                    <a:cubicBezTo>
                      <a:pt x="9" y="1"/>
                      <a:pt x="8" y="1"/>
                      <a:pt x="8" y="1"/>
                    </a:cubicBezTo>
                    <a:cubicBezTo>
                      <a:pt x="7" y="2"/>
                      <a:pt x="7" y="2"/>
                      <a:pt x="6" y="3"/>
                    </a:cubicBezTo>
                    <a:cubicBezTo>
                      <a:pt x="6" y="3"/>
                      <a:pt x="5" y="4"/>
                      <a:pt x="5" y="5"/>
                    </a:cubicBezTo>
                    <a:cubicBezTo>
                      <a:pt x="5" y="6"/>
                      <a:pt x="4" y="6"/>
                      <a:pt x="4" y="7"/>
                    </a:cubicBezTo>
                    <a:cubicBezTo>
                      <a:pt x="3" y="7"/>
                      <a:pt x="3" y="9"/>
                      <a:pt x="2" y="10"/>
                    </a:cubicBezTo>
                    <a:cubicBezTo>
                      <a:pt x="2" y="10"/>
                      <a:pt x="2" y="11"/>
                      <a:pt x="2" y="11"/>
                    </a:cubicBezTo>
                    <a:close/>
                  </a:path>
                </a:pathLst>
              </a:custGeom>
              <a:solidFill>
                <a:srgbClr val="FDEE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52" name="Freeform 728"/>
              <p:cNvSpPr>
                <a:spLocks/>
              </p:cNvSpPr>
              <p:nvPr/>
            </p:nvSpPr>
            <p:spPr bwMode="auto">
              <a:xfrm>
                <a:off x="4612" y="1450"/>
                <a:ext cx="14" cy="18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2" y="1"/>
                  </a:cxn>
                  <a:cxn ang="0">
                    <a:pos x="0" y="4"/>
                  </a:cxn>
                  <a:cxn ang="0">
                    <a:pos x="1" y="5"/>
                  </a:cxn>
                  <a:cxn ang="0">
                    <a:pos x="3" y="1"/>
                  </a:cxn>
                  <a:cxn ang="0">
                    <a:pos x="4" y="0"/>
                  </a:cxn>
                  <a:cxn ang="0">
                    <a:pos x="4" y="0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cubicBezTo>
                      <a:pt x="3" y="1"/>
                      <a:pt x="3" y="1"/>
                      <a:pt x="2" y="1"/>
                    </a:cubicBezTo>
                    <a:cubicBezTo>
                      <a:pt x="2" y="2"/>
                      <a:pt x="1" y="3"/>
                      <a:pt x="0" y="4"/>
                    </a:cubicBezTo>
                    <a:cubicBezTo>
                      <a:pt x="0" y="4"/>
                      <a:pt x="0" y="6"/>
                      <a:pt x="1" y="5"/>
                    </a:cubicBezTo>
                    <a:cubicBezTo>
                      <a:pt x="2" y="5"/>
                      <a:pt x="2" y="3"/>
                      <a:pt x="3" y="1"/>
                    </a:cubicBezTo>
                    <a:cubicBezTo>
                      <a:pt x="3" y="1"/>
                      <a:pt x="4" y="1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lose/>
                  </a:path>
                </a:pathLst>
              </a:custGeom>
              <a:solidFill>
                <a:srgbClr val="F68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53" name="Freeform 729"/>
              <p:cNvSpPr>
                <a:spLocks/>
              </p:cNvSpPr>
              <p:nvPr/>
            </p:nvSpPr>
            <p:spPr bwMode="auto">
              <a:xfrm>
                <a:off x="5021" y="1783"/>
                <a:ext cx="174" cy="1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9"/>
                  </a:cxn>
                  <a:cxn ang="0">
                    <a:pos x="44" y="40"/>
                  </a:cxn>
                  <a:cxn ang="0">
                    <a:pos x="1" y="4"/>
                  </a:cxn>
                  <a:cxn ang="0">
                    <a:pos x="0" y="0"/>
                  </a:cxn>
                </a:cxnLst>
                <a:rect l="0" t="0" r="r" b="b"/>
                <a:pathLst>
                  <a:path w="49" h="41">
                    <a:moveTo>
                      <a:pt x="0" y="0"/>
                    </a:moveTo>
                    <a:cubicBezTo>
                      <a:pt x="0" y="0"/>
                      <a:pt x="46" y="35"/>
                      <a:pt x="48" y="39"/>
                    </a:cubicBezTo>
                    <a:cubicBezTo>
                      <a:pt x="48" y="39"/>
                      <a:pt x="49" y="41"/>
                      <a:pt x="44" y="40"/>
                    </a:cubicBezTo>
                    <a:cubicBezTo>
                      <a:pt x="44" y="40"/>
                      <a:pt x="1" y="6"/>
                      <a:pt x="1" y="4"/>
                    </a:cubicBezTo>
                    <a:cubicBezTo>
                      <a:pt x="0" y="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54" name="Freeform 730"/>
              <p:cNvSpPr>
                <a:spLocks/>
              </p:cNvSpPr>
              <p:nvPr/>
            </p:nvSpPr>
            <p:spPr bwMode="auto">
              <a:xfrm>
                <a:off x="5021" y="1760"/>
                <a:ext cx="207" cy="15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58" y="42"/>
                  </a:cxn>
                  <a:cxn ang="0">
                    <a:pos x="56" y="42"/>
                  </a:cxn>
                  <a:cxn ang="0">
                    <a:pos x="34" y="26"/>
                  </a:cxn>
                  <a:cxn ang="0">
                    <a:pos x="7" y="7"/>
                  </a:cxn>
                  <a:cxn ang="0">
                    <a:pos x="1" y="0"/>
                  </a:cxn>
                </a:cxnLst>
                <a:rect l="0" t="0" r="r" b="b"/>
                <a:pathLst>
                  <a:path w="58" h="43">
                    <a:moveTo>
                      <a:pt x="1" y="0"/>
                    </a:moveTo>
                    <a:cubicBezTo>
                      <a:pt x="1" y="0"/>
                      <a:pt x="58" y="41"/>
                      <a:pt x="58" y="42"/>
                    </a:cubicBezTo>
                    <a:cubicBezTo>
                      <a:pt x="58" y="42"/>
                      <a:pt x="57" y="43"/>
                      <a:pt x="56" y="42"/>
                    </a:cubicBezTo>
                    <a:cubicBezTo>
                      <a:pt x="56" y="42"/>
                      <a:pt x="34" y="26"/>
                      <a:pt x="34" y="26"/>
                    </a:cubicBezTo>
                    <a:cubicBezTo>
                      <a:pt x="34" y="26"/>
                      <a:pt x="7" y="7"/>
                      <a:pt x="7" y="7"/>
                    </a:cubicBezTo>
                    <a:cubicBezTo>
                      <a:pt x="7" y="7"/>
                      <a:pt x="0" y="2"/>
                      <a:pt x="1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55" name="Freeform 731"/>
              <p:cNvSpPr>
                <a:spLocks/>
              </p:cNvSpPr>
              <p:nvPr/>
            </p:nvSpPr>
            <p:spPr bwMode="auto">
              <a:xfrm>
                <a:off x="5016" y="1820"/>
                <a:ext cx="133" cy="11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32"/>
                  </a:cxn>
                  <a:cxn ang="0">
                    <a:pos x="34" y="33"/>
                  </a:cxn>
                  <a:cxn ang="0">
                    <a:pos x="34" y="33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38" h="33">
                    <a:moveTo>
                      <a:pt x="0" y="0"/>
                    </a:moveTo>
                    <a:cubicBezTo>
                      <a:pt x="0" y="0"/>
                      <a:pt x="38" y="32"/>
                      <a:pt x="38" y="32"/>
                    </a:cubicBezTo>
                    <a:cubicBezTo>
                      <a:pt x="38" y="32"/>
                      <a:pt x="36" y="33"/>
                      <a:pt x="34" y="33"/>
                    </a:cubicBezTo>
                    <a:cubicBezTo>
                      <a:pt x="32" y="32"/>
                      <a:pt x="34" y="33"/>
                      <a:pt x="34" y="33"/>
                    </a:cubicBezTo>
                    <a:cubicBezTo>
                      <a:pt x="34" y="33"/>
                      <a:pt x="0" y="3"/>
                      <a:pt x="0" y="3"/>
                    </a:cubicBezTo>
                    <a:cubicBezTo>
                      <a:pt x="0" y="3"/>
                      <a:pt x="0" y="2"/>
                      <a:pt x="0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56" name="Freeform 732"/>
              <p:cNvSpPr>
                <a:spLocks/>
              </p:cNvSpPr>
              <p:nvPr/>
            </p:nvSpPr>
            <p:spPr bwMode="auto">
              <a:xfrm>
                <a:off x="5011" y="1861"/>
                <a:ext cx="87" cy="7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" y="22"/>
                  </a:cxn>
                  <a:cxn ang="0">
                    <a:pos x="18" y="20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24" h="22">
                    <a:moveTo>
                      <a:pt x="0" y="0"/>
                    </a:moveTo>
                    <a:cubicBezTo>
                      <a:pt x="0" y="0"/>
                      <a:pt x="24" y="22"/>
                      <a:pt x="24" y="22"/>
                    </a:cubicBezTo>
                    <a:cubicBezTo>
                      <a:pt x="24" y="22"/>
                      <a:pt x="18" y="22"/>
                      <a:pt x="18" y="20"/>
                    </a:cubicBezTo>
                    <a:cubicBezTo>
                      <a:pt x="18" y="20"/>
                      <a:pt x="0" y="2"/>
                      <a:pt x="0" y="2"/>
                    </a:cubicBezTo>
                    <a:cubicBezTo>
                      <a:pt x="0" y="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5E3F2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57" name="Freeform 733"/>
              <p:cNvSpPr>
                <a:spLocks/>
              </p:cNvSpPr>
              <p:nvPr/>
            </p:nvSpPr>
            <p:spPr bwMode="auto">
              <a:xfrm>
                <a:off x="4855" y="1947"/>
                <a:ext cx="41" cy="46"/>
              </a:xfrm>
              <a:custGeom>
                <a:avLst/>
                <a:gdLst/>
                <a:ahLst/>
                <a:cxnLst>
                  <a:cxn ang="0">
                    <a:pos x="9" y="8"/>
                  </a:cxn>
                  <a:cxn ang="0">
                    <a:pos x="8" y="1"/>
                  </a:cxn>
                  <a:cxn ang="0">
                    <a:pos x="1" y="7"/>
                  </a:cxn>
                  <a:cxn ang="0">
                    <a:pos x="3" y="13"/>
                  </a:cxn>
                  <a:cxn ang="0">
                    <a:pos x="9" y="8"/>
                  </a:cxn>
                </a:cxnLst>
                <a:rect l="0" t="0" r="r" b="b"/>
                <a:pathLst>
                  <a:path w="11" h="13">
                    <a:moveTo>
                      <a:pt x="9" y="8"/>
                    </a:moveTo>
                    <a:cubicBezTo>
                      <a:pt x="11" y="8"/>
                      <a:pt x="10" y="2"/>
                      <a:pt x="8" y="1"/>
                    </a:cubicBezTo>
                    <a:cubicBezTo>
                      <a:pt x="5" y="0"/>
                      <a:pt x="1" y="4"/>
                      <a:pt x="1" y="7"/>
                    </a:cubicBezTo>
                    <a:cubicBezTo>
                      <a:pt x="0" y="9"/>
                      <a:pt x="0" y="12"/>
                      <a:pt x="3" y="13"/>
                    </a:cubicBezTo>
                    <a:cubicBezTo>
                      <a:pt x="3" y="11"/>
                      <a:pt x="5" y="9"/>
                      <a:pt x="9" y="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58" name="Freeform 734"/>
              <p:cNvSpPr>
                <a:spLocks/>
              </p:cNvSpPr>
              <p:nvPr/>
            </p:nvSpPr>
            <p:spPr bwMode="auto">
              <a:xfrm>
                <a:off x="4855" y="1947"/>
                <a:ext cx="41" cy="46"/>
              </a:xfrm>
              <a:custGeom>
                <a:avLst/>
                <a:gdLst/>
                <a:ahLst/>
                <a:cxnLst>
                  <a:cxn ang="0">
                    <a:pos x="9" y="8"/>
                  </a:cxn>
                  <a:cxn ang="0">
                    <a:pos x="8" y="1"/>
                  </a:cxn>
                  <a:cxn ang="0">
                    <a:pos x="1" y="7"/>
                  </a:cxn>
                  <a:cxn ang="0">
                    <a:pos x="3" y="13"/>
                  </a:cxn>
                  <a:cxn ang="0">
                    <a:pos x="9" y="8"/>
                  </a:cxn>
                </a:cxnLst>
                <a:rect l="0" t="0" r="r" b="b"/>
                <a:pathLst>
                  <a:path w="11" h="13">
                    <a:moveTo>
                      <a:pt x="9" y="8"/>
                    </a:moveTo>
                    <a:cubicBezTo>
                      <a:pt x="11" y="8"/>
                      <a:pt x="10" y="2"/>
                      <a:pt x="8" y="1"/>
                    </a:cubicBezTo>
                    <a:cubicBezTo>
                      <a:pt x="5" y="0"/>
                      <a:pt x="1" y="4"/>
                      <a:pt x="1" y="7"/>
                    </a:cubicBezTo>
                    <a:cubicBezTo>
                      <a:pt x="0" y="9"/>
                      <a:pt x="0" y="12"/>
                      <a:pt x="3" y="13"/>
                    </a:cubicBezTo>
                    <a:cubicBezTo>
                      <a:pt x="3" y="11"/>
                      <a:pt x="5" y="9"/>
                      <a:pt x="9" y="8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59" name="Freeform 735"/>
              <p:cNvSpPr>
                <a:spLocks/>
              </p:cNvSpPr>
              <p:nvPr/>
            </p:nvSpPr>
            <p:spPr bwMode="auto">
              <a:xfrm>
                <a:off x="4878" y="1975"/>
                <a:ext cx="41" cy="59"/>
              </a:xfrm>
              <a:custGeom>
                <a:avLst/>
                <a:gdLst/>
                <a:ahLst/>
                <a:cxnLst>
                  <a:cxn ang="0">
                    <a:pos x="8" y="12"/>
                  </a:cxn>
                  <a:cxn ang="0">
                    <a:pos x="10" y="9"/>
                  </a:cxn>
                  <a:cxn ang="0">
                    <a:pos x="8" y="4"/>
                  </a:cxn>
                  <a:cxn ang="0">
                    <a:pos x="2" y="13"/>
                  </a:cxn>
                  <a:cxn ang="0">
                    <a:pos x="7" y="16"/>
                  </a:cxn>
                  <a:cxn ang="0">
                    <a:pos x="8" y="12"/>
                  </a:cxn>
                </a:cxnLst>
                <a:rect l="0" t="0" r="r" b="b"/>
                <a:pathLst>
                  <a:path w="11" h="17">
                    <a:moveTo>
                      <a:pt x="8" y="12"/>
                    </a:moveTo>
                    <a:cubicBezTo>
                      <a:pt x="10" y="9"/>
                      <a:pt x="11" y="10"/>
                      <a:pt x="10" y="9"/>
                    </a:cubicBezTo>
                    <a:cubicBezTo>
                      <a:pt x="8" y="8"/>
                      <a:pt x="7" y="4"/>
                      <a:pt x="8" y="4"/>
                    </a:cubicBezTo>
                    <a:cubicBezTo>
                      <a:pt x="9" y="0"/>
                      <a:pt x="0" y="6"/>
                      <a:pt x="2" y="13"/>
                    </a:cubicBezTo>
                    <a:cubicBezTo>
                      <a:pt x="3" y="15"/>
                      <a:pt x="5" y="17"/>
                      <a:pt x="7" y="16"/>
                    </a:cubicBezTo>
                    <a:cubicBezTo>
                      <a:pt x="7" y="15"/>
                      <a:pt x="7" y="13"/>
                      <a:pt x="8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60" name="Freeform 736"/>
              <p:cNvSpPr>
                <a:spLocks/>
              </p:cNvSpPr>
              <p:nvPr/>
            </p:nvSpPr>
            <p:spPr bwMode="auto">
              <a:xfrm>
                <a:off x="4878" y="1975"/>
                <a:ext cx="41" cy="59"/>
              </a:xfrm>
              <a:custGeom>
                <a:avLst/>
                <a:gdLst/>
                <a:ahLst/>
                <a:cxnLst>
                  <a:cxn ang="0">
                    <a:pos x="8" y="12"/>
                  </a:cxn>
                  <a:cxn ang="0">
                    <a:pos x="10" y="9"/>
                  </a:cxn>
                  <a:cxn ang="0">
                    <a:pos x="8" y="4"/>
                  </a:cxn>
                  <a:cxn ang="0">
                    <a:pos x="2" y="13"/>
                  </a:cxn>
                  <a:cxn ang="0">
                    <a:pos x="7" y="16"/>
                  </a:cxn>
                  <a:cxn ang="0">
                    <a:pos x="8" y="12"/>
                  </a:cxn>
                </a:cxnLst>
                <a:rect l="0" t="0" r="r" b="b"/>
                <a:pathLst>
                  <a:path w="11" h="17">
                    <a:moveTo>
                      <a:pt x="8" y="12"/>
                    </a:moveTo>
                    <a:cubicBezTo>
                      <a:pt x="10" y="9"/>
                      <a:pt x="11" y="10"/>
                      <a:pt x="10" y="9"/>
                    </a:cubicBezTo>
                    <a:cubicBezTo>
                      <a:pt x="8" y="8"/>
                      <a:pt x="7" y="4"/>
                      <a:pt x="8" y="4"/>
                    </a:cubicBezTo>
                    <a:cubicBezTo>
                      <a:pt x="9" y="0"/>
                      <a:pt x="0" y="6"/>
                      <a:pt x="2" y="13"/>
                    </a:cubicBezTo>
                    <a:cubicBezTo>
                      <a:pt x="3" y="15"/>
                      <a:pt x="5" y="17"/>
                      <a:pt x="7" y="16"/>
                    </a:cubicBezTo>
                    <a:cubicBezTo>
                      <a:pt x="7" y="15"/>
                      <a:pt x="7" y="13"/>
                      <a:pt x="8" y="12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61" name="Freeform 737"/>
              <p:cNvSpPr>
                <a:spLocks/>
              </p:cNvSpPr>
              <p:nvPr/>
            </p:nvSpPr>
            <p:spPr bwMode="auto">
              <a:xfrm>
                <a:off x="5034" y="1966"/>
                <a:ext cx="46" cy="59"/>
              </a:xfrm>
              <a:custGeom>
                <a:avLst/>
                <a:gdLst/>
                <a:ahLst/>
                <a:cxnLst>
                  <a:cxn ang="0">
                    <a:pos x="6" y="11"/>
                  </a:cxn>
                  <a:cxn ang="0">
                    <a:pos x="1" y="8"/>
                  </a:cxn>
                  <a:cxn ang="0">
                    <a:pos x="5" y="3"/>
                  </a:cxn>
                  <a:cxn ang="0">
                    <a:pos x="11" y="12"/>
                  </a:cxn>
                  <a:cxn ang="0">
                    <a:pos x="4" y="16"/>
                  </a:cxn>
                  <a:cxn ang="0">
                    <a:pos x="6" y="11"/>
                  </a:cxn>
                </a:cxnLst>
                <a:rect l="0" t="0" r="r" b="b"/>
                <a:pathLst>
                  <a:path w="13" h="17">
                    <a:moveTo>
                      <a:pt x="6" y="11"/>
                    </a:moveTo>
                    <a:cubicBezTo>
                      <a:pt x="3" y="9"/>
                      <a:pt x="0" y="9"/>
                      <a:pt x="1" y="8"/>
                    </a:cubicBezTo>
                    <a:cubicBezTo>
                      <a:pt x="3" y="5"/>
                      <a:pt x="5" y="3"/>
                      <a:pt x="5" y="3"/>
                    </a:cubicBezTo>
                    <a:cubicBezTo>
                      <a:pt x="6" y="0"/>
                      <a:pt x="13" y="6"/>
                      <a:pt x="11" y="12"/>
                    </a:cubicBezTo>
                    <a:cubicBezTo>
                      <a:pt x="10" y="14"/>
                      <a:pt x="7" y="17"/>
                      <a:pt x="4" y="16"/>
                    </a:cubicBezTo>
                    <a:cubicBezTo>
                      <a:pt x="5" y="15"/>
                      <a:pt x="7" y="12"/>
                      <a:pt x="6" y="1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62" name="Freeform 738"/>
              <p:cNvSpPr>
                <a:spLocks/>
              </p:cNvSpPr>
              <p:nvPr/>
            </p:nvSpPr>
            <p:spPr bwMode="auto">
              <a:xfrm>
                <a:off x="5034" y="1966"/>
                <a:ext cx="46" cy="59"/>
              </a:xfrm>
              <a:custGeom>
                <a:avLst/>
                <a:gdLst/>
                <a:ahLst/>
                <a:cxnLst>
                  <a:cxn ang="0">
                    <a:pos x="6" y="11"/>
                  </a:cxn>
                  <a:cxn ang="0">
                    <a:pos x="1" y="8"/>
                  </a:cxn>
                  <a:cxn ang="0">
                    <a:pos x="5" y="3"/>
                  </a:cxn>
                  <a:cxn ang="0">
                    <a:pos x="11" y="12"/>
                  </a:cxn>
                  <a:cxn ang="0">
                    <a:pos x="4" y="16"/>
                  </a:cxn>
                  <a:cxn ang="0">
                    <a:pos x="6" y="11"/>
                  </a:cxn>
                </a:cxnLst>
                <a:rect l="0" t="0" r="r" b="b"/>
                <a:pathLst>
                  <a:path w="13" h="17">
                    <a:moveTo>
                      <a:pt x="6" y="11"/>
                    </a:moveTo>
                    <a:cubicBezTo>
                      <a:pt x="3" y="9"/>
                      <a:pt x="0" y="9"/>
                      <a:pt x="1" y="8"/>
                    </a:cubicBezTo>
                    <a:cubicBezTo>
                      <a:pt x="3" y="5"/>
                      <a:pt x="5" y="3"/>
                      <a:pt x="5" y="3"/>
                    </a:cubicBezTo>
                    <a:cubicBezTo>
                      <a:pt x="6" y="0"/>
                      <a:pt x="13" y="6"/>
                      <a:pt x="11" y="12"/>
                    </a:cubicBezTo>
                    <a:cubicBezTo>
                      <a:pt x="10" y="14"/>
                      <a:pt x="7" y="17"/>
                      <a:pt x="4" y="16"/>
                    </a:cubicBezTo>
                    <a:cubicBezTo>
                      <a:pt x="5" y="15"/>
                      <a:pt x="7" y="12"/>
                      <a:pt x="6" y="11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63" name="Freeform 739"/>
              <p:cNvSpPr>
                <a:spLocks/>
              </p:cNvSpPr>
              <p:nvPr/>
            </p:nvSpPr>
            <p:spPr bwMode="auto">
              <a:xfrm>
                <a:off x="4796" y="1665"/>
                <a:ext cx="83" cy="119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1" y="11"/>
                  </a:cxn>
                  <a:cxn ang="0">
                    <a:pos x="23" y="34"/>
                  </a:cxn>
                  <a:cxn ang="0">
                    <a:pos x="10" y="9"/>
                  </a:cxn>
                  <a:cxn ang="0">
                    <a:pos x="2" y="0"/>
                  </a:cxn>
                </a:cxnLst>
                <a:rect l="0" t="0" r="r" b="b"/>
                <a:pathLst>
                  <a:path w="23" h="34">
                    <a:moveTo>
                      <a:pt x="2" y="0"/>
                    </a:moveTo>
                    <a:cubicBezTo>
                      <a:pt x="2" y="4"/>
                      <a:pt x="0" y="9"/>
                      <a:pt x="1" y="11"/>
                    </a:cubicBezTo>
                    <a:cubicBezTo>
                      <a:pt x="6" y="20"/>
                      <a:pt x="11" y="31"/>
                      <a:pt x="23" y="34"/>
                    </a:cubicBezTo>
                    <a:cubicBezTo>
                      <a:pt x="22" y="25"/>
                      <a:pt x="19" y="12"/>
                      <a:pt x="10" y="9"/>
                    </a:cubicBezTo>
                    <a:cubicBezTo>
                      <a:pt x="6" y="8"/>
                      <a:pt x="4" y="4"/>
                      <a:pt x="2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64" name="Freeform 740"/>
              <p:cNvSpPr>
                <a:spLocks/>
              </p:cNvSpPr>
              <p:nvPr/>
            </p:nvSpPr>
            <p:spPr bwMode="auto">
              <a:xfrm>
                <a:off x="4672" y="1428"/>
                <a:ext cx="96" cy="55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8" y="2"/>
                  </a:cxn>
                  <a:cxn ang="0">
                    <a:pos x="0" y="7"/>
                  </a:cxn>
                  <a:cxn ang="0">
                    <a:pos x="16" y="8"/>
                  </a:cxn>
                  <a:cxn ang="0">
                    <a:pos x="22" y="12"/>
                  </a:cxn>
                  <a:cxn ang="0">
                    <a:pos x="26" y="12"/>
                  </a:cxn>
                  <a:cxn ang="0">
                    <a:pos x="26" y="9"/>
                  </a:cxn>
                  <a:cxn ang="0">
                    <a:pos x="23" y="7"/>
                  </a:cxn>
                  <a:cxn ang="0">
                    <a:pos x="9" y="1"/>
                  </a:cxn>
                  <a:cxn ang="0">
                    <a:pos x="8" y="0"/>
                  </a:cxn>
                </a:cxnLst>
                <a:rect l="0" t="0" r="r" b="b"/>
                <a:pathLst>
                  <a:path w="27" h="16">
                    <a:moveTo>
                      <a:pt x="8" y="0"/>
                    </a:moveTo>
                    <a:cubicBezTo>
                      <a:pt x="8" y="1"/>
                      <a:pt x="8" y="1"/>
                      <a:pt x="8" y="2"/>
                    </a:cubicBezTo>
                    <a:cubicBezTo>
                      <a:pt x="6" y="4"/>
                      <a:pt x="3" y="8"/>
                      <a:pt x="0" y="7"/>
                    </a:cubicBezTo>
                    <a:cubicBezTo>
                      <a:pt x="5" y="10"/>
                      <a:pt x="11" y="6"/>
                      <a:pt x="16" y="8"/>
                    </a:cubicBezTo>
                    <a:cubicBezTo>
                      <a:pt x="19" y="8"/>
                      <a:pt x="23" y="9"/>
                      <a:pt x="22" y="12"/>
                    </a:cubicBezTo>
                    <a:cubicBezTo>
                      <a:pt x="21" y="16"/>
                      <a:pt x="25" y="12"/>
                      <a:pt x="26" y="12"/>
                    </a:cubicBezTo>
                    <a:cubicBezTo>
                      <a:pt x="27" y="11"/>
                      <a:pt x="27" y="10"/>
                      <a:pt x="26" y="9"/>
                    </a:cubicBezTo>
                    <a:cubicBezTo>
                      <a:pt x="26" y="8"/>
                      <a:pt x="24" y="7"/>
                      <a:pt x="23" y="7"/>
                    </a:cubicBezTo>
                    <a:cubicBezTo>
                      <a:pt x="18" y="6"/>
                      <a:pt x="12" y="5"/>
                      <a:pt x="9" y="1"/>
                    </a:cubicBezTo>
                    <a:cubicBezTo>
                      <a:pt x="9" y="1"/>
                      <a:pt x="8" y="0"/>
                      <a:pt x="8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65" name="Freeform 741"/>
              <p:cNvSpPr>
                <a:spLocks/>
              </p:cNvSpPr>
              <p:nvPr/>
            </p:nvSpPr>
            <p:spPr bwMode="auto">
              <a:xfrm>
                <a:off x="4823" y="1387"/>
                <a:ext cx="96" cy="10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7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2" y="2"/>
                  </a:cxn>
                  <a:cxn ang="0">
                    <a:pos x="6" y="10"/>
                  </a:cxn>
                  <a:cxn ang="0">
                    <a:pos x="7" y="12"/>
                  </a:cxn>
                  <a:cxn ang="0">
                    <a:pos x="8" y="18"/>
                  </a:cxn>
                  <a:cxn ang="0">
                    <a:pos x="13" y="28"/>
                  </a:cxn>
                  <a:cxn ang="0">
                    <a:pos x="15" y="29"/>
                  </a:cxn>
                  <a:cxn ang="0">
                    <a:pos x="17" y="31"/>
                  </a:cxn>
                  <a:cxn ang="0">
                    <a:pos x="18" y="29"/>
                  </a:cxn>
                </a:cxnLst>
                <a:rect l="0" t="0" r="r" b="b"/>
                <a:pathLst>
                  <a:path w="27" h="31">
                    <a:moveTo>
                      <a:pt x="18" y="29"/>
                    </a:moveTo>
                    <a:cubicBezTo>
                      <a:pt x="27" y="19"/>
                      <a:pt x="16" y="6"/>
                      <a:pt x="7" y="1"/>
                    </a:cubicBezTo>
                    <a:cubicBezTo>
                      <a:pt x="5" y="0"/>
                      <a:pt x="2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2"/>
                      <a:pt x="2" y="2"/>
                    </a:cubicBezTo>
                    <a:cubicBezTo>
                      <a:pt x="4" y="4"/>
                      <a:pt x="5" y="7"/>
                      <a:pt x="6" y="10"/>
                    </a:cubicBezTo>
                    <a:cubicBezTo>
                      <a:pt x="6" y="11"/>
                      <a:pt x="7" y="11"/>
                      <a:pt x="7" y="12"/>
                    </a:cubicBezTo>
                    <a:cubicBezTo>
                      <a:pt x="7" y="14"/>
                      <a:pt x="8" y="16"/>
                      <a:pt x="8" y="18"/>
                    </a:cubicBezTo>
                    <a:cubicBezTo>
                      <a:pt x="9" y="22"/>
                      <a:pt x="10" y="26"/>
                      <a:pt x="13" y="28"/>
                    </a:cubicBezTo>
                    <a:cubicBezTo>
                      <a:pt x="14" y="28"/>
                      <a:pt x="15" y="28"/>
                      <a:pt x="15" y="29"/>
                    </a:cubicBezTo>
                    <a:cubicBezTo>
                      <a:pt x="16" y="29"/>
                      <a:pt x="16" y="31"/>
                      <a:pt x="17" y="31"/>
                    </a:cubicBezTo>
                    <a:cubicBezTo>
                      <a:pt x="17" y="31"/>
                      <a:pt x="18" y="29"/>
                      <a:pt x="18" y="29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66" name="Freeform 742"/>
              <p:cNvSpPr>
                <a:spLocks/>
              </p:cNvSpPr>
              <p:nvPr/>
            </p:nvSpPr>
            <p:spPr bwMode="auto">
              <a:xfrm>
                <a:off x="4745" y="1505"/>
                <a:ext cx="55" cy="87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5" y="4"/>
                  </a:cxn>
                  <a:cxn ang="0">
                    <a:pos x="4" y="7"/>
                  </a:cxn>
                  <a:cxn ang="0">
                    <a:pos x="0" y="25"/>
                  </a:cxn>
                  <a:cxn ang="0">
                    <a:pos x="15" y="6"/>
                  </a:cxn>
                  <a:cxn ang="0">
                    <a:pos x="12" y="0"/>
                  </a:cxn>
                </a:cxnLst>
                <a:rect l="0" t="0" r="r" b="b"/>
                <a:pathLst>
                  <a:path w="16" h="25">
                    <a:moveTo>
                      <a:pt x="12" y="0"/>
                    </a:moveTo>
                    <a:cubicBezTo>
                      <a:pt x="10" y="3"/>
                      <a:pt x="7" y="3"/>
                      <a:pt x="5" y="4"/>
                    </a:cubicBezTo>
                    <a:cubicBezTo>
                      <a:pt x="4" y="5"/>
                      <a:pt x="4" y="6"/>
                      <a:pt x="4" y="7"/>
                    </a:cubicBezTo>
                    <a:cubicBezTo>
                      <a:pt x="2" y="13"/>
                      <a:pt x="3" y="19"/>
                      <a:pt x="0" y="25"/>
                    </a:cubicBezTo>
                    <a:cubicBezTo>
                      <a:pt x="10" y="25"/>
                      <a:pt x="16" y="16"/>
                      <a:pt x="15" y="6"/>
                    </a:cubicBezTo>
                    <a:cubicBezTo>
                      <a:pt x="15" y="4"/>
                      <a:pt x="12" y="2"/>
                      <a:pt x="12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67" name="Freeform 743"/>
              <p:cNvSpPr>
                <a:spLocks/>
              </p:cNvSpPr>
              <p:nvPr/>
            </p:nvSpPr>
            <p:spPr bwMode="auto">
              <a:xfrm>
                <a:off x="4718" y="1514"/>
                <a:ext cx="41" cy="55"/>
              </a:xfrm>
              <a:custGeom>
                <a:avLst/>
                <a:gdLst/>
                <a:ahLst/>
                <a:cxnLst>
                  <a:cxn ang="0">
                    <a:pos x="9" y="1"/>
                  </a:cxn>
                  <a:cxn ang="0">
                    <a:pos x="0" y="14"/>
                  </a:cxn>
                  <a:cxn ang="0">
                    <a:pos x="8" y="14"/>
                  </a:cxn>
                  <a:cxn ang="0">
                    <a:pos x="11" y="1"/>
                  </a:cxn>
                  <a:cxn ang="0">
                    <a:pos x="9" y="1"/>
                  </a:cxn>
                </a:cxnLst>
                <a:rect l="0" t="0" r="r" b="b"/>
                <a:pathLst>
                  <a:path w="12" h="16">
                    <a:moveTo>
                      <a:pt x="9" y="1"/>
                    </a:moveTo>
                    <a:cubicBezTo>
                      <a:pt x="6" y="6"/>
                      <a:pt x="3" y="10"/>
                      <a:pt x="0" y="14"/>
                    </a:cubicBezTo>
                    <a:cubicBezTo>
                      <a:pt x="3" y="14"/>
                      <a:pt x="6" y="16"/>
                      <a:pt x="8" y="14"/>
                    </a:cubicBezTo>
                    <a:cubicBezTo>
                      <a:pt x="12" y="11"/>
                      <a:pt x="9" y="5"/>
                      <a:pt x="11" y="1"/>
                    </a:cubicBezTo>
                    <a:cubicBezTo>
                      <a:pt x="11" y="1"/>
                      <a:pt x="10" y="0"/>
                      <a:pt x="9" y="1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68" name="Freeform 744"/>
              <p:cNvSpPr>
                <a:spLocks/>
              </p:cNvSpPr>
              <p:nvPr/>
            </p:nvSpPr>
            <p:spPr bwMode="auto">
              <a:xfrm>
                <a:off x="4699" y="1569"/>
                <a:ext cx="51" cy="132"/>
              </a:xfrm>
              <a:custGeom>
                <a:avLst/>
                <a:gdLst/>
                <a:ahLst/>
                <a:cxnLst>
                  <a:cxn ang="0">
                    <a:pos x="9" y="33"/>
                  </a:cxn>
                  <a:cxn ang="0">
                    <a:pos x="6" y="37"/>
                  </a:cxn>
                  <a:cxn ang="0">
                    <a:pos x="4" y="25"/>
                  </a:cxn>
                  <a:cxn ang="0">
                    <a:pos x="6" y="4"/>
                  </a:cxn>
                  <a:cxn ang="0">
                    <a:pos x="7" y="2"/>
                  </a:cxn>
                  <a:cxn ang="0">
                    <a:pos x="14" y="0"/>
                  </a:cxn>
                  <a:cxn ang="0">
                    <a:pos x="10" y="31"/>
                  </a:cxn>
                  <a:cxn ang="0">
                    <a:pos x="9" y="34"/>
                  </a:cxn>
                  <a:cxn ang="0">
                    <a:pos x="9" y="33"/>
                  </a:cxn>
                </a:cxnLst>
                <a:rect l="0" t="0" r="r" b="b"/>
                <a:pathLst>
                  <a:path w="14" h="38">
                    <a:moveTo>
                      <a:pt x="9" y="33"/>
                    </a:moveTo>
                    <a:cubicBezTo>
                      <a:pt x="8" y="35"/>
                      <a:pt x="7" y="38"/>
                      <a:pt x="6" y="37"/>
                    </a:cubicBezTo>
                    <a:cubicBezTo>
                      <a:pt x="3" y="34"/>
                      <a:pt x="6" y="29"/>
                      <a:pt x="4" y="25"/>
                    </a:cubicBezTo>
                    <a:cubicBezTo>
                      <a:pt x="0" y="18"/>
                      <a:pt x="1" y="9"/>
                      <a:pt x="6" y="4"/>
                    </a:cubicBezTo>
                    <a:cubicBezTo>
                      <a:pt x="6" y="3"/>
                      <a:pt x="7" y="2"/>
                      <a:pt x="7" y="2"/>
                    </a:cubicBezTo>
                    <a:cubicBezTo>
                      <a:pt x="9" y="2"/>
                      <a:pt x="12" y="2"/>
                      <a:pt x="14" y="0"/>
                    </a:cubicBezTo>
                    <a:cubicBezTo>
                      <a:pt x="7" y="7"/>
                      <a:pt x="10" y="21"/>
                      <a:pt x="10" y="31"/>
                    </a:cubicBezTo>
                    <a:cubicBezTo>
                      <a:pt x="10" y="32"/>
                      <a:pt x="9" y="33"/>
                      <a:pt x="9" y="34"/>
                    </a:cubicBezTo>
                    <a:cubicBezTo>
                      <a:pt x="9" y="34"/>
                      <a:pt x="9" y="33"/>
                      <a:pt x="9" y="33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69" name="Freeform 745"/>
              <p:cNvSpPr>
                <a:spLocks/>
              </p:cNvSpPr>
              <p:nvPr/>
            </p:nvSpPr>
            <p:spPr bwMode="auto">
              <a:xfrm>
                <a:off x="4731" y="1578"/>
                <a:ext cx="73" cy="128"/>
              </a:xfrm>
              <a:custGeom>
                <a:avLst/>
                <a:gdLst/>
                <a:ahLst/>
                <a:cxnLst>
                  <a:cxn ang="0">
                    <a:pos x="15" y="37"/>
                  </a:cxn>
                  <a:cxn ang="0">
                    <a:pos x="17" y="0"/>
                  </a:cxn>
                  <a:cxn ang="0">
                    <a:pos x="3" y="6"/>
                  </a:cxn>
                  <a:cxn ang="0">
                    <a:pos x="4" y="1"/>
                  </a:cxn>
                  <a:cxn ang="0">
                    <a:pos x="3" y="2"/>
                  </a:cxn>
                  <a:cxn ang="0">
                    <a:pos x="3" y="26"/>
                  </a:cxn>
                  <a:cxn ang="0">
                    <a:pos x="13" y="35"/>
                  </a:cxn>
                  <a:cxn ang="0">
                    <a:pos x="15" y="37"/>
                  </a:cxn>
                </a:cxnLst>
                <a:rect l="0" t="0" r="r" b="b"/>
                <a:pathLst>
                  <a:path w="21" h="37">
                    <a:moveTo>
                      <a:pt x="15" y="37"/>
                    </a:moveTo>
                    <a:cubicBezTo>
                      <a:pt x="21" y="26"/>
                      <a:pt x="15" y="11"/>
                      <a:pt x="17" y="0"/>
                    </a:cubicBezTo>
                    <a:cubicBezTo>
                      <a:pt x="9" y="6"/>
                      <a:pt x="8" y="4"/>
                      <a:pt x="3" y="6"/>
                    </a:cubicBezTo>
                    <a:cubicBezTo>
                      <a:pt x="3" y="4"/>
                      <a:pt x="4" y="2"/>
                      <a:pt x="4" y="1"/>
                    </a:cubicBezTo>
                    <a:cubicBezTo>
                      <a:pt x="4" y="0"/>
                      <a:pt x="3" y="1"/>
                      <a:pt x="3" y="2"/>
                    </a:cubicBezTo>
                    <a:cubicBezTo>
                      <a:pt x="1" y="10"/>
                      <a:pt x="0" y="18"/>
                      <a:pt x="3" y="26"/>
                    </a:cubicBezTo>
                    <a:cubicBezTo>
                      <a:pt x="4" y="30"/>
                      <a:pt x="9" y="33"/>
                      <a:pt x="13" y="35"/>
                    </a:cubicBezTo>
                    <a:cubicBezTo>
                      <a:pt x="14" y="36"/>
                      <a:pt x="14" y="36"/>
                      <a:pt x="15" y="37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70" name="Freeform 746"/>
              <p:cNvSpPr>
                <a:spLocks/>
              </p:cNvSpPr>
              <p:nvPr/>
            </p:nvSpPr>
            <p:spPr bwMode="auto">
              <a:xfrm>
                <a:off x="4796" y="1496"/>
                <a:ext cx="73" cy="114"/>
              </a:xfrm>
              <a:custGeom>
                <a:avLst/>
                <a:gdLst/>
                <a:ahLst/>
                <a:cxnLst>
                  <a:cxn ang="0">
                    <a:pos x="8" y="2"/>
                  </a:cxn>
                  <a:cxn ang="0">
                    <a:pos x="3" y="10"/>
                  </a:cxn>
                  <a:cxn ang="0">
                    <a:pos x="1" y="19"/>
                  </a:cxn>
                  <a:cxn ang="0">
                    <a:pos x="9" y="31"/>
                  </a:cxn>
                  <a:cxn ang="0">
                    <a:pos x="17" y="7"/>
                  </a:cxn>
                  <a:cxn ang="0">
                    <a:pos x="9" y="1"/>
                  </a:cxn>
                  <a:cxn ang="0">
                    <a:pos x="8" y="2"/>
                  </a:cxn>
                </a:cxnLst>
                <a:rect l="0" t="0" r="r" b="b"/>
                <a:pathLst>
                  <a:path w="21" h="32">
                    <a:moveTo>
                      <a:pt x="8" y="2"/>
                    </a:moveTo>
                    <a:cubicBezTo>
                      <a:pt x="7" y="5"/>
                      <a:pt x="4" y="7"/>
                      <a:pt x="3" y="10"/>
                    </a:cubicBezTo>
                    <a:cubicBezTo>
                      <a:pt x="2" y="13"/>
                      <a:pt x="2" y="16"/>
                      <a:pt x="1" y="19"/>
                    </a:cubicBezTo>
                    <a:cubicBezTo>
                      <a:pt x="0" y="24"/>
                      <a:pt x="4" y="32"/>
                      <a:pt x="9" y="31"/>
                    </a:cubicBezTo>
                    <a:cubicBezTo>
                      <a:pt x="19" y="29"/>
                      <a:pt x="21" y="16"/>
                      <a:pt x="17" y="7"/>
                    </a:cubicBezTo>
                    <a:cubicBezTo>
                      <a:pt x="16" y="5"/>
                      <a:pt x="11" y="4"/>
                      <a:pt x="9" y="1"/>
                    </a:cubicBezTo>
                    <a:cubicBezTo>
                      <a:pt x="9" y="0"/>
                      <a:pt x="9" y="1"/>
                      <a:pt x="8" y="2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71" name="Freeform 747"/>
              <p:cNvSpPr>
                <a:spLocks/>
              </p:cNvSpPr>
              <p:nvPr/>
            </p:nvSpPr>
            <p:spPr bwMode="auto">
              <a:xfrm>
                <a:off x="4860" y="1469"/>
                <a:ext cx="69" cy="114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" y="12"/>
                  </a:cxn>
                  <a:cxn ang="0">
                    <a:pos x="4" y="27"/>
                  </a:cxn>
                  <a:cxn ang="0">
                    <a:pos x="12" y="31"/>
                  </a:cxn>
                  <a:cxn ang="0">
                    <a:pos x="13" y="32"/>
                  </a:cxn>
                  <a:cxn ang="0">
                    <a:pos x="16" y="28"/>
                  </a:cxn>
                  <a:cxn ang="0">
                    <a:pos x="18" y="25"/>
                  </a:cxn>
                  <a:cxn ang="0">
                    <a:pos x="19" y="21"/>
                  </a:cxn>
                  <a:cxn ang="0">
                    <a:pos x="13" y="0"/>
                  </a:cxn>
                  <a:cxn ang="0">
                    <a:pos x="7" y="10"/>
                  </a:cxn>
                  <a:cxn ang="0">
                    <a:pos x="0" y="4"/>
                  </a:cxn>
                </a:cxnLst>
                <a:rect l="0" t="0" r="r" b="b"/>
                <a:pathLst>
                  <a:path w="19" h="33">
                    <a:moveTo>
                      <a:pt x="0" y="4"/>
                    </a:moveTo>
                    <a:cubicBezTo>
                      <a:pt x="2" y="7"/>
                      <a:pt x="0" y="10"/>
                      <a:pt x="1" y="12"/>
                    </a:cubicBezTo>
                    <a:cubicBezTo>
                      <a:pt x="2" y="17"/>
                      <a:pt x="3" y="22"/>
                      <a:pt x="4" y="27"/>
                    </a:cubicBezTo>
                    <a:cubicBezTo>
                      <a:pt x="5" y="29"/>
                      <a:pt x="9" y="30"/>
                      <a:pt x="12" y="31"/>
                    </a:cubicBezTo>
                    <a:cubicBezTo>
                      <a:pt x="12" y="31"/>
                      <a:pt x="13" y="33"/>
                      <a:pt x="13" y="32"/>
                    </a:cubicBezTo>
                    <a:cubicBezTo>
                      <a:pt x="14" y="30"/>
                      <a:pt x="14" y="30"/>
                      <a:pt x="16" y="28"/>
                    </a:cubicBezTo>
                    <a:cubicBezTo>
                      <a:pt x="16" y="28"/>
                      <a:pt x="17" y="26"/>
                      <a:pt x="18" y="25"/>
                    </a:cubicBezTo>
                    <a:cubicBezTo>
                      <a:pt x="19" y="24"/>
                      <a:pt x="19" y="23"/>
                      <a:pt x="19" y="21"/>
                    </a:cubicBezTo>
                    <a:cubicBezTo>
                      <a:pt x="17" y="14"/>
                      <a:pt x="15" y="7"/>
                      <a:pt x="13" y="0"/>
                    </a:cubicBezTo>
                    <a:cubicBezTo>
                      <a:pt x="10" y="3"/>
                      <a:pt x="9" y="7"/>
                      <a:pt x="7" y="10"/>
                    </a:cubicBezTo>
                    <a:cubicBezTo>
                      <a:pt x="5" y="8"/>
                      <a:pt x="3" y="5"/>
                      <a:pt x="0" y="4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72" name="Freeform 748"/>
              <p:cNvSpPr>
                <a:spLocks/>
              </p:cNvSpPr>
              <p:nvPr/>
            </p:nvSpPr>
            <p:spPr bwMode="auto">
              <a:xfrm>
                <a:off x="4897" y="1578"/>
                <a:ext cx="37" cy="7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7" y="0"/>
                  </a:cxn>
                  <a:cxn ang="0">
                    <a:pos x="8" y="21"/>
                  </a:cxn>
                  <a:cxn ang="0">
                    <a:pos x="2" y="9"/>
                  </a:cxn>
                  <a:cxn ang="0">
                    <a:pos x="2" y="7"/>
                  </a:cxn>
                  <a:cxn ang="0">
                    <a:pos x="0" y="1"/>
                  </a:cxn>
                  <a:cxn ang="0">
                    <a:pos x="0" y="1"/>
                  </a:cxn>
                </a:cxnLst>
                <a:rect l="0" t="0" r="r" b="b"/>
                <a:pathLst>
                  <a:path w="11" h="21">
                    <a:moveTo>
                      <a:pt x="0" y="1"/>
                    </a:moveTo>
                    <a:cubicBezTo>
                      <a:pt x="3" y="3"/>
                      <a:pt x="5" y="1"/>
                      <a:pt x="7" y="0"/>
                    </a:cubicBezTo>
                    <a:cubicBezTo>
                      <a:pt x="10" y="6"/>
                      <a:pt x="11" y="14"/>
                      <a:pt x="8" y="21"/>
                    </a:cubicBezTo>
                    <a:cubicBezTo>
                      <a:pt x="4" y="19"/>
                      <a:pt x="3" y="14"/>
                      <a:pt x="2" y="9"/>
                    </a:cubicBezTo>
                    <a:cubicBezTo>
                      <a:pt x="2" y="9"/>
                      <a:pt x="2" y="8"/>
                      <a:pt x="2" y="7"/>
                    </a:cubicBezTo>
                    <a:cubicBezTo>
                      <a:pt x="1" y="5"/>
                      <a:pt x="1" y="3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73" name="Freeform 749"/>
              <p:cNvSpPr>
                <a:spLocks/>
              </p:cNvSpPr>
              <p:nvPr/>
            </p:nvSpPr>
            <p:spPr bwMode="auto">
              <a:xfrm>
                <a:off x="4736" y="1669"/>
                <a:ext cx="101" cy="12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6"/>
                  </a:cxn>
                  <a:cxn ang="0">
                    <a:pos x="7" y="14"/>
                  </a:cxn>
                  <a:cxn ang="0">
                    <a:pos x="8" y="15"/>
                  </a:cxn>
                  <a:cxn ang="0">
                    <a:pos x="23" y="33"/>
                  </a:cxn>
                  <a:cxn ang="0">
                    <a:pos x="28" y="35"/>
                  </a:cxn>
                  <a:cxn ang="0">
                    <a:pos x="25" y="23"/>
                  </a:cxn>
                  <a:cxn ang="0">
                    <a:pos x="23" y="21"/>
                  </a:cxn>
                  <a:cxn ang="0">
                    <a:pos x="20" y="17"/>
                  </a:cxn>
                  <a:cxn ang="0">
                    <a:pos x="14" y="11"/>
                  </a:cxn>
                  <a:cxn ang="0">
                    <a:pos x="8" y="7"/>
                  </a:cxn>
                  <a:cxn ang="0">
                    <a:pos x="1" y="0"/>
                  </a:cxn>
                </a:cxnLst>
                <a:rect l="0" t="0" r="r" b="b"/>
                <a:pathLst>
                  <a:path w="29" h="35">
                    <a:moveTo>
                      <a:pt x="1" y="0"/>
                    </a:moveTo>
                    <a:cubicBezTo>
                      <a:pt x="1" y="2"/>
                      <a:pt x="0" y="5"/>
                      <a:pt x="1" y="6"/>
                    </a:cubicBezTo>
                    <a:cubicBezTo>
                      <a:pt x="1" y="9"/>
                      <a:pt x="6" y="10"/>
                      <a:pt x="7" y="14"/>
                    </a:cubicBezTo>
                    <a:cubicBezTo>
                      <a:pt x="7" y="14"/>
                      <a:pt x="8" y="14"/>
                      <a:pt x="8" y="15"/>
                    </a:cubicBezTo>
                    <a:cubicBezTo>
                      <a:pt x="11" y="22"/>
                      <a:pt x="16" y="28"/>
                      <a:pt x="23" y="33"/>
                    </a:cubicBezTo>
                    <a:cubicBezTo>
                      <a:pt x="24" y="34"/>
                      <a:pt x="27" y="34"/>
                      <a:pt x="28" y="35"/>
                    </a:cubicBezTo>
                    <a:cubicBezTo>
                      <a:pt x="29" y="30"/>
                      <a:pt x="28" y="27"/>
                      <a:pt x="25" y="23"/>
                    </a:cubicBezTo>
                    <a:cubicBezTo>
                      <a:pt x="24" y="23"/>
                      <a:pt x="23" y="21"/>
                      <a:pt x="23" y="21"/>
                    </a:cubicBezTo>
                    <a:cubicBezTo>
                      <a:pt x="22" y="20"/>
                      <a:pt x="21" y="18"/>
                      <a:pt x="20" y="17"/>
                    </a:cubicBezTo>
                    <a:cubicBezTo>
                      <a:pt x="19" y="15"/>
                      <a:pt x="17" y="11"/>
                      <a:pt x="14" y="11"/>
                    </a:cubicBezTo>
                    <a:cubicBezTo>
                      <a:pt x="12" y="10"/>
                      <a:pt x="10" y="9"/>
                      <a:pt x="8" y="7"/>
                    </a:cubicBezTo>
                    <a:cubicBezTo>
                      <a:pt x="5" y="6"/>
                      <a:pt x="2" y="3"/>
                      <a:pt x="1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74" name="Freeform 750"/>
              <p:cNvSpPr>
                <a:spLocks/>
              </p:cNvSpPr>
              <p:nvPr/>
            </p:nvSpPr>
            <p:spPr bwMode="auto">
              <a:xfrm>
                <a:off x="4800" y="1592"/>
                <a:ext cx="64" cy="109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4" y="22"/>
                  </a:cxn>
                  <a:cxn ang="0">
                    <a:pos x="12" y="31"/>
                  </a:cxn>
                  <a:cxn ang="0">
                    <a:pos x="16" y="1"/>
                  </a:cxn>
                  <a:cxn ang="0">
                    <a:pos x="9" y="5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w="18" h="31">
                    <a:moveTo>
                      <a:pt x="0" y="1"/>
                    </a:moveTo>
                    <a:cubicBezTo>
                      <a:pt x="0" y="8"/>
                      <a:pt x="0" y="16"/>
                      <a:pt x="4" y="22"/>
                    </a:cubicBezTo>
                    <a:cubicBezTo>
                      <a:pt x="6" y="26"/>
                      <a:pt x="9" y="28"/>
                      <a:pt x="12" y="31"/>
                    </a:cubicBezTo>
                    <a:cubicBezTo>
                      <a:pt x="18" y="22"/>
                      <a:pt x="15" y="11"/>
                      <a:pt x="16" y="1"/>
                    </a:cubicBezTo>
                    <a:cubicBezTo>
                      <a:pt x="14" y="3"/>
                      <a:pt x="12" y="5"/>
                      <a:pt x="9" y="5"/>
                    </a:cubicBezTo>
                    <a:cubicBezTo>
                      <a:pt x="5" y="6"/>
                      <a:pt x="1" y="4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75" name="Freeform 751"/>
              <p:cNvSpPr>
                <a:spLocks/>
              </p:cNvSpPr>
              <p:nvPr/>
            </p:nvSpPr>
            <p:spPr bwMode="auto">
              <a:xfrm>
                <a:off x="4846" y="1569"/>
                <a:ext cx="55" cy="100"/>
              </a:xfrm>
              <a:custGeom>
                <a:avLst/>
                <a:gdLst/>
                <a:ahLst/>
                <a:cxnLst>
                  <a:cxn ang="0">
                    <a:pos x="12" y="30"/>
                  </a:cxn>
                  <a:cxn ang="0">
                    <a:pos x="5" y="25"/>
                  </a:cxn>
                  <a:cxn ang="0">
                    <a:pos x="8" y="1"/>
                  </a:cxn>
                  <a:cxn ang="0">
                    <a:pos x="13" y="5"/>
                  </a:cxn>
                  <a:cxn ang="0">
                    <a:pos x="16" y="21"/>
                  </a:cxn>
                  <a:cxn ang="0">
                    <a:pos x="12" y="30"/>
                  </a:cxn>
                </a:cxnLst>
                <a:rect l="0" t="0" r="r" b="b"/>
                <a:pathLst>
                  <a:path w="16" h="30">
                    <a:moveTo>
                      <a:pt x="12" y="30"/>
                    </a:moveTo>
                    <a:cubicBezTo>
                      <a:pt x="10" y="28"/>
                      <a:pt x="5" y="28"/>
                      <a:pt x="5" y="25"/>
                    </a:cubicBezTo>
                    <a:cubicBezTo>
                      <a:pt x="4" y="17"/>
                      <a:pt x="0" y="6"/>
                      <a:pt x="8" y="1"/>
                    </a:cubicBezTo>
                    <a:cubicBezTo>
                      <a:pt x="9" y="0"/>
                      <a:pt x="12" y="3"/>
                      <a:pt x="13" y="5"/>
                    </a:cubicBezTo>
                    <a:cubicBezTo>
                      <a:pt x="15" y="10"/>
                      <a:pt x="15" y="15"/>
                      <a:pt x="16" y="21"/>
                    </a:cubicBezTo>
                    <a:cubicBezTo>
                      <a:pt x="16" y="24"/>
                      <a:pt x="12" y="30"/>
                      <a:pt x="12" y="3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76" name="Freeform 752"/>
              <p:cNvSpPr>
                <a:spLocks/>
              </p:cNvSpPr>
              <p:nvPr/>
            </p:nvSpPr>
            <p:spPr bwMode="auto">
              <a:xfrm>
                <a:off x="4846" y="1660"/>
                <a:ext cx="73" cy="114"/>
              </a:xfrm>
              <a:custGeom>
                <a:avLst/>
                <a:gdLst/>
                <a:ahLst/>
                <a:cxnLst>
                  <a:cxn ang="0">
                    <a:pos x="13" y="5"/>
                  </a:cxn>
                  <a:cxn ang="0">
                    <a:pos x="17" y="15"/>
                  </a:cxn>
                  <a:cxn ang="0">
                    <a:pos x="19" y="20"/>
                  </a:cxn>
                  <a:cxn ang="0">
                    <a:pos x="19" y="31"/>
                  </a:cxn>
                  <a:cxn ang="0">
                    <a:pos x="9" y="26"/>
                  </a:cxn>
                  <a:cxn ang="0">
                    <a:pos x="6" y="19"/>
                  </a:cxn>
                  <a:cxn ang="0">
                    <a:pos x="5" y="16"/>
                  </a:cxn>
                  <a:cxn ang="0">
                    <a:pos x="1" y="11"/>
                  </a:cxn>
                  <a:cxn ang="0">
                    <a:pos x="3" y="0"/>
                  </a:cxn>
                  <a:cxn ang="0">
                    <a:pos x="5" y="2"/>
                  </a:cxn>
                  <a:cxn ang="0">
                    <a:pos x="11" y="4"/>
                  </a:cxn>
                  <a:cxn ang="0">
                    <a:pos x="13" y="5"/>
                  </a:cxn>
                </a:cxnLst>
                <a:rect l="0" t="0" r="r" b="b"/>
                <a:pathLst>
                  <a:path w="20" h="32">
                    <a:moveTo>
                      <a:pt x="13" y="5"/>
                    </a:moveTo>
                    <a:cubicBezTo>
                      <a:pt x="14" y="9"/>
                      <a:pt x="15" y="12"/>
                      <a:pt x="17" y="15"/>
                    </a:cubicBezTo>
                    <a:cubicBezTo>
                      <a:pt x="15" y="12"/>
                      <a:pt x="19" y="22"/>
                      <a:pt x="19" y="20"/>
                    </a:cubicBezTo>
                    <a:cubicBezTo>
                      <a:pt x="19" y="25"/>
                      <a:pt x="20" y="32"/>
                      <a:pt x="19" y="31"/>
                    </a:cubicBezTo>
                    <a:cubicBezTo>
                      <a:pt x="15" y="30"/>
                      <a:pt x="11" y="30"/>
                      <a:pt x="9" y="26"/>
                    </a:cubicBezTo>
                    <a:cubicBezTo>
                      <a:pt x="8" y="24"/>
                      <a:pt x="7" y="21"/>
                      <a:pt x="6" y="19"/>
                    </a:cubicBezTo>
                    <a:cubicBezTo>
                      <a:pt x="5" y="18"/>
                      <a:pt x="5" y="17"/>
                      <a:pt x="5" y="16"/>
                    </a:cubicBezTo>
                    <a:cubicBezTo>
                      <a:pt x="4" y="14"/>
                      <a:pt x="0" y="13"/>
                      <a:pt x="1" y="11"/>
                    </a:cubicBezTo>
                    <a:cubicBezTo>
                      <a:pt x="3" y="8"/>
                      <a:pt x="4" y="4"/>
                      <a:pt x="3" y="0"/>
                    </a:cubicBezTo>
                    <a:cubicBezTo>
                      <a:pt x="3" y="1"/>
                      <a:pt x="4" y="2"/>
                      <a:pt x="5" y="2"/>
                    </a:cubicBezTo>
                    <a:cubicBezTo>
                      <a:pt x="7" y="3"/>
                      <a:pt x="9" y="4"/>
                      <a:pt x="11" y="4"/>
                    </a:cubicBezTo>
                    <a:cubicBezTo>
                      <a:pt x="12" y="5"/>
                      <a:pt x="13" y="5"/>
                      <a:pt x="13" y="5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77" name="Freeform 753"/>
              <p:cNvSpPr>
                <a:spLocks/>
              </p:cNvSpPr>
              <p:nvPr/>
            </p:nvSpPr>
            <p:spPr bwMode="auto">
              <a:xfrm>
                <a:off x="4897" y="1642"/>
                <a:ext cx="55" cy="100"/>
              </a:xfrm>
              <a:custGeom>
                <a:avLst/>
                <a:gdLst/>
                <a:ahLst/>
                <a:cxnLst>
                  <a:cxn ang="0">
                    <a:pos x="14" y="28"/>
                  </a:cxn>
                  <a:cxn ang="0">
                    <a:pos x="1" y="9"/>
                  </a:cxn>
                  <a:cxn ang="0">
                    <a:pos x="3" y="0"/>
                  </a:cxn>
                  <a:cxn ang="0">
                    <a:pos x="9" y="3"/>
                  </a:cxn>
                  <a:cxn ang="0">
                    <a:pos x="12" y="10"/>
                  </a:cxn>
                  <a:cxn ang="0">
                    <a:pos x="14" y="28"/>
                  </a:cxn>
                </a:cxnLst>
                <a:rect l="0" t="0" r="r" b="b"/>
                <a:pathLst>
                  <a:path w="15" h="28">
                    <a:moveTo>
                      <a:pt x="14" y="28"/>
                    </a:moveTo>
                    <a:cubicBezTo>
                      <a:pt x="6" y="28"/>
                      <a:pt x="2" y="16"/>
                      <a:pt x="1" y="9"/>
                    </a:cubicBezTo>
                    <a:cubicBezTo>
                      <a:pt x="0" y="7"/>
                      <a:pt x="3" y="3"/>
                      <a:pt x="3" y="0"/>
                    </a:cubicBezTo>
                    <a:cubicBezTo>
                      <a:pt x="3" y="3"/>
                      <a:pt x="7" y="4"/>
                      <a:pt x="9" y="3"/>
                    </a:cubicBezTo>
                    <a:cubicBezTo>
                      <a:pt x="10" y="5"/>
                      <a:pt x="11" y="8"/>
                      <a:pt x="12" y="10"/>
                    </a:cubicBezTo>
                    <a:cubicBezTo>
                      <a:pt x="15" y="16"/>
                      <a:pt x="14" y="28"/>
                      <a:pt x="14" y="28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78" name="Freeform 754"/>
              <p:cNvSpPr>
                <a:spLocks/>
              </p:cNvSpPr>
              <p:nvPr/>
            </p:nvSpPr>
            <p:spPr bwMode="auto">
              <a:xfrm>
                <a:off x="4929" y="1583"/>
                <a:ext cx="64" cy="141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8" y="8"/>
                  </a:cxn>
                  <a:cxn ang="0">
                    <a:pos x="14" y="17"/>
                  </a:cxn>
                  <a:cxn ang="0">
                    <a:pos x="16" y="23"/>
                  </a:cxn>
                  <a:cxn ang="0">
                    <a:pos x="18" y="26"/>
                  </a:cxn>
                  <a:cxn ang="0">
                    <a:pos x="15" y="41"/>
                  </a:cxn>
                  <a:cxn ang="0">
                    <a:pos x="8" y="36"/>
                  </a:cxn>
                  <a:cxn ang="0">
                    <a:pos x="6" y="28"/>
                  </a:cxn>
                  <a:cxn ang="0">
                    <a:pos x="2" y="19"/>
                  </a:cxn>
                  <a:cxn ang="0">
                    <a:pos x="2" y="18"/>
                  </a:cxn>
                  <a:cxn ang="0">
                    <a:pos x="0" y="0"/>
                  </a:cxn>
                  <a:cxn ang="0">
                    <a:pos x="1" y="1"/>
                  </a:cxn>
                </a:cxnLst>
                <a:rect l="0" t="0" r="r" b="b"/>
                <a:pathLst>
                  <a:path w="18" h="41">
                    <a:moveTo>
                      <a:pt x="1" y="1"/>
                    </a:moveTo>
                    <a:cubicBezTo>
                      <a:pt x="4" y="2"/>
                      <a:pt x="6" y="5"/>
                      <a:pt x="8" y="8"/>
                    </a:cubicBezTo>
                    <a:cubicBezTo>
                      <a:pt x="10" y="11"/>
                      <a:pt x="12" y="14"/>
                      <a:pt x="14" y="17"/>
                    </a:cubicBezTo>
                    <a:cubicBezTo>
                      <a:pt x="15" y="19"/>
                      <a:pt x="15" y="21"/>
                      <a:pt x="16" y="23"/>
                    </a:cubicBezTo>
                    <a:cubicBezTo>
                      <a:pt x="16" y="24"/>
                      <a:pt x="18" y="25"/>
                      <a:pt x="18" y="26"/>
                    </a:cubicBezTo>
                    <a:cubicBezTo>
                      <a:pt x="18" y="31"/>
                      <a:pt x="16" y="36"/>
                      <a:pt x="15" y="41"/>
                    </a:cubicBezTo>
                    <a:cubicBezTo>
                      <a:pt x="12" y="40"/>
                      <a:pt x="8" y="39"/>
                      <a:pt x="8" y="36"/>
                    </a:cubicBezTo>
                    <a:cubicBezTo>
                      <a:pt x="8" y="34"/>
                      <a:pt x="8" y="30"/>
                      <a:pt x="6" y="28"/>
                    </a:cubicBezTo>
                    <a:cubicBezTo>
                      <a:pt x="4" y="25"/>
                      <a:pt x="4" y="21"/>
                      <a:pt x="2" y="19"/>
                    </a:cubicBezTo>
                    <a:cubicBezTo>
                      <a:pt x="2" y="19"/>
                      <a:pt x="2" y="18"/>
                      <a:pt x="2" y="18"/>
                    </a:cubicBezTo>
                    <a:cubicBezTo>
                      <a:pt x="4" y="12"/>
                      <a:pt x="2" y="6"/>
                      <a:pt x="0" y="0"/>
                    </a:cubicBezTo>
                    <a:cubicBezTo>
                      <a:pt x="0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79" name="Freeform 755"/>
              <p:cNvSpPr>
                <a:spLocks/>
              </p:cNvSpPr>
              <p:nvPr/>
            </p:nvSpPr>
            <p:spPr bwMode="auto">
              <a:xfrm>
                <a:off x="4837" y="1774"/>
                <a:ext cx="92" cy="105"/>
              </a:xfrm>
              <a:custGeom>
                <a:avLst/>
                <a:gdLst/>
                <a:ahLst/>
                <a:cxnLst>
                  <a:cxn ang="0">
                    <a:pos x="25" y="29"/>
                  </a:cxn>
                  <a:cxn ang="0">
                    <a:pos x="7" y="16"/>
                  </a:cxn>
                  <a:cxn ang="0">
                    <a:pos x="2" y="9"/>
                  </a:cxn>
                  <a:cxn ang="0">
                    <a:pos x="2" y="7"/>
                  </a:cxn>
                  <a:cxn ang="0">
                    <a:pos x="2" y="2"/>
                  </a:cxn>
                  <a:cxn ang="0">
                    <a:pos x="2" y="0"/>
                  </a:cxn>
                  <a:cxn ang="0">
                    <a:pos x="9" y="3"/>
                  </a:cxn>
                  <a:cxn ang="0">
                    <a:pos x="24" y="28"/>
                  </a:cxn>
                  <a:cxn ang="0">
                    <a:pos x="25" y="29"/>
                  </a:cxn>
                </a:cxnLst>
                <a:rect l="0" t="0" r="r" b="b"/>
                <a:pathLst>
                  <a:path w="25" h="29">
                    <a:moveTo>
                      <a:pt x="25" y="29"/>
                    </a:moveTo>
                    <a:cubicBezTo>
                      <a:pt x="17" y="27"/>
                      <a:pt x="12" y="21"/>
                      <a:pt x="7" y="16"/>
                    </a:cubicBezTo>
                    <a:cubicBezTo>
                      <a:pt x="4" y="13"/>
                      <a:pt x="4" y="11"/>
                      <a:pt x="2" y="9"/>
                    </a:cubicBezTo>
                    <a:cubicBezTo>
                      <a:pt x="2" y="9"/>
                      <a:pt x="2" y="7"/>
                      <a:pt x="2" y="7"/>
                    </a:cubicBezTo>
                    <a:cubicBezTo>
                      <a:pt x="0" y="6"/>
                      <a:pt x="4" y="5"/>
                      <a:pt x="2" y="2"/>
                    </a:cubicBezTo>
                    <a:cubicBezTo>
                      <a:pt x="2" y="2"/>
                      <a:pt x="2" y="0"/>
                      <a:pt x="2" y="0"/>
                    </a:cubicBezTo>
                    <a:cubicBezTo>
                      <a:pt x="4" y="2"/>
                      <a:pt x="6" y="2"/>
                      <a:pt x="9" y="3"/>
                    </a:cubicBezTo>
                    <a:cubicBezTo>
                      <a:pt x="15" y="4"/>
                      <a:pt x="23" y="18"/>
                      <a:pt x="24" y="28"/>
                    </a:cubicBezTo>
                    <a:cubicBezTo>
                      <a:pt x="24" y="28"/>
                      <a:pt x="25" y="29"/>
                      <a:pt x="25" y="29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80" name="Freeform 756"/>
              <p:cNvSpPr>
                <a:spLocks/>
              </p:cNvSpPr>
              <p:nvPr/>
            </p:nvSpPr>
            <p:spPr bwMode="auto">
              <a:xfrm>
                <a:off x="4819" y="1788"/>
                <a:ext cx="73" cy="91"/>
              </a:xfrm>
              <a:custGeom>
                <a:avLst/>
                <a:gdLst/>
                <a:ahLst/>
                <a:cxnLst>
                  <a:cxn ang="0">
                    <a:pos x="5" y="2"/>
                  </a:cxn>
                  <a:cxn ang="0">
                    <a:pos x="10" y="10"/>
                  </a:cxn>
                  <a:cxn ang="0">
                    <a:pos x="17" y="18"/>
                  </a:cxn>
                  <a:cxn ang="0">
                    <a:pos x="21" y="24"/>
                  </a:cxn>
                  <a:cxn ang="0">
                    <a:pos x="20" y="26"/>
                  </a:cxn>
                  <a:cxn ang="0">
                    <a:pos x="13" y="16"/>
                  </a:cxn>
                  <a:cxn ang="0">
                    <a:pos x="10" y="13"/>
                  </a:cxn>
                  <a:cxn ang="0">
                    <a:pos x="3" y="4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5" y="2"/>
                  </a:cxn>
                  <a:cxn ang="0">
                    <a:pos x="5" y="2"/>
                  </a:cxn>
                </a:cxnLst>
                <a:rect l="0" t="0" r="r" b="b"/>
                <a:pathLst>
                  <a:path w="21" h="26">
                    <a:moveTo>
                      <a:pt x="5" y="2"/>
                    </a:moveTo>
                    <a:cubicBezTo>
                      <a:pt x="6" y="5"/>
                      <a:pt x="7" y="8"/>
                      <a:pt x="10" y="10"/>
                    </a:cubicBezTo>
                    <a:cubicBezTo>
                      <a:pt x="12" y="13"/>
                      <a:pt x="15" y="15"/>
                      <a:pt x="17" y="18"/>
                    </a:cubicBezTo>
                    <a:cubicBezTo>
                      <a:pt x="19" y="20"/>
                      <a:pt x="20" y="21"/>
                      <a:pt x="21" y="24"/>
                    </a:cubicBezTo>
                    <a:cubicBezTo>
                      <a:pt x="20" y="24"/>
                      <a:pt x="20" y="25"/>
                      <a:pt x="20" y="26"/>
                    </a:cubicBezTo>
                    <a:cubicBezTo>
                      <a:pt x="21" y="25"/>
                      <a:pt x="15" y="19"/>
                      <a:pt x="13" y="16"/>
                    </a:cubicBezTo>
                    <a:cubicBezTo>
                      <a:pt x="12" y="15"/>
                      <a:pt x="11" y="14"/>
                      <a:pt x="10" y="13"/>
                    </a:cubicBezTo>
                    <a:cubicBezTo>
                      <a:pt x="7" y="10"/>
                      <a:pt x="5" y="7"/>
                      <a:pt x="3" y="4"/>
                    </a:cubicBezTo>
                    <a:cubicBezTo>
                      <a:pt x="2" y="4"/>
                      <a:pt x="2" y="3"/>
                      <a:pt x="1" y="2"/>
                    </a:cubicBezTo>
                    <a:cubicBezTo>
                      <a:pt x="1" y="2"/>
                      <a:pt x="1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1"/>
                      <a:pt x="3" y="2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81" name="Freeform 757"/>
              <p:cNvSpPr>
                <a:spLocks/>
              </p:cNvSpPr>
              <p:nvPr/>
            </p:nvSpPr>
            <p:spPr bwMode="auto">
              <a:xfrm>
                <a:off x="4878" y="1756"/>
                <a:ext cx="78" cy="119"/>
              </a:xfrm>
              <a:custGeom>
                <a:avLst/>
                <a:gdLst/>
                <a:ahLst/>
                <a:cxnLst>
                  <a:cxn ang="0">
                    <a:pos x="19" y="34"/>
                  </a:cxn>
                  <a:cxn ang="0">
                    <a:pos x="14" y="28"/>
                  </a:cxn>
                  <a:cxn ang="0">
                    <a:pos x="11" y="23"/>
                  </a:cxn>
                  <a:cxn ang="0">
                    <a:pos x="6" y="14"/>
                  </a:cxn>
                  <a:cxn ang="0">
                    <a:pos x="5" y="12"/>
                  </a:cxn>
                  <a:cxn ang="0">
                    <a:pos x="0" y="8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2" y="3"/>
                  </a:cxn>
                  <a:cxn ang="0">
                    <a:pos x="11" y="8"/>
                  </a:cxn>
                  <a:cxn ang="0">
                    <a:pos x="14" y="15"/>
                  </a:cxn>
                  <a:cxn ang="0">
                    <a:pos x="20" y="28"/>
                  </a:cxn>
                  <a:cxn ang="0">
                    <a:pos x="20" y="34"/>
                  </a:cxn>
                  <a:cxn ang="0">
                    <a:pos x="19" y="34"/>
                  </a:cxn>
                </a:cxnLst>
                <a:rect l="0" t="0" r="r" b="b"/>
                <a:pathLst>
                  <a:path w="21" h="34">
                    <a:moveTo>
                      <a:pt x="19" y="34"/>
                    </a:moveTo>
                    <a:cubicBezTo>
                      <a:pt x="17" y="32"/>
                      <a:pt x="15" y="30"/>
                      <a:pt x="14" y="28"/>
                    </a:cubicBezTo>
                    <a:cubicBezTo>
                      <a:pt x="13" y="26"/>
                      <a:pt x="11" y="24"/>
                      <a:pt x="11" y="23"/>
                    </a:cubicBezTo>
                    <a:cubicBezTo>
                      <a:pt x="10" y="19"/>
                      <a:pt x="8" y="17"/>
                      <a:pt x="6" y="14"/>
                    </a:cubicBezTo>
                    <a:cubicBezTo>
                      <a:pt x="6" y="13"/>
                      <a:pt x="5" y="13"/>
                      <a:pt x="5" y="12"/>
                    </a:cubicBezTo>
                    <a:cubicBezTo>
                      <a:pt x="3" y="10"/>
                      <a:pt x="1" y="10"/>
                      <a:pt x="0" y="8"/>
                    </a:cubicBezTo>
                    <a:cubicBezTo>
                      <a:pt x="0" y="6"/>
                      <a:pt x="0" y="4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1" y="3"/>
                      <a:pt x="2" y="3"/>
                    </a:cubicBezTo>
                    <a:cubicBezTo>
                      <a:pt x="5" y="4"/>
                      <a:pt x="9" y="5"/>
                      <a:pt x="11" y="8"/>
                    </a:cubicBezTo>
                    <a:cubicBezTo>
                      <a:pt x="12" y="10"/>
                      <a:pt x="13" y="12"/>
                      <a:pt x="14" y="15"/>
                    </a:cubicBezTo>
                    <a:cubicBezTo>
                      <a:pt x="16" y="19"/>
                      <a:pt x="17" y="24"/>
                      <a:pt x="20" y="28"/>
                    </a:cubicBezTo>
                    <a:cubicBezTo>
                      <a:pt x="21" y="30"/>
                      <a:pt x="21" y="32"/>
                      <a:pt x="20" y="34"/>
                    </a:cubicBezTo>
                    <a:cubicBezTo>
                      <a:pt x="20" y="34"/>
                      <a:pt x="19" y="34"/>
                      <a:pt x="19" y="34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82" name="Freeform 758"/>
              <p:cNvSpPr>
                <a:spLocks/>
              </p:cNvSpPr>
              <p:nvPr/>
            </p:nvSpPr>
            <p:spPr bwMode="auto">
              <a:xfrm>
                <a:off x="4920" y="1733"/>
                <a:ext cx="64" cy="132"/>
              </a:xfrm>
              <a:custGeom>
                <a:avLst/>
                <a:gdLst/>
                <a:ahLst/>
                <a:cxnLst>
                  <a:cxn ang="0">
                    <a:pos x="14" y="37"/>
                  </a:cxn>
                  <a:cxn ang="0">
                    <a:pos x="14" y="37"/>
                  </a:cxn>
                  <a:cxn ang="0">
                    <a:pos x="9" y="32"/>
                  </a:cxn>
                  <a:cxn ang="0">
                    <a:pos x="9" y="31"/>
                  </a:cxn>
                  <a:cxn ang="0">
                    <a:pos x="8" y="27"/>
                  </a:cxn>
                  <a:cxn ang="0">
                    <a:pos x="7" y="26"/>
                  </a:cxn>
                  <a:cxn ang="0">
                    <a:pos x="2" y="16"/>
                  </a:cxn>
                  <a:cxn ang="0">
                    <a:pos x="0" y="14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7" y="6"/>
                  </a:cxn>
                  <a:cxn ang="0">
                    <a:pos x="12" y="17"/>
                  </a:cxn>
                  <a:cxn ang="0">
                    <a:pos x="14" y="38"/>
                  </a:cxn>
                  <a:cxn ang="0">
                    <a:pos x="14" y="37"/>
                  </a:cxn>
                </a:cxnLst>
                <a:rect l="0" t="0" r="r" b="b"/>
                <a:pathLst>
                  <a:path w="18" h="38">
                    <a:moveTo>
                      <a:pt x="14" y="37"/>
                    </a:moveTo>
                    <a:cubicBezTo>
                      <a:pt x="14" y="37"/>
                      <a:pt x="14" y="37"/>
                      <a:pt x="14" y="37"/>
                    </a:cubicBezTo>
                    <a:cubicBezTo>
                      <a:pt x="12" y="36"/>
                      <a:pt x="10" y="34"/>
                      <a:pt x="9" y="32"/>
                    </a:cubicBezTo>
                    <a:cubicBezTo>
                      <a:pt x="9" y="32"/>
                      <a:pt x="9" y="31"/>
                      <a:pt x="9" y="31"/>
                    </a:cubicBezTo>
                    <a:cubicBezTo>
                      <a:pt x="8" y="29"/>
                      <a:pt x="8" y="29"/>
                      <a:pt x="8" y="27"/>
                    </a:cubicBezTo>
                    <a:cubicBezTo>
                      <a:pt x="8" y="27"/>
                      <a:pt x="7" y="26"/>
                      <a:pt x="7" y="26"/>
                    </a:cubicBezTo>
                    <a:cubicBezTo>
                      <a:pt x="5" y="22"/>
                      <a:pt x="3" y="20"/>
                      <a:pt x="2" y="16"/>
                    </a:cubicBezTo>
                    <a:cubicBezTo>
                      <a:pt x="1" y="15"/>
                      <a:pt x="1" y="14"/>
                      <a:pt x="0" y="14"/>
                    </a:cubicBezTo>
                    <a:cubicBezTo>
                      <a:pt x="0" y="13"/>
                      <a:pt x="0" y="12"/>
                      <a:pt x="0" y="12"/>
                    </a:cubicBezTo>
                    <a:cubicBezTo>
                      <a:pt x="0" y="8"/>
                      <a:pt x="1" y="4"/>
                      <a:pt x="0" y="0"/>
                    </a:cubicBezTo>
                    <a:cubicBezTo>
                      <a:pt x="1" y="3"/>
                      <a:pt x="5" y="4"/>
                      <a:pt x="7" y="6"/>
                    </a:cubicBezTo>
                    <a:cubicBezTo>
                      <a:pt x="10" y="8"/>
                      <a:pt x="11" y="13"/>
                      <a:pt x="12" y="17"/>
                    </a:cubicBezTo>
                    <a:cubicBezTo>
                      <a:pt x="14" y="24"/>
                      <a:pt x="18" y="31"/>
                      <a:pt x="14" y="38"/>
                    </a:cubicBezTo>
                    <a:cubicBezTo>
                      <a:pt x="14" y="38"/>
                      <a:pt x="14" y="37"/>
                      <a:pt x="14" y="37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83" name="Freeform 759"/>
              <p:cNvSpPr>
                <a:spLocks/>
              </p:cNvSpPr>
              <p:nvPr/>
            </p:nvSpPr>
            <p:spPr bwMode="auto">
              <a:xfrm>
                <a:off x="4952" y="1715"/>
                <a:ext cx="46" cy="137"/>
              </a:xfrm>
              <a:custGeom>
                <a:avLst/>
                <a:gdLst/>
                <a:ahLst/>
                <a:cxnLst>
                  <a:cxn ang="0">
                    <a:pos x="12" y="38"/>
                  </a:cxn>
                  <a:cxn ang="0">
                    <a:pos x="11" y="37"/>
                  </a:cxn>
                  <a:cxn ang="0">
                    <a:pos x="5" y="24"/>
                  </a:cxn>
                  <a:cxn ang="0">
                    <a:pos x="3" y="19"/>
                  </a:cxn>
                  <a:cxn ang="0">
                    <a:pos x="1" y="11"/>
                  </a:cxn>
                  <a:cxn ang="0">
                    <a:pos x="0" y="0"/>
                  </a:cxn>
                  <a:cxn ang="0">
                    <a:pos x="4" y="4"/>
                  </a:cxn>
                  <a:cxn ang="0">
                    <a:pos x="7" y="5"/>
                  </a:cxn>
                  <a:cxn ang="0">
                    <a:pos x="8" y="6"/>
                  </a:cxn>
                  <a:cxn ang="0">
                    <a:pos x="10" y="13"/>
                  </a:cxn>
                  <a:cxn ang="0">
                    <a:pos x="12" y="24"/>
                  </a:cxn>
                  <a:cxn ang="0">
                    <a:pos x="13" y="39"/>
                  </a:cxn>
                  <a:cxn ang="0">
                    <a:pos x="12" y="38"/>
                  </a:cxn>
                </a:cxnLst>
                <a:rect l="0" t="0" r="r" b="b"/>
                <a:pathLst>
                  <a:path w="13" h="39">
                    <a:moveTo>
                      <a:pt x="12" y="38"/>
                    </a:moveTo>
                    <a:cubicBezTo>
                      <a:pt x="12" y="38"/>
                      <a:pt x="12" y="38"/>
                      <a:pt x="11" y="37"/>
                    </a:cubicBezTo>
                    <a:cubicBezTo>
                      <a:pt x="6" y="35"/>
                      <a:pt x="6" y="28"/>
                      <a:pt x="5" y="24"/>
                    </a:cubicBezTo>
                    <a:cubicBezTo>
                      <a:pt x="4" y="22"/>
                      <a:pt x="3" y="21"/>
                      <a:pt x="3" y="19"/>
                    </a:cubicBezTo>
                    <a:cubicBezTo>
                      <a:pt x="2" y="16"/>
                      <a:pt x="1" y="14"/>
                      <a:pt x="1" y="11"/>
                    </a:cubicBezTo>
                    <a:cubicBezTo>
                      <a:pt x="1" y="7"/>
                      <a:pt x="0" y="4"/>
                      <a:pt x="0" y="0"/>
                    </a:cubicBezTo>
                    <a:cubicBezTo>
                      <a:pt x="0" y="1"/>
                      <a:pt x="3" y="3"/>
                      <a:pt x="4" y="4"/>
                    </a:cubicBezTo>
                    <a:cubicBezTo>
                      <a:pt x="5" y="5"/>
                      <a:pt x="5" y="5"/>
                      <a:pt x="7" y="5"/>
                    </a:cubicBezTo>
                    <a:cubicBezTo>
                      <a:pt x="7" y="6"/>
                      <a:pt x="8" y="5"/>
                      <a:pt x="8" y="6"/>
                    </a:cubicBezTo>
                    <a:cubicBezTo>
                      <a:pt x="9" y="8"/>
                      <a:pt x="9" y="10"/>
                      <a:pt x="10" y="13"/>
                    </a:cubicBezTo>
                    <a:cubicBezTo>
                      <a:pt x="11" y="16"/>
                      <a:pt x="12" y="20"/>
                      <a:pt x="12" y="24"/>
                    </a:cubicBezTo>
                    <a:cubicBezTo>
                      <a:pt x="13" y="29"/>
                      <a:pt x="13" y="34"/>
                      <a:pt x="13" y="39"/>
                    </a:cubicBezTo>
                    <a:cubicBezTo>
                      <a:pt x="13" y="39"/>
                      <a:pt x="12" y="38"/>
                      <a:pt x="12" y="38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84" name="Freeform 760"/>
              <p:cNvSpPr>
                <a:spLocks/>
              </p:cNvSpPr>
              <p:nvPr/>
            </p:nvSpPr>
            <p:spPr bwMode="auto">
              <a:xfrm>
                <a:off x="4984" y="1678"/>
                <a:ext cx="32" cy="160"/>
              </a:xfrm>
              <a:custGeom>
                <a:avLst/>
                <a:gdLst/>
                <a:ahLst/>
                <a:cxnLst>
                  <a:cxn ang="0">
                    <a:pos x="7" y="46"/>
                  </a:cxn>
                  <a:cxn ang="0">
                    <a:pos x="9" y="33"/>
                  </a:cxn>
                  <a:cxn ang="0">
                    <a:pos x="8" y="22"/>
                  </a:cxn>
                  <a:cxn ang="0">
                    <a:pos x="8" y="20"/>
                  </a:cxn>
                  <a:cxn ang="0">
                    <a:pos x="3" y="0"/>
                  </a:cxn>
                  <a:cxn ang="0">
                    <a:pos x="0" y="13"/>
                  </a:cxn>
                  <a:cxn ang="0">
                    <a:pos x="1" y="21"/>
                  </a:cxn>
                  <a:cxn ang="0">
                    <a:pos x="2" y="21"/>
                  </a:cxn>
                  <a:cxn ang="0">
                    <a:pos x="2" y="23"/>
                  </a:cxn>
                  <a:cxn ang="0">
                    <a:pos x="5" y="39"/>
                  </a:cxn>
                  <a:cxn ang="0">
                    <a:pos x="7" y="46"/>
                  </a:cxn>
                  <a:cxn ang="0">
                    <a:pos x="7" y="46"/>
                  </a:cxn>
                </a:cxnLst>
                <a:rect l="0" t="0" r="r" b="b"/>
                <a:pathLst>
                  <a:path w="9" h="46">
                    <a:moveTo>
                      <a:pt x="7" y="46"/>
                    </a:moveTo>
                    <a:cubicBezTo>
                      <a:pt x="8" y="42"/>
                      <a:pt x="8" y="37"/>
                      <a:pt x="9" y="33"/>
                    </a:cubicBezTo>
                    <a:cubicBezTo>
                      <a:pt x="9" y="30"/>
                      <a:pt x="9" y="26"/>
                      <a:pt x="8" y="22"/>
                    </a:cubicBezTo>
                    <a:cubicBezTo>
                      <a:pt x="8" y="21"/>
                      <a:pt x="8" y="21"/>
                      <a:pt x="8" y="20"/>
                    </a:cubicBezTo>
                    <a:cubicBezTo>
                      <a:pt x="7" y="14"/>
                      <a:pt x="6" y="7"/>
                      <a:pt x="3" y="0"/>
                    </a:cubicBezTo>
                    <a:cubicBezTo>
                      <a:pt x="4" y="5"/>
                      <a:pt x="0" y="9"/>
                      <a:pt x="0" y="13"/>
                    </a:cubicBezTo>
                    <a:cubicBezTo>
                      <a:pt x="0" y="15"/>
                      <a:pt x="1" y="18"/>
                      <a:pt x="1" y="21"/>
                    </a:cubicBezTo>
                    <a:cubicBezTo>
                      <a:pt x="1" y="21"/>
                      <a:pt x="2" y="21"/>
                      <a:pt x="2" y="21"/>
                    </a:cubicBezTo>
                    <a:cubicBezTo>
                      <a:pt x="2" y="22"/>
                      <a:pt x="2" y="23"/>
                      <a:pt x="2" y="23"/>
                    </a:cubicBezTo>
                    <a:cubicBezTo>
                      <a:pt x="4" y="28"/>
                      <a:pt x="4" y="34"/>
                      <a:pt x="5" y="39"/>
                    </a:cubicBezTo>
                    <a:cubicBezTo>
                      <a:pt x="5" y="42"/>
                      <a:pt x="6" y="44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85" name="Freeform 761"/>
              <p:cNvSpPr>
                <a:spLocks/>
              </p:cNvSpPr>
              <p:nvPr/>
            </p:nvSpPr>
            <p:spPr bwMode="auto">
              <a:xfrm>
                <a:off x="4897" y="1870"/>
                <a:ext cx="51" cy="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9"/>
                  </a:cxn>
                  <a:cxn ang="0">
                    <a:pos x="6" y="12"/>
                  </a:cxn>
                  <a:cxn ang="0">
                    <a:pos x="10" y="17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0" y="0"/>
                  </a:cxn>
                </a:cxnLst>
                <a:rect l="0" t="0" r="r" b="b"/>
                <a:pathLst>
                  <a:path w="15" h="17">
                    <a:moveTo>
                      <a:pt x="0" y="0"/>
                    </a:moveTo>
                    <a:cubicBezTo>
                      <a:pt x="1" y="3"/>
                      <a:pt x="1" y="5"/>
                      <a:pt x="3" y="7"/>
                    </a:cubicBezTo>
                    <a:cubicBezTo>
                      <a:pt x="3" y="8"/>
                      <a:pt x="4" y="8"/>
                      <a:pt x="4" y="8"/>
                    </a:cubicBezTo>
                    <a:cubicBezTo>
                      <a:pt x="4" y="9"/>
                      <a:pt x="5" y="9"/>
                      <a:pt x="5" y="9"/>
                    </a:cubicBezTo>
                    <a:cubicBezTo>
                      <a:pt x="5" y="10"/>
                      <a:pt x="5" y="11"/>
                      <a:pt x="6" y="12"/>
                    </a:cubicBezTo>
                    <a:cubicBezTo>
                      <a:pt x="7" y="14"/>
                      <a:pt x="9" y="15"/>
                      <a:pt x="10" y="17"/>
                    </a:cubicBezTo>
                    <a:cubicBezTo>
                      <a:pt x="8" y="14"/>
                      <a:pt x="15" y="11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4" y="1"/>
                      <a:pt x="2" y="1"/>
                      <a:pt x="0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86" name="Freeform 762"/>
              <p:cNvSpPr>
                <a:spLocks/>
              </p:cNvSpPr>
              <p:nvPr/>
            </p:nvSpPr>
            <p:spPr bwMode="auto">
              <a:xfrm>
                <a:off x="4929" y="1865"/>
                <a:ext cx="46" cy="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5"/>
                  </a:cxn>
                  <a:cxn ang="0">
                    <a:pos x="2" y="8"/>
                  </a:cxn>
                  <a:cxn ang="0">
                    <a:pos x="2" y="9"/>
                  </a:cxn>
                  <a:cxn ang="0">
                    <a:pos x="4" y="13"/>
                  </a:cxn>
                  <a:cxn ang="0">
                    <a:pos x="5" y="14"/>
                  </a:cxn>
                  <a:cxn ang="0">
                    <a:pos x="6" y="16"/>
                  </a:cxn>
                  <a:cxn ang="0">
                    <a:pos x="10" y="20"/>
                  </a:cxn>
                  <a:cxn ang="0">
                    <a:pos x="10" y="20"/>
                  </a:cxn>
                  <a:cxn ang="0">
                    <a:pos x="11" y="20"/>
                  </a:cxn>
                  <a:cxn ang="0">
                    <a:pos x="12" y="16"/>
                  </a:cxn>
                  <a:cxn ang="0">
                    <a:pos x="11" y="10"/>
                  </a:cxn>
                  <a:cxn ang="0">
                    <a:pos x="10" y="9"/>
                  </a:cxn>
                  <a:cxn ang="0">
                    <a:pos x="6" y="5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13" h="20">
                    <a:moveTo>
                      <a:pt x="0" y="0"/>
                    </a:moveTo>
                    <a:cubicBezTo>
                      <a:pt x="1" y="3"/>
                      <a:pt x="1" y="4"/>
                      <a:pt x="1" y="5"/>
                    </a:cubicBezTo>
                    <a:cubicBezTo>
                      <a:pt x="2" y="6"/>
                      <a:pt x="1" y="7"/>
                      <a:pt x="2" y="8"/>
                    </a:cubicBezTo>
                    <a:cubicBezTo>
                      <a:pt x="2" y="8"/>
                      <a:pt x="2" y="9"/>
                      <a:pt x="2" y="9"/>
                    </a:cubicBezTo>
                    <a:cubicBezTo>
                      <a:pt x="3" y="10"/>
                      <a:pt x="3" y="11"/>
                      <a:pt x="4" y="13"/>
                    </a:cubicBezTo>
                    <a:cubicBezTo>
                      <a:pt x="4" y="13"/>
                      <a:pt x="5" y="14"/>
                      <a:pt x="5" y="14"/>
                    </a:cubicBezTo>
                    <a:cubicBezTo>
                      <a:pt x="6" y="15"/>
                      <a:pt x="6" y="15"/>
                      <a:pt x="6" y="16"/>
                    </a:cubicBezTo>
                    <a:cubicBezTo>
                      <a:pt x="8" y="17"/>
                      <a:pt x="8" y="19"/>
                      <a:pt x="10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0" y="20"/>
                      <a:pt x="11" y="20"/>
                      <a:pt x="11" y="20"/>
                    </a:cubicBezTo>
                    <a:cubicBezTo>
                      <a:pt x="11" y="19"/>
                      <a:pt x="12" y="17"/>
                      <a:pt x="12" y="16"/>
                    </a:cubicBezTo>
                    <a:cubicBezTo>
                      <a:pt x="13" y="14"/>
                      <a:pt x="11" y="12"/>
                      <a:pt x="11" y="10"/>
                    </a:cubicBezTo>
                    <a:cubicBezTo>
                      <a:pt x="10" y="10"/>
                      <a:pt x="11" y="10"/>
                      <a:pt x="10" y="9"/>
                    </a:cubicBezTo>
                    <a:cubicBezTo>
                      <a:pt x="9" y="7"/>
                      <a:pt x="8" y="6"/>
                      <a:pt x="6" y="5"/>
                    </a:cubicBezTo>
                    <a:cubicBezTo>
                      <a:pt x="5" y="4"/>
                      <a:pt x="3" y="2"/>
                      <a:pt x="2" y="1"/>
                    </a:cubicBezTo>
                    <a:cubicBezTo>
                      <a:pt x="2" y="1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87" name="Freeform 763"/>
              <p:cNvSpPr>
                <a:spLocks/>
              </p:cNvSpPr>
              <p:nvPr/>
            </p:nvSpPr>
            <p:spPr bwMode="auto">
              <a:xfrm>
                <a:off x="4956" y="1856"/>
                <a:ext cx="37" cy="68"/>
              </a:xfrm>
              <a:custGeom>
                <a:avLst/>
                <a:gdLst/>
                <a:ahLst/>
                <a:cxnLst>
                  <a:cxn ang="0">
                    <a:pos x="9" y="19"/>
                  </a:cxn>
                  <a:cxn ang="0">
                    <a:pos x="10" y="12"/>
                  </a:cxn>
                  <a:cxn ang="0">
                    <a:pos x="9" y="8"/>
                  </a:cxn>
                  <a:cxn ang="0">
                    <a:pos x="6" y="4"/>
                  </a:cxn>
                  <a:cxn ang="0">
                    <a:pos x="5" y="2"/>
                  </a:cxn>
                  <a:cxn ang="0">
                    <a:pos x="5" y="4"/>
                  </a:cxn>
                  <a:cxn ang="0">
                    <a:pos x="3" y="3"/>
                  </a:cxn>
                  <a:cxn ang="0">
                    <a:pos x="1" y="0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3" y="12"/>
                  </a:cxn>
                  <a:cxn ang="0">
                    <a:pos x="5" y="15"/>
                  </a:cxn>
                  <a:cxn ang="0">
                    <a:pos x="6" y="16"/>
                  </a:cxn>
                  <a:cxn ang="0">
                    <a:pos x="8" y="18"/>
                  </a:cxn>
                  <a:cxn ang="0">
                    <a:pos x="9" y="19"/>
                  </a:cxn>
                  <a:cxn ang="0">
                    <a:pos x="9" y="19"/>
                  </a:cxn>
                </a:cxnLst>
                <a:rect l="0" t="0" r="r" b="b"/>
                <a:pathLst>
                  <a:path w="10" h="19">
                    <a:moveTo>
                      <a:pt x="9" y="19"/>
                    </a:moveTo>
                    <a:cubicBezTo>
                      <a:pt x="10" y="17"/>
                      <a:pt x="10" y="14"/>
                      <a:pt x="10" y="12"/>
                    </a:cubicBezTo>
                    <a:cubicBezTo>
                      <a:pt x="9" y="11"/>
                      <a:pt x="9" y="9"/>
                      <a:pt x="9" y="8"/>
                    </a:cubicBezTo>
                    <a:cubicBezTo>
                      <a:pt x="8" y="7"/>
                      <a:pt x="7" y="6"/>
                      <a:pt x="6" y="4"/>
                    </a:cubicBezTo>
                    <a:cubicBezTo>
                      <a:pt x="6" y="3"/>
                      <a:pt x="5" y="3"/>
                      <a:pt x="5" y="2"/>
                    </a:cubicBezTo>
                    <a:cubicBezTo>
                      <a:pt x="5" y="2"/>
                      <a:pt x="5" y="4"/>
                      <a:pt x="5" y="4"/>
                    </a:cubicBezTo>
                    <a:cubicBezTo>
                      <a:pt x="5" y="5"/>
                      <a:pt x="3" y="3"/>
                      <a:pt x="3" y="3"/>
                    </a:cubicBezTo>
                    <a:cubicBezTo>
                      <a:pt x="2" y="3"/>
                      <a:pt x="1" y="1"/>
                      <a:pt x="1" y="0"/>
                    </a:cubicBezTo>
                    <a:cubicBezTo>
                      <a:pt x="2" y="1"/>
                      <a:pt x="1" y="3"/>
                      <a:pt x="0" y="5"/>
                    </a:cubicBezTo>
                    <a:cubicBezTo>
                      <a:pt x="0" y="5"/>
                      <a:pt x="1" y="7"/>
                      <a:pt x="0" y="5"/>
                    </a:cubicBezTo>
                    <a:cubicBezTo>
                      <a:pt x="1" y="8"/>
                      <a:pt x="2" y="10"/>
                      <a:pt x="3" y="12"/>
                    </a:cubicBezTo>
                    <a:cubicBezTo>
                      <a:pt x="4" y="13"/>
                      <a:pt x="5" y="14"/>
                      <a:pt x="5" y="15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7" y="17"/>
                      <a:pt x="7" y="18"/>
                      <a:pt x="8" y="18"/>
                    </a:cubicBezTo>
                    <a:cubicBezTo>
                      <a:pt x="8" y="18"/>
                      <a:pt x="9" y="18"/>
                      <a:pt x="9" y="19"/>
                    </a:cubicBezTo>
                    <a:cubicBezTo>
                      <a:pt x="9" y="19"/>
                      <a:pt x="9" y="19"/>
                      <a:pt x="9" y="19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88" name="Freeform 764"/>
              <p:cNvSpPr>
                <a:spLocks/>
              </p:cNvSpPr>
              <p:nvPr/>
            </p:nvSpPr>
            <p:spPr bwMode="auto">
              <a:xfrm>
                <a:off x="4979" y="1833"/>
                <a:ext cx="32" cy="78"/>
              </a:xfrm>
              <a:custGeom>
                <a:avLst/>
                <a:gdLst/>
                <a:ahLst/>
                <a:cxnLst>
                  <a:cxn ang="0">
                    <a:pos x="5" y="7"/>
                  </a:cxn>
                  <a:cxn ang="0">
                    <a:pos x="5" y="0"/>
                  </a:cxn>
                  <a:cxn ang="0">
                    <a:pos x="6" y="1"/>
                  </a:cxn>
                  <a:cxn ang="0">
                    <a:pos x="7" y="15"/>
                  </a:cxn>
                  <a:cxn ang="0">
                    <a:pos x="6" y="23"/>
                  </a:cxn>
                  <a:cxn ang="0">
                    <a:pos x="3" y="19"/>
                  </a:cxn>
                  <a:cxn ang="0">
                    <a:pos x="2" y="15"/>
                  </a:cxn>
                  <a:cxn ang="0">
                    <a:pos x="1" y="9"/>
                  </a:cxn>
                  <a:cxn ang="0">
                    <a:pos x="0" y="8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5" y="7"/>
                  </a:cxn>
                </a:cxnLst>
                <a:rect l="0" t="0" r="r" b="b"/>
                <a:pathLst>
                  <a:path w="9" h="23">
                    <a:moveTo>
                      <a:pt x="5" y="7"/>
                    </a:moveTo>
                    <a:cubicBezTo>
                      <a:pt x="6" y="5"/>
                      <a:pt x="5" y="2"/>
                      <a:pt x="5" y="0"/>
                    </a:cubicBezTo>
                    <a:cubicBezTo>
                      <a:pt x="5" y="0"/>
                      <a:pt x="5" y="1"/>
                      <a:pt x="6" y="1"/>
                    </a:cubicBezTo>
                    <a:cubicBezTo>
                      <a:pt x="9" y="6"/>
                      <a:pt x="7" y="11"/>
                      <a:pt x="7" y="15"/>
                    </a:cubicBezTo>
                    <a:cubicBezTo>
                      <a:pt x="7" y="18"/>
                      <a:pt x="5" y="22"/>
                      <a:pt x="6" y="23"/>
                    </a:cubicBezTo>
                    <a:cubicBezTo>
                      <a:pt x="5" y="22"/>
                      <a:pt x="4" y="21"/>
                      <a:pt x="3" y="19"/>
                    </a:cubicBezTo>
                    <a:cubicBezTo>
                      <a:pt x="3" y="18"/>
                      <a:pt x="3" y="16"/>
                      <a:pt x="2" y="15"/>
                    </a:cubicBezTo>
                    <a:cubicBezTo>
                      <a:pt x="1" y="13"/>
                      <a:pt x="2" y="11"/>
                      <a:pt x="1" y="9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1" y="6"/>
                      <a:pt x="1" y="5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2" y="4"/>
                      <a:pt x="3" y="7"/>
                      <a:pt x="5" y="7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89" name="Freeform 765"/>
              <p:cNvSpPr>
                <a:spLocks/>
              </p:cNvSpPr>
              <p:nvPr/>
            </p:nvSpPr>
            <p:spPr bwMode="auto">
              <a:xfrm>
                <a:off x="4782" y="1760"/>
                <a:ext cx="37" cy="87"/>
              </a:xfrm>
              <a:custGeom>
                <a:avLst/>
                <a:gdLst/>
                <a:ahLst/>
                <a:cxnLst>
                  <a:cxn ang="0">
                    <a:pos x="10" y="10"/>
                  </a:cxn>
                  <a:cxn ang="0">
                    <a:pos x="9" y="9"/>
                  </a:cxn>
                  <a:cxn ang="0">
                    <a:pos x="0" y="0"/>
                  </a:cxn>
                  <a:cxn ang="0">
                    <a:pos x="0" y="5"/>
                  </a:cxn>
                  <a:cxn ang="0">
                    <a:pos x="1" y="6"/>
                  </a:cxn>
                  <a:cxn ang="0">
                    <a:pos x="1" y="14"/>
                  </a:cxn>
                  <a:cxn ang="0">
                    <a:pos x="1" y="14"/>
                  </a:cxn>
                  <a:cxn ang="0">
                    <a:pos x="4" y="20"/>
                  </a:cxn>
                  <a:cxn ang="0">
                    <a:pos x="10" y="10"/>
                  </a:cxn>
                </a:cxnLst>
                <a:rect l="0" t="0" r="r" b="b"/>
                <a:pathLst>
                  <a:path w="11" h="24">
                    <a:moveTo>
                      <a:pt x="10" y="10"/>
                    </a:moveTo>
                    <a:cubicBezTo>
                      <a:pt x="9" y="10"/>
                      <a:pt x="9" y="9"/>
                      <a:pt x="9" y="9"/>
                    </a:cubicBezTo>
                    <a:cubicBezTo>
                      <a:pt x="5" y="7"/>
                      <a:pt x="2" y="4"/>
                      <a:pt x="0" y="0"/>
                    </a:cubicBezTo>
                    <a:cubicBezTo>
                      <a:pt x="1" y="1"/>
                      <a:pt x="0" y="3"/>
                      <a:pt x="0" y="5"/>
                    </a:cubicBezTo>
                    <a:cubicBezTo>
                      <a:pt x="0" y="5"/>
                      <a:pt x="1" y="5"/>
                      <a:pt x="1" y="6"/>
                    </a:cubicBezTo>
                    <a:cubicBezTo>
                      <a:pt x="1" y="8"/>
                      <a:pt x="1" y="11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2" y="16"/>
                      <a:pt x="3" y="18"/>
                      <a:pt x="4" y="20"/>
                    </a:cubicBezTo>
                    <a:cubicBezTo>
                      <a:pt x="7" y="24"/>
                      <a:pt x="11" y="11"/>
                      <a:pt x="10" y="1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90" name="Freeform 766"/>
              <p:cNvSpPr>
                <a:spLocks/>
              </p:cNvSpPr>
              <p:nvPr/>
            </p:nvSpPr>
            <p:spPr bwMode="auto">
              <a:xfrm>
                <a:off x="4745" y="1770"/>
                <a:ext cx="41" cy="36"/>
              </a:xfrm>
              <a:custGeom>
                <a:avLst/>
                <a:gdLst/>
                <a:ahLst/>
                <a:cxnLst>
                  <a:cxn ang="0">
                    <a:pos x="10" y="4"/>
                  </a:cxn>
                  <a:cxn ang="0">
                    <a:pos x="1" y="0"/>
                  </a:cxn>
                  <a:cxn ang="0">
                    <a:pos x="10" y="11"/>
                  </a:cxn>
                  <a:cxn ang="0">
                    <a:pos x="10" y="4"/>
                  </a:cxn>
                </a:cxnLst>
                <a:rect l="0" t="0" r="r" b="b"/>
                <a:pathLst>
                  <a:path w="11" h="11">
                    <a:moveTo>
                      <a:pt x="10" y="4"/>
                    </a:moveTo>
                    <a:cubicBezTo>
                      <a:pt x="8" y="1"/>
                      <a:pt x="3" y="1"/>
                      <a:pt x="1" y="0"/>
                    </a:cubicBezTo>
                    <a:cubicBezTo>
                      <a:pt x="0" y="5"/>
                      <a:pt x="5" y="9"/>
                      <a:pt x="10" y="11"/>
                    </a:cubicBezTo>
                    <a:cubicBezTo>
                      <a:pt x="9" y="10"/>
                      <a:pt x="11" y="6"/>
                      <a:pt x="10" y="4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91" name="Freeform 767"/>
              <p:cNvSpPr>
                <a:spLocks/>
              </p:cNvSpPr>
              <p:nvPr/>
            </p:nvSpPr>
            <p:spPr bwMode="auto">
              <a:xfrm>
                <a:off x="4741" y="1715"/>
                <a:ext cx="37" cy="59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6"/>
                  </a:cxn>
                  <a:cxn ang="0">
                    <a:pos x="4" y="13"/>
                  </a:cxn>
                  <a:cxn ang="0">
                    <a:pos x="8" y="16"/>
                  </a:cxn>
                  <a:cxn ang="0">
                    <a:pos x="10" y="17"/>
                  </a:cxn>
                  <a:cxn ang="0">
                    <a:pos x="10" y="12"/>
                  </a:cxn>
                  <a:cxn ang="0">
                    <a:pos x="9" y="1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rect l="0" t="0" r="r" b="b"/>
                <a:pathLst>
                  <a:path w="10" h="17">
                    <a:moveTo>
                      <a:pt x="1" y="0"/>
                    </a:moveTo>
                    <a:cubicBezTo>
                      <a:pt x="0" y="2"/>
                      <a:pt x="0" y="4"/>
                      <a:pt x="1" y="6"/>
                    </a:cubicBezTo>
                    <a:cubicBezTo>
                      <a:pt x="2" y="8"/>
                      <a:pt x="3" y="10"/>
                      <a:pt x="4" y="13"/>
                    </a:cubicBezTo>
                    <a:cubicBezTo>
                      <a:pt x="4" y="14"/>
                      <a:pt x="6" y="15"/>
                      <a:pt x="8" y="16"/>
                    </a:cubicBezTo>
                    <a:cubicBezTo>
                      <a:pt x="8" y="16"/>
                      <a:pt x="9" y="17"/>
                      <a:pt x="10" y="17"/>
                    </a:cubicBezTo>
                    <a:cubicBezTo>
                      <a:pt x="9" y="17"/>
                      <a:pt x="10" y="13"/>
                      <a:pt x="10" y="12"/>
                    </a:cubicBezTo>
                    <a:cubicBezTo>
                      <a:pt x="10" y="11"/>
                      <a:pt x="9" y="11"/>
                      <a:pt x="9" y="10"/>
                    </a:cubicBezTo>
                    <a:cubicBezTo>
                      <a:pt x="6" y="7"/>
                      <a:pt x="3" y="4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92" name="Freeform 768"/>
              <p:cNvSpPr>
                <a:spLocks/>
              </p:cNvSpPr>
              <p:nvPr/>
            </p:nvSpPr>
            <p:spPr bwMode="auto">
              <a:xfrm>
                <a:off x="4819" y="1806"/>
                <a:ext cx="37" cy="7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2" y="3"/>
                  </a:cxn>
                  <a:cxn ang="0">
                    <a:pos x="8" y="9"/>
                  </a:cxn>
                  <a:cxn ang="0">
                    <a:pos x="7" y="20"/>
                  </a:cxn>
                  <a:cxn ang="0">
                    <a:pos x="2" y="12"/>
                  </a:cxn>
                  <a:cxn ang="0">
                    <a:pos x="1" y="4"/>
                  </a:cxn>
                  <a:cxn ang="0">
                    <a:pos x="0" y="0"/>
                  </a:cxn>
                </a:cxnLst>
                <a:rect l="0" t="0" r="r" b="b"/>
                <a:pathLst>
                  <a:path w="10" h="20">
                    <a:moveTo>
                      <a:pt x="0" y="0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2"/>
                      <a:pt x="2" y="2"/>
                      <a:pt x="2" y="3"/>
                    </a:cubicBezTo>
                    <a:cubicBezTo>
                      <a:pt x="4" y="5"/>
                      <a:pt x="6" y="7"/>
                      <a:pt x="8" y="9"/>
                    </a:cubicBezTo>
                    <a:cubicBezTo>
                      <a:pt x="10" y="11"/>
                      <a:pt x="9" y="17"/>
                      <a:pt x="7" y="20"/>
                    </a:cubicBezTo>
                    <a:cubicBezTo>
                      <a:pt x="7" y="20"/>
                      <a:pt x="4" y="15"/>
                      <a:pt x="2" y="12"/>
                    </a:cubicBezTo>
                    <a:cubicBezTo>
                      <a:pt x="1" y="9"/>
                      <a:pt x="2" y="7"/>
                      <a:pt x="1" y="4"/>
                    </a:cubicBezTo>
                    <a:cubicBezTo>
                      <a:pt x="0" y="3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93" name="Freeform 769"/>
              <p:cNvSpPr>
                <a:spLocks/>
              </p:cNvSpPr>
              <p:nvPr/>
            </p:nvSpPr>
            <p:spPr bwMode="auto">
              <a:xfrm>
                <a:off x="4763" y="1820"/>
                <a:ext cx="64" cy="55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8" y="8"/>
                  </a:cxn>
                  <a:cxn ang="0">
                    <a:pos x="1" y="13"/>
                  </a:cxn>
                  <a:cxn ang="0">
                    <a:pos x="0" y="15"/>
                  </a:cxn>
                  <a:cxn ang="0">
                    <a:pos x="12" y="14"/>
                  </a:cxn>
                  <a:cxn ang="0">
                    <a:pos x="18" y="12"/>
                  </a:cxn>
                  <a:cxn ang="0">
                    <a:pos x="15" y="1"/>
                  </a:cxn>
                  <a:cxn ang="0">
                    <a:pos x="15" y="0"/>
                  </a:cxn>
                </a:cxnLst>
                <a:rect l="0" t="0" r="r" b="b"/>
                <a:pathLst>
                  <a:path w="18" h="15">
                    <a:moveTo>
                      <a:pt x="15" y="0"/>
                    </a:moveTo>
                    <a:cubicBezTo>
                      <a:pt x="13" y="3"/>
                      <a:pt x="12" y="7"/>
                      <a:pt x="8" y="8"/>
                    </a:cubicBezTo>
                    <a:cubicBezTo>
                      <a:pt x="6" y="9"/>
                      <a:pt x="3" y="10"/>
                      <a:pt x="1" y="13"/>
                    </a:cubicBezTo>
                    <a:cubicBezTo>
                      <a:pt x="1" y="14"/>
                      <a:pt x="0" y="14"/>
                      <a:pt x="0" y="15"/>
                    </a:cubicBezTo>
                    <a:cubicBezTo>
                      <a:pt x="0" y="15"/>
                      <a:pt x="8" y="15"/>
                      <a:pt x="12" y="14"/>
                    </a:cubicBezTo>
                    <a:cubicBezTo>
                      <a:pt x="14" y="13"/>
                      <a:pt x="16" y="13"/>
                      <a:pt x="18" y="12"/>
                    </a:cubicBezTo>
                    <a:cubicBezTo>
                      <a:pt x="18" y="12"/>
                      <a:pt x="16" y="4"/>
                      <a:pt x="15" y="1"/>
                    </a:cubicBezTo>
                    <a:cubicBezTo>
                      <a:pt x="15" y="1"/>
                      <a:pt x="15" y="0"/>
                      <a:pt x="15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94" name="Freeform 770"/>
              <p:cNvSpPr>
                <a:spLocks/>
              </p:cNvSpPr>
              <p:nvPr/>
            </p:nvSpPr>
            <p:spPr bwMode="auto">
              <a:xfrm>
                <a:off x="4713" y="1829"/>
                <a:ext cx="73" cy="36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3" y="6"/>
                  </a:cxn>
                  <a:cxn ang="0">
                    <a:pos x="16" y="9"/>
                  </a:cxn>
                  <a:cxn ang="0">
                    <a:pos x="18" y="7"/>
                  </a:cxn>
                  <a:cxn ang="0">
                    <a:pos x="21" y="6"/>
                  </a:cxn>
                  <a:cxn ang="0">
                    <a:pos x="0" y="4"/>
                  </a:cxn>
                  <a:cxn ang="0">
                    <a:pos x="0" y="5"/>
                  </a:cxn>
                </a:cxnLst>
                <a:rect l="0" t="0" r="r" b="b"/>
                <a:pathLst>
                  <a:path w="21" h="10">
                    <a:moveTo>
                      <a:pt x="0" y="5"/>
                    </a:moveTo>
                    <a:cubicBezTo>
                      <a:pt x="1" y="6"/>
                      <a:pt x="2" y="6"/>
                      <a:pt x="3" y="6"/>
                    </a:cubicBezTo>
                    <a:cubicBezTo>
                      <a:pt x="7" y="8"/>
                      <a:pt x="11" y="9"/>
                      <a:pt x="16" y="9"/>
                    </a:cubicBezTo>
                    <a:cubicBezTo>
                      <a:pt x="17" y="10"/>
                      <a:pt x="17" y="8"/>
                      <a:pt x="18" y="7"/>
                    </a:cubicBezTo>
                    <a:cubicBezTo>
                      <a:pt x="19" y="7"/>
                      <a:pt x="21" y="6"/>
                      <a:pt x="21" y="6"/>
                    </a:cubicBezTo>
                    <a:cubicBezTo>
                      <a:pt x="15" y="3"/>
                      <a:pt x="6" y="0"/>
                      <a:pt x="0" y="4"/>
                    </a:cubicBezTo>
                    <a:cubicBezTo>
                      <a:pt x="0" y="4"/>
                      <a:pt x="0" y="5"/>
                      <a:pt x="0" y="5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95" name="Freeform 771"/>
              <p:cNvSpPr>
                <a:spLocks/>
              </p:cNvSpPr>
              <p:nvPr/>
            </p:nvSpPr>
            <p:spPr bwMode="auto">
              <a:xfrm>
                <a:off x="4731" y="1802"/>
                <a:ext cx="69" cy="46"/>
              </a:xfrm>
              <a:custGeom>
                <a:avLst/>
                <a:gdLst/>
                <a:ahLst/>
                <a:cxnLst>
                  <a:cxn ang="0">
                    <a:pos x="18" y="11"/>
                  </a:cxn>
                  <a:cxn ang="0">
                    <a:pos x="13" y="3"/>
                  </a:cxn>
                  <a:cxn ang="0">
                    <a:pos x="1" y="5"/>
                  </a:cxn>
                  <a:cxn ang="0">
                    <a:pos x="6" y="10"/>
                  </a:cxn>
                  <a:cxn ang="0">
                    <a:pos x="14" y="13"/>
                  </a:cxn>
                  <a:cxn ang="0">
                    <a:pos x="16" y="13"/>
                  </a:cxn>
                  <a:cxn ang="0">
                    <a:pos x="19" y="11"/>
                  </a:cxn>
                  <a:cxn ang="0">
                    <a:pos x="18" y="11"/>
                  </a:cxn>
                </a:cxnLst>
                <a:rect l="0" t="0" r="r" b="b"/>
                <a:pathLst>
                  <a:path w="19" h="13">
                    <a:moveTo>
                      <a:pt x="18" y="11"/>
                    </a:moveTo>
                    <a:cubicBezTo>
                      <a:pt x="15" y="10"/>
                      <a:pt x="16" y="5"/>
                      <a:pt x="13" y="3"/>
                    </a:cubicBezTo>
                    <a:cubicBezTo>
                      <a:pt x="10" y="0"/>
                      <a:pt x="3" y="2"/>
                      <a:pt x="1" y="5"/>
                    </a:cubicBezTo>
                    <a:cubicBezTo>
                      <a:pt x="0" y="6"/>
                      <a:pt x="4" y="9"/>
                      <a:pt x="6" y="10"/>
                    </a:cubicBezTo>
                    <a:cubicBezTo>
                      <a:pt x="9" y="11"/>
                      <a:pt x="11" y="12"/>
                      <a:pt x="14" y="13"/>
                    </a:cubicBezTo>
                    <a:cubicBezTo>
                      <a:pt x="15" y="13"/>
                      <a:pt x="15" y="13"/>
                      <a:pt x="16" y="13"/>
                    </a:cubicBezTo>
                    <a:cubicBezTo>
                      <a:pt x="16" y="13"/>
                      <a:pt x="18" y="12"/>
                      <a:pt x="19" y="11"/>
                    </a:cubicBezTo>
                    <a:cubicBezTo>
                      <a:pt x="19" y="11"/>
                      <a:pt x="18" y="11"/>
                      <a:pt x="18" y="11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96" name="Freeform 772"/>
              <p:cNvSpPr>
                <a:spLocks/>
              </p:cNvSpPr>
              <p:nvPr/>
            </p:nvSpPr>
            <p:spPr bwMode="auto">
              <a:xfrm>
                <a:off x="4681" y="1829"/>
                <a:ext cx="23" cy="14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2"/>
                  </a:cxn>
                  <a:cxn ang="0">
                    <a:pos x="2" y="4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0"/>
                  </a:cxn>
                </a:cxnLst>
                <a:rect l="0" t="0" r="r" b="b"/>
                <a:pathLst>
                  <a:path w="6" h="4">
                    <a:moveTo>
                      <a:pt x="5" y="0"/>
                    </a:moveTo>
                    <a:cubicBezTo>
                      <a:pt x="3" y="0"/>
                      <a:pt x="0" y="0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3" y="4"/>
                      <a:pt x="4" y="4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6" y="1"/>
                      <a:pt x="5" y="0"/>
                      <a:pt x="5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97" name="Freeform 773"/>
              <p:cNvSpPr>
                <a:spLocks/>
              </p:cNvSpPr>
              <p:nvPr/>
            </p:nvSpPr>
            <p:spPr bwMode="auto">
              <a:xfrm>
                <a:off x="4653" y="1802"/>
                <a:ext cx="41" cy="36"/>
              </a:xfrm>
              <a:custGeom>
                <a:avLst/>
                <a:gdLst/>
                <a:ahLst/>
                <a:cxnLst>
                  <a:cxn ang="0">
                    <a:pos x="10" y="4"/>
                  </a:cxn>
                  <a:cxn ang="0">
                    <a:pos x="9" y="1"/>
                  </a:cxn>
                  <a:cxn ang="0">
                    <a:pos x="1" y="4"/>
                  </a:cxn>
                  <a:cxn ang="0">
                    <a:pos x="3" y="10"/>
                  </a:cxn>
                  <a:cxn ang="0">
                    <a:pos x="10" y="7"/>
                  </a:cxn>
                  <a:cxn ang="0">
                    <a:pos x="11" y="5"/>
                  </a:cxn>
                  <a:cxn ang="0">
                    <a:pos x="10" y="4"/>
                  </a:cxn>
                </a:cxnLst>
                <a:rect l="0" t="0" r="r" b="b"/>
                <a:pathLst>
                  <a:path w="11" h="11">
                    <a:moveTo>
                      <a:pt x="10" y="4"/>
                    </a:moveTo>
                    <a:cubicBezTo>
                      <a:pt x="9" y="4"/>
                      <a:pt x="9" y="2"/>
                      <a:pt x="9" y="1"/>
                    </a:cubicBezTo>
                    <a:cubicBezTo>
                      <a:pt x="7" y="0"/>
                      <a:pt x="2" y="2"/>
                      <a:pt x="1" y="4"/>
                    </a:cubicBezTo>
                    <a:cubicBezTo>
                      <a:pt x="0" y="5"/>
                      <a:pt x="1" y="9"/>
                      <a:pt x="3" y="10"/>
                    </a:cubicBezTo>
                    <a:cubicBezTo>
                      <a:pt x="5" y="11"/>
                      <a:pt x="8" y="8"/>
                      <a:pt x="10" y="7"/>
                    </a:cubicBezTo>
                    <a:cubicBezTo>
                      <a:pt x="10" y="6"/>
                      <a:pt x="11" y="5"/>
                      <a:pt x="11" y="5"/>
                    </a:cubicBezTo>
                    <a:cubicBezTo>
                      <a:pt x="11" y="4"/>
                      <a:pt x="10" y="5"/>
                      <a:pt x="10" y="4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98" name="Freeform 774"/>
              <p:cNvSpPr>
                <a:spLocks/>
              </p:cNvSpPr>
              <p:nvPr/>
            </p:nvSpPr>
            <p:spPr bwMode="auto">
              <a:xfrm>
                <a:off x="4722" y="1820"/>
                <a:ext cx="23" cy="18"/>
              </a:xfrm>
              <a:custGeom>
                <a:avLst/>
                <a:gdLst/>
                <a:ahLst/>
                <a:cxnLst>
                  <a:cxn ang="0">
                    <a:pos x="7" y="3"/>
                  </a:cxn>
                  <a:cxn ang="0">
                    <a:pos x="5" y="2"/>
                  </a:cxn>
                  <a:cxn ang="0">
                    <a:pos x="0" y="4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7" y="3"/>
                  </a:cxn>
                </a:cxnLst>
                <a:rect l="0" t="0" r="r" b="b"/>
                <a:pathLst>
                  <a:path w="7" h="4">
                    <a:moveTo>
                      <a:pt x="7" y="3"/>
                    </a:moveTo>
                    <a:cubicBezTo>
                      <a:pt x="7" y="3"/>
                      <a:pt x="6" y="3"/>
                      <a:pt x="5" y="2"/>
                    </a:cubicBezTo>
                    <a:cubicBezTo>
                      <a:pt x="4" y="0"/>
                      <a:pt x="2" y="2"/>
                      <a:pt x="0" y="4"/>
                    </a:cubicBezTo>
                    <a:cubicBezTo>
                      <a:pt x="3" y="4"/>
                      <a:pt x="5" y="4"/>
                      <a:pt x="7" y="4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4"/>
                      <a:pt x="7" y="4"/>
                      <a:pt x="7" y="3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99" name="Freeform 775"/>
              <p:cNvSpPr>
                <a:spLocks/>
              </p:cNvSpPr>
              <p:nvPr/>
            </p:nvSpPr>
            <p:spPr bwMode="auto">
              <a:xfrm>
                <a:off x="4727" y="1783"/>
                <a:ext cx="23" cy="36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2" y="4"/>
                  </a:cxn>
                  <a:cxn ang="0">
                    <a:pos x="3" y="5"/>
                  </a:cxn>
                  <a:cxn ang="0">
                    <a:pos x="3" y="6"/>
                  </a:cxn>
                  <a:cxn ang="0">
                    <a:pos x="1" y="9"/>
                  </a:cxn>
                  <a:cxn ang="0">
                    <a:pos x="4" y="8"/>
                  </a:cxn>
                  <a:cxn ang="0">
                    <a:pos x="4" y="7"/>
                  </a:cxn>
                  <a:cxn ang="0">
                    <a:pos x="5" y="7"/>
                  </a:cxn>
                  <a:cxn ang="0">
                    <a:pos x="3" y="0"/>
                  </a:cxn>
                </a:cxnLst>
                <a:rect l="0" t="0" r="r" b="b"/>
                <a:pathLst>
                  <a:path w="7" h="10">
                    <a:moveTo>
                      <a:pt x="3" y="0"/>
                    </a:moveTo>
                    <a:cubicBezTo>
                      <a:pt x="2" y="1"/>
                      <a:pt x="0" y="3"/>
                      <a:pt x="2" y="4"/>
                    </a:cubicBezTo>
                    <a:cubicBezTo>
                      <a:pt x="3" y="4"/>
                      <a:pt x="3" y="5"/>
                      <a:pt x="3" y="5"/>
                    </a:cubicBezTo>
                    <a:cubicBezTo>
                      <a:pt x="3" y="5"/>
                      <a:pt x="3" y="6"/>
                      <a:pt x="3" y="6"/>
                    </a:cubicBezTo>
                    <a:cubicBezTo>
                      <a:pt x="3" y="7"/>
                      <a:pt x="1" y="8"/>
                      <a:pt x="1" y="9"/>
                    </a:cubicBezTo>
                    <a:cubicBezTo>
                      <a:pt x="2" y="10"/>
                      <a:pt x="3" y="9"/>
                      <a:pt x="4" y="8"/>
                    </a:cubicBezTo>
                    <a:cubicBezTo>
                      <a:pt x="4" y="8"/>
                      <a:pt x="4" y="7"/>
                      <a:pt x="4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7" y="4"/>
                      <a:pt x="5" y="1"/>
                      <a:pt x="3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00" name="Freeform 776"/>
              <p:cNvSpPr>
                <a:spLocks/>
              </p:cNvSpPr>
              <p:nvPr/>
            </p:nvSpPr>
            <p:spPr bwMode="auto">
              <a:xfrm>
                <a:off x="4718" y="1797"/>
                <a:ext cx="14" cy="14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2" y="1"/>
                  </a:cxn>
                  <a:cxn ang="0">
                    <a:pos x="0" y="3"/>
                  </a:cxn>
                  <a:cxn ang="0">
                    <a:pos x="1" y="4"/>
                  </a:cxn>
                  <a:cxn ang="0">
                    <a:pos x="4" y="2"/>
                  </a:cxn>
                </a:cxnLst>
                <a:rect l="0" t="0" r="r" b="b"/>
                <a:pathLst>
                  <a:path w="4" h="4">
                    <a:moveTo>
                      <a:pt x="4" y="2"/>
                    </a:moveTo>
                    <a:cubicBezTo>
                      <a:pt x="4" y="1"/>
                      <a:pt x="3" y="0"/>
                      <a:pt x="2" y="1"/>
                    </a:cubicBezTo>
                    <a:cubicBezTo>
                      <a:pt x="2" y="1"/>
                      <a:pt x="1" y="2"/>
                      <a:pt x="0" y="3"/>
                    </a:cubicBezTo>
                    <a:cubicBezTo>
                      <a:pt x="0" y="3"/>
                      <a:pt x="1" y="3"/>
                      <a:pt x="1" y="4"/>
                    </a:cubicBezTo>
                    <a:cubicBezTo>
                      <a:pt x="2" y="4"/>
                      <a:pt x="4" y="3"/>
                      <a:pt x="4" y="2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01" name="Freeform 777"/>
              <p:cNvSpPr>
                <a:spLocks/>
              </p:cNvSpPr>
              <p:nvPr/>
            </p:nvSpPr>
            <p:spPr bwMode="auto">
              <a:xfrm>
                <a:off x="4695" y="1806"/>
                <a:ext cx="32" cy="27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9" y="3"/>
                  </a:cxn>
                  <a:cxn ang="0">
                    <a:pos x="3" y="7"/>
                  </a:cxn>
                  <a:cxn ang="0">
                    <a:pos x="2" y="5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5" y="0"/>
                  </a:cxn>
                  <a:cxn ang="0">
                    <a:pos x="6" y="0"/>
                  </a:cxn>
                </a:cxnLst>
                <a:rect l="0" t="0" r="r" b="b"/>
                <a:pathLst>
                  <a:path w="9" h="7">
                    <a:moveTo>
                      <a:pt x="6" y="0"/>
                    </a:moveTo>
                    <a:cubicBezTo>
                      <a:pt x="6" y="1"/>
                      <a:pt x="9" y="2"/>
                      <a:pt x="9" y="3"/>
                    </a:cubicBezTo>
                    <a:cubicBezTo>
                      <a:pt x="8" y="4"/>
                      <a:pt x="5" y="6"/>
                      <a:pt x="3" y="7"/>
                    </a:cubicBezTo>
                    <a:cubicBezTo>
                      <a:pt x="3" y="6"/>
                      <a:pt x="2" y="5"/>
                      <a:pt x="2" y="5"/>
                    </a:cubicBezTo>
                    <a:cubicBezTo>
                      <a:pt x="1" y="4"/>
                      <a:pt x="0" y="5"/>
                      <a:pt x="0" y="4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2" y="3"/>
                      <a:pt x="3" y="1"/>
                      <a:pt x="5" y="0"/>
                    </a:cubicBezTo>
                    <a:cubicBezTo>
                      <a:pt x="5" y="0"/>
                      <a:pt x="5" y="0"/>
                      <a:pt x="6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02" name="Freeform 778"/>
              <p:cNvSpPr>
                <a:spLocks/>
              </p:cNvSpPr>
              <p:nvPr/>
            </p:nvSpPr>
            <p:spPr bwMode="auto">
              <a:xfrm>
                <a:off x="4736" y="1455"/>
                <a:ext cx="60" cy="64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3" y="11"/>
                  </a:cxn>
                  <a:cxn ang="0">
                    <a:pos x="3" y="15"/>
                  </a:cxn>
                  <a:cxn ang="0">
                    <a:pos x="2" y="16"/>
                  </a:cxn>
                  <a:cxn ang="0">
                    <a:pos x="10" y="16"/>
                  </a:cxn>
                  <a:cxn ang="0">
                    <a:pos x="15" y="3"/>
                  </a:cxn>
                  <a:cxn ang="0">
                    <a:pos x="9" y="0"/>
                  </a:cxn>
                  <a:cxn ang="0">
                    <a:pos x="10" y="0"/>
                  </a:cxn>
                  <a:cxn ang="0">
                    <a:pos x="9" y="0"/>
                  </a:cxn>
                </a:cxnLst>
                <a:rect l="0" t="0" r="r" b="b"/>
                <a:pathLst>
                  <a:path w="17" h="18">
                    <a:moveTo>
                      <a:pt x="9" y="0"/>
                    </a:moveTo>
                    <a:cubicBezTo>
                      <a:pt x="9" y="0"/>
                      <a:pt x="16" y="7"/>
                      <a:pt x="13" y="11"/>
                    </a:cubicBezTo>
                    <a:cubicBezTo>
                      <a:pt x="13" y="11"/>
                      <a:pt x="9" y="17"/>
                      <a:pt x="3" y="15"/>
                    </a:cubicBezTo>
                    <a:cubicBezTo>
                      <a:pt x="3" y="15"/>
                      <a:pt x="3" y="18"/>
                      <a:pt x="2" y="16"/>
                    </a:cubicBezTo>
                    <a:cubicBezTo>
                      <a:pt x="0" y="16"/>
                      <a:pt x="13" y="15"/>
                      <a:pt x="10" y="16"/>
                    </a:cubicBezTo>
                    <a:cubicBezTo>
                      <a:pt x="15" y="14"/>
                      <a:pt x="17" y="7"/>
                      <a:pt x="15" y="3"/>
                    </a:cubicBezTo>
                    <a:cubicBezTo>
                      <a:pt x="14" y="2"/>
                      <a:pt x="11" y="1"/>
                      <a:pt x="9" y="0"/>
                    </a:cubicBezTo>
                    <a:cubicBezTo>
                      <a:pt x="9" y="0"/>
                      <a:pt x="10" y="0"/>
                      <a:pt x="10" y="0"/>
                    </a:cubicBezTo>
                    <a:cubicBezTo>
                      <a:pt x="10" y="0"/>
                      <a:pt x="9" y="0"/>
                      <a:pt x="9" y="0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03" name="Freeform 779"/>
              <p:cNvSpPr>
                <a:spLocks/>
              </p:cNvSpPr>
              <p:nvPr/>
            </p:nvSpPr>
            <p:spPr bwMode="auto">
              <a:xfrm>
                <a:off x="4612" y="1779"/>
                <a:ext cx="37" cy="55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1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2" y="7"/>
                  </a:cxn>
                  <a:cxn ang="0">
                    <a:pos x="3" y="11"/>
                  </a:cxn>
                  <a:cxn ang="0">
                    <a:pos x="4" y="12"/>
                  </a:cxn>
                  <a:cxn ang="0">
                    <a:pos x="5" y="12"/>
                  </a:cxn>
                  <a:cxn ang="0">
                    <a:pos x="6" y="15"/>
                  </a:cxn>
                  <a:cxn ang="0">
                    <a:pos x="8" y="14"/>
                  </a:cxn>
                  <a:cxn ang="0">
                    <a:pos x="8" y="14"/>
                  </a:cxn>
                  <a:cxn ang="0">
                    <a:pos x="8" y="13"/>
                  </a:cxn>
                  <a:cxn ang="0">
                    <a:pos x="8" y="12"/>
                  </a:cxn>
                  <a:cxn ang="0">
                    <a:pos x="6" y="12"/>
                  </a:cxn>
                  <a:cxn ang="0">
                    <a:pos x="5" y="7"/>
                  </a:cxn>
                  <a:cxn ang="0">
                    <a:pos x="5" y="6"/>
                  </a:cxn>
                  <a:cxn ang="0">
                    <a:pos x="4" y="2"/>
                  </a:cxn>
                  <a:cxn ang="0">
                    <a:pos x="3" y="1"/>
                  </a:cxn>
                </a:cxnLst>
                <a:rect l="0" t="0" r="r" b="b"/>
                <a:pathLst>
                  <a:path w="9" h="15">
                    <a:moveTo>
                      <a:pt x="3" y="1"/>
                    </a:moveTo>
                    <a:cubicBezTo>
                      <a:pt x="3" y="0"/>
                      <a:pt x="2" y="0"/>
                      <a:pt x="1" y="0"/>
                    </a:cubicBezTo>
                    <a:cubicBezTo>
                      <a:pt x="0" y="1"/>
                      <a:pt x="0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5"/>
                      <a:pt x="2" y="6"/>
                      <a:pt x="2" y="7"/>
                    </a:cubicBezTo>
                    <a:cubicBezTo>
                      <a:pt x="3" y="8"/>
                      <a:pt x="3" y="10"/>
                      <a:pt x="3" y="11"/>
                    </a:cubicBezTo>
                    <a:cubicBezTo>
                      <a:pt x="3" y="12"/>
                      <a:pt x="3" y="11"/>
                      <a:pt x="4" y="12"/>
                    </a:cubicBezTo>
                    <a:cubicBezTo>
                      <a:pt x="4" y="12"/>
                      <a:pt x="4" y="12"/>
                      <a:pt x="5" y="12"/>
                    </a:cubicBezTo>
                    <a:cubicBezTo>
                      <a:pt x="4" y="13"/>
                      <a:pt x="5" y="14"/>
                      <a:pt x="6" y="15"/>
                    </a:cubicBezTo>
                    <a:cubicBezTo>
                      <a:pt x="7" y="15"/>
                      <a:pt x="7" y="15"/>
                      <a:pt x="8" y="14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9" y="13"/>
                      <a:pt x="8" y="13"/>
                      <a:pt x="8" y="13"/>
                    </a:cubicBezTo>
                    <a:cubicBezTo>
                      <a:pt x="8" y="12"/>
                      <a:pt x="8" y="13"/>
                      <a:pt x="8" y="12"/>
                    </a:cubicBezTo>
                    <a:cubicBezTo>
                      <a:pt x="8" y="11"/>
                      <a:pt x="7" y="11"/>
                      <a:pt x="6" y="12"/>
                    </a:cubicBezTo>
                    <a:cubicBezTo>
                      <a:pt x="7" y="9"/>
                      <a:pt x="7" y="8"/>
                      <a:pt x="5" y="7"/>
                    </a:cubicBezTo>
                    <a:cubicBezTo>
                      <a:pt x="5" y="7"/>
                      <a:pt x="5" y="6"/>
                      <a:pt x="5" y="6"/>
                    </a:cubicBezTo>
                    <a:cubicBezTo>
                      <a:pt x="5" y="4"/>
                      <a:pt x="4" y="3"/>
                      <a:pt x="4" y="2"/>
                    </a:cubicBezTo>
                    <a:cubicBezTo>
                      <a:pt x="3" y="2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04" name="Freeform 780"/>
              <p:cNvSpPr>
                <a:spLocks/>
              </p:cNvSpPr>
              <p:nvPr/>
            </p:nvSpPr>
            <p:spPr bwMode="auto">
              <a:xfrm>
                <a:off x="4598" y="1792"/>
                <a:ext cx="37" cy="55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3" y="7"/>
                  </a:cxn>
                  <a:cxn ang="0">
                    <a:pos x="3" y="12"/>
                  </a:cxn>
                  <a:cxn ang="0">
                    <a:pos x="5" y="12"/>
                  </a:cxn>
                  <a:cxn ang="0">
                    <a:pos x="4" y="14"/>
                  </a:cxn>
                  <a:cxn ang="0">
                    <a:pos x="6" y="15"/>
                  </a:cxn>
                  <a:cxn ang="0">
                    <a:pos x="9" y="14"/>
                  </a:cxn>
                  <a:cxn ang="0">
                    <a:pos x="9" y="12"/>
                  </a:cxn>
                  <a:cxn ang="0">
                    <a:pos x="7" y="11"/>
                  </a:cxn>
                  <a:cxn ang="0">
                    <a:pos x="7" y="7"/>
                  </a:cxn>
                  <a:cxn ang="0">
                    <a:pos x="5" y="7"/>
                  </a:cxn>
                  <a:cxn ang="0">
                    <a:pos x="6" y="5"/>
                  </a:cxn>
                  <a:cxn ang="0">
                    <a:pos x="4" y="1"/>
                  </a:cxn>
                </a:cxnLst>
                <a:rect l="0" t="0" r="r" b="b"/>
                <a:pathLst>
                  <a:path w="10" h="15">
                    <a:moveTo>
                      <a:pt x="4" y="1"/>
                    </a:moveTo>
                    <a:cubicBezTo>
                      <a:pt x="3" y="1"/>
                      <a:pt x="3" y="1"/>
                      <a:pt x="3" y="0"/>
                    </a:cubicBezTo>
                    <a:cubicBezTo>
                      <a:pt x="2" y="0"/>
                      <a:pt x="0" y="1"/>
                      <a:pt x="0" y="2"/>
                    </a:cubicBezTo>
                    <a:cubicBezTo>
                      <a:pt x="0" y="4"/>
                      <a:pt x="0" y="8"/>
                      <a:pt x="3" y="7"/>
                    </a:cubicBezTo>
                    <a:cubicBezTo>
                      <a:pt x="2" y="9"/>
                      <a:pt x="2" y="10"/>
                      <a:pt x="3" y="12"/>
                    </a:cubicBezTo>
                    <a:cubicBezTo>
                      <a:pt x="4" y="12"/>
                      <a:pt x="4" y="12"/>
                      <a:pt x="5" y="12"/>
                    </a:cubicBezTo>
                    <a:cubicBezTo>
                      <a:pt x="4" y="12"/>
                      <a:pt x="4" y="13"/>
                      <a:pt x="4" y="14"/>
                    </a:cubicBezTo>
                    <a:cubicBezTo>
                      <a:pt x="5" y="14"/>
                      <a:pt x="5" y="15"/>
                      <a:pt x="6" y="15"/>
                    </a:cubicBezTo>
                    <a:cubicBezTo>
                      <a:pt x="7" y="15"/>
                      <a:pt x="8" y="14"/>
                      <a:pt x="9" y="14"/>
                    </a:cubicBezTo>
                    <a:cubicBezTo>
                      <a:pt x="10" y="13"/>
                      <a:pt x="10" y="13"/>
                      <a:pt x="9" y="12"/>
                    </a:cubicBezTo>
                    <a:cubicBezTo>
                      <a:pt x="9" y="11"/>
                      <a:pt x="8" y="11"/>
                      <a:pt x="7" y="11"/>
                    </a:cubicBezTo>
                    <a:cubicBezTo>
                      <a:pt x="8" y="10"/>
                      <a:pt x="7" y="8"/>
                      <a:pt x="7" y="7"/>
                    </a:cubicBezTo>
                    <a:cubicBezTo>
                      <a:pt x="7" y="6"/>
                      <a:pt x="6" y="6"/>
                      <a:pt x="5" y="7"/>
                    </a:cubicBezTo>
                    <a:cubicBezTo>
                      <a:pt x="5" y="6"/>
                      <a:pt x="6" y="6"/>
                      <a:pt x="6" y="5"/>
                    </a:cubicBezTo>
                    <a:cubicBezTo>
                      <a:pt x="6" y="4"/>
                      <a:pt x="5" y="3"/>
                      <a:pt x="4" y="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05" name="Freeform 781"/>
              <p:cNvSpPr>
                <a:spLocks/>
              </p:cNvSpPr>
              <p:nvPr/>
            </p:nvSpPr>
            <p:spPr bwMode="auto">
              <a:xfrm>
                <a:off x="4630" y="1760"/>
                <a:ext cx="32" cy="68"/>
              </a:xfrm>
              <a:custGeom>
                <a:avLst/>
                <a:gdLst/>
                <a:ahLst/>
                <a:cxnLst>
                  <a:cxn ang="0">
                    <a:pos x="7" y="1"/>
                  </a:cxn>
                  <a:cxn ang="0">
                    <a:pos x="1" y="1"/>
                  </a:cxn>
                  <a:cxn ang="0">
                    <a:pos x="0" y="5"/>
                  </a:cxn>
                  <a:cxn ang="0">
                    <a:pos x="1" y="8"/>
                  </a:cxn>
                  <a:cxn ang="0">
                    <a:pos x="3" y="9"/>
                  </a:cxn>
                  <a:cxn ang="0">
                    <a:pos x="2" y="13"/>
                  </a:cxn>
                  <a:cxn ang="0">
                    <a:pos x="4" y="14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4" y="19"/>
                  </a:cxn>
                  <a:cxn ang="0">
                    <a:pos x="6" y="18"/>
                  </a:cxn>
                  <a:cxn ang="0">
                    <a:pos x="6" y="15"/>
                  </a:cxn>
                  <a:cxn ang="0">
                    <a:pos x="7" y="14"/>
                  </a:cxn>
                  <a:cxn ang="0">
                    <a:pos x="6" y="9"/>
                  </a:cxn>
                  <a:cxn ang="0">
                    <a:pos x="4" y="9"/>
                  </a:cxn>
                  <a:cxn ang="0">
                    <a:pos x="8" y="5"/>
                  </a:cxn>
                  <a:cxn ang="0">
                    <a:pos x="7" y="2"/>
                  </a:cxn>
                  <a:cxn ang="0">
                    <a:pos x="7" y="1"/>
                  </a:cxn>
                  <a:cxn ang="0">
                    <a:pos x="7" y="1"/>
                  </a:cxn>
                </a:cxnLst>
                <a:rect l="0" t="0" r="r" b="b"/>
                <a:pathLst>
                  <a:path w="8" h="19">
                    <a:moveTo>
                      <a:pt x="7" y="1"/>
                    </a:moveTo>
                    <a:cubicBezTo>
                      <a:pt x="5" y="0"/>
                      <a:pt x="3" y="0"/>
                      <a:pt x="1" y="1"/>
                    </a:cubicBezTo>
                    <a:cubicBezTo>
                      <a:pt x="0" y="2"/>
                      <a:pt x="0" y="4"/>
                      <a:pt x="0" y="5"/>
                    </a:cubicBezTo>
                    <a:cubicBezTo>
                      <a:pt x="0" y="6"/>
                      <a:pt x="0" y="7"/>
                      <a:pt x="1" y="8"/>
                    </a:cubicBezTo>
                    <a:cubicBezTo>
                      <a:pt x="1" y="9"/>
                      <a:pt x="2" y="9"/>
                      <a:pt x="3" y="9"/>
                    </a:cubicBezTo>
                    <a:cubicBezTo>
                      <a:pt x="1" y="10"/>
                      <a:pt x="2" y="12"/>
                      <a:pt x="2" y="13"/>
                    </a:cubicBezTo>
                    <a:cubicBezTo>
                      <a:pt x="2" y="14"/>
                      <a:pt x="3" y="14"/>
                      <a:pt x="4" y="14"/>
                    </a:cubicBezTo>
                    <a:cubicBezTo>
                      <a:pt x="3" y="15"/>
                      <a:pt x="3" y="17"/>
                      <a:pt x="4" y="18"/>
                    </a:cubicBezTo>
                    <a:cubicBezTo>
                      <a:pt x="4" y="18"/>
                      <a:pt x="4" y="18"/>
                      <a:pt x="4" y="18"/>
                    </a:cubicBezTo>
                    <a:cubicBezTo>
                      <a:pt x="4" y="18"/>
                      <a:pt x="4" y="18"/>
                      <a:pt x="4" y="19"/>
                    </a:cubicBezTo>
                    <a:cubicBezTo>
                      <a:pt x="5" y="19"/>
                      <a:pt x="6" y="19"/>
                      <a:pt x="6" y="18"/>
                    </a:cubicBezTo>
                    <a:cubicBezTo>
                      <a:pt x="7" y="17"/>
                      <a:pt x="6" y="16"/>
                      <a:pt x="6" y="15"/>
                    </a:cubicBezTo>
                    <a:cubicBezTo>
                      <a:pt x="6" y="14"/>
                      <a:pt x="7" y="14"/>
                      <a:pt x="7" y="14"/>
                    </a:cubicBezTo>
                    <a:cubicBezTo>
                      <a:pt x="6" y="12"/>
                      <a:pt x="6" y="11"/>
                      <a:pt x="6" y="9"/>
                    </a:cubicBezTo>
                    <a:cubicBezTo>
                      <a:pt x="6" y="9"/>
                      <a:pt x="5" y="9"/>
                      <a:pt x="4" y="9"/>
                    </a:cubicBezTo>
                    <a:cubicBezTo>
                      <a:pt x="6" y="8"/>
                      <a:pt x="7" y="6"/>
                      <a:pt x="8" y="5"/>
                    </a:cubicBezTo>
                    <a:cubicBezTo>
                      <a:pt x="8" y="4"/>
                      <a:pt x="8" y="3"/>
                      <a:pt x="7" y="2"/>
                    </a:cubicBezTo>
                    <a:cubicBezTo>
                      <a:pt x="7" y="2"/>
                      <a:pt x="7" y="2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06" name="Freeform 782"/>
              <p:cNvSpPr>
                <a:spLocks/>
              </p:cNvSpPr>
              <p:nvPr/>
            </p:nvSpPr>
            <p:spPr bwMode="auto">
              <a:xfrm>
                <a:off x="4653" y="1802"/>
                <a:ext cx="32" cy="36"/>
              </a:xfrm>
              <a:custGeom>
                <a:avLst/>
                <a:gdLst/>
                <a:ahLst/>
                <a:cxnLst>
                  <a:cxn ang="0">
                    <a:pos x="3" y="10"/>
                  </a:cxn>
                  <a:cxn ang="0">
                    <a:pos x="1" y="4"/>
                  </a:cxn>
                  <a:cxn ang="0">
                    <a:pos x="9" y="1"/>
                  </a:cxn>
                  <a:cxn ang="0">
                    <a:pos x="2" y="5"/>
                  </a:cxn>
                  <a:cxn ang="0">
                    <a:pos x="3" y="10"/>
                  </a:cxn>
                </a:cxnLst>
                <a:rect l="0" t="0" r="r" b="b"/>
                <a:pathLst>
                  <a:path w="9" h="10">
                    <a:moveTo>
                      <a:pt x="3" y="10"/>
                    </a:moveTo>
                    <a:cubicBezTo>
                      <a:pt x="1" y="9"/>
                      <a:pt x="0" y="5"/>
                      <a:pt x="1" y="4"/>
                    </a:cubicBezTo>
                    <a:cubicBezTo>
                      <a:pt x="2" y="2"/>
                      <a:pt x="7" y="0"/>
                      <a:pt x="9" y="1"/>
                    </a:cubicBezTo>
                    <a:cubicBezTo>
                      <a:pt x="9" y="1"/>
                      <a:pt x="2" y="2"/>
                      <a:pt x="2" y="5"/>
                    </a:cubicBezTo>
                    <a:cubicBezTo>
                      <a:pt x="2" y="5"/>
                      <a:pt x="3" y="10"/>
                      <a:pt x="3" y="1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07" name="Freeform 783"/>
              <p:cNvSpPr>
                <a:spLocks/>
              </p:cNvSpPr>
              <p:nvPr/>
            </p:nvSpPr>
            <p:spPr bwMode="auto">
              <a:xfrm>
                <a:off x="4649" y="1829"/>
                <a:ext cx="23" cy="14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0"/>
                  </a:cxn>
                  <a:cxn ang="0">
                    <a:pos x="4" y="4"/>
                  </a:cxn>
                  <a:cxn ang="0">
                    <a:pos x="6" y="3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6" h="4">
                    <a:moveTo>
                      <a:pt x="2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2"/>
                      <a:pt x="2" y="3"/>
                      <a:pt x="4" y="4"/>
                    </a:cubicBezTo>
                    <a:cubicBezTo>
                      <a:pt x="4" y="4"/>
                      <a:pt x="5" y="3"/>
                      <a:pt x="6" y="3"/>
                    </a:cubicBezTo>
                    <a:cubicBezTo>
                      <a:pt x="4" y="3"/>
                      <a:pt x="3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08" name="Freeform 784"/>
              <p:cNvSpPr>
                <a:spLocks/>
              </p:cNvSpPr>
              <p:nvPr/>
            </p:nvSpPr>
            <p:spPr bwMode="auto">
              <a:xfrm>
                <a:off x="4649" y="1829"/>
                <a:ext cx="23" cy="14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0"/>
                  </a:cxn>
                  <a:cxn ang="0">
                    <a:pos x="4" y="4"/>
                  </a:cxn>
                  <a:cxn ang="0">
                    <a:pos x="6" y="3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6" h="4">
                    <a:moveTo>
                      <a:pt x="2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2"/>
                      <a:pt x="2" y="3"/>
                      <a:pt x="4" y="4"/>
                    </a:cubicBezTo>
                    <a:cubicBezTo>
                      <a:pt x="4" y="4"/>
                      <a:pt x="5" y="3"/>
                      <a:pt x="6" y="3"/>
                    </a:cubicBezTo>
                    <a:cubicBezTo>
                      <a:pt x="4" y="3"/>
                      <a:pt x="3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09" name="Freeform 785"/>
              <p:cNvSpPr>
                <a:spLocks/>
              </p:cNvSpPr>
              <p:nvPr/>
            </p:nvSpPr>
            <p:spPr bwMode="auto">
              <a:xfrm>
                <a:off x="4635" y="1829"/>
                <a:ext cx="23" cy="1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1"/>
                  </a:cxn>
                  <a:cxn ang="0">
                    <a:pos x="3" y="4"/>
                  </a:cxn>
                  <a:cxn ang="0">
                    <a:pos x="6" y="4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3" y="0"/>
                  </a:cxn>
                </a:cxnLst>
                <a:rect l="0" t="0" r="r" b="b"/>
                <a:pathLst>
                  <a:path w="6" h="5">
                    <a:moveTo>
                      <a:pt x="3" y="0"/>
                    </a:moveTo>
                    <a:cubicBezTo>
                      <a:pt x="3" y="1"/>
                      <a:pt x="1" y="1"/>
                      <a:pt x="0" y="1"/>
                    </a:cubicBezTo>
                    <a:cubicBezTo>
                      <a:pt x="0" y="3"/>
                      <a:pt x="2" y="3"/>
                      <a:pt x="3" y="4"/>
                    </a:cubicBezTo>
                    <a:cubicBezTo>
                      <a:pt x="4" y="5"/>
                      <a:pt x="5" y="5"/>
                      <a:pt x="6" y="4"/>
                    </a:cubicBezTo>
                    <a:cubicBezTo>
                      <a:pt x="6" y="4"/>
                      <a:pt x="6" y="4"/>
                      <a:pt x="5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3" y="3"/>
                      <a:pt x="3" y="2"/>
                      <a:pt x="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10" name="Freeform 786"/>
              <p:cNvSpPr>
                <a:spLocks/>
              </p:cNvSpPr>
              <p:nvPr/>
            </p:nvSpPr>
            <p:spPr bwMode="auto">
              <a:xfrm>
                <a:off x="4635" y="1829"/>
                <a:ext cx="23" cy="1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1"/>
                  </a:cxn>
                  <a:cxn ang="0">
                    <a:pos x="3" y="4"/>
                  </a:cxn>
                  <a:cxn ang="0">
                    <a:pos x="6" y="4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3" y="0"/>
                  </a:cxn>
                </a:cxnLst>
                <a:rect l="0" t="0" r="r" b="b"/>
                <a:pathLst>
                  <a:path w="6" h="5">
                    <a:moveTo>
                      <a:pt x="3" y="0"/>
                    </a:moveTo>
                    <a:cubicBezTo>
                      <a:pt x="3" y="1"/>
                      <a:pt x="1" y="1"/>
                      <a:pt x="0" y="1"/>
                    </a:cubicBezTo>
                    <a:cubicBezTo>
                      <a:pt x="0" y="3"/>
                      <a:pt x="2" y="3"/>
                      <a:pt x="3" y="4"/>
                    </a:cubicBezTo>
                    <a:cubicBezTo>
                      <a:pt x="4" y="5"/>
                      <a:pt x="5" y="5"/>
                      <a:pt x="6" y="4"/>
                    </a:cubicBezTo>
                    <a:cubicBezTo>
                      <a:pt x="6" y="4"/>
                      <a:pt x="6" y="4"/>
                      <a:pt x="5" y="4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3" y="3"/>
                      <a:pt x="3" y="2"/>
                      <a:pt x="3" y="0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11" name="Freeform 787"/>
              <p:cNvSpPr>
                <a:spLocks/>
              </p:cNvSpPr>
              <p:nvPr/>
            </p:nvSpPr>
            <p:spPr bwMode="auto">
              <a:xfrm>
                <a:off x="4626" y="1843"/>
                <a:ext cx="23" cy="9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7" y="1"/>
                  </a:cxn>
                  <a:cxn ang="0">
                    <a:pos x="3" y="0"/>
                  </a:cxn>
                </a:cxnLst>
                <a:rect l="0" t="0" r="r" b="b"/>
                <a:pathLst>
                  <a:path w="7" h="3">
                    <a:moveTo>
                      <a:pt x="3" y="0"/>
                    </a:moveTo>
                    <a:cubicBezTo>
                      <a:pt x="3" y="1"/>
                      <a:pt x="1" y="1"/>
                      <a:pt x="0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3" y="2"/>
                      <a:pt x="6" y="3"/>
                      <a:pt x="7" y="1"/>
                    </a:cubicBezTo>
                    <a:cubicBezTo>
                      <a:pt x="5" y="2"/>
                      <a:pt x="4" y="1"/>
                      <a:pt x="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12" name="Freeform 788"/>
              <p:cNvSpPr>
                <a:spLocks/>
              </p:cNvSpPr>
              <p:nvPr/>
            </p:nvSpPr>
            <p:spPr bwMode="auto">
              <a:xfrm>
                <a:off x="4626" y="1843"/>
                <a:ext cx="23" cy="9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7" y="1"/>
                  </a:cxn>
                  <a:cxn ang="0">
                    <a:pos x="3" y="0"/>
                  </a:cxn>
                </a:cxnLst>
                <a:rect l="0" t="0" r="r" b="b"/>
                <a:pathLst>
                  <a:path w="7" h="3">
                    <a:moveTo>
                      <a:pt x="3" y="0"/>
                    </a:moveTo>
                    <a:cubicBezTo>
                      <a:pt x="3" y="1"/>
                      <a:pt x="1" y="1"/>
                      <a:pt x="0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3" y="2"/>
                      <a:pt x="6" y="3"/>
                      <a:pt x="7" y="1"/>
                    </a:cubicBezTo>
                    <a:cubicBezTo>
                      <a:pt x="5" y="2"/>
                      <a:pt x="4" y="1"/>
                      <a:pt x="3" y="0"/>
                    </a:cubicBezTo>
                    <a:close/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13" name="Freeform 789"/>
              <p:cNvSpPr>
                <a:spLocks/>
              </p:cNvSpPr>
              <p:nvPr/>
            </p:nvSpPr>
            <p:spPr bwMode="auto">
              <a:xfrm>
                <a:off x="4653" y="1770"/>
                <a:ext cx="28" cy="46"/>
              </a:xfrm>
              <a:custGeom>
                <a:avLst/>
                <a:gdLst/>
                <a:ahLst/>
                <a:cxnLst>
                  <a:cxn ang="0">
                    <a:pos x="6" y="10"/>
                  </a:cxn>
                  <a:cxn ang="0">
                    <a:pos x="6" y="10"/>
                  </a:cxn>
                  <a:cxn ang="0">
                    <a:pos x="2" y="12"/>
                  </a:cxn>
                  <a:cxn ang="0">
                    <a:pos x="2" y="4"/>
                  </a:cxn>
                  <a:cxn ang="0">
                    <a:pos x="3" y="3"/>
                  </a:cxn>
                  <a:cxn ang="0">
                    <a:pos x="4" y="2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7" y="2"/>
                  </a:cxn>
                  <a:cxn ang="0">
                    <a:pos x="5" y="6"/>
                  </a:cxn>
                  <a:cxn ang="0">
                    <a:pos x="6" y="10"/>
                  </a:cxn>
                  <a:cxn ang="0">
                    <a:pos x="6" y="11"/>
                  </a:cxn>
                  <a:cxn ang="0">
                    <a:pos x="6" y="10"/>
                  </a:cxn>
                </a:cxnLst>
                <a:rect l="0" t="0" r="r" b="b"/>
                <a:pathLst>
                  <a:path w="8" h="13">
                    <a:moveTo>
                      <a:pt x="6" y="10"/>
                    </a:moveTo>
                    <a:cubicBezTo>
                      <a:pt x="6" y="10"/>
                      <a:pt x="6" y="10"/>
                      <a:pt x="6" y="10"/>
                    </a:cubicBezTo>
                    <a:cubicBezTo>
                      <a:pt x="6" y="12"/>
                      <a:pt x="2" y="13"/>
                      <a:pt x="2" y="12"/>
                    </a:cubicBezTo>
                    <a:cubicBezTo>
                      <a:pt x="0" y="9"/>
                      <a:pt x="1" y="7"/>
                      <a:pt x="2" y="4"/>
                    </a:cubicBezTo>
                    <a:cubicBezTo>
                      <a:pt x="2" y="4"/>
                      <a:pt x="3" y="3"/>
                      <a:pt x="3" y="3"/>
                    </a:cubicBezTo>
                    <a:cubicBezTo>
                      <a:pt x="3" y="2"/>
                      <a:pt x="3" y="2"/>
                      <a:pt x="4" y="2"/>
                    </a:cubicBezTo>
                    <a:cubicBezTo>
                      <a:pt x="5" y="1"/>
                      <a:pt x="7" y="1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1"/>
                      <a:pt x="7" y="1"/>
                      <a:pt x="7" y="2"/>
                    </a:cubicBezTo>
                    <a:cubicBezTo>
                      <a:pt x="6" y="3"/>
                      <a:pt x="6" y="5"/>
                      <a:pt x="5" y="6"/>
                    </a:cubicBezTo>
                    <a:cubicBezTo>
                      <a:pt x="5" y="7"/>
                      <a:pt x="5" y="9"/>
                      <a:pt x="6" y="10"/>
                    </a:cubicBezTo>
                    <a:cubicBezTo>
                      <a:pt x="7" y="10"/>
                      <a:pt x="7" y="10"/>
                      <a:pt x="6" y="11"/>
                    </a:cubicBezTo>
                    <a:cubicBezTo>
                      <a:pt x="6" y="11"/>
                      <a:pt x="6" y="10"/>
                      <a:pt x="6" y="1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14" name="Freeform 790"/>
              <p:cNvSpPr>
                <a:spLocks/>
              </p:cNvSpPr>
              <p:nvPr/>
            </p:nvSpPr>
            <p:spPr bwMode="auto">
              <a:xfrm>
                <a:off x="4653" y="1770"/>
                <a:ext cx="28" cy="46"/>
              </a:xfrm>
              <a:custGeom>
                <a:avLst/>
                <a:gdLst/>
                <a:ahLst/>
                <a:cxnLst>
                  <a:cxn ang="0">
                    <a:pos x="6" y="10"/>
                  </a:cxn>
                  <a:cxn ang="0">
                    <a:pos x="6" y="10"/>
                  </a:cxn>
                  <a:cxn ang="0">
                    <a:pos x="2" y="12"/>
                  </a:cxn>
                  <a:cxn ang="0">
                    <a:pos x="2" y="4"/>
                  </a:cxn>
                  <a:cxn ang="0">
                    <a:pos x="3" y="3"/>
                  </a:cxn>
                  <a:cxn ang="0">
                    <a:pos x="4" y="2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7" y="2"/>
                  </a:cxn>
                  <a:cxn ang="0">
                    <a:pos x="5" y="6"/>
                  </a:cxn>
                  <a:cxn ang="0">
                    <a:pos x="6" y="10"/>
                  </a:cxn>
                  <a:cxn ang="0">
                    <a:pos x="6" y="11"/>
                  </a:cxn>
                </a:cxnLst>
                <a:rect l="0" t="0" r="r" b="b"/>
                <a:pathLst>
                  <a:path w="8" h="13">
                    <a:moveTo>
                      <a:pt x="6" y="10"/>
                    </a:moveTo>
                    <a:cubicBezTo>
                      <a:pt x="6" y="10"/>
                      <a:pt x="6" y="10"/>
                      <a:pt x="6" y="10"/>
                    </a:cubicBezTo>
                    <a:cubicBezTo>
                      <a:pt x="6" y="12"/>
                      <a:pt x="2" y="13"/>
                      <a:pt x="2" y="12"/>
                    </a:cubicBezTo>
                    <a:cubicBezTo>
                      <a:pt x="0" y="9"/>
                      <a:pt x="1" y="7"/>
                      <a:pt x="2" y="4"/>
                    </a:cubicBezTo>
                    <a:cubicBezTo>
                      <a:pt x="2" y="4"/>
                      <a:pt x="3" y="3"/>
                      <a:pt x="3" y="3"/>
                    </a:cubicBezTo>
                    <a:cubicBezTo>
                      <a:pt x="3" y="2"/>
                      <a:pt x="3" y="2"/>
                      <a:pt x="4" y="2"/>
                    </a:cubicBezTo>
                    <a:cubicBezTo>
                      <a:pt x="5" y="1"/>
                      <a:pt x="7" y="1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1"/>
                      <a:pt x="7" y="1"/>
                      <a:pt x="7" y="2"/>
                    </a:cubicBezTo>
                    <a:cubicBezTo>
                      <a:pt x="6" y="3"/>
                      <a:pt x="6" y="5"/>
                      <a:pt x="5" y="6"/>
                    </a:cubicBezTo>
                    <a:cubicBezTo>
                      <a:pt x="5" y="7"/>
                      <a:pt x="5" y="9"/>
                      <a:pt x="6" y="10"/>
                    </a:cubicBezTo>
                    <a:cubicBezTo>
                      <a:pt x="7" y="10"/>
                      <a:pt x="7" y="10"/>
                      <a:pt x="6" y="11"/>
                    </a:cubicBezTo>
                  </a:path>
                </a:pathLst>
              </a:custGeom>
              <a:noFill/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15" name="Freeform 791"/>
              <p:cNvSpPr>
                <a:spLocks/>
              </p:cNvSpPr>
              <p:nvPr/>
            </p:nvSpPr>
            <p:spPr bwMode="auto">
              <a:xfrm>
                <a:off x="4855" y="1605"/>
                <a:ext cx="46" cy="64"/>
              </a:xfrm>
              <a:custGeom>
                <a:avLst/>
                <a:gdLst/>
                <a:ahLst/>
                <a:cxnLst>
                  <a:cxn ang="0">
                    <a:pos x="11" y="14"/>
                  </a:cxn>
                  <a:cxn ang="0">
                    <a:pos x="13" y="10"/>
                  </a:cxn>
                  <a:cxn ang="0">
                    <a:pos x="9" y="19"/>
                  </a:cxn>
                  <a:cxn ang="0">
                    <a:pos x="2" y="14"/>
                  </a:cxn>
                  <a:cxn ang="0">
                    <a:pos x="0" y="0"/>
                  </a:cxn>
                  <a:cxn ang="0">
                    <a:pos x="5" y="14"/>
                  </a:cxn>
                  <a:cxn ang="0">
                    <a:pos x="9" y="16"/>
                  </a:cxn>
                  <a:cxn ang="0">
                    <a:pos x="11" y="14"/>
                  </a:cxn>
                </a:cxnLst>
                <a:rect l="0" t="0" r="r" b="b"/>
                <a:pathLst>
                  <a:path w="13" h="19">
                    <a:moveTo>
                      <a:pt x="11" y="14"/>
                    </a:moveTo>
                    <a:cubicBezTo>
                      <a:pt x="11" y="14"/>
                      <a:pt x="13" y="10"/>
                      <a:pt x="13" y="10"/>
                    </a:cubicBezTo>
                    <a:cubicBezTo>
                      <a:pt x="13" y="13"/>
                      <a:pt x="9" y="19"/>
                      <a:pt x="9" y="19"/>
                    </a:cubicBezTo>
                    <a:cubicBezTo>
                      <a:pt x="7" y="17"/>
                      <a:pt x="2" y="17"/>
                      <a:pt x="2" y="14"/>
                    </a:cubicBezTo>
                    <a:cubicBezTo>
                      <a:pt x="2" y="10"/>
                      <a:pt x="0" y="4"/>
                      <a:pt x="0" y="0"/>
                    </a:cubicBezTo>
                    <a:cubicBezTo>
                      <a:pt x="0" y="0"/>
                      <a:pt x="2" y="14"/>
                      <a:pt x="5" y="14"/>
                    </a:cubicBezTo>
                    <a:cubicBezTo>
                      <a:pt x="5" y="14"/>
                      <a:pt x="8" y="17"/>
                      <a:pt x="9" y="16"/>
                    </a:cubicBezTo>
                    <a:cubicBezTo>
                      <a:pt x="9" y="16"/>
                      <a:pt x="11" y="14"/>
                      <a:pt x="11" y="14"/>
                    </a:cubicBezTo>
                    <a:close/>
                  </a:path>
                </a:pathLst>
              </a:custGeom>
              <a:solidFill>
                <a:srgbClr val="79501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16" name="Freeform 792"/>
              <p:cNvSpPr>
                <a:spLocks/>
              </p:cNvSpPr>
              <p:nvPr/>
            </p:nvSpPr>
            <p:spPr bwMode="auto">
              <a:xfrm>
                <a:off x="4727" y="1405"/>
                <a:ext cx="60" cy="1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7" y="2"/>
                  </a:cxn>
                  <a:cxn ang="0">
                    <a:pos x="8" y="1"/>
                  </a:cxn>
                  <a:cxn ang="0">
                    <a:pos x="16" y="3"/>
                  </a:cxn>
                  <a:cxn ang="0">
                    <a:pos x="18" y="4"/>
                  </a:cxn>
                  <a:cxn ang="0">
                    <a:pos x="1" y="5"/>
                  </a:cxn>
                  <a:cxn ang="0">
                    <a:pos x="0" y="5"/>
                  </a:cxn>
                </a:cxnLst>
                <a:rect l="0" t="0" r="r" b="b"/>
                <a:pathLst>
                  <a:path w="18" h="5">
                    <a:moveTo>
                      <a:pt x="0" y="5"/>
                    </a:moveTo>
                    <a:cubicBezTo>
                      <a:pt x="3" y="5"/>
                      <a:pt x="5" y="4"/>
                      <a:pt x="7" y="2"/>
                    </a:cubicBezTo>
                    <a:cubicBezTo>
                      <a:pt x="7" y="2"/>
                      <a:pt x="7" y="1"/>
                      <a:pt x="8" y="1"/>
                    </a:cubicBezTo>
                    <a:cubicBezTo>
                      <a:pt x="11" y="0"/>
                      <a:pt x="13" y="1"/>
                      <a:pt x="16" y="3"/>
                    </a:cubicBezTo>
                    <a:cubicBezTo>
                      <a:pt x="17" y="4"/>
                      <a:pt x="17" y="4"/>
                      <a:pt x="18" y="4"/>
                    </a:cubicBezTo>
                    <a:cubicBezTo>
                      <a:pt x="17" y="4"/>
                      <a:pt x="2" y="5"/>
                      <a:pt x="1" y="5"/>
                    </a:cubicBezTo>
                    <a:cubicBezTo>
                      <a:pt x="1" y="5"/>
                      <a:pt x="0" y="5"/>
                      <a:pt x="0" y="5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17" name="Freeform 793"/>
              <p:cNvSpPr>
                <a:spLocks/>
              </p:cNvSpPr>
              <p:nvPr/>
            </p:nvSpPr>
            <p:spPr bwMode="auto">
              <a:xfrm>
                <a:off x="4741" y="1455"/>
                <a:ext cx="55" cy="59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3" y="10"/>
                  </a:cxn>
                  <a:cxn ang="0">
                    <a:pos x="1" y="15"/>
                  </a:cxn>
                  <a:cxn ang="0">
                    <a:pos x="0" y="16"/>
                  </a:cxn>
                  <a:cxn ang="0">
                    <a:pos x="8" y="16"/>
                  </a:cxn>
                  <a:cxn ang="0">
                    <a:pos x="13" y="3"/>
                  </a:cxn>
                  <a:cxn ang="0">
                    <a:pos x="7" y="0"/>
                  </a:cxn>
                  <a:cxn ang="0">
                    <a:pos x="8" y="0"/>
                  </a:cxn>
                </a:cxnLst>
                <a:rect l="0" t="0" r="r" b="b"/>
                <a:pathLst>
                  <a:path w="15" h="17">
                    <a:moveTo>
                      <a:pt x="8" y="0"/>
                    </a:moveTo>
                    <a:cubicBezTo>
                      <a:pt x="9" y="3"/>
                      <a:pt x="6" y="6"/>
                      <a:pt x="3" y="10"/>
                    </a:cubicBezTo>
                    <a:cubicBezTo>
                      <a:pt x="2" y="12"/>
                      <a:pt x="2" y="14"/>
                      <a:pt x="1" y="15"/>
                    </a:cubicBezTo>
                    <a:cubicBezTo>
                      <a:pt x="1" y="16"/>
                      <a:pt x="0" y="16"/>
                      <a:pt x="0" y="16"/>
                    </a:cubicBezTo>
                    <a:cubicBezTo>
                      <a:pt x="3" y="17"/>
                      <a:pt x="6" y="17"/>
                      <a:pt x="8" y="16"/>
                    </a:cubicBezTo>
                    <a:cubicBezTo>
                      <a:pt x="13" y="14"/>
                      <a:pt x="15" y="7"/>
                      <a:pt x="13" y="3"/>
                    </a:cubicBezTo>
                    <a:cubicBezTo>
                      <a:pt x="12" y="2"/>
                      <a:pt x="9" y="1"/>
                      <a:pt x="7" y="0"/>
                    </a:cubicBezTo>
                    <a:cubicBezTo>
                      <a:pt x="7" y="0"/>
                      <a:pt x="8" y="0"/>
                      <a:pt x="8" y="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18" name="Freeform 794"/>
              <p:cNvSpPr>
                <a:spLocks/>
              </p:cNvSpPr>
              <p:nvPr/>
            </p:nvSpPr>
            <p:spPr bwMode="auto">
              <a:xfrm>
                <a:off x="4947" y="1947"/>
                <a:ext cx="28" cy="23"/>
              </a:xfrm>
              <a:custGeom>
                <a:avLst/>
                <a:gdLst/>
                <a:ahLst/>
                <a:cxnLst>
                  <a:cxn ang="0">
                    <a:pos x="8" y="4"/>
                  </a:cxn>
                  <a:cxn ang="0">
                    <a:pos x="3" y="7"/>
                  </a:cxn>
                  <a:cxn ang="0">
                    <a:pos x="0" y="3"/>
                  </a:cxn>
                  <a:cxn ang="0">
                    <a:pos x="4" y="0"/>
                  </a:cxn>
                  <a:cxn ang="0">
                    <a:pos x="8" y="4"/>
                  </a:cxn>
                  <a:cxn ang="0">
                    <a:pos x="8" y="4"/>
                  </a:cxn>
                </a:cxnLst>
                <a:rect l="0" t="0" r="r" b="b"/>
                <a:pathLst>
                  <a:path w="8" h="7">
                    <a:moveTo>
                      <a:pt x="8" y="4"/>
                    </a:moveTo>
                    <a:cubicBezTo>
                      <a:pt x="7" y="6"/>
                      <a:pt x="5" y="7"/>
                      <a:pt x="3" y="7"/>
                    </a:cubicBezTo>
                    <a:cubicBezTo>
                      <a:pt x="1" y="6"/>
                      <a:pt x="1" y="3"/>
                      <a:pt x="0" y="3"/>
                    </a:cubicBezTo>
                    <a:cubicBezTo>
                      <a:pt x="2" y="2"/>
                      <a:pt x="3" y="1"/>
                      <a:pt x="4" y="0"/>
                    </a:cubicBezTo>
                    <a:cubicBezTo>
                      <a:pt x="3" y="1"/>
                      <a:pt x="7" y="2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19" name="Freeform 795"/>
              <p:cNvSpPr>
                <a:spLocks/>
              </p:cNvSpPr>
              <p:nvPr/>
            </p:nvSpPr>
            <p:spPr bwMode="auto">
              <a:xfrm>
                <a:off x="4736" y="1802"/>
                <a:ext cx="64" cy="50"/>
              </a:xfrm>
              <a:custGeom>
                <a:avLst/>
                <a:gdLst/>
                <a:ahLst/>
                <a:cxnLst>
                  <a:cxn ang="0">
                    <a:pos x="18" y="11"/>
                  </a:cxn>
                  <a:cxn ang="0">
                    <a:pos x="17" y="11"/>
                  </a:cxn>
                  <a:cxn ang="0">
                    <a:pos x="12" y="3"/>
                  </a:cxn>
                  <a:cxn ang="0">
                    <a:pos x="0" y="5"/>
                  </a:cxn>
                  <a:cxn ang="0">
                    <a:pos x="11" y="7"/>
                  </a:cxn>
                  <a:cxn ang="0">
                    <a:pos x="18" y="11"/>
                  </a:cxn>
                </a:cxnLst>
                <a:rect l="0" t="0" r="r" b="b"/>
                <a:pathLst>
                  <a:path w="18" h="14">
                    <a:moveTo>
                      <a:pt x="18" y="11"/>
                    </a:moveTo>
                    <a:cubicBezTo>
                      <a:pt x="18" y="11"/>
                      <a:pt x="17" y="11"/>
                      <a:pt x="17" y="11"/>
                    </a:cubicBezTo>
                    <a:cubicBezTo>
                      <a:pt x="14" y="10"/>
                      <a:pt x="15" y="5"/>
                      <a:pt x="12" y="3"/>
                    </a:cubicBezTo>
                    <a:cubicBezTo>
                      <a:pt x="9" y="0"/>
                      <a:pt x="2" y="2"/>
                      <a:pt x="0" y="5"/>
                    </a:cubicBezTo>
                    <a:cubicBezTo>
                      <a:pt x="0" y="5"/>
                      <a:pt x="9" y="1"/>
                      <a:pt x="11" y="7"/>
                    </a:cubicBezTo>
                    <a:cubicBezTo>
                      <a:pt x="14" y="14"/>
                      <a:pt x="18" y="11"/>
                      <a:pt x="18" y="1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20" name="Freeform 796"/>
              <p:cNvSpPr>
                <a:spLocks/>
              </p:cNvSpPr>
              <p:nvPr/>
            </p:nvSpPr>
            <p:spPr bwMode="auto">
              <a:xfrm>
                <a:off x="4630" y="1336"/>
                <a:ext cx="60" cy="109"/>
              </a:xfrm>
              <a:custGeom>
                <a:avLst/>
                <a:gdLst/>
                <a:ahLst/>
                <a:cxnLst>
                  <a:cxn ang="0">
                    <a:pos x="3" y="30"/>
                  </a:cxn>
                  <a:cxn ang="0">
                    <a:pos x="8" y="30"/>
                  </a:cxn>
                  <a:cxn ang="0">
                    <a:pos x="15" y="8"/>
                  </a:cxn>
                  <a:cxn ang="0">
                    <a:pos x="4" y="24"/>
                  </a:cxn>
                  <a:cxn ang="0">
                    <a:pos x="1" y="27"/>
                  </a:cxn>
                  <a:cxn ang="0">
                    <a:pos x="1" y="28"/>
                  </a:cxn>
                  <a:cxn ang="0">
                    <a:pos x="2" y="30"/>
                  </a:cxn>
                  <a:cxn ang="0">
                    <a:pos x="3" y="30"/>
                  </a:cxn>
                </a:cxnLst>
                <a:rect l="0" t="0" r="r" b="b"/>
                <a:pathLst>
                  <a:path w="17" h="31">
                    <a:moveTo>
                      <a:pt x="3" y="30"/>
                    </a:moveTo>
                    <a:cubicBezTo>
                      <a:pt x="5" y="30"/>
                      <a:pt x="8" y="31"/>
                      <a:pt x="8" y="30"/>
                    </a:cubicBezTo>
                    <a:cubicBezTo>
                      <a:pt x="17" y="21"/>
                      <a:pt x="15" y="0"/>
                      <a:pt x="15" y="8"/>
                    </a:cubicBezTo>
                    <a:cubicBezTo>
                      <a:pt x="15" y="14"/>
                      <a:pt x="9" y="19"/>
                      <a:pt x="4" y="24"/>
                    </a:cubicBezTo>
                    <a:cubicBezTo>
                      <a:pt x="4" y="24"/>
                      <a:pt x="2" y="25"/>
                      <a:pt x="1" y="27"/>
                    </a:cubicBezTo>
                    <a:cubicBezTo>
                      <a:pt x="1" y="27"/>
                      <a:pt x="0" y="28"/>
                      <a:pt x="1" y="28"/>
                    </a:cubicBezTo>
                    <a:cubicBezTo>
                      <a:pt x="1" y="29"/>
                      <a:pt x="1" y="30"/>
                      <a:pt x="2" y="30"/>
                    </a:cubicBezTo>
                    <a:cubicBezTo>
                      <a:pt x="2" y="30"/>
                      <a:pt x="3" y="30"/>
                      <a:pt x="3" y="3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21" name="Freeform 797"/>
              <p:cNvSpPr>
                <a:spLocks/>
              </p:cNvSpPr>
              <p:nvPr/>
            </p:nvSpPr>
            <p:spPr bwMode="auto">
              <a:xfrm>
                <a:off x="4667" y="1405"/>
                <a:ext cx="32" cy="41"/>
              </a:xfrm>
              <a:custGeom>
                <a:avLst/>
                <a:gdLst/>
                <a:ahLst/>
                <a:cxnLst>
                  <a:cxn ang="0">
                    <a:pos x="1" y="10"/>
                  </a:cxn>
                  <a:cxn ang="0">
                    <a:pos x="0" y="11"/>
                  </a:cxn>
                  <a:cxn ang="0">
                    <a:pos x="4" y="10"/>
                  </a:cxn>
                  <a:cxn ang="0">
                    <a:pos x="8" y="7"/>
                  </a:cxn>
                  <a:cxn ang="0">
                    <a:pos x="4" y="0"/>
                  </a:cxn>
                  <a:cxn ang="0">
                    <a:pos x="4" y="1"/>
                  </a:cxn>
                  <a:cxn ang="0">
                    <a:pos x="6" y="8"/>
                  </a:cxn>
                  <a:cxn ang="0">
                    <a:pos x="1" y="10"/>
                  </a:cxn>
                </a:cxnLst>
                <a:rect l="0" t="0" r="r" b="b"/>
                <a:pathLst>
                  <a:path w="9" h="12">
                    <a:moveTo>
                      <a:pt x="1" y="10"/>
                    </a:moveTo>
                    <a:cubicBezTo>
                      <a:pt x="1" y="9"/>
                      <a:pt x="0" y="10"/>
                      <a:pt x="0" y="11"/>
                    </a:cubicBezTo>
                    <a:cubicBezTo>
                      <a:pt x="1" y="12"/>
                      <a:pt x="2" y="11"/>
                      <a:pt x="4" y="10"/>
                    </a:cubicBezTo>
                    <a:cubicBezTo>
                      <a:pt x="6" y="9"/>
                      <a:pt x="8" y="8"/>
                      <a:pt x="8" y="7"/>
                    </a:cubicBezTo>
                    <a:cubicBezTo>
                      <a:pt x="9" y="4"/>
                      <a:pt x="6" y="2"/>
                      <a:pt x="4" y="0"/>
                    </a:cubicBezTo>
                    <a:cubicBezTo>
                      <a:pt x="4" y="0"/>
                      <a:pt x="4" y="1"/>
                      <a:pt x="4" y="1"/>
                    </a:cubicBezTo>
                    <a:cubicBezTo>
                      <a:pt x="5" y="3"/>
                      <a:pt x="7" y="5"/>
                      <a:pt x="6" y="8"/>
                    </a:cubicBezTo>
                    <a:cubicBezTo>
                      <a:pt x="6" y="9"/>
                      <a:pt x="3" y="10"/>
                      <a:pt x="1" y="10"/>
                    </a:cubicBezTo>
                    <a:close/>
                  </a:path>
                </a:pathLst>
              </a:custGeom>
              <a:solidFill>
                <a:srgbClr val="FED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22" name="Freeform 798"/>
              <p:cNvSpPr>
                <a:spLocks/>
              </p:cNvSpPr>
              <p:nvPr/>
            </p:nvSpPr>
            <p:spPr bwMode="auto">
              <a:xfrm>
                <a:off x="4681" y="1336"/>
                <a:ext cx="32" cy="7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6"/>
                  </a:cxn>
                  <a:cxn ang="0">
                    <a:pos x="5" y="9"/>
                  </a:cxn>
                  <a:cxn ang="0">
                    <a:pos x="3" y="11"/>
                  </a:cxn>
                  <a:cxn ang="0">
                    <a:pos x="2" y="16"/>
                  </a:cxn>
                  <a:cxn ang="0">
                    <a:pos x="1" y="19"/>
                  </a:cxn>
                  <a:cxn ang="0">
                    <a:pos x="5" y="22"/>
                  </a:cxn>
                  <a:cxn ang="0">
                    <a:pos x="6" y="20"/>
                  </a:cxn>
                  <a:cxn ang="0">
                    <a:pos x="8" y="16"/>
                  </a:cxn>
                  <a:cxn ang="0">
                    <a:pos x="9" y="12"/>
                  </a:cxn>
                  <a:cxn ang="0">
                    <a:pos x="9" y="10"/>
                  </a:cxn>
                  <a:cxn ang="0">
                    <a:pos x="6" y="0"/>
                  </a:cxn>
                </a:cxnLst>
                <a:rect l="0" t="0" r="r" b="b"/>
                <a:pathLst>
                  <a:path w="9" h="22">
                    <a:moveTo>
                      <a:pt x="6" y="0"/>
                    </a:moveTo>
                    <a:cubicBezTo>
                      <a:pt x="6" y="2"/>
                      <a:pt x="6" y="4"/>
                      <a:pt x="6" y="6"/>
                    </a:cubicBezTo>
                    <a:cubicBezTo>
                      <a:pt x="6" y="7"/>
                      <a:pt x="6" y="8"/>
                      <a:pt x="5" y="9"/>
                    </a:cubicBezTo>
                    <a:cubicBezTo>
                      <a:pt x="5" y="11"/>
                      <a:pt x="5" y="10"/>
                      <a:pt x="3" y="11"/>
                    </a:cubicBezTo>
                    <a:cubicBezTo>
                      <a:pt x="0" y="14"/>
                      <a:pt x="2" y="13"/>
                      <a:pt x="2" y="16"/>
                    </a:cubicBezTo>
                    <a:cubicBezTo>
                      <a:pt x="2" y="17"/>
                      <a:pt x="1" y="18"/>
                      <a:pt x="1" y="19"/>
                    </a:cubicBezTo>
                    <a:cubicBezTo>
                      <a:pt x="2" y="19"/>
                      <a:pt x="3" y="22"/>
                      <a:pt x="5" y="22"/>
                    </a:cubicBezTo>
                    <a:cubicBezTo>
                      <a:pt x="5" y="22"/>
                      <a:pt x="6" y="21"/>
                      <a:pt x="6" y="20"/>
                    </a:cubicBezTo>
                    <a:cubicBezTo>
                      <a:pt x="7" y="18"/>
                      <a:pt x="8" y="18"/>
                      <a:pt x="8" y="16"/>
                    </a:cubicBezTo>
                    <a:cubicBezTo>
                      <a:pt x="8" y="16"/>
                      <a:pt x="8" y="14"/>
                      <a:pt x="9" y="12"/>
                    </a:cubicBezTo>
                    <a:cubicBezTo>
                      <a:pt x="9" y="12"/>
                      <a:pt x="9" y="10"/>
                      <a:pt x="9" y="10"/>
                    </a:cubicBezTo>
                    <a:cubicBezTo>
                      <a:pt x="7" y="7"/>
                      <a:pt x="8" y="3"/>
                      <a:pt x="6" y="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23" name="Freeform 799"/>
              <p:cNvSpPr>
                <a:spLocks/>
              </p:cNvSpPr>
              <p:nvPr/>
            </p:nvSpPr>
            <p:spPr bwMode="auto">
              <a:xfrm>
                <a:off x="4713" y="1323"/>
                <a:ext cx="28" cy="73"/>
              </a:xfrm>
              <a:custGeom>
                <a:avLst/>
                <a:gdLst/>
                <a:ahLst/>
                <a:cxnLst>
                  <a:cxn ang="0">
                    <a:pos x="5" y="1"/>
                  </a:cxn>
                  <a:cxn ang="0">
                    <a:pos x="4" y="4"/>
                  </a:cxn>
                  <a:cxn ang="0">
                    <a:pos x="4" y="8"/>
                  </a:cxn>
                  <a:cxn ang="0">
                    <a:pos x="2" y="14"/>
                  </a:cxn>
                  <a:cxn ang="0">
                    <a:pos x="0" y="21"/>
                  </a:cxn>
                  <a:cxn ang="0">
                    <a:pos x="2" y="20"/>
                  </a:cxn>
                  <a:cxn ang="0">
                    <a:pos x="3" y="18"/>
                  </a:cxn>
                  <a:cxn ang="0">
                    <a:pos x="6" y="14"/>
                  </a:cxn>
                  <a:cxn ang="0">
                    <a:pos x="6" y="6"/>
                  </a:cxn>
                  <a:cxn ang="0">
                    <a:pos x="5" y="0"/>
                  </a:cxn>
                  <a:cxn ang="0">
                    <a:pos x="5" y="1"/>
                  </a:cxn>
                </a:cxnLst>
                <a:rect l="0" t="0" r="r" b="b"/>
                <a:pathLst>
                  <a:path w="7" h="21">
                    <a:moveTo>
                      <a:pt x="5" y="1"/>
                    </a:moveTo>
                    <a:cubicBezTo>
                      <a:pt x="4" y="2"/>
                      <a:pt x="5" y="3"/>
                      <a:pt x="4" y="4"/>
                    </a:cubicBezTo>
                    <a:cubicBezTo>
                      <a:pt x="4" y="6"/>
                      <a:pt x="4" y="7"/>
                      <a:pt x="4" y="8"/>
                    </a:cubicBezTo>
                    <a:cubicBezTo>
                      <a:pt x="4" y="10"/>
                      <a:pt x="3" y="12"/>
                      <a:pt x="2" y="14"/>
                    </a:cubicBezTo>
                    <a:cubicBezTo>
                      <a:pt x="1" y="16"/>
                      <a:pt x="1" y="19"/>
                      <a:pt x="0" y="21"/>
                    </a:cubicBezTo>
                    <a:cubicBezTo>
                      <a:pt x="1" y="21"/>
                      <a:pt x="2" y="21"/>
                      <a:pt x="2" y="20"/>
                    </a:cubicBezTo>
                    <a:cubicBezTo>
                      <a:pt x="3" y="20"/>
                      <a:pt x="3" y="18"/>
                      <a:pt x="3" y="18"/>
                    </a:cubicBezTo>
                    <a:cubicBezTo>
                      <a:pt x="5" y="17"/>
                      <a:pt x="6" y="16"/>
                      <a:pt x="6" y="14"/>
                    </a:cubicBezTo>
                    <a:cubicBezTo>
                      <a:pt x="7" y="11"/>
                      <a:pt x="6" y="8"/>
                      <a:pt x="6" y="6"/>
                    </a:cubicBezTo>
                    <a:cubicBezTo>
                      <a:pt x="5" y="4"/>
                      <a:pt x="5" y="2"/>
                      <a:pt x="5" y="0"/>
                    </a:cubicBezTo>
                    <a:cubicBezTo>
                      <a:pt x="5" y="0"/>
                      <a:pt x="5" y="1"/>
                      <a:pt x="5" y="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24" name="Freeform 800"/>
              <p:cNvSpPr>
                <a:spLocks/>
              </p:cNvSpPr>
              <p:nvPr/>
            </p:nvSpPr>
            <p:spPr bwMode="auto">
              <a:xfrm>
                <a:off x="4699" y="1377"/>
                <a:ext cx="73" cy="46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6" y="6"/>
                  </a:cxn>
                  <a:cxn ang="0">
                    <a:pos x="9" y="4"/>
                  </a:cxn>
                  <a:cxn ang="0">
                    <a:pos x="10" y="3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0"/>
                  </a:cxn>
                  <a:cxn ang="0">
                    <a:pos x="14" y="6"/>
                  </a:cxn>
                  <a:cxn ang="0">
                    <a:pos x="13" y="8"/>
                  </a:cxn>
                  <a:cxn ang="0">
                    <a:pos x="7" y="11"/>
                  </a:cxn>
                  <a:cxn ang="0">
                    <a:pos x="6" y="11"/>
                  </a:cxn>
                  <a:cxn ang="0">
                    <a:pos x="0" y="11"/>
                  </a:cxn>
                  <a:cxn ang="0">
                    <a:pos x="0" y="11"/>
                  </a:cxn>
                </a:cxnLst>
                <a:rect l="0" t="0" r="r" b="b"/>
                <a:pathLst>
                  <a:path w="21" h="12">
                    <a:moveTo>
                      <a:pt x="0" y="11"/>
                    </a:moveTo>
                    <a:cubicBezTo>
                      <a:pt x="2" y="9"/>
                      <a:pt x="4" y="8"/>
                      <a:pt x="6" y="6"/>
                    </a:cubicBezTo>
                    <a:cubicBezTo>
                      <a:pt x="7" y="6"/>
                      <a:pt x="8" y="5"/>
                      <a:pt x="9" y="4"/>
                    </a:cubicBezTo>
                    <a:cubicBezTo>
                      <a:pt x="9" y="4"/>
                      <a:pt x="10" y="4"/>
                      <a:pt x="10" y="3"/>
                    </a:cubicBezTo>
                    <a:cubicBezTo>
                      <a:pt x="11" y="1"/>
                      <a:pt x="13" y="1"/>
                      <a:pt x="15" y="0"/>
                    </a:cubicBezTo>
                    <a:cubicBezTo>
                      <a:pt x="16" y="0"/>
                      <a:pt x="16" y="0"/>
                      <a:pt x="17" y="0"/>
                    </a:cubicBezTo>
                    <a:cubicBezTo>
                      <a:pt x="18" y="0"/>
                      <a:pt x="20" y="0"/>
                      <a:pt x="21" y="0"/>
                    </a:cubicBezTo>
                    <a:cubicBezTo>
                      <a:pt x="19" y="2"/>
                      <a:pt x="17" y="4"/>
                      <a:pt x="14" y="6"/>
                    </a:cubicBezTo>
                    <a:cubicBezTo>
                      <a:pt x="14" y="7"/>
                      <a:pt x="13" y="7"/>
                      <a:pt x="13" y="8"/>
                    </a:cubicBezTo>
                    <a:cubicBezTo>
                      <a:pt x="11" y="9"/>
                      <a:pt x="9" y="10"/>
                      <a:pt x="7" y="11"/>
                    </a:cubicBezTo>
                    <a:cubicBezTo>
                      <a:pt x="7" y="11"/>
                      <a:pt x="6" y="11"/>
                      <a:pt x="6" y="11"/>
                    </a:cubicBezTo>
                    <a:cubicBezTo>
                      <a:pt x="4" y="12"/>
                      <a:pt x="2" y="12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25" name="Freeform 801"/>
              <p:cNvSpPr>
                <a:spLocks/>
              </p:cNvSpPr>
              <p:nvPr/>
            </p:nvSpPr>
            <p:spPr bwMode="auto">
              <a:xfrm>
                <a:off x="4741" y="1332"/>
                <a:ext cx="32" cy="46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1" y="7"/>
                  </a:cxn>
                  <a:cxn ang="0">
                    <a:pos x="0" y="14"/>
                  </a:cxn>
                  <a:cxn ang="0">
                    <a:pos x="7" y="13"/>
                  </a:cxn>
                  <a:cxn ang="0">
                    <a:pos x="7" y="10"/>
                  </a:cxn>
                  <a:cxn ang="0">
                    <a:pos x="9" y="7"/>
                  </a:cxn>
                  <a:cxn ang="0">
                    <a:pos x="9" y="6"/>
                  </a:cxn>
                  <a:cxn ang="0">
                    <a:pos x="6" y="1"/>
                  </a:cxn>
                  <a:cxn ang="0">
                    <a:pos x="5" y="0"/>
                  </a:cxn>
                  <a:cxn ang="0">
                    <a:pos x="5" y="0"/>
                  </a:cxn>
                </a:cxnLst>
                <a:rect l="0" t="0" r="r" b="b"/>
                <a:pathLst>
                  <a:path w="10" h="14">
                    <a:moveTo>
                      <a:pt x="5" y="0"/>
                    </a:moveTo>
                    <a:cubicBezTo>
                      <a:pt x="6" y="3"/>
                      <a:pt x="3" y="5"/>
                      <a:pt x="1" y="7"/>
                    </a:cubicBezTo>
                    <a:cubicBezTo>
                      <a:pt x="0" y="9"/>
                      <a:pt x="1" y="12"/>
                      <a:pt x="0" y="14"/>
                    </a:cubicBezTo>
                    <a:cubicBezTo>
                      <a:pt x="2" y="13"/>
                      <a:pt x="4" y="13"/>
                      <a:pt x="7" y="13"/>
                    </a:cubicBezTo>
                    <a:cubicBezTo>
                      <a:pt x="7" y="13"/>
                      <a:pt x="7" y="11"/>
                      <a:pt x="7" y="10"/>
                    </a:cubicBezTo>
                    <a:cubicBezTo>
                      <a:pt x="8" y="10"/>
                      <a:pt x="10" y="9"/>
                      <a:pt x="9" y="7"/>
                    </a:cubicBezTo>
                    <a:cubicBezTo>
                      <a:pt x="9" y="7"/>
                      <a:pt x="9" y="6"/>
                      <a:pt x="9" y="6"/>
                    </a:cubicBezTo>
                    <a:cubicBezTo>
                      <a:pt x="9" y="4"/>
                      <a:pt x="7" y="2"/>
                      <a:pt x="6" y="1"/>
                    </a:cubicBezTo>
                    <a:cubicBezTo>
                      <a:pt x="5" y="1"/>
                      <a:pt x="5" y="1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26" name="Freeform 802"/>
              <p:cNvSpPr>
                <a:spLocks/>
              </p:cNvSpPr>
              <p:nvPr/>
            </p:nvSpPr>
            <p:spPr bwMode="auto">
              <a:xfrm>
                <a:off x="4773" y="1355"/>
                <a:ext cx="83" cy="23"/>
              </a:xfrm>
              <a:custGeom>
                <a:avLst/>
                <a:gdLst/>
                <a:ahLst/>
                <a:cxnLst>
                  <a:cxn ang="0">
                    <a:pos x="1" y="5"/>
                  </a:cxn>
                  <a:cxn ang="0">
                    <a:pos x="1" y="0"/>
                  </a:cxn>
                  <a:cxn ang="0">
                    <a:pos x="8" y="3"/>
                  </a:cxn>
                  <a:cxn ang="0">
                    <a:pos x="23" y="4"/>
                  </a:cxn>
                  <a:cxn ang="0">
                    <a:pos x="1" y="5"/>
                  </a:cxn>
                </a:cxnLst>
                <a:rect l="0" t="0" r="r" b="b"/>
                <a:pathLst>
                  <a:path w="23" h="7">
                    <a:moveTo>
                      <a:pt x="1" y="5"/>
                    </a:moveTo>
                    <a:cubicBezTo>
                      <a:pt x="0" y="5"/>
                      <a:pt x="1" y="2"/>
                      <a:pt x="1" y="0"/>
                    </a:cubicBezTo>
                    <a:cubicBezTo>
                      <a:pt x="5" y="0"/>
                      <a:pt x="6" y="2"/>
                      <a:pt x="8" y="3"/>
                    </a:cubicBezTo>
                    <a:cubicBezTo>
                      <a:pt x="13" y="4"/>
                      <a:pt x="18" y="5"/>
                      <a:pt x="23" y="4"/>
                    </a:cubicBezTo>
                    <a:cubicBezTo>
                      <a:pt x="19" y="7"/>
                      <a:pt x="2" y="6"/>
                      <a:pt x="1" y="5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27" name="Freeform 803"/>
              <p:cNvSpPr>
                <a:spLocks/>
              </p:cNvSpPr>
              <p:nvPr/>
            </p:nvSpPr>
            <p:spPr bwMode="auto">
              <a:xfrm>
                <a:off x="4699" y="1418"/>
                <a:ext cx="73" cy="32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7" y="3"/>
                  </a:cxn>
                  <a:cxn ang="0">
                    <a:pos x="20" y="6"/>
                  </a:cxn>
                  <a:cxn ang="0">
                    <a:pos x="21" y="8"/>
                  </a:cxn>
                  <a:cxn ang="0">
                    <a:pos x="21" y="9"/>
                  </a:cxn>
                  <a:cxn ang="0">
                    <a:pos x="16" y="9"/>
                  </a:cxn>
                  <a:cxn ang="0">
                    <a:pos x="12" y="8"/>
                  </a:cxn>
                  <a:cxn ang="0">
                    <a:pos x="9" y="7"/>
                  </a:cxn>
                  <a:cxn ang="0">
                    <a:pos x="0" y="0"/>
                  </a:cxn>
                  <a:cxn ang="0">
                    <a:pos x="1" y="1"/>
                  </a:cxn>
                </a:cxnLst>
                <a:rect l="0" t="0" r="r" b="b"/>
                <a:pathLst>
                  <a:path w="21" h="9">
                    <a:moveTo>
                      <a:pt x="1" y="1"/>
                    </a:moveTo>
                    <a:cubicBezTo>
                      <a:pt x="2" y="1"/>
                      <a:pt x="3" y="2"/>
                      <a:pt x="5" y="2"/>
                    </a:cubicBezTo>
                    <a:cubicBezTo>
                      <a:pt x="5" y="2"/>
                      <a:pt x="5" y="3"/>
                      <a:pt x="5" y="3"/>
                    </a:cubicBezTo>
                    <a:cubicBezTo>
                      <a:pt x="6" y="3"/>
                      <a:pt x="7" y="3"/>
                      <a:pt x="7" y="3"/>
                    </a:cubicBezTo>
                    <a:cubicBezTo>
                      <a:pt x="9" y="2"/>
                      <a:pt x="17" y="1"/>
                      <a:pt x="20" y="6"/>
                    </a:cubicBezTo>
                    <a:cubicBezTo>
                      <a:pt x="20" y="7"/>
                      <a:pt x="20" y="7"/>
                      <a:pt x="21" y="8"/>
                    </a:cubicBezTo>
                    <a:cubicBezTo>
                      <a:pt x="21" y="8"/>
                      <a:pt x="21" y="8"/>
                      <a:pt x="21" y="9"/>
                    </a:cubicBezTo>
                    <a:cubicBezTo>
                      <a:pt x="19" y="9"/>
                      <a:pt x="18" y="8"/>
                      <a:pt x="16" y="9"/>
                    </a:cubicBezTo>
                    <a:cubicBezTo>
                      <a:pt x="14" y="9"/>
                      <a:pt x="15" y="9"/>
                      <a:pt x="12" y="8"/>
                    </a:cubicBezTo>
                    <a:cubicBezTo>
                      <a:pt x="8" y="7"/>
                      <a:pt x="9" y="7"/>
                      <a:pt x="9" y="7"/>
                    </a:cubicBezTo>
                    <a:cubicBezTo>
                      <a:pt x="4" y="7"/>
                      <a:pt x="3" y="3"/>
                      <a:pt x="0" y="0"/>
                    </a:cubicBezTo>
                    <a:cubicBezTo>
                      <a:pt x="0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28" name="Freeform 804"/>
              <p:cNvSpPr>
                <a:spLocks/>
              </p:cNvSpPr>
              <p:nvPr/>
            </p:nvSpPr>
            <p:spPr bwMode="auto">
              <a:xfrm>
                <a:off x="4763" y="1405"/>
                <a:ext cx="46" cy="59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5" y="15"/>
                  </a:cxn>
                  <a:cxn ang="0">
                    <a:pos x="10" y="15"/>
                  </a:cxn>
                  <a:cxn ang="0">
                    <a:pos x="10" y="6"/>
                  </a:cxn>
                  <a:cxn ang="0">
                    <a:pos x="0" y="6"/>
                  </a:cxn>
                  <a:cxn ang="0">
                    <a:pos x="0" y="7"/>
                  </a:cxn>
                  <a:cxn ang="0">
                    <a:pos x="0" y="7"/>
                  </a:cxn>
                </a:cxnLst>
                <a:rect l="0" t="0" r="r" b="b"/>
                <a:pathLst>
                  <a:path w="13" h="17">
                    <a:moveTo>
                      <a:pt x="0" y="7"/>
                    </a:moveTo>
                    <a:cubicBezTo>
                      <a:pt x="3" y="8"/>
                      <a:pt x="4" y="12"/>
                      <a:pt x="5" y="15"/>
                    </a:cubicBezTo>
                    <a:cubicBezTo>
                      <a:pt x="6" y="16"/>
                      <a:pt x="9" y="17"/>
                      <a:pt x="10" y="15"/>
                    </a:cubicBezTo>
                    <a:cubicBezTo>
                      <a:pt x="13" y="13"/>
                      <a:pt x="13" y="8"/>
                      <a:pt x="10" y="6"/>
                    </a:cubicBezTo>
                    <a:cubicBezTo>
                      <a:pt x="2" y="0"/>
                      <a:pt x="5" y="7"/>
                      <a:pt x="0" y="6"/>
                    </a:cubicBezTo>
                    <a:cubicBezTo>
                      <a:pt x="0" y="6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29" name="Freeform 805"/>
              <p:cNvSpPr>
                <a:spLocks/>
              </p:cNvSpPr>
              <p:nvPr/>
            </p:nvSpPr>
            <p:spPr bwMode="auto">
              <a:xfrm>
                <a:off x="4786" y="1450"/>
                <a:ext cx="41" cy="82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3" y="7"/>
                  </a:cxn>
                  <a:cxn ang="0">
                    <a:pos x="2" y="15"/>
                  </a:cxn>
                  <a:cxn ang="0">
                    <a:pos x="5" y="18"/>
                  </a:cxn>
                  <a:cxn ang="0">
                    <a:pos x="5" y="19"/>
                  </a:cxn>
                  <a:cxn ang="0">
                    <a:pos x="10" y="13"/>
                  </a:cxn>
                  <a:cxn ang="0">
                    <a:pos x="11" y="10"/>
                  </a:cxn>
                  <a:cxn ang="0">
                    <a:pos x="10" y="3"/>
                  </a:cxn>
                  <a:cxn ang="0">
                    <a:pos x="9" y="3"/>
                  </a:cxn>
                  <a:cxn ang="0">
                    <a:pos x="7" y="0"/>
                  </a:cxn>
                </a:cxnLst>
                <a:rect l="0" t="0" r="r" b="b"/>
                <a:pathLst>
                  <a:path w="12" h="23">
                    <a:moveTo>
                      <a:pt x="7" y="0"/>
                    </a:moveTo>
                    <a:cubicBezTo>
                      <a:pt x="7" y="2"/>
                      <a:pt x="4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5"/>
                      <a:pt x="3" y="6"/>
                      <a:pt x="3" y="7"/>
                    </a:cubicBezTo>
                    <a:cubicBezTo>
                      <a:pt x="2" y="10"/>
                      <a:pt x="0" y="13"/>
                      <a:pt x="2" y="15"/>
                    </a:cubicBezTo>
                    <a:cubicBezTo>
                      <a:pt x="3" y="15"/>
                      <a:pt x="3" y="16"/>
                      <a:pt x="5" y="18"/>
                    </a:cubicBezTo>
                    <a:cubicBezTo>
                      <a:pt x="5" y="18"/>
                      <a:pt x="5" y="18"/>
                      <a:pt x="5" y="19"/>
                    </a:cubicBezTo>
                    <a:cubicBezTo>
                      <a:pt x="5" y="23"/>
                      <a:pt x="9" y="15"/>
                      <a:pt x="10" y="13"/>
                    </a:cubicBezTo>
                    <a:cubicBezTo>
                      <a:pt x="11" y="12"/>
                      <a:pt x="11" y="11"/>
                      <a:pt x="11" y="10"/>
                    </a:cubicBezTo>
                    <a:cubicBezTo>
                      <a:pt x="11" y="8"/>
                      <a:pt x="12" y="5"/>
                      <a:pt x="10" y="3"/>
                    </a:cubicBezTo>
                    <a:cubicBezTo>
                      <a:pt x="10" y="3"/>
                      <a:pt x="9" y="4"/>
                      <a:pt x="9" y="3"/>
                    </a:cubicBezTo>
                    <a:cubicBezTo>
                      <a:pt x="8" y="2"/>
                      <a:pt x="8" y="1"/>
                      <a:pt x="7" y="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30" name="Freeform 806"/>
              <p:cNvSpPr>
                <a:spLocks/>
              </p:cNvSpPr>
              <p:nvPr/>
            </p:nvSpPr>
            <p:spPr bwMode="auto">
              <a:xfrm>
                <a:off x="4759" y="1377"/>
                <a:ext cx="78" cy="41"/>
              </a:xfrm>
              <a:custGeom>
                <a:avLst/>
                <a:gdLst/>
                <a:ahLst/>
                <a:cxnLst>
                  <a:cxn ang="0">
                    <a:pos x="5" y="1"/>
                  </a:cxn>
                  <a:cxn ang="0">
                    <a:pos x="0" y="5"/>
                  </a:cxn>
                  <a:cxn ang="0">
                    <a:pos x="2" y="5"/>
                  </a:cxn>
                  <a:cxn ang="0">
                    <a:pos x="18" y="10"/>
                  </a:cxn>
                  <a:cxn ang="0">
                    <a:pos x="22" y="9"/>
                  </a:cxn>
                  <a:cxn ang="0">
                    <a:pos x="6" y="1"/>
                  </a:cxn>
                  <a:cxn ang="0">
                    <a:pos x="5" y="0"/>
                  </a:cxn>
                  <a:cxn ang="0">
                    <a:pos x="5" y="1"/>
                  </a:cxn>
                  <a:cxn ang="0">
                    <a:pos x="5" y="1"/>
                  </a:cxn>
                </a:cxnLst>
                <a:rect l="0" t="0" r="r" b="b"/>
                <a:pathLst>
                  <a:path w="22" h="11">
                    <a:moveTo>
                      <a:pt x="5" y="1"/>
                    </a:moveTo>
                    <a:cubicBezTo>
                      <a:pt x="3" y="2"/>
                      <a:pt x="2" y="4"/>
                      <a:pt x="0" y="5"/>
                    </a:cubicBezTo>
                    <a:cubicBezTo>
                      <a:pt x="1" y="5"/>
                      <a:pt x="1" y="5"/>
                      <a:pt x="2" y="5"/>
                    </a:cubicBezTo>
                    <a:cubicBezTo>
                      <a:pt x="5" y="8"/>
                      <a:pt x="10" y="11"/>
                      <a:pt x="18" y="10"/>
                    </a:cubicBezTo>
                    <a:cubicBezTo>
                      <a:pt x="19" y="10"/>
                      <a:pt x="21" y="9"/>
                      <a:pt x="22" y="9"/>
                    </a:cubicBezTo>
                    <a:cubicBezTo>
                      <a:pt x="17" y="1"/>
                      <a:pt x="15" y="1"/>
                      <a:pt x="6" y="1"/>
                    </a:cubicBezTo>
                    <a:cubicBezTo>
                      <a:pt x="6" y="1"/>
                      <a:pt x="5" y="1"/>
                      <a:pt x="5" y="0"/>
                    </a:cubicBezTo>
                    <a:cubicBezTo>
                      <a:pt x="5" y="0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31" name="Freeform 807"/>
              <p:cNvSpPr>
                <a:spLocks/>
              </p:cNvSpPr>
              <p:nvPr/>
            </p:nvSpPr>
            <p:spPr bwMode="auto">
              <a:xfrm>
                <a:off x="4796" y="1414"/>
                <a:ext cx="69" cy="96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4" y="9"/>
                  </a:cxn>
                  <a:cxn ang="0">
                    <a:pos x="5" y="10"/>
                  </a:cxn>
                  <a:cxn ang="0">
                    <a:pos x="7" y="12"/>
                  </a:cxn>
                  <a:cxn ang="0">
                    <a:pos x="8" y="13"/>
                  </a:cxn>
                  <a:cxn ang="0">
                    <a:pos x="9" y="21"/>
                  </a:cxn>
                  <a:cxn ang="0">
                    <a:pos x="10" y="24"/>
                  </a:cxn>
                  <a:cxn ang="0">
                    <a:pos x="16" y="28"/>
                  </a:cxn>
                  <a:cxn ang="0">
                    <a:pos x="15" y="11"/>
                  </a:cxn>
                  <a:cxn ang="0">
                    <a:pos x="10" y="2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w="19" h="28">
                    <a:moveTo>
                      <a:pt x="0" y="1"/>
                    </a:moveTo>
                    <a:cubicBezTo>
                      <a:pt x="3" y="2"/>
                      <a:pt x="4" y="5"/>
                      <a:pt x="4" y="9"/>
                    </a:cubicBezTo>
                    <a:cubicBezTo>
                      <a:pt x="4" y="10"/>
                      <a:pt x="5" y="10"/>
                      <a:pt x="5" y="10"/>
                    </a:cubicBezTo>
                    <a:cubicBezTo>
                      <a:pt x="6" y="11"/>
                      <a:pt x="6" y="11"/>
                      <a:pt x="7" y="12"/>
                    </a:cubicBezTo>
                    <a:cubicBezTo>
                      <a:pt x="7" y="12"/>
                      <a:pt x="7" y="12"/>
                      <a:pt x="8" y="13"/>
                    </a:cubicBezTo>
                    <a:cubicBezTo>
                      <a:pt x="9" y="15"/>
                      <a:pt x="9" y="19"/>
                      <a:pt x="9" y="21"/>
                    </a:cubicBezTo>
                    <a:cubicBezTo>
                      <a:pt x="9" y="22"/>
                      <a:pt x="10" y="23"/>
                      <a:pt x="10" y="24"/>
                    </a:cubicBezTo>
                    <a:cubicBezTo>
                      <a:pt x="11" y="27"/>
                      <a:pt x="15" y="26"/>
                      <a:pt x="16" y="28"/>
                    </a:cubicBezTo>
                    <a:cubicBezTo>
                      <a:pt x="19" y="23"/>
                      <a:pt x="17" y="15"/>
                      <a:pt x="15" y="11"/>
                    </a:cubicBezTo>
                    <a:cubicBezTo>
                      <a:pt x="14" y="7"/>
                      <a:pt x="13" y="3"/>
                      <a:pt x="10" y="2"/>
                    </a:cubicBezTo>
                    <a:cubicBezTo>
                      <a:pt x="7" y="0"/>
                      <a:pt x="4" y="2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32" name="Freeform 808"/>
              <p:cNvSpPr>
                <a:spLocks/>
              </p:cNvSpPr>
              <p:nvPr/>
            </p:nvSpPr>
            <p:spPr bwMode="auto">
              <a:xfrm>
                <a:off x="4731" y="1578"/>
                <a:ext cx="55" cy="128"/>
              </a:xfrm>
              <a:custGeom>
                <a:avLst/>
                <a:gdLst/>
                <a:ahLst/>
                <a:cxnLst>
                  <a:cxn ang="0">
                    <a:pos x="14" y="37"/>
                  </a:cxn>
                  <a:cxn ang="0">
                    <a:pos x="13" y="35"/>
                  </a:cxn>
                  <a:cxn ang="0">
                    <a:pos x="3" y="26"/>
                  </a:cxn>
                  <a:cxn ang="0">
                    <a:pos x="3" y="2"/>
                  </a:cxn>
                  <a:cxn ang="0">
                    <a:pos x="4" y="1"/>
                  </a:cxn>
                  <a:cxn ang="0">
                    <a:pos x="3" y="6"/>
                  </a:cxn>
                  <a:cxn ang="0">
                    <a:pos x="9" y="4"/>
                  </a:cxn>
                  <a:cxn ang="0">
                    <a:pos x="15" y="33"/>
                  </a:cxn>
                  <a:cxn ang="0">
                    <a:pos x="15" y="36"/>
                  </a:cxn>
                  <a:cxn ang="0">
                    <a:pos x="14" y="37"/>
                  </a:cxn>
                </a:cxnLst>
                <a:rect l="0" t="0" r="r" b="b"/>
                <a:pathLst>
                  <a:path w="16" h="37">
                    <a:moveTo>
                      <a:pt x="14" y="37"/>
                    </a:moveTo>
                    <a:cubicBezTo>
                      <a:pt x="14" y="36"/>
                      <a:pt x="14" y="36"/>
                      <a:pt x="13" y="35"/>
                    </a:cubicBezTo>
                    <a:cubicBezTo>
                      <a:pt x="6" y="32"/>
                      <a:pt x="5" y="30"/>
                      <a:pt x="3" y="26"/>
                    </a:cubicBezTo>
                    <a:cubicBezTo>
                      <a:pt x="0" y="18"/>
                      <a:pt x="1" y="10"/>
                      <a:pt x="3" y="2"/>
                    </a:cubicBezTo>
                    <a:cubicBezTo>
                      <a:pt x="3" y="1"/>
                      <a:pt x="4" y="0"/>
                      <a:pt x="4" y="1"/>
                    </a:cubicBezTo>
                    <a:cubicBezTo>
                      <a:pt x="4" y="2"/>
                      <a:pt x="3" y="4"/>
                      <a:pt x="3" y="6"/>
                    </a:cubicBezTo>
                    <a:cubicBezTo>
                      <a:pt x="6" y="5"/>
                      <a:pt x="9" y="6"/>
                      <a:pt x="9" y="4"/>
                    </a:cubicBezTo>
                    <a:cubicBezTo>
                      <a:pt x="9" y="18"/>
                      <a:pt x="8" y="23"/>
                      <a:pt x="15" y="33"/>
                    </a:cubicBezTo>
                    <a:cubicBezTo>
                      <a:pt x="15" y="33"/>
                      <a:pt x="16" y="35"/>
                      <a:pt x="15" y="36"/>
                    </a:cubicBezTo>
                    <a:cubicBezTo>
                      <a:pt x="15" y="36"/>
                      <a:pt x="15" y="37"/>
                      <a:pt x="14" y="37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33" name="Freeform 809"/>
              <p:cNvSpPr>
                <a:spLocks/>
              </p:cNvSpPr>
              <p:nvPr/>
            </p:nvSpPr>
            <p:spPr bwMode="auto">
              <a:xfrm>
                <a:off x="4699" y="1569"/>
                <a:ext cx="37" cy="132"/>
              </a:xfrm>
              <a:custGeom>
                <a:avLst/>
                <a:gdLst/>
                <a:ahLst/>
                <a:cxnLst>
                  <a:cxn ang="0">
                    <a:pos x="7" y="35"/>
                  </a:cxn>
                  <a:cxn ang="0">
                    <a:pos x="5" y="34"/>
                  </a:cxn>
                  <a:cxn ang="0">
                    <a:pos x="4" y="24"/>
                  </a:cxn>
                  <a:cxn ang="0">
                    <a:pos x="6" y="2"/>
                  </a:cxn>
                  <a:cxn ang="0">
                    <a:pos x="7" y="1"/>
                  </a:cxn>
                  <a:cxn ang="0">
                    <a:pos x="10" y="0"/>
                  </a:cxn>
                  <a:cxn ang="0">
                    <a:pos x="7" y="35"/>
                  </a:cxn>
                </a:cxnLst>
                <a:rect l="0" t="0" r="r" b="b"/>
                <a:pathLst>
                  <a:path w="10" h="37">
                    <a:moveTo>
                      <a:pt x="7" y="35"/>
                    </a:moveTo>
                    <a:cubicBezTo>
                      <a:pt x="7" y="37"/>
                      <a:pt x="5" y="37"/>
                      <a:pt x="5" y="34"/>
                    </a:cubicBezTo>
                    <a:cubicBezTo>
                      <a:pt x="4" y="32"/>
                      <a:pt x="5" y="27"/>
                      <a:pt x="4" y="24"/>
                    </a:cubicBezTo>
                    <a:cubicBezTo>
                      <a:pt x="0" y="17"/>
                      <a:pt x="1" y="8"/>
                      <a:pt x="6" y="2"/>
                    </a:cubicBezTo>
                    <a:cubicBezTo>
                      <a:pt x="6" y="2"/>
                      <a:pt x="7" y="1"/>
                      <a:pt x="7" y="1"/>
                    </a:cubicBezTo>
                    <a:cubicBezTo>
                      <a:pt x="7" y="1"/>
                      <a:pt x="8" y="1"/>
                      <a:pt x="10" y="0"/>
                    </a:cubicBezTo>
                    <a:cubicBezTo>
                      <a:pt x="10" y="0"/>
                      <a:pt x="5" y="10"/>
                      <a:pt x="7" y="35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34" name="Freeform 810"/>
              <p:cNvSpPr>
                <a:spLocks/>
              </p:cNvSpPr>
              <p:nvPr/>
            </p:nvSpPr>
            <p:spPr bwMode="auto">
              <a:xfrm>
                <a:off x="4800" y="1592"/>
                <a:ext cx="64" cy="105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2" y="30"/>
                  </a:cxn>
                  <a:cxn ang="0">
                    <a:pos x="4" y="22"/>
                  </a:cxn>
                  <a:cxn ang="0">
                    <a:pos x="0" y="1"/>
                  </a:cxn>
                  <a:cxn ang="0">
                    <a:pos x="4" y="17"/>
                  </a:cxn>
                  <a:cxn ang="0">
                    <a:pos x="12" y="27"/>
                  </a:cxn>
                  <a:cxn ang="0">
                    <a:pos x="14" y="17"/>
                  </a:cxn>
                  <a:cxn ang="0">
                    <a:pos x="16" y="0"/>
                  </a:cxn>
                </a:cxnLst>
                <a:rect l="0" t="0" r="r" b="b"/>
                <a:pathLst>
                  <a:path w="18" h="30">
                    <a:moveTo>
                      <a:pt x="16" y="0"/>
                    </a:moveTo>
                    <a:cubicBezTo>
                      <a:pt x="15" y="11"/>
                      <a:pt x="18" y="22"/>
                      <a:pt x="12" y="30"/>
                    </a:cubicBezTo>
                    <a:cubicBezTo>
                      <a:pt x="9" y="28"/>
                      <a:pt x="6" y="25"/>
                      <a:pt x="4" y="22"/>
                    </a:cubicBezTo>
                    <a:cubicBezTo>
                      <a:pt x="0" y="16"/>
                      <a:pt x="0" y="8"/>
                      <a:pt x="0" y="1"/>
                    </a:cubicBezTo>
                    <a:cubicBezTo>
                      <a:pt x="0" y="1"/>
                      <a:pt x="1" y="14"/>
                      <a:pt x="4" y="17"/>
                    </a:cubicBezTo>
                    <a:cubicBezTo>
                      <a:pt x="7" y="19"/>
                      <a:pt x="5" y="23"/>
                      <a:pt x="12" y="27"/>
                    </a:cubicBezTo>
                    <a:cubicBezTo>
                      <a:pt x="12" y="27"/>
                      <a:pt x="15" y="19"/>
                      <a:pt x="14" y="17"/>
                    </a:cubicBezTo>
                    <a:cubicBezTo>
                      <a:pt x="14" y="14"/>
                      <a:pt x="15" y="11"/>
                      <a:pt x="16" y="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35" name="Freeform 811"/>
              <p:cNvSpPr>
                <a:spLocks/>
              </p:cNvSpPr>
              <p:nvPr/>
            </p:nvSpPr>
            <p:spPr bwMode="auto">
              <a:xfrm>
                <a:off x="4823" y="1387"/>
                <a:ext cx="64" cy="10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17" y="31"/>
                  </a:cxn>
                  <a:cxn ang="0">
                    <a:pos x="15" y="29"/>
                  </a:cxn>
                  <a:cxn ang="0">
                    <a:pos x="13" y="27"/>
                  </a:cxn>
                  <a:cxn ang="0">
                    <a:pos x="8" y="18"/>
                  </a:cxn>
                  <a:cxn ang="0">
                    <a:pos x="7" y="12"/>
                  </a:cxn>
                  <a:cxn ang="0">
                    <a:pos x="5" y="10"/>
                  </a:cxn>
                  <a:cxn ang="0">
                    <a:pos x="2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4" y="16"/>
                  </a:cxn>
                  <a:cxn ang="0">
                    <a:pos x="18" y="29"/>
                  </a:cxn>
                </a:cxnLst>
                <a:rect l="0" t="0" r="r" b="b"/>
                <a:pathLst>
                  <a:path w="18" h="32">
                    <a:moveTo>
                      <a:pt x="18" y="29"/>
                    </a:moveTo>
                    <a:cubicBezTo>
                      <a:pt x="18" y="29"/>
                      <a:pt x="17" y="31"/>
                      <a:pt x="17" y="31"/>
                    </a:cubicBezTo>
                    <a:cubicBezTo>
                      <a:pt x="16" y="31"/>
                      <a:pt x="16" y="29"/>
                      <a:pt x="15" y="29"/>
                    </a:cubicBezTo>
                    <a:cubicBezTo>
                      <a:pt x="15" y="28"/>
                      <a:pt x="14" y="28"/>
                      <a:pt x="13" y="27"/>
                    </a:cubicBezTo>
                    <a:cubicBezTo>
                      <a:pt x="10" y="25"/>
                      <a:pt x="9" y="22"/>
                      <a:pt x="8" y="18"/>
                    </a:cubicBezTo>
                    <a:cubicBezTo>
                      <a:pt x="8" y="15"/>
                      <a:pt x="7" y="13"/>
                      <a:pt x="7" y="12"/>
                    </a:cubicBezTo>
                    <a:cubicBezTo>
                      <a:pt x="7" y="11"/>
                      <a:pt x="5" y="10"/>
                      <a:pt x="5" y="10"/>
                    </a:cubicBezTo>
                    <a:cubicBezTo>
                      <a:pt x="4" y="7"/>
                      <a:pt x="4" y="4"/>
                      <a:pt x="2" y="2"/>
                    </a:cubicBezTo>
                    <a:cubicBezTo>
                      <a:pt x="1" y="2"/>
                      <a:pt x="1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3" y="4"/>
                      <a:pt x="14" y="16"/>
                    </a:cubicBezTo>
                    <a:cubicBezTo>
                      <a:pt x="16" y="32"/>
                      <a:pt x="15" y="22"/>
                      <a:pt x="18" y="29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36" name="Freeform 812"/>
              <p:cNvSpPr>
                <a:spLocks/>
              </p:cNvSpPr>
              <p:nvPr/>
            </p:nvSpPr>
            <p:spPr bwMode="auto">
              <a:xfrm>
                <a:off x="4796" y="1496"/>
                <a:ext cx="37" cy="123"/>
              </a:xfrm>
              <a:custGeom>
                <a:avLst/>
                <a:gdLst/>
                <a:ahLst/>
                <a:cxnLst>
                  <a:cxn ang="0">
                    <a:pos x="9" y="31"/>
                  </a:cxn>
                  <a:cxn ang="0">
                    <a:pos x="1" y="19"/>
                  </a:cxn>
                  <a:cxn ang="0">
                    <a:pos x="3" y="10"/>
                  </a:cxn>
                  <a:cxn ang="0">
                    <a:pos x="8" y="1"/>
                  </a:cxn>
                  <a:cxn ang="0">
                    <a:pos x="9" y="0"/>
                  </a:cxn>
                  <a:cxn ang="0">
                    <a:pos x="5" y="19"/>
                  </a:cxn>
                  <a:cxn ang="0">
                    <a:pos x="8" y="20"/>
                  </a:cxn>
                  <a:cxn ang="0">
                    <a:pos x="5" y="21"/>
                  </a:cxn>
                  <a:cxn ang="0">
                    <a:pos x="9" y="31"/>
                  </a:cxn>
                </a:cxnLst>
                <a:rect l="0" t="0" r="r" b="b"/>
                <a:pathLst>
                  <a:path w="10" h="35">
                    <a:moveTo>
                      <a:pt x="9" y="31"/>
                    </a:moveTo>
                    <a:cubicBezTo>
                      <a:pt x="7" y="35"/>
                      <a:pt x="0" y="24"/>
                      <a:pt x="1" y="19"/>
                    </a:cubicBezTo>
                    <a:cubicBezTo>
                      <a:pt x="2" y="16"/>
                      <a:pt x="2" y="13"/>
                      <a:pt x="3" y="10"/>
                    </a:cubicBezTo>
                    <a:cubicBezTo>
                      <a:pt x="4" y="7"/>
                      <a:pt x="7" y="5"/>
                      <a:pt x="8" y="1"/>
                    </a:cubicBezTo>
                    <a:cubicBezTo>
                      <a:pt x="9" y="1"/>
                      <a:pt x="9" y="0"/>
                      <a:pt x="9" y="0"/>
                    </a:cubicBezTo>
                    <a:cubicBezTo>
                      <a:pt x="9" y="0"/>
                      <a:pt x="1" y="15"/>
                      <a:pt x="5" y="19"/>
                    </a:cubicBezTo>
                    <a:cubicBezTo>
                      <a:pt x="8" y="24"/>
                      <a:pt x="8" y="20"/>
                      <a:pt x="8" y="20"/>
                    </a:cubicBezTo>
                    <a:cubicBezTo>
                      <a:pt x="8" y="20"/>
                      <a:pt x="5" y="21"/>
                      <a:pt x="5" y="21"/>
                    </a:cubicBezTo>
                    <a:cubicBezTo>
                      <a:pt x="5" y="21"/>
                      <a:pt x="10" y="28"/>
                      <a:pt x="9" y="3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37" name="Freeform 813"/>
              <p:cNvSpPr>
                <a:spLocks/>
              </p:cNvSpPr>
              <p:nvPr/>
            </p:nvSpPr>
            <p:spPr bwMode="auto">
              <a:xfrm>
                <a:off x="4718" y="1510"/>
                <a:ext cx="46" cy="55"/>
              </a:xfrm>
              <a:custGeom>
                <a:avLst/>
                <a:gdLst/>
                <a:ahLst/>
                <a:cxnLst>
                  <a:cxn ang="0">
                    <a:pos x="11" y="2"/>
                  </a:cxn>
                  <a:cxn ang="0">
                    <a:pos x="9" y="2"/>
                  </a:cxn>
                  <a:cxn ang="0">
                    <a:pos x="0" y="15"/>
                  </a:cxn>
                  <a:cxn ang="0">
                    <a:pos x="11" y="3"/>
                  </a:cxn>
                  <a:cxn ang="0">
                    <a:pos x="11" y="2"/>
                  </a:cxn>
                </a:cxnLst>
                <a:rect l="0" t="0" r="r" b="b"/>
                <a:pathLst>
                  <a:path w="13" h="15">
                    <a:moveTo>
                      <a:pt x="11" y="2"/>
                    </a:moveTo>
                    <a:cubicBezTo>
                      <a:pt x="11" y="2"/>
                      <a:pt x="10" y="1"/>
                      <a:pt x="9" y="2"/>
                    </a:cubicBezTo>
                    <a:cubicBezTo>
                      <a:pt x="6" y="7"/>
                      <a:pt x="3" y="11"/>
                      <a:pt x="0" y="15"/>
                    </a:cubicBezTo>
                    <a:cubicBezTo>
                      <a:pt x="0" y="15"/>
                      <a:pt x="8" y="6"/>
                      <a:pt x="11" y="3"/>
                    </a:cubicBezTo>
                    <a:cubicBezTo>
                      <a:pt x="13" y="0"/>
                      <a:pt x="11" y="2"/>
                      <a:pt x="11" y="2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38" name="Freeform 814"/>
              <p:cNvSpPr>
                <a:spLocks/>
              </p:cNvSpPr>
              <p:nvPr/>
            </p:nvSpPr>
            <p:spPr bwMode="auto">
              <a:xfrm>
                <a:off x="4860" y="1478"/>
                <a:ext cx="46" cy="105"/>
              </a:xfrm>
              <a:custGeom>
                <a:avLst/>
                <a:gdLst/>
                <a:ahLst/>
                <a:cxnLst>
                  <a:cxn ang="0">
                    <a:pos x="13" y="29"/>
                  </a:cxn>
                  <a:cxn ang="0">
                    <a:pos x="12" y="28"/>
                  </a:cxn>
                  <a:cxn ang="0">
                    <a:pos x="4" y="23"/>
                  </a:cxn>
                  <a:cxn ang="0">
                    <a:pos x="1" y="9"/>
                  </a:cxn>
                  <a:cxn ang="0">
                    <a:pos x="0" y="0"/>
                  </a:cxn>
                  <a:cxn ang="0">
                    <a:pos x="7" y="7"/>
                  </a:cxn>
                  <a:cxn ang="0">
                    <a:pos x="13" y="26"/>
                  </a:cxn>
                  <a:cxn ang="0">
                    <a:pos x="13" y="29"/>
                  </a:cxn>
                </a:cxnLst>
                <a:rect l="0" t="0" r="r" b="b"/>
                <a:pathLst>
                  <a:path w="13" h="29">
                    <a:moveTo>
                      <a:pt x="13" y="29"/>
                    </a:moveTo>
                    <a:cubicBezTo>
                      <a:pt x="13" y="29"/>
                      <a:pt x="12" y="28"/>
                      <a:pt x="12" y="28"/>
                    </a:cubicBezTo>
                    <a:cubicBezTo>
                      <a:pt x="9" y="26"/>
                      <a:pt x="5" y="26"/>
                      <a:pt x="4" y="23"/>
                    </a:cubicBezTo>
                    <a:cubicBezTo>
                      <a:pt x="3" y="18"/>
                      <a:pt x="2" y="13"/>
                      <a:pt x="1" y="9"/>
                    </a:cubicBezTo>
                    <a:cubicBezTo>
                      <a:pt x="0" y="6"/>
                      <a:pt x="2" y="3"/>
                      <a:pt x="0" y="0"/>
                    </a:cubicBezTo>
                    <a:cubicBezTo>
                      <a:pt x="3" y="1"/>
                      <a:pt x="5" y="4"/>
                      <a:pt x="7" y="7"/>
                    </a:cubicBezTo>
                    <a:cubicBezTo>
                      <a:pt x="7" y="7"/>
                      <a:pt x="2" y="15"/>
                      <a:pt x="13" y="26"/>
                    </a:cubicBezTo>
                    <a:cubicBezTo>
                      <a:pt x="13" y="26"/>
                      <a:pt x="13" y="29"/>
                      <a:pt x="13" y="29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39" name="Freeform 815"/>
              <p:cNvSpPr>
                <a:spLocks/>
              </p:cNvSpPr>
              <p:nvPr/>
            </p:nvSpPr>
            <p:spPr bwMode="auto">
              <a:xfrm>
                <a:off x="4846" y="1701"/>
                <a:ext cx="73" cy="6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5" y="5"/>
                  </a:cxn>
                  <a:cxn ang="0">
                    <a:pos x="6" y="8"/>
                  </a:cxn>
                  <a:cxn ang="0">
                    <a:pos x="9" y="15"/>
                  </a:cxn>
                  <a:cxn ang="0">
                    <a:pos x="19" y="20"/>
                  </a:cxn>
                  <a:cxn ang="0">
                    <a:pos x="19" y="9"/>
                  </a:cxn>
                  <a:cxn ang="0">
                    <a:pos x="18" y="18"/>
                  </a:cxn>
                  <a:cxn ang="0">
                    <a:pos x="10" y="13"/>
                  </a:cxn>
                  <a:cxn ang="0">
                    <a:pos x="4" y="1"/>
                  </a:cxn>
                  <a:cxn ang="0">
                    <a:pos x="1" y="0"/>
                  </a:cxn>
                </a:cxnLst>
                <a:rect l="0" t="0" r="r" b="b"/>
                <a:pathLst>
                  <a:path w="20" h="20">
                    <a:moveTo>
                      <a:pt x="1" y="0"/>
                    </a:moveTo>
                    <a:cubicBezTo>
                      <a:pt x="0" y="1"/>
                      <a:pt x="4" y="3"/>
                      <a:pt x="5" y="5"/>
                    </a:cubicBezTo>
                    <a:cubicBezTo>
                      <a:pt x="5" y="6"/>
                      <a:pt x="5" y="7"/>
                      <a:pt x="6" y="8"/>
                    </a:cubicBezTo>
                    <a:cubicBezTo>
                      <a:pt x="7" y="10"/>
                      <a:pt x="8" y="12"/>
                      <a:pt x="9" y="15"/>
                    </a:cubicBezTo>
                    <a:cubicBezTo>
                      <a:pt x="11" y="19"/>
                      <a:pt x="15" y="19"/>
                      <a:pt x="19" y="20"/>
                    </a:cubicBezTo>
                    <a:cubicBezTo>
                      <a:pt x="20" y="20"/>
                      <a:pt x="19" y="13"/>
                      <a:pt x="19" y="9"/>
                    </a:cubicBezTo>
                    <a:cubicBezTo>
                      <a:pt x="19" y="9"/>
                      <a:pt x="18" y="18"/>
                      <a:pt x="18" y="18"/>
                    </a:cubicBezTo>
                    <a:cubicBezTo>
                      <a:pt x="18" y="18"/>
                      <a:pt x="10" y="17"/>
                      <a:pt x="10" y="13"/>
                    </a:cubicBezTo>
                    <a:cubicBezTo>
                      <a:pt x="10" y="8"/>
                      <a:pt x="4" y="1"/>
                      <a:pt x="4" y="1"/>
                    </a:cubicBezTo>
                    <a:cubicBezTo>
                      <a:pt x="4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40" name="Freeform 816"/>
              <p:cNvSpPr>
                <a:spLocks/>
              </p:cNvSpPr>
              <p:nvPr/>
            </p:nvSpPr>
            <p:spPr bwMode="auto">
              <a:xfrm>
                <a:off x="4763" y="1724"/>
                <a:ext cx="73" cy="68"/>
              </a:xfrm>
              <a:custGeom>
                <a:avLst/>
                <a:gdLst/>
                <a:ahLst/>
                <a:cxnLst>
                  <a:cxn ang="0">
                    <a:pos x="17" y="8"/>
                  </a:cxn>
                  <a:cxn ang="0">
                    <a:pos x="20" y="20"/>
                  </a:cxn>
                  <a:cxn ang="0">
                    <a:pos x="15" y="18"/>
                  </a:cxn>
                  <a:cxn ang="0">
                    <a:pos x="0" y="0"/>
                  </a:cxn>
                  <a:cxn ang="0">
                    <a:pos x="14" y="15"/>
                  </a:cxn>
                  <a:cxn ang="0">
                    <a:pos x="14" y="11"/>
                  </a:cxn>
                  <a:cxn ang="0">
                    <a:pos x="15" y="16"/>
                  </a:cxn>
                  <a:cxn ang="0">
                    <a:pos x="18" y="17"/>
                  </a:cxn>
                  <a:cxn ang="0">
                    <a:pos x="19" y="18"/>
                  </a:cxn>
                  <a:cxn ang="0">
                    <a:pos x="18" y="10"/>
                  </a:cxn>
                  <a:cxn ang="0">
                    <a:pos x="17" y="8"/>
                  </a:cxn>
                </a:cxnLst>
                <a:rect l="0" t="0" r="r" b="b"/>
                <a:pathLst>
                  <a:path w="21" h="20">
                    <a:moveTo>
                      <a:pt x="17" y="8"/>
                    </a:moveTo>
                    <a:cubicBezTo>
                      <a:pt x="20" y="12"/>
                      <a:pt x="21" y="15"/>
                      <a:pt x="20" y="20"/>
                    </a:cubicBezTo>
                    <a:cubicBezTo>
                      <a:pt x="19" y="18"/>
                      <a:pt x="16" y="19"/>
                      <a:pt x="15" y="18"/>
                    </a:cubicBezTo>
                    <a:cubicBezTo>
                      <a:pt x="8" y="13"/>
                      <a:pt x="3" y="7"/>
                      <a:pt x="0" y="0"/>
                    </a:cubicBezTo>
                    <a:cubicBezTo>
                      <a:pt x="0" y="0"/>
                      <a:pt x="10" y="16"/>
                      <a:pt x="14" y="15"/>
                    </a:cubicBezTo>
                    <a:cubicBezTo>
                      <a:pt x="14" y="15"/>
                      <a:pt x="15" y="14"/>
                      <a:pt x="14" y="11"/>
                    </a:cubicBezTo>
                    <a:cubicBezTo>
                      <a:pt x="14" y="11"/>
                      <a:pt x="16" y="14"/>
                      <a:pt x="15" y="16"/>
                    </a:cubicBezTo>
                    <a:cubicBezTo>
                      <a:pt x="15" y="16"/>
                      <a:pt x="16" y="18"/>
                      <a:pt x="18" y="17"/>
                    </a:cubicBezTo>
                    <a:cubicBezTo>
                      <a:pt x="19" y="17"/>
                      <a:pt x="19" y="18"/>
                      <a:pt x="19" y="18"/>
                    </a:cubicBezTo>
                    <a:cubicBezTo>
                      <a:pt x="19" y="18"/>
                      <a:pt x="19" y="12"/>
                      <a:pt x="18" y="10"/>
                    </a:cubicBezTo>
                    <a:cubicBezTo>
                      <a:pt x="16" y="8"/>
                      <a:pt x="17" y="8"/>
                      <a:pt x="17" y="8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41" name="Freeform 817"/>
              <p:cNvSpPr>
                <a:spLocks/>
              </p:cNvSpPr>
              <p:nvPr/>
            </p:nvSpPr>
            <p:spPr bwMode="auto">
              <a:xfrm>
                <a:off x="4800" y="1697"/>
                <a:ext cx="78" cy="87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22" y="25"/>
                  </a:cxn>
                  <a:cxn ang="0">
                    <a:pos x="0" y="2"/>
                  </a:cxn>
                  <a:cxn ang="0">
                    <a:pos x="19" y="22"/>
                  </a:cxn>
                  <a:cxn ang="0">
                    <a:pos x="18" y="14"/>
                  </a:cxn>
                  <a:cxn ang="0">
                    <a:pos x="15" y="13"/>
                  </a:cxn>
                  <a:cxn ang="0">
                    <a:pos x="18" y="13"/>
                  </a:cxn>
                  <a:cxn ang="0">
                    <a:pos x="12" y="4"/>
                  </a:cxn>
                  <a:cxn ang="0">
                    <a:pos x="8" y="1"/>
                  </a:cxn>
                  <a:cxn ang="0">
                    <a:pos x="9" y="0"/>
                  </a:cxn>
                </a:cxnLst>
                <a:rect l="0" t="0" r="r" b="b"/>
                <a:pathLst>
                  <a:path w="22" h="25">
                    <a:moveTo>
                      <a:pt x="9" y="0"/>
                    </a:moveTo>
                    <a:cubicBezTo>
                      <a:pt x="18" y="3"/>
                      <a:pt x="21" y="16"/>
                      <a:pt x="22" y="25"/>
                    </a:cubicBezTo>
                    <a:cubicBezTo>
                      <a:pt x="10" y="22"/>
                      <a:pt x="5" y="11"/>
                      <a:pt x="0" y="2"/>
                    </a:cubicBezTo>
                    <a:cubicBezTo>
                      <a:pt x="0" y="2"/>
                      <a:pt x="10" y="19"/>
                      <a:pt x="19" y="22"/>
                    </a:cubicBezTo>
                    <a:cubicBezTo>
                      <a:pt x="19" y="22"/>
                      <a:pt x="19" y="16"/>
                      <a:pt x="18" y="14"/>
                    </a:cubicBezTo>
                    <a:cubicBezTo>
                      <a:pt x="18" y="14"/>
                      <a:pt x="17" y="13"/>
                      <a:pt x="15" y="13"/>
                    </a:cubicBezTo>
                    <a:cubicBezTo>
                      <a:pt x="15" y="13"/>
                      <a:pt x="16" y="13"/>
                      <a:pt x="18" y="13"/>
                    </a:cubicBezTo>
                    <a:cubicBezTo>
                      <a:pt x="18" y="13"/>
                      <a:pt x="16" y="5"/>
                      <a:pt x="12" y="4"/>
                    </a:cubicBezTo>
                    <a:cubicBezTo>
                      <a:pt x="8" y="2"/>
                      <a:pt x="8" y="1"/>
                      <a:pt x="8" y="1"/>
                    </a:cubicBezTo>
                    <a:cubicBezTo>
                      <a:pt x="8" y="1"/>
                      <a:pt x="9" y="0"/>
                      <a:pt x="9" y="0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42" name="Freeform 818"/>
              <p:cNvSpPr>
                <a:spLocks/>
              </p:cNvSpPr>
              <p:nvPr/>
            </p:nvSpPr>
            <p:spPr bwMode="auto">
              <a:xfrm>
                <a:off x="4901" y="1669"/>
                <a:ext cx="46" cy="73"/>
              </a:xfrm>
              <a:custGeom>
                <a:avLst/>
                <a:gdLst/>
                <a:ahLst/>
                <a:cxnLst>
                  <a:cxn ang="0">
                    <a:pos x="13" y="11"/>
                  </a:cxn>
                  <a:cxn ang="0">
                    <a:pos x="13" y="20"/>
                  </a:cxn>
                  <a:cxn ang="0">
                    <a:pos x="0" y="0"/>
                  </a:cxn>
                  <a:cxn ang="0">
                    <a:pos x="5" y="11"/>
                  </a:cxn>
                  <a:cxn ang="0">
                    <a:pos x="12" y="19"/>
                  </a:cxn>
                  <a:cxn ang="0">
                    <a:pos x="12" y="14"/>
                  </a:cxn>
                  <a:cxn ang="0">
                    <a:pos x="9" y="14"/>
                  </a:cxn>
                  <a:cxn ang="0">
                    <a:pos x="12" y="12"/>
                  </a:cxn>
                  <a:cxn ang="0">
                    <a:pos x="12" y="11"/>
                  </a:cxn>
                  <a:cxn ang="0">
                    <a:pos x="13" y="11"/>
                  </a:cxn>
                </a:cxnLst>
                <a:rect l="0" t="0" r="r" b="b"/>
                <a:pathLst>
                  <a:path w="13" h="20">
                    <a:moveTo>
                      <a:pt x="13" y="11"/>
                    </a:moveTo>
                    <a:cubicBezTo>
                      <a:pt x="13" y="16"/>
                      <a:pt x="13" y="20"/>
                      <a:pt x="13" y="20"/>
                    </a:cubicBezTo>
                    <a:cubicBezTo>
                      <a:pt x="5" y="20"/>
                      <a:pt x="1" y="8"/>
                      <a:pt x="0" y="0"/>
                    </a:cubicBezTo>
                    <a:cubicBezTo>
                      <a:pt x="0" y="0"/>
                      <a:pt x="3" y="11"/>
                      <a:pt x="5" y="11"/>
                    </a:cubicBezTo>
                    <a:cubicBezTo>
                      <a:pt x="5" y="11"/>
                      <a:pt x="8" y="17"/>
                      <a:pt x="12" y="19"/>
                    </a:cubicBezTo>
                    <a:cubicBezTo>
                      <a:pt x="12" y="19"/>
                      <a:pt x="12" y="14"/>
                      <a:pt x="12" y="14"/>
                    </a:cubicBezTo>
                    <a:cubicBezTo>
                      <a:pt x="12" y="14"/>
                      <a:pt x="12" y="13"/>
                      <a:pt x="9" y="14"/>
                    </a:cubicBezTo>
                    <a:cubicBezTo>
                      <a:pt x="9" y="14"/>
                      <a:pt x="10" y="12"/>
                      <a:pt x="12" y="12"/>
                    </a:cubicBezTo>
                    <a:cubicBezTo>
                      <a:pt x="12" y="12"/>
                      <a:pt x="12" y="11"/>
                      <a:pt x="12" y="11"/>
                    </a:cubicBezTo>
                    <a:cubicBezTo>
                      <a:pt x="12" y="11"/>
                      <a:pt x="13" y="8"/>
                      <a:pt x="13" y="1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43" name="Freeform 819"/>
              <p:cNvSpPr>
                <a:spLocks/>
              </p:cNvSpPr>
              <p:nvPr/>
            </p:nvSpPr>
            <p:spPr bwMode="auto">
              <a:xfrm>
                <a:off x="4887" y="1938"/>
                <a:ext cx="37" cy="41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11"/>
                  </a:cxn>
                  <a:cxn ang="0">
                    <a:pos x="8" y="8"/>
                  </a:cxn>
                  <a:cxn ang="0">
                    <a:pos x="0" y="2"/>
                  </a:cxn>
                  <a:cxn ang="0">
                    <a:pos x="2" y="11"/>
                  </a:cxn>
                  <a:cxn ang="0">
                    <a:pos x="2" y="11"/>
                  </a:cxn>
                </a:cxnLst>
                <a:rect l="0" t="0" r="r" b="b"/>
                <a:pathLst>
                  <a:path w="10" h="12">
                    <a:moveTo>
                      <a:pt x="2" y="11"/>
                    </a:moveTo>
                    <a:cubicBezTo>
                      <a:pt x="3" y="11"/>
                      <a:pt x="4" y="12"/>
                      <a:pt x="4" y="11"/>
                    </a:cubicBezTo>
                    <a:cubicBezTo>
                      <a:pt x="5" y="10"/>
                      <a:pt x="7" y="9"/>
                      <a:pt x="8" y="8"/>
                    </a:cubicBezTo>
                    <a:cubicBezTo>
                      <a:pt x="10" y="3"/>
                      <a:pt x="4" y="0"/>
                      <a:pt x="0" y="2"/>
                    </a:cubicBezTo>
                    <a:cubicBezTo>
                      <a:pt x="2" y="1"/>
                      <a:pt x="2" y="8"/>
                      <a:pt x="2" y="11"/>
                    </a:cubicBezTo>
                    <a:cubicBezTo>
                      <a:pt x="2" y="11"/>
                      <a:pt x="2" y="11"/>
                      <a:pt x="2" y="11"/>
                    </a:cubicBezTo>
                    <a:close/>
                  </a:path>
                </a:pathLst>
              </a:custGeom>
              <a:solidFill>
                <a:srgbClr val="B3680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  <p:sp>
          <p:nvSpPr>
            <p:cNvPr id="1844" name="Freeform 820"/>
            <p:cNvSpPr>
              <a:spLocks/>
            </p:cNvSpPr>
            <p:nvPr/>
          </p:nvSpPr>
          <p:spPr bwMode="auto">
            <a:xfrm>
              <a:off x="4915" y="1943"/>
              <a:ext cx="28" cy="18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2" y="6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1"/>
                </a:cxn>
                <a:cxn ang="0">
                  <a:pos x="4" y="0"/>
                </a:cxn>
                <a:cxn ang="0">
                  <a:pos x="7" y="3"/>
                </a:cxn>
              </a:cxnLst>
              <a:rect l="0" t="0" r="r" b="b"/>
              <a:pathLst>
                <a:path w="7" h="6">
                  <a:moveTo>
                    <a:pt x="7" y="3"/>
                  </a:moveTo>
                  <a:cubicBezTo>
                    <a:pt x="6" y="5"/>
                    <a:pt x="4" y="5"/>
                    <a:pt x="2" y="6"/>
                  </a:cubicBezTo>
                  <a:cubicBezTo>
                    <a:pt x="2" y="5"/>
                    <a:pt x="2" y="4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1" y="1"/>
                    <a:pt x="3" y="1"/>
                    <a:pt x="4" y="0"/>
                  </a:cubicBezTo>
                  <a:cubicBezTo>
                    <a:pt x="4" y="0"/>
                    <a:pt x="7" y="3"/>
                    <a:pt x="7" y="3"/>
                  </a:cubicBezTo>
                  <a:close/>
                </a:path>
              </a:pathLst>
            </a:custGeom>
            <a:solidFill>
              <a:srgbClr val="B3680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45" name="Freeform 821"/>
            <p:cNvSpPr>
              <a:spLocks/>
            </p:cNvSpPr>
            <p:nvPr/>
          </p:nvSpPr>
          <p:spPr bwMode="auto">
            <a:xfrm>
              <a:off x="4933" y="1925"/>
              <a:ext cx="41" cy="32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5" y="3"/>
                </a:cxn>
                <a:cxn ang="0">
                  <a:pos x="2" y="8"/>
                </a:cxn>
              </a:cxnLst>
              <a:rect l="0" t="0" r="r" b="b"/>
              <a:pathLst>
                <a:path w="11" h="9">
                  <a:moveTo>
                    <a:pt x="2" y="8"/>
                  </a:moveTo>
                  <a:cubicBezTo>
                    <a:pt x="2" y="6"/>
                    <a:pt x="0" y="5"/>
                    <a:pt x="0" y="4"/>
                  </a:cubicBezTo>
                  <a:cubicBezTo>
                    <a:pt x="0" y="3"/>
                    <a:pt x="2" y="2"/>
                    <a:pt x="2" y="0"/>
                  </a:cubicBezTo>
                  <a:cubicBezTo>
                    <a:pt x="2" y="0"/>
                    <a:pt x="4" y="2"/>
                    <a:pt x="5" y="3"/>
                  </a:cubicBezTo>
                  <a:cubicBezTo>
                    <a:pt x="11" y="5"/>
                    <a:pt x="2" y="9"/>
                    <a:pt x="2" y="8"/>
                  </a:cubicBezTo>
                  <a:close/>
                </a:path>
              </a:pathLst>
            </a:custGeom>
            <a:solidFill>
              <a:srgbClr val="B3680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46" name="Freeform 822"/>
            <p:cNvSpPr>
              <a:spLocks/>
            </p:cNvSpPr>
            <p:nvPr/>
          </p:nvSpPr>
          <p:spPr bwMode="auto">
            <a:xfrm>
              <a:off x="4910" y="1966"/>
              <a:ext cx="32" cy="41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8" y="8"/>
                </a:cxn>
                <a:cxn ang="0">
                  <a:pos x="3" y="10"/>
                </a:cxn>
                <a:cxn ang="0">
                  <a:pos x="1" y="3"/>
                </a:cxn>
                <a:cxn ang="0">
                  <a:pos x="5" y="0"/>
                </a:cxn>
                <a:cxn ang="0">
                  <a:pos x="6" y="1"/>
                </a:cxn>
                <a:cxn ang="0">
                  <a:pos x="7" y="4"/>
                </a:cxn>
                <a:cxn ang="0">
                  <a:pos x="9" y="7"/>
                </a:cxn>
              </a:cxnLst>
              <a:rect l="0" t="0" r="r" b="b"/>
              <a:pathLst>
                <a:path w="9" h="12">
                  <a:moveTo>
                    <a:pt x="9" y="7"/>
                  </a:moveTo>
                  <a:cubicBezTo>
                    <a:pt x="9" y="7"/>
                    <a:pt x="8" y="8"/>
                    <a:pt x="8" y="8"/>
                  </a:cubicBezTo>
                  <a:cubicBezTo>
                    <a:pt x="7" y="10"/>
                    <a:pt x="5" y="12"/>
                    <a:pt x="3" y="10"/>
                  </a:cubicBezTo>
                  <a:cubicBezTo>
                    <a:pt x="0" y="9"/>
                    <a:pt x="1" y="6"/>
                    <a:pt x="1" y="3"/>
                  </a:cubicBezTo>
                  <a:cubicBezTo>
                    <a:pt x="2" y="1"/>
                    <a:pt x="4" y="0"/>
                    <a:pt x="5" y="0"/>
                  </a:cubicBezTo>
                  <a:cubicBezTo>
                    <a:pt x="6" y="0"/>
                    <a:pt x="6" y="1"/>
                    <a:pt x="6" y="1"/>
                  </a:cubicBezTo>
                  <a:cubicBezTo>
                    <a:pt x="6" y="3"/>
                    <a:pt x="5" y="3"/>
                    <a:pt x="7" y="4"/>
                  </a:cubicBezTo>
                  <a:cubicBezTo>
                    <a:pt x="8" y="4"/>
                    <a:pt x="9" y="7"/>
                    <a:pt x="9" y="7"/>
                  </a:cubicBezTo>
                  <a:close/>
                </a:path>
              </a:pathLst>
            </a:custGeom>
            <a:solidFill>
              <a:srgbClr val="B3680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47" name="Freeform 823"/>
            <p:cNvSpPr>
              <a:spLocks/>
            </p:cNvSpPr>
            <p:nvPr/>
          </p:nvSpPr>
          <p:spPr bwMode="auto">
            <a:xfrm>
              <a:off x="4933" y="1957"/>
              <a:ext cx="23" cy="27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4" y="7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6" y="6"/>
                </a:cxn>
              </a:cxnLst>
              <a:rect l="0" t="0" r="r" b="b"/>
              <a:pathLst>
                <a:path w="6" h="8">
                  <a:moveTo>
                    <a:pt x="6" y="6"/>
                  </a:moveTo>
                  <a:cubicBezTo>
                    <a:pt x="6" y="7"/>
                    <a:pt x="5" y="7"/>
                    <a:pt x="4" y="7"/>
                  </a:cubicBezTo>
                  <a:cubicBezTo>
                    <a:pt x="1" y="8"/>
                    <a:pt x="0" y="4"/>
                    <a:pt x="0" y="2"/>
                  </a:cubicBezTo>
                  <a:cubicBezTo>
                    <a:pt x="1" y="1"/>
                    <a:pt x="2" y="1"/>
                    <a:pt x="3" y="0"/>
                  </a:cubicBezTo>
                  <a:cubicBezTo>
                    <a:pt x="3" y="0"/>
                    <a:pt x="6" y="4"/>
                    <a:pt x="6" y="6"/>
                  </a:cubicBezTo>
                  <a:close/>
                </a:path>
              </a:pathLst>
            </a:custGeom>
            <a:solidFill>
              <a:srgbClr val="B3680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48" name="Freeform 824"/>
            <p:cNvSpPr>
              <a:spLocks/>
            </p:cNvSpPr>
            <p:nvPr/>
          </p:nvSpPr>
          <p:spPr bwMode="auto">
            <a:xfrm>
              <a:off x="4961" y="1925"/>
              <a:ext cx="46" cy="3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6"/>
                </a:cxn>
                <a:cxn ang="0">
                  <a:pos x="5" y="10"/>
                </a:cxn>
                <a:cxn ang="0">
                  <a:pos x="9" y="10"/>
                </a:cxn>
                <a:cxn ang="0">
                  <a:pos x="10" y="10"/>
                </a:cxn>
                <a:cxn ang="0">
                  <a:pos x="13" y="7"/>
                </a:cxn>
                <a:cxn ang="0">
                  <a:pos x="8" y="2"/>
                </a:cxn>
                <a:cxn ang="0">
                  <a:pos x="4" y="0"/>
                </a:cxn>
              </a:cxnLst>
              <a:rect l="0" t="0" r="r" b="b"/>
              <a:pathLst>
                <a:path w="13" h="11">
                  <a:moveTo>
                    <a:pt x="4" y="0"/>
                  </a:moveTo>
                  <a:cubicBezTo>
                    <a:pt x="4" y="1"/>
                    <a:pt x="2" y="5"/>
                    <a:pt x="0" y="6"/>
                  </a:cubicBezTo>
                  <a:cubicBezTo>
                    <a:pt x="1" y="8"/>
                    <a:pt x="3" y="9"/>
                    <a:pt x="5" y="10"/>
                  </a:cubicBezTo>
                  <a:cubicBezTo>
                    <a:pt x="6" y="11"/>
                    <a:pt x="7" y="9"/>
                    <a:pt x="9" y="10"/>
                  </a:cubicBezTo>
                  <a:cubicBezTo>
                    <a:pt x="9" y="10"/>
                    <a:pt x="10" y="10"/>
                    <a:pt x="10" y="10"/>
                  </a:cubicBezTo>
                  <a:cubicBezTo>
                    <a:pt x="11" y="9"/>
                    <a:pt x="13" y="8"/>
                    <a:pt x="13" y="7"/>
                  </a:cubicBezTo>
                  <a:cubicBezTo>
                    <a:pt x="11" y="5"/>
                    <a:pt x="10" y="3"/>
                    <a:pt x="8" y="2"/>
                  </a:cubicBezTo>
                  <a:cubicBezTo>
                    <a:pt x="7" y="2"/>
                    <a:pt x="5" y="2"/>
                    <a:pt x="4" y="0"/>
                  </a:cubicBezTo>
                  <a:close/>
                </a:path>
              </a:pathLst>
            </a:custGeom>
            <a:solidFill>
              <a:srgbClr val="B3680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49" name="Freeform 825"/>
            <p:cNvSpPr>
              <a:spLocks/>
            </p:cNvSpPr>
            <p:nvPr/>
          </p:nvSpPr>
          <p:spPr bwMode="auto">
            <a:xfrm>
              <a:off x="4961" y="1957"/>
              <a:ext cx="46" cy="18"/>
            </a:xfrm>
            <a:custGeom>
              <a:avLst/>
              <a:gdLst/>
              <a:ahLst/>
              <a:cxnLst>
                <a:cxn ang="0">
                  <a:pos x="12" y="1"/>
                </a:cxn>
                <a:cxn ang="0">
                  <a:pos x="6" y="1"/>
                </a:cxn>
                <a:cxn ang="0">
                  <a:pos x="1" y="5"/>
                </a:cxn>
                <a:cxn ang="0">
                  <a:pos x="1" y="5"/>
                </a:cxn>
                <a:cxn ang="0">
                  <a:pos x="2" y="5"/>
                </a:cxn>
                <a:cxn ang="0">
                  <a:pos x="13" y="5"/>
                </a:cxn>
                <a:cxn ang="0">
                  <a:pos x="12" y="1"/>
                </a:cxn>
              </a:cxnLst>
              <a:rect l="0" t="0" r="r" b="b"/>
              <a:pathLst>
                <a:path w="13" h="5">
                  <a:moveTo>
                    <a:pt x="12" y="1"/>
                  </a:moveTo>
                  <a:cubicBezTo>
                    <a:pt x="10" y="1"/>
                    <a:pt x="8" y="0"/>
                    <a:pt x="6" y="1"/>
                  </a:cubicBezTo>
                  <a:cubicBezTo>
                    <a:pt x="4" y="2"/>
                    <a:pt x="3" y="5"/>
                    <a:pt x="1" y="5"/>
                  </a:cubicBezTo>
                  <a:cubicBezTo>
                    <a:pt x="0" y="5"/>
                    <a:pt x="0" y="5"/>
                    <a:pt x="1" y="5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6" y="4"/>
                    <a:pt x="11" y="4"/>
                    <a:pt x="13" y="5"/>
                  </a:cubicBezTo>
                  <a:cubicBezTo>
                    <a:pt x="13" y="4"/>
                    <a:pt x="13" y="2"/>
                    <a:pt x="12" y="1"/>
                  </a:cubicBezTo>
                  <a:close/>
                </a:path>
              </a:pathLst>
            </a:custGeom>
            <a:solidFill>
              <a:srgbClr val="B3680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50" name="Freeform 826"/>
            <p:cNvSpPr>
              <a:spLocks/>
            </p:cNvSpPr>
            <p:nvPr/>
          </p:nvSpPr>
          <p:spPr bwMode="auto">
            <a:xfrm>
              <a:off x="5016" y="1957"/>
              <a:ext cx="41" cy="41"/>
            </a:xfrm>
            <a:custGeom>
              <a:avLst/>
              <a:gdLst/>
              <a:ahLst/>
              <a:cxnLst>
                <a:cxn ang="0">
                  <a:pos x="11" y="5"/>
                </a:cxn>
                <a:cxn ang="0">
                  <a:pos x="9" y="1"/>
                </a:cxn>
                <a:cxn ang="0">
                  <a:pos x="5" y="1"/>
                </a:cxn>
                <a:cxn ang="0">
                  <a:pos x="0" y="7"/>
                </a:cxn>
                <a:cxn ang="0">
                  <a:pos x="6" y="11"/>
                </a:cxn>
                <a:cxn ang="0">
                  <a:pos x="6" y="10"/>
                </a:cxn>
                <a:cxn ang="0">
                  <a:pos x="7" y="9"/>
                </a:cxn>
                <a:cxn ang="0">
                  <a:pos x="11" y="5"/>
                </a:cxn>
              </a:cxnLst>
              <a:rect l="0" t="0" r="r" b="b"/>
              <a:pathLst>
                <a:path w="12" h="12">
                  <a:moveTo>
                    <a:pt x="11" y="5"/>
                  </a:moveTo>
                  <a:cubicBezTo>
                    <a:pt x="12" y="3"/>
                    <a:pt x="11" y="1"/>
                    <a:pt x="9" y="1"/>
                  </a:cubicBezTo>
                  <a:cubicBezTo>
                    <a:pt x="8" y="0"/>
                    <a:pt x="6" y="0"/>
                    <a:pt x="5" y="1"/>
                  </a:cubicBezTo>
                  <a:cubicBezTo>
                    <a:pt x="2" y="2"/>
                    <a:pt x="0" y="4"/>
                    <a:pt x="0" y="7"/>
                  </a:cubicBezTo>
                  <a:cubicBezTo>
                    <a:pt x="0" y="8"/>
                    <a:pt x="4" y="12"/>
                    <a:pt x="6" y="11"/>
                  </a:cubicBezTo>
                  <a:cubicBezTo>
                    <a:pt x="6" y="11"/>
                    <a:pt x="6" y="10"/>
                    <a:pt x="6" y="10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8" y="6"/>
                    <a:pt x="11" y="6"/>
                    <a:pt x="11" y="5"/>
                  </a:cubicBezTo>
                  <a:close/>
                </a:path>
              </a:pathLst>
            </a:custGeom>
            <a:solidFill>
              <a:srgbClr val="B3680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51" name="Freeform 827"/>
            <p:cNvSpPr>
              <a:spLocks/>
            </p:cNvSpPr>
            <p:nvPr/>
          </p:nvSpPr>
          <p:spPr bwMode="auto">
            <a:xfrm>
              <a:off x="5007" y="1947"/>
              <a:ext cx="18" cy="2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2"/>
                </a:cxn>
                <a:cxn ang="0">
                  <a:pos x="2" y="8"/>
                </a:cxn>
                <a:cxn ang="0">
                  <a:pos x="2" y="7"/>
                </a:cxn>
                <a:cxn ang="0">
                  <a:pos x="1" y="5"/>
                </a:cxn>
                <a:cxn ang="0">
                  <a:pos x="0" y="3"/>
                </a:cxn>
                <a:cxn ang="0">
                  <a:pos x="2" y="0"/>
                </a:cxn>
              </a:cxnLst>
              <a:rect l="0" t="0" r="r" b="b"/>
              <a:pathLst>
                <a:path w="5" h="8">
                  <a:moveTo>
                    <a:pt x="2" y="0"/>
                  </a:moveTo>
                  <a:cubicBezTo>
                    <a:pt x="3" y="2"/>
                    <a:pt x="5" y="2"/>
                    <a:pt x="5" y="2"/>
                  </a:cubicBezTo>
                  <a:cubicBezTo>
                    <a:pt x="5" y="4"/>
                    <a:pt x="3" y="6"/>
                    <a:pt x="2" y="8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6"/>
                    <a:pt x="1" y="6"/>
                    <a:pt x="1" y="5"/>
                  </a:cubicBezTo>
                  <a:cubicBezTo>
                    <a:pt x="1" y="4"/>
                    <a:pt x="0" y="4"/>
                    <a:pt x="0" y="3"/>
                  </a:cubicBezTo>
                  <a:cubicBezTo>
                    <a:pt x="1" y="2"/>
                    <a:pt x="2" y="2"/>
                    <a:pt x="2" y="0"/>
                  </a:cubicBezTo>
                  <a:close/>
                </a:path>
              </a:pathLst>
            </a:custGeom>
            <a:solidFill>
              <a:srgbClr val="B3680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52" name="Freeform 828"/>
            <p:cNvSpPr>
              <a:spLocks/>
            </p:cNvSpPr>
            <p:nvPr/>
          </p:nvSpPr>
          <p:spPr bwMode="auto">
            <a:xfrm>
              <a:off x="4741" y="1715"/>
              <a:ext cx="37" cy="59"/>
            </a:xfrm>
            <a:custGeom>
              <a:avLst/>
              <a:gdLst/>
              <a:ahLst/>
              <a:cxnLst>
                <a:cxn ang="0">
                  <a:pos x="10" y="17"/>
                </a:cxn>
                <a:cxn ang="0">
                  <a:pos x="8" y="16"/>
                </a:cxn>
                <a:cxn ang="0">
                  <a:pos x="4" y="12"/>
                </a:cxn>
                <a:cxn ang="0">
                  <a:pos x="1" y="6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0" y="17"/>
                </a:cxn>
              </a:cxnLst>
              <a:rect l="0" t="0" r="r" b="b"/>
              <a:pathLst>
                <a:path w="10" h="17">
                  <a:moveTo>
                    <a:pt x="10" y="17"/>
                  </a:moveTo>
                  <a:cubicBezTo>
                    <a:pt x="9" y="16"/>
                    <a:pt x="8" y="16"/>
                    <a:pt x="8" y="16"/>
                  </a:cubicBezTo>
                  <a:cubicBezTo>
                    <a:pt x="6" y="15"/>
                    <a:pt x="4" y="14"/>
                    <a:pt x="4" y="12"/>
                  </a:cubicBezTo>
                  <a:cubicBezTo>
                    <a:pt x="3" y="10"/>
                    <a:pt x="2" y="8"/>
                    <a:pt x="1" y="6"/>
                  </a:cubicBezTo>
                  <a:cubicBezTo>
                    <a:pt x="0" y="4"/>
                    <a:pt x="0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3" y="11"/>
                    <a:pt x="10" y="17"/>
                  </a:cubicBezTo>
                  <a:close/>
                </a:path>
              </a:pathLst>
            </a:custGeom>
            <a:solidFill>
              <a:srgbClr val="B3680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53" name="Freeform 829"/>
            <p:cNvSpPr>
              <a:spLocks/>
            </p:cNvSpPr>
            <p:nvPr/>
          </p:nvSpPr>
          <p:spPr bwMode="auto">
            <a:xfrm>
              <a:off x="4796" y="1660"/>
              <a:ext cx="51" cy="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9"/>
                </a:cxn>
                <a:cxn ang="0">
                  <a:pos x="9" y="18"/>
                </a:cxn>
                <a:cxn ang="0">
                  <a:pos x="15" y="24"/>
                </a:cxn>
                <a:cxn ang="0">
                  <a:pos x="3" y="3"/>
                </a:cxn>
                <a:cxn ang="0">
                  <a:pos x="2" y="0"/>
                </a:cxn>
              </a:cxnLst>
              <a:rect l="0" t="0" r="r" b="b"/>
              <a:pathLst>
                <a:path w="15" h="24">
                  <a:moveTo>
                    <a:pt x="2" y="0"/>
                  </a:moveTo>
                  <a:cubicBezTo>
                    <a:pt x="2" y="4"/>
                    <a:pt x="0" y="7"/>
                    <a:pt x="2" y="9"/>
                  </a:cubicBezTo>
                  <a:cubicBezTo>
                    <a:pt x="4" y="13"/>
                    <a:pt x="7" y="15"/>
                    <a:pt x="9" y="18"/>
                  </a:cubicBezTo>
                  <a:cubicBezTo>
                    <a:pt x="13" y="24"/>
                    <a:pt x="8" y="21"/>
                    <a:pt x="15" y="24"/>
                  </a:cubicBezTo>
                  <a:cubicBezTo>
                    <a:pt x="10" y="17"/>
                    <a:pt x="8" y="9"/>
                    <a:pt x="3" y="3"/>
                  </a:cubicBezTo>
                  <a:cubicBezTo>
                    <a:pt x="2" y="2"/>
                    <a:pt x="2" y="1"/>
                    <a:pt x="2" y="0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54" name="Freeform 830"/>
            <p:cNvSpPr>
              <a:spLocks/>
            </p:cNvSpPr>
            <p:nvPr/>
          </p:nvSpPr>
          <p:spPr bwMode="auto">
            <a:xfrm>
              <a:off x="4855" y="1660"/>
              <a:ext cx="51" cy="8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9"/>
                </a:cxn>
                <a:cxn ang="0">
                  <a:pos x="9" y="18"/>
                </a:cxn>
                <a:cxn ang="0">
                  <a:pos x="14" y="23"/>
                </a:cxn>
                <a:cxn ang="0">
                  <a:pos x="2" y="2"/>
                </a:cxn>
                <a:cxn ang="0">
                  <a:pos x="1" y="0"/>
                </a:cxn>
              </a:cxnLst>
              <a:rect l="0" t="0" r="r" b="b"/>
              <a:pathLst>
                <a:path w="14" h="23">
                  <a:moveTo>
                    <a:pt x="1" y="0"/>
                  </a:moveTo>
                  <a:cubicBezTo>
                    <a:pt x="2" y="3"/>
                    <a:pt x="0" y="6"/>
                    <a:pt x="2" y="9"/>
                  </a:cubicBezTo>
                  <a:cubicBezTo>
                    <a:pt x="4" y="12"/>
                    <a:pt x="7" y="15"/>
                    <a:pt x="9" y="18"/>
                  </a:cubicBezTo>
                  <a:cubicBezTo>
                    <a:pt x="11" y="20"/>
                    <a:pt x="12" y="22"/>
                    <a:pt x="14" y="23"/>
                  </a:cubicBezTo>
                  <a:cubicBezTo>
                    <a:pt x="10" y="17"/>
                    <a:pt x="8" y="8"/>
                    <a:pt x="2" y="2"/>
                  </a:cubicBezTo>
                  <a:cubicBezTo>
                    <a:pt x="2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55" name="Freeform 831"/>
            <p:cNvSpPr>
              <a:spLocks/>
            </p:cNvSpPr>
            <p:nvPr/>
          </p:nvSpPr>
          <p:spPr bwMode="auto">
            <a:xfrm>
              <a:off x="4897" y="1637"/>
              <a:ext cx="41" cy="9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9"/>
                </a:cxn>
                <a:cxn ang="0">
                  <a:pos x="8" y="19"/>
                </a:cxn>
                <a:cxn ang="0">
                  <a:pos x="12" y="26"/>
                </a:cxn>
                <a:cxn ang="0">
                  <a:pos x="4" y="3"/>
                </a:cxn>
                <a:cxn ang="0">
                  <a:pos x="3" y="0"/>
                </a:cxn>
              </a:cxnLst>
              <a:rect l="0" t="0" r="r" b="b"/>
              <a:pathLst>
                <a:path w="12" h="26">
                  <a:moveTo>
                    <a:pt x="3" y="0"/>
                  </a:moveTo>
                  <a:cubicBezTo>
                    <a:pt x="3" y="3"/>
                    <a:pt x="0" y="6"/>
                    <a:pt x="2" y="9"/>
                  </a:cubicBezTo>
                  <a:cubicBezTo>
                    <a:pt x="4" y="13"/>
                    <a:pt x="6" y="16"/>
                    <a:pt x="8" y="19"/>
                  </a:cubicBezTo>
                  <a:cubicBezTo>
                    <a:pt x="9" y="22"/>
                    <a:pt x="10" y="24"/>
                    <a:pt x="12" y="26"/>
                  </a:cubicBezTo>
                  <a:cubicBezTo>
                    <a:pt x="8" y="19"/>
                    <a:pt x="8" y="10"/>
                    <a:pt x="4" y="3"/>
                  </a:cubicBezTo>
                  <a:cubicBezTo>
                    <a:pt x="4" y="2"/>
                    <a:pt x="3" y="1"/>
                    <a:pt x="3" y="0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56" name="Freeform 832"/>
            <p:cNvSpPr>
              <a:spLocks/>
            </p:cNvSpPr>
            <p:nvPr/>
          </p:nvSpPr>
          <p:spPr bwMode="auto">
            <a:xfrm>
              <a:off x="4851" y="1569"/>
              <a:ext cx="32" cy="87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2" y="7"/>
                </a:cxn>
                <a:cxn ang="0">
                  <a:pos x="6" y="18"/>
                </a:cxn>
                <a:cxn ang="0">
                  <a:pos x="9" y="25"/>
                </a:cxn>
                <a:cxn ang="0">
                  <a:pos x="6" y="1"/>
                </a:cxn>
                <a:cxn ang="0">
                  <a:pos x="7" y="1"/>
                </a:cxn>
              </a:cxnLst>
              <a:rect l="0" t="0" r="r" b="b"/>
              <a:pathLst>
                <a:path w="9" h="25">
                  <a:moveTo>
                    <a:pt x="7" y="1"/>
                  </a:moveTo>
                  <a:cubicBezTo>
                    <a:pt x="0" y="1"/>
                    <a:pt x="2" y="7"/>
                    <a:pt x="2" y="7"/>
                  </a:cubicBezTo>
                  <a:cubicBezTo>
                    <a:pt x="3" y="11"/>
                    <a:pt x="5" y="14"/>
                    <a:pt x="6" y="18"/>
                  </a:cubicBezTo>
                  <a:cubicBezTo>
                    <a:pt x="7" y="20"/>
                    <a:pt x="7" y="23"/>
                    <a:pt x="9" y="25"/>
                  </a:cubicBezTo>
                  <a:cubicBezTo>
                    <a:pt x="7" y="17"/>
                    <a:pt x="8" y="9"/>
                    <a:pt x="6" y="1"/>
                  </a:cubicBezTo>
                  <a:cubicBezTo>
                    <a:pt x="5" y="0"/>
                    <a:pt x="6" y="1"/>
                    <a:pt x="7" y="1"/>
                  </a:cubicBezTo>
                  <a:close/>
                </a:path>
              </a:pathLst>
            </a:custGeom>
            <a:solidFill>
              <a:srgbClr val="B3680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57" name="Freeform 833"/>
            <p:cNvSpPr>
              <a:spLocks/>
            </p:cNvSpPr>
            <p:nvPr/>
          </p:nvSpPr>
          <p:spPr bwMode="auto">
            <a:xfrm>
              <a:off x="4754" y="1583"/>
              <a:ext cx="28" cy="8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" y="6"/>
                </a:cxn>
                <a:cxn ang="0">
                  <a:pos x="3" y="17"/>
                </a:cxn>
                <a:cxn ang="0">
                  <a:pos x="5" y="25"/>
                </a:cxn>
                <a:cxn ang="0">
                  <a:pos x="5" y="0"/>
                </a:cxn>
                <a:cxn ang="0">
                  <a:pos x="6" y="0"/>
                </a:cxn>
              </a:cxnLst>
              <a:rect l="0" t="0" r="r" b="b"/>
              <a:pathLst>
                <a:path w="7" h="25">
                  <a:moveTo>
                    <a:pt x="6" y="0"/>
                  </a:moveTo>
                  <a:cubicBezTo>
                    <a:pt x="0" y="0"/>
                    <a:pt x="1" y="6"/>
                    <a:pt x="1" y="6"/>
                  </a:cubicBezTo>
                  <a:cubicBezTo>
                    <a:pt x="2" y="10"/>
                    <a:pt x="2" y="14"/>
                    <a:pt x="3" y="17"/>
                  </a:cubicBezTo>
                  <a:cubicBezTo>
                    <a:pt x="3" y="20"/>
                    <a:pt x="3" y="23"/>
                    <a:pt x="5" y="25"/>
                  </a:cubicBezTo>
                  <a:cubicBezTo>
                    <a:pt x="4" y="17"/>
                    <a:pt x="7" y="9"/>
                    <a:pt x="5" y="0"/>
                  </a:cubicBezTo>
                  <a:cubicBezTo>
                    <a:pt x="5" y="0"/>
                    <a:pt x="6" y="1"/>
                    <a:pt x="6" y="0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58" name="Freeform 834"/>
            <p:cNvSpPr>
              <a:spLocks/>
            </p:cNvSpPr>
            <p:nvPr/>
          </p:nvSpPr>
          <p:spPr bwMode="auto">
            <a:xfrm>
              <a:off x="4722" y="1669"/>
              <a:ext cx="87" cy="96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5" y="8"/>
                </a:cxn>
                <a:cxn ang="0">
                  <a:pos x="13" y="16"/>
                </a:cxn>
                <a:cxn ang="0">
                  <a:pos x="24" y="27"/>
                </a:cxn>
                <a:cxn ang="0">
                  <a:pos x="6" y="1"/>
                </a:cxn>
                <a:cxn ang="0">
                  <a:pos x="6" y="1"/>
                </a:cxn>
              </a:cxnLst>
              <a:rect l="0" t="0" r="r" b="b"/>
              <a:pathLst>
                <a:path w="24" h="27">
                  <a:moveTo>
                    <a:pt x="6" y="1"/>
                  </a:moveTo>
                  <a:cubicBezTo>
                    <a:pt x="0" y="4"/>
                    <a:pt x="6" y="8"/>
                    <a:pt x="5" y="8"/>
                  </a:cubicBezTo>
                  <a:cubicBezTo>
                    <a:pt x="8" y="11"/>
                    <a:pt x="11" y="13"/>
                    <a:pt x="13" y="16"/>
                  </a:cubicBezTo>
                  <a:cubicBezTo>
                    <a:pt x="15" y="18"/>
                    <a:pt x="22" y="26"/>
                    <a:pt x="24" y="27"/>
                  </a:cubicBezTo>
                  <a:cubicBezTo>
                    <a:pt x="16" y="17"/>
                    <a:pt x="9" y="12"/>
                    <a:pt x="6" y="1"/>
                  </a:cubicBezTo>
                  <a:cubicBezTo>
                    <a:pt x="5" y="0"/>
                    <a:pt x="6" y="2"/>
                    <a:pt x="6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59" name="Freeform 835"/>
            <p:cNvSpPr>
              <a:spLocks/>
            </p:cNvSpPr>
            <p:nvPr/>
          </p:nvSpPr>
          <p:spPr bwMode="auto">
            <a:xfrm>
              <a:off x="4842" y="1770"/>
              <a:ext cx="73" cy="9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9"/>
                </a:cxn>
                <a:cxn ang="0">
                  <a:pos x="10" y="17"/>
                </a:cxn>
                <a:cxn ang="0">
                  <a:pos x="20" y="27"/>
                </a:cxn>
                <a:cxn ang="0">
                  <a:pos x="2" y="2"/>
                </a:cxn>
                <a:cxn ang="0">
                  <a:pos x="1" y="0"/>
                </a:cxn>
              </a:cxnLst>
              <a:rect l="0" t="0" r="r" b="b"/>
              <a:pathLst>
                <a:path w="20" h="27">
                  <a:moveTo>
                    <a:pt x="1" y="0"/>
                  </a:moveTo>
                  <a:cubicBezTo>
                    <a:pt x="1" y="3"/>
                    <a:pt x="0" y="7"/>
                    <a:pt x="2" y="9"/>
                  </a:cubicBezTo>
                  <a:cubicBezTo>
                    <a:pt x="5" y="12"/>
                    <a:pt x="7" y="15"/>
                    <a:pt x="10" y="17"/>
                  </a:cubicBezTo>
                  <a:cubicBezTo>
                    <a:pt x="8" y="15"/>
                    <a:pt x="16" y="26"/>
                    <a:pt x="20" y="27"/>
                  </a:cubicBezTo>
                  <a:cubicBezTo>
                    <a:pt x="14" y="21"/>
                    <a:pt x="8" y="8"/>
                    <a:pt x="2" y="2"/>
                  </a:cubicBezTo>
                  <a:cubicBezTo>
                    <a:pt x="2" y="2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60" name="Freeform 836"/>
            <p:cNvSpPr>
              <a:spLocks/>
            </p:cNvSpPr>
            <p:nvPr/>
          </p:nvSpPr>
          <p:spPr bwMode="auto">
            <a:xfrm>
              <a:off x="4874" y="1751"/>
              <a:ext cx="69" cy="10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9"/>
                </a:cxn>
                <a:cxn ang="0">
                  <a:pos x="11" y="18"/>
                </a:cxn>
                <a:cxn ang="0">
                  <a:pos x="19" y="29"/>
                </a:cxn>
                <a:cxn ang="0">
                  <a:pos x="2" y="2"/>
                </a:cxn>
                <a:cxn ang="0">
                  <a:pos x="1" y="0"/>
                </a:cxn>
              </a:cxnLst>
              <a:rect l="0" t="0" r="r" b="b"/>
              <a:pathLst>
                <a:path w="19" h="29">
                  <a:moveTo>
                    <a:pt x="1" y="0"/>
                  </a:moveTo>
                  <a:cubicBezTo>
                    <a:pt x="2" y="3"/>
                    <a:pt x="0" y="7"/>
                    <a:pt x="2" y="9"/>
                  </a:cubicBezTo>
                  <a:cubicBezTo>
                    <a:pt x="5" y="12"/>
                    <a:pt x="8" y="15"/>
                    <a:pt x="11" y="18"/>
                  </a:cubicBezTo>
                  <a:cubicBezTo>
                    <a:pt x="8" y="15"/>
                    <a:pt x="15" y="28"/>
                    <a:pt x="19" y="29"/>
                  </a:cubicBezTo>
                  <a:cubicBezTo>
                    <a:pt x="14" y="23"/>
                    <a:pt x="9" y="8"/>
                    <a:pt x="2" y="2"/>
                  </a:cubicBezTo>
                  <a:cubicBezTo>
                    <a:pt x="2" y="2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61" name="Freeform 837"/>
            <p:cNvSpPr>
              <a:spLocks/>
            </p:cNvSpPr>
            <p:nvPr/>
          </p:nvSpPr>
          <p:spPr bwMode="auto">
            <a:xfrm>
              <a:off x="4915" y="1729"/>
              <a:ext cx="55" cy="123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9"/>
                </a:cxn>
                <a:cxn ang="0">
                  <a:pos x="7" y="20"/>
                </a:cxn>
                <a:cxn ang="0">
                  <a:pos x="15" y="36"/>
                </a:cxn>
                <a:cxn ang="0">
                  <a:pos x="2" y="2"/>
                </a:cxn>
                <a:cxn ang="0">
                  <a:pos x="1" y="0"/>
                </a:cxn>
              </a:cxnLst>
              <a:rect l="0" t="0" r="r" b="b"/>
              <a:pathLst>
                <a:path w="15" h="36">
                  <a:moveTo>
                    <a:pt x="1" y="0"/>
                  </a:moveTo>
                  <a:cubicBezTo>
                    <a:pt x="1" y="3"/>
                    <a:pt x="0" y="6"/>
                    <a:pt x="2" y="9"/>
                  </a:cubicBezTo>
                  <a:cubicBezTo>
                    <a:pt x="5" y="11"/>
                    <a:pt x="4" y="15"/>
                    <a:pt x="7" y="20"/>
                  </a:cubicBezTo>
                  <a:cubicBezTo>
                    <a:pt x="5" y="16"/>
                    <a:pt x="12" y="33"/>
                    <a:pt x="15" y="36"/>
                  </a:cubicBezTo>
                  <a:cubicBezTo>
                    <a:pt x="10" y="29"/>
                    <a:pt x="8" y="8"/>
                    <a:pt x="2" y="2"/>
                  </a:cubicBezTo>
                  <a:cubicBezTo>
                    <a:pt x="2" y="1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62" name="Freeform 838"/>
            <p:cNvSpPr>
              <a:spLocks/>
            </p:cNvSpPr>
            <p:nvPr/>
          </p:nvSpPr>
          <p:spPr bwMode="auto">
            <a:xfrm>
              <a:off x="4947" y="1710"/>
              <a:ext cx="46" cy="12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9"/>
                </a:cxn>
                <a:cxn ang="0">
                  <a:pos x="8" y="20"/>
                </a:cxn>
                <a:cxn ang="0">
                  <a:pos x="12" y="37"/>
                </a:cxn>
                <a:cxn ang="0">
                  <a:pos x="3" y="2"/>
                </a:cxn>
                <a:cxn ang="0">
                  <a:pos x="1" y="0"/>
                </a:cxn>
              </a:cxnLst>
              <a:rect l="0" t="0" r="r" b="b"/>
              <a:pathLst>
                <a:path w="12" h="37">
                  <a:moveTo>
                    <a:pt x="1" y="0"/>
                  </a:moveTo>
                  <a:cubicBezTo>
                    <a:pt x="2" y="4"/>
                    <a:pt x="0" y="7"/>
                    <a:pt x="2" y="9"/>
                  </a:cubicBezTo>
                  <a:cubicBezTo>
                    <a:pt x="5" y="12"/>
                    <a:pt x="4" y="15"/>
                    <a:pt x="8" y="20"/>
                  </a:cubicBezTo>
                  <a:cubicBezTo>
                    <a:pt x="6" y="17"/>
                    <a:pt x="9" y="34"/>
                    <a:pt x="12" y="37"/>
                  </a:cubicBezTo>
                  <a:cubicBezTo>
                    <a:pt x="7" y="30"/>
                    <a:pt x="9" y="8"/>
                    <a:pt x="3" y="2"/>
                  </a:cubicBezTo>
                  <a:cubicBezTo>
                    <a:pt x="2" y="2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63" name="Freeform 839"/>
            <p:cNvSpPr>
              <a:spLocks/>
            </p:cNvSpPr>
            <p:nvPr/>
          </p:nvSpPr>
          <p:spPr bwMode="auto">
            <a:xfrm>
              <a:off x="4993" y="1674"/>
              <a:ext cx="18" cy="14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9"/>
                </a:cxn>
                <a:cxn ang="0">
                  <a:pos x="3" y="22"/>
                </a:cxn>
                <a:cxn ang="0">
                  <a:pos x="5" y="42"/>
                </a:cxn>
                <a:cxn ang="0">
                  <a:pos x="2" y="2"/>
                </a:cxn>
                <a:cxn ang="0">
                  <a:pos x="1" y="0"/>
                </a:cxn>
              </a:cxnLst>
              <a:rect l="0" t="0" r="r" b="b"/>
              <a:pathLst>
                <a:path w="6" h="42">
                  <a:moveTo>
                    <a:pt x="1" y="0"/>
                  </a:moveTo>
                  <a:cubicBezTo>
                    <a:pt x="1" y="4"/>
                    <a:pt x="0" y="7"/>
                    <a:pt x="2" y="9"/>
                  </a:cubicBezTo>
                  <a:cubicBezTo>
                    <a:pt x="0" y="8"/>
                    <a:pt x="0" y="14"/>
                    <a:pt x="3" y="22"/>
                  </a:cubicBezTo>
                  <a:cubicBezTo>
                    <a:pt x="2" y="18"/>
                    <a:pt x="3" y="38"/>
                    <a:pt x="5" y="42"/>
                  </a:cubicBezTo>
                  <a:cubicBezTo>
                    <a:pt x="3" y="34"/>
                    <a:pt x="6" y="9"/>
                    <a:pt x="2" y="2"/>
                  </a:cubicBezTo>
                  <a:cubicBezTo>
                    <a:pt x="2" y="2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64" name="Freeform 840"/>
            <p:cNvSpPr>
              <a:spLocks/>
            </p:cNvSpPr>
            <p:nvPr/>
          </p:nvSpPr>
          <p:spPr bwMode="auto">
            <a:xfrm>
              <a:off x="4929" y="1583"/>
              <a:ext cx="41" cy="1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6"/>
                </a:cxn>
                <a:cxn ang="0">
                  <a:pos x="10" y="14"/>
                </a:cxn>
                <a:cxn ang="0">
                  <a:pos x="11" y="33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11" h="34">
                  <a:moveTo>
                    <a:pt x="0" y="0"/>
                  </a:moveTo>
                  <a:cubicBezTo>
                    <a:pt x="2" y="2"/>
                    <a:pt x="6" y="3"/>
                    <a:pt x="7" y="6"/>
                  </a:cubicBezTo>
                  <a:cubicBezTo>
                    <a:pt x="7" y="10"/>
                    <a:pt x="10" y="10"/>
                    <a:pt x="10" y="14"/>
                  </a:cubicBezTo>
                  <a:cubicBezTo>
                    <a:pt x="10" y="14"/>
                    <a:pt x="10" y="34"/>
                    <a:pt x="11" y="33"/>
                  </a:cubicBezTo>
                  <a:cubicBezTo>
                    <a:pt x="9" y="25"/>
                    <a:pt x="1" y="16"/>
                    <a:pt x="1" y="2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65" name="Freeform 841"/>
            <p:cNvSpPr>
              <a:spLocks/>
            </p:cNvSpPr>
            <p:nvPr/>
          </p:nvSpPr>
          <p:spPr bwMode="auto">
            <a:xfrm>
              <a:off x="4869" y="1615"/>
              <a:ext cx="28" cy="1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2"/>
                </a:cxn>
                <a:cxn ang="0">
                  <a:pos x="8" y="2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8" h="3">
                  <a:moveTo>
                    <a:pt x="0" y="1"/>
                  </a:moveTo>
                  <a:cubicBezTo>
                    <a:pt x="1" y="1"/>
                    <a:pt x="3" y="2"/>
                    <a:pt x="5" y="2"/>
                  </a:cubicBezTo>
                  <a:cubicBezTo>
                    <a:pt x="7" y="3"/>
                    <a:pt x="6" y="2"/>
                    <a:pt x="8" y="2"/>
                  </a:cubicBezTo>
                  <a:cubicBezTo>
                    <a:pt x="3" y="1"/>
                    <a:pt x="3" y="1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66" name="Freeform 842"/>
            <p:cNvSpPr>
              <a:spLocks/>
            </p:cNvSpPr>
            <p:nvPr/>
          </p:nvSpPr>
          <p:spPr bwMode="auto">
            <a:xfrm>
              <a:off x="4864" y="1587"/>
              <a:ext cx="32" cy="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5" y="3"/>
                </a:cxn>
                <a:cxn ang="0">
                  <a:pos x="8" y="3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8" h="3">
                  <a:moveTo>
                    <a:pt x="0" y="2"/>
                  </a:moveTo>
                  <a:cubicBezTo>
                    <a:pt x="1" y="2"/>
                    <a:pt x="3" y="2"/>
                    <a:pt x="5" y="3"/>
                  </a:cubicBezTo>
                  <a:cubicBezTo>
                    <a:pt x="7" y="3"/>
                    <a:pt x="6" y="3"/>
                    <a:pt x="8" y="3"/>
                  </a:cubicBezTo>
                  <a:cubicBezTo>
                    <a:pt x="3" y="2"/>
                    <a:pt x="3" y="2"/>
                    <a:pt x="1" y="0"/>
                  </a:cubicBezTo>
                  <a:cubicBezTo>
                    <a:pt x="1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67" name="Freeform 843"/>
            <p:cNvSpPr>
              <a:spLocks/>
            </p:cNvSpPr>
            <p:nvPr/>
          </p:nvSpPr>
          <p:spPr bwMode="auto">
            <a:xfrm>
              <a:off x="4952" y="1646"/>
              <a:ext cx="28" cy="9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3"/>
                </a:cxn>
                <a:cxn ang="0">
                  <a:pos x="8" y="2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8" h="3">
                  <a:moveTo>
                    <a:pt x="0" y="1"/>
                  </a:moveTo>
                  <a:cubicBezTo>
                    <a:pt x="2" y="2"/>
                    <a:pt x="3" y="2"/>
                    <a:pt x="4" y="3"/>
                  </a:cubicBezTo>
                  <a:cubicBezTo>
                    <a:pt x="6" y="3"/>
                    <a:pt x="6" y="3"/>
                    <a:pt x="8" y="2"/>
                  </a:cubicBezTo>
                  <a:cubicBezTo>
                    <a:pt x="3" y="2"/>
                    <a:pt x="4" y="1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68" name="Freeform 844"/>
            <p:cNvSpPr>
              <a:spLocks/>
            </p:cNvSpPr>
            <p:nvPr/>
          </p:nvSpPr>
          <p:spPr bwMode="auto">
            <a:xfrm>
              <a:off x="4961" y="1669"/>
              <a:ext cx="23" cy="1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4"/>
                </a:cxn>
                <a:cxn ang="0">
                  <a:pos x="7" y="5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7" h="5">
                  <a:moveTo>
                    <a:pt x="0" y="1"/>
                  </a:moveTo>
                  <a:cubicBezTo>
                    <a:pt x="2" y="2"/>
                    <a:pt x="3" y="3"/>
                    <a:pt x="4" y="4"/>
                  </a:cubicBezTo>
                  <a:cubicBezTo>
                    <a:pt x="6" y="5"/>
                    <a:pt x="5" y="4"/>
                    <a:pt x="7" y="5"/>
                  </a:cubicBezTo>
                  <a:cubicBezTo>
                    <a:pt x="3" y="2"/>
                    <a:pt x="3" y="3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69" name="Freeform 845"/>
            <p:cNvSpPr>
              <a:spLocks/>
            </p:cNvSpPr>
            <p:nvPr/>
          </p:nvSpPr>
          <p:spPr bwMode="auto">
            <a:xfrm>
              <a:off x="4910" y="1669"/>
              <a:ext cx="28" cy="9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3"/>
                </a:cxn>
                <a:cxn ang="0">
                  <a:pos x="8" y="2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8" h="3">
                  <a:moveTo>
                    <a:pt x="0" y="1"/>
                  </a:moveTo>
                  <a:cubicBezTo>
                    <a:pt x="2" y="2"/>
                    <a:pt x="3" y="2"/>
                    <a:pt x="5" y="3"/>
                  </a:cubicBezTo>
                  <a:cubicBezTo>
                    <a:pt x="7" y="3"/>
                    <a:pt x="6" y="2"/>
                    <a:pt x="8" y="2"/>
                  </a:cubicBezTo>
                  <a:cubicBezTo>
                    <a:pt x="3" y="2"/>
                    <a:pt x="4" y="1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70" name="Freeform 846"/>
            <p:cNvSpPr>
              <a:spLocks/>
            </p:cNvSpPr>
            <p:nvPr/>
          </p:nvSpPr>
          <p:spPr bwMode="auto">
            <a:xfrm>
              <a:off x="4915" y="1687"/>
              <a:ext cx="32" cy="1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3"/>
                </a:cxn>
                <a:cxn ang="0">
                  <a:pos x="8" y="4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8" h="4">
                  <a:moveTo>
                    <a:pt x="0" y="1"/>
                  </a:moveTo>
                  <a:cubicBezTo>
                    <a:pt x="2" y="1"/>
                    <a:pt x="3" y="2"/>
                    <a:pt x="5" y="3"/>
                  </a:cubicBezTo>
                  <a:cubicBezTo>
                    <a:pt x="6" y="4"/>
                    <a:pt x="5" y="4"/>
                    <a:pt x="8" y="4"/>
                  </a:cubicBezTo>
                  <a:cubicBezTo>
                    <a:pt x="3" y="2"/>
                    <a:pt x="4" y="2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71" name="Freeform 847"/>
            <p:cNvSpPr>
              <a:spLocks/>
            </p:cNvSpPr>
            <p:nvPr/>
          </p:nvSpPr>
          <p:spPr bwMode="auto">
            <a:xfrm>
              <a:off x="4864" y="1678"/>
              <a:ext cx="32" cy="9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3"/>
                </a:cxn>
                <a:cxn ang="0">
                  <a:pos x="8" y="2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8" h="3">
                  <a:moveTo>
                    <a:pt x="0" y="1"/>
                  </a:moveTo>
                  <a:cubicBezTo>
                    <a:pt x="2" y="2"/>
                    <a:pt x="3" y="3"/>
                    <a:pt x="5" y="3"/>
                  </a:cubicBezTo>
                  <a:cubicBezTo>
                    <a:pt x="7" y="3"/>
                    <a:pt x="6" y="3"/>
                    <a:pt x="8" y="2"/>
                  </a:cubicBezTo>
                  <a:cubicBezTo>
                    <a:pt x="3" y="2"/>
                    <a:pt x="4" y="1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72" name="Freeform 848"/>
            <p:cNvSpPr>
              <a:spLocks/>
            </p:cNvSpPr>
            <p:nvPr/>
          </p:nvSpPr>
          <p:spPr bwMode="auto">
            <a:xfrm>
              <a:off x="4878" y="1701"/>
              <a:ext cx="28" cy="9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2"/>
                </a:cxn>
                <a:cxn ang="0">
                  <a:pos x="8" y="2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8" h="3">
                  <a:moveTo>
                    <a:pt x="0" y="1"/>
                  </a:moveTo>
                  <a:cubicBezTo>
                    <a:pt x="1" y="1"/>
                    <a:pt x="3" y="2"/>
                    <a:pt x="5" y="2"/>
                  </a:cubicBezTo>
                  <a:cubicBezTo>
                    <a:pt x="7" y="3"/>
                    <a:pt x="6" y="2"/>
                    <a:pt x="8" y="2"/>
                  </a:cubicBezTo>
                  <a:cubicBezTo>
                    <a:pt x="3" y="1"/>
                    <a:pt x="3" y="1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73" name="Freeform 849"/>
            <p:cNvSpPr>
              <a:spLocks/>
            </p:cNvSpPr>
            <p:nvPr/>
          </p:nvSpPr>
          <p:spPr bwMode="auto">
            <a:xfrm>
              <a:off x="4763" y="1601"/>
              <a:ext cx="23" cy="1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4"/>
                </a:cxn>
                <a:cxn ang="0">
                  <a:pos x="7" y="4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7" h="4">
                  <a:moveTo>
                    <a:pt x="0" y="1"/>
                  </a:moveTo>
                  <a:cubicBezTo>
                    <a:pt x="1" y="2"/>
                    <a:pt x="2" y="3"/>
                    <a:pt x="4" y="4"/>
                  </a:cubicBezTo>
                  <a:cubicBezTo>
                    <a:pt x="6" y="4"/>
                    <a:pt x="5" y="4"/>
                    <a:pt x="7" y="4"/>
                  </a:cubicBezTo>
                  <a:cubicBezTo>
                    <a:pt x="2" y="2"/>
                    <a:pt x="3" y="2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74" name="Freeform 850"/>
            <p:cNvSpPr>
              <a:spLocks/>
            </p:cNvSpPr>
            <p:nvPr/>
          </p:nvSpPr>
          <p:spPr bwMode="auto">
            <a:xfrm>
              <a:off x="4759" y="1701"/>
              <a:ext cx="28" cy="1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5" y="2"/>
                </a:cxn>
                <a:cxn ang="0">
                  <a:pos x="8" y="2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8" h="3">
                  <a:moveTo>
                    <a:pt x="0" y="2"/>
                  </a:moveTo>
                  <a:cubicBezTo>
                    <a:pt x="1" y="2"/>
                    <a:pt x="3" y="2"/>
                    <a:pt x="5" y="2"/>
                  </a:cubicBezTo>
                  <a:cubicBezTo>
                    <a:pt x="8" y="3"/>
                    <a:pt x="2" y="3"/>
                    <a:pt x="8" y="2"/>
                  </a:cubicBezTo>
                  <a:cubicBezTo>
                    <a:pt x="3" y="2"/>
                    <a:pt x="3" y="2"/>
                    <a:pt x="0" y="0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75" name="Freeform 851"/>
            <p:cNvSpPr>
              <a:spLocks/>
            </p:cNvSpPr>
            <p:nvPr/>
          </p:nvSpPr>
          <p:spPr bwMode="auto">
            <a:xfrm>
              <a:off x="4782" y="1733"/>
              <a:ext cx="32" cy="1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2"/>
                </a:cxn>
                <a:cxn ang="0">
                  <a:pos x="8" y="2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8" h="3">
                  <a:moveTo>
                    <a:pt x="0" y="1"/>
                  </a:moveTo>
                  <a:cubicBezTo>
                    <a:pt x="2" y="2"/>
                    <a:pt x="3" y="2"/>
                    <a:pt x="5" y="2"/>
                  </a:cubicBezTo>
                  <a:cubicBezTo>
                    <a:pt x="7" y="3"/>
                    <a:pt x="6" y="2"/>
                    <a:pt x="8" y="2"/>
                  </a:cubicBezTo>
                  <a:cubicBezTo>
                    <a:pt x="3" y="1"/>
                    <a:pt x="4" y="1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76" name="Freeform 852"/>
            <p:cNvSpPr>
              <a:spLocks/>
            </p:cNvSpPr>
            <p:nvPr/>
          </p:nvSpPr>
          <p:spPr bwMode="auto">
            <a:xfrm>
              <a:off x="4878" y="1833"/>
              <a:ext cx="32" cy="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2"/>
                </a:cxn>
                <a:cxn ang="0">
                  <a:pos x="8" y="2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8" h="2">
                  <a:moveTo>
                    <a:pt x="0" y="1"/>
                  </a:moveTo>
                  <a:cubicBezTo>
                    <a:pt x="2" y="1"/>
                    <a:pt x="3" y="2"/>
                    <a:pt x="5" y="2"/>
                  </a:cubicBezTo>
                  <a:cubicBezTo>
                    <a:pt x="7" y="2"/>
                    <a:pt x="6" y="2"/>
                    <a:pt x="8" y="2"/>
                  </a:cubicBezTo>
                  <a:cubicBezTo>
                    <a:pt x="4" y="1"/>
                    <a:pt x="4" y="1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77" name="Freeform 853"/>
            <p:cNvSpPr>
              <a:spLocks/>
            </p:cNvSpPr>
            <p:nvPr/>
          </p:nvSpPr>
          <p:spPr bwMode="auto">
            <a:xfrm>
              <a:off x="4887" y="1774"/>
              <a:ext cx="28" cy="1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5" y="3"/>
                </a:cxn>
                <a:cxn ang="0">
                  <a:pos x="8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8" h="3">
                  <a:moveTo>
                    <a:pt x="0" y="2"/>
                  </a:moveTo>
                  <a:cubicBezTo>
                    <a:pt x="2" y="2"/>
                    <a:pt x="3" y="3"/>
                    <a:pt x="5" y="3"/>
                  </a:cubicBezTo>
                  <a:cubicBezTo>
                    <a:pt x="7" y="3"/>
                    <a:pt x="6" y="3"/>
                    <a:pt x="8" y="2"/>
                  </a:cubicBezTo>
                  <a:cubicBezTo>
                    <a:pt x="3" y="2"/>
                    <a:pt x="4" y="2"/>
                    <a:pt x="1" y="0"/>
                  </a:cubicBezTo>
                  <a:cubicBezTo>
                    <a:pt x="1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78" name="Freeform 854"/>
            <p:cNvSpPr>
              <a:spLocks/>
            </p:cNvSpPr>
            <p:nvPr/>
          </p:nvSpPr>
          <p:spPr bwMode="auto">
            <a:xfrm>
              <a:off x="4768" y="1637"/>
              <a:ext cx="23" cy="1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3"/>
                </a:cxn>
                <a:cxn ang="0">
                  <a:pos x="7" y="4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7" h="4">
                  <a:moveTo>
                    <a:pt x="0" y="1"/>
                  </a:moveTo>
                  <a:cubicBezTo>
                    <a:pt x="1" y="2"/>
                    <a:pt x="3" y="3"/>
                    <a:pt x="5" y="3"/>
                  </a:cubicBezTo>
                  <a:cubicBezTo>
                    <a:pt x="6" y="4"/>
                    <a:pt x="5" y="4"/>
                    <a:pt x="7" y="4"/>
                  </a:cubicBezTo>
                  <a:cubicBezTo>
                    <a:pt x="3" y="2"/>
                    <a:pt x="3" y="2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79" name="Freeform 855"/>
            <p:cNvSpPr>
              <a:spLocks/>
            </p:cNvSpPr>
            <p:nvPr/>
          </p:nvSpPr>
          <p:spPr bwMode="auto">
            <a:xfrm>
              <a:off x="4828" y="1656"/>
              <a:ext cx="28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2"/>
                </a:cxn>
                <a:cxn ang="0">
                  <a:pos x="8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cubicBezTo>
                    <a:pt x="2" y="1"/>
                    <a:pt x="3" y="2"/>
                    <a:pt x="5" y="2"/>
                  </a:cubicBezTo>
                  <a:cubicBezTo>
                    <a:pt x="7" y="3"/>
                    <a:pt x="6" y="3"/>
                    <a:pt x="8" y="3"/>
                  </a:cubicBezTo>
                  <a:cubicBezTo>
                    <a:pt x="3" y="1"/>
                    <a:pt x="3" y="2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80" name="Freeform 856"/>
            <p:cNvSpPr>
              <a:spLocks/>
            </p:cNvSpPr>
            <p:nvPr/>
          </p:nvSpPr>
          <p:spPr bwMode="auto">
            <a:xfrm>
              <a:off x="4819" y="1701"/>
              <a:ext cx="32" cy="2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5" y="4"/>
                </a:cxn>
                <a:cxn ang="0">
                  <a:pos x="8" y="4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9" h="6">
                  <a:moveTo>
                    <a:pt x="0" y="2"/>
                  </a:moveTo>
                  <a:cubicBezTo>
                    <a:pt x="2" y="2"/>
                    <a:pt x="3" y="3"/>
                    <a:pt x="5" y="4"/>
                  </a:cubicBezTo>
                  <a:cubicBezTo>
                    <a:pt x="9" y="6"/>
                    <a:pt x="2" y="4"/>
                    <a:pt x="8" y="4"/>
                  </a:cubicBezTo>
                  <a:cubicBezTo>
                    <a:pt x="3" y="3"/>
                    <a:pt x="4" y="2"/>
                    <a:pt x="1" y="0"/>
                  </a:cubicBezTo>
                  <a:cubicBezTo>
                    <a:pt x="1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81" name="Freeform 857"/>
            <p:cNvSpPr>
              <a:spLocks/>
            </p:cNvSpPr>
            <p:nvPr/>
          </p:nvSpPr>
          <p:spPr bwMode="auto">
            <a:xfrm>
              <a:off x="4832" y="1729"/>
              <a:ext cx="28" cy="1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3"/>
                </a:cxn>
                <a:cxn ang="0">
                  <a:pos x="8" y="4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8" h="4">
                  <a:moveTo>
                    <a:pt x="0" y="1"/>
                  </a:moveTo>
                  <a:cubicBezTo>
                    <a:pt x="2" y="2"/>
                    <a:pt x="3" y="2"/>
                    <a:pt x="5" y="3"/>
                  </a:cubicBezTo>
                  <a:cubicBezTo>
                    <a:pt x="7" y="4"/>
                    <a:pt x="6" y="4"/>
                    <a:pt x="8" y="4"/>
                  </a:cubicBezTo>
                  <a:cubicBezTo>
                    <a:pt x="3" y="2"/>
                    <a:pt x="4" y="2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82" name="Freeform 858"/>
            <p:cNvSpPr>
              <a:spLocks/>
            </p:cNvSpPr>
            <p:nvPr/>
          </p:nvSpPr>
          <p:spPr bwMode="auto">
            <a:xfrm>
              <a:off x="4961" y="1733"/>
              <a:ext cx="32" cy="2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4"/>
                </a:cxn>
                <a:cxn ang="0">
                  <a:pos x="8" y="4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9" h="6">
                  <a:moveTo>
                    <a:pt x="0" y="1"/>
                  </a:moveTo>
                  <a:cubicBezTo>
                    <a:pt x="2" y="2"/>
                    <a:pt x="3" y="3"/>
                    <a:pt x="5" y="4"/>
                  </a:cubicBezTo>
                  <a:cubicBezTo>
                    <a:pt x="9" y="6"/>
                    <a:pt x="1" y="4"/>
                    <a:pt x="8" y="4"/>
                  </a:cubicBezTo>
                  <a:cubicBezTo>
                    <a:pt x="3" y="2"/>
                    <a:pt x="4" y="2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83" name="Freeform 859"/>
            <p:cNvSpPr>
              <a:spLocks/>
            </p:cNvSpPr>
            <p:nvPr/>
          </p:nvSpPr>
          <p:spPr bwMode="auto">
            <a:xfrm>
              <a:off x="4975" y="1783"/>
              <a:ext cx="23" cy="1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3"/>
                </a:cxn>
                <a:cxn ang="0">
                  <a:pos x="7" y="4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7" h="4">
                  <a:moveTo>
                    <a:pt x="0" y="1"/>
                  </a:moveTo>
                  <a:cubicBezTo>
                    <a:pt x="1" y="2"/>
                    <a:pt x="3" y="2"/>
                    <a:pt x="4" y="3"/>
                  </a:cubicBezTo>
                  <a:cubicBezTo>
                    <a:pt x="6" y="4"/>
                    <a:pt x="5" y="4"/>
                    <a:pt x="7" y="4"/>
                  </a:cubicBezTo>
                  <a:cubicBezTo>
                    <a:pt x="2" y="2"/>
                    <a:pt x="3" y="2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84" name="Freeform 860"/>
            <p:cNvSpPr>
              <a:spLocks/>
            </p:cNvSpPr>
            <p:nvPr/>
          </p:nvSpPr>
          <p:spPr bwMode="auto">
            <a:xfrm>
              <a:off x="4929" y="1756"/>
              <a:ext cx="28" cy="1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5" y="4"/>
                </a:cxn>
                <a:cxn ang="0">
                  <a:pos x="8" y="4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8" h="5">
                  <a:moveTo>
                    <a:pt x="0" y="2"/>
                  </a:moveTo>
                  <a:cubicBezTo>
                    <a:pt x="2" y="2"/>
                    <a:pt x="3" y="3"/>
                    <a:pt x="5" y="4"/>
                  </a:cubicBezTo>
                  <a:cubicBezTo>
                    <a:pt x="7" y="5"/>
                    <a:pt x="6" y="4"/>
                    <a:pt x="8" y="4"/>
                  </a:cubicBezTo>
                  <a:cubicBezTo>
                    <a:pt x="3" y="3"/>
                    <a:pt x="4" y="2"/>
                    <a:pt x="1" y="0"/>
                  </a:cubicBezTo>
                  <a:cubicBezTo>
                    <a:pt x="1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85" name="Freeform 861"/>
            <p:cNvSpPr>
              <a:spLocks/>
            </p:cNvSpPr>
            <p:nvPr/>
          </p:nvSpPr>
          <p:spPr bwMode="auto">
            <a:xfrm>
              <a:off x="4947" y="1811"/>
              <a:ext cx="28" cy="1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3"/>
                </a:cxn>
                <a:cxn ang="0">
                  <a:pos x="8" y="3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8" h="4">
                  <a:moveTo>
                    <a:pt x="0" y="1"/>
                  </a:moveTo>
                  <a:cubicBezTo>
                    <a:pt x="2" y="1"/>
                    <a:pt x="3" y="2"/>
                    <a:pt x="5" y="3"/>
                  </a:cubicBezTo>
                  <a:cubicBezTo>
                    <a:pt x="7" y="4"/>
                    <a:pt x="6" y="3"/>
                    <a:pt x="8" y="3"/>
                  </a:cubicBezTo>
                  <a:cubicBezTo>
                    <a:pt x="3" y="2"/>
                    <a:pt x="4" y="2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86" name="Freeform 862"/>
            <p:cNvSpPr>
              <a:spLocks/>
            </p:cNvSpPr>
            <p:nvPr/>
          </p:nvSpPr>
          <p:spPr bwMode="auto">
            <a:xfrm>
              <a:off x="4998" y="1733"/>
              <a:ext cx="14" cy="2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5"/>
                </a:cxn>
                <a:cxn ang="0">
                  <a:pos x="4" y="7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4" h="7">
                  <a:moveTo>
                    <a:pt x="0" y="1"/>
                  </a:moveTo>
                  <a:cubicBezTo>
                    <a:pt x="1" y="2"/>
                    <a:pt x="1" y="4"/>
                    <a:pt x="2" y="5"/>
                  </a:cubicBezTo>
                  <a:cubicBezTo>
                    <a:pt x="3" y="7"/>
                    <a:pt x="2" y="6"/>
                    <a:pt x="4" y="7"/>
                  </a:cubicBezTo>
                  <a:cubicBezTo>
                    <a:pt x="1" y="3"/>
                    <a:pt x="2" y="3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87" name="Freeform 863"/>
            <p:cNvSpPr>
              <a:spLocks/>
            </p:cNvSpPr>
            <p:nvPr/>
          </p:nvSpPr>
          <p:spPr bwMode="auto">
            <a:xfrm>
              <a:off x="5002" y="1760"/>
              <a:ext cx="14" cy="2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5"/>
                </a:cxn>
                <a:cxn ang="0">
                  <a:pos x="4" y="7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4" h="7">
                  <a:moveTo>
                    <a:pt x="0" y="1"/>
                  </a:moveTo>
                  <a:cubicBezTo>
                    <a:pt x="1" y="2"/>
                    <a:pt x="1" y="4"/>
                    <a:pt x="2" y="5"/>
                  </a:cubicBezTo>
                  <a:cubicBezTo>
                    <a:pt x="3" y="7"/>
                    <a:pt x="3" y="6"/>
                    <a:pt x="4" y="7"/>
                  </a:cubicBezTo>
                  <a:cubicBezTo>
                    <a:pt x="2" y="4"/>
                    <a:pt x="2" y="4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88" name="Freeform 864"/>
            <p:cNvSpPr>
              <a:spLocks/>
            </p:cNvSpPr>
            <p:nvPr/>
          </p:nvSpPr>
          <p:spPr bwMode="auto">
            <a:xfrm>
              <a:off x="4814" y="1605"/>
              <a:ext cx="28" cy="9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9"/>
                </a:cxn>
                <a:cxn ang="0">
                  <a:pos x="4" y="19"/>
                </a:cxn>
                <a:cxn ang="0">
                  <a:pos x="7" y="27"/>
                </a:cxn>
                <a:cxn ang="0">
                  <a:pos x="2" y="3"/>
                </a:cxn>
                <a:cxn ang="0">
                  <a:pos x="2" y="0"/>
                </a:cxn>
              </a:cxnLst>
              <a:rect l="0" t="0" r="r" b="b"/>
              <a:pathLst>
                <a:path w="7" h="27">
                  <a:moveTo>
                    <a:pt x="2" y="0"/>
                  </a:moveTo>
                  <a:cubicBezTo>
                    <a:pt x="1" y="3"/>
                    <a:pt x="0" y="6"/>
                    <a:pt x="2" y="9"/>
                  </a:cubicBezTo>
                  <a:cubicBezTo>
                    <a:pt x="3" y="13"/>
                    <a:pt x="3" y="15"/>
                    <a:pt x="4" y="19"/>
                  </a:cubicBezTo>
                  <a:cubicBezTo>
                    <a:pt x="5" y="21"/>
                    <a:pt x="5" y="25"/>
                    <a:pt x="7" y="27"/>
                  </a:cubicBezTo>
                  <a:cubicBezTo>
                    <a:pt x="5" y="19"/>
                    <a:pt x="5" y="10"/>
                    <a:pt x="2" y="3"/>
                  </a:cubicBezTo>
                  <a:cubicBezTo>
                    <a:pt x="2" y="2"/>
                    <a:pt x="1" y="1"/>
                    <a:pt x="2" y="0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89" name="Freeform 865"/>
            <p:cNvSpPr>
              <a:spLocks/>
            </p:cNvSpPr>
            <p:nvPr/>
          </p:nvSpPr>
          <p:spPr bwMode="auto">
            <a:xfrm>
              <a:off x="4819" y="1610"/>
              <a:ext cx="28" cy="1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4"/>
                </a:cxn>
                <a:cxn ang="0">
                  <a:pos x="8" y="4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8" h="5">
                  <a:moveTo>
                    <a:pt x="0" y="2"/>
                  </a:moveTo>
                  <a:cubicBezTo>
                    <a:pt x="2" y="2"/>
                    <a:pt x="3" y="3"/>
                    <a:pt x="4" y="4"/>
                  </a:cubicBezTo>
                  <a:cubicBezTo>
                    <a:pt x="6" y="5"/>
                    <a:pt x="6" y="4"/>
                    <a:pt x="8" y="4"/>
                  </a:cubicBezTo>
                  <a:cubicBezTo>
                    <a:pt x="3" y="2"/>
                    <a:pt x="4" y="2"/>
                    <a:pt x="1" y="0"/>
                  </a:cubicBezTo>
                  <a:cubicBezTo>
                    <a:pt x="1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90" name="Freeform 866"/>
            <p:cNvSpPr>
              <a:spLocks/>
            </p:cNvSpPr>
            <p:nvPr/>
          </p:nvSpPr>
          <p:spPr bwMode="auto">
            <a:xfrm>
              <a:off x="4754" y="1505"/>
              <a:ext cx="32" cy="73"/>
            </a:xfrm>
            <a:custGeom>
              <a:avLst/>
              <a:gdLst/>
              <a:ahLst/>
              <a:cxnLst>
                <a:cxn ang="0">
                  <a:pos x="3" y="8"/>
                </a:cxn>
                <a:cxn ang="0">
                  <a:pos x="1" y="13"/>
                </a:cxn>
                <a:cxn ang="0">
                  <a:pos x="1" y="21"/>
                </a:cxn>
                <a:cxn ang="0">
                  <a:pos x="9" y="0"/>
                </a:cxn>
                <a:cxn ang="0">
                  <a:pos x="3" y="8"/>
                </a:cxn>
              </a:cxnLst>
              <a:rect l="0" t="0" r="r" b="b"/>
              <a:pathLst>
                <a:path w="9" h="21">
                  <a:moveTo>
                    <a:pt x="3" y="8"/>
                  </a:moveTo>
                  <a:cubicBezTo>
                    <a:pt x="2" y="12"/>
                    <a:pt x="2" y="9"/>
                    <a:pt x="1" y="13"/>
                  </a:cubicBezTo>
                  <a:cubicBezTo>
                    <a:pt x="1" y="16"/>
                    <a:pt x="0" y="18"/>
                    <a:pt x="1" y="21"/>
                  </a:cubicBezTo>
                  <a:cubicBezTo>
                    <a:pt x="3" y="13"/>
                    <a:pt x="6" y="7"/>
                    <a:pt x="9" y="0"/>
                  </a:cubicBezTo>
                  <a:cubicBezTo>
                    <a:pt x="9" y="0"/>
                    <a:pt x="3" y="2"/>
                    <a:pt x="3" y="8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91" name="Freeform 867"/>
            <p:cNvSpPr>
              <a:spLocks/>
            </p:cNvSpPr>
            <p:nvPr/>
          </p:nvSpPr>
          <p:spPr bwMode="auto">
            <a:xfrm>
              <a:off x="4814" y="1501"/>
              <a:ext cx="28" cy="78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4" y="15"/>
                </a:cxn>
                <a:cxn ang="0">
                  <a:pos x="8" y="22"/>
                </a:cxn>
                <a:cxn ang="0">
                  <a:pos x="4" y="0"/>
                </a:cxn>
                <a:cxn ang="0">
                  <a:pos x="3" y="10"/>
                </a:cxn>
              </a:cxnLst>
              <a:rect l="0" t="0" r="r" b="b"/>
              <a:pathLst>
                <a:path w="8" h="22">
                  <a:moveTo>
                    <a:pt x="3" y="10"/>
                  </a:moveTo>
                  <a:cubicBezTo>
                    <a:pt x="4" y="13"/>
                    <a:pt x="3" y="11"/>
                    <a:pt x="4" y="15"/>
                  </a:cubicBezTo>
                  <a:cubicBezTo>
                    <a:pt x="7" y="21"/>
                    <a:pt x="3" y="17"/>
                    <a:pt x="8" y="22"/>
                  </a:cubicBezTo>
                  <a:cubicBezTo>
                    <a:pt x="5" y="14"/>
                    <a:pt x="5" y="7"/>
                    <a:pt x="4" y="0"/>
                  </a:cubicBezTo>
                  <a:cubicBezTo>
                    <a:pt x="4" y="0"/>
                    <a:pt x="0" y="5"/>
                    <a:pt x="3" y="10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92" name="Freeform 868"/>
            <p:cNvSpPr>
              <a:spLocks/>
            </p:cNvSpPr>
            <p:nvPr/>
          </p:nvSpPr>
          <p:spPr bwMode="auto">
            <a:xfrm>
              <a:off x="4773" y="1519"/>
              <a:ext cx="28" cy="1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3"/>
                </a:cxn>
                <a:cxn ang="0">
                  <a:pos x="7" y="4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7" h="4">
                  <a:moveTo>
                    <a:pt x="0" y="1"/>
                  </a:moveTo>
                  <a:cubicBezTo>
                    <a:pt x="1" y="2"/>
                    <a:pt x="2" y="2"/>
                    <a:pt x="4" y="3"/>
                  </a:cubicBezTo>
                  <a:cubicBezTo>
                    <a:pt x="6" y="4"/>
                    <a:pt x="5" y="4"/>
                    <a:pt x="7" y="4"/>
                  </a:cubicBezTo>
                  <a:cubicBezTo>
                    <a:pt x="3" y="2"/>
                    <a:pt x="3" y="2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93" name="Freeform 869"/>
            <p:cNvSpPr>
              <a:spLocks/>
            </p:cNvSpPr>
            <p:nvPr/>
          </p:nvSpPr>
          <p:spPr bwMode="auto">
            <a:xfrm>
              <a:off x="4759" y="1546"/>
              <a:ext cx="23" cy="2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4"/>
                </a:cxn>
                <a:cxn ang="0">
                  <a:pos x="7" y="6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7" h="6">
                  <a:moveTo>
                    <a:pt x="0" y="1"/>
                  </a:moveTo>
                  <a:cubicBezTo>
                    <a:pt x="1" y="2"/>
                    <a:pt x="3" y="3"/>
                    <a:pt x="4" y="4"/>
                  </a:cubicBezTo>
                  <a:cubicBezTo>
                    <a:pt x="5" y="6"/>
                    <a:pt x="5" y="5"/>
                    <a:pt x="7" y="6"/>
                  </a:cubicBezTo>
                  <a:cubicBezTo>
                    <a:pt x="3" y="3"/>
                    <a:pt x="3" y="3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94" name="Freeform 870"/>
            <p:cNvSpPr>
              <a:spLocks/>
            </p:cNvSpPr>
            <p:nvPr/>
          </p:nvSpPr>
          <p:spPr bwMode="auto">
            <a:xfrm>
              <a:off x="4823" y="1510"/>
              <a:ext cx="32" cy="2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4"/>
                </a:cxn>
                <a:cxn ang="0">
                  <a:pos x="7" y="4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9" h="6">
                  <a:moveTo>
                    <a:pt x="0" y="2"/>
                  </a:moveTo>
                  <a:cubicBezTo>
                    <a:pt x="1" y="2"/>
                    <a:pt x="3" y="3"/>
                    <a:pt x="4" y="4"/>
                  </a:cubicBezTo>
                  <a:cubicBezTo>
                    <a:pt x="9" y="6"/>
                    <a:pt x="1" y="4"/>
                    <a:pt x="7" y="4"/>
                  </a:cubicBezTo>
                  <a:cubicBezTo>
                    <a:pt x="3" y="3"/>
                    <a:pt x="3" y="3"/>
                    <a:pt x="1" y="0"/>
                  </a:cubicBezTo>
                  <a:cubicBezTo>
                    <a:pt x="1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95" name="Freeform 871"/>
            <p:cNvSpPr>
              <a:spLocks/>
            </p:cNvSpPr>
            <p:nvPr/>
          </p:nvSpPr>
          <p:spPr bwMode="auto">
            <a:xfrm>
              <a:off x="4828" y="1532"/>
              <a:ext cx="23" cy="1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4"/>
                </a:cxn>
                <a:cxn ang="0">
                  <a:pos x="7" y="4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7" h="5">
                  <a:moveTo>
                    <a:pt x="0" y="2"/>
                  </a:moveTo>
                  <a:cubicBezTo>
                    <a:pt x="1" y="2"/>
                    <a:pt x="2" y="3"/>
                    <a:pt x="4" y="4"/>
                  </a:cubicBezTo>
                  <a:cubicBezTo>
                    <a:pt x="5" y="5"/>
                    <a:pt x="5" y="4"/>
                    <a:pt x="7" y="4"/>
                  </a:cubicBezTo>
                  <a:cubicBezTo>
                    <a:pt x="2" y="3"/>
                    <a:pt x="3" y="3"/>
                    <a:pt x="0" y="0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96" name="Freeform 872"/>
            <p:cNvSpPr>
              <a:spLocks/>
            </p:cNvSpPr>
            <p:nvPr/>
          </p:nvSpPr>
          <p:spPr bwMode="auto">
            <a:xfrm>
              <a:off x="4864" y="1806"/>
              <a:ext cx="28" cy="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2"/>
                </a:cxn>
                <a:cxn ang="0">
                  <a:pos x="8" y="2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8" h="2">
                  <a:moveTo>
                    <a:pt x="0" y="1"/>
                  </a:moveTo>
                  <a:cubicBezTo>
                    <a:pt x="2" y="1"/>
                    <a:pt x="4" y="2"/>
                    <a:pt x="5" y="2"/>
                  </a:cubicBezTo>
                  <a:cubicBezTo>
                    <a:pt x="7" y="2"/>
                    <a:pt x="6" y="2"/>
                    <a:pt x="8" y="2"/>
                  </a:cubicBezTo>
                  <a:cubicBezTo>
                    <a:pt x="3" y="1"/>
                    <a:pt x="4" y="1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53C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97" name="Freeform 873"/>
            <p:cNvSpPr>
              <a:spLocks/>
            </p:cNvSpPr>
            <p:nvPr/>
          </p:nvSpPr>
          <p:spPr bwMode="auto">
            <a:xfrm>
              <a:off x="4933" y="1391"/>
              <a:ext cx="78" cy="178"/>
            </a:xfrm>
            <a:custGeom>
              <a:avLst/>
              <a:gdLst/>
              <a:ahLst/>
              <a:cxnLst>
                <a:cxn ang="0">
                  <a:pos x="6" y="51"/>
                </a:cxn>
                <a:cxn ang="0">
                  <a:pos x="0" y="41"/>
                </a:cxn>
                <a:cxn ang="0">
                  <a:pos x="7" y="49"/>
                </a:cxn>
                <a:cxn ang="0">
                  <a:pos x="12" y="44"/>
                </a:cxn>
                <a:cxn ang="0">
                  <a:pos x="6" y="34"/>
                </a:cxn>
                <a:cxn ang="0">
                  <a:pos x="17" y="37"/>
                </a:cxn>
                <a:cxn ang="0">
                  <a:pos x="10" y="25"/>
                </a:cxn>
                <a:cxn ang="0">
                  <a:pos x="19" y="27"/>
                </a:cxn>
                <a:cxn ang="0">
                  <a:pos x="19" y="17"/>
                </a:cxn>
                <a:cxn ang="0">
                  <a:pos x="10" y="13"/>
                </a:cxn>
                <a:cxn ang="0">
                  <a:pos x="19" y="12"/>
                </a:cxn>
                <a:cxn ang="0">
                  <a:pos x="19" y="5"/>
                </a:cxn>
                <a:cxn ang="0">
                  <a:pos x="9" y="1"/>
                </a:cxn>
              </a:cxnLst>
              <a:rect l="0" t="0" r="r" b="b"/>
              <a:pathLst>
                <a:path w="22" h="51">
                  <a:moveTo>
                    <a:pt x="6" y="51"/>
                  </a:moveTo>
                  <a:cubicBezTo>
                    <a:pt x="7" y="47"/>
                    <a:pt x="2" y="45"/>
                    <a:pt x="0" y="41"/>
                  </a:cubicBezTo>
                  <a:cubicBezTo>
                    <a:pt x="1" y="45"/>
                    <a:pt x="3" y="49"/>
                    <a:pt x="7" y="49"/>
                  </a:cubicBezTo>
                  <a:cubicBezTo>
                    <a:pt x="9" y="49"/>
                    <a:pt x="11" y="46"/>
                    <a:pt x="12" y="44"/>
                  </a:cubicBezTo>
                  <a:cubicBezTo>
                    <a:pt x="13" y="40"/>
                    <a:pt x="9" y="37"/>
                    <a:pt x="6" y="34"/>
                  </a:cubicBezTo>
                  <a:cubicBezTo>
                    <a:pt x="9" y="38"/>
                    <a:pt x="14" y="42"/>
                    <a:pt x="17" y="37"/>
                  </a:cubicBezTo>
                  <a:cubicBezTo>
                    <a:pt x="21" y="30"/>
                    <a:pt x="17" y="29"/>
                    <a:pt x="10" y="25"/>
                  </a:cubicBezTo>
                  <a:cubicBezTo>
                    <a:pt x="14" y="27"/>
                    <a:pt x="16" y="30"/>
                    <a:pt x="19" y="27"/>
                  </a:cubicBezTo>
                  <a:cubicBezTo>
                    <a:pt x="22" y="25"/>
                    <a:pt x="20" y="20"/>
                    <a:pt x="19" y="17"/>
                  </a:cubicBezTo>
                  <a:cubicBezTo>
                    <a:pt x="17" y="14"/>
                    <a:pt x="13" y="14"/>
                    <a:pt x="10" y="13"/>
                  </a:cubicBezTo>
                  <a:cubicBezTo>
                    <a:pt x="13" y="14"/>
                    <a:pt x="17" y="15"/>
                    <a:pt x="19" y="12"/>
                  </a:cubicBezTo>
                  <a:cubicBezTo>
                    <a:pt x="21" y="10"/>
                    <a:pt x="20" y="7"/>
                    <a:pt x="19" y="5"/>
                  </a:cubicBezTo>
                  <a:cubicBezTo>
                    <a:pt x="17" y="1"/>
                    <a:pt x="13" y="0"/>
                    <a:pt x="9" y="1"/>
                  </a:cubicBezTo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98" name="Freeform 874"/>
            <p:cNvSpPr>
              <a:spLocks/>
            </p:cNvSpPr>
            <p:nvPr/>
          </p:nvSpPr>
          <p:spPr bwMode="auto">
            <a:xfrm>
              <a:off x="4887" y="1943"/>
              <a:ext cx="37" cy="27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0" y="1"/>
                </a:cxn>
                <a:cxn ang="0">
                  <a:pos x="5" y="3"/>
                </a:cxn>
                <a:cxn ang="0">
                  <a:pos x="8" y="7"/>
                </a:cxn>
              </a:cxnLst>
              <a:rect l="0" t="0" r="r" b="b"/>
              <a:pathLst>
                <a:path w="10" h="8">
                  <a:moveTo>
                    <a:pt x="8" y="7"/>
                  </a:moveTo>
                  <a:cubicBezTo>
                    <a:pt x="10" y="3"/>
                    <a:pt x="4" y="0"/>
                    <a:pt x="0" y="1"/>
                  </a:cubicBezTo>
                  <a:cubicBezTo>
                    <a:pt x="0" y="1"/>
                    <a:pt x="4" y="1"/>
                    <a:pt x="5" y="3"/>
                  </a:cubicBezTo>
                  <a:cubicBezTo>
                    <a:pt x="6" y="5"/>
                    <a:pt x="7" y="8"/>
                    <a:pt x="8" y="7"/>
                  </a:cubicBezTo>
                  <a:close/>
                </a:path>
              </a:pathLst>
            </a:custGeom>
            <a:solidFill>
              <a:srgbClr val="E99A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99" name="Freeform 875"/>
            <p:cNvSpPr>
              <a:spLocks/>
            </p:cNvSpPr>
            <p:nvPr/>
          </p:nvSpPr>
          <p:spPr bwMode="auto">
            <a:xfrm>
              <a:off x="4915" y="1943"/>
              <a:ext cx="14" cy="18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4" y="4"/>
                </a:cxn>
                <a:cxn ang="0">
                  <a:pos x="1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4" h="6">
                  <a:moveTo>
                    <a:pt x="2" y="6"/>
                  </a:moveTo>
                  <a:cubicBezTo>
                    <a:pt x="2" y="6"/>
                    <a:pt x="4" y="6"/>
                    <a:pt x="4" y="4"/>
                  </a:cubicBezTo>
                  <a:cubicBezTo>
                    <a:pt x="4" y="3"/>
                    <a:pt x="0" y="2"/>
                    <a:pt x="1" y="2"/>
                  </a:cubicBezTo>
                  <a:cubicBezTo>
                    <a:pt x="3" y="2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1"/>
                    <a:pt x="1" y="1"/>
                    <a:pt x="0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4"/>
                    <a:pt x="2" y="5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lose/>
                </a:path>
              </a:pathLst>
            </a:custGeom>
            <a:solidFill>
              <a:srgbClr val="E99A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900" name="Freeform 876"/>
            <p:cNvSpPr>
              <a:spLocks/>
            </p:cNvSpPr>
            <p:nvPr/>
          </p:nvSpPr>
          <p:spPr bwMode="auto">
            <a:xfrm>
              <a:off x="4933" y="1925"/>
              <a:ext cx="14" cy="32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0" y="5"/>
                </a:cxn>
                <a:cxn ang="0">
                  <a:pos x="2" y="0"/>
                </a:cxn>
                <a:cxn ang="0">
                  <a:pos x="1" y="4"/>
                </a:cxn>
                <a:cxn ang="0">
                  <a:pos x="2" y="8"/>
                </a:cxn>
              </a:cxnLst>
              <a:rect l="0" t="0" r="r" b="b"/>
              <a:pathLst>
                <a:path w="3" h="9">
                  <a:moveTo>
                    <a:pt x="2" y="8"/>
                  </a:moveTo>
                  <a:cubicBezTo>
                    <a:pt x="2" y="7"/>
                    <a:pt x="0" y="6"/>
                    <a:pt x="0" y="5"/>
                  </a:cubicBezTo>
                  <a:cubicBezTo>
                    <a:pt x="0" y="3"/>
                    <a:pt x="2" y="2"/>
                    <a:pt x="2" y="0"/>
                  </a:cubicBezTo>
                  <a:cubicBezTo>
                    <a:pt x="2" y="0"/>
                    <a:pt x="2" y="3"/>
                    <a:pt x="1" y="4"/>
                  </a:cubicBezTo>
                  <a:cubicBezTo>
                    <a:pt x="1" y="4"/>
                    <a:pt x="3" y="9"/>
                    <a:pt x="2" y="8"/>
                  </a:cubicBezTo>
                  <a:close/>
                </a:path>
              </a:pathLst>
            </a:custGeom>
            <a:solidFill>
              <a:srgbClr val="E99A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</p:grpSp>
      <p:sp>
        <p:nvSpPr>
          <p:cNvPr id="1901" name="Freeform 877"/>
          <p:cNvSpPr>
            <a:spLocks/>
          </p:cNvSpPr>
          <p:nvPr userDrawn="1"/>
        </p:nvSpPr>
        <p:spPr bwMode="auto">
          <a:xfrm>
            <a:off x="0" y="0"/>
            <a:ext cx="684213" cy="3365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8"/>
              </a:cxn>
              <a:cxn ang="0">
                <a:pos x="368" y="98"/>
              </a:cxn>
              <a:cxn ang="0">
                <a:pos x="368" y="0"/>
              </a:cxn>
              <a:cxn ang="0">
                <a:pos x="0" y="0"/>
              </a:cxn>
            </a:cxnLst>
            <a:rect l="0" t="0" r="r" b="b"/>
            <a:pathLst>
              <a:path w="368" h="98">
                <a:moveTo>
                  <a:pt x="0" y="0"/>
                </a:moveTo>
                <a:cubicBezTo>
                  <a:pt x="0" y="0"/>
                  <a:pt x="0" y="98"/>
                  <a:pt x="0" y="98"/>
                </a:cubicBezTo>
                <a:cubicBezTo>
                  <a:pt x="0" y="98"/>
                  <a:pt x="368" y="98"/>
                  <a:pt x="368" y="98"/>
                </a:cubicBezTo>
                <a:cubicBezTo>
                  <a:pt x="368" y="98"/>
                  <a:pt x="368" y="0"/>
                  <a:pt x="368" y="0"/>
                </a:cubicBezTo>
                <a:cubicBezTo>
                  <a:pt x="368" y="0"/>
                  <a:pt x="0" y="0"/>
                  <a:pt x="0" y="0"/>
                </a:cubicBezTo>
                <a:close/>
              </a:path>
            </a:pathLst>
          </a:custGeom>
          <a:solidFill>
            <a:srgbClr val="0075C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MX"/>
          </a:p>
        </p:txBody>
      </p:sp>
      <p:graphicFrame>
        <p:nvGraphicFramePr>
          <p:cNvPr id="1026" name="Object 878"/>
          <p:cNvGraphicFramePr>
            <a:graphicFrameLocks noChangeAspect="1"/>
          </p:cNvGraphicFramePr>
          <p:nvPr/>
        </p:nvGraphicFramePr>
        <p:xfrm>
          <a:off x="46038" y="115888"/>
          <a:ext cx="576262" cy="14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orelDRAW" r:id="rId14" imgW="857520" imgH="224640" progId="">
                  <p:embed/>
                </p:oleObj>
              </mc:Choice>
              <mc:Fallback>
                <p:oleObj name="CorelDRAW" r:id="rId14" imgW="857520" imgH="224640" progId="">
                  <p:embed/>
                  <p:pic>
                    <p:nvPicPr>
                      <p:cNvPr id="0" name="Object 8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8" y="115888"/>
                        <a:ext cx="576262" cy="144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03" name="Text Box 879"/>
          <p:cNvSpPr txBox="1">
            <a:spLocks noChangeArrowheads="1"/>
          </p:cNvSpPr>
          <p:nvPr userDrawn="1"/>
        </p:nvSpPr>
        <p:spPr bwMode="auto">
          <a:xfrm rot="16200000">
            <a:off x="-1167606" y="4996656"/>
            <a:ext cx="302418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INSTITUTO NACIONAL DE MIGRACIÓN</a:t>
            </a:r>
          </a:p>
          <a:p>
            <a:pPr>
              <a:spcBef>
                <a:spcPct val="50000"/>
              </a:spcBef>
              <a:defRPr/>
            </a:pPr>
            <a:r>
              <a:rPr lang="es-MX"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CENTRO DE ESTUDIOS MIGRATORIOS</a:t>
            </a:r>
            <a:endParaRPr lang="es-ES" sz="10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04" name="Freeform 880"/>
          <p:cNvSpPr>
            <a:spLocks/>
          </p:cNvSpPr>
          <p:nvPr userDrawn="1"/>
        </p:nvSpPr>
        <p:spPr bwMode="auto">
          <a:xfrm>
            <a:off x="8748713" y="6521450"/>
            <a:ext cx="395287" cy="3365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8"/>
              </a:cxn>
              <a:cxn ang="0">
                <a:pos x="368" y="98"/>
              </a:cxn>
              <a:cxn ang="0">
                <a:pos x="368" y="0"/>
              </a:cxn>
              <a:cxn ang="0">
                <a:pos x="0" y="0"/>
              </a:cxn>
            </a:cxnLst>
            <a:rect l="0" t="0" r="r" b="b"/>
            <a:pathLst>
              <a:path w="368" h="98">
                <a:moveTo>
                  <a:pt x="0" y="0"/>
                </a:moveTo>
                <a:cubicBezTo>
                  <a:pt x="0" y="0"/>
                  <a:pt x="0" y="98"/>
                  <a:pt x="0" y="98"/>
                </a:cubicBezTo>
                <a:cubicBezTo>
                  <a:pt x="0" y="98"/>
                  <a:pt x="368" y="98"/>
                  <a:pt x="368" y="98"/>
                </a:cubicBezTo>
                <a:cubicBezTo>
                  <a:pt x="368" y="98"/>
                  <a:pt x="368" y="0"/>
                  <a:pt x="368" y="0"/>
                </a:cubicBezTo>
                <a:cubicBezTo>
                  <a:pt x="368" y="0"/>
                  <a:pt x="0" y="0"/>
                  <a:pt x="0" y="0"/>
                </a:cubicBezTo>
                <a:close/>
              </a:path>
            </a:pathLst>
          </a:custGeom>
          <a:solidFill>
            <a:srgbClr val="71B9E7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683568" y="1268760"/>
            <a:ext cx="82153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3200" b="1" dirty="0" smtClean="0">
                <a:solidFill>
                  <a:srgbClr val="C00000"/>
                </a:solidFill>
                <a:effectLst/>
                <a:latin typeface="Arial Black" pitchFamily="34" charset="0"/>
              </a:rPr>
              <a:t>La experiencia de México en la documentación de trabajadores fronterizos guatemaltecos</a:t>
            </a:r>
            <a:endParaRPr lang="es-ES" sz="3200" b="1" dirty="0">
              <a:solidFill>
                <a:srgbClr val="C00000"/>
              </a:solidFill>
              <a:effectLst/>
              <a:latin typeface="Arial Black" pitchFamily="34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619672" y="5589240"/>
            <a:ext cx="703264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MX" sz="1400" b="1" dirty="0" smtClean="0">
                <a:effectLst/>
              </a:rPr>
              <a:t> </a:t>
            </a:r>
            <a:r>
              <a:rPr lang="es-MX" b="1" dirty="0" smtClean="0">
                <a:effectLst/>
              </a:rPr>
              <a:t>Ernesto Rodríguez Chávez</a:t>
            </a:r>
          </a:p>
          <a:p>
            <a:pPr algn="r">
              <a:spcBef>
                <a:spcPts val="0"/>
              </a:spcBef>
              <a:defRPr/>
            </a:pPr>
            <a:r>
              <a:rPr lang="es-MX" b="1" dirty="0" smtClean="0">
                <a:effectLst/>
              </a:rPr>
              <a:t>Centro de Estudios Migratorios </a:t>
            </a:r>
          </a:p>
          <a:p>
            <a:pPr algn="r">
              <a:spcBef>
                <a:spcPts val="0"/>
              </a:spcBef>
              <a:defRPr/>
            </a:pPr>
            <a:r>
              <a:rPr lang="es-MX" b="1" dirty="0" smtClean="0">
                <a:effectLst/>
              </a:rPr>
              <a:t>Instituto Nacional de Migración</a:t>
            </a:r>
            <a:endParaRPr lang="es-ES" b="1" dirty="0">
              <a:effectLst/>
            </a:endParaRPr>
          </a:p>
        </p:txBody>
      </p:sp>
      <p:sp>
        <p:nvSpPr>
          <p:cNvPr id="98320" name="Line 16"/>
          <p:cNvSpPr>
            <a:spLocks noChangeShapeType="1"/>
          </p:cNvSpPr>
          <p:nvPr/>
        </p:nvSpPr>
        <p:spPr bwMode="auto">
          <a:xfrm>
            <a:off x="1115616" y="5517232"/>
            <a:ext cx="7559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1403648" y="3284984"/>
            <a:ext cx="70567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 smtClean="0">
                <a:effectLst/>
              </a:rPr>
              <a:t>Segundo taller de la CRM sobre</a:t>
            </a:r>
          </a:p>
          <a:p>
            <a:r>
              <a:rPr lang="es-ES_tradnl" b="1" dirty="0" smtClean="0">
                <a:effectLst/>
              </a:rPr>
              <a:t>Programas para Trabajadores Temporales Extranjeros (PTTE): un enfoque </a:t>
            </a:r>
            <a:r>
              <a:rPr lang="es-ES_tradnl" b="1" dirty="0" err="1" smtClean="0">
                <a:effectLst/>
              </a:rPr>
              <a:t>intra</a:t>
            </a:r>
            <a:r>
              <a:rPr lang="es-ES_tradnl" b="1" dirty="0" smtClean="0">
                <a:effectLst/>
              </a:rPr>
              <a:t>-regional o “Sur-Sur”</a:t>
            </a:r>
            <a:endParaRPr lang="es-ES" dirty="0" smtClean="0">
              <a:effectLst/>
            </a:endParaRPr>
          </a:p>
          <a:p>
            <a:r>
              <a:rPr lang="es-MX" b="1" dirty="0" smtClean="0">
                <a:effectLst/>
              </a:rPr>
              <a:t> </a:t>
            </a:r>
          </a:p>
          <a:p>
            <a:endParaRPr lang="es-MX" b="1" dirty="0" smtClean="0">
              <a:effectLst/>
            </a:endParaRPr>
          </a:p>
          <a:p>
            <a:endParaRPr lang="es-ES" dirty="0" smtClean="0">
              <a:effectLst/>
            </a:endParaRPr>
          </a:p>
          <a:p>
            <a:pPr algn="r"/>
            <a:r>
              <a:rPr lang="es-MX" b="1" dirty="0" smtClean="0">
                <a:effectLst/>
              </a:rPr>
              <a:t>República Dominicana, 28 y 29 de abril de 2011</a:t>
            </a:r>
            <a:endParaRPr lang="es-MX" dirty="0"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5496" y="1844824"/>
            <a:ext cx="4464050" cy="3894138"/>
            <a:chOff x="-1429" y="1162"/>
            <a:chExt cx="2812" cy="2453"/>
          </a:xfrm>
        </p:grpSpPr>
        <p:pic>
          <p:nvPicPr>
            <p:cNvPr id="7216" name="Picture 3" descr="map070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429" y="1162"/>
              <a:ext cx="2812" cy="2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1140" name="Rectangle 4"/>
            <p:cNvSpPr>
              <a:spLocks noChangeArrowheads="1"/>
            </p:cNvSpPr>
            <p:nvPr/>
          </p:nvSpPr>
          <p:spPr bwMode="auto">
            <a:xfrm>
              <a:off x="431" y="2523"/>
              <a:ext cx="907" cy="8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MX"/>
            </a:p>
          </p:txBody>
        </p:sp>
      </p:grp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1428750" y="1285875"/>
            <a:ext cx="6035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solidFill>
                  <a:srgbClr val="A50021"/>
                </a:solidFill>
              </a:rPr>
              <a:t>¿</a:t>
            </a:r>
            <a:r>
              <a:rPr lang="es-MX" b="1" dirty="0">
                <a:solidFill>
                  <a:srgbClr val="A50021"/>
                </a:solidFill>
                <a:effectLst/>
              </a:rPr>
              <a:t>De dónde proceden y a dónde llegan en </a:t>
            </a:r>
            <a:r>
              <a:rPr lang="es-MX" b="1" dirty="0" smtClean="0">
                <a:solidFill>
                  <a:srgbClr val="A50021"/>
                </a:solidFill>
                <a:effectLst/>
              </a:rPr>
              <a:t>Chiapas?</a:t>
            </a:r>
            <a:endParaRPr lang="es-ES" b="1" dirty="0">
              <a:solidFill>
                <a:srgbClr val="A50021"/>
              </a:solidFill>
              <a:effectLst/>
            </a:endParaRP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900113" y="333375"/>
            <a:ext cx="8459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endParaRPr lang="es-MX" b="1"/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1527175" y="2774950"/>
            <a:ext cx="1858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b="1"/>
              <a:t>CHIAPAS</a:t>
            </a:r>
            <a:endParaRPr lang="es-ES" b="1"/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2628900" y="4967288"/>
            <a:ext cx="18827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1400" b="1"/>
              <a:t>San Marcos</a:t>
            </a:r>
            <a:endParaRPr lang="es-ES" sz="1400" b="1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830163" y="2116980"/>
            <a:ext cx="5118101" cy="4624388"/>
            <a:chOff x="1119" y="1379"/>
            <a:chExt cx="3224" cy="2913"/>
          </a:xfrm>
        </p:grpSpPr>
        <p:sp>
          <p:nvSpPr>
            <p:cNvPr id="91148" name="Text Box 12"/>
            <p:cNvSpPr txBox="1">
              <a:spLocks noChangeArrowheads="1"/>
            </p:cNvSpPr>
            <p:nvPr/>
          </p:nvSpPr>
          <p:spPr bwMode="auto">
            <a:xfrm>
              <a:off x="1119" y="3763"/>
              <a:ext cx="103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s-MX" sz="1400" b="1" dirty="0" smtClean="0"/>
                <a:t>Retalhuleu   4 %</a:t>
              </a:r>
              <a:endParaRPr lang="es-ES" sz="1400" b="1" dirty="0"/>
            </a:p>
          </p:txBody>
        </p:sp>
        <p:sp>
          <p:nvSpPr>
            <p:cNvPr id="91149" name="Freeform 13"/>
            <p:cNvSpPr>
              <a:spLocks/>
            </p:cNvSpPr>
            <p:nvPr/>
          </p:nvSpPr>
          <p:spPr bwMode="auto">
            <a:xfrm>
              <a:off x="2570" y="3561"/>
              <a:ext cx="182" cy="280"/>
            </a:xfrm>
            <a:custGeom>
              <a:avLst/>
              <a:gdLst/>
              <a:ahLst/>
              <a:cxnLst>
                <a:cxn ang="0">
                  <a:pos x="10" y="318"/>
                </a:cxn>
                <a:cxn ang="0">
                  <a:pos x="21" y="325"/>
                </a:cxn>
                <a:cxn ang="0">
                  <a:pos x="32" y="330"/>
                </a:cxn>
                <a:cxn ang="0">
                  <a:pos x="43" y="336"/>
                </a:cxn>
                <a:cxn ang="0">
                  <a:pos x="55" y="338"/>
                </a:cxn>
                <a:cxn ang="0">
                  <a:pos x="68" y="340"/>
                </a:cxn>
                <a:cxn ang="0">
                  <a:pos x="81" y="339"/>
                </a:cxn>
                <a:cxn ang="0">
                  <a:pos x="97" y="337"/>
                </a:cxn>
                <a:cxn ang="0">
                  <a:pos x="111" y="334"/>
                </a:cxn>
                <a:cxn ang="0">
                  <a:pos x="124" y="330"/>
                </a:cxn>
                <a:cxn ang="0">
                  <a:pos x="133" y="325"/>
                </a:cxn>
                <a:cxn ang="0">
                  <a:pos x="136" y="314"/>
                </a:cxn>
                <a:cxn ang="0">
                  <a:pos x="140" y="304"/>
                </a:cxn>
                <a:cxn ang="0">
                  <a:pos x="146" y="298"/>
                </a:cxn>
                <a:cxn ang="0">
                  <a:pos x="155" y="284"/>
                </a:cxn>
                <a:cxn ang="0">
                  <a:pos x="166" y="274"/>
                </a:cxn>
                <a:cxn ang="0">
                  <a:pos x="178" y="265"/>
                </a:cxn>
                <a:cxn ang="0">
                  <a:pos x="190" y="252"/>
                </a:cxn>
                <a:cxn ang="0">
                  <a:pos x="199" y="241"/>
                </a:cxn>
                <a:cxn ang="0">
                  <a:pos x="206" y="228"/>
                </a:cxn>
                <a:cxn ang="0">
                  <a:pos x="211" y="214"/>
                </a:cxn>
                <a:cxn ang="0">
                  <a:pos x="215" y="200"/>
                </a:cxn>
                <a:cxn ang="0">
                  <a:pos x="215" y="187"/>
                </a:cxn>
                <a:cxn ang="0">
                  <a:pos x="215" y="174"/>
                </a:cxn>
                <a:cxn ang="0">
                  <a:pos x="211" y="164"/>
                </a:cxn>
                <a:cxn ang="0">
                  <a:pos x="206" y="153"/>
                </a:cxn>
                <a:cxn ang="0">
                  <a:pos x="199" y="142"/>
                </a:cxn>
                <a:cxn ang="0">
                  <a:pos x="193" y="132"/>
                </a:cxn>
                <a:cxn ang="0">
                  <a:pos x="187" y="124"/>
                </a:cxn>
                <a:cxn ang="0">
                  <a:pos x="181" y="115"/>
                </a:cxn>
                <a:cxn ang="0">
                  <a:pos x="175" y="107"/>
                </a:cxn>
                <a:cxn ang="0">
                  <a:pos x="172" y="95"/>
                </a:cxn>
                <a:cxn ang="0">
                  <a:pos x="167" y="82"/>
                </a:cxn>
                <a:cxn ang="0">
                  <a:pos x="165" y="67"/>
                </a:cxn>
                <a:cxn ang="0">
                  <a:pos x="163" y="47"/>
                </a:cxn>
                <a:cxn ang="0">
                  <a:pos x="163" y="29"/>
                </a:cxn>
                <a:cxn ang="0">
                  <a:pos x="158" y="12"/>
                </a:cxn>
                <a:cxn ang="0">
                  <a:pos x="145" y="2"/>
                </a:cxn>
                <a:cxn ang="0">
                  <a:pos x="142" y="13"/>
                </a:cxn>
                <a:cxn ang="0">
                  <a:pos x="140" y="24"/>
                </a:cxn>
                <a:cxn ang="0">
                  <a:pos x="136" y="39"/>
                </a:cxn>
                <a:cxn ang="0">
                  <a:pos x="132" y="53"/>
                </a:cxn>
                <a:cxn ang="0">
                  <a:pos x="128" y="68"/>
                </a:cxn>
                <a:cxn ang="0">
                  <a:pos x="121" y="84"/>
                </a:cxn>
                <a:cxn ang="0">
                  <a:pos x="114" y="99"/>
                </a:cxn>
                <a:cxn ang="0">
                  <a:pos x="106" y="115"/>
                </a:cxn>
                <a:cxn ang="0">
                  <a:pos x="97" y="133"/>
                </a:cxn>
                <a:cxn ang="0">
                  <a:pos x="86" y="152"/>
                </a:cxn>
                <a:cxn ang="0">
                  <a:pos x="75" y="169"/>
                </a:cxn>
                <a:cxn ang="0">
                  <a:pos x="61" y="185"/>
                </a:cxn>
                <a:cxn ang="0">
                  <a:pos x="49" y="198"/>
                </a:cxn>
                <a:cxn ang="0">
                  <a:pos x="36" y="208"/>
                </a:cxn>
                <a:cxn ang="0">
                  <a:pos x="24" y="219"/>
                </a:cxn>
                <a:cxn ang="0">
                  <a:pos x="15" y="229"/>
                </a:cxn>
                <a:cxn ang="0">
                  <a:pos x="9" y="240"/>
                </a:cxn>
                <a:cxn ang="0">
                  <a:pos x="3" y="253"/>
                </a:cxn>
                <a:cxn ang="0">
                  <a:pos x="1" y="270"/>
                </a:cxn>
                <a:cxn ang="0">
                  <a:pos x="0" y="293"/>
                </a:cxn>
              </a:cxnLst>
              <a:rect l="0" t="0" r="r" b="b"/>
              <a:pathLst>
                <a:path w="217" h="341">
                  <a:moveTo>
                    <a:pt x="0" y="316"/>
                  </a:moveTo>
                  <a:lnTo>
                    <a:pt x="2" y="316"/>
                  </a:lnTo>
                  <a:lnTo>
                    <a:pt x="3" y="317"/>
                  </a:lnTo>
                  <a:lnTo>
                    <a:pt x="5" y="317"/>
                  </a:lnTo>
                  <a:lnTo>
                    <a:pt x="6" y="317"/>
                  </a:lnTo>
                  <a:lnTo>
                    <a:pt x="7" y="317"/>
                  </a:lnTo>
                  <a:lnTo>
                    <a:pt x="7" y="318"/>
                  </a:lnTo>
                  <a:lnTo>
                    <a:pt x="8" y="318"/>
                  </a:lnTo>
                  <a:lnTo>
                    <a:pt x="9" y="318"/>
                  </a:lnTo>
                  <a:lnTo>
                    <a:pt x="10" y="318"/>
                  </a:lnTo>
                  <a:lnTo>
                    <a:pt x="11" y="320"/>
                  </a:lnTo>
                  <a:lnTo>
                    <a:pt x="12" y="320"/>
                  </a:lnTo>
                  <a:lnTo>
                    <a:pt x="14" y="321"/>
                  </a:lnTo>
                  <a:lnTo>
                    <a:pt x="15" y="321"/>
                  </a:lnTo>
                  <a:lnTo>
                    <a:pt x="16" y="322"/>
                  </a:lnTo>
                  <a:lnTo>
                    <a:pt x="17" y="322"/>
                  </a:lnTo>
                  <a:lnTo>
                    <a:pt x="18" y="323"/>
                  </a:lnTo>
                  <a:lnTo>
                    <a:pt x="19" y="323"/>
                  </a:lnTo>
                  <a:lnTo>
                    <a:pt x="20" y="324"/>
                  </a:lnTo>
                  <a:lnTo>
                    <a:pt x="21" y="325"/>
                  </a:lnTo>
                  <a:lnTo>
                    <a:pt x="23" y="325"/>
                  </a:lnTo>
                  <a:lnTo>
                    <a:pt x="24" y="326"/>
                  </a:lnTo>
                  <a:lnTo>
                    <a:pt x="25" y="326"/>
                  </a:lnTo>
                  <a:lnTo>
                    <a:pt x="25" y="327"/>
                  </a:lnTo>
                  <a:lnTo>
                    <a:pt x="26" y="327"/>
                  </a:lnTo>
                  <a:lnTo>
                    <a:pt x="27" y="328"/>
                  </a:lnTo>
                  <a:lnTo>
                    <a:pt x="28" y="328"/>
                  </a:lnTo>
                  <a:lnTo>
                    <a:pt x="29" y="329"/>
                  </a:lnTo>
                  <a:lnTo>
                    <a:pt x="31" y="329"/>
                  </a:lnTo>
                  <a:lnTo>
                    <a:pt x="32" y="330"/>
                  </a:lnTo>
                  <a:lnTo>
                    <a:pt x="33" y="331"/>
                  </a:lnTo>
                  <a:lnTo>
                    <a:pt x="34" y="331"/>
                  </a:lnTo>
                  <a:lnTo>
                    <a:pt x="35" y="331"/>
                  </a:lnTo>
                  <a:lnTo>
                    <a:pt x="36" y="332"/>
                  </a:lnTo>
                  <a:lnTo>
                    <a:pt x="37" y="334"/>
                  </a:lnTo>
                  <a:lnTo>
                    <a:pt x="38" y="334"/>
                  </a:lnTo>
                  <a:lnTo>
                    <a:pt x="40" y="334"/>
                  </a:lnTo>
                  <a:lnTo>
                    <a:pt x="41" y="335"/>
                  </a:lnTo>
                  <a:lnTo>
                    <a:pt x="42" y="335"/>
                  </a:lnTo>
                  <a:lnTo>
                    <a:pt x="43" y="336"/>
                  </a:lnTo>
                  <a:lnTo>
                    <a:pt x="44" y="336"/>
                  </a:lnTo>
                  <a:lnTo>
                    <a:pt x="45" y="336"/>
                  </a:lnTo>
                  <a:lnTo>
                    <a:pt x="46" y="337"/>
                  </a:lnTo>
                  <a:lnTo>
                    <a:pt x="47" y="337"/>
                  </a:lnTo>
                  <a:lnTo>
                    <a:pt x="49" y="337"/>
                  </a:lnTo>
                  <a:lnTo>
                    <a:pt x="50" y="338"/>
                  </a:lnTo>
                  <a:lnTo>
                    <a:pt x="51" y="338"/>
                  </a:lnTo>
                  <a:lnTo>
                    <a:pt x="53" y="338"/>
                  </a:lnTo>
                  <a:lnTo>
                    <a:pt x="54" y="338"/>
                  </a:lnTo>
                  <a:lnTo>
                    <a:pt x="55" y="338"/>
                  </a:lnTo>
                  <a:lnTo>
                    <a:pt x="57" y="339"/>
                  </a:lnTo>
                  <a:lnTo>
                    <a:pt x="58" y="339"/>
                  </a:lnTo>
                  <a:lnTo>
                    <a:pt x="59" y="339"/>
                  </a:lnTo>
                  <a:lnTo>
                    <a:pt x="60" y="339"/>
                  </a:lnTo>
                  <a:lnTo>
                    <a:pt x="61" y="339"/>
                  </a:lnTo>
                  <a:lnTo>
                    <a:pt x="62" y="339"/>
                  </a:lnTo>
                  <a:lnTo>
                    <a:pt x="63" y="340"/>
                  </a:lnTo>
                  <a:lnTo>
                    <a:pt x="66" y="340"/>
                  </a:lnTo>
                  <a:lnTo>
                    <a:pt x="67" y="340"/>
                  </a:lnTo>
                  <a:lnTo>
                    <a:pt x="68" y="340"/>
                  </a:lnTo>
                  <a:lnTo>
                    <a:pt x="69" y="340"/>
                  </a:lnTo>
                  <a:lnTo>
                    <a:pt x="70" y="340"/>
                  </a:lnTo>
                  <a:lnTo>
                    <a:pt x="72" y="340"/>
                  </a:lnTo>
                  <a:lnTo>
                    <a:pt x="74" y="340"/>
                  </a:lnTo>
                  <a:lnTo>
                    <a:pt x="75" y="340"/>
                  </a:lnTo>
                  <a:lnTo>
                    <a:pt x="76" y="340"/>
                  </a:lnTo>
                  <a:lnTo>
                    <a:pt x="77" y="340"/>
                  </a:lnTo>
                  <a:lnTo>
                    <a:pt x="79" y="339"/>
                  </a:lnTo>
                  <a:lnTo>
                    <a:pt x="80" y="339"/>
                  </a:lnTo>
                  <a:lnTo>
                    <a:pt x="81" y="339"/>
                  </a:lnTo>
                  <a:lnTo>
                    <a:pt x="83" y="339"/>
                  </a:lnTo>
                  <a:lnTo>
                    <a:pt x="84" y="339"/>
                  </a:lnTo>
                  <a:lnTo>
                    <a:pt x="86" y="339"/>
                  </a:lnTo>
                  <a:lnTo>
                    <a:pt x="87" y="338"/>
                  </a:lnTo>
                  <a:lnTo>
                    <a:pt x="88" y="338"/>
                  </a:lnTo>
                  <a:lnTo>
                    <a:pt x="90" y="338"/>
                  </a:lnTo>
                  <a:lnTo>
                    <a:pt x="92" y="338"/>
                  </a:lnTo>
                  <a:lnTo>
                    <a:pt x="93" y="338"/>
                  </a:lnTo>
                  <a:lnTo>
                    <a:pt x="96" y="337"/>
                  </a:lnTo>
                  <a:lnTo>
                    <a:pt x="97" y="337"/>
                  </a:lnTo>
                  <a:lnTo>
                    <a:pt x="98" y="337"/>
                  </a:lnTo>
                  <a:lnTo>
                    <a:pt x="100" y="336"/>
                  </a:lnTo>
                  <a:lnTo>
                    <a:pt x="102" y="336"/>
                  </a:lnTo>
                  <a:lnTo>
                    <a:pt x="103" y="336"/>
                  </a:lnTo>
                  <a:lnTo>
                    <a:pt x="104" y="336"/>
                  </a:lnTo>
                  <a:lnTo>
                    <a:pt x="106" y="335"/>
                  </a:lnTo>
                  <a:lnTo>
                    <a:pt x="107" y="335"/>
                  </a:lnTo>
                  <a:lnTo>
                    <a:pt x="109" y="335"/>
                  </a:lnTo>
                  <a:lnTo>
                    <a:pt x="110" y="334"/>
                  </a:lnTo>
                  <a:lnTo>
                    <a:pt x="111" y="334"/>
                  </a:lnTo>
                  <a:lnTo>
                    <a:pt x="113" y="334"/>
                  </a:lnTo>
                  <a:lnTo>
                    <a:pt x="114" y="334"/>
                  </a:lnTo>
                  <a:lnTo>
                    <a:pt x="115" y="332"/>
                  </a:lnTo>
                  <a:lnTo>
                    <a:pt x="116" y="332"/>
                  </a:lnTo>
                  <a:lnTo>
                    <a:pt x="118" y="331"/>
                  </a:lnTo>
                  <a:lnTo>
                    <a:pt x="119" y="331"/>
                  </a:lnTo>
                  <a:lnTo>
                    <a:pt x="120" y="331"/>
                  </a:lnTo>
                  <a:lnTo>
                    <a:pt x="122" y="331"/>
                  </a:lnTo>
                  <a:lnTo>
                    <a:pt x="122" y="330"/>
                  </a:lnTo>
                  <a:lnTo>
                    <a:pt x="124" y="330"/>
                  </a:lnTo>
                  <a:lnTo>
                    <a:pt x="126" y="329"/>
                  </a:lnTo>
                  <a:lnTo>
                    <a:pt x="127" y="329"/>
                  </a:lnTo>
                  <a:lnTo>
                    <a:pt x="129" y="329"/>
                  </a:lnTo>
                  <a:lnTo>
                    <a:pt x="129" y="328"/>
                  </a:lnTo>
                  <a:lnTo>
                    <a:pt x="130" y="328"/>
                  </a:lnTo>
                  <a:lnTo>
                    <a:pt x="131" y="328"/>
                  </a:lnTo>
                  <a:lnTo>
                    <a:pt x="132" y="327"/>
                  </a:lnTo>
                  <a:lnTo>
                    <a:pt x="133" y="327"/>
                  </a:lnTo>
                  <a:lnTo>
                    <a:pt x="133" y="326"/>
                  </a:lnTo>
                  <a:lnTo>
                    <a:pt x="133" y="325"/>
                  </a:lnTo>
                  <a:lnTo>
                    <a:pt x="133" y="324"/>
                  </a:lnTo>
                  <a:lnTo>
                    <a:pt x="133" y="323"/>
                  </a:lnTo>
                  <a:lnTo>
                    <a:pt x="133" y="322"/>
                  </a:lnTo>
                  <a:lnTo>
                    <a:pt x="133" y="321"/>
                  </a:lnTo>
                  <a:lnTo>
                    <a:pt x="133" y="320"/>
                  </a:lnTo>
                  <a:lnTo>
                    <a:pt x="135" y="318"/>
                  </a:lnTo>
                  <a:lnTo>
                    <a:pt x="135" y="317"/>
                  </a:lnTo>
                  <a:lnTo>
                    <a:pt x="135" y="316"/>
                  </a:lnTo>
                  <a:lnTo>
                    <a:pt x="136" y="315"/>
                  </a:lnTo>
                  <a:lnTo>
                    <a:pt x="136" y="314"/>
                  </a:lnTo>
                  <a:lnTo>
                    <a:pt x="136" y="313"/>
                  </a:lnTo>
                  <a:lnTo>
                    <a:pt x="136" y="312"/>
                  </a:lnTo>
                  <a:lnTo>
                    <a:pt x="137" y="311"/>
                  </a:lnTo>
                  <a:lnTo>
                    <a:pt x="137" y="310"/>
                  </a:lnTo>
                  <a:lnTo>
                    <a:pt x="138" y="309"/>
                  </a:lnTo>
                  <a:lnTo>
                    <a:pt x="138" y="308"/>
                  </a:lnTo>
                  <a:lnTo>
                    <a:pt x="139" y="307"/>
                  </a:lnTo>
                  <a:lnTo>
                    <a:pt x="139" y="306"/>
                  </a:lnTo>
                  <a:lnTo>
                    <a:pt x="140" y="306"/>
                  </a:lnTo>
                  <a:lnTo>
                    <a:pt x="140" y="304"/>
                  </a:lnTo>
                  <a:lnTo>
                    <a:pt x="140" y="303"/>
                  </a:lnTo>
                  <a:lnTo>
                    <a:pt x="141" y="303"/>
                  </a:lnTo>
                  <a:lnTo>
                    <a:pt x="141" y="302"/>
                  </a:lnTo>
                  <a:lnTo>
                    <a:pt x="142" y="302"/>
                  </a:lnTo>
                  <a:lnTo>
                    <a:pt x="142" y="301"/>
                  </a:lnTo>
                  <a:lnTo>
                    <a:pt x="144" y="300"/>
                  </a:lnTo>
                  <a:lnTo>
                    <a:pt x="144" y="299"/>
                  </a:lnTo>
                  <a:lnTo>
                    <a:pt x="145" y="299"/>
                  </a:lnTo>
                  <a:lnTo>
                    <a:pt x="145" y="298"/>
                  </a:lnTo>
                  <a:lnTo>
                    <a:pt x="146" y="298"/>
                  </a:lnTo>
                  <a:lnTo>
                    <a:pt x="147" y="295"/>
                  </a:lnTo>
                  <a:lnTo>
                    <a:pt x="148" y="294"/>
                  </a:lnTo>
                  <a:lnTo>
                    <a:pt x="149" y="293"/>
                  </a:lnTo>
                  <a:lnTo>
                    <a:pt x="149" y="291"/>
                  </a:lnTo>
                  <a:lnTo>
                    <a:pt x="150" y="291"/>
                  </a:lnTo>
                  <a:lnTo>
                    <a:pt x="152" y="288"/>
                  </a:lnTo>
                  <a:lnTo>
                    <a:pt x="153" y="287"/>
                  </a:lnTo>
                  <a:lnTo>
                    <a:pt x="154" y="286"/>
                  </a:lnTo>
                  <a:lnTo>
                    <a:pt x="154" y="285"/>
                  </a:lnTo>
                  <a:lnTo>
                    <a:pt x="155" y="284"/>
                  </a:lnTo>
                  <a:lnTo>
                    <a:pt x="156" y="283"/>
                  </a:lnTo>
                  <a:lnTo>
                    <a:pt x="157" y="282"/>
                  </a:lnTo>
                  <a:lnTo>
                    <a:pt x="158" y="281"/>
                  </a:lnTo>
                  <a:lnTo>
                    <a:pt x="159" y="280"/>
                  </a:lnTo>
                  <a:lnTo>
                    <a:pt x="161" y="279"/>
                  </a:lnTo>
                  <a:lnTo>
                    <a:pt x="162" y="278"/>
                  </a:lnTo>
                  <a:lnTo>
                    <a:pt x="163" y="278"/>
                  </a:lnTo>
                  <a:lnTo>
                    <a:pt x="164" y="275"/>
                  </a:lnTo>
                  <a:lnTo>
                    <a:pt x="165" y="275"/>
                  </a:lnTo>
                  <a:lnTo>
                    <a:pt x="166" y="274"/>
                  </a:lnTo>
                  <a:lnTo>
                    <a:pt x="167" y="273"/>
                  </a:lnTo>
                  <a:lnTo>
                    <a:pt x="167" y="272"/>
                  </a:lnTo>
                  <a:lnTo>
                    <a:pt x="170" y="271"/>
                  </a:lnTo>
                  <a:lnTo>
                    <a:pt x="171" y="270"/>
                  </a:lnTo>
                  <a:lnTo>
                    <a:pt x="172" y="269"/>
                  </a:lnTo>
                  <a:lnTo>
                    <a:pt x="173" y="268"/>
                  </a:lnTo>
                  <a:lnTo>
                    <a:pt x="174" y="267"/>
                  </a:lnTo>
                  <a:lnTo>
                    <a:pt x="175" y="267"/>
                  </a:lnTo>
                  <a:lnTo>
                    <a:pt x="176" y="266"/>
                  </a:lnTo>
                  <a:lnTo>
                    <a:pt x="178" y="265"/>
                  </a:lnTo>
                  <a:lnTo>
                    <a:pt x="180" y="263"/>
                  </a:lnTo>
                  <a:lnTo>
                    <a:pt x="181" y="261"/>
                  </a:lnTo>
                  <a:lnTo>
                    <a:pt x="182" y="260"/>
                  </a:lnTo>
                  <a:lnTo>
                    <a:pt x="183" y="258"/>
                  </a:lnTo>
                  <a:lnTo>
                    <a:pt x="185" y="258"/>
                  </a:lnTo>
                  <a:lnTo>
                    <a:pt x="185" y="256"/>
                  </a:lnTo>
                  <a:lnTo>
                    <a:pt x="188" y="255"/>
                  </a:lnTo>
                  <a:lnTo>
                    <a:pt x="188" y="254"/>
                  </a:lnTo>
                  <a:lnTo>
                    <a:pt x="190" y="253"/>
                  </a:lnTo>
                  <a:lnTo>
                    <a:pt x="190" y="252"/>
                  </a:lnTo>
                  <a:lnTo>
                    <a:pt x="191" y="251"/>
                  </a:lnTo>
                  <a:lnTo>
                    <a:pt x="192" y="250"/>
                  </a:lnTo>
                  <a:lnTo>
                    <a:pt x="193" y="249"/>
                  </a:lnTo>
                  <a:lnTo>
                    <a:pt x="195" y="247"/>
                  </a:lnTo>
                  <a:lnTo>
                    <a:pt x="195" y="246"/>
                  </a:lnTo>
                  <a:lnTo>
                    <a:pt x="196" y="245"/>
                  </a:lnTo>
                  <a:lnTo>
                    <a:pt x="197" y="244"/>
                  </a:lnTo>
                  <a:lnTo>
                    <a:pt x="198" y="243"/>
                  </a:lnTo>
                  <a:lnTo>
                    <a:pt x="198" y="242"/>
                  </a:lnTo>
                  <a:lnTo>
                    <a:pt x="199" y="241"/>
                  </a:lnTo>
                  <a:lnTo>
                    <a:pt x="199" y="240"/>
                  </a:lnTo>
                  <a:lnTo>
                    <a:pt x="200" y="239"/>
                  </a:lnTo>
                  <a:lnTo>
                    <a:pt x="201" y="238"/>
                  </a:lnTo>
                  <a:lnTo>
                    <a:pt x="201" y="237"/>
                  </a:lnTo>
                  <a:lnTo>
                    <a:pt x="202" y="236"/>
                  </a:lnTo>
                  <a:lnTo>
                    <a:pt x="202" y="235"/>
                  </a:lnTo>
                  <a:lnTo>
                    <a:pt x="204" y="232"/>
                  </a:lnTo>
                  <a:lnTo>
                    <a:pt x="205" y="230"/>
                  </a:lnTo>
                  <a:lnTo>
                    <a:pt x="205" y="229"/>
                  </a:lnTo>
                  <a:lnTo>
                    <a:pt x="206" y="228"/>
                  </a:lnTo>
                  <a:lnTo>
                    <a:pt x="207" y="226"/>
                  </a:lnTo>
                  <a:lnTo>
                    <a:pt x="207" y="225"/>
                  </a:lnTo>
                  <a:lnTo>
                    <a:pt x="208" y="224"/>
                  </a:lnTo>
                  <a:lnTo>
                    <a:pt x="208" y="222"/>
                  </a:lnTo>
                  <a:lnTo>
                    <a:pt x="209" y="221"/>
                  </a:lnTo>
                  <a:lnTo>
                    <a:pt x="209" y="219"/>
                  </a:lnTo>
                  <a:lnTo>
                    <a:pt x="210" y="217"/>
                  </a:lnTo>
                  <a:lnTo>
                    <a:pt x="210" y="216"/>
                  </a:lnTo>
                  <a:lnTo>
                    <a:pt x="210" y="215"/>
                  </a:lnTo>
                  <a:lnTo>
                    <a:pt x="211" y="214"/>
                  </a:lnTo>
                  <a:lnTo>
                    <a:pt x="211" y="213"/>
                  </a:lnTo>
                  <a:lnTo>
                    <a:pt x="211" y="211"/>
                  </a:lnTo>
                  <a:lnTo>
                    <a:pt x="213" y="210"/>
                  </a:lnTo>
                  <a:lnTo>
                    <a:pt x="213" y="209"/>
                  </a:lnTo>
                  <a:lnTo>
                    <a:pt x="213" y="208"/>
                  </a:lnTo>
                  <a:lnTo>
                    <a:pt x="213" y="206"/>
                  </a:lnTo>
                  <a:lnTo>
                    <a:pt x="214" y="204"/>
                  </a:lnTo>
                  <a:lnTo>
                    <a:pt x="214" y="203"/>
                  </a:lnTo>
                  <a:lnTo>
                    <a:pt x="214" y="202"/>
                  </a:lnTo>
                  <a:lnTo>
                    <a:pt x="215" y="200"/>
                  </a:lnTo>
                  <a:lnTo>
                    <a:pt x="215" y="199"/>
                  </a:lnTo>
                  <a:lnTo>
                    <a:pt x="215" y="198"/>
                  </a:lnTo>
                  <a:lnTo>
                    <a:pt x="215" y="197"/>
                  </a:lnTo>
                  <a:lnTo>
                    <a:pt x="215" y="195"/>
                  </a:lnTo>
                  <a:lnTo>
                    <a:pt x="215" y="194"/>
                  </a:lnTo>
                  <a:lnTo>
                    <a:pt x="215" y="193"/>
                  </a:lnTo>
                  <a:lnTo>
                    <a:pt x="215" y="192"/>
                  </a:lnTo>
                  <a:lnTo>
                    <a:pt x="215" y="189"/>
                  </a:lnTo>
                  <a:lnTo>
                    <a:pt x="215" y="188"/>
                  </a:lnTo>
                  <a:lnTo>
                    <a:pt x="215" y="187"/>
                  </a:lnTo>
                  <a:lnTo>
                    <a:pt x="216" y="186"/>
                  </a:lnTo>
                  <a:lnTo>
                    <a:pt x="215" y="184"/>
                  </a:lnTo>
                  <a:lnTo>
                    <a:pt x="215" y="183"/>
                  </a:lnTo>
                  <a:lnTo>
                    <a:pt x="215" y="181"/>
                  </a:lnTo>
                  <a:lnTo>
                    <a:pt x="215" y="180"/>
                  </a:lnTo>
                  <a:lnTo>
                    <a:pt x="215" y="179"/>
                  </a:lnTo>
                  <a:lnTo>
                    <a:pt x="215" y="178"/>
                  </a:lnTo>
                  <a:lnTo>
                    <a:pt x="215" y="176"/>
                  </a:lnTo>
                  <a:lnTo>
                    <a:pt x="215" y="175"/>
                  </a:lnTo>
                  <a:lnTo>
                    <a:pt x="215" y="174"/>
                  </a:lnTo>
                  <a:lnTo>
                    <a:pt x="215" y="173"/>
                  </a:lnTo>
                  <a:lnTo>
                    <a:pt x="214" y="172"/>
                  </a:lnTo>
                  <a:lnTo>
                    <a:pt x="214" y="171"/>
                  </a:lnTo>
                  <a:lnTo>
                    <a:pt x="214" y="170"/>
                  </a:lnTo>
                  <a:lnTo>
                    <a:pt x="213" y="169"/>
                  </a:lnTo>
                  <a:lnTo>
                    <a:pt x="213" y="168"/>
                  </a:lnTo>
                  <a:lnTo>
                    <a:pt x="213" y="167"/>
                  </a:lnTo>
                  <a:lnTo>
                    <a:pt x="213" y="166"/>
                  </a:lnTo>
                  <a:lnTo>
                    <a:pt x="211" y="165"/>
                  </a:lnTo>
                  <a:lnTo>
                    <a:pt x="211" y="164"/>
                  </a:lnTo>
                  <a:lnTo>
                    <a:pt x="210" y="162"/>
                  </a:lnTo>
                  <a:lnTo>
                    <a:pt x="210" y="161"/>
                  </a:lnTo>
                  <a:lnTo>
                    <a:pt x="210" y="160"/>
                  </a:lnTo>
                  <a:lnTo>
                    <a:pt x="209" y="159"/>
                  </a:lnTo>
                  <a:lnTo>
                    <a:pt x="209" y="158"/>
                  </a:lnTo>
                  <a:lnTo>
                    <a:pt x="208" y="157"/>
                  </a:lnTo>
                  <a:lnTo>
                    <a:pt x="208" y="156"/>
                  </a:lnTo>
                  <a:lnTo>
                    <a:pt x="207" y="155"/>
                  </a:lnTo>
                  <a:lnTo>
                    <a:pt x="206" y="154"/>
                  </a:lnTo>
                  <a:lnTo>
                    <a:pt x="206" y="153"/>
                  </a:lnTo>
                  <a:lnTo>
                    <a:pt x="205" y="151"/>
                  </a:lnTo>
                  <a:lnTo>
                    <a:pt x="204" y="150"/>
                  </a:lnTo>
                  <a:lnTo>
                    <a:pt x="204" y="148"/>
                  </a:lnTo>
                  <a:lnTo>
                    <a:pt x="202" y="147"/>
                  </a:lnTo>
                  <a:lnTo>
                    <a:pt x="202" y="146"/>
                  </a:lnTo>
                  <a:lnTo>
                    <a:pt x="201" y="145"/>
                  </a:lnTo>
                  <a:lnTo>
                    <a:pt x="201" y="144"/>
                  </a:lnTo>
                  <a:lnTo>
                    <a:pt x="200" y="144"/>
                  </a:lnTo>
                  <a:lnTo>
                    <a:pt x="200" y="142"/>
                  </a:lnTo>
                  <a:lnTo>
                    <a:pt x="199" y="142"/>
                  </a:lnTo>
                  <a:lnTo>
                    <a:pt x="199" y="141"/>
                  </a:lnTo>
                  <a:lnTo>
                    <a:pt x="198" y="140"/>
                  </a:lnTo>
                  <a:lnTo>
                    <a:pt x="198" y="139"/>
                  </a:lnTo>
                  <a:lnTo>
                    <a:pt x="197" y="138"/>
                  </a:lnTo>
                  <a:lnTo>
                    <a:pt x="197" y="137"/>
                  </a:lnTo>
                  <a:lnTo>
                    <a:pt x="196" y="136"/>
                  </a:lnTo>
                  <a:lnTo>
                    <a:pt x="195" y="136"/>
                  </a:lnTo>
                  <a:lnTo>
                    <a:pt x="195" y="134"/>
                  </a:lnTo>
                  <a:lnTo>
                    <a:pt x="193" y="133"/>
                  </a:lnTo>
                  <a:lnTo>
                    <a:pt x="193" y="132"/>
                  </a:lnTo>
                  <a:lnTo>
                    <a:pt x="192" y="131"/>
                  </a:lnTo>
                  <a:lnTo>
                    <a:pt x="191" y="130"/>
                  </a:lnTo>
                  <a:lnTo>
                    <a:pt x="190" y="129"/>
                  </a:lnTo>
                  <a:lnTo>
                    <a:pt x="190" y="128"/>
                  </a:lnTo>
                  <a:lnTo>
                    <a:pt x="190" y="127"/>
                  </a:lnTo>
                  <a:lnTo>
                    <a:pt x="189" y="127"/>
                  </a:lnTo>
                  <a:lnTo>
                    <a:pt x="188" y="126"/>
                  </a:lnTo>
                  <a:lnTo>
                    <a:pt x="188" y="125"/>
                  </a:lnTo>
                  <a:lnTo>
                    <a:pt x="188" y="124"/>
                  </a:lnTo>
                  <a:lnTo>
                    <a:pt x="187" y="124"/>
                  </a:lnTo>
                  <a:lnTo>
                    <a:pt x="185" y="122"/>
                  </a:lnTo>
                  <a:lnTo>
                    <a:pt x="185" y="121"/>
                  </a:lnTo>
                  <a:lnTo>
                    <a:pt x="184" y="121"/>
                  </a:lnTo>
                  <a:lnTo>
                    <a:pt x="184" y="119"/>
                  </a:lnTo>
                  <a:lnTo>
                    <a:pt x="183" y="119"/>
                  </a:lnTo>
                  <a:lnTo>
                    <a:pt x="183" y="118"/>
                  </a:lnTo>
                  <a:lnTo>
                    <a:pt x="182" y="117"/>
                  </a:lnTo>
                  <a:lnTo>
                    <a:pt x="182" y="116"/>
                  </a:lnTo>
                  <a:lnTo>
                    <a:pt x="181" y="116"/>
                  </a:lnTo>
                  <a:lnTo>
                    <a:pt x="181" y="115"/>
                  </a:lnTo>
                  <a:lnTo>
                    <a:pt x="181" y="114"/>
                  </a:lnTo>
                  <a:lnTo>
                    <a:pt x="180" y="114"/>
                  </a:lnTo>
                  <a:lnTo>
                    <a:pt x="180" y="113"/>
                  </a:lnTo>
                  <a:lnTo>
                    <a:pt x="179" y="113"/>
                  </a:lnTo>
                  <a:lnTo>
                    <a:pt x="179" y="112"/>
                  </a:lnTo>
                  <a:lnTo>
                    <a:pt x="178" y="111"/>
                  </a:lnTo>
                  <a:lnTo>
                    <a:pt x="178" y="110"/>
                  </a:lnTo>
                  <a:lnTo>
                    <a:pt x="176" y="109"/>
                  </a:lnTo>
                  <a:lnTo>
                    <a:pt x="176" y="108"/>
                  </a:lnTo>
                  <a:lnTo>
                    <a:pt x="175" y="107"/>
                  </a:lnTo>
                  <a:lnTo>
                    <a:pt x="175" y="105"/>
                  </a:lnTo>
                  <a:lnTo>
                    <a:pt x="175" y="104"/>
                  </a:lnTo>
                  <a:lnTo>
                    <a:pt x="174" y="103"/>
                  </a:lnTo>
                  <a:lnTo>
                    <a:pt x="174" y="102"/>
                  </a:lnTo>
                  <a:lnTo>
                    <a:pt x="173" y="101"/>
                  </a:lnTo>
                  <a:lnTo>
                    <a:pt x="173" y="100"/>
                  </a:lnTo>
                  <a:lnTo>
                    <a:pt x="172" y="98"/>
                  </a:lnTo>
                  <a:lnTo>
                    <a:pt x="172" y="97"/>
                  </a:lnTo>
                  <a:lnTo>
                    <a:pt x="172" y="96"/>
                  </a:lnTo>
                  <a:lnTo>
                    <a:pt x="172" y="95"/>
                  </a:lnTo>
                  <a:lnTo>
                    <a:pt x="171" y="94"/>
                  </a:lnTo>
                  <a:lnTo>
                    <a:pt x="171" y="93"/>
                  </a:lnTo>
                  <a:lnTo>
                    <a:pt x="170" y="91"/>
                  </a:lnTo>
                  <a:lnTo>
                    <a:pt x="170" y="90"/>
                  </a:lnTo>
                  <a:lnTo>
                    <a:pt x="170" y="88"/>
                  </a:lnTo>
                  <a:lnTo>
                    <a:pt x="170" y="87"/>
                  </a:lnTo>
                  <a:lnTo>
                    <a:pt x="169" y="86"/>
                  </a:lnTo>
                  <a:lnTo>
                    <a:pt x="169" y="85"/>
                  </a:lnTo>
                  <a:lnTo>
                    <a:pt x="169" y="83"/>
                  </a:lnTo>
                  <a:lnTo>
                    <a:pt x="167" y="82"/>
                  </a:lnTo>
                  <a:lnTo>
                    <a:pt x="167" y="81"/>
                  </a:lnTo>
                  <a:lnTo>
                    <a:pt x="167" y="79"/>
                  </a:lnTo>
                  <a:lnTo>
                    <a:pt x="167" y="77"/>
                  </a:lnTo>
                  <a:lnTo>
                    <a:pt x="166" y="75"/>
                  </a:lnTo>
                  <a:lnTo>
                    <a:pt x="166" y="74"/>
                  </a:lnTo>
                  <a:lnTo>
                    <a:pt x="166" y="73"/>
                  </a:lnTo>
                  <a:lnTo>
                    <a:pt x="165" y="71"/>
                  </a:lnTo>
                  <a:lnTo>
                    <a:pt x="165" y="70"/>
                  </a:lnTo>
                  <a:lnTo>
                    <a:pt x="165" y="68"/>
                  </a:lnTo>
                  <a:lnTo>
                    <a:pt x="165" y="67"/>
                  </a:lnTo>
                  <a:lnTo>
                    <a:pt x="165" y="65"/>
                  </a:lnTo>
                  <a:lnTo>
                    <a:pt x="165" y="62"/>
                  </a:lnTo>
                  <a:lnTo>
                    <a:pt x="164" y="61"/>
                  </a:lnTo>
                  <a:lnTo>
                    <a:pt x="164" y="59"/>
                  </a:lnTo>
                  <a:lnTo>
                    <a:pt x="164" y="58"/>
                  </a:lnTo>
                  <a:lnTo>
                    <a:pt x="164" y="56"/>
                  </a:lnTo>
                  <a:lnTo>
                    <a:pt x="164" y="54"/>
                  </a:lnTo>
                  <a:lnTo>
                    <a:pt x="163" y="51"/>
                  </a:lnTo>
                  <a:lnTo>
                    <a:pt x="163" y="48"/>
                  </a:lnTo>
                  <a:lnTo>
                    <a:pt x="163" y="47"/>
                  </a:lnTo>
                  <a:lnTo>
                    <a:pt x="163" y="45"/>
                  </a:lnTo>
                  <a:lnTo>
                    <a:pt x="163" y="43"/>
                  </a:lnTo>
                  <a:lnTo>
                    <a:pt x="163" y="41"/>
                  </a:lnTo>
                  <a:lnTo>
                    <a:pt x="163" y="40"/>
                  </a:lnTo>
                  <a:lnTo>
                    <a:pt x="163" y="38"/>
                  </a:lnTo>
                  <a:lnTo>
                    <a:pt x="163" y="37"/>
                  </a:lnTo>
                  <a:lnTo>
                    <a:pt x="163" y="34"/>
                  </a:lnTo>
                  <a:lnTo>
                    <a:pt x="163" y="32"/>
                  </a:lnTo>
                  <a:lnTo>
                    <a:pt x="163" y="30"/>
                  </a:lnTo>
                  <a:lnTo>
                    <a:pt x="163" y="29"/>
                  </a:lnTo>
                  <a:lnTo>
                    <a:pt x="163" y="27"/>
                  </a:lnTo>
                  <a:lnTo>
                    <a:pt x="163" y="26"/>
                  </a:lnTo>
                  <a:lnTo>
                    <a:pt x="163" y="24"/>
                  </a:lnTo>
                  <a:lnTo>
                    <a:pt x="162" y="22"/>
                  </a:lnTo>
                  <a:lnTo>
                    <a:pt x="162" y="20"/>
                  </a:lnTo>
                  <a:lnTo>
                    <a:pt x="161" y="18"/>
                  </a:lnTo>
                  <a:lnTo>
                    <a:pt x="161" y="17"/>
                  </a:lnTo>
                  <a:lnTo>
                    <a:pt x="159" y="15"/>
                  </a:lnTo>
                  <a:lnTo>
                    <a:pt x="158" y="14"/>
                  </a:lnTo>
                  <a:lnTo>
                    <a:pt x="158" y="12"/>
                  </a:lnTo>
                  <a:lnTo>
                    <a:pt x="157" y="11"/>
                  </a:lnTo>
                  <a:lnTo>
                    <a:pt x="156" y="9"/>
                  </a:lnTo>
                  <a:lnTo>
                    <a:pt x="154" y="8"/>
                  </a:lnTo>
                  <a:lnTo>
                    <a:pt x="153" y="5"/>
                  </a:lnTo>
                  <a:lnTo>
                    <a:pt x="152" y="4"/>
                  </a:lnTo>
                  <a:lnTo>
                    <a:pt x="149" y="2"/>
                  </a:lnTo>
                  <a:lnTo>
                    <a:pt x="147" y="1"/>
                  </a:lnTo>
                  <a:lnTo>
                    <a:pt x="146" y="0"/>
                  </a:lnTo>
                  <a:lnTo>
                    <a:pt x="145" y="1"/>
                  </a:lnTo>
                  <a:lnTo>
                    <a:pt x="145" y="2"/>
                  </a:lnTo>
                  <a:lnTo>
                    <a:pt x="145" y="3"/>
                  </a:lnTo>
                  <a:lnTo>
                    <a:pt x="145" y="4"/>
                  </a:lnTo>
                  <a:lnTo>
                    <a:pt x="145" y="5"/>
                  </a:lnTo>
                  <a:lnTo>
                    <a:pt x="144" y="6"/>
                  </a:lnTo>
                  <a:lnTo>
                    <a:pt x="144" y="8"/>
                  </a:lnTo>
                  <a:lnTo>
                    <a:pt x="144" y="9"/>
                  </a:lnTo>
                  <a:lnTo>
                    <a:pt x="144" y="10"/>
                  </a:lnTo>
                  <a:lnTo>
                    <a:pt x="142" y="11"/>
                  </a:lnTo>
                  <a:lnTo>
                    <a:pt x="142" y="12"/>
                  </a:lnTo>
                  <a:lnTo>
                    <a:pt x="142" y="13"/>
                  </a:lnTo>
                  <a:lnTo>
                    <a:pt x="142" y="14"/>
                  </a:lnTo>
                  <a:lnTo>
                    <a:pt x="142" y="15"/>
                  </a:lnTo>
                  <a:lnTo>
                    <a:pt x="141" y="15"/>
                  </a:lnTo>
                  <a:lnTo>
                    <a:pt x="141" y="16"/>
                  </a:lnTo>
                  <a:lnTo>
                    <a:pt x="141" y="17"/>
                  </a:lnTo>
                  <a:lnTo>
                    <a:pt x="141" y="19"/>
                  </a:lnTo>
                  <a:lnTo>
                    <a:pt x="140" y="19"/>
                  </a:lnTo>
                  <a:lnTo>
                    <a:pt x="140" y="20"/>
                  </a:lnTo>
                  <a:lnTo>
                    <a:pt x="140" y="22"/>
                  </a:lnTo>
                  <a:lnTo>
                    <a:pt x="140" y="24"/>
                  </a:lnTo>
                  <a:lnTo>
                    <a:pt x="139" y="25"/>
                  </a:lnTo>
                  <a:lnTo>
                    <a:pt x="139" y="26"/>
                  </a:lnTo>
                  <a:lnTo>
                    <a:pt x="139" y="27"/>
                  </a:lnTo>
                  <a:lnTo>
                    <a:pt x="138" y="29"/>
                  </a:lnTo>
                  <a:lnTo>
                    <a:pt x="138" y="31"/>
                  </a:lnTo>
                  <a:lnTo>
                    <a:pt x="138" y="32"/>
                  </a:lnTo>
                  <a:lnTo>
                    <a:pt x="137" y="34"/>
                  </a:lnTo>
                  <a:lnTo>
                    <a:pt x="137" y="36"/>
                  </a:lnTo>
                  <a:lnTo>
                    <a:pt x="137" y="37"/>
                  </a:lnTo>
                  <a:lnTo>
                    <a:pt x="136" y="39"/>
                  </a:lnTo>
                  <a:lnTo>
                    <a:pt x="136" y="40"/>
                  </a:lnTo>
                  <a:lnTo>
                    <a:pt x="136" y="41"/>
                  </a:lnTo>
                  <a:lnTo>
                    <a:pt x="135" y="43"/>
                  </a:lnTo>
                  <a:lnTo>
                    <a:pt x="135" y="44"/>
                  </a:lnTo>
                  <a:lnTo>
                    <a:pt x="135" y="45"/>
                  </a:lnTo>
                  <a:lnTo>
                    <a:pt x="133" y="47"/>
                  </a:lnTo>
                  <a:lnTo>
                    <a:pt x="133" y="48"/>
                  </a:lnTo>
                  <a:lnTo>
                    <a:pt x="133" y="51"/>
                  </a:lnTo>
                  <a:lnTo>
                    <a:pt x="132" y="52"/>
                  </a:lnTo>
                  <a:lnTo>
                    <a:pt x="132" y="53"/>
                  </a:lnTo>
                  <a:lnTo>
                    <a:pt x="131" y="55"/>
                  </a:lnTo>
                  <a:lnTo>
                    <a:pt x="131" y="56"/>
                  </a:lnTo>
                  <a:lnTo>
                    <a:pt x="131" y="58"/>
                  </a:lnTo>
                  <a:lnTo>
                    <a:pt x="130" y="59"/>
                  </a:lnTo>
                  <a:lnTo>
                    <a:pt x="130" y="60"/>
                  </a:lnTo>
                  <a:lnTo>
                    <a:pt x="129" y="62"/>
                  </a:lnTo>
                  <a:lnTo>
                    <a:pt x="129" y="63"/>
                  </a:lnTo>
                  <a:lnTo>
                    <a:pt x="129" y="65"/>
                  </a:lnTo>
                  <a:lnTo>
                    <a:pt x="128" y="67"/>
                  </a:lnTo>
                  <a:lnTo>
                    <a:pt x="128" y="68"/>
                  </a:lnTo>
                  <a:lnTo>
                    <a:pt x="127" y="69"/>
                  </a:lnTo>
                  <a:lnTo>
                    <a:pt x="127" y="71"/>
                  </a:lnTo>
                  <a:lnTo>
                    <a:pt x="127" y="72"/>
                  </a:lnTo>
                  <a:lnTo>
                    <a:pt x="126" y="74"/>
                  </a:lnTo>
                  <a:lnTo>
                    <a:pt x="124" y="76"/>
                  </a:lnTo>
                  <a:lnTo>
                    <a:pt x="124" y="79"/>
                  </a:lnTo>
                  <a:lnTo>
                    <a:pt x="123" y="80"/>
                  </a:lnTo>
                  <a:lnTo>
                    <a:pt x="122" y="81"/>
                  </a:lnTo>
                  <a:lnTo>
                    <a:pt x="122" y="83"/>
                  </a:lnTo>
                  <a:lnTo>
                    <a:pt x="121" y="84"/>
                  </a:lnTo>
                  <a:lnTo>
                    <a:pt x="121" y="86"/>
                  </a:lnTo>
                  <a:lnTo>
                    <a:pt x="120" y="87"/>
                  </a:lnTo>
                  <a:lnTo>
                    <a:pt x="120" y="88"/>
                  </a:lnTo>
                  <a:lnTo>
                    <a:pt x="119" y="90"/>
                  </a:lnTo>
                  <a:lnTo>
                    <a:pt x="118" y="91"/>
                  </a:lnTo>
                  <a:lnTo>
                    <a:pt x="118" y="93"/>
                  </a:lnTo>
                  <a:lnTo>
                    <a:pt x="116" y="95"/>
                  </a:lnTo>
                  <a:lnTo>
                    <a:pt x="116" y="96"/>
                  </a:lnTo>
                  <a:lnTo>
                    <a:pt x="115" y="98"/>
                  </a:lnTo>
                  <a:lnTo>
                    <a:pt x="114" y="99"/>
                  </a:lnTo>
                  <a:lnTo>
                    <a:pt x="114" y="101"/>
                  </a:lnTo>
                  <a:lnTo>
                    <a:pt x="113" y="102"/>
                  </a:lnTo>
                  <a:lnTo>
                    <a:pt x="112" y="103"/>
                  </a:lnTo>
                  <a:lnTo>
                    <a:pt x="112" y="105"/>
                  </a:lnTo>
                  <a:lnTo>
                    <a:pt x="111" y="107"/>
                  </a:lnTo>
                  <a:lnTo>
                    <a:pt x="110" y="109"/>
                  </a:lnTo>
                  <a:lnTo>
                    <a:pt x="110" y="110"/>
                  </a:lnTo>
                  <a:lnTo>
                    <a:pt x="109" y="112"/>
                  </a:lnTo>
                  <a:lnTo>
                    <a:pt x="107" y="113"/>
                  </a:lnTo>
                  <a:lnTo>
                    <a:pt x="106" y="115"/>
                  </a:lnTo>
                  <a:lnTo>
                    <a:pt x="106" y="116"/>
                  </a:lnTo>
                  <a:lnTo>
                    <a:pt x="105" y="118"/>
                  </a:lnTo>
                  <a:lnTo>
                    <a:pt x="104" y="121"/>
                  </a:lnTo>
                  <a:lnTo>
                    <a:pt x="103" y="122"/>
                  </a:lnTo>
                  <a:lnTo>
                    <a:pt x="103" y="124"/>
                  </a:lnTo>
                  <a:lnTo>
                    <a:pt x="101" y="127"/>
                  </a:lnTo>
                  <a:lnTo>
                    <a:pt x="100" y="129"/>
                  </a:lnTo>
                  <a:lnTo>
                    <a:pt x="98" y="130"/>
                  </a:lnTo>
                  <a:lnTo>
                    <a:pt x="97" y="132"/>
                  </a:lnTo>
                  <a:lnTo>
                    <a:pt x="97" y="133"/>
                  </a:lnTo>
                  <a:lnTo>
                    <a:pt x="96" y="136"/>
                  </a:lnTo>
                  <a:lnTo>
                    <a:pt x="95" y="138"/>
                  </a:lnTo>
                  <a:lnTo>
                    <a:pt x="94" y="140"/>
                  </a:lnTo>
                  <a:lnTo>
                    <a:pt x="93" y="141"/>
                  </a:lnTo>
                  <a:lnTo>
                    <a:pt x="92" y="143"/>
                  </a:lnTo>
                  <a:lnTo>
                    <a:pt x="90" y="144"/>
                  </a:lnTo>
                  <a:lnTo>
                    <a:pt x="89" y="146"/>
                  </a:lnTo>
                  <a:lnTo>
                    <a:pt x="88" y="148"/>
                  </a:lnTo>
                  <a:lnTo>
                    <a:pt x="88" y="151"/>
                  </a:lnTo>
                  <a:lnTo>
                    <a:pt x="86" y="152"/>
                  </a:lnTo>
                  <a:lnTo>
                    <a:pt x="86" y="154"/>
                  </a:lnTo>
                  <a:lnTo>
                    <a:pt x="84" y="155"/>
                  </a:lnTo>
                  <a:lnTo>
                    <a:pt x="84" y="157"/>
                  </a:lnTo>
                  <a:lnTo>
                    <a:pt x="81" y="159"/>
                  </a:lnTo>
                  <a:lnTo>
                    <a:pt x="81" y="160"/>
                  </a:lnTo>
                  <a:lnTo>
                    <a:pt x="79" y="162"/>
                  </a:lnTo>
                  <a:lnTo>
                    <a:pt x="79" y="164"/>
                  </a:lnTo>
                  <a:lnTo>
                    <a:pt x="77" y="166"/>
                  </a:lnTo>
                  <a:lnTo>
                    <a:pt x="76" y="168"/>
                  </a:lnTo>
                  <a:lnTo>
                    <a:pt x="75" y="169"/>
                  </a:lnTo>
                  <a:lnTo>
                    <a:pt x="74" y="170"/>
                  </a:lnTo>
                  <a:lnTo>
                    <a:pt x="72" y="172"/>
                  </a:lnTo>
                  <a:lnTo>
                    <a:pt x="71" y="174"/>
                  </a:lnTo>
                  <a:lnTo>
                    <a:pt x="70" y="175"/>
                  </a:lnTo>
                  <a:lnTo>
                    <a:pt x="69" y="176"/>
                  </a:lnTo>
                  <a:lnTo>
                    <a:pt x="68" y="179"/>
                  </a:lnTo>
                  <a:lnTo>
                    <a:pt x="66" y="181"/>
                  </a:lnTo>
                  <a:lnTo>
                    <a:pt x="63" y="183"/>
                  </a:lnTo>
                  <a:lnTo>
                    <a:pt x="62" y="184"/>
                  </a:lnTo>
                  <a:lnTo>
                    <a:pt x="61" y="185"/>
                  </a:lnTo>
                  <a:lnTo>
                    <a:pt x="60" y="187"/>
                  </a:lnTo>
                  <a:lnTo>
                    <a:pt x="59" y="187"/>
                  </a:lnTo>
                  <a:lnTo>
                    <a:pt x="58" y="189"/>
                  </a:lnTo>
                  <a:lnTo>
                    <a:pt x="57" y="190"/>
                  </a:lnTo>
                  <a:lnTo>
                    <a:pt x="54" y="192"/>
                  </a:lnTo>
                  <a:lnTo>
                    <a:pt x="53" y="193"/>
                  </a:lnTo>
                  <a:lnTo>
                    <a:pt x="52" y="194"/>
                  </a:lnTo>
                  <a:lnTo>
                    <a:pt x="51" y="195"/>
                  </a:lnTo>
                  <a:lnTo>
                    <a:pt x="50" y="196"/>
                  </a:lnTo>
                  <a:lnTo>
                    <a:pt x="49" y="198"/>
                  </a:lnTo>
                  <a:lnTo>
                    <a:pt x="47" y="198"/>
                  </a:lnTo>
                  <a:lnTo>
                    <a:pt x="45" y="200"/>
                  </a:lnTo>
                  <a:lnTo>
                    <a:pt x="44" y="200"/>
                  </a:lnTo>
                  <a:lnTo>
                    <a:pt x="43" y="202"/>
                  </a:lnTo>
                  <a:lnTo>
                    <a:pt x="42" y="202"/>
                  </a:lnTo>
                  <a:lnTo>
                    <a:pt x="41" y="203"/>
                  </a:lnTo>
                  <a:lnTo>
                    <a:pt x="40" y="204"/>
                  </a:lnTo>
                  <a:lnTo>
                    <a:pt x="38" y="206"/>
                  </a:lnTo>
                  <a:lnTo>
                    <a:pt x="37" y="207"/>
                  </a:lnTo>
                  <a:lnTo>
                    <a:pt x="36" y="208"/>
                  </a:lnTo>
                  <a:lnTo>
                    <a:pt x="34" y="209"/>
                  </a:lnTo>
                  <a:lnTo>
                    <a:pt x="34" y="210"/>
                  </a:lnTo>
                  <a:lnTo>
                    <a:pt x="32" y="211"/>
                  </a:lnTo>
                  <a:lnTo>
                    <a:pt x="32" y="212"/>
                  </a:lnTo>
                  <a:lnTo>
                    <a:pt x="29" y="213"/>
                  </a:lnTo>
                  <a:lnTo>
                    <a:pt x="29" y="214"/>
                  </a:lnTo>
                  <a:lnTo>
                    <a:pt x="28" y="215"/>
                  </a:lnTo>
                  <a:lnTo>
                    <a:pt x="26" y="217"/>
                  </a:lnTo>
                  <a:lnTo>
                    <a:pt x="25" y="217"/>
                  </a:lnTo>
                  <a:lnTo>
                    <a:pt x="24" y="219"/>
                  </a:lnTo>
                  <a:lnTo>
                    <a:pt x="23" y="219"/>
                  </a:lnTo>
                  <a:lnTo>
                    <a:pt x="21" y="221"/>
                  </a:lnTo>
                  <a:lnTo>
                    <a:pt x="20" y="222"/>
                  </a:lnTo>
                  <a:lnTo>
                    <a:pt x="20" y="223"/>
                  </a:lnTo>
                  <a:lnTo>
                    <a:pt x="19" y="224"/>
                  </a:lnTo>
                  <a:lnTo>
                    <a:pt x="18" y="225"/>
                  </a:lnTo>
                  <a:lnTo>
                    <a:pt x="18" y="226"/>
                  </a:lnTo>
                  <a:lnTo>
                    <a:pt x="17" y="227"/>
                  </a:lnTo>
                  <a:lnTo>
                    <a:pt x="16" y="228"/>
                  </a:lnTo>
                  <a:lnTo>
                    <a:pt x="15" y="229"/>
                  </a:lnTo>
                  <a:lnTo>
                    <a:pt x="15" y="230"/>
                  </a:lnTo>
                  <a:lnTo>
                    <a:pt x="14" y="231"/>
                  </a:lnTo>
                  <a:lnTo>
                    <a:pt x="12" y="232"/>
                  </a:lnTo>
                  <a:lnTo>
                    <a:pt x="12" y="233"/>
                  </a:lnTo>
                  <a:lnTo>
                    <a:pt x="11" y="235"/>
                  </a:lnTo>
                  <a:lnTo>
                    <a:pt x="11" y="236"/>
                  </a:lnTo>
                  <a:lnTo>
                    <a:pt x="10" y="237"/>
                  </a:lnTo>
                  <a:lnTo>
                    <a:pt x="9" y="238"/>
                  </a:lnTo>
                  <a:lnTo>
                    <a:pt x="9" y="239"/>
                  </a:lnTo>
                  <a:lnTo>
                    <a:pt x="9" y="240"/>
                  </a:lnTo>
                  <a:lnTo>
                    <a:pt x="8" y="241"/>
                  </a:lnTo>
                  <a:lnTo>
                    <a:pt x="7" y="242"/>
                  </a:lnTo>
                  <a:lnTo>
                    <a:pt x="7" y="243"/>
                  </a:lnTo>
                  <a:lnTo>
                    <a:pt x="7" y="244"/>
                  </a:lnTo>
                  <a:lnTo>
                    <a:pt x="6" y="245"/>
                  </a:lnTo>
                  <a:lnTo>
                    <a:pt x="6" y="246"/>
                  </a:lnTo>
                  <a:lnTo>
                    <a:pt x="5" y="247"/>
                  </a:lnTo>
                  <a:lnTo>
                    <a:pt x="5" y="250"/>
                  </a:lnTo>
                  <a:lnTo>
                    <a:pt x="5" y="252"/>
                  </a:lnTo>
                  <a:lnTo>
                    <a:pt x="3" y="253"/>
                  </a:lnTo>
                  <a:lnTo>
                    <a:pt x="3" y="254"/>
                  </a:lnTo>
                  <a:lnTo>
                    <a:pt x="3" y="256"/>
                  </a:lnTo>
                  <a:lnTo>
                    <a:pt x="2" y="257"/>
                  </a:lnTo>
                  <a:lnTo>
                    <a:pt x="2" y="259"/>
                  </a:lnTo>
                  <a:lnTo>
                    <a:pt x="2" y="260"/>
                  </a:lnTo>
                  <a:lnTo>
                    <a:pt x="2" y="263"/>
                  </a:lnTo>
                  <a:lnTo>
                    <a:pt x="2" y="265"/>
                  </a:lnTo>
                  <a:lnTo>
                    <a:pt x="2" y="266"/>
                  </a:lnTo>
                  <a:lnTo>
                    <a:pt x="1" y="268"/>
                  </a:lnTo>
                  <a:lnTo>
                    <a:pt x="1" y="270"/>
                  </a:lnTo>
                  <a:lnTo>
                    <a:pt x="1" y="272"/>
                  </a:lnTo>
                  <a:lnTo>
                    <a:pt x="1" y="273"/>
                  </a:lnTo>
                  <a:lnTo>
                    <a:pt x="1" y="275"/>
                  </a:lnTo>
                  <a:lnTo>
                    <a:pt x="0" y="278"/>
                  </a:lnTo>
                  <a:lnTo>
                    <a:pt x="0" y="280"/>
                  </a:lnTo>
                  <a:lnTo>
                    <a:pt x="0" y="283"/>
                  </a:lnTo>
                  <a:lnTo>
                    <a:pt x="0" y="285"/>
                  </a:lnTo>
                  <a:lnTo>
                    <a:pt x="0" y="287"/>
                  </a:lnTo>
                  <a:lnTo>
                    <a:pt x="0" y="289"/>
                  </a:lnTo>
                  <a:lnTo>
                    <a:pt x="0" y="293"/>
                  </a:lnTo>
                  <a:lnTo>
                    <a:pt x="0" y="295"/>
                  </a:lnTo>
                  <a:lnTo>
                    <a:pt x="0" y="297"/>
                  </a:lnTo>
                  <a:lnTo>
                    <a:pt x="0" y="300"/>
                  </a:lnTo>
                  <a:lnTo>
                    <a:pt x="0" y="302"/>
                  </a:lnTo>
                  <a:lnTo>
                    <a:pt x="0" y="306"/>
                  </a:lnTo>
                  <a:lnTo>
                    <a:pt x="0" y="308"/>
                  </a:lnTo>
                  <a:lnTo>
                    <a:pt x="0" y="311"/>
                  </a:lnTo>
                  <a:lnTo>
                    <a:pt x="0" y="314"/>
                  </a:lnTo>
                  <a:lnTo>
                    <a:pt x="0" y="316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50" name="Freeform 14"/>
            <p:cNvSpPr>
              <a:spLocks/>
            </p:cNvSpPr>
            <p:nvPr/>
          </p:nvSpPr>
          <p:spPr bwMode="auto">
            <a:xfrm>
              <a:off x="2377" y="3426"/>
              <a:ext cx="380" cy="437"/>
            </a:xfrm>
            <a:custGeom>
              <a:avLst/>
              <a:gdLst/>
              <a:ahLst/>
              <a:cxnLst>
                <a:cxn ang="0">
                  <a:pos x="408" y="76"/>
                </a:cxn>
                <a:cxn ang="0">
                  <a:pos x="386" y="71"/>
                </a:cxn>
                <a:cxn ang="0">
                  <a:pos x="363" y="62"/>
                </a:cxn>
                <a:cxn ang="0">
                  <a:pos x="339" y="51"/>
                </a:cxn>
                <a:cxn ang="0">
                  <a:pos x="317" y="37"/>
                </a:cxn>
                <a:cxn ang="0">
                  <a:pos x="298" y="24"/>
                </a:cxn>
                <a:cxn ang="0">
                  <a:pos x="280" y="15"/>
                </a:cxn>
                <a:cxn ang="0">
                  <a:pos x="260" y="14"/>
                </a:cxn>
                <a:cxn ang="0">
                  <a:pos x="237" y="6"/>
                </a:cxn>
                <a:cxn ang="0">
                  <a:pos x="217" y="0"/>
                </a:cxn>
                <a:cxn ang="0">
                  <a:pos x="198" y="5"/>
                </a:cxn>
                <a:cxn ang="0">
                  <a:pos x="183" y="21"/>
                </a:cxn>
                <a:cxn ang="0">
                  <a:pos x="176" y="41"/>
                </a:cxn>
                <a:cxn ang="0">
                  <a:pos x="171" y="60"/>
                </a:cxn>
                <a:cxn ang="0">
                  <a:pos x="159" y="79"/>
                </a:cxn>
                <a:cxn ang="0">
                  <a:pos x="141" y="97"/>
                </a:cxn>
                <a:cxn ang="0">
                  <a:pos x="117" y="111"/>
                </a:cxn>
                <a:cxn ang="0">
                  <a:pos x="94" y="120"/>
                </a:cxn>
                <a:cxn ang="0">
                  <a:pos x="71" y="123"/>
                </a:cxn>
                <a:cxn ang="0">
                  <a:pos x="51" y="122"/>
                </a:cxn>
                <a:cxn ang="0">
                  <a:pos x="61" y="138"/>
                </a:cxn>
                <a:cxn ang="0">
                  <a:pos x="68" y="163"/>
                </a:cxn>
                <a:cxn ang="0">
                  <a:pos x="70" y="193"/>
                </a:cxn>
                <a:cxn ang="0">
                  <a:pos x="66" y="225"/>
                </a:cxn>
                <a:cxn ang="0">
                  <a:pos x="56" y="258"/>
                </a:cxn>
                <a:cxn ang="0">
                  <a:pos x="45" y="286"/>
                </a:cxn>
                <a:cxn ang="0">
                  <a:pos x="36" y="314"/>
                </a:cxn>
                <a:cxn ang="0">
                  <a:pos x="29" y="338"/>
                </a:cxn>
                <a:cxn ang="0">
                  <a:pos x="21" y="361"/>
                </a:cxn>
                <a:cxn ang="0">
                  <a:pos x="12" y="389"/>
                </a:cxn>
                <a:cxn ang="0">
                  <a:pos x="2" y="443"/>
                </a:cxn>
                <a:cxn ang="0">
                  <a:pos x="5" y="478"/>
                </a:cxn>
                <a:cxn ang="0">
                  <a:pos x="18" y="491"/>
                </a:cxn>
                <a:cxn ang="0">
                  <a:pos x="34" y="531"/>
                </a:cxn>
                <a:cxn ang="0">
                  <a:pos x="52" y="530"/>
                </a:cxn>
                <a:cxn ang="0">
                  <a:pos x="85" y="520"/>
                </a:cxn>
                <a:cxn ang="0">
                  <a:pos x="121" y="516"/>
                </a:cxn>
                <a:cxn ang="0">
                  <a:pos x="158" y="511"/>
                </a:cxn>
                <a:cxn ang="0">
                  <a:pos x="191" y="502"/>
                </a:cxn>
                <a:cxn ang="0">
                  <a:pos x="217" y="492"/>
                </a:cxn>
                <a:cxn ang="0">
                  <a:pos x="233" y="476"/>
                </a:cxn>
                <a:cxn ang="0">
                  <a:pos x="235" y="437"/>
                </a:cxn>
                <a:cxn ang="0">
                  <a:pos x="243" y="411"/>
                </a:cxn>
                <a:cxn ang="0">
                  <a:pos x="258" y="392"/>
                </a:cxn>
                <a:cxn ang="0">
                  <a:pos x="280" y="372"/>
                </a:cxn>
                <a:cxn ang="0">
                  <a:pos x="304" y="349"/>
                </a:cxn>
                <a:cxn ang="0">
                  <a:pos x="324" y="318"/>
                </a:cxn>
                <a:cxn ang="0">
                  <a:pos x="342" y="285"/>
                </a:cxn>
                <a:cxn ang="0">
                  <a:pos x="355" y="258"/>
                </a:cxn>
                <a:cxn ang="0">
                  <a:pos x="364" y="230"/>
                </a:cxn>
                <a:cxn ang="0">
                  <a:pos x="372" y="203"/>
                </a:cxn>
                <a:cxn ang="0">
                  <a:pos x="376" y="185"/>
                </a:cxn>
                <a:cxn ang="0">
                  <a:pos x="380" y="166"/>
                </a:cxn>
                <a:cxn ang="0">
                  <a:pos x="383" y="144"/>
                </a:cxn>
                <a:cxn ang="0">
                  <a:pos x="391" y="127"/>
                </a:cxn>
                <a:cxn ang="0">
                  <a:pos x="410" y="122"/>
                </a:cxn>
                <a:cxn ang="0">
                  <a:pos x="427" y="109"/>
                </a:cxn>
                <a:cxn ang="0">
                  <a:pos x="444" y="89"/>
                </a:cxn>
                <a:cxn ang="0">
                  <a:pos x="453" y="70"/>
                </a:cxn>
                <a:cxn ang="0">
                  <a:pos x="433" y="62"/>
                </a:cxn>
              </a:cxnLst>
              <a:rect l="0" t="0" r="r" b="b"/>
              <a:pathLst>
                <a:path w="454" h="536">
                  <a:moveTo>
                    <a:pt x="413" y="62"/>
                  </a:moveTo>
                  <a:lnTo>
                    <a:pt x="413" y="63"/>
                  </a:lnTo>
                  <a:lnTo>
                    <a:pt x="413" y="64"/>
                  </a:lnTo>
                  <a:lnTo>
                    <a:pt x="413" y="65"/>
                  </a:lnTo>
                  <a:lnTo>
                    <a:pt x="413" y="66"/>
                  </a:lnTo>
                  <a:lnTo>
                    <a:pt x="413" y="67"/>
                  </a:lnTo>
                  <a:lnTo>
                    <a:pt x="413" y="68"/>
                  </a:lnTo>
                  <a:lnTo>
                    <a:pt x="413" y="70"/>
                  </a:lnTo>
                  <a:lnTo>
                    <a:pt x="413" y="71"/>
                  </a:lnTo>
                  <a:lnTo>
                    <a:pt x="413" y="72"/>
                  </a:lnTo>
                  <a:lnTo>
                    <a:pt x="413" y="73"/>
                  </a:lnTo>
                  <a:lnTo>
                    <a:pt x="412" y="74"/>
                  </a:lnTo>
                  <a:lnTo>
                    <a:pt x="412" y="75"/>
                  </a:lnTo>
                  <a:lnTo>
                    <a:pt x="411" y="75"/>
                  </a:lnTo>
                  <a:lnTo>
                    <a:pt x="411" y="76"/>
                  </a:lnTo>
                  <a:lnTo>
                    <a:pt x="410" y="76"/>
                  </a:lnTo>
                  <a:lnTo>
                    <a:pt x="409" y="76"/>
                  </a:lnTo>
                  <a:lnTo>
                    <a:pt x="408" y="76"/>
                  </a:lnTo>
                  <a:lnTo>
                    <a:pt x="407" y="76"/>
                  </a:lnTo>
                  <a:lnTo>
                    <a:pt x="406" y="76"/>
                  </a:lnTo>
                  <a:lnTo>
                    <a:pt x="404" y="76"/>
                  </a:lnTo>
                  <a:lnTo>
                    <a:pt x="403" y="75"/>
                  </a:lnTo>
                  <a:lnTo>
                    <a:pt x="402" y="75"/>
                  </a:lnTo>
                  <a:lnTo>
                    <a:pt x="401" y="75"/>
                  </a:lnTo>
                  <a:lnTo>
                    <a:pt x="400" y="75"/>
                  </a:lnTo>
                  <a:lnTo>
                    <a:pt x="398" y="74"/>
                  </a:lnTo>
                  <a:lnTo>
                    <a:pt x="397" y="74"/>
                  </a:lnTo>
                  <a:lnTo>
                    <a:pt x="395" y="73"/>
                  </a:lnTo>
                  <a:lnTo>
                    <a:pt x="394" y="73"/>
                  </a:lnTo>
                  <a:lnTo>
                    <a:pt x="393" y="73"/>
                  </a:lnTo>
                  <a:lnTo>
                    <a:pt x="392" y="73"/>
                  </a:lnTo>
                  <a:lnTo>
                    <a:pt x="391" y="72"/>
                  </a:lnTo>
                  <a:lnTo>
                    <a:pt x="390" y="72"/>
                  </a:lnTo>
                  <a:lnTo>
                    <a:pt x="389" y="71"/>
                  </a:lnTo>
                  <a:lnTo>
                    <a:pt x="387" y="71"/>
                  </a:lnTo>
                  <a:lnTo>
                    <a:pt x="386" y="71"/>
                  </a:lnTo>
                  <a:lnTo>
                    <a:pt x="385" y="70"/>
                  </a:lnTo>
                  <a:lnTo>
                    <a:pt x="384" y="70"/>
                  </a:lnTo>
                  <a:lnTo>
                    <a:pt x="382" y="68"/>
                  </a:lnTo>
                  <a:lnTo>
                    <a:pt x="381" y="68"/>
                  </a:lnTo>
                  <a:lnTo>
                    <a:pt x="380" y="68"/>
                  </a:lnTo>
                  <a:lnTo>
                    <a:pt x="378" y="67"/>
                  </a:lnTo>
                  <a:lnTo>
                    <a:pt x="377" y="67"/>
                  </a:lnTo>
                  <a:lnTo>
                    <a:pt x="376" y="66"/>
                  </a:lnTo>
                  <a:lnTo>
                    <a:pt x="375" y="66"/>
                  </a:lnTo>
                  <a:lnTo>
                    <a:pt x="373" y="66"/>
                  </a:lnTo>
                  <a:lnTo>
                    <a:pt x="372" y="65"/>
                  </a:lnTo>
                  <a:lnTo>
                    <a:pt x="371" y="65"/>
                  </a:lnTo>
                  <a:lnTo>
                    <a:pt x="369" y="64"/>
                  </a:lnTo>
                  <a:lnTo>
                    <a:pt x="368" y="64"/>
                  </a:lnTo>
                  <a:lnTo>
                    <a:pt x="367" y="64"/>
                  </a:lnTo>
                  <a:lnTo>
                    <a:pt x="366" y="63"/>
                  </a:lnTo>
                  <a:lnTo>
                    <a:pt x="364" y="63"/>
                  </a:lnTo>
                  <a:lnTo>
                    <a:pt x="363" y="62"/>
                  </a:lnTo>
                  <a:lnTo>
                    <a:pt x="361" y="62"/>
                  </a:lnTo>
                  <a:lnTo>
                    <a:pt x="359" y="61"/>
                  </a:lnTo>
                  <a:lnTo>
                    <a:pt x="358" y="60"/>
                  </a:lnTo>
                  <a:lnTo>
                    <a:pt x="357" y="60"/>
                  </a:lnTo>
                  <a:lnTo>
                    <a:pt x="356" y="59"/>
                  </a:lnTo>
                  <a:lnTo>
                    <a:pt x="355" y="59"/>
                  </a:lnTo>
                  <a:lnTo>
                    <a:pt x="354" y="58"/>
                  </a:lnTo>
                  <a:lnTo>
                    <a:pt x="352" y="58"/>
                  </a:lnTo>
                  <a:lnTo>
                    <a:pt x="351" y="58"/>
                  </a:lnTo>
                  <a:lnTo>
                    <a:pt x="350" y="57"/>
                  </a:lnTo>
                  <a:lnTo>
                    <a:pt x="348" y="56"/>
                  </a:lnTo>
                  <a:lnTo>
                    <a:pt x="346" y="56"/>
                  </a:lnTo>
                  <a:lnTo>
                    <a:pt x="346" y="55"/>
                  </a:lnTo>
                  <a:lnTo>
                    <a:pt x="343" y="54"/>
                  </a:lnTo>
                  <a:lnTo>
                    <a:pt x="341" y="54"/>
                  </a:lnTo>
                  <a:lnTo>
                    <a:pt x="341" y="52"/>
                  </a:lnTo>
                  <a:lnTo>
                    <a:pt x="340" y="51"/>
                  </a:lnTo>
                  <a:lnTo>
                    <a:pt x="339" y="51"/>
                  </a:lnTo>
                  <a:lnTo>
                    <a:pt x="338" y="50"/>
                  </a:lnTo>
                  <a:lnTo>
                    <a:pt x="337" y="50"/>
                  </a:lnTo>
                  <a:lnTo>
                    <a:pt x="336" y="49"/>
                  </a:lnTo>
                  <a:lnTo>
                    <a:pt x="334" y="49"/>
                  </a:lnTo>
                  <a:lnTo>
                    <a:pt x="333" y="48"/>
                  </a:lnTo>
                  <a:lnTo>
                    <a:pt x="332" y="47"/>
                  </a:lnTo>
                  <a:lnTo>
                    <a:pt x="331" y="47"/>
                  </a:lnTo>
                  <a:lnTo>
                    <a:pt x="330" y="46"/>
                  </a:lnTo>
                  <a:lnTo>
                    <a:pt x="329" y="45"/>
                  </a:lnTo>
                  <a:lnTo>
                    <a:pt x="328" y="45"/>
                  </a:lnTo>
                  <a:lnTo>
                    <a:pt x="326" y="44"/>
                  </a:lnTo>
                  <a:lnTo>
                    <a:pt x="325" y="44"/>
                  </a:lnTo>
                  <a:lnTo>
                    <a:pt x="323" y="42"/>
                  </a:lnTo>
                  <a:lnTo>
                    <a:pt x="322" y="41"/>
                  </a:lnTo>
                  <a:lnTo>
                    <a:pt x="321" y="41"/>
                  </a:lnTo>
                  <a:lnTo>
                    <a:pt x="321" y="40"/>
                  </a:lnTo>
                  <a:lnTo>
                    <a:pt x="319" y="39"/>
                  </a:lnTo>
                  <a:lnTo>
                    <a:pt x="317" y="37"/>
                  </a:lnTo>
                  <a:lnTo>
                    <a:pt x="316" y="36"/>
                  </a:lnTo>
                  <a:lnTo>
                    <a:pt x="315" y="35"/>
                  </a:lnTo>
                  <a:lnTo>
                    <a:pt x="314" y="34"/>
                  </a:lnTo>
                  <a:lnTo>
                    <a:pt x="313" y="34"/>
                  </a:lnTo>
                  <a:lnTo>
                    <a:pt x="312" y="33"/>
                  </a:lnTo>
                  <a:lnTo>
                    <a:pt x="311" y="32"/>
                  </a:lnTo>
                  <a:lnTo>
                    <a:pt x="310" y="32"/>
                  </a:lnTo>
                  <a:lnTo>
                    <a:pt x="310" y="31"/>
                  </a:lnTo>
                  <a:lnTo>
                    <a:pt x="308" y="30"/>
                  </a:lnTo>
                  <a:lnTo>
                    <a:pt x="307" y="29"/>
                  </a:lnTo>
                  <a:lnTo>
                    <a:pt x="306" y="28"/>
                  </a:lnTo>
                  <a:lnTo>
                    <a:pt x="305" y="28"/>
                  </a:lnTo>
                  <a:lnTo>
                    <a:pt x="304" y="27"/>
                  </a:lnTo>
                  <a:lnTo>
                    <a:pt x="303" y="26"/>
                  </a:lnTo>
                  <a:lnTo>
                    <a:pt x="302" y="25"/>
                  </a:lnTo>
                  <a:lnTo>
                    <a:pt x="300" y="24"/>
                  </a:lnTo>
                  <a:lnTo>
                    <a:pt x="299" y="24"/>
                  </a:lnTo>
                  <a:lnTo>
                    <a:pt x="298" y="24"/>
                  </a:lnTo>
                  <a:lnTo>
                    <a:pt x="298" y="22"/>
                  </a:lnTo>
                  <a:lnTo>
                    <a:pt x="297" y="21"/>
                  </a:lnTo>
                  <a:lnTo>
                    <a:pt x="296" y="21"/>
                  </a:lnTo>
                  <a:lnTo>
                    <a:pt x="295" y="20"/>
                  </a:lnTo>
                  <a:lnTo>
                    <a:pt x="294" y="19"/>
                  </a:lnTo>
                  <a:lnTo>
                    <a:pt x="293" y="19"/>
                  </a:lnTo>
                  <a:lnTo>
                    <a:pt x="291" y="18"/>
                  </a:lnTo>
                  <a:lnTo>
                    <a:pt x="290" y="17"/>
                  </a:lnTo>
                  <a:lnTo>
                    <a:pt x="289" y="17"/>
                  </a:lnTo>
                  <a:lnTo>
                    <a:pt x="288" y="17"/>
                  </a:lnTo>
                  <a:lnTo>
                    <a:pt x="287" y="16"/>
                  </a:lnTo>
                  <a:lnTo>
                    <a:pt x="286" y="16"/>
                  </a:lnTo>
                  <a:lnTo>
                    <a:pt x="285" y="16"/>
                  </a:lnTo>
                  <a:lnTo>
                    <a:pt x="285" y="15"/>
                  </a:lnTo>
                  <a:lnTo>
                    <a:pt x="284" y="15"/>
                  </a:lnTo>
                  <a:lnTo>
                    <a:pt x="282" y="15"/>
                  </a:lnTo>
                  <a:lnTo>
                    <a:pt x="281" y="15"/>
                  </a:lnTo>
                  <a:lnTo>
                    <a:pt x="280" y="15"/>
                  </a:lnTo>
                  <a:lnTo>
                    <a:pt x="279" y="15"/>
                  </a:lnTo>
                  <a:lnTo>
                    <a:pt x="278" y="15"/>
                  </a:lnTo>
                  <a:lnTo>
                    <a:pt x="277" y="15"/>
                  </a:lnTo>
                  <a:lnTo>
                    <a:pt x="276" y="15"/>
                  </a:lnTo>
                  <a:lnTo>
                    <a:pt x="275" y="15"/>
                  </a:lnTo>
                  <a:lnTo>
                    <a:pt x="273" y="15"/>
                  </a:lnTo>
                  <a:lnTo>
                    <a:pt x="272" y="15"/>
                  </a:lnTo>
                  <a:lnTo>
                    <a:pt x="271" y="15"/>
                  </a:lnTo>
                  <a:lnTo>
                    <a:pt x="270" y="15"/>
                  </a:lnTo>
                  <a:lnTo>
                    <a:pt x="269" y="15"/>
                  </a:lnTo>
                  <a:lnTo>
                    <a:pt x="268" y="15"/>
                  </a:lnTo>
                  <a:lnTo>
                    <a:pt x="267" y="15"/>
                  </a:lnTo>
                  <a:lnTo>
                    <a:pt x="265" y="15"/>
                  </a:lnTo>
                  <a:lnTo>
                    <a:pt x="264" y="15"/>
                  </a:lnTo>
                  <a:lnTo>
                    <a:pt x="263" y="14"/>
                  </a:lnTo>
                  <a:lnTo>
                    <a:pt x="262" y="14"/>
                  </a:lnTo>
                  <a:lnTo>
                    <a:pt x="261" y="14"/>
                  </a:lnTo>
                  <a:lnTo>
                    <a:pt x="260" y="14"/>
                  </a:lnTo>
                  <a:lnTo>
                    <a:pt x="259" y="14"/>
                  </a:lnTo>
                  <a:lnTo>
                    <a:pt x="258" y="13"/>
                  </a:lnTo>
                  <a:lnTo>
                    <a:pt x="256" y="13"/>
                  </a:lnTo>
                  <a:lnTo>
                    <a:pt x="255" y="13"/>
                  </a:lnTo>
                  <a:lnTo>
                    <a:pt x="253" y="12"/>
                  </a:lnTo>
                  <a:lnTo>
                    <a:pt x="252" y="12"/>
                  </a:lnTo>
                  <a:lnTo>
                    <a:pt x="251" y="12"/>
                  </a:lnTo>
                  <a:lnTo>
                    <a:pt x="250" y="11"/>
                  </a:lnTo>
                  <a:lnTo>
                    <a:pt x="249" y="11"/>
                  </a:lnTo>
                  <a:lnTo>
                    <a:pt x="247" y="11"/>
                  </a:lnTo>
                  <a:lnTo>
                    <a:pt x="246" y="10"/>
                  </a:lnTo>
                  <a:lnTo>
                    <a:pt x="245" y="10"/>
                  </a:lnTo>
                  <a:lnTo>
                    <a:pt x="244" y="9"/>
                  </a:lnTo>
                  <a:lnTo>
                    <a:pt x="242" y="9"/>
                  </a:lnTo>
                  <a:lnTo>
                    <a:pt x="241" y="7"/>
                  </a:lnTo>
                  <a:lnTo>
                    <a:pt x="239" y="7"/>
                  </a:lnTo>
                  <a:lnTo>
                    <a:pt x="238" y="6"/>
                  </a:lnTo>
                  <a:lnTo>
                    <a:pt x="237" y="6"/>
                  </a:lnTo>
                  <a:lnTo>
                    <a:pt x="236" y="6"/>
                  </a:lnTo>
                  <a:lnTo>
                    <a:pt x="235" y="5"/>
                  </a:lnTo>
                  <a:lnTo>
                    <a:pt x="234" y="5"/>
                  </a:lnTo>
                  <a:lnTo>
                    <a:pt x="233" y="4"/>
                  </a:lnTo>
                  <a:lnTo>
                    <a:pt x="232" y="4"/>
                  </a:lnTo>
                  <a:lnTo>
                    <a:pt x="230" y="4"/>
                  </a:lnTo>
                  <a:lnTo>
                    <a:pt x="230" y="3"/>
                  </a:lnTo>
                  <a:lnTo>
                    <a:pt x="229" y="3"/>
                  </a:lnTo>
                  <a:lnTo>
                    <a:pt x="228" y="3"/>
                  </a:lnTo>
                  <a:lnTo>
                    <a:pt x="227" y="2"/>
                  </a:lnTo>
                  <a:lnTo>
                    <a:pt x="226" y="2"/>
                  </a:lnTo>
                  <a:lnTo>
                    <a:pt x="225" y="2"/>
                  </a:lnTo>
                  <a:lnTo>
                    <a:pt x="223" y="1"/>
                  </a:lnTo>
                  <a:lnTo>
                    <a:pt x="221" y="1"/>
                  </a:lnTo>
                  <a:lnTo>
                    <a:pt x="220" y="1"/>
                  </a:lnTo>
                  <a:lnTo>
                    <a:pt x="219" y="1"/>
                  </a:lnTo>
                  <a:lnTo>
                    <a:pt x="218" y="0"/>
                  </a:lnTo>
                  <a:lnTo>
                    <a:pt x="217" y="0"/>
                  </a:lnTo>
                  <a:lnTo>
                    <a:pt x="216" y="0"/>
                  </a:lnTo>
                  <a:lnTo>
                    <a:pt x="215" y="0"/>
                  </a:lnTo>
                  <a:lnTo>
                    <a:pt x="214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10" y="0"/>
                  </a:lnTo>
                  <a:lnTo>
                    <a:pt x="209" y="0"/>
                  </a:lnTo>
                  <a:lnTo>
                    <a:pt x="208" y="1"/>
                  </a:lnTo>
                  <a:lnTo>
                    <a:pt x="207" y="1"/>
                  </a:lnTo>
                  <a:lnTo>
                    <a:pt x="206" y="1"/>
                  </a:lnTo>
                  <a:lnTo>
                    <a:pt x="206" y="2"/>
                  </a:lnTo>
                  <a:lnTo>
                    <a:pt x="204" y="2"/>
                  </a:lnTo>
                  <a:lnTo>
                    <a:pt x="203" y="2"/>
                  </a:lnTo>
                  <a:lnTo>
                    <a:pt x="202" y="3"/>
                  </a:lnTo>
                  <a:lnTo>
                    <a:pt x="201" y="3"/>
                  </a:lnTo>
                  <a:lnTo>
                    <a:pt x="200" y="4"/>
                  </a:lnTo>
                  <a:lnTo>
                    <a:pt x="199" y="4"/>
                  </a:lnTo>
                  <a:lnTo>
                    <a:pt x="198" y="5"/>
                  </a:lnTo>
                  <a:lnTo>
                    <a:pt x="197" y="6"/>
                  </a:lnTo>
                  <a:lnTo>
                    <a:pt x="195" y="7"/>
                  </a:lnTo>
                  <a:lnTo>
                    <a:pt x="194" y="9"/>
                  </a:lnTo>
                  <a:lnTo>
                    <a:pt x="193" y="10"/>
                  </a:lnTo>
                  <a:lnTo>
                    <a:pt x="193" y="11"/>
                  </a:lnTo>
                  <a:lnTo>
                    <a:pt x="192" y="11"/>
                  </a:lnTo>
                  <a:lnTo>
                    <a:pt x="192" y="12"/>
                  </a:lnTo>
                  <a:lnTo>
                    <a:pt x="191" y="13"/>
                  </a:lnTo>
                  <a:lnTo>
                    <a:pt x="190" y="13"/>
                  </a:lnTo>
                  <a:lnTo>
                    <a:pt x="190" y="14"/>
                  </a:lnTo>
                  <a:lnTo>
                    <a:pt x="189" y="15"/>
                  </a:lnTo>
                  <a:lnTo>
                    <a:pt x="188" y="16"/>
                  </a:lnTo>
                  <a:lnTo>
                    <a:pt x="188" y="17"/>
                  </a:lnTo>
                  <a:lnTo>
                    <a:pt x="186" y="18"/>
                  </a:lnTo>
                  <a:lnTo>
                    <a:pt x="185" y="19"/>
                  </a:lnTo>
                  <a:lnTo>
                    <a:pt x="185" y="20"/>
                  </a:lnTo>
                  <a:lnTo>
                    <a:pt x="184" y="21"/>
                  </a:lnTo>
                  <a:lnTo>
                    <a:pt x="183" y="21"/>
                  </a:lnTo>
                  <a:lnTo>
                    <a:pt x="183" y="22"/>
                  </a:lnTo>
                  <a:lnTo>
                    <a:pt x="183" y="24"/>
                  </a:lnTo>
                  <a:lnTo>
                    <a:pt x="182" y="25"/>
                  </a:lnTo>
                  <a:lnTo>
                    <a:pt x="181" y="26"/>
                  </a:lnTo>
                  <a:lnTo>
                    <a:pt x="181" y="27"/>
                  </a:lnTo>
                  <a:lnTo>
                    <a:pt x="181" y="28"/>
                  </a:lnTo>
                  <a:lnTo>
                    <a:pt x="180" y="30"/>
                  </a:lnTo>
                  <a:lnTo>
                    <a:pt x="178" y="30"/>
                  </a:lnTo>
                  <a:lnTo>
                    <a:pt x="178" y="31"/>
                  </a:lnTo>
                  <a:lnTo>
                    <a:pt x="178" y="32"/>
                  </a:lnTo>
                  <a:lnTo>
                    <a:pt x="178" y="33"/>
                  </a:lnTo>
                  <a:lnTo>
                    <a:pt x="177" y="34"/>
                  </a:lnTo>
                  <a:lnTo>
                    <a:pt x="177" y="35"/>
                  </a:lnTo>
                  <a:lnTo>
                    <a:pt x="177" y="36"/>
                  </a:lnTo>
                  <a:lnTo>
                    <a:pt x="176" y="37"/>
                  </a:lnTo>
                  <a:lnTo>
                    <a:pt x="176" y="39"/>
                  </a:lnTo>
                  <a:lnTo>
                    <a:pt x="176" y="40"/>
                  </a:lnTo>
                  <a:lnTo>
                    <a:pt x="176" y="41"/>
                  </a:lnTo>
                  <a:lnTo>
                    <a:pt x="176" y="42"/>
                  </a:lnTo>
                  <a:lnTo>
                    <a:pt x="176" y="43"/>
                  </a:lnTo>
                  <a:lnTo>
                    <a:pt x="175" y="44"/>
                  </a:lnTo>
                  <a:lnTo>
                    <a:pt x="175" y="45"/>
                  </a:lnTo>
                  <a:lnTo>
                    <a:pt x="175" y="46"/>
                  </a:lnTo>
                  <a:lnTo>
                    <a:pt x="174" y="47"/>
                  </a:lnTo>
                  <a:lnTo>
                    <a:pt x="174" y="48"/>
                  </a:lnTo>
                  <a:lnTo>
                    <a:pt x="174" y="49"/>
                  </a:lnTo>
                  <a:lnTo>
                    <a:pt x="174" y="50"/>
                  </a:lnTo>
                  <a:lnTo>
                    <a:pt x="174" y="51"/>
                  </a:lnTo>
                  <a:lnTo>
                    <a:pt x="173" y="52"/>
                  </a:lnTo>
                  <a:lnTo>
                    <a:pt x="173" y="54"/>
                  </a:lnTo>
                  <a:lnTo>
                    <a:pt x="173" y="55"/>
                  </a:lnTo>
                  <a:lnTo>
                    <a:pt x="172" y="56"/>
                  </a:lnTo>
                  <a:lnTo>
                    <a:pt x="172" y="57"/>
                  </a:lnTo>
                  <a:lnTo>
                    <a:pt x="172" y="58"/>
                  </a:lnTo>
                  <a:lnTo>
                    <a:pt x="171" y="59"/>
                  </a:lnTo>
                  <a:lnTo>
                    <a:pt x="171" y="60"/>
                  </a:lnTo>
                  <a:lnTo>
                    <a:pt x="171" y="61"/>
                  </a:lnTo>
                  <a:lnTo>
                    <a:pt x="169" y="62"/>
                  </a:lnTo>
                  <a:lnTo>
                    <a:pt x="169" y="63"/>
                  </a:lnTo>
                  <a:lnTo>
                    <a:pt x="169" y="64"/>
                  </a:lnTo>
                  <a:lnTo>
                    <a:pt x="168" y="64"/>
                  </a:lnTo>
                  <a:lnTo>
                    <a:pt x="168" y="65"/>
                  </a:lnTo>
                  <a:lnTo>
                    <a:pt x="167" y="66"/>
                  </a:lnTo>
                  <a:lnTo>
                    <a:pt x="167" y="67"/>
                  </a:lnTo>
                  <a:lnTo>
                    <a:pt x="167" y="68"/>
                  </a:lnTo>
                  <a:lnTo>
                    <a:pt x="166" y="70"/>
                  </a:lnTo>
                  <a:lnTo>
                    <a:pt x="165" y="71"/>
                  </a:lnTo>
                  <a:lnTo>
                    <a:pt x="165" y="72"/>
                  </a:lnTo>
                  <a:lnTo>
                    <a:pt x="165" y="73"/>
                  </a:lnTo>
                  <a:lnTo>
                    <a:pt x="164" y="73"/>
                  </a:lnTo>
                  <a:lnTo>
                    <a:pt x="163" y="75"/>
                  </a:lnTo>
                  <a:lnTo>
                    <a:pt x="162" y="76"/>
                  </a:lnTo>
                  <a:lnTo>
                    <a:pt x="162" y="77"/>
                  </a:lnTo>
                  <a:lnTo>
                    <a:pt x="159" y="79"/>
                  </a:lnTo>
                  <a:lnTo>
                    <a:pt x="158" y="80"/>
                  </a:lnTo>
                  <a:lnTo>
                    <a:pt x="158" y="81"/>
                  </a:lnTo>
                  <a:lnTo>
                    <a:pt x="157" y="82"/>
                  </a:lnTo>
                  <a:lnTo>
                    <a:pt x="156" y="83"/>
                  </a:lnTo>
                  <a:lnTo>
                    <a:pt x="155" y="86"/>
                  </a:lnTo>
                  <a:lnTo>
                    <a:pt x="154" y="86"/>
                  </a:lnTo>
                  <a:lnTo>
                    <a:pt x="153" y="87"/>
                  </a:lnTo>
                  <a:lnTo>
                    <a:pt x="151" y="88"/>
                  </a:lnTo>
                  <a:lnTo>
                    <a:pt x="151" y="89"/>
                  </a:lnTo>
                  <a:lnTo>
                    <a:pt x="150" y="90"/>
                  </a:lnTo>
                  <a:lnTo>
                    <a:pt x="149" y="91"/>
                  </a:lnTo>
                  <a:lnTo>
                    <a:pt x="148" y="92"/>
                  </a:lnTo>
                  <a:lnTo>
                    <a:pt x="147" y="92"/>
                  </a:lnTo>
                  <a:lnTo>
                    <a:pt x="146" y="93"/>
                  </a:lnTo>
                  <a:lnTo>
                    <a:pt x="145" y="94"/>
                  </a:lnTo>
                  <a:lnTo>
                    <a:pt x="143" y="95"/>
                  </a:lnTo>
                  <a:lnTo>
                    <a:pt x="142" y="96"/>
                  </a:lnTo>
                  <a:lnTo>
                    <a:pt x="141" y="97"/>
                  </a:lnTo>
                  <a:lnTo>
                    <a:pt x="140" y="98"/>
                  </a:lnTo>
                  <a:lnTo>
                    <a:pt x="139" y="98"/>
                  </a:lnTo>
                  <a:lnTo>
                    <a:pt x="138" y="100"/>
                  </a:lnTo>
                  <a:lnTo>
                    <a:pt x="137" y="101"/>
                  </a:lnTo>
                  <a:lnTo>
                    <a:pt x="136" y="102"/>
                  </a:lnTo>
                  <a:lnTo>
                    <a:pt x="134" y="103"/>
                  </a:lnTo>
                  <a:lnTo>
                    <a:pt x="133" y="103"/>
                  </a:lnTo>
                  <a:lnTo>
                    <a:pt x="132" y="104"/>
                  </a:lnTo>
                  <a:lnTo>
                    <a:pt x="131" y="105"/>
                  </a:lnTo>
                  <a:lnTo>
                    <a:pt x="130" y="105"/>
                  </a:lnTo>
                  <a:lnTo>
                    <a:pt x="129" y="106"/>
                  </a:lnTo>
                  <a:lnTo>
                    <a:pt x="127" y="107"/>
                  </a:lnTo>
                  <a:lnTo>
                    <a:pt x="124" y="108"/>
                  </a:lnTo>
                  <a:lnTo>
                    <a:pt x="123" y="109"/>
                  </a:lnTo>
                  <a:lnTo>
                    <a:pt x="122" y="109"/>
                  </a:lnTo>
                  <a:lnTo>
                    <a:pt x="121" y="110"/>
                  </a:lnTo>
                  <a:lnTo>
                    <a:pt x="120" y="110"/>
                  </a:lnTo>
                  <a:lnTo>
                    <a:pt x="117" y="111"/>
                  </a:lnTo>
                  <a:lnTo>
                    <a:pt x="116" y="111"/>
                  </a:lnTo>
                  <a:lnTo>
                    <a:pt x="115" y="112"/>
                  </a:lnTo>
                  <a:lnTo>
                    <a:pt x="114" y="113"/>
                  </a:lnTo>
                  <a:lnTo>
                    <a:pt x="113" y="113"/>
                  </a:lnTo>
                  <a:lnTo>
                    <a:pt x="111" y="113"/>
                  </a:lnTo>
                  <a:lnTo>
                    <a:pt x="110" y="114"/>
                  </a:lnTo>
                  <a:lnTo>
                    <a:pt x="108" y="116"/>
                  </a:lnTo>
                  <a:lnTo>
                    <a:pt x="107" y="116"/>
                  </a:lnTo>
                  <a:lnTo>
                    <a:pt x="106" y="116"/>
                  </a:lnTo>
                  <a:lnTo>
                    <a:pt x="105" y="117"/>
                  </a:lnTo>
                  <a:lnTo>
                    <a:pt x="104" y="117"/>
                  </a:lnTo>
                  <a:lnTo>
                    <a:pt x="102" y="118"/>
                  </a:lnTo>
                  <a:lnTo>
                    <a:pt x="101" y="118"/>
                  </a:lnTo>
                  <a:lnTo>
                    <a:pt x="99" y="118"/>
                  </a:lnTo>
                  <a:lnTo>
                    <a:pt x="98" y="119"/>
                  </a:lnTo>
                  <a:lnTo>
                    <a:pt x="97" y="119"/>
                  </a:lnTo>
                  <a:lnTo>
                    <a:pt x="95" y="120"/>
                  </a:lnTo>
                  <a:lnTo>
                    <a:pt x="94" y="120"/>
                  </a:lnTo>
                  <a:lnTo>
                    <a:pt x="93" y="120"/>
                  </a:lnTo>
                  <a:lnTo>
                    <a:pt x="92" y="121"/>
                  </a:lnTo>
                  <a:lnTo>
                    <a:pt x="90" y="121"/>
                  </a:lnTo>
                  <a:lnTo>
                    <a:pt x="89" y="121"/>
                  </a:lnTo>
                  <a:lnTo>
                    <a:pt x="88" y="122"/>
                  </a:lnTo>
                  <a:lnTo>
                    <a:pt x="87" y="122"/>
                  </a:lnTo>
                  <a:lnTo>
                    <a:pt x="84" y="122"/>
                  </a:lnTo>
                  <a:lnTo>
                    <a:pt x="82" y="122"/>
                  </a:lnTo>
                  <a:lnTo>
                    <a:pt x="81" y="122"/>
                  </a:lnTo>
                  <a:lnTo>
                    <a:pt x="80" y="122"/>
                  </a:lnTo>
                  <a:lnTo>
                    <a:pt x="79" y="123"/>
                  </a:lnTo>
                  <a:lnTo>
                    <a:pt x="78" y="123"/>
                  </a:lnTo>
                  <a:lnTo>
                    <a:pt x="77" y="123"/>
                  </a:lnTo>
                  <a:lnTo>
                    <a:pt x="76" y="123"/>
                  </a:lnTo>
                  <a:lnTo>
                    <a:pt x="75" y="123"/>
                  </a:lnTo>
                  <a:lnTo>
                    <a:pt x="73" y="123"/>
                  </a:lnTo>
                  <a:lnTo>
                    <a:pt x="72" y="123"/>
                  </a:lnTo>
                  <a:lnTo>
                    <a:pt x="71" y="123"/>
                  </a:lnTo>
                  <a:lnTo>
                    <a:pt x="70" y="123"/>
                  </a:lnTo>
                  <a:lnTo>
                    <a:pt x="69" y="122"/>
                  </a:lnTo>
                  <a:lnTo>
                    <a:pt x="68" y="122"/>
                  </a:lnTo>
                  <a:lnTo>
                    <a:pt x="67" y="122"/>
                  </a:lnTo>
                  <a:lnTo>
                    <a:pt x="66" y="122"/>
                  </a:lnTo>
                  <a:lnTo>
                    <a:pt x="64" y="122"/>
                  </a:lnTo>
                  <a:lnTo>
                    <a:pt x="63" y="122"/>
                  </a:lnTo>
                  <a:lnTo>
                    <a:pt x="62" y="122"/>
                  </a:lnTo>
                  <a:lnTo>
                    <a:pt x="61" y="122"/>
                  </a:lnTo>
                  <a:lnTo>
                    <a:pt x="60" y="122"/>
                  </a:lnTo>
                  <a:lnTo>
                    <a:pt x="59" y="122"/>
                  </a:lnTo>
                  <a:lnTo>
                    <a:pt x="58" y="122"/>
                  </a:lnTo>
                  <a:lnTo>
                    <a:pt x="56" y="122"/>
                  </a:lnTo>
                  <a:lnTo>
                    <a:pt x="55" y="122"/>
                  </a:lnTo>
                  <a:lnTo>
                    <a:pt x="54" y="122"/>
                  </a:lnTo>
                  <a:lnTo>
                    <a:pt x="53" y="122"/>
                  </a:lnTo>
                  <a:lnTo>
                    <a:pt x="52" y="122"/>
                  </a:lnTo>
                  <a:lnTo>
                    <a:pt x="51" y="122"/>
                  </a:lnTo>
                  <a:lnTo>
                    <a:pt x="50" y="122"/>
                  </a:lnTo>
                  <a:lnTo>
                    <a:pt x="51" y="122"/>
                  </a:lnTo>
                  <a:lnTo>
                    <a:pt x="52" y="123"/>
                  </a:lnTo>
                  <a:lnTo>
                    <a:pt x="52" y="124"/>
                  </a:lnTo>
                  <a:lnTo>
                    <a:pt x="53" y="124"/>
                  </a:lnTo>
                  <a:lnTo>
                    <a:pt x="54" y="125"/>
                  </a:lnTo>
                  <a:lnTo>
                    <a:pt x="54" y="126"/>
                  </a:lnTo>
                  <a:lnTo>
                    <a:pt x="55" y="127"/>
                  </a:lnTo>
                  <a:lnTo>
                    <a:pt x="56" y="128"/>
                  </a:lnTo>
                  <a:lnTo>
                    <a:pt x="56" y="129"/>
                  </a:lnTo>
                  <a:lnTo>
                    <a:pt x="58" y="131"/>
                  </a:lnTo>
                  <a:lnTo>
                    <a:pt x="59" y="132"/>
                  </a:lnTo>
                  <a:lnTo>
                    <a:pt x="59" y="133"/>
                  </a:lnTo>
                  <a:lnTo>
                    <a:pt x="60" y="134"/>
                  </a:lnTo>
                  <a:lnTo>
                    <a:pt x="60" y="135"/>
                  </a:lnTo>
                  <a:lnTo>
                    <a:pt x="61" y="136"/>
                  </a:lnTo>
                  <a:lnTo>
                    <a:pt x="61" y="137"/>
                  </a:lnTo>
                  <a:lnTo>
                    <a:pt x="61" y="138"/>
                  </a:lnTo>
                  <a:lnTo>
                    <a:pt x="61" y="139"/>
                  </a:lnTo>
                  <a:lnTo>
                    <a:pt x="62" y="140"/>
                  </a:lnTo>
                  <a:lnTo>
                    <a:pt x="62" y="141"/>
                  </a:lnTo>
                  <a:lnTo>
                    <a:pt x="63" y="142"/>
                  </a:lnTo>
                  <a:lnTo>
                    <a:pt x="63" y="144"/>
                  </a:lnTo>
                  <a:lnTo>
                    <a:pt x="63" y="146"/>
                  </a:lnTo>
                  <a:lnTo>
                    <a:pt x="64" y="148"/>
                  </a:lnTo>
                  <a:lnTo>
                    <a:pt x="64" y="149"/>
                  </a:lnTo>
                  <a:lnTo>
                    <a:pt x="64" y="150"/>
                  </a:lnTo>
                  <a:lnTo>
                    <a:pt x="66" y="151"/>
                  </a:lnTo>
                  <a:lnTo>
                    <a:pt x="66" y="152"/>
                  </a:lnTo>
                  <a:lnTo>
                    <a:pt x="66" y="154"/>
                  </a:lnTo>
                  <a:lnTo>
                    <a:pt x="66" y="155"/>
                  </a:lnTo>
                  <a:lnTo>
                    <a:pt x="67" y="156"/>
                  </a:lnTo>
                  <a:lnTo>
                    <a:pt x="67" y="158"/>
                  </a:lnTo>
                  <a:lnTo>
                    <a:pt x="67" y="159"/>
                  </a:lnTo>
                  <a:lnTo>
                    <a:pt x="68" y="161"/>
                  </a:lnTo>
                  <a:lnTo>
                    <a:pt x="68" y="163"/>
                  </a:lnTo>
                  <a:lnTo>
                    <a:pt x="68" y="164"/>
                  </a:lnTo>
                  <a:lnTo>
                    <a:pt x="68" y="165"/>
                  </a:lnTo>
                  <a:lnTo>
                    <a:pt x="68" y="167"/>
                  </a:lnTo>
                  <a:lnTo>
                    <a:pt x="69" y="168"/>
                  </a:lnTo>
                  <a:lnTo>
                    <a:pt x="69" y="170"/>
                  </a:lnTo>
                  <a:lnTo>
                    <a:pt x="69" y="171"/>
                  </a:lnTo>
                  <a:lnTo>
                    <a:pt x="69" y="173"/>
                  </a:lnTo>
                  <a:lnTo>
                    <a:pt x="69" y="174"/>
                  </a:lnTo>
                  <a:lnTo>
                    <a:pt x="70" y="175"/>
                  </a:lnTo>
                  <a:lnTo>
                    <a:pt x="70" y="178"/>
                  </a:lnTo>
                  <a:lnTo>
                    <a:pt x="70" y="180"/>
                  </a:lnTo>
                  <a:lnTo>
                    <a:pt x="70" y="181"/>
                  </a:lnTo>
                  <a:lnTo>
                    <a:pt x="70" y="183"/>
                  </a:lnTo>
                  <a:lnTo>
                    <a:pt x="70" y="184"/>
                  </a:lnTo>
                  <a:lnTo>
                    <a:pt x="70" y="186"/>
                  </a:lnTo>
                  <a:lnTo>
                    <a:pt x="70" y="187"/>
                  </a:lnTo>
                  <a:lnTo>
                    <a:pt x="70" y="189"/>
                  </a:lnTo>
                  <a:lnTo>
                    <a:pt x="70" y="193"/>
                  </a:lnTo>
                  <a:lnTo>
                    <a:pt x="70" y="195"/>
                  </a:lnTo>
                  <a:lnTo>
                    <a:pt x="70" y="196"/>
                  </a:lnTo>
                  <a:lnTo>
                    <a:pt x="70" y="198"/>
                  </a:lnTo>
                  <a:lnTo>
                    <a:pt x="70" y="199"/>
                  </a:lnTo>
                  <a:lnTo>
                    <a:pt x="70" y="201"/>
                  </a:lnTo>
                  <a:lnTo>
                    <a:pt x="70" y="203"/>
                  </a:lnTo>
                  <a:lnTo>
                    <a:pt x="69" y="205"/>
                  </a:lnTo>
                  <a:lnTo>
                    <a:pt x="69" y="207"/>
                  </a:lnTo>
                  <a:lnTo>
                    <a:pt x="69" y="209"/>
                  </a:lnTo>
                  <a:lnTo>
                    <a:pt x="69" y="210"/>
                  </a:lnTo>
                  <a:lnTo>
                    <a:pt x="68" y="212"/>
                  </a:lnTo>
                  <a:lnTo>
                    <a:pt x="68" y="214"/>
                  </a:lnTo>
                  <a:lnTo>
                    <a:pt x="68" y="216"/>
                  </a:lnTo>
                  <a:lnTo>
                    <a:pt x="68" y="217"/>
                  </a:lnTo>
                  <a:lnTo>
                    <a:pt x="68" y="219"/>
                  </a:lnTo>
                  <a:lnTo>
                    <a:pt x="67" y="221"/>
                  </a:lnTo>
                  <a:lnTo>
                    <a:pt x="67" y="223"/>
                  </a:lnTo>
                  <a:lnTo>
                    <a:pt x="66" y="225"/>
                  </a:lnTo>
                  <a:lnTo>
                    <a:pt x="66" y="227"/>
                  </a:lnTo>
                  <a:lnTo>
                    <a:pt x="66" y="229"/>
                  </a:lnTo>
                  <a:lnTo>
                    <a:pt x="64" y="230"/>
                  </a:lnTo>
                  <a:lnTo>
                    <a:pt x="64" y="232"/>
                  </a:lnTo>
                  <a:lnTo>
                    <a:pt x="63" y="233"/>
                  </a:lnTo>
                  <a:lnTo>
                    <a:pt x="63" y="235"/>
                  </a:lnTo>
                  <a:lnTo>
                    <a:pt x="63" y="238"/>
                  </a:lnTo>
                  <a:lnTo>
                    <a:pt x="62" y="240"/>
                  </a:lnTo>
                  <a:lnTo>
                    <a:pt x="62" y="241"/>
                  </a:lnTo>
                  <a:lnTo>
                    <a:pt x="61" y="243"/>
                  </a:lnTo>
                  <a:lnTo>
                    <a:pt x="61" y="244"/>
                  </a:lnTo>
                  <a:lnTo>
                    <a:pt x="61" y="246"/>
                  </a:lnTo>
                  <a:lnTo>
                    <a:pt x="59" y="249"/>
                  </a:lnTo>
                  <a:lnTo>
                    <a:pt x="59" y="251"/>
                  </a:lnTo>
                  <a:lnTo>
                    <a:pt x="59" y="253"/>
                  </a:lnTo>
                  <a:lnTo>
                    <a:pt x="58" y="255"/>
                  </a:lnTo>
                  <a:lnTo>
                    <a:pt x="56" y="257"/>
                  </a:lnTo>
                  <a:lnTo>
                    <a:pt x="56" y="258"/>
                  </a:lnTo>
                  <a:lnTo>
                    <a:pt x="56" y="259"/>
                  </a:lnTo>
                  <a:lnTo>
                    <a:pt x="55" y="261"/>
                  </a:lnTo>
                  <a:lnTo>
                    <a:pt x="54" y="262"/>
                  </a:lnTo>
                  <a:lnTo>
                    <a:pt x="54" y="264"/>
                  </a:lnTo>
                  <a:lnTo>
                    <a:pt x="53" y="265"/>
                  </a:lnTo>
                  <a:lnTo>
                    <a:pt x="53" y="268"/>
                  </a:lnTo>
                  <a:lnTo>
                    <a:pt x="52" y="269"/>
                  </a:lnTo>
                  <a:lnTo>
                    <a:pt x="52" y="271"/>
                  </a:lnTo>
                  <a:lnTo>
                    <a:pt x="51" y="272"/>
                  </a:lnTo>
                  <a:lnTo>
                    <a:pt x="50" y="274"/>
                  </a:lnTo>
                  <a:lnTo>
                    <a:pt x="50" y="275"/>
                  </a:lnTo>
                  <a:lnTo>
                    <a:pt x="50" y="276"/>
                  </a:lnTo>
                  <a:lnTo>
                    <a:pt x="49" y="278"/>
                  </a:lnTo>
                  <a:lnTo>
                    <a:pt x="47" y="279"/>
                  </a:lnTo>
                  <a:lnTo>
                    <a:pt x="47" y="280"/>
                  </a:lnTo>
                  <a:lnTo>
                    <a:pt x="46" y="282"/>
                  </a:lnTo>
                  <a:lnTo>
                    <a:pt x="46" y="284"/>
                  </a:lnTo>
                  <a:lnTo>
                    <a:pt x="45" y="286"/>
                  </a:lnTo>
                  <a:lnTo>
                    <a:pt x="45" y="287"/>
                  </a:lnTo>
                  <a:lnTo>
                    <a:pt x="44" y="288"/>
                  </a:lnTo>
                  <a:lnTo>
                    <a:pt x="44" y="290"/>
                  </a:lnTo>
                  <a:lnTo>
                    <a:pt x="43" y="291"/>
                  </a:lnTo>
                  <a:lnTo>
                    <a:pt x="43" y="293"/>
                  </a:lnTo>
                  <a:lnTo>
                    <a:pt x="42" y="294"/>
                  </a:lnTo>
                  <a:lnTo>
                    <a:pt x="42" y="295"/>
                  </a:lnTo>
                  <a:lnTo>
                    <a:pt x="41" y="299"/>
                  </a:lnTo>
                  <a:lnTo>
                    <a:pt x="40" y="300"/>
                  </a:lnTo>
                  <a:lnTo>
                    <a:pt x="40" y="302"/>
                  </a:lnTo>
                  <a:lnTo>
                    <a:pt x="38" y="303"/>
                  </a:lnTo>
                  <a:lnTo>
                    <a:pt x="38" y="304"/>
                  </a:lnTo>
                  <a:lnTo>
                    <a:pt x="38" y="306"/>
                  </a:lnTo>
                  <a:lnTo>
                    <a:pt x="37" y="307"/>
                  </a:lnTo>
                  <a:lnTo>
                    <a:pt x="36" y="309"/>
                  </a:lnTo>
                  <a:lnTo>
                    <a:pt x="36" y="310"/>
                  </a:lnTo>
                  <a:lnTo>
                    <a:pt x="36" y="311"/>
                  </a:lnTo>
                  <a:lnTo>
                    <a:pt x="36" y="314"/>
                  </a:lnTo>
                  <a:lnTo>
                    <a:pt x="35" y="315"/>
                  </a:lnTo>
                  <a:lnTo>
                    <a:pt x="35" y="316"/>
                  </a:lnTo>
                  <a:lnTo>
                    <a:pt x="34" y="318"/>
                  </a:lnTo>
                  <a:lnTo>
                    <a:pt x="34" y="319"/>
                  </a:lnTo>
                  <a:lnTo>
                    <a:pt x="34" y="320"/>
                  </a:lnTo>
                  <a:lnTo>
                    <a:pt x="33" y="322"/>
                  </a:lnTo>
                  <a:lnTo>
                    <a:pt x="33" y="323"/>
                  </a:lnTo>
                  <a:lnTo>
                    <a:pt x="33" y="324"/>
                  </a:lnTo>
                  <a:lnTo>
                    <a:pt x="32" y="325"/>
                  </a:lnTo>
                  <a:lnTo>
                    <a:pt x="32" y="327"/>
                  </a:lnTo>
                  <a:lnTo>
                    <a:pt x="32" y="328"/>
                  </a:lnTo>
                  <a:lnTo>
                    <a:pt x="32" y="330"/>
                  </a:lnTo>
                  <a:lnTo>
                    <a:pt x="31" y="332"/>
                  </a:lnTo>
                  <a:lnTo>
                    <a:pt x="31" y="333"/>
                  </a:lnTo>
                  <a:lnTo>
                    <a:pt x="29" y="334"/>
                  </a:lnTo>
                  <a:lnTo>
                    <a:pt x="29" y="335"/>
                  </a:lnTo>
                  <a:lnTo>
                    <a:pt x="29" y="336"/>
                  </a:lnTo>
                  <a:lnTo>
                    <a:pt x="29" y="338"/>
                  </a:lnTo>
                  <a:lnTo>
                    <a:pt x="28" y="339"/>
                  </a:lnTo>
                  <a:lnTo>
                    <a:pt x="28" y="340"/>
                  </a:lnTo>
                  <a:lnTo>
                    <a:pt x="27" y="342"/>
                  </a:lnTo>
                  <a:lnTo>
                    <a:pt x="27" y="343"/>
                  </a:lnTo>
                  <a:lnTo>
                    <a:pt x="27" y="345"/>
                  </a:lnTo>
                  <a:lnTo>
                    <a:pt x="26" y="346"/>
                  </a:lnTo>
                  <a:lnTo>
                    <a:pt x="26" y="347"/>
                  </a:lnTo>
                  <a:lnTo>
                    <a:pt x="26" y="348"/>
                  </a:lnTo>
                  <a:lnTo>
                    <a:pt x="25" y="349"/>
                  </a:lnTo>
                  <a:lnTo>
                    <a:pt x="25" y="351"/>
                  </a:lnTo>
                  <a:lnTo>
                    <a:pt x="24" y="353"/>
                  </a:lnTo>
                  <a:lnTo>
                    <a:pt x="24" y="354"/>
                  </a:lnTo>
                  <a:lnTo>
                    <a:pt x="24" y="355"/>
                  </a:lnTo>
                  <a:lnTo>
                    <a:pt x="23" y="356"/>
                  </a:lnTo>
                  <a:lnTo>
                    <a:pt x="23" y="357"/>
                  </a:lnTo>
                  <a:lnTo>
                    <a:pt x="23" y="358"/>
                  </a:lnTo>
                  <a:lnTo>
                    <a:pt x="21" y="360"/>
                  </a:lnTo>
                  <a:lnTo>
                    <a:pt x="21" y="361"/>
                  </a:lnTo>
                  <a:lnTo>
                    <a:pt x="21" y="362"/>
                  </a:lnTo>
                  <a:lnTo>
                    <a:pt x="20" y="364"/>
                  </a:lnTo>
                  <a:lnTo>
                    <a:pt x="20" y="365"/>
                  </a:lnTo>
                  <a:lnTo>
                    <a:pt x="20" y="366"/>
                  </a:lnTo>
                  <a:lnTo>
                    <a:pt x="19" y="367"/>
                  </a:lnTo>
                  <a:lnTo>
                    <a:pt x="19" y="368"/>
                  </a:lnTo>
                  <a:lnTo>
                    <a:pt x="18" y="370"/>
                  </a:lnTo>
                  <a:lnTo>
                    <a:pt x="18" y="371"/>
                  </a:lnTo>
                  <a:lnTo>
                    <a:pt x="18" y="372"/>
                  </a:lnTo>
                  <a:lnTo>
                    <a:pt x="17" y="375"/>
                  </a:lnTo>
                  <a:lnTo>
                    <a:pt x="17" y="376"/>
                  </a:lnTo>
                  <a:lnTo>
                    <a:pt x="16" y="377"/>
                  </a:lnTo>
                  <a:lnTo>
                    <a:pt x="16" y="379"/>
                  </a:lnTo>
                  <a:lnTo>
                    <a:pt x="16" y="381"/>
                  </a:lnTo>
                  <a:lnTo>
                    <a:pt x="15" y="383"/>
                  </a:lnTo>
                  <a:lnTo>
                    <a:pt x="14" y="385"/>
                  </a:lnTo>
                  <a:lnTo>
                    <a:pt x="14" y="387"/>
                  </a:lnTo>
                  <a:lnTo>
                    <a:pt x="12" y="389"/>
                  </a:lnTo>
                  <a:lnTo>
                    <a:pt x="12" y="392"/>
                  </a:lnTo>
                  <a:lnTo>
                    <a:pt x="11" y="395"/>
                  </a:lnTo>
                  <a:lnTo>
                    <a:pt x="11" y="397"/>
                  </a:lnTo>
                  <a:lnTo>
                    <a:pt x="10" y="400"/>
                  </a:lnTo>
                  <a:lnTo>
                    <a:pt x="9" y="402"/>
                  </a:lnTo>
                  <a:lnTo>
                    <a:pt x="9" y="406"/>
                  </a:lnTo>
                  <a:lnTo>
                    <a:pt x="9" y="409"/>
                  </a:lnTo>
                  <a:lnTo>
                    <a:pt x="8" y="411"/>
                  </a:lnTo>
                  <a:lnTo>
                    <a:pt x="7" y="414"/>
                  </a:lnTo>
                  <a:lnTo>
                    <a:pt x="7" y="417"/>
                  </a:lnTo>
                  <a:lnTo>
                    <a:pt x="6" y="421"/>
                  </a:lnTo>
                  <a:lnTo>
                    <a:pt x="5" y="424"/>
                  </a:lnTo>
                  <a:lnTo>
                    <a:pt x="5" y="427"/>
                  </a:lnTo>
                  <a:lnTo>
                    <a:pt x="5" y="430"/>
                  </a:lnTo>
                  <a:lnTo>
                    <a:pt x="3" y="433"/>
                  </a:lnTo>
                  <a:lnTo>
                    <a:pt x="2" y="437"/>
                  </a:lnTo>
                  <a:lnTo>
                    <a:pt x="2" y="440"/>
                  </a:lnTo>
                  <a:lnTo>
                    <a:pt x="2" y="443"/>
                  </a:lnTo>
                  <a:lnTo>
                    <a:pt x="1" y="446"/>
                  </a:lnTo>
                  <a:lnTo>
                    <a:pt x="1" y="449"/>
                  </a:lnTo>
                  <a:lnTo>
                    <a:pt x="1" y="452"/>
                  </a:lnTo>
                  <a:lnTo>
                    <a:pt x="0" y="456"/>
                  </a:lnTo>
                  <a:lnTo>
                    <a:pt x="0" y="458"/>
                  </a:lnTo>
                  <a:lnTo>
                    <a:pt x="0" y="461"/>
                  </a:lnTo>
                  <a:lnTo>
                    <a:pt x="0" y="464"/>
                  </a:lnTo>
                  <a:lnTo>
                    <a:pt x="0" y="468"/>
                  </a:lnTo>
                  <a:lnTo>
                    <a:pt x="0" y="471"/>
                  </a:lnTo>
                  <a:lnTo>
                    <a:pt x="1" y="472"/>
                  </a:lnTo>
                  <a:lnTo>
                    <a:pt x="1" y="473"/>
                  </a:lnTo>
                  <a:lnTo>
                    <a:pt x="2" y="473"/>
                  </a:lnTo>
                  <a:lnTo>
                    <a:pt x="2" y="474"/>
                  </a:lnTo>
                  <a:lnTo>
                    <a:pt x="2" y="475"/>
                  </a:lnTo>
                  <a:lnTo>
                    <a:pt x="3" y="475"/>
                  </a:lnTo>
                  <a:lnTo>
                    <a:pt x="3" y="476"/>
                  </a:lnTo>
                  <a:lnTo>
                    <a:pt x="5" y="477"/>
                  </a:lnTo>
                  <a:lnTo>
                    <a:pt x="5" y="478"/>
                  </a:lnTo>
                  <a:lnTo>
                    <a:pt x="6" y="478"/>
                  </a:lnTo>
                  <a:lnTo>
                    <a:pt x="6" y="479"/>
                  </a:lnTo>
                  <a:lnTo>
                    <a:pt x="7" y="479"/>
                  </a:lnTo>
                  <a:lnTo>
                    <a:pt x="7" y="480"/>
                  </a:lnTo>
                  <a:lnTo>
                    <a:pt x="7" y="482"/>
                  </a:lnTo>
                  <a:lnTo>
                    <a:pt x="8" y="482"/>
                  </a:lnTo>
                  <a:lnTo>
                    <a:pt x="9" y="484"/>
                  </a:lnTo>
                  <a:lnTo>
                    <a:pt x="10" y="484"/>
                  </a:lnTo>
                  <a:lnTo>
                    <a:pt x="10" y="485"/>
                  </a:lnTo>
                  <a:lnTo>
                    <a:pt x="11" y="486"/>
                  </a:lnTo>
                  <a:lnTo>
                    <a:pt x="12" y="486"/>
                  </a:lnTo>
                  <a:lnTo>
                    <a:pt x="12" y="487"/>
                  </a:lnTo>
                  <a:lnTo>
                    <a:pt x="14" y="488"/>
                  </a:lnTo>
                  <a:lnTo>
                    <a:pt x="15" y="488"/>
                  </a:lnTo>
                  <a:lnTo>
                    <a:pt x="16" y="489"/>
                  </a:lnTo>
                  <a:lnTo>
                    <a:pt x="16" y="490"/>
                  </a:lnTo>
                  <a:lnTo>
                    <a:pt x="17" y="490"/>
                  </a:lnTo>
                  <a:lnTo>
                    <a:pt x="18" y="491"/>
                  </a:lnTo>
                  <a:lnTo>
                    <a:pt x="18" y="492"/>
                  </a:lnTo>
                  <a:lnTo>
                    <a:pt x="19" y="493"/>
                  </a:lnTo>
                  <a:lnTo>
                    <a:pt x="20" y="494"/>
                  </a:lnTo>
                  <a:lnTo>
                    <a:pt x="20" y="495"/>
                  </a:lnTo>
                  <a:lnTo>
                    <a:pt x="21" y="496"/>
                  </a:lnTo>
                  <a:lnTo>
                    <a:pt x="23" y="499"/>
                  </a:lnTo>
                  <a:lnTo>
                    <a:pt x="24" y="500"/>
                  </a:lnTo>
                  <a:lnTo>
                    <a:pt x="25" y="502"/>
                  </a:lnTo>
                  <a:lnTo>
                    <a:pt x="25" y="504"/>
                  </a:lnTo>
                  <a:lnTo>
                    <a:pt x="26" y="506"/>
                  </a:lnTo>
                  <a:lnTo>
                    <a:pt x="27" y="508"/>
                  </a:lnTo>
                  <a:lnTo>
                    <a:pt x="28" y="510"/>
                  </a:lnTo>
                  <a:lnTo>
                    <a:pt x="29" y="514"/>
                  </a:lnTo>
                  <a:lnTo>
                    <a:pt x="29" y="517"/>
                  </a:lnTo>
                  <a:lnTo>
                    <a:pt x="31" y="520"/>
                  </a:lnTo>
                  <a:lnTo>
                    <a:pt x="32" y="523"/>
                  </a:lnTo>
                  <a:lnTo>
                    <a:pt x="33" y="526"/>
                  </a:lnTo>
                  <a:lnTo>
                    <a:pt x="34" y="531"/>
                  </a:lnTo>
                  <a:lnTo>
                    <a:pt x="35" y="535"/>
                  </a:lnTo>
                  <a:lnTo>
                    <a:pt x="36" y="535"/>
                  </a:lnTo>
                  <a:lnTo>
                    <a:pt x="36" y="534"/>
                  </a:lnTo>
                  <a:lnTo>
                    <a:pt x="37" y="534"/>
                  </a:lnTo>
                  <a:lnTo>
                    <a:pt x="38" y="534"/>
                  </a:lnTo>
                  <a:lnTo>
                    <a:pt x="40" y="534"/>
                  </a:lnTo>
                  <a:lnTo>
                    <a:pt x="40" y="533"/>
                  </a:lnTo>
                  <a:lnTo>
                    <a:pt x="41" y="533"/>
                  </a:lnTo>
                  <a:lnTo>
                    <a:pt x="42" y="533"/>
                  </a:lnTo>
                  <a:lnTo>
                    <a:pt x="43" y="533"/>
                  </a:lnTo>
                  <a:lnTo>
                    <a:pt x="44" y="532"/>
                  </a:lnTo>
                  <a:lnTo>
                    <a:pt x="45" y="532"/>
                  </a:lnTo>
                  <a:lnTo>
                    <a:pt x="46" y="531"/>
                  </a:lnTo>
                  <a:lnTo>
                    <a:pt x="47" y="531"/>
                  </a:lnTo>
                  <a:lnTo>
                    <a:pt x="49" y="531"/>
                  </a:lnTo>
                  <a:lnTo>
                    <a:pt x="50" y="531"/>
                  </a:lnTo>
                  <a:lnTo>
                    <a:pt x="51" y="530"/>
                  </a:lnTo>
                  <a:lnTo>
                    <a:pt x="52" y="530"/>
                  </a:lnTo>
                  <a:lnTo>
                    <a:pt x="55" y="529"/>
                  </a:lnTo>
                  <a:lnTo>
                    <a:pt x="56" y="529"/>
                  </a:lnTo>
                  <a:lnTo>
                    <a:pt x="59" y="528"/>
                  </a:lnTo>
                  <a:lnTo>
                    <a:pt x="60" y="526"/>
                  </a:lnTo>
                  <a:lnTo>
                    <a:pt x="62" y="526"/>
                  </a:lnTo>
                  <a:lnTo>
                    <a:pt x="63" y="526"/>
                  </a:lnTo>
                  <a:lnTo>
                    <a:pt x="66" y="525"/>
                  </a:lnTo>
                  <a:lnTo>
                    <a:pt x="67" y="525"/>
                  </a:lnTo>
                  <a:lnTo>
                    <a:pt x="69" y="524"/>
                  </a:lnTo>
                  <a:lnTo>
                    <a:pt x="70" y="524"/>
                  </a:lnTo>
                  <a:lnTo>
                    <a:pt x="72" y="524"/>
                  </a:lnTo>
                  <a:lnTo>
                    <a:pt x="75" y="523"/>
                  </a:lnTo>
                  <a:lnTo>
                    <a:pt x="76" y="522"/>
                  </a:lnTo>
                  <a:lnTo>
                    <a:pt x="77" y="522"/>
                  </a:lnTo>
                  <a:lnTo>
                    <a:pt x="79" y="522"/>
                  </a:lnTo>
                  <a:lnTo>
                    <a:pt x="81" y="521"/>
                  </a:lnTo>
                  <a:lnTo>
                    <a:pt x="82" y="521"/>
                  </a:lnTo>
                  <a:lnTo>
                    <a:pt x="85" y="520"/>
                  </a:lnTo>
                  <a:lnTo>
                    <a:pt x="86" y="520"/>
                  </a:lnTo>
                  <a:lnTo>
                    <a:pt x="88" y="520"/>
                  </a:lnTo>
                  <a:lnTo>
                    <a:pt x="90" y="520"/>
                  </a:lnTo>
                  <a:lnTo>
                    <a:pt x="93" y="519"/>
                  </a:lnTo>
                  <a:lnTo>
                    <a:pt x="94" y="519"/>
                  </a:lnTo>
                  <a:lnTo>
                    <a:pt x="96" y="518"/>
                  </a:lnTo>
                  <a:lnTo>
                    <a:pt x="97" y="518"/>
                  </a:lnTo>
                  <a:lnTo>
                    <a:pt x="99" y="518"/>
                  </a:lnTo>
                  <a:lnTo>
                    <a:pt x="102" y="518"/>
                  </a:lnTo>
                  <a:lnTo>
                    <a:pt x="104" y="517"/>
                  </a:lnTo>
                  <a:lnTo>
                    <a:pt x="105" y="517"/>
                  </a:lnTo>
                  <a:lnTo>
                    <a:pt x="107" y="517"/>
                  </a:lnTo>
                  <a:lnTo>
                    <a:pt x="110" y="517"/>
                  </a:lnTo>
                  <a:lnTo>
                    <a:pt x="113" y="516"/>
                  </a:lnTo>
                  <a:lnTo>
                    <a:pt x="115" y="516"/>
                  </a:lnTo>
                  <a:lnTo>
                    <a:pt x="117" y="516"/>
                  </a:lnTo>
                  <a:lnTo>
                    <a:pt x="120" y="516"/>
                  </a:lnTo>
                  <a:lnTo>
                    <a:pt x="121" y="516"/>
                  </a:lnTo>
                  <a:lnTo>
                    <a:pt x="123" y="515"/>
                  </a:lnTo>
                  <a:lnTo>
                    <a:pt x="125" y="515"/>
                  </a:lnTo>
                  <a:lnTo>
                    <a:pt x="128" y="515"/>
                  </a:lnTo>
                  <a:lnTo>
                    <a:pt x="129" y="515"/>
                  </a:lnTo>
                  <a:lnTo>
                    <a:pt x="131" y="515"/>
                  </a:lnTo>
                  <a:lnTo>
                    <a:pt x="133" y="514"/>
                  </a:lnTo>
                  <a:lnTo>
                    <a:pt x="136" y="514"/>
                  </a:lnTo>
                  <a:lnTo>
                    <a:pt x="138" y="514"/>
                  </a:lnTo>
                  <a:lnTo>
                    <a:pt x="140" y="514"/>
                  </a:lnTo>
                  <a:lnTo>
                    <a:pt x="141" y="514"/>
                  </a:lnTo>
                  <a:lnTo>
                    <a:pt x="143" y="514"/>
                  </a:lnTo>
                  <a:lnTo>
                    <a:pt x="146" y="514"/>
                  </a:lnTo>
                  <a:lnTo>
                    <a:pt x="148" y="513"/>
                  </a:lnTo>
                  <a:lnTo>
                    <a:pt x="149" y="513"/>
                  </a:lnTo>
                  <a:lnTo>
                    <a:pt x="151" y="513"/>
                  </a:lnTo>
                  <a:lnTo>
                    <a:pt x="154" y="513"/>
                  </a:lnTo>
                  <a:lnTo>
                    <a:pt x="156" y="511"/>
                  </a:lnTo>
                  <a:lnTo>
                    <a:pt x="158" y="511"/>
                  </a:lnTo>
                  <a:lnTo>
                    <a:pt x="159" y="511"/>
                  </a:lnTo>
                  <a:lnTo>
                    <a:pt x="162" y="511"/>
                  </a:lnTo>
                  <a:lnTo>
                    <a:pt x="163" y="510"/>
                  </a:lnTo>
                  <a:lnTo>
                    <a:pt x="165" y="510"/>
                  </a:lnTo>
                  <a:lnTo>
                    <a:pt x="167" y="510"/>
                  </a:lnTo>
                  <a:lnTo>
                    <a:pt x="168" y="509"/>
                  </a:lnTo>
                  <a:lnTo>
                    <a:pt x="171" y="509"/>
                  </a:lnTo>
                  <a:lnTo>
                    <a:pt x="173" y="509"/>
                  </a:lnTo>
                  <a:lnTo>
                    <a:pt x="176" y="507"/>
                  </a:lnTo>
                  <a:lnTo>
                    <a:pt x="177" y="507"/>
                  </a:lnTo>
                  <a:lnTo>
                    <a:pt x="180" y="507"/>
                  </a:lnTo>
                  <a:lnTo>
                    <a:pt x="181" y="506"/>
                  </a:lnTo>
                  <a:lnTo>
                    <a:pt x="183" y="505"/>
                  </a:lnTo>
                  <a:lnTo>
                    <a:pt x="184" y="505"/>
                  </a:lnTo>
                  <a:lnTo>
                    <a:pt x="186" y="504"/>
                  </a:lnTo>
                  <a:lnTo>
                    <a:pt x="188" y="504"/>
                  </a:lnTo>
                  <a:lnTo>
                    <a:pt x="190" y="503"/>
                  </a:lnTo>
                  <a:lnTo>
                    <a:pt x="191" y="502"/>
                  </a:lnTo>
                  <a:lnTo>
                    <a:pt x="192" y="502"/>
                  </a:lnTo>
                  <a:lnTo>
                    <a:pt x="194" y="501"/>
                  </a:lnTo>
                  <a:lnTo>
                    <a:pt x="195" y="501"/>
                  </a:lnTo>
                  <a:lnTo>
                    <a:pt x="197" y="500"/>
                  </a:lnTo>
                  <a:lnTo>
                    <a:pt x="199" y="499"/>
                  </a:lnTo>
                  <a:lnTo>
                    <a:pt x="200" y="499"/>
                  </a:lnTo>
                  <a:lnTo>
                    <a:pt x="201" y="498"/>
                  </a:lnTo>
                  <a:lnTo>
                    <a:pt x="203" y="496"/>
                  </a:lnTo>
                  <a:lnTo>
                    <a:pt x="204" y="496"/>
                  </a:lnTo>
                  <a:lnTo>
                    <a:pt x="206" y="495"/>
                  </a:lnTo>
                  <a:lnTo>
                    <a:pt x="207" y="495"/>
                  </a:lnTo>
                  <a:lnTo>
                    <a:pt x="208" y="494"/>
                  </a:lnTo>
                  <a:lnTo>
                    <a:pt x="210" y="494"/>
                  </a:lnTo>
                  <a:lnTo>
                    <a:pt x="211" y="493"/>
                  </a:lnTo>
                  <a:lnTo>
                    <a:pt x="212" y="493"/>
                  </a:lnTo>
                  <a:lnTo>
                    <a:pt x="214" y="492"/>
                  </a:lnTo>
                  <a:lnTo>
                    <a:pt x="215" y="492"/>
                  </a:lnTo>
                  <a:lnTo>
                    <a:pt x="217" y="492"/>
                  </a:lnTo>
                  <a:lnTo>
                    <a:pt x="218" y="491"/>
                  </a:lnTo>
                  <a:lnTo>
                    <a:pt x="219" y="491"/>
                  </a:lnTo>
                  <a:lnTo>
                    <a:pt x="220" y="491"/>
                  </a:lnTo>
                  <a:lnTo>
                    <a:pt x="221" y="490"/>
                  </a:lnTo>
                  <a:lnTo>
                    <a:pt x="223" y="490"/>
                  </a:lnTo>
                  <a:lnTo>
                    <a:pt x="224" y="490"/>
                  </a:lnTo>
                  <a:lnTo>
                    <a:pt x="225" y="490"/>
                  </a:lnTo>
                  <a:lnTo>
                    <a:pt x="226" y="490"/>
                  </a:lnTo>
                  <a:lnTo>
                    <a:pt x="227" y="490"/>
                  </a:lnTo>
                  <a:lnTo>
                    <a:pt x="228" y="490"/>
                  </a:lnTo>
                  <a:lnTo>
                    <a:pt x="229" y="490"/>
                  </a:lnTo>
                  <a:lnTo>
                    <a:pt x="230" y="490"/>
                  </a:lnTo>
                  <a:lnTo>
                    <a:pt x="232" y="490"/>
                  </a:lnTo>
                  <a:lnTo>
                    <a:pt x="233" y="490"/>
                  </a:lnTo>
                  <a:lnTo>
                    <a:pt x="233" y="485"/>
                  </a:lnTo>
                  <a:lnTo>
                    <a:pt x="233" y="482"/>
                  </a:lnTo>
                  <a:lnTo>
                    <a:pt x="233" y="479"/>
                  </a:lnTo>
                  <a:lnTo>
                    <a:pt x="233" y="476"/>
                  </a:lnTo>
                  <a:lnTo>
                    <a:pt x="233" y="473"/>
                  </a:lnTo>
                  <a:lnTo>
                    <a:pt x="233" y="471"/>
                  </a:lnTo>
                  <a:lnTo>
                    <a:pt x="233" y="469"/>
                  </a:lnTo>
                  <a:lnTo>
                    <a:pt x="233" y="465"/>
                  </a:lnTo>
                  <a:lnTo>
                    <a:pt x="233" y="463"/>
                  </a:lnTo>
                  <a:lnTo>
                    <a:pt x="233" y="461"/>
                  </a:lnTo>
                  <a:lnTo>
                    <a:pt x="233" y="458"/>
                  </a:lnTo>
                  <a:lnTo>
                    <a:pt x="233" y="456"/>
                  </a:lnTo>
                  <a:lnTo>
                    <a:pt x="233" y="454"/>
                  </a:lnTo>
                  <a:lnTo>
                    <a:pt x="234" y="452"/>
                  </a:lnTo>
                  <a:lnTo>
                    <a:pt x="234" y="449"/>
                  </a:lnTo>
                  <a:lnTo>
                    <a:pt x="234" y="447"/>
                  </a:lnTo>
                  <a:lnTo>
                    <a:pt x="234" y="445"/>
                  </a:lnTo>
                  <a:lnTo>
                    <a:pt x="234" y="443"/>
                  </a:lnTo>
                  <a:lnTo>
                    <a:pt x="235" y="442"/>
                  </a:lnTo>
                  <a:lnTo>
                    <a:pt x="235" y="440"/>
                  </a:lnTo>
                  <a:lnTo>
                    <a:pt x="235" y="438"/>
                  </a:lnTo>
                  <a:lnTo>
                    <a:pt x="235" y="437"/>
                  </a:lnTo>
                  <a:lnTo>
                    <a:pt x="235" y="434"/>
                  </a:lnTo>
                  <a:lnTo>
                    <a:pt x="235" y="432"/>
                  </a:lnTo>
                  <a:lnTo>
                    <a:pt x="235" y="431"/>
                  </a:lnTo>
                  <a:lnTo>
                    <a:pt x="236" y="430"/>
                  </a:lnTo>
                  <a:lnTo>
                    <a:pt x="236" y="428"/>
                  </a:lnTo>
                  <a:lnTo>
                    <a:pt x="236" y="427"/>
                  </a:lnTo>
                  <a:lnTo>
                    <a:pt x="237" y="426"/>
                  </a:lnTo>
                  <a:lnTo>
                    <a:pt x="237" y="424"/>
                  </a:lnTo>
                  <a:lnTo>
                    <a:pt x="238" y="421"/>
                  </a:lnTo>
                  <a:lnTo>
                    <a:pt x="238" y="419"/>
                  </a:lnTo>
                  <a:lnTo>
                    <a:pt x="239" y="418"/>
                  </a:lnTo>
                  <a:lnTo>
                    <a:pt x="239" y="417"/>
                  </a:lnTo>
                  <a:lnTo>
                    <a:pt x="239" y="416"/>
                  </a:lnTo>
                  <a:lnTo>
                    <a:pt x="241" y="415"/>
                  </a:lnTo>
                  <a:lnTo>
                    <a:pt x="242" y="414"/>
                  </a:lnTo>
                  <a:lnTo>
                    <a:pt x="242" y="413"/>
                  </a:lnTo>
                  <a:lnTo>
                    <a:pt x="242" y="412"/>
                  </a:lnTo>
                  <a:lnTo>
                    <a:pt x="243" y="411"/>
                  </a:lnTo>
                  <a:lnTo>
                    <a:pt x="244" y="410"/>
                  </a:lnTo>
                  <a:lnTo>
                    <a:pt x="244" y="409"/>
                  </a:lnTo>
                  <a:lnTo>
                    <a:pt x="245" y="408"/>
                  </a:lnTo>
                  <a:lnTo>
                    <a:pt x="245" y="407"/>
                  </a:lnTo>
                  <a:lnTo>
                    <a:pt x="246" y="406"/>
                  </a:lnTo>
                  <a:lnTo>
                    <a:pt x="247" y="404"/>
                  </a:lnTo>
                  <a:lnTo>
                    <a:pt x="247" y="403"/>
                  </a:lnTo>
                  <a:lnTo>
                    <a:pt x="249" y="402"/>
                  </a:lnTo>
                  <a:lnTo>
                    <a:pt x="250" y="401"/>
                  </a:lnTo>
                  <a:lnTo>
                    <a:pt x="251" y="400"/>
                  </a:lnTo>
                  <a:lnTo>
                    <a:pt x="251" y="399"/>
                  </a:lnTo>
                  <a:lnTo>
                    <a:pt x="252" y="398"/>
                  </a:lnTo>
                  <a:lnTo>
                    <a:pt x="253" y="397"/>
                  </a:lnTo>
                  <a:lnTo>
                    <a:pt x="253" y="396"/>
                  </a:lnTo>
                  <a:lnTo>
                    <a:pt x="254" y="395"/>
                  </a:lnTo>
                  <a:lnTo>
                    <a:pt x="255" y="394"/>
                  </a:lnTo>
                  <a:lnTo>
                    <a:pt x="256" y="394"/>
                  </a:lnTo>
                  <a:lnTo>
                    <a:pt x="258" y="392"/>
                  </a:lnTo>
                  <a:lnTo>
                    <a:pt x="259" y="392"/>
                  </a:lnTo>
                  <a:lnTo>
                    <a:pt x="260" y="391"/>
                  </a:lnTo>
                  <a:lnTo>
                    <a:pt x="261" y="389"/>
                  </a:lnTo>
                  <a:lnTo>
                    <a:pt x="262" y="387"/>
                  </a:lnTo>
                  <a:lnTo>
                    <a:pt x="264" y="386"/>
                  </a:lnTo>
                  <a:lnTo>
                    <a:pt x="264" y="385"/>
                  </a:lnTo>
                  <a:lnTo>
                    <a:pt x="267" y="384"/>
                  </a:lnTo>
                  <a:lnTo>
                    <a:pt x="267" y="383"/>
                  </a:lnTo>
                  <a:lnTo>
                    <a:pt x="269" y="382"/>
                  </a:lnTo>
                  <a:lnTo>
                    <a:pt x="270" y="381"/>
                  </a:lnTo>
                  <a:lnTo>
                    <a:pt x="271" y="380"/>
                  </a:lnTo>
                  <a:lnTo>
                    <a:pt x="272" y="379"/>
                  </a:lnTo>
                  <a:lnTo>
                    <a:pt x="273" y="378"/>
                  </a:lnTo>
                  <a:lnTo>
                    <a:pt x="275" y="377"/>
                  </a:lnTo>
                  <a:lnTo>
                    <a:pt x="276" y="377"/>
                  </a:lnTo>
                  <a:lnTo>
                    <a:pt x="277" y="375"/>
                  </a:lnTo>
                  <a:lnTo>
                    <a:pt x="278" y="375"/>
                  </a:lnTo>
                  <a:lnTo>
                    <a:pt x="280" y="372"/>
                  </a:lnTo>
                  <a:lnTo>
                    <a:pt x="281" y="372"/>
                  </a:lnTo>
                  <a:lnTo>
                    <a:pt x="282" y="370"/>
                  </a:lnTo>
                  <a:lnTo>
                    <a:pt x="284" y="369"/>
                  </a:lnTo>
                  <a:lnTo>
                    <a:pt x="285" y="368"/>
                  </a:lnTo>
                  <a:lnTo>
                    <a:pt x="286" y="367"/>
                  </a:lnTo>
                  <a:lnTo>
                    <a:pt x="287" y="366"/>
                  </a:lnTo>
                  <a:lnTo>
                    <a:pt x="289" y="365"/>
                  </a:lnTo>
                  <a:lnTo>
                    <a:pt x="290" y="364"/>
                  </a:lnTo>
                  <a:lnTo>
                    <a:pt x="291" y="362"/>
                  </a:lnTo>
                  <a:lnTo>
                    <a:pt x="293" y="362"/>
                  </a:lnTo>
                  <a:lnTo>
                    <a:pt x="294" y="360"/>
                  </a:lnTo>
                  <a:lnTo>
                    <a:pt x="295" y="358"/>
                  </a:lnTo>
                  <a:lnTo>
                    <a:pt x="296" y="357"/>
                  </a:lnTo>
                  <a:lnTo>
                    <a:pt x="298" y="355"/>
                  </a:lnTo>
                  <a:lnTo>
                    <a:pt x="299" y="354"/>
                  </a:lnTo>
                  <a:lnTo>
                    <a:pt x="300" y="353"/>
                  </a:lnTo>
                  <a:lnTo>
                    <a:pt x="303" y="350"/>
                  </a:lnTo>
                  <a:lnTo>
                    <a:pt x="304" y="349"/>
                  </a:lnTo>
                  <a:lnTo>
                    <a:pt x="305" y="347"/>
                  </a:lnTo>
                  <a:lnTo>
                    <a:pt x="306" y="345"/>
                  </a:lnTo>
                  <a:lnTo>
                    <a:pt x="307" y="343"/>
                  </a:lnTo>
                  <a:lnTo>
                    <a:pt x="308" y="342"/>
                  </a:lnTo>
                  <a:lnTo>
                    <a:pt x="310" y="340"/>
                  </a:lnTo>
                  <a:lnTo>
                    <a:pt x="312" y="338"/>
                  </a:lnTo>
                  <a:lnTo>
                    <a:pt x="312" y="337"/>
                  </a:lnTo>
                  <a:lnTo>
                    <a:pt x="314" y="335"/>
                  </a:lnTo>
                  <a:lnTo>
                    <a:pt x="314" y="334"/>
                  </a:lnTo>
                  <a:lnTo>
                    <a:pt x="316" y="332"/>
                  </a:lnTo>
                  <a:lnTo>
                    <a:pt x="316" y="330"/>
                  </a:lnTo>
                  <a:lnTo>
                    <a:pt x="319" y="328"/>
                  </a:lnTo>
                  <a:lnTo>
                    <a:pt x="319" y="326"/>
                  </a:lnTo>
                  <a:lnTo>
                    <a:pt x="321" y="325"/>
                  </a:lnTo>
                  <a:lnTo>
                    <a:pt x="321" y="323"/>
                  </a:lnTo>
                  <a:lnTo>
                    <a:pt x="322" y="321"/>
                  </a:lnTo>
                  <a:lnTo>
                    <a:pt x="323" y="319"/>
                  </a:lnTo>
                  <a:lnTo>
                    <a:pt x="324" y="318"/>
                  </a:lnTo>
                  <a:lnTo>
                    <a:pt x="325" y="316"/>
                  </a:lnTo>
                  <a:lnTo>
                    <a:pt x="326" y="315"/>
                  </a:lnTo>
                  <a:lnTo>
                    <a:pt x="328" y="312"/>
                  </a:lnTo>
                  <a:lnTo>
                    <a:pt x="329" y="310"/>
                  </a:lnTo>
                  <a:lnTo>
                    <a:pt x="330" y="308"/>
                  </a:lnTo>
                  <a:lnTo>
                    <a:pt x="330" y="307"/>
                  </a:lnTo>
                  <a:lnTo>
                    <a:pt x="331" y="305"/>
                  </a:lnTo>
                  <a:lnTo>
                    <a:pt x="332" y="304"/>
                  </a:lnTo>
                  <a:lnTo>
                    <a:pt x="333" y="302"/>
                  </a:lnTo>
                  <a:lnTo>
                    <a:pt x="334" y="300"/>
                  </a:lnTo>
                  <a:lnTo>
                    <a:pt x="336" y="299"/>
                  </a:lnTo>
                  <a:lnTo>
                    <a:pt x="337" y="295"/>
                  </a:lnTo>
                  <a:lnTo>
                    <a:pt x="338" y="293"/>
                  </a:lnTo>
                  <a:lnTo>
                    <a:pt x="339" y="291"/>
                  </a:lnTo>
                  <a:lnTo>
                    <a:pt x="339" y="290"/>
                  </a:lnTo>
                  <a:lnTo>
                    <a:pt x="340" y="288"/>
                  </a:lnTo>
                  <a:lnTo>
                    <a:pt x="341" y="287"/>
                  </a:lnTo>
                  <a:lnTo>
                    <a:pt x="342" y="285"/>
                  </a:lnTo>
                  <a:lnTo>
                    <a:pt x="342" y="284"/>
                  </a:lnTo>
                  <a:lnTo>
                    <a:pt x="343" y="281"/>
                  </a:lnTo>
                  <a:lnTo>
                    <a:pt x="345" y="280"/>
                  </a:lnTo>
                  <a:lnTo>
                    <a:pt x="345" y="278"/>
                  </a:lnTo>
                  <a:lnTo>
                    <a:pt x="346" y="277"/>
                  </a:lnTo>
                  <a:lnTo>
                    <a:pt x="347" y="276"/>
                  </a:lnTo>
                  <a:lnTo>
                    <a:pt x="347" y="274"/>
                  </a:lnTo>
                  <a:lnTo>
                    <a:pt x="348" y="273"/>
                  </a:lnTo>
                  <a:lnTo>
                    <a:pt x="349" y="271"/>
                  </a:lnTo>
                  <a:lnTo>
                    <a:pt x="349" y="270"/>
                  </a:lnTo>
                  <a:lnTo>
                    <a:pt x="350" y="268"/>
                  </a:lnTo>
                  <a:lnTo>
                    <a:pt x="350" y="266"/>
                  </a:lnTo>
                  <a:lnTo>
                    <a:pt x="351" y="265"/>
                  </a:lnTo>
                  <a:lnTo>
                    <a:pt x="352" y="263"/>
                  </a:lnTo>
                  <a:lnTo>
                    <a:pt x="352" y="262"/>
                  </a:lnTo>
                  <a:lnTo>
                    <a:pt x="354" y="261"/>
                  </a:lnTo>
                  <a:lnTo>
                    <a:pt x="354" y="259"/>
                  </a:lnTo>
                  <a:lnTo>
                    <a:pt x="355" y="258"/>
                  </a:lnTo>
                  <a:lnTo>
                    <a:pt x="355" y="256"/>
                  </a:lnTo>
                  <a:lnTo>
                    <a:pt x="356" y="255"/>
                  </a:lnTo>
                  <a:lnTo>
                    <a:pt x="357" y="254"/>
                  </a:lnTo>
                  <a:lnTo>
                    <a:pt x="357" y="251"/>
                  </a:lnTo>
                  <a:lnTo>
                    <a:pt x="357" y="250"/>
                  </a:lnTo>
                  <a:lnTo>
                    <a:pt x="358" y="249"/>
                  </a:lnTo>
                  <a:lnTo>
                    <a:pt x="359" y="246"/>
                  </a:lnTo>
                  <a:lnTo>
                    <a:pt x="359" y="244"/>
                  </a:lnTo>
                  <a:lnTo>
                    <a:pt x="360" y="243"/>
                  </a:lnTo>
                  <a:lnTo>
                    <a:pt x="360" y="242"/>
                  </a:lnTo>
                  <a:lnTo>
                    <a:pt x="361" y="240"/>
                  </a:lnTo>
                  <a:lnTo>
                    <a:pt x="361" y="239"/>
                  </a:lnTo>
                  <a:lnTo>
                    <a:pt x="361" y="238"/>
                  </a:lnTo>
                  <a:lnTo>
                    <a:pt x="363" y="235"/>
                  </a:lnTo>
                  <a:lnTo>
                    <a:pt x="363" y="234"/>
                  </a:lnTo>
                  <a:lnTo>
                    <a:pt x="364" y="233"/>
                  </a:lnTo>
                  <a:lnTo>
                    <a:pt x="364" y="231"/>
                  </a:lnTo>
                  <a:lnTo>
                    <a:pt x="364" y="230"/>
                  </a:lnTo>
                  <a:lnTo>
                    <a:pt x="365" y="228"/>
                  </a:lnTo>
                  <a:lnTo>
                    <a:pt x="365" y="227"/>
                  </a:lnTo>
                  <a:lnTo>
                    <a:pt x="366" y="226"/>
                  </a:lnTo>
                  <a:lnTo>
                    <a:pt x="366" y="224"/>
                  </a:lnTo>
                  <a:lnTo>
                    <a:pt x="366" y="223"/>
                  </a:lnTo>
                  <a:lnTo>
                    <a:pt x="367" y="220"/>
                  </a:lnTo>
                  <a:lnTo>
                    <a:pt x="367" y="219"/>
                  </a:lnTo>
                  <a:lnTo>
                    <a:pt x="367" y="218"/>
                  </a:lnTo>
                  <a:lnTo>
                    <a:pt x="368" y="216"/>
                  </a:lnTo>
                  <a:lnTo>
                    <a:pt x="368" y="215"/>
                  </a:lnTo>
                  <a:lnTo>
                    <a:pt x="368" y="214"/>
                  </a:lnTo>
                  <a:lnTo>
                    <a:pt x="369" y="212"/>
                  </a:lnTo>
                  <a:lnTo>
                    <a:pt x="369" y="211"/>
                  </a:lnTo>
                  <a:lnTo>
                    <a:pt x="369" y="210"/>
                  </a:lnTo>
                  <a:lnTo>
                    <a:pt x="371" y="208"/>
                  </a:lnTo>
                  <a:lnTo>
                    <a:pt x="371" y="207"/>
                  </a:lnTo>
                  <a:lnTo>
                    <a:pt x="371" y="204"/>
                  </a:lnTo>
                  <a:lnTo>
                    <a:pt x="372" y="203"/>
                  </a:lnTo>
                  <a:lnTo>
                    <a:pt x="372" y="202"/>
                  </a:lnTo>
                  <a:lnTo>
                    <a:pt x="372" y="200"/>
                  </a:lnTo>
                  <a:lnTo>
                    <a:pt x="373" y="199"/>
                  </a:lnTo>
                  <a:lnTo>
                    <a:pt x="373" y="198"/>
                  </a:lnTo>
                  <a:lnTo>
                    <a:pt x="373" y="197"/>
                  </a:lnTo>
                  <a:lnTo>
                    <a:pt x="373" y="196"/>
                  </a:lnTo>
                  <a:lnTo>
                    <a:pt x="373" y="195"/>
                  </a:lnTo>
                  <a:lnTo>
                    <a:pt x="374" y="195"/>
                  </a:lnTo>
                  <a:lnTo>
                    <a:pt x="374" y="194"/>
                  </a:lnTo>
                  <a:lnTo>
                    <a:pt x="374" y="193"/>
                  </a:lnTo>
                  <a:lnTo>
                    <a:pt x="374" y="192"/>
                  </a:lnTo>
                  <a:lnTo>
                    <a:pt x="374" y="190"/>
                  </a:lnTo>
                  <a:lnTo>
                    <a:pt x="375" y="190"/>
                  </a:lnTo>
                  <a:lnTo>
                    <a:pt x="375" y="189"/>
                  </a:lnTo>
                  <a:lnTo>
                    <a:pt x="375" y="188"/>
                  </a:lnTo>
                  <a:lnTo>
                    <a:pt x="375" y="187"/>
                  </a:lnTo>
                  <a:lnTo>
                    <a:pt x="375" y="186"/>
                  </a:lnTo>
                  <a:lnTo>
                    <a:pt x="376" y="185"/>
                  </a:lnTo>
                  <a:lnTo>
                    <a:pt x="376" y="184"/>
                  </a:lnTo>
                  <a:lnTo>
                    <a:pt x="376" y="183"/>
                  </a:lnTo>
                  <a:lnTo>
                    <a:pt x="376" y="182"/>
                  </a:lnTo>
                  <a:lnTo>
                    <a:pt x="377" y="181"/>
                  </a:lnTo>
                  <a:lnTo>
                    <a:pt x="377" y="180"/>
                  </a:lnTo>
                  <a:lnTo>
                    <a:pt x="377" y="179"/>
                  </a:lnTo>
                  <a:lnTo>
                    <a:pt x="377" y="178"/>
                  </a:lnTo>
                  <a:lnTo>
                    <a:pt x="377" y="177"/>
                  </a:lnTo>
                  <a:lnTo>
                    <a:pt x="377" y="175"/>
                  </a:lnTo>
                  <a:lnTo>
                    <a:pt x="378" y="175"/>
                  </a:lnTo>
                  <a:lnTo>
                    <a:pt x="378" y="173"/>
                  </a:lnTo>
                  <a:lnTo>
                    <a:pt x="378" y="172"/>
                  </a:lnTo>
                  <a:lnTo>
                    <a:pt x="378" y="171"/>
                  </a:lnTo>
                  <a:lnTo>
                    <a:pt x="378" y="170"/>
                  </a:lnTo>
                  <a:lnTo>
                    <a:pt x="380" y="169"/>
                  </a:lnTo>
                  <a:lnTo>
                    <a:pt x="380" y="168"/>
                  </a:lnTo>
                  <a:lnTo>
                    <a:pt x="380" y="167"/>
                  </a:lnTo>
                  <a:lnTo>
                    <a:pt x="380" y="166"/>
                  </a:lnTo>
                  <a:lnTo>
                    <a:pt x="380" y="165"/>
                  </a:lnTo>
                  <a:lnTo>
                    <a:pt x="380" y="164"/>
                  </a:lnTo>
                  <a:lnTo>
                    <a:pt x="380" y="163"/>
                  </a:lnTo>
                  <a:lnTo>
                    <a:pt x="380" y="162"/>
                  </a:lnTo>
                  <a:lnTo>
                    <a:pt x="381" y="161"/>
                  </a:lnTo>
                  <a:lnTo>
                    <a:pt x="381" y="159"/>
                  </a:lnTo>
                  <a:lnTo>
                    <a:pt x="381" y="158"/>
                  </a:lnTo>
                  <a:lnTo>
                    <a:pt x="381" y="155"/>
                  </a:lnTo>
                  <a:lnTo>
                    <a:pt x="382" y="154"/>
                  </a:lnTo>
                  <a:lnTo>
                    <a:pt x="382" y="153"/>
                  </a:lnTo>
                  <a:lnTo>
                    <a:pt x="382" y="152"/>
                  </a:lnTo>
                  <a:lnTo>
                    <a:pt x="382" y="151"/>
                  </a:lnTo>
                  <a:lnTo>
                    <a:pt x="382" y="150"/>
                  </a:lnTo>
                  <a:lnTo>
                    <a:pt x="382" y="149"/>
                  </a:lnTo>
                  <a:lnTo>
                    <a:pt x="382" y="148"/>
                  </a:lnTo>
                  <a:lnTo>
                    <a:pt x="382" y="147"/>
                  </a:lnTo>
                  <a:lnTo>
                    <a:pt x="383" y="146"/>
                  </a:lnTo>
                  <a:lnTo>
                    <a:pt x="383" y="144"/>
                  </a:lnTo>
                  <a:lnTo>
                    <a:pt x="383" y="143"/>
                  </a:lnTo>
                  <a:lnTo>
                    <a:pt x="383" y="142"/>
                  </a:lnTo>
                  <a:lnTo>
                    <a:pt x="383" y="141"/>
                  </a:lnTo>
                  <a:lnTo>
                    <a:pt x="384" y="140"/>
                  </a:lnTo>
                  <a:lnTo>
                    <a:pt x="384" y="139"/>
                  </a:lnTo>
                  <a:lnTo>
                    <a:pt x="384" y="138"/>
                  </a:lnTo>
                  <a:lnTo>
                    <a:pt x="384" y="137"/>
                  </a:lnTo>
                  <a:lnTo>
                    <a:pt x="384" y="136"/>
                  </a:lnTo>
                  <a:lnTo>
                    <a:pt x="385" y="135"/>
                  </a:lnTo>
                  <a:lnTo>
                    <a:pt x="385" y="134"/>
                  </a:lnTo>
                  <a:lnTo>
                    <a:pt x="386" y="133"/>
                  </a:lnTo>
                  <a:lnTo>
                    <a:pt x="386" y="132"/>
                  </a:lnTo>
                  <a:lnTo>
                    <a:pt x="386" y="131"/>
                  </a:lnTo>
                  <a:lnTo>
                    <a:pt x="387" y="131"/>
                  </a:lnTo>
                  <a:lnTo>
                    <a:pt x="389" y="129"/>
                  </a:lnTo>
                  <a:lnTo>
                    <a:pt x="390" y="128"/>
                  </a:lnTo>
                  <a:lnTo>
                    <a:pt x="391" y="128"/>
                  </a:lnTo>
                  <a:lnTo>
                    <a:pt x="391" y="127"/>
                  </a:lnTo>
                  <a:lnTo>
                    <a:pt x="392" y="127"/>
                  </a:lnTo>
                  <a:lnTo>
                    <a:pt x="393" y="126"/>
                  </a:lnTo>
                  <a:lnTo>
                    <a:pt x="394" y="126"/>
                  </a:lnTo>
                  <a:lnTo>
                    <a:pt x="395" y="126"/>
                  </a:lnTo>
                  <a:lnTo>
                    <a:pt x="397" y="125"/>
                  </a:lnTo>
                  <a:lnTo>
                    <a:pt x="398" y="125"/>
                  </a:lnTo>
                  <a:lnTo>
                    <a:pt x="399" y="125"/>
                  </a:lnTo>
                  <a:lnTo>
                    <a:pt x="400" y="124"/>
                  </a:lnTo>
                  <a:lnTo>
                    <a:pt x="401" y="124"/>
                  </a:lnTo>
                  <a:lnTo>
                    <a:pt x="402" y="124"/>
                  </a:lnTo>
                  <a:lnTo>
                    <a:pt x="403" y="124"/>
                  </a:lnTo>
                  <a:lnTo>
                    <a:pt x="404" y="123"/>
                  </a:lnTo>
                  <a:lnTo>
                    <a:pt x="406" y="123"/>
                  </a:lnTo>
                  <a:lnTo>
                    <a:pt x="407" y="123"/>
                  </a:lnTo>
                  <a:lnTo>
                    <a:pt x="407" y="122"/>
                  </a:lnTo>
                  <a:lnTo>
                    <a:pt x="408" y="122"/>
                  </a:lnTo>
                  <a:lnTo>
                    <a:pt x="409" y="122"/>
                  </a:lnTo>
                  <a:lnTo>
                    <a:pt x="410" y="122"/>
                  </a:lnTo>
                  <a:lnTo>
                    <a:pt x="411" y="121"/>
                  </a:lnTo>
                  <a:lnTo>
                    <a:pt x="412" y="121"/>
                  </a:lnTo>
                  <a:lnTo>
                    <a:pt x="413" y="120"/>
                  </a:lnTo>
                  <a:lnTo>
                    <a:pt x="415" y="120"/>
                  </a:lnTo>
                  <a:lnTo>
                    <a:pt x="416" y="120"/>
                  </a:lnTo>
                  <a:lnTo>
                    <a:pt x="417" y="118"/>
                  </a:lnTo>
                  <a:lnTo>
                    <a:pt x="418" y="118"/>
                  </a:lnTo>
                  <a:lnTo>
                    <a:pt x="419" y="117"/>
                  </a:lnTo>
                  <a:lnTo>
                    <a:pt x="420" y="117"/>
                  </a:lnTo>
                  <a:lnTo>
                    <a:pt x="420" y="116"/>
                  </a:lnTo>
                  <a:lnTo>
                    <a:pt x="421" y="114"/>
                  </a:lnTo>
                  <a:lnTo>
                    <a:pt x="422" y="114"/>
                  </a:lnTo>
                  <a:lnTo>
                    <a:pt x="422" y="113"/>
                  </a:lnTo>
                  <a:lnTo>
                    <a:pt x="424" y="112"/>
                  </a:lnTo>
                  <a:lnTo>
                    <a:pt x="425" y="111"/>
                  </a:lnTo>
                  <a:lnTo>
                    <a:pt x="426" y="111"/>
                  </a:lnTo>
                  <a:lnTo>
                    <a:pt x="427" y="110"/>
                  </a:lnTo>
                  <a:lnTo>
                    <a:pt x="427" y="109"/>
                  </a:lnTo>
                  <a:lnTo>
                    <a:pt x="428" y="108"/>
                  </a:lnTo>
                  <a:lnTo>
                    <a:pt x="429" y="107"/>
                  </a:lnTo>
                  <a:lnTo>
                    <a:pt x="430" y="106"/>
                  </a:lnTo>
                  <a:lnTo>
                    <a:pt x="432" y="105"/>
                  </a:lnTo>
                  <a:lnTo>
                    <a:pt x="432" y="104"/>
                  </a:lnTo>
                  <a:lnTo>
                    <a:pt x="433" y="103"/>
                  </a:lnTo>
                  <a:lnTo>
                    <a:pt x="434" y="102"/>
                  </a:lnTo>
                  <a:lnTo>
                    <a:pt x="435" y="101"/>
                  </a:lnTo>
                  <a:lnTo>
                    <a:pt x="435" y="100"/>
                  </a:lnTo>
                  <a:lnTo>
                    <a:pt x="436" y="98"/>
                  </a:lnTo>
                  <a:lnTo>
                    <a:pt x="437" y="97"/>
                  </a:lnTo>
                  <a:lnTo>
                    <a:pt x="438" y="96"/>
                  </a:lnTo>
                  <a:lnTo>
                    <a:pt x="438" y="95"/>
                  </a:lnTo>
                  <a:lnTo>
                    <a:pt x="439" y="94"/>
                  </a:lnTo>
                  <a:lnTo>
                    <a:pt x="441" y="93"/>
                  </a:lnTo>
                  <a:lnTo>
                    <a:pt x="441" y="92"/>
                  </a:lnTo>
                  <a:lnTo>
                    <a:pt x="443" y="91"/>
                  </a:lnTo>
                  <a:lnTo>
                    <a:pt x="444" y="89"/>
                  </a:lnTo>
                  <a:lnTo>
                    <a:pt x="444" y="88"/>
                  </a:lnTo>
                  <a:lnTo>
                    <a:pt x="445" y="87"/>
                  </a:lnTo>
                  <a:lnTo>
                    <a:pt x="446" y="86"/>
                  </a:lnTo>
                  <a:lnTo>
                    <a:pt x="446" y="85"/>
                  </a:lnTo>
                  <a:lnTo>
                    <a:pt x="447" y="83"/>
                  </a:lnTo>
                  <a:lnTo>
                    <a:pt x="448" y="82"/>
                  </a:lnTo>
                  <a:lnTo>
                    <a:pt x="448" y="81"/>
                  </a:lnTo>
                  <a:lnTo>
                    <a:pt x="450" y="80"/>
                  </a:lnTo>
                  <a:lnTo>
                    <a:pt x="450" y="79"/>
                  </a:lnTo>
                  <a:lnTo>
                    <a:pt x="451" y="78"/>
                  </a:lnTo>
                  <a:lnTo>
                    <a:pt x="452" y="77"/>
                  </a:lnTo>
                  <a:lnTo>
                    <a:pt x="452" y="75"/>
                  </a:lnTo>
                  <a:lnTo>
                    <a:pt x="453" y="75"/>
                  </a:lnTo>
                  <a:lnTo>
                    <a:pt x="453" y="74"/>
                  </a:lnTo>
                  <a:lnTo>
                    <a:pt x="453" y="73"/>
                  </a:lnTo>
                  <a:lnTo>
                    <a:pt x="453" y="72"/>
                  </a:lnTo>
                  <a:lnTo>
                    <a:pt x="453" y="71"/>
                  </a:lnTo>
                  <a:lnTo>
                    <a:pt x="453" y="70"/>
                  </a:lnTo>
                  <a:lnTo>
                    <a:pt x="452" y="68"/>
                  </a:lnTo>
                  <a:lnTo>
                    <a:pt x="452" y="67"/>
                  </a:lnTo>
                  <a:lnTo>
                    <a:pt x="452" y="66"/>
                  </a:lnTo>
                  <a:lnTo>
                    <a:pt x="451" y="66"/>
                  </a:lnTo>
                  <a:lnTo>
                    <a:pt x="450" y="65"/>
                  </a:lnTo>
                  <a:lnTo>
                    <a:pt x="448" y="64"/>
                  </a:lnTo>
                  <a:lnTo>
                    <a:pt x="447" y="64"/>
                  </a:lnTo>
                  <a:lnTo>
                    <a:pt x="445" y="64"/>
                  </a:lnTo>
                  <a:lnTo>
                    <a:pt x="444" y="63"/>
                  </a:lnTo>
                  <a:lnTo>
                    <a:pt x="443" y="63"/>
                  </a:lnTo>
                  <a:lnTo>
                    <a:pt x="441" y="62"/>
                  </a:lnTo>
                  <a:lnTo>
                    <a:pt x="439" y="62"/>
                  </a:lnTo>
                  <a:lnTo>
                    <a:pt x="438" y="62"/>
                  </a:lnTo>
                  <a:lnTo>
                    <a:pt x="437" y="62"/>
                  </a:lnTo>
                  <a:lnTo>
                    <a:pt x="436" y="62"/>
                  </a:lnTo>
                  <a:lnTo>
                    <a:pt x="435" y="62"/>
                  </a:lnTo>
                  <a:lnTo>
                    <a:pt x="434" y="62"/>
                  </a:lnTo>
                  <a:lnTo>
                    <a:pt x="433" y="62"/>
                  </a:lnTo>
                  <a:lnTo>
                    <a:pt x="432" y="62"/>
                  </a:lnTo>
                  <a:lnTo>
                    <a:pt x="430" y="62"/>
                  </a:lnTo>
                  <a:lnTo>
                    <a:pt x="429" y="62"/>
                  </a:lnTo>
                  <a:lnTo>
                    <a:pt x="428" y="62"/>
                  </a:lnTo>
                  <a:lnTo>
                    <a:pt x="427" y="62"/>
                  </a:lnTo>
                  <a:lnTo>
                    <a:pt x="426" y="62"/>
                  </a:lnTo>
                  <a:lnTo>
                    <a:pt x="425" y="62"/>
                  </a:lnTo>
                  <a:lnTo>
                    <a:pt x="424" y="62"/>
                  </a:lnTo>
                  <a:lnTo>
                    <a:pt x="422" y="62"/>
                  </a:lnTo>
                  <a:lnTo>
                    <a:pt x="421" y="62"/>
                  </a:lnTo>
                  <a:lnTo>
                    <a:pt x="420" y="62"/>
                  </a:lnTo>
                  <a:lnTo>
                    <a:pt x="419" y="62"/>
                  </a:lnTo>
                  <a:lnTo>
                    <a:pt x="418" y="62"/>
                  </a:lnTo>
                  <a:lnTo>
                    <a:pt x="417" y="62"/>
                  </a:lnTo>
                  <a:lnTo>
                    <a:pt x="416" y="62"/>
                  </a:lnTo>
                  <a:lnTo>
                    <a:pt x="415" y="62"/>
                  </a:lnTo>
                  <a:lnTo>
                    <a:pt x="413" y="62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51" name="Freeform 15"/>
            <p:cNvSpPr>
              <a:spLocks/>
            </p:cNvSpPr>
            <p:nvPr/>
          </p:nvSpPr>
          <p:spPr bwMode="auto">
            <a:xfrm>
              <a:off x="2672" y="3469"/>
              <a:ext cx="324" cy="432"/>
            </a:xfrm>
            <a:custGeom>
              <a:avLst/>
              <a:gdLst/>
              <a:ahLst/>
              <a:cxnLst>
                <a:cxn ang="0">
                  <a:pos x="297" y="411"/>
                </a:cxn>
                <a:cxn ang="0">
                  <a:pos x="274" y="406"/>
                </a:cxn>
                <a:cxn ang="0">
                  <a:pos x="254" y="413"/>
                </a:cxn>
                <a:cxn ang="0">
                  <a:pos x="238" y="432"/>
                </a:cxn>
                <a:cxn ang="0">
                  <a:pos x="232" y="453"/>
                </a:cxn>
                <a:cxn ang="0">
                  <a:pos x="219" y="474"/>
                </a:cxn>
                <a:cxn ang="0">
                  <a:pos x="198" y="496"/>
                </a:cxn>
                <a:cxn ang="0">
                  <a:pos x="174" y="512"/>
                </a:cxn>
                <a:cxn ang="0">
                  <a:pos x="155" y="517"/>
                </a:cxn>
                <a:cxn ang="0">
                  <a:pos x="141" y="520"/>
                </a:cxn>
                <a:cxn ang="0">
                  <a:pos x="114" y="492"/>
                </a:cxn>
                <a:cxn ang="0">
                  <a:pos x="88" y="483"/>
                </a:cxn>
                <a:cxn ang="0">
                  <a:pos x="61" y="475"/>
                </a:cxn>
                <a:cxn ang="0">
                  <a:pos x="42" y="464"/>
                </a:cxn>
                <a:cxn ang="0">
                  <a:pos x="25" y="448"/>
                </a:cxn>
                <a:cxn ang="0">
                  <a:pos x="9" y="437"/>
                </a:cxn>
                <a:cxn ang="0">
                  <a:pos x="13" y="407"/>
                </a:cxn>
                <a:cxn ang="0">
                  <a:pos x="44" y="376"/>
                </a:cxn>
                <a:cxn ang="0">
                  <a:pos x="66" y="352"/>
                </a:cxn>
                <a:cxn ang="0">
                  <a:pos x="79" y="326"/>
                </a:cxn>
                <a:cxn ang="0">
                  <a:pos x="82" y="299"/>
                </a:cxn>
                <a:cxn ang="0">
                  <a:pos x="79" y="275"/>
                </a:cxn>
                <a:cxn ang="0">
                  <a:pos x="66" y="254"/>
                </a:cxn>
                <a:cxn ang="0">
                  <a:pos x="53" y="236"/>
                </a:cxn>
                <a:cxn ang="0">
                  <a:pos x="42" y="218"/>
                </a:cxn>
                <a:cxn ang="0">
                  <a:pos x="34" y="194"/>
                </a:cxn>
                <a:cxn ang="0">
                  <a:pos x="30" y="160"/>
                </a:cxn>
                <a:cxn ang="0">
                  <a:pos x="24" y="124"/>
                </a:cxn>
                <a:cxn ang="0">
                  <a:pos x="14" y="101"/>
                </a:cxn>
                <a:cxn ang="0">
                  <a:pos x="18" y="77"/>
                </a:cxn>
                <a:cxn ang="0">
                  <a:pos x="32" y="62"/>
                </a:cxn>
                <a:cxn ang="0">
                  <a:pos x="53" y="54"/>
                </a:cxn>
                <a:cxn ang="0">
                  <a:pos x="71" y="35"/>
                </a:cxn>
                <a:cxn ang="0">
                  <a:pos x="88" y="10"/>
                </a:cxn>
                <a:cxn ang="0">
                  <a:pos x="96" y="1"/>
                </a:cxn>
                <a:cxn ang="0">
                  <a:pos x="146" y="10"/>
                </a:cxn>
                <a:cxn ang="0">
                  <a:pos x="159" y="27"/>
                </a:cxn>
                <a:cxn ang="0">
                  <a:pos x="179" y="30"/>
                </a:cxn>
                <a:cxn ang="0">
                  <a:pos x="203" y="30"/>
                </a:cxn>
                <a:cxn ang="0">
                  <a:pos x="227" y="29"/>
                </a:cxn>
                <a:cxn ang="0">
                  <a:pos x="244" y="21"/>
                </a:cxn>
                <a:cxn ang="0">
                  <a:pos x="262" y="14"/>
                </a:cxn>
                <a:cxn ang="0">
                  <a:pos x="285" y="14"/>
                </a:cxn>
                <a:cxn ang="0">
                  <a:pos x="305" y="21"/>
                </a:cxn>
                <a:cxn ang="0">
                  <a:pos x="316" y="43"/>
                </a:cxn>
                <a:cxn ang="0">
                  <a:pos x="318" y="67"/>
                </a:cxn>
                <a:cxn ang="0">
                  <a:pos x="319" y="93"/>
                </a:cxn>
                <a:cxn ang="0">
                  <a:pos x="322" y="117"/>
                </a:cxn>
                <a:cxn ang="0">
                  <a:pos x="332" y="135"/>
                </a:cxn>
                <a:cxn ang="0">
                  <a:pos x="347" y="149"/>
                </a:cxn>
                <a:cxn ang="0">
                  <a:pos x="343" y="170"/>
                </a:cxn>
                <a:cxn ang="0">
                  <a:pos x="343" y="194"/>
                </a:cxn>
                <a:cxn ang="0">
                  <a:pos x="357" y="211"/>
                </a:cxn>
                <a:cxn ang="0">
                  <a:pos x="377" y="217"/>
                </a:cxn>
                <a:cxn ang="0">
                  <a:pos x="387" y="231"/>
                </a:cxn>
                <a:cxn ang="0">
                  <a:pos x="387" y="254"/>
                </a:cxn>
                <a:cxn ang="0">
                  <a:pos x="386" y="275"/>
                </a:cxn>
                <a:cxn ang="0">
                  <a:pos x="381" y="302"/>
                </a:cxn>
                <a:cxn ang="0">
                  <a:pos x="377" y="329"/>
                </a:cxn>
                <a:cxn ang="0">
                  <a:pos x="373" y="350"/>
                </a:cxn>
                <a:cxn ang="0">
                  <a:pos x="355" y="360"/>
                </a:cxn>
                <a:cxn ang="0">
                  <a:pos x="327" y="382"/>
                </a:cxn>
              </a:cxnLst>
              <a:rect l="0" t="0" r="r" b="b"/>
              <a:pathLst>
                <a:path w="388" h="530">
                  <a:moveTo>
                    <a:pt x="314" y="426"/>
                  </a:moveTo>
                  <a:lnTo>
                    <a:pt x="312" y="425"/>
                  </a:lnTo>
                  <a:lnTo>
                    <a:pt x="312" y="424"/>
                  </a:lnTo>
                  <a:lnTo>
                    <a:pt x="311" y="424"/>
                  </a:lnTo>
                  <a:lnTo>
                    <a:pt x="310" y="423"/>
                  </a:lnTo>
                  <a:lnTo>
                    <a:pt x="308" y="422"/>
                  </a:lnTo>
                  <a:lnTo>
                    <a:pt x="307" y="421"/>
                  </a:lnTo>
                  <a:lnTo>
                    <a:pt x="306" y="420"/>
                  </a:lnTo>
                  <a:lnTo>
                    <a:pt x="306" y="419"/>
                  </a:lnTo>
                  <a:lnTo>
                    <a:pt x="305" y="419"/>
                  </a:lnTo>
                  <a:lnTo>
                    <a:pt x="304" y="418"/>
                  </a:lnTo>
                  <a:lnTo>
                    <a:pt x="304" y="417"/>
                  </a:lnTo>
                  <a:lnTo>
                    <a:pt x="303" y="417"/>
                  </a:lnTo>
                  <a:lnTo>
                    <a:pt x="302" y="415"/>
                  </a:lnTo>
                  <a:lnTo>
                    <a:pt x="302" y="414"/>
                  </a:lnTo>
                  <a:lnTo>
                    <a:pt x="300" y="414"/>
                  </a:lnTo>
                  <a:lnTo>
                    <a:pt x="299" y="413"/>
                  </a:lnTo>
                  <a:lnTo>
                    <a:pt x="299" y="412"/>
                  </a:lnTo>
                  <a:lnTo>
                    <a:pt x="298" y="412"/>
                  </a:lnTo>
                  <a:lnTo>
                    <a:pt x="297" y="411"/>
                  </a:lnTo>
                  <a:lnTo>
                    <a:pt x="296" y="410"/>
                  </a:lnTo>
                  <a:lnTo>
                    <a:pt x="295" y="410"/>
                  </a:lnTo>
                  <a:lnTo>
                    <a:pt x="294" y="408"/>
                  </a:lnTo>
                  <a:lnTo>
                    <a:pt x="293" y="408"/>
                  </a:lnTo>
                  <a:lnTo>
                    <a:pt x="291" y="408"/>
                  </a:lnTo>
                  <a:lnTo>
                    <a:pt x="290" y="407"/>
                  </a:lnTo>
                  <a:lnTo>
                    <a:pt x="289" y="407"/>
                  </a:lnTo>
                  <a:lnTo>
                    <a:pt x="288" y="406"/>
                  </a:lnTo>
                  <a:lnTo>
                    <a:pt x="287" y="406"/>
                  </a:lnTo>
                  <a:lnTo>
                    <a:pt x="286" y="406"/>
                  </a:lnTo>
                  <a:lnTo>
                    <a:pt x="285" y="406"/>
                  </a:lnTo>
                  <a:lnTo>
                    <a:pt x="283" y="406"/>
                  </a:lnTo>
                  <a:lnTo>
                    <a:pt x="282" y="406"/>
                  </a:lnTo>
                  <a:lnTo>
                    <a:pt x="281" y="406"/>
                  </a:lnTo>
                  <a:lnTo>
                    <a:pt x="280" y="406"/>
                  </a:lnTo>
                  <a:lnTo>
                    <a:pt x="279" y="406"/>
                  </a:lnTo>
                  <a:lnTo>
                    <a:pt x="278" y="406"/>
                  </a:lnTo>
                  <a:lnTo>
                    <a:pt x="277" y="406"/>
                  </a:lnTo>
                  <a:lnTo>
                    <a:pt x="275" y="406"/>
                  </a:lnTo>
                  <a:lnTo>
                    <a:pt x="274" y="406"/>
                  </a:lnTo>
                  <a:lnTo>
                    <a:pt x="273" y="406"/>
                  </a:lnTo>
                  <a:lnTo>
                    <a:pt x="272" y="406"/>
                  </a:lnTo>
                  <a:lnTo>
                    <a:pt x="271" y="406"/>
                  </a:lnTo>
                  <a:lnTo>
                    <a:pt x="271" y="407"/>
                  </a:lnTo>
                  <a:lnTo>
                    <a:pt x="270" y="407"/>
                  </a:lnTo>
                  <a:lnTo>
                    <a:pt x="267" y="408"/>
                  </a:lnTo>
                  <a:lnTo>
                    <a:pt x="266" y="408"/>
                  </a:lnTo>
                  <a:lnTo>
                    <a:pt x="265" y="408"/>
                  </a:lnTo>
                  <a:lnTo>
                    <a:pt x="264" y="408"/>
                  </a:lnTo>
                  <a:lnTo>
                    <a:pt x="263" y="409"/>
                  </a:lnTo>
                  <a:lnTo>
                    <a:pt x="262" y="409"/>
                  </a:lnTo>
                  <a:lnTo>
                    <a:pt x="262" y="410"/>
                  </a:lnTo>
                  <a:lnTo>
                    <a:pt x="261" y="410"/>
                  </a:lnTo>
                  <a:lnTo>
                    <a:pt x="260" y="410"/>
                  </a:lnTo>
                  <a:lnTo>
                    <a:pt x="258" y="411"/>
                  </a:lnTo>
                  <a:lnTo>
                    <a:pt x="257" y="411"/>
                  </a:lnTo>
                  <a:lnTo>
                    <a:pt x="257" y="412"/>
                  </a:lnTo>
                  <a:lnTo>
                    <a:pt x="256" y="412"/>
                  </a:lnTo>
                  <a:lnTo>
                    <a:pt x="255" y="412"/>
                  </a:lnTo>
                  <a:lnTo>
                    <a:pt x="254" y="413"/>
                  </a:lnTo>
                  <a:lnTo>
                    <a:pt x="253" y="413"/>
                  </a:lnTo>
                  <a:lnTo>
                    <a:pt x="253" y="414"/>
                  </a:lnTo>
                  <a:lnTo>
                    <a:pt x="252" y="414"/>
                  </a:lnTo>
                  <a:lnTo>
                    <a:pt x="250" y="415"/>
                  </a:lnTo>
                  <a:lnTo>
                    <a:pt x="249" y="415"/>
                  </a:lnTo>
                  <a:lnTo>
                    <a:pt x="248" y="417"/>
                  </a:lnTo>
                  <a:lnTo>
                    <a:pt x="247" y="418"/>
                  </a:lnTo>
                  <a:lnTo>
                    <a:pt x="246" y="419"/>
                  </a:lnTo>
                  <a:lnTo>
                    <a:pt x="245" y="420"/>
                  </a:lnTo>
                  <a:lnTo>
                    <a:pt x="244" y="421"/>
                  </a:lnTo>
                  <a:lnTo>
                    <a:pt x="244" y="422"/>
                  </a:lnTo>
                  <a:lnTo>
                    <a:pt x="242" y="423"/>
                  </a:lnTo>
                  <a:lnTo>
                    <a:pt x="241" y="424"/>
                  </a:lnTo>
                  <a:lnTo>
                    <a:pt x="241" y="425"/>
                  </a:lnTo>
                  <a:lnTo>
                    <a:pt x="240" y="426"/>
                  </a:lnTo>
                  <a:lnTo>
                    <a:pt x="240" y="427"/>
                  </a:lnTo>
                  <a:lnTo>
                    <a:pt x="239" y="428"/>
                  </a:lnTo>
                  <a:lnTo>
                    <a:pt x="239" y="429"/>
                  </a:lnTo>
                  <a:lnTo>
                    <a:pt x="239" y="430"/>
                  </a:lnTo>
                  <a:lnTo>
                    <a:pt x="238" y="432"/>
                  </a:lnTo>
                  <a:lnTo>
                    <a:pt x="238" y="433"/>
                  </a:lnTo>
                  <a:lnTo>
                    <a:pt x="238" y="434"/>
                  </a:lnTo>
                  <a:lnTo>
                    <a:pt x="237" y="435"/>
                  </a:lnTo>
                  <a:lnTo>
                    <a:pt x="237" y="436"/>
                  </a:lnTo>
                  <a:lnTo>
                    <a:pt x="237" y="437"/>
                  </a:lnTo>
                  <a:lnTo>
                    <a:pt x="237" y="438"/>
                  </a:lnTo>
                  <a:lnTo>
                    <a:pt x="237" y="439"/>
                  </a:lnTo>
                  <a:lnTo>
                    <a:pt x="237" y="440"/>
                  </a:lnTo>
                  <a:lnTo>
                    <a:pt x="236" y="440"/>
                  </a:lnTo>
                  <a:lnTo>
                    <a:pt x="236" y="442"/>
                  </a:lnTo>
                  <a:lnTo>
                    <a:pt x="236" y="443"/>
                  </a:lnTo>
                  <a:lnTo>
                    <a:pt x="234" y="444"/>
                  </a:lnTo>
                  <a:lnTo>
                    <a:pt x="234" y="445"/>
                  </a:lnTo>
                  <a:lnTo>
                    <a:pt x="234" y="447"/>
                  </a:lnTo>
                  <a:lnTo>
                    <a:pt x="234" y="448"/>
                  </a:lnTo>
                  <a:lnTo>
                    <a:pt x="234" y="449"/>
                  </a:lnTo>
                  <a:lnTo>
                    <a:pt x="233" y="449"/>
                  </a:lnTo>
                  <a:lnTo>
                    <a:pt x="233" y="450"/>
                  </a:lnTo>
                  <a:lnTo>
                    <a:pt x="233" y="451"/>
                  </a:lnTo>
                  <a:lnTo>
                    <a:pt x="232" y="453"/>
                  </a:lnTo>
                  <a:lnTo>
                    <a:pt x="232" y="454"/>
                  </a:lnTo>
                  <a:lnTo>
                    <a:pt x="231" y="455"/>
                  </a:lnTo>
                  <a:lnTo>
                    <a:pt x="231" y="456"/>
                  </a:lnTo>
                  <a:lnTo>
                    <a:pt x="230" y="457"/>
                  </a:lnTo>
                  <a:lnTo>
                    <a:pt x="230" y="458"/>
                  </a:lnTo>
                  <a:lnTo>
                    <a:pt x="230" y="459"/>
                  </a:lnTo>
                  <a:lnTo>
                    <a:pt x="229" y="459"/>
                  </a:lnTo>
                  <a:lnTo>
                    <a:pt x="228" y="462"/>
                  </a:lnTo>
                  <a:lnTo>
                    <a:pt x="228" y="463"/>
                  </a:lnTo>
                  <a:lnTo>
                    <a:pt x="227" y="464"/>
                  </a:lnTo>
                  <a:lnTo>
                    <a:pt x="225" y="465"/>
                  </a:lnTo>
                  <a:lnTo>
                    <a:pt x="225" y="466"/>
                  </a:lnTo>
                  <a:lnTo>
                    <a:pt x="224" y="467"/>
                  </a:lnTo>
                  <a:lnTo>
                    <a:pt x="224" y="468"/>
                  </a:lnTo>
                  <a:lnTo>
                    <a:pt x="223" y="469"/>
                  </a:lnTo>
                  <a:lnTo>
                    <a:pt x="223" y="470"/>
                  </a:lnTo>
                  <a:lnTo>
                    <a:pt x="222" y="470"/>
                  </a:lnTo>
                  <a:lnTo>
                    <a:pt x="221" y="472"/>
                  </a:lnTo>
                  <a:lnTo>
                    <a:pt x="220" y="473"/>
                  </a:lnTo>
                  <a:lnTo>
                    <a:pt x="219" y="474"/>
                  </a:lnTo>
                  <a:lnTo>
                    <a:pt x="219" y="475"/>
                  </a:lnTo>
                  <a:lnTo>
                    <a:pt x="217" y="477"/>
                  </a:lnTo>
                  <a:lnTo>
                    <a:pt x="216" y="478"/>
                  </a:lnTo>
                  <a:lnTo>
                    <a:pt x="215" y="479"/>
                  </a:lnTo>
                  <a:lnTo>
                    <a:pt x="214" y="480"/>
                  </a:lnTo>
                  <a:lnTo>
                    <a:pt x="214" y="481"/>
                  </a:lnTo>
                  <a:lnTo>
                    <a:pt x="213" y="481"/>
                  </a:lnTo>
                  <a:lnTo>
                    <a:pt x="212" y="483"/>
                  </a:lnTo>
                  <a:lnTo>
                    <a:pt x="209" y="484"/>
                  </a:lnTo>
                  <a:lnTo>
                    <a:pt x="209" y="485"/>
                  </a:lnTo>
                  <a:lnTo>
                    <a:pt x="208" y="486"/>
                  </a:lnTo>
                  <a:lnTo>
                    <a:pt x="207" y="487"/>
                  </a:lnTo>
                  <a:lnTo>
                    <a:pt x="206" y="488"/>
                  </a:lnTo>
                  <a:lnTo>
                    <a:pt x="205" y="489"/>
                  </a:lnTo>
                  <a:lnTo>
                    <a:pt x="204" y="492"/>
                  </a:lnTo>
                  <a:lnTo>
                    <a:pt x="203" y="492"/>
                  </a:lnTo>
                  <a:lnTo>
                    <a:pt x="201" y="493"/>
                  </a:lnTo>
                  <a:lnTo>
                    <a:pt x="200" y="494"/>
                  </a:lnTo>
                  <a:lnTo>
                    <a:pt x="199" y="495"/>
                  </a:lnTo>
                  <a:lnTo>
                    <a:pt x="198" y="496"/>
                  </a:lnTo>
                  <a:lnTo>
                    <a:pt x="197" y="498"/>
                  </a:lnTo>
                  <a:lnTo>
                    <a:pt x="196" y="498"/>
                  </a:lnTo>
                  <a:lnTo>
                    <a:pt x="195" y="499"/>
                  </a:lnTo>
                  <a:lnTo>
                    <a:pt x="194" y="500"/>
                  </a:lnTo>
                  <a:lnTo>
                    <a:pt x="192" y="500"/>
                  </a:lnTo>
                  <a:lnTo>
                    <a:pt x="191" y="501"/>
                  </a:lnTo>
                  <a:lnTo>
                    <a:pt x="190" y="502"/>
                  </a:lnTo>
                  <a:lnTo>
                    <a:pt x="189" y="503"/>
                  </a:lnTo>
                  <a:lnTo>
                    <a:pt x="188" y="504"/>
                  </a:lnTo>
                  <a:lnTo>
                    <a:pt x="187" y="504"/>
                  </a:lnTo>
                  <a:lnTo>
                    <a:pt x="186" y="505"/>
                  </a:lnTo>
                  <a:lnTo>
                    <a:pt x="184" y="507"/>
                  </a:lnTo>
                  <a:lnTo>
                    <a:pt x="182" y="508"/>
                  </a:lnTo>
                  <a:lnTo>
                    <a:pt x="181" y="509"/>
                  </a:lnTo>
                  <a:lnTo>
                    <a:pt x="180" y="510"/>
                  </a:lnTo>
                  <a:lnTo>
                    <a:pt x="179" y="510"/>
                  </a:lnTo>
                  <a:lnTo>
                    <a:pt x="178" y="510"/>
                  </a:lnTo>
                  <a:lnTo>
                    <a:pt x="176" y="511"/>
                  </a:lnTo>
                  <a:lnTo>
                    <a:pt x="175" y="511"/>
                  </a:lnTo>
                  <a:lnTo>
                    <a:pt x="174" y="512"/>
                  </a:lnTo>
                  <a:lnTo>
                    <a:pt x="173" y="512"/>
                  </a:lnTo>
                  <a:lnTo>
                    <a:pt x="172" y="512"/>
                  </a:lnTo>
                  <a:lnTo>
                    <a:pt x="171" y="513"/>
                  </a:lnTo>
                  <a:lnTo>
                    <a:pt x="170" y="513"/>
                  </a:lnTo>
                  <a:lnTo>
                    <a:pt x="168" y="513"/>
                  </a:lnTo>
                  <a:lnTo>
                    <a:pt x="167" y="513"/>
                  </a:lnTo>
                  <a:lnTo>
                    <a:pt x="166" y="514"/>
                  </a:lnTo>
                  <a:lnTo>
                    <a:pt x="165" y="514"/>
                  </a:lnTo>
                  <a:lnTo>
                    <a:pt x="164" y="514"/>
                  </a:lnTo>
                  <a:lnTo>
                    <a:pt x="163" y="514"/>
                  </a:lnTo>
                  <a:lnTo>
                    <a:pt x="163" y="515"/>
                  </a:lnTo>
                  <a:lnTo>
                    <a:pt x="162" y="515"/>
                  </a:lnTo>
                  <a:lnTo>
                    <a:pt x="160" y="515"/>
                  </a:lnTo>
                  <a:lnTo>
                    <a:pt x="159" y="515"/>
                  </a:lnTo>
                  <a:lnTo>
                    <a:pt x="158" y="515"/>
                  </a:lnTo>
                  <a:lnTo>
                    <a:pt x="158" y="516"/>
                  </a:lnTo>
                  <a:lnTo>
                    <a:pt x="157" y="516"/>
                  </a:lnTo>
                  <a:lnTo>
                    <a:pt x="157" y="517"/>
                  </a:lnTo>
                  <a:lnTo>
                    <a:pt x="156" y="517"/>
                  </a:lnTo>
                  <a:lnTo>
                    <a:pt x="155" y="517"/>
                  </a:lnTo>
                  <a:lnTo>
                    <a:pt x="155" y="518"/>
                  </a:lnTo>
                  <a:lnTo>
                    <a:pt x="154" y="518"/>
                  </a:lnTo>
                  <a:lnTo>
                    <a:pt x="154" y="519"/>
                  </a:lnTo>
                  <a:lnTo>
                    <a:pt x="153" y="519"/>
                  </a:lnTo>
                  <a:lnTo>
                    <a:pt x="151" y="520"/>
                  </a:lnTo>
                  <a:lnTo>
                    <a:pt x="151" y="522"/>
                  </a:lnTo>
                  <a:lnTo>
                    <a:pt x="150" y="522"/>
                  </a:lnTo>
                  <a:lnTo>
                    <a:pt x="150" y="523"/>
                  </a:lnTo>
                  <a:lnTo>
                    <a:pt x="149" y="523"/>
                  </a:lnTo>
                  <a:lnTo>
                    <a:pt x="149" y="524"/>
                  </a:lnTo>
                  <a:lnTo>
                    <a:pt x="148" y="524"/>
                  </a:lnTo>
                  <a:lnTo>
                    <a:pt x="148" y="525"/>
                  </a:lnTo>
                  <a:lnTo>
                    <a:pt x="147" y="526"/>
                  </a:lnTo>
                  <a:lnTo>
                    <a:pt x="146" y="526"/>
                  </a:lnTo>
                  <a:lnTo>
                    <a:pt x="146" y="527"/>
                  </a:lnTo>
                  <a:lnTo>
                    <a:pt x="146" y="528"/>
                  </a:lnTo>
                  <a:lnTo>
                    <a:pt x="145" y="528"/>
                  </a:lnTo>
                  <a:lnTo>
                    <a:pt x="145" y="529"/>
                  </a:lnTo>
                  <a:lnTo>
                    <a:pt x="142" y="524"/>
                  </a:lnTo>
                  <a:lnTo>
                    <a:pt x="141" y="520"/>
                  </a:lnTo>
                  <a:lnTo>
                    <a:pt x="140" y="518"/>
                  </a:lnTo>
                  <a:lnTo>
                    <a:pt x="139" y="516"/>
                  </a:lnTo>
                  <a:lnTo>
                    <a:pt x="138" y="513"/>
                  </a:lnTo>
                  <a:lnTo>
                    <a:pt x="137" y="512"/>
                  </a:lnTo>
                  <a:lnTo>
                    <a:pt x="134" y="510"/>
                  </a:lnTo>
                  <a:lnTo>
                    <a:pt x="133" y="508"/>
                  </a:lnTo>
                  <a:lnTo>
                    <a:pt x="132" y="507"/>
                  </a:lnTo>
                  <a:lnTo>
                    <a:pt x="131" y="504"/>
                  </a:lnTo>
                  <a:lnTo>
                    <a:pt x="130" y="502"/>
                  </a:lnTo>
                  <a:lnTo>
                    <a:pt x="127" y="501"/>
                  </a:lnTo>
                  <a:lnTo>
                    <a:pt x="126" y="500"/>
                  </a:lnTo>
                  <a:lnTo>
                    <a:pt x="125" y="499"/>
                  </a:lnTo>
                  <a:lnTo>
                    <a:pt x="124" y="498"/>
                  </a:lnTo>
                  <a:lnTo>
                    <a:pt x="123" y="496"/>
                  </a:lnTo>
                  <a:lnTo>
                    <a:pt x="121" y="496"/>
                  </a:lnTo>
                  <a:lnTo>
                    <a:pt x="120" y="494"/>
                  </a:lnTo>
                  <a:lnTo>
                    <a:pt x="118" y="494"/>
                  </a:lnTo>
                  <a:lnTo>
                    <a:pt x="117" y="493"/>
                  </a:lnTo>
                  <a:lnTo>
                    <a:pt x="116" y="492"/>
                  </a:lnTo>
                  <a:lnTo>
                    <a:pt x="114" y="492"/>
                  </a:lnTo>
                  <a:lnTo>
                    <a:pt x="113" y="490"/>
                  </a:lnTo>
                  <a:lnTo>
                    <a:pt x="112" y="489"/>
                  </a:lnTo>
                  <a:lnTo>
                    <a:pt x="110" y="489"/>
                  </a:lnTo>
                  <a:lnTo>
                    <a:pt x="109" y="488"/>
                  </a:lnTo>
                  <a:lnTo>
                    <a:pt x="107" y="488"/>
                  </a:lnTo>
                  <a:lnTo>
                    <a:pt x="107" y="487"/>
                  </a:lnTo>
                  <a:lnTo>
                    <a:pt x="105" y="487"/>
                  </a:lnTo>
                  <a:lnTo>
                    <a:pt x="104" y="486"/>
                  </a:lnTo>
                  <a:lnTo>
                    <a:pt x="102" y="486"/>
                  </a:lnTo>
                  <a:lnTo>
                    <a:pt x="100" y="485"/>
                  </a:lnTo>
                  <a:lnTo>
                    <a:pt x="99" y="485"/>
                  </a:lnTo>
                  <a:lnTo>
                    <a:pt x="98" y="485"/>
                  </a:lnTo>
                  <a:lnTo>
                    <a:pt x="97" y="485"/>
                  </a:lnTo>
                  <a:lnTo>
                    <a:pt x="96" y="484"/>
                  </a:lnTo>
                  <a:lnTo>
                    <a:pt x="94" y="484"/>
                  </a:lnTo>
                  <a:lnTo>
                    <a:pt x="93" y="484"/>
                  </a:lnTo>
                  <a:lnTo>
                    <a:pt x="92" y="483"/>
                  </a:lnTo>
                  <a:lnTo>
                    <a:pt x="91" y="483"/>
                  </a:lnTo>
                  <a:lnTo>
                    <a:pt x="89" y="483"/>
                  </a:lnTo>
                  <a:lnTo>
                    <a:pt x="88" y="483"/>
                  </a:lnTo>
                  <a:lnTo>
                    <a:pt x="87" y="483"/>
                  </a:lnTo>
                  <a:lnTo>
                    <a:pt x="85" y="482"/>
                  </a:lnTo>
                  <a:lnTo>
                    <a:pt x="84" y="482"/>
                  </a:lnTo>
                  <a:lnTo>
                    <a:pt x="83" y="482"/>
                  </a:lnTo>
                  <a:lnTo>
                    <a:pt x="82" y="482"/>
                  </a:lnTo>
                  <a:lnTo>
                    <a:pt x="81" y="481"/>
                  </a:lnTo>
                  <a:lnTo>
                    <a:pt x="80" y="481"/>
                  </a:lnTo>
                  <a:lnTo>
                    <a:pt x="79" y="481"/>
                  </a:lnTo>
                  <a:lnTo>
                    <a:pt x="77" y="481"/>
                  </a:lnTo>
                  <a:lnTo>
                    <a:pt x="76" y="481"/>
                  </a:lnTo>
                  <a:lnTo>
                    <a:pt x="75" y="481"/>
                  </a:lnTo>
                  <a:lnTo>
                    <a:pt x="73" y="480"/>
                  </a:lnTo>
                  <a:lnTo>
                    <a:pt x="71" y="479"/>
                  </a:lnTo>
                  <a:lnTo>
                    <a:pt x="69" y="479"/>
                  </a:lnTo>
                  <a:lnTo>
                    <a:pt x="68" y="479"/>
                  </a:lnTo>
                  <a:lnTo>
                    <a:pt x="67" y="478"/>
                  </a:lnTo>
                  <a:lnTo>
                    <a:pt x="66" y="478"/>
                  </a:lnTo>
                  <a:lnTo>
                    <a:pt x="64" y="477"/>
                  </a:lnTo>
                  <a:lnTo>
                    <a:pt x="63" y="477"/>
                  </a:lnTo>
                  <a:lnTo>
                    <a:pt x="61" y="475"/>
                  </a:lnTo>
                  <a:lnTo>
                    <a:pt x="60" y="475"/>
                  </a:lnTo>
                  <a:lnTo>
                    <a:pt x="59" y="474"/>
                  </a:lnTo>
                  <a:lnTo>
                    <a:pt x="58" y="474"/>
                  </a:lnTo>
                  <a:lnTo>
                    <a:pt x="57" y="474"/>
                  </a:lnTo>
                  <a:lnTo>
                    <a:pt x="57" y="473"/>
                  </a:lnTo>
                  <a:lnTo>
                    <a:pt x="56" y="472"/>
                  </a:lnTo>
                  <a:lnTo>
                    <a:pt x="55" y="472"/>
                  </a:lnTo>
                  <a:lnTo>
                    <a:pt x="53" y="472"/>
                  </a:lnTo>
                  <a:lnTo>
                    <a:pt x="52" y="471"/>
                  </a:lnTo>
                  <a:lnTo>
                    <a:pt x="51" y="470"/>
                  </a:lnTo>
                  <a:lnTo>
                    <a:pt x="50" y="470"/>
                  </a:lnTo>
                  <a:lnTo>
                    <a:pt x="50" y="469"/>
                  </a:lnTo>
                  <a:lnTo>
                    <a:pt x="49" y="469"/>
                  </a:lnTo>
                  <a:lnTo>
                    <a:pt x="48" y="468"/>
                  </a:lnTo>
                  <a:lnTo>
                    <a:pt x="47" y="468"/>
                  </a:lnTo>
                  <a:lnTo>
                    <a:pt x="46" y="467"/>
                  </a:lnTo>
                  <a:lnTo>
                    <a:pt x="46" y="466"/>
                  </a:lnTo>
                  <a:lnTo>
                    <a:pt x="43" y="466"/>
                  </a:lnTo>
                  <a:lnTo>
                    <a:pt x="43" y="465"/>
                  </a:lnTo>
                  <a:lnTo>
                    <a:pt x="42" y="464"/>
                  </a:lnTo>
                  <a:lnTo>
                    <a:pt x="41" y="463"/>
                  </a:lnTo>
                  <a:lnTo>
                    <a:pt x="40" y="462"/>
                  </a:lnTo>
                  <a:lnTo>
                    <a:pt x="39" y="460"/>
                  </a:lnTo>
                  <a:lnTo>
                    <a:pt x="38" y="460"/>
                  </a:lnTo>
                  <a:lnTo>
                    <a:pt x="36" y="459"/>
                  </a:lnTo>
                  <a:lnTo>
                    <a:pt x="36" y="458"/>
                  </a:lnTo>
                  <a:lnTo>
                    <a:pt x="35" y="457"/>
                  </a:lnTo>
                  <a:lnTo>
                    <a:pt x="34" y="457"/>
                  </a:lnTo>
                  <a:lnTo>
                    <a:pt x="34" y="456"/>
                  </a:lnTo>
                  <a:lnTo>
                    <a:pt x="33" y="455"/>
                  </a:lnTo>
                  <a:lnTo>
                    <a:pt x="32" y="455"/>
                  </a:lnTo>
                  <a:lnTo>
                    <a:pt x="32" y="454"/>
                  </a:lnTo>
                  <a:lnTo>
                    <a:pt x="31" y="453"/>
                  </a:lnTo>
                  <a:lnTo>
                    <a:pt x="30" y="452"/>
                  </a:lnTo>
                  <a:lnTo>
                    <a:pt x="30" y="451"/>
                  </a:lnTo>
                  <a:lnTo>
                    <a:pt x="28" y="451"/>
                  </a:lnTo>
                  <a:lnTo>
                    <a:pt x="27" y="450"/>
                  </a:lnTo>
                  <a:lnTo>
                    <a:pt x="27" y="449"/>
                  </a:lnTo>
                  <a:lnTo>
                    <a:pt x="26" y="449"/>
                  </a:lnTo>
                  <a:lnTo>
                    <a:pt x="25" y="448"/>
                  </a:lnTo>
                  <a:lnTo>
                    <a:pt x="25" y="447"/>
                  </a:lnTo>
                  <a:lnTo>
                    <a:pt x="24" y="447"/>
                  </a:lnTo>
                  <a:lnTo>
                    <a:pt x="24" y="445"/>
                  </a:lnTo>
                  <a:lnTo>
                    <a:pt x="23" y="444"/>
                  </a:lnTo>
                  <a:lnTo>
                    <a:pt x="22" y="443"/>
                  </a:lnTo>
                  <a:lnTo>
                    <a:pt x="20" y="442"/>
                  </a:lnTo>
                  <a:lnTo>
                    <a:pt x="19" y="442"/>
                  </a:lnTo>
                  <a:lnTo>
                    <a:pt x="19" y="441"/>
                  </a:lnTo>
                  <a:lnTo>
                    <a:pt x="18" y="440"/>
                  </a:lnTo>
                  <a:lnTo>
                    <a:pt x="17" y="440"/>
                  </a:lnTo>
                  <a:lnTo>
                    <a:pt x="17" y="439"/>
                  </a:lnTo>
                  <a:lnTo>
                    <a:pt x="16" y="439"/>
                  </a:lnTo>
                  <a:lnTo>
                    <a:pt x="16" y="438"/>
                  </a:lnTo>
                  <a:lnTo>
                    <a:pt x="15" y="438"/>
                  </a:lnTo>
                  <a:lnTo>
                    <a:pt x="14" y="438"/>
                  </a:lnTo>
                  <a:lnTo>
                    <a:pt x="14" y="437"/>
                  </a:lnTo>
                  <a:lnTo>
                    <a:pt x="13" y="437"/>
                  </a:lnTo>
                  <a:lnTo>
                    <a:pt x="11" y="437"/>
                  </a:lnTo>
                  <a:lnTo>
                    <a:pt x="10" y="437"/>
                  </a:lnTo>
                  <a:lnTo>
                    <a:pt x="9" y="437"/>
                  </a:lnTo>
                  <a:lnTo>
                    <a:pt x="8" y="437"/>
                  </a:lnTo>
                  <a:lnTo>
                    <a:pt x="7" y="437"/>
                  </a:lnTo>
                  <a:lnTo>
                    <a:pt x="6" y="437"/>
                  </a:lnTo>
                  <a:lnTo>
                    <a:pt x="5" y="437"/>
                  </a:lnTo>
                  <a:lnTo>
                    <a:pt x="3" y="437"/>
                  </a:lnTo>
                  <a:lnTo>
                    <a:pt x="3" y="438"/>
                  </a:lnTo>
                  <a:lnTo>
                    <a:pt x="2" y="438"/>
                  </a:lnTo>
                  <a:lnTo>
                    <a:pt x="1" y="438"/>
                  </a:lnTo>
                  <a:lnTo>
                    <a:pt x="0" y="438"/>
                  </a:lnTo>
                  <a:lnTo>
                    <a:pt x="1" y="432"/>
                  </a:lnTo>
                  <a:lnTo>
                    <a:pt x="2" y="429"/>
                  </a:lnTo>
                  <a:lnTo>
                    <a:pt x="2" y="426"/>
                  </a:lnTo>
                  <a:lnTo>
                    <a:pt x="3" y="423"/>
                  </a:lnTo>
                  <a:lnTo>
                    <a:pt x="5" y="421"/>
                  </a:lnTo>
                  <a:lnTo>
                    <a:pt x="6" y="419"/>
                  </a:lnTo>
                  <a:lnTo>
                    <a:pt x="7" y="417"/>
                  </a:lnTo>
                  <a:lnTo>
                    <a:pt x="8" y="413"/>
                  </a:lnTo>
                  <a:lnTo>
                    <a:pt x="9" y="411"/>
                  </a:lnTo>
                  <a:lnTo>
                    <a:pt x="11" y="409"/>
                  </a:lnTo>
                  <a:lnTo>
                    <a:pt x="13" y="407"/>
                  </a:lnTo>
                  <a:lnTo>
                    <a:pt x="14" y="405"/>
                  </a:lnTo>
                  <a:lnTo>
                    <a:pt x="15" y="403"/>
                  </a:lnTo>
                  <a:lnTo>
                    <a:pt x="17" y="402"/>
                  </a:lnTo>
                  <a:lnTo>
                    <a:pt x="18" y="399"/>
                  </a:lnTo>
                  <a:lnTo>
                    <a:pt x="20" y="397"/>
                  </a:lnTo>
                  <a:lnTo>
                    <a:pt x="22" y="395"/>
                  </a:lnTo>
                  <a:lnTo>
                    <a:pt x="23" y="394"/>
                  </a:lnTo>
                  <a:lnTo>
                    <a:pt x="25" y="393"/>
                  </a:lnTo>
                  <a:lnTo>
                    <a:pt x="26" y="391"/>
                  </a:lnTo>
                  <a:lnTo>
                    <a:pt x="28" y="389"/>
                  </a:lnTo>
                  <a:lnTo>
                    <a:pt x="30" y="388"/>
                  </a:lnTo>
                  <a:lnTo>
                    <a:pt x="32" y="387"/>
                  </a:lnTo>
                  <a:lnTo>
                    <a:pt x="33" y="384"/>
                  </a:lnTo>
                  <a:lnTo>
                    <a:pt x="34" y="383"/>
                  </a:lnTo>
                  <a:lnTo>
                    <a:pt x="36" y="382"/>
                  </a:lnTo>
                  <a:lnTo>
                    <a:pt x="38" y="381"/>
                  </a:lnTo>
                  <a:lnTo>
                    <a:pt x="39" y="380"/>
                  </a:lnTo>
                  <a:lnTo>
                    <a:pt x="41" y="378"/>
                  </a:lnTo>
                  <a:lnTo>
                    <a:pt x="42" y="377"/>
                  </a:lnTo>
                  <a:lnTo>
                    <a:pt x="44" y="376"/>
                  </a:lnTo>
                  <a:lnTo>
                    <a:pt x="47" y="374"/>
                  </a:lnTo>
                  <a:lnTo>
                    <a:pt x="48" y="373"/>
                  </a:lnTo>
                  <a:lnTo>
                    <a:pt x="49" y="372"/>
                  </a:lnTo>
                  <a:lnTo>
                    <a:pt x="50" y="369"/>
                  </a:lnTo>
                  <a:lnTo>
                    <a:pt x="52" y="369"/>
                  </a:lnTo>
                  <a:lnTo>
                    <a:pt x="52" y="367"/>
                  </a:lnTo>
                  <a:lnTo>
                    <a:pt x="55" y="366"/>
                  </a:lnTo>
                  <a:lnTo>
                    <a:pt x="55" y="365"/>
                  </a:lnTo>
                  <a:lnTo>
                    <a:pt x="57" y="364"/>
                  </a:lnTo>
                  <a:lnTo>
                    <a:pt x="57" y="363"/>
                  </a:lnTo>
                  <a:lnTo>
                    <a:pt x="58" y="362"/>
                  </a:lnTo>
                  <a:lnTo>
                    <a:pt x="59" y="361"/>
                  </a:lnTo>
                  <a:lnTo>
                    <a:pt x="60" y="360"/>
                  </a:lnTo>
                  <a:lnTo>
                    <a:pt x="61" y="359"/>
                  </a:lnTo>
                  <a:lnTo>
                    <a:pt x="61" y="358"/>
                  </a:lnTo>
                  <a:lnTo>
                    <a:pt x="63" y="357"/>
                  </a:lnTo>
                  <a:lnTo>
                    <a:pt x="64" y="356"/>
                  </a:lnTo>
                  <a:lnTo>
                    <a:pt x="65" y="354"/>
                  </a:lnTo>
                  <a:lnTo>
                    <a:pt x="65" y="353"/>
                  </a:lnTo>
                  <a:lnTo>
                    <a:pt x="66" y="352"/>
                  </a:lnTo>
                  <a:lnTo>
                    <a:pt x="66" y="351"/>
                  </a:lnTo>
                  <a:lnTo>
                    <a:pt x="67" y="350"/>
                  </a:lnTo>
                  <a:lnTo>
                    <a:pt x="68" y="349"/>
                  </a:lnTo>
                  <a:lnTo>
                    <a:pt x="68" y="348"/>
                  </a:lnTo>
                  <a:lnTo>
                    <a:pt x="69" y="347"/>
                  </a:lnTo>
                  <a:lnTo>
                    <a:pt x="69" y="346"/>
                  </a:lnTo>
                  <a:lnTo>
                    <a:pt x="71" y="344"/>
                  </a:lnTo>
                  <a:lnTo>
                    <a:pt x="72" y="342"/>
                  </a:lnTo>
                  <a:lnTo>
                    <a:pt x="72" y="341"/>
                  </a:lnTo>
                  <a:lnTo>
                    <a:pt x="73" y="339"/>
                  </a:lnTo>
                  <a:lnTo>
                    <a:pt x="74" y="337"/>
                  </a:lnTo>
                  <a:lnTo>
                    <a:pt x="74" y="336"/>
                  </a:lnTo>
                  <a:lnTo>
                    <a:pt x="75" y="335"/>
                  </a:lnTo>
                  <a:lnTo>
                    <a:pt x="75" y="333"/>
                  </a:lnTo>
                  <a:lnTo>
                    <a:pt x="76" y="332"/>
                  </a:lnTo>
                  <a:lnTo>
                    <a:pt x="76" y="331"/>
                  </a:lnTo>
                  <a:lnTo>
                    <a:pt x="77" y="329"/>
                  </a:lnTo>
                  <a:lnTo>
                    <a:pt x="77" y="328"/>
                  </a:lnTo>
                  <a:lnTo>
                    <a:pt x="77" y="327"/>
                  </a:lnTo>
                  <a:lnTo>
                    <a:pt x="79" y="326"/>
                  </a:lnTo>
                  <a:lnTo>
                    <a:pt x="79" y="324"/>
                  </a:lnTo>
                  <a:lnTo>
                    <a:pt x="79" y="322"/>
                  </a:lnTo>
                  <a:lnTo>
                    <a:pt x="80" y="321"/>
                  </a:lnTo>
                  <a:lnTo>
                    <a:pt x="80" y="320"/>
                  </a:lnTo>
                  <a:lnTo>
                    <a:pt x="80" y="319"/>
                  </a:lnTo>
                  <a:lnTo>
                    <a:pt x="80" y="317"/>
                  </a:lnTo>
                  <a:lnTo>
                    <a:pt x="81" y="316"/>
                  </a:lnTo>
                  <a:lnTo>
                    <a:pt x="81" y="315"/>
                  </a:lnTo>
                  <a:lnTo>
                    <a:pt x="81" y="314"/>
                  </a:lnTo>
                  <a:lnTo>
                    <a:pt x="82" y="312"/>
                  </a:lnTo>
                  <a:lnTo>
                    <a:pt x="82" y="311"/>
                  </a:lnTo>
                  <a:lnTo>
                    <a:pt x="82" y="309"/>
                  </a:lnTo>
                  <a:lnTo>
                    <a:pt x="82" y="308"/>
                  </a:lnTo>
                  <a:lnTo>
                    <a:pt x="82" y="306"/>
                  </a:lnTo>
                  <a:lnTo>
                    <a:pt x="82" y="305"/>
                  </a:lnTo>
                  <a:lnTo>
                    <a:pt x="82" y="304"/>
                  </a:lnTo>
                  <a:lnTo>
                    <a:pt x="82" y="303"/>
                  </a:lnTo>
                  <a:lnTo>
                    <a:pt x="82" y="301"/>
                  </a:lnTo>
                  <a:lnTo>
                    <a:pt x="82" y="300"/>
                  </a:lnTo>
                  <a:lnTo>
                    <a:pt x="82" y="299"/>
                  </a:lnTo>
                  <a:lnTo>
                    <a:pt x="83" y="298"/>
                  </a:lnTo>
                  <a:lnTo>
                    <a:pt x="82" y="296"/>
                  </a:lnTo>
                  <a:lnTo>
                    <a:pt x="82" y="294"/>
                  </a:lnTo>
                  <a:lnTo>
                    <a:pt x="82" y="292"/>
                  </a:lnTo>
                  <a:lnTo>
                    <a:pt x="82" y="291"/>
                  </a:lnTo>
                  <a:lnTo>
                    <a:pt x="82" y="290"/>
                  </a:lnTo>
                  <a:lnTo>
                    <a:pt x="82" y="289"/>
                  </a:lnTo>
                  <a:lnTo>
                    <a:pt x="82" y="288"/>
                  </a:lnTo>
                  <a:lnTo>
                    <a:pt x="82" y="287"/>
                  </a:lnTo>
                  <a:lnTo>
                    <a:pt x="82" y="286"/>
                  </a:lnTo>
                  <a:lnTo>
                    <a:pt x="82" y="285"/>
                  </a:lnTo>
                  <a:lnTo>
                    <a:pt x="81" y="284"/>
                  </a:lnTo>
                  <a:lnTo>
                    <a:pt x="81" y="283"/>
                  </a:lnTo>
                  <a:lnTo>
                    <a:pt x="81" y="282"/>
                  </a:lnTo>
                  <a:lnTo>
                    <a:pt x="80" y="281"/>
                  </a:lnTo>
                  <a:lnTo>
                    <a:pt x="80" y="279"/>
                  </a:lnTo>
                  <a:lnTo>
                    <a:pt x="80" y="278"/>
                  </a:lnTo>
                  <a:lnTo>
                    <a:pt x="80" y="277"/>
                  </a:lnTo>
                  <a:lnTo>
                    <a:pt x="79" y="276"/>
                  </a:lnTo>
                  <a:lnTo>
                    <a:pt x="79" y="275"/>
                  </a:lnTo>
                  <a:lnTo>
                    <a:pt x="77" y="274"/>
                  </a:lnTo>
                  <a:lnTo>
                    <a:pt x="77" y="273"/>
                  </a:lnTo>
                  <a:lnTo>
                    <a:pt x="77" y="272"/>
                  </a:lnTo>
                  <a:lnTo>
                    <a:pt x="76" y="271"/>
                  </a:lnTo>
                  <a:lnTo>
                    <a:pt x="76" y="270"/>
                  </a:lnTo>
                  <a:lnTo>
                    <a:pt x="75" y="269"/>
                  </a:lnTo>
                  <a:lnTo>
                    <a:pt x="75" y="268"/>
                  </a:lnTo>
                  <a:lnTo>
                    <a:pt x="74" y="267"/>
                  </a:lnTo>
                  <a:lnTo>
                    <a:pt x="73" y="266"/>
                  </a:lnTo>
                  <a:lnTo>
                    <a:pt x="73" y="265"/>
                  </a:lnTo>
                  <a:lnTo>
                    <a:pt x="72" y="262"/>
                  </a:lnTo>
                  <a:lnTo>
                    <a:pt x="71" y="261"/>
                  </a:lnTo>
                  <a:lnTo>
                    <a:pt x="71" y="260"/>
                  </a:lnTo>
                  <a:lnTo>
                    <a:pt x="69" y="259"/>
                  </a:lnTo>
                  <a:lnTo>
                    <a:pt x="69" y="258"/>
                  </a:lnTo>
                  <a:lnTo>
                    <a:pt x="68" y="257"/>
                  </a:lnTo>
                  <a:lnTo>
                    <a:pt x="68" y="256"/>
                  </a:lnTo>
                  <a:lnTo>
                    <a:pt x="67" y="256"/>
                  </a:lnTo>
                  <a:lnTo>
                    <a:pt x="67" y="254"/>
                  </a:lnTo>
                  <a:lnTo>
                    <a:pt x="66" y="254"/>
                  </a:lnTo>
                  <a:lnTo>
                    <a:pt x="66" y="253"/>
                  </a:lnTo>
                  <a:lnTo>
                    <a:pt x="65" y="252"/>
                  </a:lnTo>
                  <a:lnTo>
                    <a:pt x="65" y="251"/>
                  </a:lnTo>
                  <a:lnTo>
                    <a:pt x="64" y="250"/>
                  </a:lnTo>
                  <a:lnTo>
                    <a:pt x="64" y="248"/>
                  </a:lnTo>
                  <a:lnTo>
                    <a:pt x="63" y="247"/>
                  </a:lnTo>
                  <a:lnTo>
                    <a:pt x="61" y="247"/>
                  </a:lnTo>
                  <a:lnTo>
                    <a:pt x="61" y="246"/>
                  </a:lnTo>
                  <a:lnTo>
                    <a:pt x="60" y="245"/>
                  </a:lnTo>
                  <a:lnTo>
                    <a:pt x="60" y="244"/>
                  </a:lnTo>
                  <a:lnTo>
                    <a:pt x="59" y="243"/>
                  </a:lnTo>
                  <a:lnTo>
                    <a:pt x="58" y="242"/>
                  </a:lnTo>
                  <a:lnTo>
                    <a:pt x="57" y="241"/>
                  </a:lnTo>
                  <a:lnTo>
                    <a:pt x="57" y="240"/>
                  </a:lnTo>
                  <a:lnTo>
                    <a:pt x="57" y="239"/>
                  </a:lnTo>
                  <a:lnTo>
                    <a:pt x="56" y="239"/>
                  </a:lnTo>
                  <a:lnTo>
                    <a:pt x="55" y="238"/>
                  </a:lnTo>
                  <a:lnTo>
                    <a:pt x="55" y="237"/>
                  </a:lnTo>
                  <a:lnTo>
                    <a:pt x="55" y="236"/>
                  </a:lnTo>
                  <a:lnTo>
                    <a:pt x="53" y="236"/>
                  </a:lnTo>
                  <a:lnTo>
                    <a:pt x="52" y="233"/>
                  </a:lnTo>
                  <a:lnTo>
                    <a:pt x="52" y="232"/>
                  </a:lnTo>
                  <a:lnTo>
                    <a:pt x="51" y="232"/>
                  </a:lnTo>
                  <a:lnTo>
                    <a:pt x="51" y="231"/>
                  </a:lnTo>
                  <a:lnTo>
                    <a:pt x="50" y="231"/>
                  </a:lnTo>
                  <a:lnTo>
                    <a:pt x="50" y="230"/>
                  </a:lnTo>
                  <a:lnTo>
                    <a:pt x="49" y="229"/>
                  </a:lnTo>
                  <a:lnTo>
                    <a:pt x="49" y="228"/>
                  </a:lnTo>
                  <a:lnTo>
                    <a:pt x="48" y="228"/>
                  </a:lnTo>
                  <a:lnTo>
                    <a:pt x="48" y="227"/>
                  </a:lnTo>
                  <a:lnTo>
                    <a:pt x="48" y="226"/>
                  </a:lnTo>
                  <a:lnTo>
                    <a:pt x="47" y="226"/>
                  </a:lnTo>
                  <a:lnTo>
                    <a:pt x="47" y="225"/>
                  </a:lnTo>
                  <a:lnTo>
                    <a:pt x="46" y="225"/>
                  </a:lnTo>
                  <a:lnTo>
                    <a:pt x="46" y="224"/>
                  </a:lnTo>
                  <a:lnTo>
                    <a:pt x="44" y="223"/>
                  </a:lnTo>
                  <a:lnTo>
                    <a:pt x="44" y="222"/>
                  </a:lnTo>
                  <a:lnTo>
                    <a:pt x="43" y="221"/>
                  </a:lnTo>
                  <a:lnTo>
                    <a:pt x="43" y="220"/>
                  </a:lnTo>
                  <a:lnTo>
                    <a:pt x="42" y="218"/>
                  </a:lnTo>
                  <a:lnTo>
                    <a:pt x="42" y="217"/>
                  </a:lnTo>
                  <a:lnTo>
                    <a:pt x="42" y="216"/>
                  </a:lnTo>
                  <a:lnTo>
                    <a:pt x="41" y="215"/>
                  </a:lnTo>
                  <a:lnTo>
                    <a:pt x="41" y="214"/>
                  </a:lnTo>
                  <a:lnTo>
                    <a:pt x="40" y="213"/>
                  </a:lnTo>
                  <a:lnTo>
                    <a:pt x="40" y="212"/>
                  </a:lnTo>
                  <a:lnTo>
                    <a:pt x="39" y="210"/>
                  </a:lnTo>
                  <a:lnTo>
                    <a:pt x="39" y="209"/>
                  </a:lnTo>
                  <a:lnTo>
                    <a:pt x="39" y="208"/>
                  </a:lnTo>
                  <a:lnTo>
                    <a:pt x="39" y="207"/>
                  </a:lnTo>
                  <a:lnTo>
                    <a:pt x="38" y="206"/>
                  </a:lnTo>
                  <a:lnTo>
                    <a:pt x="38" y="205"/>
                  </a:lnTo>
                  <a:lnTo>
                    <a:pt x="36" y="203"/>
                  </a:lnTo>
                  <a:lnTo>
                    <a:pt x="36" y="202"/>
                  </a:lnTo>
                  <a:lnTo>
                    <a:pt x="36" y="200"/>
                  </a:lnTo>
                  <a:lnTo>
                    <a:pt x="36" y="199"/>
                  </a:lnTo>
                  <a:lnTo>
                    <a:pt x="35" y="198"/>
                  </a:lnTo>
                  <a:lnTo>
                    <a:pt x="35" y="197"/>
                  </a:lnTo>
                  <a:lnTo>
                    <a:pt x="35" y="195"/>
                  </a:lnTo>
                  <a:lnTo>
                    <a:pt x="34" y="194"/>
                  </a:lnTo>
                  <a:lnTo>
                    <a:pt x="34" y="193"/>
                  </a:lnTo>
                  <a:lnTo>
                    <a:pt x="34" y="191"/>
                  </a:lnTo>
                  <a:lnTo>
                    <a:pt x="34" y="190"/>
                  </a:lnTo>
                  <a:lnTo>
                    <a:pt x="33" y="187"/>
                  </a:lnTo>
                  <a:lnTo>
                    <a:pt x="33" y="186"/>
                  </a:lnTo>
                  <a:lnTo>
                    <a:pt x="33" y="185"/>
                  </a:lnTo>
                  <a:lnTo>
                    <a:pt x="32" y="183"/>
                  </a:lnTo>
                  <a:lnTo>
                    <a:pt x="32" y="182"/>
                  </a:lnTo>
                  <a:lnTo>
                    <a:pt x="32" y="180"/>
                  </a:lnTo>
                  <a:lnTo>
                    <a:pt x="32" y="179"/>
                  </a:lnTo>
                  <a:lnTo>
                    <a:pt x="32" y="177"/>
                  </a:lnTo>
                  <a:lnTo>
                    <a:pt x="32" y="175"/>
                  </a:lnTo>
                  <a:lnTo>
                    <a:pt x="31" y="173"/>
                  </a:lnTo>
                  <a:lnTo>
                    <a:pt x="31" y="171"/>
                  </a:lnTo>
                  <a:lnTo>
                    <a:pt x="31" y="170"/>
                  </a:lnTo>
                  <a:lnTo>
                    <a:pt x="31" y="168"/>
                  </a:lnTo>
                  <a:lnTo>
                    <a:pt x="31" y="166"/>
                  </a:lnTo>
                  <a:lnTo>
                    <a:pt x="30" y="163"/>
                  </a:lnTo>
                  <a:lnTo>
                    <a:pt x="30" y="161"/>
                  </a:lnTo>
                  <a:lnTo>
                    <a:pt x="30" y="160"/>
                  </a:lnTo>
                  <a:lnTo>
                    <a:pt x="30" y="157"/>
                  </a:lnTo>
                  <a:lnTo>
                    <a:pt x="30" y="155"/>
                  </a:lnTo>
                  <a:lnTo>
                    <a:pt x="30" y="153"/>
                  </a:lnTo>
                  <a:lnTo>
                    <a:pt x="30" y="152"/>
                  </a:lnTo>
                  <a:lnTo>
                    <a:pt x="30" y="150"/>
                  </a:lnTo>
                  <a:lnTo>
                    <a:pt x="30" y="149"/>
                  </a:lnTo>
                  <a:lnTo>
                    <a:pt x="30" y="147"/>
                  </a:lnTo>
                  <a:lnTo>
                    <a:pt x="30" y="145"/>
                  </a:lnTo>
                  <a:lnTo>
                    <a:pt x="30" y="142"/>
                  </a:lnTo>
                  <a:lnTo>
                    <a:pt x="30" y="141"/>
                  </a:lnTo>
                  <a:lnTo>
                    <a:pt x="30" y="139"/>
                  </a:lnTo>
                  <a:lnTo>
                    <a:pt x="30" y="138"/>
                  </a:lnTo>
                  <a:lnTo>
                    <a:pt x="28" y="136"/>
                  </a:lnTo>
                  <a:lnTo>
                    <a:pt x="28" y="134"/>
                  </a:lnTo>
                  <a:lnTo>
                    <a:pt x="27" y="133"/>
                  </a:lnTo>
                  <a:lnTo>
                    <a:pt x="27" y="131"/>
                  </a:lnTo>
                  <a:lnTo>
                    <a:pt x="27" y="130"/>
                  </a:lnTo>
                  <a:lnTo>
                    <a:pt x="26" y="127"/>
                  </a:lnTo>
                  <a:lnTo>
                    <a:pt x="25" y="126"/>
                  </a:lnTo>
                  <a:lnTo>
                    <a:pt x="24" y="124"/>
                  </a:lnTo>
                  <a:lnTo>
                    <a:pt x="23" y="123"/>
                  </a:lnTo>
                  <a:lnTo>
                    <a:pt x="22" y="121"/>
                  </a:lnTo>
                  <a:lnTo>
                    <a:pt x="20" y="120"/>
                  </a:lnTo>
                  <a:lnTo>
                    <a:pt x="19" y="118"/>
                  </a:lnTo>
                  <a:lnTo>
                    <a:pt x="17" y="117"/>
                  </a:lnTo>
                  <a:lnTo>
                    <a:pt x="16" y="115"/>
                  </a:lnTo>
                  <a:lnTo>
                    <a:pt x="14" y="114"/>
                  </a:lnTo>
                  <a:lnTo>
                    <a:pt x="11" y="112"/>
                  </a:lnTo>
                  <a:lnTo>
                    <a:pt x="11" y="111"/>
                  </a:lnTo>
                  <a:lnTo>
                    <a:pt x="11" y="110"/>
                  </a:lnTo>
                  <a:lnTo>
                    <a:pt x="13" y="110"/>
                  </a:lnTo>
                  <a:lnTo>
                    <a:pt x="13" y="109"/>
                  </a:lnTo>
                  <a:lnTo>
                    <a:pt x="13" y="108"/>
                  </a:lnTo>
                  <a:lnTo>
                    <a:pt x="13" y="107"/>
                  </a:lnTo>
                  <a:lnTo>
                    <a:pt x="13" y="106"/>
                  </a:lnTo>
                  <a:lnTo>
                    <a:pt x="14" y="105"/>
                  </a:lnTo>
                  <a:lnTo>
                    <a:pt x="14" y="104"/>
                  </a:lnTo>
                  <a:lnTo>
                    <a:pt x="14" y="103"/>
                  </a:lnTo>
                  <a:lnTo>
                    <a:pt x="14" y="102"/>
                  </a:lnTo>
                  <a:lnTo>
                    <a:pt x="14" y="101"/>
                  </a:lnTo>
                  <a:lnTo>
                    <a:pt x="14" y="100"/>
                  </a:lnTo>
                  <a:lnTo>
                    <a:pt x="14" y="99"/>
                  </a:lnTo>
                  <a:lnTo>
                    <a:pt x="15" y="97"/>
                  </a:lnTo>
                  <a:lnTo>
                    <a:pt x="15" y="96"/>
                  </a:lnTo>
                  <a:lnTo>
                    <a:pt x="15" y="95"/>
                  </a:lnTo>
                  <a:lnTo>
                    <a:pt x="15" y="92"/>
                  </a:lnTo>
                  <a:lnTo>
                    <a:pt x="16" y="91"/>
                  </a:lnTo>
                  <a:lnTo>
                    <a:pt x="16" y="90"/>
                  </a:lnTo>
                  <a:lnTo>
                    <a:pt x="16" y="89"/>
                  </a:lnTo>
                  <a:lnTo>
                    <a:pt x="16" y="88"/>
                  </a:lnTo>
                  <a:lnTo>
                    <a:pt x="16" y="87"/>
                  </a:lnTo>
                  <a:lnTo>
                    <a:pt x="16" y="86"/>
                  </a:lnTo>
                  <a:lnTo>
                    <a:pt x="16" y="85"/>
                  </a:lnTo>
                  <a:lnTo>
                    <a:pt x="16" y="84"/>
                  </a:lnTo>
                  <a:lnTo>
                    <a:pt x="17" y="82"/>
                  </a:lnTo>
                  <a:lnTo>
                    <a:pt x="17" y="81"/>
                  </a:lnTo>
                  <a:lnTo>
                    <a:pt x="17" y="80"/>
                  </a:lnTo>
                  <a:lnTo>
                    <a:pt x="17" y="79"/>
                  </a:lnTo>
                  <a:lnTo>
                    <a:pt x="17" y="78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8" y="75"/>
                  </a:lnTo>
                  <a:lnTo>
                    <a:pt x="18" y="74"/>
                  </a:lnTo>
                  <a:lnTo>
                    <a:pt x="18" y="73"/>
                  </a:lnTo>
                  <a:lnTo>
                    <a:pt x="19" y="72"/>
                  </a:lnTo>
                  <a:lnTo>
                    <a:pt x="19" y="71"/>
                  </a:lnTo>
                  <a:lnTo>
                    <a:pt x="20" y="70"/>
                  </a:lnTo>
                  <a:lnTo>
                    <a:pt x="20" y="69"/>
                  </a:lnTo>
                  <a:lnTo>
                    <a:pt x="20" y="67"/>
                  </a:lnTo>
                  <a:lnTo>
                    <a:pt x="22" y="67"/>
                  </a:lnTo>
                  <a:lnTo>
                    <a:pt x="23" y="66"/>
                  </a:lnTo>
                  <a:lnTo>
                    <a:pt x="24" y="65"/>
                  </a:lnTo>
                  <a:lnTo>
                    <a:pt x="25" y="65"/>
                  </a:lnTo>
                  <a:lnTo>
                    <a:pt x="25" y="64"/>
                  </a:lnTo>
                  <a:lnTo>
                    <a:pt x="26" y="64"/>
                  </a:lnTo>
                  <a:lnTo>
                    <a:pt x="27" y="63"/>
                  </a:lnTo>
                  <a:lnTo>
                    <a:pt x="28" y="63"/>
                  </a:lnTo>
                  <a:lnTo>
                    <a:pt x="30" y="63"/>
                  </a:lnTo>
                  <a:lnTo>
                    <a:pt x="31" y="62"/>
                  </a:lnTo>
                  <a:lnTo>
                    <a:pt x="32" y="62"/>
                  </a:lnTo>
                  <a:lnTo>
                    <a:pt x="33" y="62"/>
                  </a:lnTo>
                  <a:lnTo>
                    <a:pt x="34" y="61"/>
                  </a:lnTo>
                  <a:lnTo>
                    <a:pt x="35" y="61"/>
                  </a:lnTo>
                  <a:lnTo>
                    <a:pt x="36" y="61"/>
                  </a:lnTo>
                  <a:lnTo>
                    <a:pt x="38" y="61"/>
                  </a:lnTo>
                  <a:lnTo>
                    <a:pt x="39" y="60"/>
                  </a:lnTo>
                  <a:lnTo>
                    <a:pt x="40" y="60"/>
                  </a:lnTo>
                  <a:lnTo>
                    <a:pt x="41" y="60"/>
                  </a:lnTo>
                  <a:lnTo>
                    <a:pt x="41" y="59"/>
                  </a:lnTo>
                  <a:lnTo>
                    <a:pt x="42" y="59"/>
                  </a:lnTo>
                  <a:lnTo>
                    <a:pt x="43" y="59"/>
                  </a:lnTo>
                  <a:lnTo>
                    <a:pt x="44" y="59"/>
                  </a:lnTo>
                  <a:lnTo>
                    <a:pt x="46" y="58"/>
                  </a:lnTo>
                  <a:lnTo>
                    <a:pt x="47" y="58"/>
                  </a:lnTo>
                  <a:lnTo>
                    <a:pt x="48" y="57"/>
                  </a:lnTo>
                  <a:lnTo>
                    <a:pt x="49" y="57"/>
                  </a:lnTo>
                  <a:lnTo>
                    <a:pt x="50" y="57"/>
                  </a:lnTo>
                  <a:lnTo>
                    <a:pt x="51" y="55"/>
                  </a:lnTo>
                  <a:lnTo>
                    <a:pt x="52" y="55"/>
                  </a:lnTo>
                  <a:lnTo>
                    <a:pt x="53" y="54"/>
                  </a:lnTo>
                  <a:lnTo>
                    <a:pt x="55" y="54"/>
                  </a:lnTo>
                  <a:lnTo>
                    <a:pt x="55" y="52"/>
                  </a:lnTo>
                  <a:lnTo>
                    <a:pt x="56" y="51"/>
                  </a:lnTo>
                  <a:lnTo>
                    <a:pt x="57" y="51"/>
                  </a:lnTo>
                  <a:lnTo>
                    <a:pt x="57" y="50"/>
                  </a:lnTo>
                  <a:lnTo>
                    <a:pt x="58" y="49"/>
                  </a:lnTo>
                  <a:lnTo>
                    <a:pt x="59" y="48"/>
                  </a:lnTo>
                  <a:lnTo>
                    <a:pt x="60" y="48"/>
                  </a:lnTo>
                  <a:lnTo>
                    <a:pt x="61" y="47"/>
                  </a:lnTo>
                  <a:lnTo>
                    <a:pt x="61" y="46"/>
                  </a:lnTo>
                  <a:lnTo>
                    <a:pt x="63" y="45"/>
                  </a:lnTo>
                  <a:lnTo>
                    <a:pt x="64" y="44"/>
                  </a:lnTo>
                  <a:lnTo>
                    <a:pt x="65" y="43"/>
                  </a:lnTo>
                  <a:lnTo>
                    <a:pt x="66" y="42"/>
                  </a:lnTo>
                  <a:lnTo>
                    <a:pt x="66" y="41"/>
                  </a:lnTo>
                  <a:lnTo>
                    <a:pt x="67" y="40"/>
                  </a:lnTo>
                  <a:lnTo>
                    <a:pt x="68" y="39"/>
                  </a:lnTo>
                  <a:lnTo>
                    <a:pt x="69" y="37"/>
                  </a:lnTo>
                  <a:lnTo>
                    <a:pt x="69" y="36"/>
                  </a:lnTo>
                  <a:lnTo>
                    <a:pt x="71" y="35"/>
                  </a:lnTo>
                  <a:lnTo>
                    <a:pt x="72" y="34"/>
                  </a:lnTo>
                  <a:lnTo>
                    <a:pt x="73" y="33"/>
                  </a:lnTo>
                  <a:lnTo>
                    <a:pt x="73" y="32"/>
                  </a:lnTo>
                  <a:lnTo>
                    <a:pt x="74" y="31"/>
                  </a:lnTo>
                  <a:lnTo>
                    <a:pt x="75" y="30"/>
                  </a:lnTo>
                  <a:lnTo>
                    <a:pt x="75" y="29"/>
                  </a:lnTo>
                  <a:lnTo>
                    <a:pt x="77" y="28"/>
                  </a:lnTo>
                  <a:lnTo>
                    <a:pt x="79" y="25"/>
                  </a:lnTo>
                  <a:lnTo>
                    <a:pt x="80" y="25"/>
                  </a:lnTo>
                  <a:lnTo>
                    <a:pt x="80" y="22"/>
                  </a:lnTo>
                  <a:lnTo>
                    <a:pt x="81" y="22"/>
                  </a:lnTo>
                  <a:lnTo>
                    <a:pt x="82" y="20"/>
                  </a:lnTo>
                  <a:lnTo>
                    <a:pt x="83" y="18"/>
                  </a:lnTo>
                  <a:lnTo>
                    <a:pt x="84" y="17"/>
                  </a:lnTo>
                  <a:lnTo>
                    <a:pt x="84" y="16"/>
                  </a:lnTo>
                  <a:lnTo>
                    <a:pt x="85" y="16"/>
                  </a:lnTo>
                  <a:lnTo>
                    <a:pt x="87" y="14"/>
                  </a:lnTo>
                  <a:lnTo>
                    <a:pt x="87" y="12"/>
                  </a:lnTo>
                  <a:lnTo>
                    <a:pt x="88" y="11"/>
                  </a:lnTo>
                  <a:lnTo>
                    <a:pt x="88" y="10"/>
                  </a:lnTo>
                  <a:lnTo>
                    <a:pt x="88" y="9"/>
                  </a:lnTo>
                  <a:lnTo>
                    <a:pt x="87" y="7"/>
                  </a:lnTo>
                  <a:lnTo>
                    <a:pt x="87" y="6"/>
                  </a:lnTo>
                  <a:lnTo>
                    <a:pt x="87" y="5"/>
                  </a:lnTo>
                  <a:lnTo>
                    <a:pt x="85" y="5"/>
                  </a:lnTo>
                  <a:lnTo>
                    <a:pt x="85" y="4"/>
                  </a:lnTo>
                  <a:lnTo>
                    <a:pt x="84" y="3"/>
                  </a:lnTo>
                  <a:lnTo>
                    <a:pt x="83" y="3"/>
                  </a:lnTo>
                  <a:lnTo>
                    <a:pt x="82" y="2"/>
                  </a:lnTo>
                  <a:lnTo>
                    <a:pt x="80" y="2"/>
                  </a:lnTo>
                  <a:lnTo>
                    <a:pt x="79" y="1"/>
                  </a:lnTo>
                  <a:lnTo>
                    <a:pt x="76" y="1"/>
                  </a:lnTo>
                  <a:lnTo>
                    <a:pt x="74" y="0"/>
                  </a:lnTo>
                  <a:lnTo>
                    <a:pt x="72" y="0"/>
                  </a:lnTo>
                  <a:lnTo>
                    <a:pt x="68" y="0"/>
                  </a:lnTo>
                  <a:lnTo>
                    <a:pt x="79" y="0"/>
                  </a:lnTo>
                  <a:lnTo>
                    <a:pt x="83" y="0"/>
                  </a:lnTo>
                  <a:lnTo>
                    <a:pt x="87" y="0"/>
                  </a:lnTo>
                  <a:lnTo>
                    <a:pt x="91" y="0"/>
                  </a:lnTo>
                  <a:lnTo>
                    <a:pt x="96" y="1"/>
                  </a:lnTo>
                  <a:lnTo>
                    <a:pt x="99" y="1"/>
                  </a:lnTo>
                  <a:lnTo>
                    <a:pt x="102" y="1"/>
                  </a:lnTo>
                  <a:lnTo>
                    <a:pt x="107" y="1"/>
                  </a:lnTo>
                  <a:lnTo>
                    <a:pt x="110" y="2"/>
                  </a:lnTo>
                  <a:lnTo>
                    <a:pt x="114" y="2"/>
                  </a:lnTo>
                  <a:lnTo>
                    <a:pt x="116" y="2"/>
                  </a:lnTo>
                  <a:lnTo>
                    <a:pt x="120" y="3"/>
                  </a:lnTo>
                  <a:lnTo>
                    <a:pt x="122" y="3"/>
                  </a:lnTo>
                  <a:lnTo>
                    <a:pt x="125" y="3"/>
                  </a:lnTo>
                  <a:lnTo>
                    <a:pt x="127" y="4"/>
                  </a:lnTo>
                  <a:lnTo>
                    <a:pt x="130" y="5"/>
                  </a:lnTo>
                  <a:lnTo>
                    <a:pt x="132" y="5"/>
                  </a:lnTo>
                  <a:lnTo>
                    <a:pt x="134" y="5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7"/>
                  </a:lnTo>
                  <a:lnTo>
                    <a:pt x="141" y="7"/>
                  </a:lnTo>
                  <a:lnTo>
                    <a:pt x="142" y="9"/>
                  </a:lnTo>
                  <a:lnTo>
                    <a:pt x="143" y="9"/>
                  </a:lnTo>
                  <a:lnTo>
                    <a:pt x="146" y="10"/>
                  </a:lnTo>
                  <a:lnTo>
                    <a:pt x="147" y="11"/>
                  </a:lnTo>
                  <a:lnTo>
                    <a:pt x="148" y="12"/>
                  </a:lnTo>
                  <a:lnTo>
                    <a:pt x="149" y="12"/>
                  </a:lnTo>
                  <a:lnTo>
                    <a:pt x="150" y="13"/>
                  </a:lnTo>
                  <a:lnTo>
                    <a:pt x="151" y="14"/>
                  </a:lnTo>
                  <a:lnTo>
                    <a:pt x="151" y="15"/>
                  </a:lnTo>
                  <a:lnTo>
                    <a:pt x="153" y="15"/>
                  </a:lnTo>
                  <a:lnTo>
                    <a:pt x="153" y="16"/>
                  </a:lnTo>
                  <a:lnTo>
                    <a:pt x="153" y="17"/>
                  </a:lnTo>
                  <a:lnTo>
                    <a:pt x="154" y="17"/>
                  </a:lnTo>
                  <a:lnTo>
                    <a:pt x="154" y="18"/>
                  </a:lnTo>
                  <a:lnTo>
                    <a:pt x="155" y="19"/>
                  </a:lnTo>
                  <a:lnTo>
                    <a:pt x="155" y="20"/>
                  </a:lnTo>
                  <a:lnTo>
                    <a:pt x="156" y="21"/>
                  </a:lnTo>
                  <a:lnTo>
                    <a:pt x="156" y="22"/>
                  </a:lnTo>
                  <a:lnTo>
                    <a:pt x="157" y="24"/>
                  </a:lnTo>
                  <a:lnTo>
                    <a:pt x="157" y="25"/>
                  </a:lnTo>
                  <a:lnTo>
                    <a:pt x="158" y="26"/>
                  </a:lnTo>
                  <a:lnTo>
                    <a:pt x="158" y="27"/>
                  </a:lnTo>
                  <a:lnTo>
                    <a:pt x="159" y="27"/>
                  </a:lnTo>
                  <a:lnTo>
                    <a:pt x="159" y="28"/>
                  </a:lnTo>
                  <a:lnTo>
                    <a:pt x="160" y="28"/>
                  </a:lnTo>
                  <a:lnTo>
                    <a:pt x="162" y="28"/>
                  </a:lnTo>
                  <a:lnTo>
                    <a:pt x="162" y="29"/>
                  </a:lnTo>
                  <a:lnTo>
                    <a:pt x="163" y="29"/>
                  </a:lnTo>
                  <a:lnTo>
                    <a:pt x="164" y="29"/>
                  </a:lnTo>
                  <a:lnTo>
                    <a:pt x="165" y="29"/>
                  </a:lnTo>
                  <a:lnTo>
                    <a:pt x="166" y="29"/>
                  </a:lnTo>
                  <a:lnTo>
                    <a:pt x="167" y="29"/>
                  </a:lnTo>
                  <a:lnTo>
                    <a:pt x="167" y="30"/>
                  </a:lnTo>
                  <a:lnTo>
                    <a:pt x="168" y="30"/>
                  </a:lnTo>
                  <a:lnTo>
                    <a:pt x="170" y="30"/>
                  </a:lnTo>
                  <a:lnTo>
                    <a:pt x="171" y="30"/>
                  </a:lnTo>
                  <a:lnTo>
                    <a:pt x="172" y="30"/>
                  </a:lnTo>
                  <a:lnTo>
                    <a:pt x="173" y="30"/>
                  </a:lnTo>
                  <a:lnTo>
                    <a:pt x="174" y="30"/>
                  </a:lnTo>
                  <a:lnTo>
                    <a:pt x="175" y="30"/>
                  </a:lnTo>
                  <a:lnTo>
                    <a:pt x="176" y="30"/>
                  </a:lnTo>
                  <a:lnTo>
                    <a:pt x="178" y="30"/>
                  </a:lnTo>
                  <a:lnTo>
                    <a:pt x="179" y="30"/>
                  </a:lnTo>
                  <a:lnTo>
                    <a:pt x="180" y="30"/>
                  </a:lnTo>
                  <a:lnTo>
                    <a:pt x="181" y="30"/>
                  </a:lnTo>
                  <a:lnTo>
                    <a:pt x="182" y="30"/>
                  </a:lnTo>
                  <a:lnTo>
                    <a:pt x="184" y="30"/>
                  </a:lnTo>
                  <a:lnTo>
                    <a:pt x="186" y="30"/>
                  </a:lnTo>
                  <a:lnTo>
                    <a:pt x="187" y="30"/>
                  </a:lnTo>
                  <a:lnTo>
                    <a:pt x="188" y="30"/>
                  </a:lnTo>
                  <a:lnTo>
                    <a:pt x="189" y="30"/>
                  </a:lnTo>
                  <a:lnTo>
                    <a:pt x="190" y="30"/>
                  </a:lnTo>
                  <a:lnTo>
                    <a:pt x="191" y="30"/>
                  </a:lnTo>
                  <a:lnTo>
                    <a:pt x="192" y="30"/>
                  </a:lnTo>
                  <a:lnTo>
                    <a:pt x="194" y="30"/>
                  </a:lnTo>
                  <a:lnTo>
                    <a:pt x="195" y="30"/>
                  </a:lnTo>
                  <a:lnTo>
                    <a:pt x="196" y="30"/>
                  </a:lnTo>
                  <a:lnTo>
                    <a:pt x="197" y="30"/>
                  </a:lnTo>
                  <a:lnTo>
                    <a:pt x="198" y="30"/>
                  </a:lnTo>
                  <a:lnTo>
                    <a:pt x="199" y="30"/>
                  </a:lnTo>
                  <a:lnTo>
                    <a:pt x="200" y="30"/>
                  </a:lnTo>
                  <a:lnTo>
                    <a:pt x="201" y="30"/>
                  </a:lnTo>
                  <a:lnTo>
                    <a:pt x="203" y="30"/>
                  </a:lnTo>
                  <a:lnTo>
                    <a:pt x="204" y="30"/>
                  </a:lnTo>
                  <a:lnTo>
                    <a:pt x="205" y="30"/>
                  </a:lnTo>
                  <a:lnTo>
                    <a:pt x="206" y="30"/>
                  </a:lnTo>
                  <a:lnTo>
                    <a:pt x="207" y="30"/>
                  </a:lnTo>
                  <a:lnTo>
                    <a:pt x="208" y="30"/>
                  </a:lnTo>
                  <a:lnTo>
                    <a:pt x="209" y="30"/>
                  </a:lnTo>
                  <a:lnTo>
                    <a:pt x="211" y="30"/>
                  </a:lnTo>
                  <a:lnTo>
                    <a:pt x="212" y="30"/>
                  </a:lnTo>
                  <a:lnTo>
                    <a:pt x="214" y="30"/>
                  </a:lnTo>
                  <a:lnTo>
                    <a:pt x="215" y="30"/>
                  </a:lnTo>
                  <a:lnTo>
                    <a:pt x="216" y="30"/>
                  </a:lnTo>
                  <a:lnTo>
                    <a:pt x="217" y="30"/>
                  </a:lnTo>
                  <a:lnTo>
                    <a:pt x="219" y="30"/>
                  </a:lnTo>
                  <a:lnTo>
                    <a:pt x="220" y="30"/>
                  </a:lnTo>
                  <a:lnTo>
                    <a:pt x="221" y="30"/>
                  </a:lnTo>
                  <a:lnTo>
                    <a:pt x="222" y="30"/>
                  </a:lnTo>
                  <a:lnTo>
                    <a:pt x="223" y="30"/>
                  </a:lnTo>
                  <a:lnTo>
                    <a:pt x="224" y="30"/>
                  </a:lnTo>
                  <a:lnTo>
                    <a:pt x="225" y="30"/>
                  </a:lnTo>
                  <a:lnTo>
                    <a:pt x="227" y="29"/>
                  </a:lnTo>
                  <a:lnTo>
                    <a:pt x="228" y="29"/>
                  </a:lnTo>
                  <a:lnTo>
                    <a:pt x="229" y="29"/>
                  </a:lnTo>
                  <a:lnTo>
                    <a:pt x="230" y="29"/>
                  </a:lnTo>
                  <a:lnTo>
                    <a:pt x="231" y="29"/>
                  </a:lnTo>
                  <a:lnTo>
                    <a:pt x="232" y="29"/>
                  </a:lnTo>
                  <a:lnTo>
                    <a:pt x="232" y="28"/>
                  </a:lnTo>
                  <a:lnTo>
                    <a:pt x="233" y="28"/>
                  </a:lnTo>
                  <a:lnTo>
                    <a:pt x="234" y="28"/>
                  </a:lnTo>
                  <a:lnTo>
                    <a:pt x="236" y="27"/>
                  </a:lnTo>
                  <a:lnTo>
                    <a:pt x="237" y="27"/>
                  </a:lnTo>
                  <a:lnTo>
                    <a:pt x="237" y="26"/>
                  </a:lnTo>
                  <a:lnTo>
                    <a:pt x="238" y="26"/>
                  </a:lnTo>
                  <a:lnTo>
                    <a:pt x="238" y="25"/>
                  </a:lnTo>
                  <a:lnTo>
                    <a:pt x="239" y="25"/>
                  </a:lnTo>
                  <a:lnTo>
                    <a:pt x="240" y="25"/>
                  </a:lnTo>
                  <a:lnTo>
                    <a:pt x="240" y="24"/>
                  </a:lnTo>
                  <a:lnTo>
                    <a:pt x="241" y="24"/>
                  </a:lnTo>
                  <a:lnTo>
                    <a:pt x="241" y="22"/>
                  </a:lnTo>
                  <a:lnTo>
                    <a:pt x="242" y="22"/>
                  </a:lnTo>
                  <a:lnTo>
                    <a:pt x="244" y="21"/>
                  </a:lnTo>
                  <a:lnTo>
                    <a:pt x="244" y="20"/>
                  </a:lnTo>
                  <a:lnTo>
                    <a:pt x="245" y="20"/>
                  </a:lnTo>
                  <a:lnTo>
                    <a:pt x="246" y="19"/>
                  </a:lnTo>
                  <a:lnTo>
                    <a:pt x="247" y="18"/>
                  </a:lnTo>
                  <a:lnTo>
                    <a:pt x="248" y="18"/>
                  </a:lnTo>
                  <a:lnTo>
                    <a:pt x="248" y="17"/>
                  </a:lnTo>
                  <a:lnTo>
                    <a:pt x="249" y="17"/>
                  </a:lnTo>
                  <a:lnTo>
                    <a:pt x="250" y="17"/>
                  </a:lnTo>
                  <a:lnTo>
                    <a:pt x="252" y="16"/>
                  </a:lnTo>
                  <a:lnTo>
                    <a:pt x="253" y="16"/>
                  </a:lnTo>
                  <a:lnTo>
                    <a:pt x="254" y="16"/>
                  </a:lnTo>
                  <a:lnTo>
                    <a:pt x="254" y="15"/>
                  </a:lnTo>
                  <a:lnTo>
                    <a:pt x="255" y="15"/>
                  </a:lnTo>
                  <a:lnTo>
                    <a:pt x="256" y="15"/>
                  </a:lnTo>
                  <a:lnTo>
                    <a:pt x="257" y="15"/>
                  </a:lnTo>
                  <a:lnTo>
                    <a:pt x="258" y="15"/>
                  </a:lnTo>
                  <a:lnTo>
                    <a:pt x="260" y="15"/>
                  </a:lnTo>
                  <a:lnTo>
                    <a:pt x="260" y="14"/>
                  </a:lnTo>
                  <a:lnTo>
                    <a:pt x="261" y="14"/>
                  </a:lnTo>
                  <a:lnTo>
                    <a:pt x="262" y="14"/>
                  </a:lnTo>
                  <a:lnTo>
                    <a:pt x="263" y="14"/>
                  </a:lnTo>
                  <a:lnTo>
                    <a:pt x="264" y="14"/>
                  </a:lnTo>
                  <a:lnTo>
                    <a:pt x="265" y="14"/>
                  </a:lnTo>
                  <a:lnTo>
                    <a:pt x="266" y="14"/>
                  </a:lnTo>
                  <a:lnTo>
                    <a:pt x="267" y="14"/>
                  </a:lnTo>
                  <a:lnTo>
                    <a:pt x="269" y="14"/>
                  </a:lnTo>
                  <a:lnTo>
                    <a:pt x="270" y="14"/>
                  </a:lnTo>
                  <a:lnTo>
                    <a:pt x="271" y="14"/>
                  </a:lnTo>
                  <a:lnTo>
                    <a:pt x="272" y="14"/>
                  </a:lnTo>
                  <a:lnTo>
                    <a:pt x="273" y="14"/>
                  </a:lnTo>
                  <a:lnTo>
                    <a:pt x="274" y="14"/>
                  </a:lnTo>
                  <a:lnTo>
                    <a:pt x="275" y="14"/>
                  </a:lnTo>
                  <a:lnTo>
                    <a:pt x="277" y="14"/>
                  </a:lnTo>
                  <a:lnTo>
                    <a:pt x="278" y="14"/>
                  </a:lnTo>
                  <a:lnTo>
                    <a:pt x="279" y="14"/>
                  </a:lnTo>
                  <a:lnTo>
                    <a:pt x="280" y="14"/>
                  </a:lnTo>
                  <a:lnTo>
                    <a:pt x="281" y="14"/>
                  </a:lnTo>
                  <a:lnTo>
                    <a:pt x="282" y="14"/>
                  </a:lnTo>
                  <a:lnTo>
                    <a:pt x="283" y="14"/>
                  </a:lnTo>
                  <a:lnTo>
                    <a:pt x="285" y="14"/>
                  </a:lnTo>
                  <a:lnTo>
                    <a:pt x="285" y="15"/>
                  </a:lnTo>
                  <a:lnTo>
                    <a:pt x="286" y="15"/>
                  </a:lnTo>
                  <a:lnTo>
                    <a:pt x="287" y="15"/>
                  </a:lnTo>
                  <a:lnTo>
                    <a:pt x="288" y="15"/>
                  </a:lnTo>
                  <a:lnTo>
                    <a:pt x="289" y="15"/>
                  </a:lnTo>
                  <a:lnTo>
                    <a:pt x="290" y="16"/>
                  </a:lnTo>
                  <a:lnTo>
                    <a:pt x="291" y="16"/>
                  </a:lnTo>
                  <a:lnTo>
                    <a:pt x="293" y="16"/>
                  </a:lnTo>
                  <a:lnTo>
                    <a:pt x="294" y="16"/>
                  </a:lnTo>
                  <a:lnTo>
                    <a:pt x="295" y="17"/>
                  </a:lnTo>
                  <a:lnTo>
                    <a:pt x="296" y="17"/>
                  </a:lnTo>
                  <a:lnTo>
                    <a:pt x="297" y="17"/>
                  </a:lnTo>
                  <a:lnTo>
                    <a:pt x="298" y="18"/>
                  </a:lnTo>
                  <a:lnTo>
                    <a:pt x="299" y="18"/>
                  </a:lnTo>
                  <a:lnTo>
                    <a:pt x="300" y="19"/>
                  </a:lnTo>
                  <a:lnTo>
                    <a:pt x="302" y="19"/>
                  </a:lnTo>
                  <a:lnTo>
                    <a:pt x="302" y="20"/>
                  </a:lnTo>
                  <a:lnTo>
                    <a:pt x="303" y="20"/>
                  </a:lnTo>
                  <a:lnTo>
                    <a:pt x="304" y="21"/>
                  </a:lnTo>
                  <a:lnTo>
                    <a:pt x="305" y="21"/>
                  </a:lnTo>
                  <a:lnTo>
                    <a:pt x="305" y="22"/>
                  </a:lnTo>
                  <a:lnTo>
                    <a:pt x="306" y="22"/>
                  </a:lnTo>
                  <a:lnTo>
                    <a:pt x="306" y="24"/>
                  </a:lnTo>
                  <a:lnTo>
                    <a:pt x="307" y="25"/>
                  </a:lnTo>
                  <a:lnTo>
                    <a:pt x="308" y="25"/>
                  </a:lnTo>
                  <a:lnTo>
                    <a:pt x="308" y="26"/>
                  </a:lnTo>
                  <a:lnTo>
                    <a:pt x="310" y="27"/>
                  </a:lnTo>
                  <a:lnTo>
                    <a:pt x="311" y="28"/>
                  </a:lnTo>
                  <a:lnTo>
                    <a:pt x="311" y="29"/>
                  </a:lnTo>
                  <a:lnTo>
                    <a:pt x="312" y="30"/>
                  </a:lnTo>
                  <a:lnTo>
                    <a:pt x="312" y="31"/>
                  </a:lnTo>
                  <a:lnTo>
                    <a:pt x="313" y="32"/>
                  </a:lnTo>
                  <a:lnTo>
                    <a:pt x="313" y="33"/>
                  </a:lnTo>
                  <a:lnTo>
                    <a:pt x="314" y="34"/>
                  </a:lnTo>
                  <a:lnTo>
                    <a:pt x="314" y="35"/>
                  </a:lnTo>
                  <a:lnTo>
                    <a:pt x="314" y="37"/>
                  </a:lnTo>
                  <a:lnTo>
                    <a:pt x="315" y="39"/>
                  </a:lnTo>
                  <a:lnTo>
                    <a:pt x="315" y="40"/>
                  </a:lnTo>
                  <a:lnTo>
                    <a:pt x="316" y="42"/>
                  </a:lnTo>
                  <a:lnTo>
                    <a:pt x="316" y="43"/>
                  </a:lnTo>
                  <a:lnTo>
                    <a:pt x="316" y="44"/>
                  </a:lnTo>
                  <a:lnTo>
                    <a:pt x="316" y="45"/>
                  </a:lnTo>
                  <a:lnTo>
                    <a:pt x="316" y="46"/>
                  </a:lnTo>
                  <a:lnTo>
                    <a:pt x="316" y="47"/>
                  </a:lnTo>
                  <a:lnTo>
                    <a:pt x="316" y="48"/>
                  </a:lnTo>
                  <a:lnTo>
                    <a:pt x="316" y="49"/>
                  </a:lnTo>
                  <a:lnTo>
                    <a:pt x="318" y="50"/>
                  </a:lnTo>
                  <a:lnTo>
                    <a:pt x="318" y="52"/>
                  </a:lnTo>
                  <a:lnTo>
                    <a:pt x="318" y="54"/>
                  </a:lnTo>
                  <a:lnTo>
                    <a:pt x="318" y="55"/>
                  </a:lnTo>
                  <a:lnTo>
                    <a:pt x="318" y="56"/>
                  </a:lnTo>
                  <a:lnTo>
                    <a:pt x="318" y="57"/>
                  </a:lnTo>
                  <a:lnTo>
                    <a:pt x="318" y="59"/>
                  </a:lnTo>
                  <a:lnTo>
                    <a:pt x="318" y="60"/>
                  </a:lnTo>
                  <a:lnTo>
                    <a:pt x="318" y="61"/>
                  </a:lnTo>
                  <a:lnTo>
                    <a:pt x="318" y="62"/>
                  </a:lnTo>
                  <a:lnTo>
                    <a:pt x="318" y="64"/>
                  </a:lnTo>
                  <a:lnTo>
                    <a:pt x="318" y="65"/>
                  </a:lnTo>
                  <a:lnTo>
                    <a:pt x="318" y="66"/>
                  </a:lnTo>
                  <a:lnTo>
                    <a:pt x="318" y="67"/>
                  </a:lnTo>
                  <a:lnTo>
                    <a:pt x="318" y="70"/>
                  </a:lnTo>
                  <a:lnTo>
                    <a:pt x="318" y="71"/>
                  </a:lnTo>
                  <a:lnTo>
                    <a:pt x="318" y="72"/>
                  </a:lnTo>
                  <a:lnTo>
                    <a:pt x="318" y="73"/>
                  </a:lnTo>
                  <a:lnTo>
                    <a:pt x="319" y="74"/>
                  </a:lnTo>
                  <a:lnTo>
                    <a:pt x="319" y="76"/>
                  </a:lnTo>
                  <a:lnTo>
                    <a:pt x="319" y="78"/>
                  </a:lnTo>
                  <a:lnTo>
                    <a:pt x="319" y="80"/>
                  </a:lnTo>
                  <a:lnTo>
                    <a:pt x="319" y="81"/>
                  </a:lnTo>
                  <a:lnTo>
                    <a:pt x="319" y="82"/>
                  </a:lnTo>
                  <a:lnTo>
                    <a:pt x="319" y="84"/>
                  </a:lnTo>
                  <a:lnTo>
                    <a:pt x="319" y="85"/>
                  </a:lnTo>
                  <a:lnTo>
                    <a:pt x="319" y="86"/>
                  </a:lnTo>
                  <a:lnTo>
                    <a:pt x="319" y="87"/>
                  </a:lnTo>
                  <a:lnTo>
                    <a:pt x="319" y="88"/>
                  </a:lnTo>
                  <a:lnTo>
                    <a:pt x="319" y="89"/>
                  </a:lnTo>
                  <a:lnTo>
                    <a:pt x="319" y="90"/>
                  </a:lnTo>
                  <a:lnTo>
                    <a:pt x="319" y="91"/>
                  </a:lnTo>
                  <a:lnTo>
                    <a:pt x="319" y="92"/>
                  </a:lnTo>
                  <a:lnTo>
                    <a:pt x="319" y="93"/>
                  </a:lnTo>
                  <a:lnTo>
                    <a:pt x="319" y="94"/>
                  </a:lnTo>
                  <a:lnTo>
                    <a:pt x="319" y="95"/>
                  </a:lnTo>
                  <a:lnTo>
                    <a:pt x="319" y="97"/>
                  </a:lnTo>
                  <a:lnTo>
                    <a:pt x="319" y="99"/>
                  </a:lnTo>
                  <a:lnTo>
                    <a:pt x="319" y="100"/>
                  </a:lnTo>
                  <a:lnTo>
                    <a:pt x="319" y="101"/>
                  </a:lnTo>
                  <a:lnTo>
                    <a:pt x="319" y="102"/>
                  </a:lnTo>
                  <a:lnTo>
                    <a:pt x="319" y="103"/>
                  </a:lnTo>
                  <a:lnTo>
                    <a:pt x="319" y="104"/>
                  </a:lnTo>
                  <a:lnTo>
                    <a:pt x="319" y="105"/>
                  </a:lnTo>
                  <a:lnTo>
                    <a:pt x="320" y="106"/>
                  </a:lnTo>
                  <a:lnTo>
                    <a:pt x="320" y="107"/>
                  </a:lnTo>
                  <a:lnTo>
                    <a:pt x="320" y="108"/>
                  </a:lnTo>
                  <a:lnTo>
                    <a:pt x="320" y="110"/>
                  </a:lnTo>
                  <a:lnTo>
                    <a:pt x="321" y="110"/>
                  </a:lnTo>
                  <a:lnTo>
                    <a:pt x="321" y="112"/>
                  </a:lnTo>
                  <a:lnTo>
                    <a:pt x="321" y="114"/>
                  </a:lnTo>
                  <a:lnTo>
                    <a:pt x="321" y="115"/>
                  </a:lnTo>
                  <a:lnTo>
                    <a:pt x="321" y="116"/>
                  </a:lnTo>
                  <a:lnTo>
                    <a:pt x="322" y="117"/>
                  </a:lnTo>
                  <a:lnTo>
                    <a:pt x="322" y="118"/>
                  </a:lnTo>
                  <a:lnTo>
                    <a:pt x="322" y="119"/>
                  </a:lnTo>
                  <a:lnTo>
                    <a:pt x="323" y="119"/>
                  </a:lnTo>
                  <a:lnTo>
                    <a:pt x="323" y="120"/>
                  </a:lnTo>
                  <a:lnTo>
                    <a:pt x="323" y="121"/>
                  </a:lnTo>
                  <a:lnTo>
                    <a:pt x="323" y="122"/>
                  </a:lnTo>
                  <a:lnTo>
                    <a:pt x="324" y="123"/>
                  </a:lnTo>
                  <a:lnTo>
                    <a:pt x="324" y="124"/>
                  </a:lnTo>
                  <a:lnTo>
                    <a:pt x="326" y="125"/>
                  </a:lnTo>
                  <a:lnTo>
                    <a:pt x="326" y="126"/>
                  </a:lnTo>
                  <a:lnTo>
                    <a:pt x="326" y="127"/>
                  </a:lnTo>
                  <a:lnTo>
                    <a:pt x="327" y="127"/>
                  </a:lnTo>
                  <a:lnTo>
                    <a:pt x="327" y="129"/>
                  </a:lnTo>
                  <a:lnTo>
                    <a:pt x="328" y="130"/>
                  </a:lnTo>
                  <a:lnTo>
                    <a:pt x="328" y="131"/>
                  </a:lnTo>
                  <a:lnTo>
                    <a:pt x="329" y="132"/>
                  </a:lnTo>
                  <a:lnTo>
                    <a:pt x="330" y="133"/>
                  </a:lnTo>
                  <a:lnTo>
                    <a:pt x="330" y="134"/>
                  </a:lnTo>
                  <a:lnTo>
                    <a:pt x="331" y="134"/>
                  </a:lnTo>
                  <a:lnTo>
                    <a:pt x="332" y="135"/>
                  </a:lnTo>
                  <a:lnTo>
                    <a:pt x="334" y="136"/>
                  </a:lnTo>
                  <a:lnTo>
                    <a:pt x="335" y="136"/>
                  </a:lnTo>
                  <a:lnTo>
                    <a:pt x="336" y="137"/>
                  </a:lnTo>
                  <a:lnTo>
                    <a:pt x="337" y="137"/>
                  </a:lnTo>
                  <a:lnTo>
                    <a:pt x="338" y="138"/>
                  </a:lnTo>
                  <a:lnTo>
                    <a:pt x="339" y="138"/>
                  </a:lnTo>
                  <a:lnTo>
                    <a:pt x="340" y="138"/>
                  </a:lnTo>
                  <a:lnTo>
                    <a:pt x="340" y="139"/>
                  </a:lnTo>
                  <a:lnTo>
                    <a:pt x="341" y="139"/>
                  </a:lnTo>
                  <a:lnTo>
                    <a:pt x="343" y="140"/>
                  </a:lnTo>
                  <a:lnTo>
                    <a:pt x="344" y="140"/>
                  </a:lnTo>
                  <a:lnTo>
                    <a:pt x="344" y="141"/>
                  </a:lnTo>
                  <a:lnTo>
                    <a:pt x="345" y="141"/>
                  </a:lnTo>
                  <a:lnTo>
                    <a:pt x="346" y="142"/>
                  </a:lnTo>
                  <a:lnTo>
                    <a:pt x="346" y="143"/>
                  </a:lnTo>
                  <a:lnTo>
                    <a:pt x="347" y="145"/>
                  </a:lnTo>
                  <a:lnTo>
                    <a:pt x="347" y="146"/>
                  </a:lnTo>
                  <a:lnTo>
                    <a:pt x="347" y="147"/>
                  </a:lnTo>
                  <a:lnTo>
                    <a:pt x="347" y="148"/>
                  </a:lnTo>
                  <a:lnTo>
                    <a:pt x="347" y="149"/>
                  </a:lnTo>
                  <a:lnTo>
                    <a:pt x="347" y="150"/>
                  </a:lnTo>
                  <a:lnTo>
                    <a:pt x="347" y="151"/>
                  </a:lnTo>
                  <a:lnTo>
                    <a:pt x="347" y="152"/>
                  </a:lnTo>
                  <a:lnTo>
                    <a:pt x="346" y="153"/>
                  </a:lnTo>
                  <a:lnTo>
                    <a:pt x="346" y="154"/>
                  </a:lnTo>
                  <a:lnTo>
                    <a:pt x="346" y="155"/>
                  </a:lnTo>
                  <a:lnTo>
                    <a:pt x="346" y="156"/>
                  </a:lnTo>
                  <a:lnTo>
                    <a:pt x="346" y="157"/>
                  </a:lnTo>
                  <a:lnTo>
                    <a:pt x="346" y="158"/>
                  </a:lnTo>
                  <a:lnTo>
                    <a:pt x="345" y="160"/>
                  </a:lnTo>
                  <a:lnTo>
                    <a:pt x="345" y="161"/>
                  </a:lnTo>
                  <a:lnTo>
                    <a:pt x="345" y="162"/>
                  </a:lnTo>
                  <a:lnTo>
                    <a:pt x="345" y="163"/>
                  </a:lnTo>
                  <a:lnTo>
                    <a:pt x="344" y="164"/>
                  </a:lnTo>
                  <a:lnTo>
                    <a:pt x="344" y="165"/>
                  </a:lnTo>
                  <a:lnTo>
                    <a:pt x="344" y="166"/>
                  </a:lnTo>
                  <a:lnTo>
                    <a:pt x="344" y="167"/>
                  </a:lnTo>
                  <a:lnTo>
                    <a:pt x="343" y="168"/>
                  </a:lnTo>
                  <a:lnTo>
                    <a:pt x="343" y="169"/>
                  </a:lnTo>
                  <a:lnTo>
                    <a:pt x="343" y="170"/>
                  </a:lnTo>
                  <a:lnTo>
                    <a:pt x="343" y="172"/>
                  </a:lnTo>
                  <a:lnTo>
                    <a:pt x="341" y="173"/>
                  </a:lnTo>
                  <a:lnTo>
                    <a:pt x="341" y="175"/>
                  </a:lnTo>
                  <a:lnTo>
                    <a:pt x="341" y="176"/>
                  </a:lnTo>
                  <a:lnTo>
                    <a:pt x="341" y="177"/>
                  </a:lnTo>
                  <a:lnTo>
                    <a:pt x="341" y="178"/>
                  </a:lnTo>
                  <a:lnTo>
                    <a:pt x="341" y="179"/>
                  </a:lnTo>
                  <a:lnTo>
                    <a:pt x="341" y="180"/>
                  </a:lnTo>
                  <a:lnTo>
                    <a:pt x="341" y="181"/>
                  </a:lnTo>
                  <a:lnTo>
                    <a:pt x="341" y="182"/>
                  </a:lnTo>
                  <a:lnTo>
                    <a:pt x="341" y="183"/>
                  </a:lnTo>
                  <a:lnTo>
                    <a:pt x="341" y="185"/>
                  </a:lnTo>
                  <a:lnTo>
                    <a:pt x="341" y="186"/>
                  </a:lnTo>
                  <a:lnTo>
                    <a:pt x="341" y="187"/>
                  </a:lnTo>
                  <a:lnTo>
                    <a:pt x="341" y="188"/>
                  </a:lnTo>
                  <a:lnTo>
                    <a:pt x="341" y="190"/>
                  </a:lnTo>
                  <a:lnTo>
                    <a:pt x="341" y="191"/>
                  </a:lnTo>
                  <a:lnTo>
                    <a:pt x="343" y="192"/>
                  </a:lnTo>
                  <a:lnTo>
                    <a:pt x="343" y="193"/>
                  </a:lnTo>
                  <a:lnTo>
                    <a:pt x="343" y="194"/>
                  </a:lnTo>
                  <a:lnTo>
                    <a:pt x="344" y="195"/>
                  </a:lnTo>
                  <a:lnTo>
                    <a:pt x="344" y="196"/>
                  </a:lnTo>
                  <a:lnTo>
                    <a:pt x="344" y="197"/>
                  </a:lnTo>
                  <a:lnTo>
                    <a:pt x="345" y="198"/>
                  </a:lnTo>
                  <a:lnTo>
                    <a:pt x="345" y="199"/>
                  </a:lnTo>
                  <a:lnTo>
                    <a:pt x="346" y="200"/>
                  </a:lnTo>
                  <a:lnTo>
                    <a:pt x="346" y="201"/>
                  </a:lnTo>
                  <a:lnTo>
                    <a:pt x="347" y="202"/>
                  </a:lnTo>
                  <a:lnTo>
                    <a:pt x="348" y="203"/>
                  </a:lnTo>
                  <a:lnTo>
                    <a:pt x="348" y="205"/>
                  </a:lnTo>
                  <a:lnTo>
                    <a:pt x="349" y="206"/>
                  </a:lnTo>
                  <a:lnTo>
                    <a:pt x="351" y="207"/>
                  </a:lnTo>
                  <a:lnTo>
                    <a:pt x="352" y="208"/>
                  </a:lnTo>
                  <a:lnTo>
                    <a:pt x="353" y="208"/>
                  </a:lnTo>
                  <a:lnTo>
                    <a:pt x="353" y="209"/>
                  </a:lnTo>
                  <a:lnTo>
                    <a:pt x="354" y="210"/>
                  </a:lnTo>
                  <a:lnTo>
                    <a:pt x="355" y="210"/>
                  </a:lnTo>
                  <a:lnTo>
                    <a:pt x="355" y="211"/>
                  </a:lnTo>
                  <a:lnTo>
                    <a:pt x="356" y="211"/>
                  </a:lnTo>
                  <a:lnTo>
                    <a:pt x="357" y="211"/>
                  </a:lnTo>
                  <a:lnTo>
                    <a:pt x="357" y="212"/>
                  </a:lnTo>
                  <a:lnTo>
                    <a:pt x="359" y="212"/>
                  </a:lnTo>
                  <a:lnTo>
                    <a:pt x="360" y="213"/>
                  </a:lnTo>
                  <a:lnTo>
                    <a:pt x="361" y="213"/>
                  </a:lnTo>
                  <a:lnTo>
                    <a:pt x="362" y="214"/>
                  </a:lnTo>
                  <a:lnTo>
                    <a:pt x="363" y="214"/>
                  </a:lnTo>
                  <a:lnTo>
                    <a:pt x="364" y="215"/>
                  </a:lnTo>
                  <a:lnTo>
                    <a:pt x="365" y="215"/>
                  </a:lnTo>
                  <a:lnTo>
                    <a:pt x="367" y="215"/>
                  </a:lnTo>
                  <a:lnTo>
                    <a:pt x="368" y="215"/>
                  </a:lnTo>
                  <a:lnTo>
                    <a:pt x="369" y="215"/>
                  </a:lnTo>
                  <a:lnTo>
                    <a:pt x="369" y="216"/>
                  </a:lnTo>
                  <a:lnTo>
                    <a:pt x="370" y="216"/>
                  </a:lnTo>
                  <a:lnTo>
                    <a:pt x="371" y="216"/>
                  </a:lnTo>
                  <a:lnTo>
                    <a:pt x="372" y="216"/>
                  </a:lnTo>
                  <a:lnTo>
                    <a:pt x="372" y="217"/>
                  </a:lnTo>
                  <a:lnTo>
                    <a:pt x="373" y="217"/>
                  </a:lnTo>
                  <a:lnTo>
                    <a:pt x="374" y="217"/>
                  </a:lnTo>
                  <a:lnTo>
                    <a:pt x="376" y="217"/>
                  </a:lnTo>
                  <a:lnTo>
                    <a:pt x="377" y="217"/>
                  </a:lnTo>
                  <a:lnTo>
                    <a:pt x="377" y="218"/>
                  </a:lnTo>
                  <a:lnTo>
                    <a:pt x="378" y="218"/>
                  </a:lnTo>
                  <a:lnTo>
                    <a:pt x="379" y="218"/>
                  </a:lnTo>
                  <a:lnTo>
                    <a:pt x="379" y="220"/>
                  </a:lnTo>
                  <a:lnTo>
                    <a:pt x="380" y="220"/>
                  </a:lnTo>
                  <a:lnTo>
                    <a:pt x="381" y="220"/>
                  </a:lnTo>
                  <a:lnTo>
                    <a:pt x="381" y="221"/>
                  </a:lnTo>
                  <a:lnTo>
                    <a:pt x="382" y="221"/>
                  </a:lnTo>
                  <a:lnTo>
                    <a:pt x="382" y="222"/>
                  </a:lnTo>
                  <a:lnTo>
                    <a:pt x="384" y="222"/>
                  </a:lnTo>
                  <a:lnTo>
                    <a:pt x="384" y="223"/>
                  </a:lnTo>
                  <a:lnTo>
                    <a:pt x="385" y="224"/>
                  </a:lnTo>
                  <a:lnTo>
                    <a:pt x="385" y="225"/>
                  </a:lnTo>
                  <a:lnTo>
                    <a:pt x="385" y="226"/>
                  </a:lnTo>
                  <a:lnTo>
                    <a:pt x="386" y="226"/>
                  </a:lnTo>
                  <a:lnTo>
                    <a:pt x="386" y="227"/>
                  </a:lnTo>
                  <a:lnTo>
                    <a:pt x="386" y="228"/>
                  </a:lnTo>
                  <a:lnTo>
                    <a:pt x="386" y="229"/>
                  </a:lnTo>
                  <a:lnTo>
                    <a:pt x="387" y="230"/>
                  </a:lnTo>
                  <a:lnTo>
                    <a:pt x="387" y="231"/>
                  </a:lnTo>
                  <a:lnTo>
                    <a:pt x="387" y="232"/>
                  </a:lnTo>
                  <a:lnTo>
                    <a:pt x="387" y="233"/>
                  </a:lnTo>
                  <a:lnTo>
                    <a:pt x="387" y="235"/>
                  </a:lnTo>
                  <a:lnTo>
                    <a:pt x="387" y="236"/>
                  </a:lnTo>
                  <a:lnTo>
                    <a:pt x="387" y="237"/>
                  </a:lnTo>
                  <a:lnTo>
                    <a:pt x="387" y="238"/>
                  </a:lnTo>
                  <a:lnTo>
                    <a:pt x="387" y="239"/>
                  </a:lnTo>
                  <a:lnTo>
                    <a:pt x="387" y="241"/>
                  </a:lnTo>
                  <a:lnTo>
                    <a:pt x="387" y="242"/>
                  </a:lnTo>
                  <a:lnTo>
                    <a:pt x="387" y="243"/>
                  </a:lnTo>
                  <a:lnTo>
                    <a:pt x="387" y="244"/>
                  </a:lnTo>
                  <a:lnTo>
                    <a:pt x="387" y="245"/>
                  </a:lnTo>
                  <a:lnTo>
                    <a:pt x="387" y="246"/>
                  </a:lnTo>
                  <a:lnTo>
                    <a:pt x="387" y="247"/>
                  </a:lnTo>
                  <a:lnTo>
                    <a:pt x="387" y="248"/>
                  </a:lnTo>
                  <a:lnTo>
                    <a:pt x="387" y="250"/>
                  </a:lnTo>
                  <a:lnTo>
                    <a:pt x="387" y="251"/>
                  </a:lnTo>
                  <a:lnTo>
                    <a:pt x="387" y="252"/>
                  </a:lnTo>
                  <a:lnTo>
                    <a:pt x="387" y="253"/>
                  </a:lnTo>
                  <a:lnTo>
                    <a:pt x="387" y="254"/>
                  </a:lnTo>
                  <a:lnTo>
                    <a:pt x="387" y="255"/>
                  </a:lnTo>
                  <a:lnTo>
                    <a:pt x="387" y="256"/>
                  </a:lnTo>
                  <a:lnTo>
                    <a:pt x="387" y="257"/>
                  </a:lnTo>
                  <a:lnTo>
                    <a:pt x="387" y="258"/>
                  </a:lnTo>
                  <a:lnTo>
                    <a:pt x="387" y="259"/>
                  </a:lnTo>
                  <a:lnTo>
                    <a:pt x="387" y="260"/>
                  </a:lnTo>
                  <a:lnTo>
                    <a:pt x="387" y="261"/>
                  </a:lnTo>
                  <a:lnTo>
                    <a:pt x="387" y="262"/>
                  </a:lnTo>
                  <a:lnTo>
                    <a:pt x="387" y="263"/>
                  </a:lnTo>
                  <a:lnTo>
                    <a:pt x="387" y="265"/>
                  </a:lnTo>
                  <a:lnTo>
                    <a:pt x="387" y="266"/>
                  </a:lnTo>
                  <a:lnTo>
                    <a:pt x="387" y="267"/>
                  </a:lnTo>
                  <a:lnTo>
                    <a:pt x="387" y="268"/>
                  </a:lnTo>
                  <a:lnTo>
                    <a:pt x="387" y="269"/>
                  </a:lnTo>
                  <a:lnTo>
                    <a:pt x="387" y="270"/>
                  </a:lnTo>
                  <a:lnTo>
                    <a:pt x="387" y="271"/>
                  </a:lnTo>
                  <a:lnTo>
                    <a:pt x="387" y="272"/>
                  </a:lnTo>
                  <a:lnTo>
                    <a:pt x="387" y="273"/>
                  </a:lnTo>
                  <a:lnTo>
                    <a:pt x="386" y="274"/>
                  </a:lnTo>
                  <a:lnTo>
                    <a:pt x="386" y="275"/>
                  </a:lnTo>
                  <a:lnTo>
                    <a:pt x="386" y="276"/>
                  </a:lnTo>
                  <a:lnTo>
                    <a:pt x="386" y="277"/>
                  </a:lnTo>
                  <a:lnTo>
                    <a:pt x="386" y="278"/>
                  </a:lnTo>
                  <a:lnTo>
                    <a:pt x="386" y="279"/>
                  </a:lnTo>
                  <a:lnTo>
                    <a:pt x="386" y="282"/>
                  </a:lnTo>
                  <a:lnTo>
                    <a:pt x="386" y="283"/>
                  </a:lnTo>
                  <a:lnTo>
                    <a:pt x="385" y="285"/>
                  </a:lnTo>
                  <a:lnTo>
                    <a:pt x="385" y="286"/>
                  </a:lnTo>
                  <a:lnTo>
                    <a:pt x="385" y="287"/>
                  </a:lnTo>
                  <a:lnTo>
                    <a:pt x="385" y="288"/>
                  </a:lnTo>
                  <a:lnTo>
                    <a:pt x="384" y="290"/>
                  </a:lnTo>
                  <a:lnTo>
                    <a:pt x="384" y="291"/>
                  </a:lnTo>
                  <a:lnTo>
                    <a:pt x="384" y="292"/>
                  </a:lnTo>
                  <a:lnTo>
                    <a:pt x="384" y="293"/>
                  </a:lnTo>
                  <a:lnTo>
                    <a:pt x="382" y="294"/>
                  </a:lnTo>
                  <a:lnTo>
                    <a:pt x="382" y="297"/>
                  </a:lnTo>
                  <a:lnTo>
                    <a:pt x="382" y="298"/>
                  </a:lnTo>
                  <a:lnTo>
                    <a:pt x="382" y="299"/>
                  </a:lnTo>
                  <a:lnTo>
                    <a:pt x="382" y="301"/>
                  </a:lnTo>
                  <a:lnTo>
                    <a:pt x="381" y="302"/>
                  </a:lnTo>
                  <a:lnTo>
                    <a:pt x="381" y="303"/>
                  </a:lnTo>
                  <a:lnTo>
                    <a:pt x="381" y="304"/>
                  </a:lnTo>
                  <a:lnTo>
                    <a:pt x="380" y="305"/>
                  </a:lnTo>
                  <a:lnTo>
                    <a:pt x="380" y="307"/>
                  </a:lnTo>
                  <a:lnTo>
                    <a:pt x="380" y="308"/>
                  </a:lnTo>
                  <a:lnTo>
                    <a:pt x="380" y="309"/>
                  </a:lnTo>
                  <a:lnTo>
                    <a:pt x="380" y="312"/>
                  </a:lnTo>
                  <a:lnTo>
                    <a:pt x="380" y="313"/>
                  </a:lnTo>
                  <a:lnTo>
                    <a:pt x="379" y="314"/>
                  </a:lnTo>
                  <a:lnTo>
                    <a:pt x="379" y="315"/>
                  </a:lnTo>
                  <a:lnTo>
                    <a:pt x="379" y="316"/>
                  </a:lnTo>
                  <a:lnTo>
                    <a:pt x="379" y="318"/>
                  </a:lnTo>
                  <a:lnTo>
                    <a:pt x="378" y="319"/>
                  </a:lnTo>
                  <a:lnTo>
                    <a:pt x="378" y="320"/>
                  </a:lnTo>
                  <a:lnTo>
                    <a:pt x="378" y="321"/>
                  </a:lnTo>
                  <a:lnTo>
                    <a:pt x="378" y="322"/>
                  </a:lnTo>
                  <a:lnTo>
                    <a:pt x="378" y="324"/>
                  </a:lnTo>
                  <a:lnTo>
                    <a:pt x="378" y="327"/>
                  </a:lnTo>
                  <a:lnTo>
                    <a:pt x="377" y="328"/>
                  </a:lnTo>
                  <a:lnTo>
                    <a:pt x="377" y="329"/>
                  </a:lnTo>
                  <a:lnTo>
                    <a:pt x="377" y="330"/>
                  </a:lnTo>
                  <a:lnTo>
                    <a:pt x="377" y="331"/>
                  </a:lnTo>
                  <a:lnTo>
                    <a:pt x="377" y="332"/>
                  </a:lnTo>
                  <a:lnTo>
                    <a:pt x="376" y="333"/>
                  </a:lnTo>
                  <a:lnTo>
                    <a:pt x="376" y="334"/>
                  </a:lnTo>
                  <a:lnTo>
                    <a:pt x="376" y="335"/>
                  </a:lnTo>
                  <a:lnTo>
                    <a:pt x="376" y="336"/>
                  </a:lnTo>
                  <a:lnTo>
                    <a:pt x="376" y="337"/>
                  </a:lnTo>
                  <a:lnTo>
                    <a:pt x="376" y="338"/>
                  </a:lnTo>
                  <a:lnTo>
                    <a:pt x="376" y="339"/>
                  </a:lnTo>
                  <a:lnTo>
                    <a:pt x="376" y="341"/>
                  </a:lnTo>
                  <a:lnTo>
                    <a:pt x="376" y="342"/>
                  </a:lnTo>
                  <a:lnTo>
                    <a:pt x="374" y="343"/>
                  </a:lnTo>
                  <a:lnTo>
                    <a:pt x="374" y="344"/>
                  </a:lnTo>
                  <a:lnTo>
                    <a:pt x="374" y="345"/>
                  </a:lnTo>
                  <a:lnTo>
                    <a:pt x="374" y="346"/>
                  </a:lnTo>
                  <a:lnTo>
                    <a:pt x="374" y="347"/>
                  </a:lnTo>
                  <a:lnTo>
                    <a:pt x="373" y="348"/>
                  </a:lnTo>
                  <a:lnTo>
                    <a:pt x="373" y="349"/>
                  </a:lnTo>
                  <a:lnTo>
                    <a:pt x="373" y="350"/>
                  </a:lnTo>
                  <a:lnTo>
                    <a:pt x="372" y="351"/>
                  </a:lnTo>
                  <a:lnTo>
                    <a:pt x="372" y="352"/>
                  </a:lnTo>
                  <a:lnTo>
                    <a:pt x="371" y="353"/>
                  </a:lnTo>
                  <a:lnTo>
                    <a:pt x="371" y="354"/>
                  </a:lnTo>
                  <a:lnTo>
                    <a:pt x="370" y="354"/>
                  </a:lnTo>
                  <a:lnTo>
                    <a:pt x="369" y="354"/>
                  </a:lnTo>
                  <a:lnTo>
                    <a:pt x="369" y="356"/>
                  </a:lnTo>
                  <a:lnTo>
                    <a:pt x="368" y="356"/>
                  </a:lnTo>
                  <a:lnTo>
                    <a:pt x="367" y="357"/>
                  </a:lnTo>
                  <a:lnTo>
                    <a:pt x="365" y="357"/>
                  </a:lnTo>
                  <a:lnTo>
                    <a:pt x="364" y="357"/>
                  </a:lnTo>
                  <a:lnTo>
                    <a:pt x="364" y="358"/>
                  </a:lnTo>
                  <a:lnTo>
                    <a:pt x="363" y="358"/>
                  </a:lnTo>
                  <a:lnTo>
                    <a:pt x="362" y="358"/>
                  </a:lnTo>
                  <a:lnTo>
                    <a:pt x="361" y="358"/>
                  </a:lnTo>
                  <a:lnTo>
                    <a:pt x="360" y="359"/>
                  </a:lnTo>
                  <a:lnTo>
                    <a:pt x="359" y="359"/>
                  </a:lnTo>
                  <a:lnTo>
                    <a:pt x="357" y="359"/>
                  </a:lnTo>
                  <a:lnTo>
                    <a:pt x="356" y="359"/>
                  </a:lnTo>
                  <a:lnTo>
                    <a:pt x="355" y="360"/>
                  </a:lnTo>
                  <a:lnTo>
                    <a:pt x="354" y="360"/>
                  </a:lnTo>
                  <a:lnTo>
                    <a:pt x="353" y="360"/>
                  </a:lnTo>
                  <a:lnTo>
                    <a:pt x="352" y="360"/>
                  </a:lnTo>
                  <a:lnTo>
                    <a:pt x="351" y="361"/>
                  </a:lnTo>
                  <a:lnTo>
                    <a:pt x="348" y="361"/>
                  </a:lnTo>
                  <a:lnTo>
                    <a:pt x="348" y="362"/>
                  </a:lnTo>
                  <a:lnTo>
                    <a:pt x="345" y="363"/>
                  </a:lnTo>
                  <a:lnTo>
                    <a:pt x="344" y="363"/>
                  </a:lnTo>
                  <a:lnTo>
                    <a:pt x="343" y="364"/>
                  </a:lnTo>
                  <a:lnTo>
                    <a:pt x="341" y="365"/>
                  </a:lnTo>
                  <a:lnTo>
                    <a:pt x="339" y="366"/>
                  </a:lnTo>
                  <a:lnTo>
                    <a:pt x="338" y="367"/>
                  </a:lnTo>
                  <a:lnTo>
                    <a:pt x="337" y="369"/>
                  </a:lnTo>
                  <a:lnTo>
                    <a:pt x="336" y="371"/>
                  </a:lnTo>
                  <a:lnTo>
                    <a:pt x="335" y="372"/>
                  </a:lnTo>
                  <a:lnTo>
                    <a:pt x="332" y="374"/>
                  </a:lnTo>
                  <a:lnTo>
                    <a:pt x="331" y="376"/>
                  </a:lnTo>
                  <a:lnTo>
                    <a:pt x="330" y="378"/>
                  </a:lnTo>
                  <a:lnTo>
                    <a:pt x="328" y="380"/>
                  </a:lnTo>
                  <a:lnTo>
                    <a:pt x="327" y="382"/>
                  </a:lnTo>
                  <a:lnTo>
                    <a:pt x="326" y="384"/>
                  </a:lnTo>
                  <a:lnTo>
                    <a:pt x="324" y="387"/>
                  </a:lnTo>
                  <a:lnTo>
                    <a:pt x="323" y="389"/>
                  </a:lnTo>
                  <a:lnTo>
                    <a:pt x="322" y="391"/>
                  </a:lnTo>
                  <a:lnTo>
                    <a:pt x="321" y="393"/>
                  </a:lnTo>
                  <a:lnTo>
                    <a:pt x="320" y="396"/>
                  </a:lnTo>
                  <a:lnTo>
                    <a:pt x="319" y="398"/>
                  </a:lnTo>
                  <a:lnTo>
                    <a:pt x="318" y="402"/>
                  </a:lnTo>
                  <a:lnTo>
                    <a:pt x="316" y="404"/>
                  </a:lnTo>
                  <a:lnTo>
                    <a:pt x="316" y="407"/>
                  </a:lnTo>
                  <a:lnTo>
                    <a:pt x="315" y="409"/>
                  </a:lnTo>
                  <a:lnTo>
                    <a:pt x="315" y="412"/>
                  </a:lnTo>
                  <a:lnTo>
                    <a:pt x="314" y="414"/>
                  </a:lnTo>
                  <a:lnTo>
                    <a:pt x="314" y="418"/>
                  </a:lnTo>
                  <a:lnTo>
                    <a:pt x="314" y="421"/>
                  </a:lnTo>
                  <a:lnTo>
                    <a:pt x="314" y="423"/>
                  </a:lnTo>
                  <a:lnTo>
                    <a:pt x="314" y="426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52" name="Freeform 16"/>
            <p:cNvSpPr>
              <a:spLocks/>
            </p:cNvSpPr>
            <p:nvPr/>
          </p:nvSpPr>
          <p:spPr bwMode="auto">
            <a:xfrm>
              <a:off x="1745" y="3207"/>
              <a:ext cx="529" cy="542"/>
            </a:xfrm>
            <a:custGeom>
              <a:avLst/>
              <a:gdLst/>
              <a:ahLst/>
              <a:cxnLst>
                <a:cxn ang="0">
                  <a:pos x="67" y="567"/>
                </a:cxn>
                <a:cxn ang="0">
                  <a:pos x="67" y="543"/>
                </a:cxn>
                <a:cxn ang="0">
                  <a:pos x="47" y="540"/>
                </a:cxn>
                <a:cxn ang="0">
                  <a:pos x="23" y="541"/>
                </a:cxn>
                <a:cxn ang="0">
                  <a:pos x="3" y="528"/>
                </a:cxn>
                <a:cxn ang="0">
                  <a:pos x="5" y="503"/>
                </a:cxn>
                <a:cxn ang="0">
                  <a:pos x="33" y="485"/>
                </a:cxn>
                <a:cxn ang="0">
                  <a:pos x="53" y="472"/>
                </a:cxn>
                <a:cxn ang="0">
                  <a:pos x="77" y="467"/>
                </a:cxn>
                <a:cxn ang="0">
                  <a:pos x="105" y="467"/>
                </a:cxn>
                <a:cxn ang="0">
                  <a:pos x="133" y="467"/>
                </a:cxn>
                <a:cxn ang="0">
                  <a:pos x="162" y="472"/>
                </a:cxn>
                <a:cxn ang="0">
                  <a:pos x="194" y="480"/>
                </a:cxn>
                <a:cxn ang="0">
                  <a:pos x="223" y="480"/>
                </a:cxn>
                <a:cxn ang="0">
                  <a:pos x="247" y="468"/>
                </a:cxn>
                <a:cxn ang="0">
                  <a:pos x="260" y="452"/>
                </a:cxn>
                <a:cxn ang="0">
                  <a:pos x="275" y="425"/>
                </a:cxn>
                <a:cxn ang="0">
                  <a:pos x="295" y="391"/>
                </a:cxn>
                <a:cxn ang="0">
                  <a:pos x="318" y="362"/>
                </a:cxn>
                <a:cxn ang="0">
                  <a:pos x="337" y="344"/>
                </a:cxn>
                <a:cxn ang="0">
                  <a:pos x="357" y="321"/>
                </a:cxn>
                <a:cxn ang="0">
                  <a:pos x="382" y="287"/>
                </a:cxn>
                <a:cxn ang="0">
                  <a:pos x="408" y="249"/>
                </a:cxn>
                <a:cxn ang="0">
                  <a:pos x="419" y="223"/>
                </a:cxn>
                <a:cxn ang="0">
                  <a:pos x="423" y="200"/>
                </a:cxn>
                <a:cxn ang="0">
                  <a:pos x="422" y="170"/>
                </a:cxn>
                <a:cxn ang="0">
                  <a:pos x="418" y="129"/>
                </a:cxn>
                <a:cxn ang="0">
                  <a:pos x="415" y="75"/>
                </a:cxn>
                <a:cxn ang="0">
                  <a:pos x="417" y="21"/>
                </a:cxn>
                <a:cxn ang="0">
                  <a:pos x="409" y="0"/>
                </a:cxn>
                <a:cxn ang="0">
                  <a:pos x="456" y="18"/>
                </a:cxn>
                <a:cxn ang="0">
                  <a:pos x="475" y="48"/>
                </a:cxn>
                <a:cxn ang="0">
                  <a:pos x="476" y="73"/>
                </a:cxn>
                <a:cxn ang="0">
                  <a:pos x="469" y="114"/>
                </a:cxn>
                <a:cxn ang="0">
                  <a:pos x="465" y="153"/>
                </a:cxn>
                <a:cxn ang="0">
                  <a:pos x="489" y="171"/>
                </a:cxn>
                <a:cxn ang="0">
                  <a:pos x="515" y="180"/>
                </a:cxn>
                <a:cxn ang="0">
                  <a:pos x="525" y="210"/>
                </a:cxn>
                <a:cxn ang="0">
                  <a:pos x="529" y="249"/>
                </a:cxn>
                <a:cxn ang="0">
                  <a:pos x="539" y="278"/>
                </a:cxn>
                <a:cxn ang="0">
                  <a:pos x="553" y="301"/>
                </a:cxn>
                <a:cxn ang="0">
                  <a:pos x="562" y="330"/>
                </a:cxn>
                <a:cxn ang="0">
                  <a:pos x="572" y="364"/>
                </a:cxn>
                <a:cxn ang="0">
                  <a:pos x="581" y="392"/>
                </a:cxn>
                <a:cxn ang="0">
                  <a:pos x="583" y="420"/>
                </a:cxn>
                <a:cxn ang="0">
                  <a:pos x="583" y="458"/>
                </a:cxn>
                <a:cxn ang="0">
                  <a:pos x="571" y="468"/>
                </a:cxn>
                <a:cxn ang="0">
                  <a:pos x="545" y="473"/>
                </a:cxn>
                <a:cxn ang="0">
                  <a:pos x="518" y="486"/>
                </a:cxn>
                <a:cxn ang="0">
                  <a:pos x="487" y="499"/>
                </a:cxn>
                <a:cxn ang="0">
                  <a:pos x="448" y="518"/>
                </a:cxn>
                <a:cxn ang="0">
                  <a:pos x="408" y="537"/>
                </a:cxn>
                <a:cxn ang="0">
                  <a:pos x="372" y="519"/>
                </a:cxn>
                <a:cxn ang="0">
                  <a:pos x="341" y="516"/>
                </a:cxn>
                <a:cxn ang="0">
                  <a:pos x="317" y="533"/>
                </a:cxn>
                <a:cxn ang="0">
                  <a:pos x="304" y="563"/>
                </a:cxn>
                <a:cxn ang="0">
                  <a:pos x="292" y="600"/>
                </a:cxn>
                <a:cxn ang="0">
                  <a:pos x="272" y="635"/>
                </a:cxn>
                <a:cxn ang="0">
                  <a:pos x="227" y="642"/>
                </a:cxn>
                <a:cxn ang="0">
                  <a:pos x="184" y="626"/>
                </a:cxn>
                <a:cxn ang="0">
                  <a:pos x="153" y="610"/>
                </a:cxn>
                <a:cxn ang="0">
                  <a:pos x="122" y="607"/>
                </a:cxn>
                <a:cxn ang="0">
                  <a:pos x="87" y="608"/>
                </a:cxn>
              </a:cxnLst>
              <a:rect l="0" t="0" r="r" b="b"/>
              <a:pathLst>
                <a:path w="584" h="645">
                  <a:moveTo>
                    <a:pt x="67" y="614"/>
                  </a:moveTo>
                  <a:lnTo>
                    <a:pt x="67" y="608"/>
                  </a:lnTo>
                  <a:lnTo>
                    <a:pt x="67" y="606"/>
                  </a:lnTo>
                  <a:lnTo>
                    <a:pt x="67" y="602"/>
                  </a:lnTo>
                  <a:lnTo>
                    <a:pt x="67" y="600"/>
                  </a:lnTo>
                  <a:lnTo>
                    <a:pt x="67" y="598"/>
                  </a:lnTo>
                  <a:lnTo>
                    <a:pt x="67" y="595"/>
                  </a:lnTo>
                  <a:lnTo>
                    <a:pt x="67" y="593"/>
                  </a:lnTo>
                  <a:lnTo>
                    <a:pt x="67" y="591"/>
                  </a:lnTo>
                  <a:lnTo>
                    <a:pt x="67" y="588"/>
                  </a:lnTo>
                  <a:lnTo>
                    <a:pt x="67" y="586"/>
                  </a:lnTo>
                  <a:lnTo>
                    <a:pt x="67" y="585"/>
                  </a:lnTo>
                  <a:lnTo>
                    <a:pt x="67" y="583"/>
                  </a:lnTo>
                  <a:lnTo>
                    <a:pt x="67" y="581"/>
                  </a:lnTo>
                  <a:lnTo>
                    <a:pt x="67" y="580"/>
                  </a:lnTo>
                  <a:lnTo>
                    <a:pt x="67" y="578"/>
                  </a:lnTo>
                  <a:lnTo>
                    <a:pt x="67" y="576"/>
                  </a:lnTo>
                  <a:lnTo>
                    <a:pt x="67" y="575"/>
                  </a:lnTo>
                  <a:lnTo>
                    <a:pt x="67" y="574"/>
                  </a:lnTo>
                  <a:lnTo>
                    <a:pt x="67" y="571"/>
                  </a:lnTo>
                  <a:lnTo>
                    <a:pt x="67" y="570"/>
                  </a:lnTo>
                  <a:lnTo>
                    <a:pt x="67" y="569"/>
                  </a:lnTo>
                  <a:lnTo>
                    <a:pt x="67" y="567"/>
                  </a:lnTo>
                  <a:lnTo>
                    <a:pt x="67" y="566"/>
                  </a:lnTo>
                  <a:lnTo>
                    <a:pt x="67" y="565"/>
                  </a:lnTo>
                  <a:lnTo>
                    <a:pt x="67" y="564"/>
                  </a:lnTo>
                  <a:lnTo>
                    <a:pt x="67" y="563"/>
                  </a:lnTo>
                  <a:lnTo>
                    <a:pt x="67" y="562"/>
                  </a:lnTo>
                  <a:lnTo>
                    <a:pt x="67" y="561"/>
                  </a:lnTo>
                  <a:lnTo>
                    <a:pt x="67" y="560"/>
                  </a:lnTo>
                  <a:lnTo>
                    <a:pt x="67" y="559"/>
                  </a:lnTo>
                  <a:lnTo>
                    <a:pt x="68" y="559"/>
                  </a:lnTo>
                  <a:lnTo>
                    <a:pt x="67" y="556"/>
                  </a:lnTo>
                  <a:lnTo>
                    <a:pt x="67" y="555"/>
                  </a:lnTo>
                  <a:lnTo>
                    <a:pt x="67" y="554"/>
                  </a:lnTo>
                  <a:lnTo>
                    <a:pt x="67" y="553"/>
                  </a:lnTo>
                  <a:lnTo>
                    <a:pt x="67" y="552"/>
                  </a:lnTo>
                  <a:lnTo>
                    <a:pt x="67" y="551"/>
                  </a:lnTo>
                  <a:lnTo>
                    <a:pt x="67" y="550"/>
                  </a:lnTo>
                  <a:lnTo>
                    <a:pt x="67" y="549"/>
                  </a:lnTo>
                  <a:lnTo>
                    <a:pt x="67" y="548"/>
                  </a:lnTo>
                  <a:lnTo>
                    <a:pt x="67" y="547"/>
                  </a:lnTo>
                  <a:lnTo>
                    <a:pt x="67" y="546"/>
                  </a:lnTo>
                  <a:lnTo>
                    <a:pt x="67" y="545"/>
                  </a:lnTo>
                  <a:lnTo>
                    <a:pt x="67" y="544"/>
                  </a:lnTo>
                  <a:lnTo>
                    <a:pt x="67" y="543"/>
                  </a:lnTo>
                  <a:lnTo>
                    <a:pt x="67" y="541"/>
                  </a:lnTo>
                  <a:lnTo>
                    <a:pt x="67" y="540"/>
                  </a:lnTo>
                  <a:lnTo>
                    <a:pt x="65" y="539"/>
                  </a:lnTo>
                  <a:lnTo>
                    <a:pt x="65" y="538"/>
                  </a:lnTo>
                  <a:lnTo>
                    <a:pt x="65" y="537"/>
                  </a:lnTo>
                  <a:lnTo>
                    <a:pt x="64" y="537"/>
                  </a:lnTo>
                  <a:lnTo>
                    <a:pt x="64" y="536"/>
                  </a:lnTo>
                  <a:lnTo>
                    <a:pt x="63" y="536"/>
                  </a:lnTo>
                  <a:lnTo>
                    <a:pt x="62" y="535"/>
                  </a:lnTo>
                  <a:lnTo>
                    <a:pt x="61" y="535"/>
                  </a:lnTo>
                  <a:lnTo>
                    <a:pt x="60" y="535"/>
                  </a:lnTo>
                  <a:lnTo>
                    <a:pt x="59" y="536"/>
                  </a:lnTo>
                  <a:lnTo>
                    <a:pt x="58" y="536"/>
                  </a:lnTo>
                  <a:lnTo>
                    <a:pt x="56" y="536"/>
                  </a:lnTo>
                  <a:lnTo>
                    <a:pt x="55" y="537"/>
                  </a:lnTo>
                  <a:lnTo>
                    <a:pt x="54" y="537"/>
                  </a:lnTo>
                  <a:lnTo>
                    <a:pt x="53" y="537"/>
                  </a:lnTo>
                  <a:lnTo>
                    <a:pt x="53" y="538"/>
                  </a:lnTo>
                  <a:lnTo>
                    <a:pt x="52" y="538"/>
                  </a:lnTo>
                  <a:lnTo>
                    <a:pt x="51" y="539"/>
                  </a:lnTo>
                  <a:lnTo>
                    <a:pt x="50" y="539"/>
                  </a:lnTo>
                  <a:lnTo>
                    <a:pt x="48" y="539"/>
                  </a:lnTo>
                  <a:lnTo>
                    <a:pt x="47" y="540"/>
                  </a:lnTo>
                  <a:lnTo>
                    <a:pt x="46" y="540"/>
                  </a:lnTo>
                  <a:lnTo>
                    <a:pt x="45" y="541"/>
                  </a:lnTo>
                  <a:lnTo>
                    <a:pt x="43" y="541"/>
                  </a:lnTo>
                  <a:lnTo>
                    <a:pt x="42" y="541"/>
                  </a:lnTo>
                  <a:lnTo>
                    <a:pt x="41" y="543"/>
                  </a:lnTo>
                  <a:lnTo>
                    <a:pt x="39" y="543"/>
                  </a:lnTo>
                  <a:lnTo>
                    <a:pt x="38" y="543"/>
                  </a:lnTo>
                  <a:lnTo>
                    <a:pt x="37" y="543"/>
                  </a:lnTo>
                  <a:lnTo>
                    <a:pt x="37" y="544"/>
                  </a:lnTo>
                  <a:lnTo>
                    <a:pt x="36" y="544"/>
                  </a:lnTo>
                  <a:lnTo>
                    <a:pt x="35" y="544"/>
                  </a:lnTo>
                  <a:lnTo>
                    <a:pt x="34" y="544"/>
                  </a:lnTo>
                  <a:lnTo>
                    <a:pt x="33" y="544"/>
                  </a:lnTo>
                  <a:lnTo>
                    <a:pt x="32" y="544"/>
                  </a:lnTo>
                  <a:lnTo>
                    <a:pt x="30" y="544"/>
                  </a:lnTo>
                  <a:lnTo>
                    <a:pt x="29" y="544"/>
                  </a:lnTo>
                  <a:lnTo>
                    <a:pt x="28" y="543"/>
                  </a:lnTo>
                  <a:lnTo>
                    <a:pt x="27" y="543"/>
                  </a:lnTo>
                  <a:lnTo>
                    <a:pt x="26" y="543"/>
                  </a:lnTo>
                  <a:lnTo>
                    <a:pt x="25" y="543"/>
                  </a:lnTo>
                  <a:lnTo>
                    <a:pt x="25" y="541"/>
                  </a:lnTo>
                  <a:lnTo>
                    <a:pt x="24" y="541"/>
                  </a:lnTo>
                  <a:lnTo>
                    <a:pt x="23" y="541"/>
                  </a:lnTo>
                  <a:lnTo>
                    <a:pt x="21" y="541"/>
                  </a:lnTo>
                  <a:lnTo>
                    <a:pt x="20" y="540"/>
                  </a:lnTo>
                  <a:lnTo>
                    <a:pt x="19" y="540"/>
                  </a:lnTo>
                  <a:lnTo>
                    <a:pt x="18" y="539"/>
                  </a:lnTo>
                  <a:lnTo>
                    <a:pt x="17" y="539"/>
                  </a:lnTo>
                  <a:lnTo>
                    <a:pt x="16" y="539"/>
                  </a:lnTo>
                  <a:lnTo>
                    <a:pt x="16" y="538"/>
                  </a:lnTo>
                  <a:lnTo>
                    <a:pt x="15" y="538"/>
                  </a:lnTo>
                  <a:lnTo>
                    <a:pt x="15" y="537"/>
                  </a:lnTo>
                  <a:lnTo>
                    <a:pt x="14" y="537"/>
                  </a:lnTo>
                  <a:lnTo>
                    <a:pt x="12" y="537"/>
                  </a:lnTo>
                  <a:lnTo>
                    <a:pt x="12" y="536"/>
                  </a:lnTo>
                  <a:lnTo>
                    <a:pt x="11" y="536"/>
                  </a:lnTo>
                  <a:lnTo>
                    <a:pt x="11" y="535"/>
                  </a:lnTo>
                  <a:lnTo>
                    <a:pt x="10" y="535"/>
                  </a:lnTo>
                  <a:lnTo>
                    <a:pt x="9" y="534"/>
                  </a:lnTo>
                  <a:lnTo>
                    <a:pt x="8" y="533"/>
                  </a:lnTo>
                  <a:lnTo>
                    <a:pt x="7" y="532"/>
                  </a:lnTo>
                  <a:lnTo>
                    <a:pt x="7" y="531"/>
                  </a:lnTo>
                  <a:lnTo>
                    <a:pt x="6" y="531"/>
                  </a:lnTo>
                  <a:lnTo>
                    <a:pt x="6" y="530"/>
                  </a:lnTo>
                  <a:lnTo>
                    <a:pt x="5" y="529"/>
                  </a:lnTo>
                  <a:lnTo>
                    <a:pt x="3" y="528"/>
                  </a:lnTo>
                  <a:lnTo>
                    <a:pt x="3" y="527"/>
                  </a:lnTo>
                  <a:lnTo>
                    <a:pt x="2" y="524"/>
                  </a:lnTo>
                  <a:lnTo>
                    <a:pt x="1" y="523"/>
                  </a:lnTo>
                  <a:lnTo>
                    <a:pt x="1" y="522"/>
                  </a:lnTo>
                  <a:lnTo>
                    <a:pt x="1" y="521"/>
                  </a:lnTo>
                  <a:lnTo>
                    <a:pt x="1" y="520"/>
                  </a:lnTo>
                  <a:lnTo>
                    <a:pt x="1" y="519"/>
                  </a:lnTo>
                  <a:lnTo>
                    <a:pt x="0" y="518"/>
                  </a:lnTo>
                  <a:lnTo>
                    <a:pt x="0" y="517"/>
                  </a:lnTo>
                  <a:lnTo>
                    <a:pt x="0" y="516"/>
                  </a:lnTo>
                  <a:lnTo>
                    <a:pt x="0" y="515"/>
                  </a:lnTo>
                  <a:lnTo>
                    <a:pt x="0" y="514"/>
                  </a:lnTo>
                  <a:lnTo>
                    <a:pt x="0" y="513"/>
                  </a:lnTo>
                  <a:lnTo>
                    <a:pt x="0" y="512"/>
                  </a:lnTo>
                  <a:lnTo>
                    <a:pt x="1" y="511"/>
                  </a:lnTo>
                  <a:lnTo>
                    <a:pt x="1" y="509"/>
                  </a:lnTo>
                  <a:lnTo>
                    <a:pt x="1" y="508"/>
                  </a:lnTo>
                  <a:lnTo>
                    <a:pt x="1" y="507"/>
                  </a:lnTo>
                  <a:lnTo>
                    <a:pt x="2" y="506"/>
                  </a:lnTo>
                  <a:lnTo>
                    <a:pt x="2" y="505"/>
                  </a:lnTo>
                  <a:lnTo>
                    <a:pt x="3" y="504"/>
                  </a:lnTo>
                  <a:lnTo>
                    <a:pt x="3" y="503"/>
                  </a:lnTo>
                  <a:lnTo>
                    <a:pt x="5" y="503"/>
                  </a:lnTo>
                  <a:lnTo>
                    <a:pt x="5" y="502"/>
                  </a:lnTo>
                  <a:lnTo>
                    <a:pt x="6" y="501"/>
                  </a:lnTo>
                  <a:lnTo>
                    <a:pt x="7" y="500"/>
                  </a:lnTo>
                  <a:lnTo>
                    <a:pt x="8" y="499"/>
                  </a:lnTo>
                  <a:lnTo>
                    <a:pt x="9" y="498"/>
                  </a:lnTo>
                  <a:lnTo>
                    <a:pt x="10" y="497"/>
                  </a:lnTo>
                  <a:lnTo>
                    <a:pt x="12" y="496"/>
                  </a:lnTo>
                  <a:lnTo>
                    <a:pt x="12" y="494"/>
                  </a:lnTo>
                  <a:lnTo>
                    <a:pt x="14" y="494"/>
                  </a:lnTo>
                  <a:lnTo>
                    <a:pt x="15" y="494"/>
                  </a:lnTo>
                  <a:lnTo>
                    <a:pt x="16" y="493"/>
                  </a:lnTo>
                  <a:lnTo>
                    <a:pt x="17" y="492"/>
                  </a:lnTo>
                  <a:lnTo>
                    <a:pt x="18" y="492"/>
                  </a:lnTo>
                  <a:lnTo>
                    <a:pt x="19" y="491"/>
                  </a:lnTo>
                  <a:lnTo>
                    <a:pt x="20" y="491"/>
                  </a:lnTo>
                  <a:lnTo>
                    <a:pt x="21" y="490"/>
                  </a:lnTo>
                  <a:lnTo>
                    <a:pt x="23" y="490"/>
                  </a:lnTo>
                  <a:lnTo>
                    <a:pt x="24" y="489"/>
                  </a:lnTo>
                  <a:lnTo>
                    <a:pt x="26" y="488"/>
                  </a:lnTo>
                  <a:lnTo>
                    <a:pt x="28" y="487"/>
                  </a:lnTo>
                  <a:lnTo>
                    <a:pt x="30" y="486"/>
                  </a:lnTo>
                  <a:lnTo>
                    <a:pt x="32" y="485"/>
                  </a:lnTo>
                  <a:lnTo>
                    <a:pt x="33" y="485"/>
                  </a:lnTo>
                  <a:lnTo>
                    <a:pt x="34" y="484"/>
                  </a:lnTo>
                  <a:lnTo>
                    <a:pt x="35" y="484"/>
                  </a:lnTo>
                  <a:lnTo>
                    <a:pt x="36" y="484"/>
                  </a:lnTo>
                  <a:lnTo>
                    <a:pt x="37" y="483"/>
                  </a:lnTo>
                  <a:lnTo>
                    <a:pt x="39" y="482"/>
                  </a:lnTo>
                  <a:lnTo>
                    <a:pt x="41" y="481"/>
                  </a:lnTo>
                  <a:lnTo>
                    <a:pt x="42" y="481"/>
                  </a:lnTo>
                  <a:lnTo>
                    <a:pt x="42" y="480"/>
                  </a:lnTo>
                  <a:lnTo>
                    <a:pt x="43" y="480"/>
                  </a:lnTo>
                  <a:lnTo>
                    <a:pt x="44" y="480"/>
                  </a:lnTo>
                  <a:lnTo>
                    <a:pt x="44" y="478"/>
                  </a:lnTo>
                  <a:lnTo>
                    <a:pt x="45" y="477"/>
                  </a:lnTo>
                  <a:lnTo>
                    <a:pt x="46" y="477"/>
                  </a:lnTo>
                  <a:lnTo>
                    <a:pt x="46" y="476"/>
                  </a:lnTo>
                  <a:lnTo>
                    <a:pt x="47" y="476"/>
                  </a:lnTo>
                  <a:lnTo>
                    <a:pt x="48" y="475"/>
                  </a:lnTo>
                  <a:lnTo>
                    <a:pt x="50" y="475"/>
                  </a:lnTo>
                  <a:lnTo>
                    <a:pt x="50" y="474"/>
                  </a:lnTo>
                  <a:lnTo>
                    <a:pt x="51" y="474"/>
                  </a:lnTo>
                  <a:lnTo>
                    <a:pt x="51" y="473"/>
                  </a:lnTo>
                  <a:lnTo>
                    <a:pt x="52" y="473"/>
                  </a:lnTo>
                  <a:lnTo>
                    <a:pt x="52" y="472"/>
                  </a:lnTo>
                  <a:lnTo>
                    <a:pt x="53" y="472"/>
                  </a:lnTo>
                  <a:lnTo>
                    <a:pt x="53" y="471"/>
                  </a:lnTo>
                  <a:lnTo>
                    <a:pt x="54" y="471"/>
                  </a:lnTo>
                  <a:lnTo>
                    <a:pt x="55" y="471"/>
                  </a:lnTo>
                  <a:lnTo>
                    <a:pt x="55" y="470"/>
                  </a:lnTo>
                  <a:lnTo>
                    <a:pt x="56" y="469"/>
                  </a:lnTo>
                  <a:lnTo>
                    <a:pt x="58" y="469"/>
                  </a:lnTo>
                  <a:lnTo>
                    <a:pt x="59" y="469"/>
                  </a:lnTo>
                  <a:lnTo>
                    <a:pt x="60" y="468"/>
                  </a:lnTo>
                  <a:lnTo>
                    <a:pt x="61" y="468"/>
                  </a:lnTo>
                  <a:lnTo>
                    <a:pt x="62" y="468"/>
                  </a:lnTo>
                  <a:lnTo>
                    <a:pt x="63" y="467"/>
                  </a:lnTo>
                  <a:lnTo>
                    <a:pt x="64" y="467"/>
                  </a:lnTo>
                  <a:lnTo>
                    <a:pt x="65" y="467"/>
                  </a:lnTo>
                  <a:lnTo>
                    <a:pt x="67" y="467"/>
                  </a:lnTo>
                  <a:lnTo>
                    <a:pt x="68" y="467"/>
                  </a:lnTo>
                  <a:lnTo>
                    <a:pt x="69" y="467"/>
                  </a:lnTo>
                  <a:lnTo>
                    <a:pt x="70" y="467"/>
                  </a:lnTo>
                  <a:lnTo>
                    <a:pt x="71" y="467"/>
                  </a:lnTo>
                  <a:lnTo>
                    <a:pt x="72" y="467"/>
                  </a:lnTo>
                  <a:lnTo>
                    <a:pt x="73" y="467"/>
                  </a:lnTo>
                  <a:lnTo>
                    <a:pt x="74" y="467"/>
                  </a:lnTo>
                  <a:lnTo>
                    <a:pt x="76" y="467"/>
                  </a:lnTo>
                  <a:lnTo>
                    <a:pt x="77" y="467"/>
                  </a:lnTo>
                  <a:lnTo>
                    <a:pt x="78" y="467"/>
                  </a:lnTo>
                  <a:lnTo>
                    <a:pt x="79" y="467"/>
                  </a:lnTo>
                  <a:lnTo>
                    <a:pt x="80" y="467"/>
                  </a:lnTo>
                  <a:lnTo>
                    <a:pt x="81" y="467"/>
                  </a:lnTo>
                  <a:lnTo>
                    <a:pt x="82" y="467"/>
                  </a:lnTo>
                  <a:lnTo>
                    <a:pt x="83" y="467"/>
                  </a:lnTo>
                  <a:lnTo>
                    <a:pt x="85" y="467"/>
                  </a:lnTo>
                  <a:lnTo>
                    <a:pt x="86" y="467"/>
                  </a:lnTo>
                  <a:lnTo>
                    <a:pt x="87" y="467"/>
                  </a:lnTo>
                  <a:lnTo>
                    <a:pt x="89" y="467"/>
                  </a:lnTo>
                  <a:lnTo>
                    <a:pt x="90" y="467"/>
                  </a:lnTo>
                  <a:lnTo>
                    <a:pt x="91" y="467"/>
                  </a:lnTo>
                  <a:lnTo>
                    <a:pt x="92" y="467"/>
                  </a:lnTo>
                  <a:lnTo>
                    <a:pt x="94" y="467"/>
                  </a:lnTo>
                  <a:lnTo>
                    <a:pt x="95" y="467"/>
                  </a:lnTo>
                  <a:lnTo>
                    <a:pt x="96" y="467"/>
                  </a:lnTo>
                  <a:lnTo>
                    <a:pt x="98" y="467"/>
                  </a:lnTo>
                  <a:lnTo>
                    <a:pt x="99" y="467"/>
                  </a:lnTo>
                  <a:lnTo>
                    <a:pt x="100" y="467"/>
                  </a:lnTo>
                  <a:lnTo>
                    <a:pt x="101" y="467"/>
                  </a:lnTo>
                  <a:lnTo>
                    <a:pt x="103" y="467"/>
                  </a:lnTo>
                  <a:lnTo>
                    <a:pt x="104" y="467"/>
                  </a:lnTo>
                  <a:lnTo>
                    <a:pt x="105" y="467"/>
                  </a:lnTo>
                  <a:lnTo>
                    <a:pt x="106" y="467"/>
                  </a:lnTo>
                  <a:lnTo>
                    <a:pt x="107" y="467"/>
                  </a:lnTo>
                  <a:lnTo>
                    <a:pt x="108" y="467"/>
                  </a:lnTo>
                  <a:lnTo>
                    <a:pt x="109" y="467"/>
                  </a:lnTo>
                  <a:lnTo>
                    <a:pt x="112" y="467"/>
                  </a:lnTo>
                  <a:lnTo>
                    <a:pt x="114" y="467"/>
                  </a:lnTo>
                  <a:lnTo>
                    <a:pt x="115" y="467"/>
                  </a:lnTo>
                  <a:lnTo>
                    <a:pt x="116" y="467"/>
                  </a:lnTo>
                  <a:lnTo>
                    <a:pt x="117" y="467"/>
                  </a:lnTo>
                  <a:lnTo>
                    <a:pt x="118" y="467"/>
                  </a:lnTo>
                  <a:lnTo>
                    <a:pt x="120" y="467"/>
                  </a:lnTo>
                  <a:lnTo>
                    <a:pt x="121" y="467"/>
                  </a:lnTo>
                  <a:lnTo>
                    <a:pt x="122" y="467"/>
                  </a:lnTo>
                  <a:lnTo>
                    <a:pt x="123" y="467"/>
                  </a:lnTo>
                  <a:lnTo>
                    <a:pt x="124" y="467"/>
                  </a:lnTo>
                  <a:lnTo>
                    <a:pt x="125" y="467"/>
                  </a:lnTo>
                  <a:lnTo>
                    <a:pt x="126" y="467"/>
                  </a:lnTo>
                  <a:lnTo>
                    <a:pt x="127" y="467"/>
                  </a:lnTo>
                  <a:lnTo>
                    <a:pt x="129" y="467"/>
                  </a:lnTo>
                  <a:lnTo>
                    <a:pt x="130" y="467"/>
                  </a:lnTo>
                  <a:lnTo>
                    <a:pt x="131" y="467"/>
                  </a:lnTo>
                  <a:lnTo>
                    <a:pt x="132" y="467"/>
                  </a:lnTo>
                  <a:lnTo>
                    <a:pt x="133" y="467"/>
                  </a:lnTo>
                  <a:lnTo>
                    <a:pt x="134" y="467"/>
                  </a:lnTo>
                  <a:lnTo>
                    <a:pt x="135" y="467"/>
                  </a:lnTo>
                  <a:lnTo>
                    <a:pt x="136" y="467"/>
                  </a:lnTo>
                  <a:lnTo>
                    <a:pt x="138" y="467"/>
                  </a:lnTo>
                  <a:lnTo>
                    <a:pt x="139" y="467"/>
                  </a:lnTo>
                  <a:lnTo>
                    <a:pt x="140" y="468"/>
                  </a:lnTo>
                  <a:lnTo>
                    <a:pt x="141" y="468"/>
                  </a:lnTo>
                  <a:lnTo>
                    <a:pt x="142" y="468"/>
                  </a:lnTo>
                  <a:lnTo>
                    <a:pt x="143" y="468"/>
                  </a:lnTo>
                  <a:lnTo>
                    <a:pt x="144" y="468"/>
                  </a:lnTo>
                  <a:lnTo>
                    <a:pt x="145" y="468"/>
                  </a:lnTo>
                  <a:lnTo>
                    <a:pt x="147" y="469"/>
                  </a:lnTo>
                  <a:lnTo>
                    <a:pt x="148" y="469"/>
                  </a:lnTo>
                  <a:lnTo>
                    <a:pt x="150" y="469"/>
                  </a:lnTo>
                  <a:lnTo>
                    <a:pt x="152" y="469"/>
                  </a:lnTo>
                  <a:lnTo>
                    <a:pt x="153" y="469"/>
                  </a:lnTo>
                  <a:lnTo>
                    <a:pt x="154" y="470"/>
                  </a:lnTo>
                  <a:lnTo>
                    <a:pt x="156" y="470"/>
                  </a:lnTo>
                  <a:lnTo>
                    <a:pt x="157" y="470"/>
                  </a:lnTo>
                  <a:lnTo>
                    <a:pt x="159" y="471"/>
                  </a:lnTo>
                  <a:lnTo>
                    <a:pt x="160" y="471"/>
                  </a:lnTo>
                  <a:lnTo>
                    <a:pt x="161" y="471"/>
                  </a:lnTo>
                  <a:lnTo>
                    <a:pt x="162" y="472"/>
                  </a:lnTo>
                  <a:lnTo>
                    <a:pt x="164" y="472"/>
                  </a:lnTo>
                  <a:lnTo>
                    <a:pt x="166" y="472"/>
                  </a:lnTo>
                  <a:lnTo>
                    <a:pt x="167" y="473"/>
                  </a:lnTo>
                  <a:lnTo>
                    <a:pt x="168" y="473"/>
                  </a:lnTo>
                  <a:lnTo>
                    <a:pt x="169" y="473"/>
                  </a:lnTo>
                  <a:lnTo>
                    <a:pt x="170" y="474"/>
                  </a:lnTo>
                  <a:lnTo>
                    <a:pt x="171" y="474"/>
                  </a:lnTo>
                  <a:lnTo>
                    <a:pt x="173" y="475"/>
                  </a:lnTo>
                  <a:lnTo>
                    <a:pt x="175" y="475"/>
                  </a:lnTo>
                  <a:lnTo>
                    <a:pt x="176" y="475"/>
                  </a:lnTo>
                  <a:lnTo>
                    <a:pt x="177" y="475"/>
                  </a:lnTo>
                  <a:lnTo>
                    <a:pt x="178" y="476"/>
                  </a:lnTo>
                  <a:lnTo>
                    <a:pt x="179" y="476"/>
                  </a:lnTo>
                  <a:lnTo>
                    <a:pt x="182" y="477"/>
                  </a:lnTo>
                  <a:lnTo>
                    <a:pt x="183" y="477"/>
                  </a:lnTo>
                  <a:lnTo>
                    <a:pt x="184" y="477"/>
                  </a:lnTo>
                  <a:lnTo>
                    <a:pt x="185" y="477"/>
                  </a:lnTo>
                  <a:lnTo>
                    <a:pt x="186" y="478"/>
                  </a:lnTo>
                  <a:lnTo>
                    <a:pt x="188" y="478"/>
                  </a:lnTo>
                  <a:lnTo>
                    <a:pt x="189" y="478"/>
                  </a:lnTo>
                  <a:lnTo>
                    <a:pt x="191" y="480"/>
                  </a:lnTo>
                  <a:lnTo>
                    <a:pt x="192" y="480"/>
                  </a:lnTo>
                  <a:lnTo>
                    <a:pt x="194" y="480"/>
                  </a:lnTo>
                  <a:lnTo>
                    <a:pt x="195" y="480"/>
                  </a:lnTo>
                  <a:lnTo>
                    <a:pt x="196" y="480"/>
                  </a:lnTo>
                  <a:lnTo>
                    <a:pt x="197" y="481"/>
                  </a:lnTo>
                  <a:lnTo>
                    <a:pt x="200" y="481"/>
                  </a:lnTo>
                  <a:lnTo>
                    <a:pt x="202" y="481"/>
                  </a:lnTo>
                  <a:lnTo>
                    <a:pt x="203" y="481"/>
                  </a:lnTo>
                  <a:lnTo>
                    <a:pt x="204" y="481"/>
                  </a:lnTo>
                  <a:lnTo>
                    <a:pt x="205" y="482"/>
                  </a:lnTo>
                  <a:lnTo>
                    <a:pt x="206" y="482"/>
                  </a:lnTo>
                  <a:lnTo>
                    <a:pt x="207" y="482"/>
                  </a:lnTo>
                  <a:lnTo>
                    <a:pt x="209" y="482"/>
                  </a:lnTo>
                  <a:lnTo>
                    <a:pt x="211" y="482"/>
                  </a:lnTo>
                  <a:lnTo>
                    <a:pt x="212" y="482"/>
                  </a:lnTo>
                  <a:lnTo>
                    <a:pt x="213" y="482"/>
                  </a:lnTo>
                  <a:lnTo>
                    <a:pt x="214" y="482"/>
                  </a:lnTo>
                  <a:lnTo>
                    <a:pt x="215" y="482"/>
                  </a:lnTo>
                  <a:lnTo>
                    <a:pt x="217" y="481"/>
                  </a:lnTo>
                  <a:lnTo>
                    <a:pt x="218" y="481"/>
                  </a:lnTo>
                  <a:lnTo>
                    <a:pt x="219" y="481"/>
                  </a:lnTo>
                  <a:lnTo>
                    <a:pt x="220" y="481"/>
                  </a:lnTo>
                  <a:lnTo>
                    <a:pt x="221" y="481"/>
                  </a:lnTo>
                  <a:lnTo>
                    <a:pt x="222" y="480"/>
                  </a:lnTo>
                  <a:lnTo>
                    <a:pt x="223" y="480"/>
                  </a:lnTo>
                  <a:lnTo>
                    <a:pt x="224" y="480"/>
                  </a:lnTo>
                  <a:lnTo>
                    <a:pt x="227" y="480"/>
                  </a:lnTo>
                  <a:lnTo>
                    <a:pt x="228" y="478"/>
                  </a:lnTo>
                  <a:lnTo>
                    <a:pt x="229" y="478"/>
                  </a:lnTo>
                  <a:lnTo>
                    <a:pt x="230" y="477"/>
                  </a:lnTo>
                  <a:lnTo>
                    <a:pt x="231" y="477"/>
                  </a:lnTo>
                  <a:lnTo>
                    <a:pt x="232" y="477"/>
                  </a:lnTo>
                  <a:lnTo>
                    <a:pt x="233" y="477"/>
                  </a:lnTo>
                  <a:lnTo>
                    <a:pt x="233" y="476"/>
                  </a:lnTo>
                  <a:lnTo>
                    <a:pt x="235" y="476"/>
                  </a:lnTo>
                  <a:lnTo>
                    <a:pt x="236" y="475"/>
                  </a:lnTo>
                  <a:lnTo>
                    <a:pt x="237" y="475"/>
                  </a:lnTo>
                  <a:lnTo>
                    <a:pt x="238" y="474"/>
                  </a:lnTo>
                  <a:lnTo>
                    <a:pt x="239" y="473"/>
                  </a:lnTo>
                  <a:lnTo>
                    <a:pt x="240" y="473"/>
                  </a:lnTo>
                  <a:lnTo>
                    <a:pt x="241" y="472"/>
                  </a:lnTo>
                  <a:lnTo>
                    <a:pt x="242" y="472"/>
                  </a:lnTo>
                  <a:lnTo>
                    <a:pt x="242" y="471"/>
                  </a:lnTo>
                  <a:lnTo>
                    <a:pt x="244" y="471"/>
                  </a:lnTo>
                  <a:lnTo>
                    <a:pt x="245" y="470"/>
                  </a:lnTo>
                  <a:lnTo>
                    <a:pt x="246" y="469"/>
                  </a:lnTo>
                  <a:lnTo>
                    <a:pt x="247" y="469"/>
                  </a:lnTo>
                  <a:lnTo>
                    <a:pt x="247" y="468"/>
                  </a:lnTo>
                  <a:lnTo>
                    <a:pt x="248" y="468"/>
                  </a:lnTo>
                  <a:lnTo>
                    <a:pt x="248" y="467"/>
                  </a:lnTo>
                  <a:lnTo>
                    <a:pt x="249" y="467"/>
                  </a:lnTo>
                  <a:lnTo>
                    <a:pt x="250" y="466"/>
                  </a:lnTo>
                  <a:lnTo>
                    <a:pt x="250" y="465"/>
                  </a:lnTo>
                  <a:lnTo>
                    <a:pt x="251" y="465"/>
                  </a:lnTo>
                  <a:lnTo>
                    <a:pt x="251" y="464"/>
                  </a:lnTo>
                  <a:lnTo>
                    <a:pt x="253" y="462"/>
                  </a:lnTo>
                  <a:lnTo>
                    <a:pt x="254" y="461"/>
                  </a:lnTo>
                  <a:lnTo>
                    <a:pt x="254" y="460"/>
                  </a:lnTo>
                  <a:lnTo>
                    <a:pt x="255" y="460"/>
                  </a:lnTo>
                  <a:lnTo>
                    <a:pt x="255" y="459"/>
                  </a:lnTo>
                  <a:lnTo>
                    <a:pt x="256" y="459"/>
                  </a:lnTo>
                  <a:lnTo>
                    <a:pt x="256" y="458"/>
                  </a:lnTo>
                  <a:lnTo>
                    <a:pt x="257" y="458"/>
                  </a:lnTo>
                  <a:lnTo>
                    <a:pt x="257" y="457"/>
                  </a:lnTo>
                  <a:lnTo>
                    <a:pt x="257" y="456"/>
                  </a:lnTo>
                  <a:lnTo>
                    <a:pt x="258" y="456"/>
                  </a:lnTo>
                  <a:lnTo>
                    <a:pt x="258" y="455"/>
                  </a:lnTo>
                  <a:lnTo>
                    <a:pt x="258" y="454"/>
                  </a:lnTo>
                  <a:lnTo>
                    <a:pt x="259" y="454"/>
                  </a:lnTo>
                  <a:lnTo>
                    <a:pt x="259" y="453"/>
                  </a:lnTo>
                  <a:lnTo>
                    <a:pt x="260" y="452"/>
                  </a:lnTo>
                  <a:lnTo>
                    <a:pt x="262" y="451"/>
                  </a:lnTo>
                  <a:lnTo>
                    <a:pt x="262" y="450"/>
                  </a:lnTo>
                  <a:lnTo>
                    <a:pt x="263" y="450"/>
                  </a:lnTo>
                  <a:lnTo>
                    <a:pt x="263" y="449"/>
                  </a:lnTo>
                  <a:lnTo>
                    <a:pt x="263" y="447"/>
                  </a:lnTo>
                  <a:lnTo>
                    <a:pt x="264" y="446"/>
                  </a:lnTo>
                  <a:lnTo>
                    <a:pt x="265" y="445"/>
                  </a:lnTo>
                  <a:lnTo>
                    <a:pt x="265" y="443"/>
                  </a:lnTo>
                  <a:lnTo>
                    <a:pt x="266" y="442"/>
                  </a:lnTo>
                  <a:lnTo>
                    <a:pt x="267" y="441"/>
                  </a:lnTo>
                  <a:lnTo>
                    <a:pt x="267" y="440"/>
                  </a:lnTo>
                  <a:lnTo>
                    <a:pt x="267" y="439"/>
                  </a:lnTo>
                  <a:lnTo>
                    <a:pt x="268" y="438"/>
                  </a:lnTo>
                  <a:lnTo>
                    <a:pt x="270" y="437"/>
                  </a:lnTo>
                  <a:lnTo>
                    <a:pt x="270" y="436"/>
                  </a:lnTo>
                  <a:lnTo>
                    <a:pt x="271" y="435"/>
                  </a:lnTo>
                  <a:lnTo>
                    <a:pt x="271" y="433"/>
                  </a:lnTo>
                  <a:lnTo>
                    <a:pt x="272" y="431"/>
                  </a:lnTo>
                  <a:lnTo>
                    <a:pt x="272" y="430"/>
                  </a:lnTo>
                  <a:lnTo>
                    <a:pt x="273" y="429"/>
                  </a:lnTo>
                  <a:lnTo>
                    <a:pt x="274" y="428"/>
                  </a:lnTo>
                  <a:lnTo>
                    <a:pt x="274" y="426"/>
                  </a:lnTo>
                  <a:lnTo>
                    <a:pt x="275" y="425"/>
                  </a:lnTo>
                  <a:lnTo>
                    <a:pt x="276" y="424"/>
                  </a:lnTo>
                  <a:lnTo>
                    <a:pt x="276" y="422"/>
                  </a:lnTo>
                  <a:lnTo>
                    <a:pt x="277" y="421"/>
                  </a:lnTo>
                  <a:lnTo>
                    <a:pt x="279" y="420"/>
                  </a:lnTo>
                  <a:lnTo>
                    <a:pt x="279" y="419"/>
                  </a:lnTo>
                  <a:lnTo>
                    <a:pt x="280" y="417"/>
                  </a:lnTo>
                  <a:lnTo>
                    <a:pt x="281" y="415"/>
                  </a:lnTo>
                  <a:lnTo>
                    <a:pt x="281" y="413"/>
                  </a:lnTo>
                  <a:lnTo>
                    <a:pt x="282" y="412"/>
                  </a:lnTo>
                  <a:lnTo>
                    <a:pt x="283" y="411"/>
                  </a:lnTo>
                  <a:lnTo>
                    <a:pt x="284" y="409"/>
                  </a:lnTo>
                  <a:lnTo>
                    <a:pt x="285" y="408"/>
                  </a:lnTo>
                  <a:lnTo>
                    <a:pt x="285" y="407"/>
                  </a:lnTo>
                  <a:lnTo>
                    <a:pt x="286" y="405"/>
                  </a:lnTo>
                  <a:lnTo>
                    <a:pt x="288" y="404"/>
                  </a:lnTo>
                  <a:lnTo>
                    <a:pt x="289" y="400"/>
                  </a:lnTo>
                  <a:lnTo>
                    <a:pt x="290" y="399"/>
                  </a:lnTo>
                  <a:lnTo>
                    <a:pt x="291" y="398"/>
                  </a:lnTo>
                  <a:lnTo>
                    <a:pt x="292" y="396"/>
                  </a:lnTo>
                  <a:lnTo>
                    <a:pt x="293" y="395"/>
                  </a:lnTo>
                  <a:lnTo>
                    <a:pt x="294" y="394"/>
                  </a:lnTo>
                  <a:lnTo>
                    <a:pt x="294" y="392"/>
                  </a:lnTo>
                  <a:lnTo>
                    <a:pt x="295" y="391"/>
                  </a:lnTo>
                  <a:lnTo>
                    <a:pt x="297" y="390"/>
                  </a:lnTo>
                  <a:lnTo>
                    <a:pt x="298" y="388"/>
                  </a:lnTo>
                  <a:lnTo>
                    <a:pt x="299" y="387"/>
                  </a:lnTo>
                  <a:lnTo>
                    <a:pt x="299" y="386"/>
                  </a:lnTo>
                  <a:lnTo>
                    <a:pt x="301" y="383"/>
                  </a:lnTo>
                  <a:lnTo>
                    <a:pt x="301" y="382"/>
                  </a:lnTo>
                  <a:lnTo>
                    <a:pt x="302" y="381"/>
                  </a:lnTo>
                  <a:lnTo>
                    <a:pt x="303" y="379"/>
                  </a:lnTo>
                  <a:lnTo>
                    <a:pt x="304" y="378"/>
                  </a:lnTo>
                  <a:lnTo>
                    <a:pt x="306" y="377"/>
                  </a:lnTo>
                  <a:lnTo>
                    <a:pt x="307" y="376"/>
                  </a:lnTo>
                  <a:lnTo>
                    <a:pt x="308" y="375"/>
                  </a:lnTo>
                  <a:lnTo>
                    <a:pt x="308" y="373"/>
                  </a:lnTo>
                  <a:lnTo>
                    <a:pt x="309" y="372"/>
                  </a:lnTo>
                  <a:lnTo>
                    <a:pt x="310" y="371"/>
                  </a:lnTo>
                  <a:lnTo>
                    <a:pt x="311" y="370"/>
                  </a:lnTo>
                  <a:lnTo>
                    <a:pt x="312" y="368"/>
                  </a:lnTo>
                  <a:lnTo>
                    <a:pt x="313" y="367"/>
                  </a:lnTo>
                  <a:lnTo>
                    <a:pt x="315" y="366"/>
                  </a:lnTo>
                  <a:lnTo>
                    <a:pt x="315" y="365"/>
                  </a:lnTo>
                  <a:lnTo>
                    <a:pt x="316" y="364"/>
                  </a:lnTo>
                  <a:lnTo>
                    <a:pt x="317" y="363"/>
                  </a:lnTo>
                  <a:lnTo>
                    <a:pt x="318" y="362"/>
                  </a:lnTo>
                  <a:lnTo>
                    <a:pt x="319" y="360"/>
                  </a:lnTo>
                  <a:lnTo>
                    <a:pt x="320" y="360"/>
                  </a:lnTo>
                  <a:lnTo>
                    <a:pt x="321" y="359"/>
                  </a:lnTo>
                  <a:lnTo>
                    <a:pt x="323" y="358"/>
                  </a:lnTo>
                  <a:lnTo>
                    <a:pt x="324" y="357"/>
                  </a:lnTo>
                  <a:lnTo>
                    <a:pt x="324" y="356"/>
                  </a:lnTo>
                  <a:lnTo>
                    <a:pt x="325" y="356"/>
                  </a:lnTo>
                  <a:lnTo>
                    <a:pt x="326" y="355"/>
                  </a:lnTo>
                  <a:lnTo>
                    <a:pt x="326" y="354"/>
                  </a:lnTo>
                  <a:lnTo>
                    <a:pt x="327" y="354"/>
                  </a:lnTo>
                  <a:lnTo>
                    <a:pt x="328" y="352"/>
                  </a:lnTo>
                  <a:lnTo>
                    <a:pt x="328" y="351"/>
                  </a:lnTo>
                  <a:lnTo>
                    <a:pt x="329" y="351"/>
                  </a:lnTo>
                  <a:lnTo>
                    <a:pt x="330" y="350"/>
                  </a:lnTo>
                  <a:lnTo>
                    <a:pt x="330" y="349"/>
                  </a:lnTo>
                  <a:lnTo>
                    <a:pt x="332" y="349"/>
                  </a:lnTo>
                  <a:lnTo>
                    <a:pt x="333" y="348"/>
                  </a:lnTo>
                  <a:lnTo>
                    <a:pt x="334" y="347"/>
                  </a:lnTo>
                  <a:lnTo>
                    <a:pt x="335" y="347"/>
                  </a:lnTo>
                  <a:lnTo>
                    <a:pt x="335" y="346"/>
                  </a:lnTo>
                  <a:lnTo>
                    <a:pt x="336" y="345"/>
                  </a:lnTo>
                  <a:lnTo>
                    <a:pt x="337" y="345"/>
                  </a:lnTo>
                  <a:lnTo>
                    <a:pt x="337" y="344"/>
                  </a:lnTo>
                  <a:lnTo>
                    <a:pt x="338" y="343"/>
                  </a:lnTo>
                  <a:lnTo>
                    <a:pt x="339" y="343"/>
                  </a:lnTo>
                  <a:lnTo>
                    <a:pt x="339" y="342"/>
                  </a:lnTo>
                  <a:lnTo>
                    <a:pt x="341" y="341"/>
                  </a:lnTo>
                  <a:lnTo>
                    <a:pt x="342" y="340"/>
                  </a:lnTo>
                  <a:lnTo>
                    <a:pt x="343" y="340"/>
                  </a:lnTo>
                  <a:lnTo>
                    <a:pt x="344" y="337"/>
                  </a:lnTo>
                  <a:lnTo>
                    <a:pt x="344" y="336"/>
                  </a:lnTo>
                  <a:lnTo>
                    <a:pt x="345" y="336"/>
                  </a:lnTo>
                  <a:lnTo>
                    <a:pt x="346" y="335"/>
                  </a:lnTo>
                  <a:lnTo>
                    <a:pt x="346" y="334"/>
                  </a:lnTo>
                  <a:lnTo>
                    <a:pt x="347" y="333"/>
                  </a:lnTo>
                  <a:lnTo>
                    <a:pt x="348" y="332"/>
                  </a:lnTo>
                  <a:lnTo>
                    <a:pt x="350" y="331"/>
                  </a:lnTo>
                  <a:lnTo>
                    <a:pt x="351" y="330"/>
                  </a:lnTo>
                  <a:lnTo>
                    <a:pt x="351" y="329"/>
                  </a:lnTo>
                  <a:lnTo>
                    <a:pt x="352" y="328"/>
                  </a:lnTo>
                  <a:lnTo>
                    <a:pt x="353" y="327"/>
                  </a:lnTo>
                  <a:lnTo>
                    <a:pt x="353" y="326"/>
                  </a:lnTo>
                  <a:lnTo>
                    <a:pt x="354" y="325"/>
                  </a:lnTo>
                  <a:lnTo>
                    <a:pt x="355" y="324"/>
                  </a:lnTo>
                  <a:lnTo>
                    <a:pt x="356" y="323"/>
                  </a:lnTo>
                  <a:lnTo>
                    <a:pt x="357" y="321"/>
                  </a:lnTo>
                  <a:lnTo>
                    <a:pt x="357" y="320"/>
                  </a:lnTo>
                  <a:lnTo>
                    <a:pt x="359" y="319"/>
                  </a:lnTo>
                  <a:lnTo>
                    <a:pt x="360" y="318"/>
                  </a:lnTo>
                  <a:lnTo>
                    <a:pt x="360" y="317"/>
                  </a:lnTo>
                  <a:lnTo>
                    <a:pt x="362" y="316"/>
                  </a:lnTo>
                  <a:lnTo>
                    <a:pt x="362" y="315"/>
                  </a:lnTo>
                  <a:lnTo>
                    <a:pt x="363" y="313"/>
                  </a:lnTo>
                  <a:lnTo>
                    <a:pt x="364" y="312"/>
                  </a:lnTo>
                  <a:lnTo>
                    <a:pt x="365" y="311"/>
                  </a:lnTo>
                  <a:lnTo>
                    <a:pt x="366" y="309"/>
                  </a:lnTo>
                  <a:lnTo>
                    <a:pt x="368" y="308"/>
                  </a:lnTo>
                  <a:lnTo>
                    <a:pt x="369" y="307"/>
                  </a:lnTo>
                  <a:lnTo>
                    <a:pt x="370" y="305"/>
                  </a:lnTo>
                  <a:lnTo>
                    <a:pt x="371" y="302"/>
                  </a:lnTo>
                  <a:lnTo>
                    <a:pt x="373" y="300"/>
                  </a:lnTo>
                  <a:lnTo>
                    <a:pt x="373" y="299"/>
                  </a:lnTo>
                  <a:lnTo>
                    <a:pt x="376" y="298"/>
                  </a:lnTo>
                  <a:lnTo>
                    <a:pt x="376" y="296"/>
                  </a:lnTo>
                  <a:lnTo>
                    <a:pt x="378" y="294"/>
                  </a:lnTo>
                  <a:lnTo>
                    <a:pt x="379" y="293"/>
                  </a:lnTo>
                  <a:lnTo>
                    <a:pt x="380" y="292"/>
                  </a:lnTo>
                  <a:lnTo>
                    <a:pt x="381" y="289"/>
                  </a:lnTo>
                  <a:lnTo>
                    <a:pt x="382" y="287"/>
                  </a:lnTo>
                  <a:lnTo>
                    <a:pt x="383" y="286"/>
                  </a:lnTo>
                  <a:lnTo>
                    <a:pt x="385" y="284"/>
                  </a:lnTo>
                  <a:lnTo>
                    <a:pt x="386" y="283"/>
                  </a:lnTo>
                  <a:lnTo>
                    <a:pt x="387" y="281"/>
                  </a:lnTo>
                  <a:lnTo>
                    <a:pt x="388" y="279"/>
                  </a:lnTo>
                  <a:lnTo>
                    <a:pt x="389" y="278"/>
                  </a:lnTo>
                  <a:lnTo>
                    <a:pt x="390" y="276"/>
                  </a:lnTo>
                  <a:lnTo>
                    <a:pt x="391" y="274"/>
                  </a:lnTo>
                  <a:lnTo>
                    <a:pt x="394" y="272"/>
                  </a:lnTo>
                  <a:lnTo>
                    <a:pt x="394" y="271"/>
                  </a:lnTo>
                  <a:lnTo>
                    <a:pt x="396" y="269"/>
                  </a:lnTo>
                  <a:lnTo>
                    <a:pt x="396" y="268"/>
                  </a:lnTo>
                  <a:lnTo>
                    <a:pt x="398" y="266"/>
                  </a:lnTo>
                  <a:lnTo>
                    <a:pt x="398" y="264"/>
                  </a:lnTo>
                  <a:lnTo>
                    <a:pt x="399" y="263"/>
                  </a:lnTo>
                  <a:lnTo>
                    <a:pt x="400" y="262"/>
                  </a:lnTo>
                  <a:lnTo>
                    <a:pt x="401" y="260"/>
                  </a:lnTo>
                  <a:lnTo>
                    <a:pt x="403" y="257"/>
                  </a:lnTo>
                  <a:lnTo>
                    <a:pt x="404" y="256"/>
                  </a:lnTo>
                  <a:lnTo>
                    <a:pt x="405" y="255"/>
                  </a:lnTo>
                  <a:lnTo>
                    <a:pt x="406" y="253"/>
                  </a:lnTo>
                  <a:lnTo>
                    <a:pt x="407" y="251"/>
                  </a:lnTo>
                  <a:lnTo>
                    <a:pt x="408" y="249"/>
                  </a:lnTo>
                  <a:lnTo>
                    <a:pt x="409" y="248"/>
                  </a:lnTo>
                  <a:lnTo>
                    <a:pt x="409" y="247"/>
                  </a:lnTo>
                  <a:lnTo>
                    <a:pt x="410" y="245"/>
                  </a:lnTo>
                  <a:lnTo>
                    <a:pt x="412" y="244"/>
                  </a:lnTo>
                  <a:lnTo>
                    <a:pt x="412" y="242"/>
                  </a:lnTo>
                  <a:lnTo>
                    <a:pt x="412" y="241"/>
                  </a:lnTo>
                  <a:lnTo>
                    <a:pt x="413" y="240"/>
                  </a:lnTo>
                  <a:lnTo>
                    <a:pt x="414" y="239"/>
                  </a:lnTo>
                  <a:lnTo>
                    <a:pt x="414" y="238"/>
                  </a:lnTo>
                  <a:lnTo>
                    <a:pt x="415" y="237"/>
                  </a:lnTo>
                  <a:lnTo>
                    <a:pt x="415" y="236"/>
                  </a:lnTo>
                  <a:lnTo>
                    <a:pt x="416" y="235"/>
                  </a:lnTo>
                  <a:lnTo>
                    <a:pt x="416" y="234"/>
                  </a:lnTo>
                  <a:lnTo>
                    <a:pt x="416" y="233"/>
                  </a:lnTo>
                  <a:lnTo>
                    <a:pt x="417" y="232"/>
                  </a:lnTo>
                  <a:lnTo>
                    <a:pt x="417" y="231"/>
                  </a:lnTo>
                  <a:lnTo>
                    <a:pt x="417" y="230"/>
                  </a:lnTo>
                  <a:lnTo>
                    <a:pt x="418" y="229"/>
                  </a:lnTo>
                  <a:lnTo>
                    <a:pt x="418" y="227"/>
                  </a:lnTo>
                  <a:lnTo>
                    <a:pt x="418" y="226"/>
                  </a:lnTo>
                  <a:lnTo>
                    <a:pt x="419" y="225"/>
                  </a:lnTo>
                  <a:lnTo>
                    <a:pt x="419" y="224"/>
                  </a:lnTo>
                  <a:lnTo>
                    <a:pt x="419" y="223"/>
                  </a:lnTo>
                  <a:lnTo>
                    <a:pt x="421" y="223"/>
                  </a:lnTo>
                  <a:lnTo>
                    <a:pt x="421" y="222"/>
                  </a:lnTo>
                  <a:lnTo>
                    <a:pt x="421" y="221"/>
                  </a:lnTo>
                  <a:lnTo>
                    <a:pt x="421" y="220"/>
                  </a:lnTo>
                  <a:lnTo>
                    <a:pt x="421" y="219"/>
                  </a:lnTo>
                  <a:lnTo>
                    <a:pt x="421" y="218"/>
                  </a:lnTo>
                  <a:lnTo>
                    <a:pt x="422" y="217"/>
                  </a:lnTo>
                  <a:lnTo>
                    <a:pt x="422" y="216"/>
                  </a:lnTo>
                  <a:lnTo>
                    <a:pt x="422" y="215"/>
                  </a:lnTo>
                  <a:lnTo>
                    <a:pt x="422" y="214"/>
                  </a:lnTo>
                  <a:lnTo>
                    <a:pt x="422" y="213"/>
                  </a:lnTo>
                  <a:lnTo>
                    <a:pt x="423" y="211"/>
                  </a:lnTo>
                  <a:lnTo>
                    <a:pt x="423" y="210"/>
                  </a:lnTo>
                  <a:lnTo>
                    <a:pt x="423" y="209"/>
                  </a:lnTo>
                  <a:lnTo>
                    <a:pt x="423" y="208"/>
                  </a:lnTo>
                  <a:lnTo>
                    <a:pt x="423" y="207"/>
                  </a:lnTo>
                  <a:lnTo>
                    <a:pt x="423" y="206"/>
                  </a:lnTo>
                  <a:lnTo>
                    <a:pt x="423" y="205"/>
                  </a:lnTo>
                  <a:lnTo>
                    <a:pt x="423" y="204"/>
                  </a:lnTo>
                  <a:lnTo>
                    <a:pt x="423" y="203"/>
                  </a:lnTo>
                  <a:lnTo>
                    <a:pt x="423" y="202"/>
                  </a:lnTo>
                  <a:lnTo>
                    <a:pt x="423" y="201"/>
                  </a:lnTo>
                  <a:lnTo>
                    <a:pt x="423" y="200"/>
                  </a:lnTo>
                  <a:lnTo>
                    <a:pt x="423" y="199"/>
                  </a:lnTo>
                  <a:lnTo>
                    <a:pt x="423" y="198"/>
                  </a:lnTo>
                  <a:lnTo>
                    <a:pt x="423" y="197"/>
                  </a:lnTo>
                  <a:lnTo>
                    <a:pt x="423" y="194"/>
                  </a:lnTo>
                  <a:lnTo>
                    <a:pt x="423" y="193"/>
                  </a:lnTo>
                  <a:lnTo>
                    <a:pt x="423" y="192"/>
                  </a:lnTo>
                  <a:lnTo>
                    <a:pt x="423" y="191"/>
                  </a:lnTo>
                  <a:lnTo>
                    <a:pt x="423" y="190"/>
                  </a:lnTo>
                  <a:lnTo>
                    <a:pt x="423" y="189"/>
                  </a:lnTo>
                  <a:lnTo>
                    <a:pt x="423" y="188"/>
                  </a:lnTo>
                  <a:lnTo>
                    <a:pt x="423" y="187"/>
                  </a:lnTo>
                  <a:lnTo>
                    <a:pt x="423" y="185"/>
                  </a:lnTo>
                  <a:lnTo>
                    <a:pt x="423" y="184"/>
                  </a:lnTo>
                  <a:lnTo>
                    <a:pt x="423" y="183"/>
                  </a:lnTo>
                  <a:lnTo>
                    <a:pt x="423" y="182"/>
                  </a:lnTo>
                  <a:lnTo>
                    <a:pt x="423" y="180"/>
                  </a:lnTo>
                  <a:lnTo>
                    <a:pt x="423" y="178"/>
                  </a:lnTo>
                  <a:lnTo>
                    <a:pt x="423" y="177"/>
                  </a:lnTo>
                  <a:lnTo>
                    <a:pt x="423" y="176"/>
                  </a:lnTo>
                  <a:lnTo>
                    <a:pt x="423" y="174"/>
                  </a:lnTo>
                  <a:lnTo>
                    <a:pt x="423" y="173"/>
                  </a:lnTo>
                  <a:lnTo>
                    <a:pt x="423" y="172"/>
                  </a:lnTo>
                  <a:lnTo>
                    <a:pt x="422" y="170"/>
                  </a:lnTo>
                  <a:lnTo>
                    <a:pt x="422" y="169"/>
                  </a:lnTo>
                  <a:lnTo>
                    <a:pt x="422" y="167"/>
                  </a:lnTo>
                  <a:lnTo>
                    <a:pt x="422" y="166"/>
                  </a:lnTo>
                  <a:lnTo>
                    <a:pt x="422" y="163"/>
                  </a:lnTo>
                  <a:lnTo>
                    <a:pt x="422" y="162"/>
                  </a:lnTo>
                  <a:lnTo>
                    <a:pt x="422" y="161"/>
                  </a:lnTo>
                  <a:lnTo>
                    <a:pt x="422" y="159"/>
                  </a:lnTo>
                  <a:lnTo>
                    <a:pt x="421" y="157"/>
                  </a:lnTo>
                  <a:lnTo>
                    <a:pt x="421" y="156"/>
                  </a:lnTo>
                  <a:lnTo>
                    <a:pt x="421" y="154"/>
                  </a:lnTo>
                  <a:lnTo>
                    <a:pt x="421" y="153"/>
                  </a:lnTo>
                  <a:lnTo>
                    <a:pt x="421" y="148"/>
                  </a:lnTo>
                  <a:lnTo>
                    <a:pt x="421" y="147"/>
                  </a:lnTo>
                  <a:lnTo>
                    <a:pt x="421" y="145"/>
                  </a:lnTo>
                  <a:lnTo>
                    <a:pt x="419" y="144"/>
                  </a:lnTo>
                  <a:lnTo>
                    <a:pt x="419" y="142"/>
                  </a:lnTo>
                  <a:lnTo>
                    <a:pt x="419" y="140"/>
                  </a:lnTo>
                  <a:lnTo>
                    <a:pt x="419" y="138"/>
                  </a:lnTo>
                  <a:lnTo>
                    <a:pt x="418" y="137"/>
                  </a:lnTo>
                  <a:lnTo>
                    <a:pt x="418" y="135"/>
                  </a:lnTo>
                  <a:lnTo>
                    <a:pt x="418" y="132"/>
                  </a:lnTo>
                  <a:lnTo>
                    <a:pt x="418" y="130"/>
                  </a:lnTo>
                  <a:lnTo>
                    <a:pt x="418" y="129"/>
                  </a:lnTo>
                  <a:lnTo>
                    <a:pt x="417" y="127"/>
                  </a:lnTo>
                  <a:lnTo>
                    <a:pt x="417" y="125"/>
                  </a:lnTo>
                  <a:lnTo>
                    <a:pt x="417" y="123"/>
                  </a:lnTo>
                  <a:lnTo>
                    <a:pt x="417" y="121"/>
                  </a:lnTo>
                  <a:lnTo>
                    <a:pt x="416" y="119"/>
                  </a:lnTo>
                  <a:lnTo>
                    <a:pt x="416" y="116"/>
                  </a:lnTo>
                  <a:lnTo>
                    <a:pt x="416" y="114"/>
                  </a:lnTo>
                  <a:lnTo>
                    <a:pt x="416" y="112"/>
                  </a:lnTo>
                  <a:lnTo>
                    <a:pt x="416" y="110"/>
                  </a:lnTo>
                  <a:lnTo>
                    <a:pt x="416" y="108"/>
                  </a:lnTo>
                  <a:lnTo>
                    <a:pt x="416" y="106"/>
                  </a:lnTo>
                  <a:lnTo>
                    <a:pt x="416" y="104"/>
                  </a:lnTo>
                  <a:lnTo>
                    <a:pt x="415" y="101"/>
                  </a:lnTo>
                  <a:lnTo>
                    <a:pt x="415" y="99"/>
                  </a:lnTo>
                  <a:lnTo>
                    <a:pt x="415" y="97"/>
                  </a:lnTo>
                  <a:lnTo>
                    <a:pt x="415" y="95"/>
                  </a:lnTo>
                  <a:lnTo>
                    <a:pt x="415" y="93"/>
                  </a:lnTo>
                  <a:lnTo>
                    <a:pt x="415" y="90"/>
                  </a:lnTo>
                  <a:lnTo>
                    <a:pt x="415" y="88"/>
                  </a:lnTo>
                  <a:lnTo>
                    <a:pt x="415" y="82"/>
                  </a:lnTo>
                  <a:lnTo>
                    <a:pt x="415" y="80"/>
                  </a:lnTo>
                  <a:lnTo>
                    <a:pt x="415" y="78"/>
                  </a:lnTo>
                  <a:lnTo>
                    <a:pt x="415" y="75"/>
                  </a:lnTo>
                  <a:lnTo>
                    <a:pt x="415" y="73"/>
                  </a:lnTo>
                  <a:lnTo>
                    <a:pt x="415" y="69"/>
                  </a:lnTo>
                  <a:lnTo>
                    <a:pt x="416" y="67"/>
                  </a:lnTo>
                  <a:lnTo>
                    <a:pt x="416" y="65"/>
                  </a:lnTo>
                  <a:lnTo>
                    <a:pt x="416" y="62"/>
                  </a:lnTo>
                  <a:lnTo>
                    <a:pt x="416" y="60"/>
                  </a:lnTo>
                  <a:lnTo>
                    <a:pt x="416" y="57"/>
                  </a:lnTo>
                  <a:lnTo>
                    <a:pt x="416" y="54"/>
                  </a:lnTo>
                  <a:lnTo>
                    <a:pt x="416" y="52"/>
                  </a:lnTo>
                  <a:lnTo>
                    <a:pt x="416" y="50"/>
                  </a:lnTo>
                  <a:lnTo>
                    <a:pt x="416" y="47"/>
                  </a:lnTo>
                  <a:lnTo>
                    <a:pt x="417" y="45"/>
                  </a:lnTo>
                  <a:lnTo>
                    <a:pt x="417" y="43"/>
                  </a:lnTo>
                  <a:lnTo>
                    <a:pt x="417" y="40"/>
                  </a:lnTo>
                  <a:lnTo>
                    <a:pt x="417" y="37"/>
                  </a:lnTo>
                  <a:lnTo>
                    <a:pt x="417" y="35"/>
                  </a:lnTo>
                  <a:lnTo>
                    <a:pt x="417" y="33"/>
                  </a:lnTo>
                  <a:lnTo>
                    <a:pt x="417" y="31"/>
                  </a:lnTo>
                  <a:lnTo>
                    <a:pt x="417" y="29"/>
                  </a:lnTo>
                  <a:lnTo>
                    <a:pt x="417" y="27"/>
                  </a:lnTo>
                  <a:lnTo>
                    <a:pt x="417" y="25"/>
                  </a:lnTo>
                  <a:lnTo>
                    <a:pt x="417" y="22"/>
                  </a:lnTo>
                  <a:lnTo>
                    <a:pt x="417" y="21"/>
                  </a:lnTo>
                  <a:lnTo>
                    <a:pt x="417" y="19"/>
                  </a:lnTo>
                  <a:lnTo>
                    <a:pt x="417" y="18"/>
                  </a:lnTo>
                  <a:lnTo>
                    <a:pt x="417" y="16"/>
                  </a:lnTo>
                  <a:lnTo>
                    <a:pt x="417" y="15"/>
                  </a:lnTo>
                  <a:lnTo>
                    <a:pt x="416" y="13"/>
                  </a:lnTo>
                  <a:lnTo>
                    <a:pt x="416" y="12"/>
                  </a:lnTo>
                  <a:lnTo>
                    <a:pt x="416" y="11"/>
                  </a:lnTo>
                  <a:lnTo>
                    <a:pt x="416" y="10"/>
                  </a:lnTo>
                  <a:lnTo>
                    <a:pt x="416" y="9"/>
                  </a:lnTo>
                  <a:lnTo>
                    <a:pt x="416" y="7"/>
                  </a:lnTo>
                  <a:lnTo>
                    <a:pt x="415" y="7"/>
                  </a:lnTo>
                  <a:lnTo>
                    <a:pt x="415" y="6"/>
                  </a:lnTo>
                  <a:lnTo>
                    <a:pt x="415" y="5"/>
                  </a:lnTo>
                  <a:lnTo>
                    <a:pt x="414" y="5"/>
                  </a:lnTo>
                  <a:lnTo>
                    <a:pt x="414" y="4"/>
                  </a:lnTo>
                  <a:lnTo>
                    <a:pt x="414" y="3"/>
                  </a:lnTo>
                  <a:lnTo>
                    <a:pt x="413" y="3"/>
                  </a:lnTo>
                  <a:lnTo>
                    <a:pt x="413" y="2"/>
                  </a:lnTo>
                  <a:lnTo>
                    <a:pt x="412" y="2"/>
                  </a:lnTo>
                  <a:lnTo>
                    <a:pt x="412" y="1"/>
                  </a:lnTo>
                  <a:lnTo>
                    <a:pt x="410" y="1"/>
                  </a:lnTo>
                  <a:lnTo>
                    <a:pt x="409" y="1"/>
                  </a:lnTo>
                  <a:lnTo>
                    <a:pt x="409" y="0"/>
                  </a:lnTo>
                  <a:lnTo>
                    <a:pt x="414" y="0"/>
                  </a:lnTo>
                  <a:lnTo>
                    <a:pt x="416" y="1"/>
                  </a:lnTo>
                  <a:lnTo>
                    <a:pt x="418" y="1"/>
                  </a:lnTo>
                  <a:lnTo>
                    <a:pt x="421" y="1"/>
                  </a:lnTo>
                  <a:lnTo>
                    <a:pt x="423" y="2"/>
                  </a:lnTo>
                  <a:lnTo>
                    <a:pt x="424" y="2"/>
                  </a:lnTo>
                  <a:lnTo>
                    <a:pt x="426" y="3"/>
                  </a:lnTo>
                  <a:lnTo>
                    <a:pt x="429" y="3"/>
                  </a:lnTo>
                  <a:lnTo>
                    <a:pt x="431" y="4"/>
                  </a:lnTo>
                  <a:lnTo>
                    <a:pt x="433" y="5"/>
                  </a:lnTo>
                  <a:lnTo>
                    <a:pt x="435" y="5"/>
                  </a:lnTo>
                  <a:lnTo>
                    <a:pt x="436" y="6"/>
                  </a:lnTo>
                  <a:lnTo>
                    <a:pt x="439" y="7"/>
                  </a:lnTo>
                  <a:lnTo>
                    <a:pt x="441" y="9"/>
                  </a:lnTo>
                  <a:lnTo>
                    <a:pt x="443" y="10"/>
                  </a:lnTo>
                  <a:lnTo>
                    <a:pt x="444" y="10"/>
                  </a:lnTo>
                  <a:lnTo>
                    <a:pt x="447" y="12"/>
                  </a:lnTo>
                  <a:lnTo>
                    <a:pt x="448" y="12"/>
                  </a:lnTo>
                  <a:lnTo>
                    <a:pt x="450" y="14"/>
                  </a:lnTo>
                  <a:lnTo>
                    <a:pt x="451" y="14"/>
                  </a:lnTo>
                  <a:lnTo>
                    <a:pt x="453" y="16"/>
                  </a:lnTo>
                  <a:lnTo>
                    <a:pt x="454" y="17"/>
                  </a:lnTo>
                  <a:lnTo>
                    <a:pt x="456" y="18"/>
                  </a:lnTo>
                  <a:lnTo>
                    <a:pt x="457" y="19"/>
                  </a:lnTo>
                  <a:lnTo>
                    <a:pt x="459" y="20"/>
                  </a:lnTo>
                  <a:lnTo>
                    <a:pt x="460" y="21"/>
                  </a:lnTo>
                  <a:lnTo>
                    <a:pt x="461" y="22"/>
                  </a:lnTo>
                  <a:lnTo>
                    <a:pt x="462" y="25"/>
                  </a:lnTo>
                  <a:lnTo>
                    <a:pt x="463" y="26"/>
                  </a:lnTo>
                  <a:lnTo>
                    <a:pt x="463" y="27"/>
                  </a:lnTo>
                  <a:lnTo>
                    <a:pt x="465" y="28"/>
                  </a:lnTo>
                  <a:lnTo>
                    <a:pt x="466" y="30"/>
                  </a:lnTo>
                  <a:lnTo>
                    <a:pt x="467" y="31"/>
                  </a:lnTo>
                  <a:lnTo>
                    <a:pt x="467" y="32"/>
                  </a:lnTo>
                  <a:lnTo>
                    <a:pt x="468" y="33"/>
                  </a:lnTo>
                  <a:lnTo>
                    <a:pt x="468" y="35"/>
                  </a:lnTo>
                  <a:lnTo>
                    <a:pt x="469" y="35"/>
                  </a:lnTo>
                  <a:lnTo>
                    <a:pt x="470" y="37"/>
                  </a:lnTo>
                  <a:lnTo>
                    <a:pt x="470" y="40"/>
                  </a:lnTo>
                  <a:lnTo>
                    <a:pt x="471" y="40"/>
                  </a:lnTo>
                  <a:lnTo>
                    <a:pt x="471" y="42"/>
                  </a:lnTo>
                  <a:lnTo>
                    <a:pt x="472" y="43"/>
                  </a:lnTo>
                  <a:lnTo>
                    <a:pt x="472" y="44"/>
                  </a:lnTo>
                  <a:lnTo>
                    <a:pt x="474" y="46"/>
                  </a:lnTo>
                  <a:lnTo>
                    <a:pt x="474" y="48"/>
                  </a:lnTo>
                  <a:lnTo>
                    <a:pt x="475" y="48"/>
                  </a:lnTo>
                  <a:lnTo>
                    <a:pt x="475" y="49"/>
                  </a:lnTo>
                  <a:lnTo>
                    <a:pt x="475" y="50"/>
                  </a:lnTo>
                  <a:lnTo>
                    <a:pt x="475" y="51"/>
                  </a:lnTo>
                  <a:lnTo>
                    <a:pt x="475" y="52"/>
                  </a:lnTo>
                  <a:lnTo>
                    <a:pt x="476" y="53"/>
                  </a:lnTo>
                  <a:lnTo>
                    <a:pt x="476" y="54"/>
                  </a:lnTo>
                  <a:lnTo>
                    <a:pt x="476" y="56"/>
                  </a:lnTo>
                  <a:lnTo>
                    <a:pt x="476" y="57"/>
                  </a:lnTo>
                  <a:lnTo>
                    <a:pt x="476" y="58"/>
                  </a:lnTo>
                  <a:lnTo>
                    <a:pt x="476" y="59"/>
                  </a:lnTo>
                  <a:lnTo>
                    <a:pt x="476" y="60"/>
                  </a:lnTo>
                  <a:lnTo>
                    <a:pt x="476" y="61"/>
                  </a:lnTo>
                  <a:lnTo>
                    <a:pt x="477" y="62"/>
                  </a:lnTo>
                  <a:lnTo>
                    <a:pt x="476" y="63"/>
                  </a:lnTo>
                  <a:lnTo>
                    <a:pt x="476" y="64"/>
                  </a:lnTo>
                  <a:lnTo>
                    <a:pt x="476" y="65"/>
                  </a:lnTo>
                  <a:lnTo>
                    <a:pt x="476" y="66"/>
                  </a:lnTo>
                  <a:lnTo>
                    <a:pt x="476" y="67"/>
                  </a:lnTo>
                  <a:lnTo>
                    <a:pt x="476" y="68"/>
                  </a:lnTo>
                  <a:lnTo>
                    <a:pt x="476" y="69"/>
                  </a:lnTo>
                  <a:lnTo>
                    <a:pt x="476" y="70"/>
                  </a:lnTo>
                  <a:lnTo>
                    <a:pt x="476" y="72"/>
                  </a:lnTo>
                  <a:lnTo>
                    <a:pt x="476" y="73"/>
                  </a:lnTo>
                  <a:lnTo>
                    <a:pt x="475" y="74"/>
                  </a:lnTo>
                  <a:lnTo>
                    <a:pt x="475" y="75"/>
                  </a:lnTo>
                  <a:lnTo>
                    <a:pt x="475" y="76"/>
                  </a:lnTo>
                  <a:lnTo>
                    <a:pt x="475" y="77"/>
                  </a:lnTo>
                  <a:lnTo>
                    <a:pt x="475" y="78"/>
                  </a:lnTo>
                  <a:lnTo>
                    <a:pt x="475" y="79"/>
                  </a:lnTo>
                  <a:lnTo>
                    <a:pt x="475" y="80"/>
                  </a:lnTo>
                  <a:lnTo>
                    <a:pt x="475" y="81"/>
                  </a:lnTo>
                  <a:lnTo>
                    <a:pt x="475" y="82"/>
                  </a:lnTo>
                  <a:lnTo>
                    <a:pt x="476" y="82"/>
                  </a:lnTo>
                  <a:lnTo>
                    <a:pt x="476" y="83"/>
                  </a:lnTo>
                  <a:lnTo>
                    <a:pt x="476" y="84"/>
                  </a:lnTo>
                  <a:lnTo>
                    <a:pt x="477" y="84"/>
                  </a:lnTo>
                  <a:lnTo>
                    <a:pt x="477" y="85"/>
                  </a:lnTo>
                  <a:lnTo>
                    <a:pt x="477" y="87"/>
                  </a:lnTo>
                  <a:lnTo>
                    <a:pt x="478" y="88"/>
                  </a:lnTo>
                  <a:lnTo>
                    <a:pt x="476" y="95"/>
                  </a:lnTo>
                  <a:lnTo>
                    <a:pt x="475" y="99"/>
                  </a:lnTo>
                  <a:lnTo>
                    <a:pt x="474" y="103"/>
                  </a:lnTo>
                  <a:lnTo>
                    <a:pt x="472" y="106"/>
                  </a:lnTo>
                  <a:lnTo>
                    <a:pt x="471" y="109"/>
                  </a:lnTo>
                  <a:lnTo>
                    <a:pt x="470" y="111"/>
                  </a:lnTo>
                  <a:lnTo>
                    <a:pt x="469" y="114"/>
                  </a:lnTo>
                  <a:lnTo>
                    <a:pt x="468" y="116"/>
                  </a:lnTo>
                  <a:lnTo>
                    <a:pt x="468" y="120"/>
                  </a:lnTo>
                  <a:lnTo>
                    <a:pt x="467" y="122"/>
                  </a:lnTo>
                  <a:lnTo>
                    <a:pt x="466" y="124"/>
                  </a:lnTo>
                  <a:lnTo>
                    <a:pt x="466" y="126"/>
                  </a:lnTo>
                  <a:lnTo>
                    <a:pt x="465" y="128"/>
                  </a:lnTo>
                  <a:lnTo>
                    <a:pt x="465" y="129"/>
                  </a:lnTo>
                  <a:lnTo>
                    <a:pt x="463" y="131"/>
                  </a:lnTo>
                  <a:lnTo>
                    <a:pt x="463" y="133"/>
                  </a:lnTo>
                  <a:lnTo>
                    <a:pt x="463" y="136"/>
                  </a:lnTo>
                  <a:lnTo>
                    <a:pt x="462" y="137"/>
                  </a:lnTo>
                  <a:lnTo>
                    <a:pt x="462" y="138"/>
                  </a:lnTo>
                  <a:lnTo>
                    <a:pt x="462" y="140"/>
                  </a:lnTo>
                  <a:lnTo>
                    <a:pt x="462" y="141"/>
                  </a:lnTo>
                  <a:lnTo>
                    <a:pt x="462" y="142"/>
                  </a:lnTo>
                  <a:lnTo>
                    <a:pt x="462" y="144"/>
                  </a:lnTo>
                  <a:lnTo>
                    <a:pt x="462" y="145"/>
                  </a:lnTo>
                  <a:lnTo>
                    <a:pt x="462" y="146"/>
                  </a:lnTo>
                  <a:lnTo>
                    <a:pt x="463" y="147"/>
                  </a:lnTo>
                  <a:lnTo>
                    <a:pt x="463" y="150"/>
                  </a:lnTo>
                  <a:lnTo>
                    <a:pt x="463" y="151"/>
                  </a:lnTo>
                  <a:lnTo>
                    <a:pt x="465" y="152"/>
                  </a:lnTo>
                  <a:lnTo>
                    <a:pt x="465" y="153"/>
                  </a:lnTo>
                  <a:lnTo>
                    <a:pt x="466" y="155"/>
                  </a:lnTo>
                  <a:lnTo>
                    <a:pt x="467" y="157"/>
                  </a:lnTo>
                  <a:lnTo>
                    <a:pt x="468" y="159"/>
                  </a:lnTo>
                  <a:lnTo>
                    <a:pt x="469" y="160"/>
                  </a:lnTo>
                  <a:lnTo>
                    <a:pt x="470" y="161"/>
                  </a:lnTo>
                  <a:lnTo>
                    <a:pt x="470" y="162"/>
                  </a:lnTo>
                  <a:lnTo>
                    <a:pt x="471" y="163"/>
                  </a:lnTo>
                  <a:lnTo>
                    <a:pt x="472" y="163"/>
                  </a:lnTo>
                  <a:lnTo>
                    <a:pt x="474" y="164"/>
                  </a:lnTo>
                  <a:lnTo>
                    <a:pt x="475" y="166"/>
                  </a:lnTo>
                  <a:lnTo>
                    <a:pt x="476" y="166"/>
                  </a:lnTo>
                  <a:lnTo>
                    <a:pt x="477" y="167"/>
                  </a:lnTo>
                  <a:lnTo>
                    <a:pt x="478" y="168"/>
                  </a:lnTo>
                  <a:lnTo>
                    <a:pt x="479" y="168"/>
                  </a:lnTo>
                  <a:lnTo>
                    <a:pt x="480" y="169"/>
                  </a:lnTo>
                  <a:lnTo>
                    <a:pt x="482" y="169"/>
                  </a:lnTo>
                  <a:lnTo>
                    <a:pt x="483" y="169"/>
                  </a:lnTo>
                  <a:lnTo>
                    <a:pt x="484" y="170"/>
                  </a:lnTo>
                  <a:lnTo>
                    <a:pt x="485" y="170"/>
                  </a:lnTo>
                  <a:lnTo>
                    <a:pt x="486" y="170"/>
                  </a:lnTo>
                  <a:lnTo>
                    <a:pt x="487" y="171"/>
                  </a:lnTo>
                  <a:lnTo>
                    <a:pt x="488" y="171"/>
                  </a:lnTo>
                  <a:lnTo>
                    <a:pt x="489" y="171"/>
                  </a:lnTo>
                  <a:lnTo>
                    <a:pt x="491" y="171"/>
                  </a:lnTo>
                  <a:lnTo>
                    <a:pt x="492" y="172"/>
                  </a:lnTo>
                  <a:lnTo>
                    <a:pt x="493" y="172"/>
                  </a:lnTo>
                  <a:lnTo>
                    <a:pt x="494" y="172"/>
                  </a:lnTo>
                  <a:lnTo>
                    <a:pt x="495" y="172"/>
                  </a:lnTo>
                  <a:lnTo>
                    <a:pt x="496" y="172"/>
                  </a:lnTo>
                  <a:lnTo>
                    <a:pt x="497" y="172"/>
                  </a:lnTo>
                  <a:lnTo>
                    <a:pt x="498" y="173"/>
                  </a:lnTo>
                  <a:lnTo>
                    <a:pt x="500" y="173"/>
                  </a:lnTo>
                  <a:lnTo>
                    <a:pt x="502" y="174"/>
                  </a:lnTo>
                  <a:lnTo>
                    <a:pt x="503" y="174"/>
                  </a:lnTo>
                  <a:lnTo>
                    <a:pt x="504" y="174"/>
                  </a:lnTo>
                  <a:lnTo>
                    <a:pt x="505" y="174"/>
                  </a:lnTo>
                  <a:lnTo>
                    <a:pt x="506" y="175"/>
                  </a:lnTo>
                  <a:lnTo>
                    <a:pt x="507" y="175"/>
                  </a:lnTo>
                  <a:lnTo>
                    <a:pt x="509" y="176"/>
                  </a:lnTo>
                  <a:lnTo>
                    <a:pt x="510" y="176"/>
                  </a:lnTo>
                  <a:lnTo>
                    <a:pt x="511" y="176"/>
                  </a:lnTo>
                  <a:lnTo>
                    <a:pt x="511" y="177"/>
                  </a:lnTo>
                  <a:lnTo>
                    <a:pt x="512" y="178"/>
                  </a:lnTo>
                  <a:lnTo>
                    <a:pt x="513" y="178"/>
                  </a:lnTo>
                  <a:lnTo>
                    <a:pt x="514" y="179"/>
                  </a:lnTo>
                  <a:lnTo>
                    <a:pt x="515" y="180"/>
                  </a:lnTo>
                  <a:lnTo>
                    <a:pt x="516" y="182"/>
                  </a:lnTo>
                  <a:lnTo>
                    <a:pt x="518" y="183"/>
                  </a:lnTo>
                  <a:lnTo>
                    <a:pt x="518" y="184"/>
                  </a:lnTo>
                  <a:lnTo>
                    <a:pt x="519" y="185"/>
                  </a:lnTo>
                  <a:lnTo>
                    <a:pt x="520" y="186"/>
                  </a:lnTo>
                  <a:lnTo>
                    <a:pt x="520" y="187"/>
                  </a:lnTo>
                  <a:lnTo>
                    <a:pt x="521" y="188"/>
                  </a:lnTo>
                  <a:lnTo>
                    <a:pt x="521" y="189"/>
                  </a:lnTo>
                  <a:lnTo>
                    <a:pt x="522" y="190"/>
                  </a:lnTo>
                  <a:lnTo>
                    <a:pt x="522" y="191"/>
                  </a:lnTo>
                  <a:lnTo>
                    <a:pt x="522" y="193"/>
                  </a:lnTo>
                  <a:lnTo>
                    <a:pt x="523" y="194"/>
                  </a:lnTo>
                  <a:lnTo>
                    <a:pt x="523" y="197"/>
                  </a:lnTo>
                  <a:lnTo>
                    <a:pt x="524" y="198"/>
                  </a:lnTo>
                  <a:lnTo>
                    <a:pt x="524" y="200"/>
                  </a:lnTo>
                  <a:lnTo>
                    <a:pt x="524" y="201"/>
                  </a:lnTo>
                  <a:lnTo>
                    <a:pt x="524" y="202"/>
                  </a:lnTo>
                  <a:lnTo>
                    <a:pt x="524" y="203"/>
                  </a:lnTo>
                  <a:lnTo>
                    <a:pt x="525" y="205"/>
                  </a:lnTo>
                  <a:lnTo>
                    <a:pt x="525" y="206"/>
                  </a:lnTo>
                  <a:lnTo>
                    <a:pt x="525" y="208"/>
                  </a:lnTo>
                  <a:lnTo>
                    <a:pt x="525" y="209"/>
                  </a:lnTo>
                  <a:lnTo>
                    <a:pt x="525" y="210"/>
                  </a:lnTo>
                  <a:lnTo>
                    <a:pt x="527" y="213"/>
                  </a:lnTo>
                  <a:lnTo>
                    <a:pt x="527" y="215"/>
                  </a:lnTo>
                  <a:lnTo>
                    <a:pt x="527" y="216"/>
                  </a:lnTo>
                  <a:lnTo>
                    <a:pt x="527" y="217"/>
                  </a:lnTo>
                  <a:lnTo>
                    <a:pt x="527" y="219"/>
                  </a:lnTo>
                  <a:lnTo>
                    <a:pt x="527" y="221"/>
                  </a:lnTo>
                  <a:lnTo>
                    <a:pt x="527" y="222"/>
                  </a:lnTo>
                  <a:lnTo>
                    <a:pt x="527" y="224"/>
                  </a:lnTo>
                  <a:lnTo>
                    <a:pt x="527" y="225"/>
                  </a:lnTo>
                  <a:lnTo>
                    <a:pt x="527" y="227"/>
                  </a:lnTo>
                  <a:lnTo>
                    <a:pt x="528" y="229"/>
                  </a:lnTo>
                  <a:lnTo>
                    <a:pt x="528" y="231"/>
                  </a:lnTo>
                  <a:lnTo>
                    <a:pt x="528" y="232"/>
                  </a:lnTo>
                  <a:lnTo>
                    <a:pt x="528" y="234"/>
                  </a:lnTo>
                  <a:lnTo>
                    <a:pt x="528" y="235"/>
                  </a:lnTo>
                  <a:lnTo>
                    <a:pt x="528" y="237"/>
                  </a:lnTo>
                  <a:lnTo>
                    <a:pt x="528" y="238"/>
                  </a:lnTo>
                  <a:lnTo>
                    <a:pt x="529" y="240"/>
                  </a:lnTo>
                  <a:lnTo>
                    <a:pt x="529" y="241"/>
                  </a:lnTo>
                  <a:lnTo>
                    <a:pt x="529" y="244"/>
                  </a:lnTo>
                  <a:lnTo>
                    <a:pt x="529" y="246"/>
                  </a:lnTo>
                  <a:lnTo>
                    <a:pt x="529" y="247"/>
                  </a:lnTo>
                  <a:lnTo>
                    <a:pt x="529" y="249"/>
                  </a:lnTo>
                  <a:lnTo>
                    <a:pt x="530" y="250"/>
                  </a:lnTo>
                  <a:lnTo>
                    <a:pt x="530" y="251"/>
                  </a:lnTo>
                  <a:lnTo>
                    <a:pt x="530" y="253"/>
                  </a:lnTo>
                  <a:lnTo>
                    <a:pt x="531" y="254"/>
                  </a:lnTo>
                  <a:lnTo>
                    <a:pt x="531" y="255"/>
                  </a:lnTo>
                  <a:lnTo>
                    <a:pt x="531" y="256"/>
                  </a:lnTo>
                  <a:lnTo>
                    <a:pt x="531" y="257"/>
                  </a:lnTo>
                  <a:lnTo>
                    <a:pt x="531" y="258"/>
                  </a:lnTo>
                  <a:lnTo>
                    <a:pt x="532" y="260"/>
                  </a:lnTo>
                  <a:lnTo>
                    <a:pt x="532" y="262"/>
                  </a:lnTo>
                  <a:lnTo>
                    <a:pt x="533" y="262"/>
                  </a:lnTo>
                  <a:lnTo>
                    <a:pt x="533" y="264"/>
                  </a:lnTo>
                  <a:lnTo>
                    <a:pt x="533" y="266"/>
                  </a:lnTo>
                  <a:lnTo>
                    <a:pt x="535" y="266"/>
                  </a:lnTo>
                  <a:lnTo>
                    <a:pt x="535" y="268"/>
                  </a:lnTo>
                  <a:lnTo>
                    <a:pt x="536" y="270"/>
                  </a:lnTo>
                  <a:lnTo>
                    <a:pt x="536" y="271"/>
                  </a:lnTo>
                  <a:lnTo>
                    <a:pt x="537" y="272"/>
                  </a:lnTo>
                  <a:lnTo>
                    <a:pt x="537" y="273"/>
                  </a:lnTo>
                  <a:lnTo>
                    <a:pt x="538" y="274"/>
                  </a:lnTo>
                  <a:lnTo>
                    <a:pt x="538" y="276"/>
                  </a:lnTo>
                  <a:lnTo>
                    <a:pt x="538" y="277"/>
                  </a:lnTo>
                  <a:lnTo>
                    <a:pt x="539" y="278"/>
                  </a:lnTo>
                  <a:lnTo>
                    <a:pt x="539" y="279"/>
                  </a:lnTo>
                  <a:lnTo>
                    <a:pt x="540" y="280"/>
                  </a:lnTo>
                  <a:lnTo>
                    <a:pt x="541" y="281"/>
                  </a:lnTo>
                  <a:lnTo>
                    <a:pt x="541" y="282"/>
                  </a:lnTo>
                  <a:lnTo>
                    <a:pt x="542" y="283"/>
                  </a:lnTo>
                  <a:lnTo>
                    <a:pt x="542" y="284"/>
                  </a:lnTo>
                  <a:lnTo>
                    <a:pt x="544" y="285"/>
                  </a:lnTo>
                  <a:lnTo>
                    <a:pt x="545" y="286"/>
                  </a:lnTo>
                  <a:lnTo>
                    <a:pt x="545" y="287"/>
                  </a:lnTo>
                  <a:lnTo>
                    <a:pt x="546" y="288"/>
                  </a:lnTo>
                  <a:lnTo>
                    <a:pt x="546" y="289"/>
                  </a:lnTo>
                  <a:lnTo>
                    <a:pt x="547" y="289"/>
                  </a:lnTo>
                  <a:lnTo>
                    <a:pt x="547" y="292"/>
                  </a:lnTo>
                  <a:lnTo>
                    <a:pt x="548" y="292"/>
                  </a:lnTo>
                  <a:lnTo>
                    <a:pt x="548" y="294"/>
                  </a:lnTo>
                  <a:lnTo>
                    <a:pt x="549" y="294"/>
                  </a:lnTo>
                  <a:lnTo>
                    <a:pt x="549" y="295"/>
                  </a:lnTo>
                  <a:lnTo>
                    <a:pt x="550" y="296"/>
                  </a:lnTo>
                  <a:lnTo>
                    <a:pt x="550" y="297"/>
                  </a:lnTo>
                  <a:lnTo>
                    <a:pt x="551" y="298"/>
                  </a:lnTo>
                  <a:lnTo>
                    <a:pt x="551" y="299"/>
                  </a:lnTo>
                  <a:lnTo>
                    <a:pt x="553" y="300"/>
                  </a:lnTo>
                  <a:lnTo>
                    <a:pt x="553" y="301"/>
                  </a:lnTo>
                  <a:lnTo>
                    <a:pt x="554" y="302"/>
                  </a:lnTo>
                  <a:lnTo>
                    <a:pt x="554" y="303"/>
                  </a:lnTo>
                  <a:lnTo>
                    <a:pt x="555" y="304"/>
                  </a:lnTo>
                  <a:lnTo>
                    <a:pt x="555" y="307"/>
                  </a:lnTo>
                  <a:lnTo>
                    <a:pt x="556" y="307"/>
                  </a:lnTo>
                  <a:lnTo>
                    <a:pt x="556" y="309"/>
                  </a:lnTo>
                  <a:lnTo>
                    <a:pt x="556" y="310"/>
                  </a:lnTo>
                  <a:lnTo>
                    <a:pt x="557" y="311"/>
                  </a:lnTo>
                  <a:lnTo>
                    <a:pt x="557" y="312"/>
                  </a:lnTo>
                  <a:lnTo>
                    <a:pt x="558" y="313"/>
                  </a:lnTo>
                  <a:lnTo>
                    <a:pt x="558" y="315"/>
                  </a:lnTo>
                  <a:lnTo>
                    <a:pt x="558" y="317"/>
                  </a:lnTo>
                  <a:lnTo>
                    <a:pt x="558" y="318"/>
                  </a:lnTo>
                  <a:lnTo>
                    <a:pt x="559" y="319"/>
                  </a:lnTo>
                  <a:lnTo>
                    <a:pt x="559" y="320"/>
                  </a:lnTo>
                  <a:lnTo>
                    <a:pt x="559" y="321"/>
                  </a:lnTo>
                  <a:lnTo>
                    <a:pt x="559" y="324"/>
                  </a:lnTo>
                  <a:lnTo>
                    <a:pt x="560" y="325"/>
                  </a:lnTo>
                  <a:lnTo>
                    <a:pt x="560" y="326"/>
                  </a:lnTo>
                  <a:lnTo>
                    <a:pt x="560" y="327"/>
                  </a:lnTo>
                  <a:lnTo>
                    <a:pt x="560" y="328"/>
                  </a:lnTo>
                  <a:lnTo>
                    <a:pt x="560" y="329"/>
                  </a:lnTo>
                  <a:lnTo>
                    <a:pt x="562" y="330"/>
                  </a:lnTo>
                  <a:lnTo>
                    <a:pt x="562" y="332"/>
                  </a:lnTo>
                  <a:lnTo>
                    <a:pt x="562" y="333"/>
                  </a:lnTo>
                  <a:lnTo>
                    <a:pt x="563" y="334"/>
                  </a:lnTo>
                  <a:lnTo>
                    <a:pt x="563" y="335"/>
                  </a:lnTo>
                  <a:lnTo>
                    <a:pt x="563" y="336"/>
                  </a:lnTo>
                  <a:lnTo>
                    <a:pt x="563" y="337"/>
                  </a:lnTo>
                  <a:lnTo>
                    <a:pt x="564" y="339"/>
                  </a:lnTo>
                  <a:lnTo>
                    <a:pt x="564" y="340"/>
                  </a:lnTo>
                  <a:lnTo>
                    <a:pt x="565" y="341"/>
                  </a:lnTo>
                  <a:lnTo>
                    <a:pt x="565" y="342"/>
                  </a:lnTo>
                  <a:lnTo>
                    <a:pt x="565" y="343"/>
                  </a:lnTo>
                  <a:lnTo>
                    <a:pt x="566" y="344"/>
                  </a:lnTo>
                  <a:lnTo>
                    <a:pt x="567" y="345"/>
                  </a:lnTo>
                  <a:lnTo>
                    <a:pt x="567" y="346"/>
                  </a:lnTo>
                  <a:lnTo>
                    <a:pt x="568" y="347"/>
                  </a:lnTo>
                  <a:lnTo>
                    <a:pt x="569" y="348"/>
                  </a:lnTo>
                  <a:lnTo>
                    <a:pt x="569" y="349"/>
                  </a:lnTo>
                  <a:lnTo>
                    <a:pt x="571" y="349"/>
                  </a:lnTo>
                  <a:lnTo>
                    <a:pt x="571" y="355"/>
                  </a:lnTo>
                  <a:lnTo>
                    <a:pt x="572" y="358"/>
                  </a:lnTo>
                  <a:lnTo>
                    <a:pt x="572" y="360"/>
                  </a:lnTo>
                  <a:lnTo>
                    <a:pt x="572" y="362"/>
                  </a:lnTo>
                  <a:lnTo>
                    <a:pt x="572" y="364"/>
                  </a:lnTo>
                  <a:lnTo>
                    <a:pt x="572" y="366"/>
                  </a:lnTo>
                  <a:lnTo>
                    <a:pt x="572" y="367"/>
                  </a:lnTo>
                  <a:lnTo>
                    <a:pt x="573" y="370"/>
                  </a:lnTo>
                  <a:lnTo>
                    <a:pt x="573" y="371"/>
                  </a:lnTo>
                  <a:lnTo>
                    <a:pt x="573" y="373"/>
                  </a:lnTo>
                  <a:lnTo>
                    <a:pt x="574" y="374"/>
                  </a:lnTo>
                  <a:lnTo>
                    <a:pt x="574" y="375"/>
                  </a:lnTo>
                  <a:lnTo>
                    <a:pt x="574" y="376"/>
                  </a:lnTo>
                  <a:lnTo>
                    <a:pt x="574" y="377"/>
                  </a:lnTo>
                  <a:lnTo>
                    <a:pt x="575" y="378"/>
                  </a:lnTo>
                  <a:lnTo>
                    <a:pt x="575" y="379"/>
                  </a:lnTo>
                  <a:lnTo>
                    <a:pt x="576" y="380"/>
                  </a:lnTo>
                  <a:lnTo>
                    <a:pt x="576" y="381"/>
                  </a:lnTo>
                  <a:lnTo>
                    <a:pt x="576" y="382"/>
                  </a:lnTo>
                  <a:lnTo>
                    <a:pt x="577" y="383"/>
                  </a:lnTo>
                  <a:lnTo>
                    <a:pt x="578" y="384"/>
                  </a:lnTo>
                  <a:lnTo>
                    <a:pt x="578" y="386"/>
                  </a:lnTo>
                  <a:lnTo>
                    <a:pt x="578" y="387"/>
                  </a:lnTo>
                  <a:lnTo>
                    <a:pt x="580" y="388"/>
                  </a:lnTo>
                  <a:lnTo>
                    <a:pt x="580" y="389"/>
                  </a:lnTo>
                  <a:lnTo>
                    <a:pt x="581" y="390"/>
                  </a:lnTo>
                  <a:lnTo>
                    <a:pt x="581" y="391"/>
                  </a:lnTo>
                  <a:lnTo>
                    <a:pt x="581" y="392"/>
                  </a:lnTo>
                  <a:lnTo>
                    <a:pt x="582" y="393"/>
                  </a:lnTo>
                  <a:lnTo>
                    <a:pt x="582" y="394"/>
                  </a:lnTo>
                  <a:lnTo>
                    <a:pt x="582" y="395"/>
                  </a:lnTo>
                  <a:lnTo>
                    <a:pt x="582" y="396"/>
                  </a:lnTo>
                  <a:lnTo>
                    <a:pt x="582" y="397"/>
                  </a:lnTo>
                  <a:lnTo>
                    <a:pt x="583" y="398"/>
                  </a:lnTo>
                  <a:lnTo>
                    <a:pt x="583" y="400"/>
                  </a:lnTo>
                  <a:lnTo>
                    <a:pt x="583" y="402"/>
                  </a:lnTo>
                  <a:lnTo>
                    <a:pt x="583" y="403"/>
                  </a:lnTo>
                  <a:lnTo>
                    <a:pt x="583" y="404"/>
                  </a:lnTo>
                  <a:lnTo>
                    <a:pt x="583" y="405"/>
                  </a:lnTo>
                  <a:lnTo>
                    <a:pt x="583" y="406"/>
                  </a:lnTo>
                  <a:lnTo>
                    <a:pt x="583" y="407"/>
                  </a:lnTo>
                  <a:lnTo>
                    <a:pt x="583" y="408"/>
                  </a:lnTo>
                  <a:lnTo>
                    <a:pt x="583" y="409"/>
                  </a:lnTo>
                  <a:lnTo>
                    <a:pt x="583" y="410"/>
                  </a:lnTo>
                  <a:lnTo>
                    <a:pt x="583" y="411"/>
                  </a:lnTo>
                  <a:lnTo>
                    <a:pt x="583" y="413"/>
                  </a:lnTo>
                  <a:lnTo>
                    <a:pt x="583" y="414"/>
                  </a:lnTo>
                  <a:lnTo>
                    <a:pt x="583" y="415"/>
                  </a:lnTo>
                  <a:lnTo>
                    <a:pt x="583" y="418"/>
                  </a:lnTo>
                  <a:lnTo>
                    <a:pt x="583" y="419"/>
                  </a:lnTo>
                  <a:lnTo>
                    <a:pt x="583" y="420"/>
                  </a:lnTo>
                  <a:lnTo>
                    <a:pt x="583" y="422"/>
                  </a:lnTo>
                  <a:lnTo>
                    <a:pt x="583" y="423"/>
                  </a:lnTo>
                  <a:lnTo>
                    <a:pt x="583" y="424"/>
                  </a:lnTo>
                  <a:lnTo>
                    <a:pt x="583" y="426"/>
                  </a:lnTo>
                  <a:lnTo>
                    <a:pt x="583" y="429"/>
                  </a:lnTo>
                  <a:lnTo>
                    <a:pt x="583" y="430"/>
                  </a:lnTo>
                  <a:lnTo>
                    <a:pt x="583" y="433"/>
                  </a:lnTo>
                  <a:lnTo>
                    <a:pt x="583" y="434"/>
                  </a:lnTo>
                  <a:lnTo>
                    <a:pt x="583" y="436"/>
                  </a:lnTo>
                  <a:lnTo>
                    <a:pt x="583" y="437"/>
                  </a:lnTo>
                  <a:lnTo>
                    <a:pt x="583" y="439"/>
                  </a:lnTo>
                  <a:lnTo>
                    <a:pt x="583" y="440"/>
                  </a:lnTo>
                  <a:lnTo>
                    <a:pt x="583" y="442"/>
                  </a:lnTo>
                  <a:lnTo>
                    <a:pt x="583" y="443"/>
                  </a:lnTo>
                  <a:lnTo>
                    <a:pt x="583" y="445"/>
                  </a:lnTo>
                  <a:lnTo>
                    <a:pt x="583" y="447"/>
                  </a:lnTo>
                  <a:lnTo>
                    <a:pt x="583" y="449"/>
                  </a:lnTo>
                  <a:lnTo>
                    <a:pt x="583" y="450"/>
                  </a:lnTo>
                  <a:lnTo>
                    <a:pt x="583" y="452"/>
                  </a:lnTo>
                  <a:lnTo>
                    <a:pt x="583" y="453"/>
                  </a:lnTo>
                  <a:lnTo>
                    <a:pt x="583" y="455"/>
                  </a:lnTo>
                  <a:lnTo>
                    <a:pt x="583" y="456"/>
                  </a:lnTo>
                  <a:lnTo>
                    <a:pt x="583" y="458"/>
                  </a:lnTo>
                  <a:lnTo>
                    <a:pt x="582" y="459"/>
                  </a:lnTo>
                  <a:lnTo>
                    <a:pt x="582" y="461"/>
                  </a:lnTo>
                  <a:lnTo>
                    <a:pt x="582" y="462"/>
                  </a:lnTo>
                  <a:lnTo>
                    <a:pt x="582" y="465"/>
                  </a:lnTo>
                  <a:lnTo>
                    <a:pt x="582" y="466"/>
                  </a:lnTo>
                  <a:lnTo>
                    <a:pt x="582" y="467"/>
                  </a:lnTo>
                  <a:lnTo>
                    <a:pt x="582" y="469"/>
                  </a:lnTo>
                  <a:lnTo>
                    <a:pt x="582" y="470"/>
                  </a:lnTo>
                  <a:lnTo>
                    <a:pt x="582" y="471"/>
                  </a:lnTo>
                  <a:lnTo>
                    <a:pt x="582" y="473"/>
                  </a:lnTo>
                  <a:lnTo>
                    <a:pt x="582" y="474"/>
                  </a:lnTo>
                  <a:lnTo>
                    <a:pt x="583" y="475"/>
                  </a:lnTo>
                  <a:lnTo>
                    <a:pt x="581" y="474"/>
                  </a:lnTo>
                  <a:lnTo>
                    <a:pt x="580" y="473"/>
                  </a:lnTo>
                  <a:lnTo>
                    <a:pt x="578" y="472"/>
                  </a:lnTo>
                  <a:lnTo>
                    <a:pt x="577" y="471"/>
                  </a:lnTo>
                  <a:lnTo>
                    <a:pt x="576" y="470"/>
                  </a:lnTo>
                  <a:lnTo>
                    <a:pt x="575" y="469"/>
                  </a:lnTo>
                  <a:lnTo>
                    <a:pt x="574" y="469"/>
                  </a:lnTo>
                  <a:lnTo>
                    <a:pt x="573" y="469"/>
                  </a:lnTo>
                  <a:lnTo>
                    <a:pt x="572" y="469"/>
                  </a:lnTo>
                  <a:lnTo>
                    <a:pt x="572" y="468"/>
                  </a:lnTo>
                  <a:lnTo>
                    <a:pt x="571" y="468"/>
                  </a:lnTo>
                  <a:lnTo>
                    <a:pt x="569" y="468"/>
                  </a:lnTo>
                  <a:lnTo>
                    <a:pt x="568" y="468"/>
                  </a:lnTo>
                  <a:lnTo>
                    <a:pt x="567" y="468"/>
                  </a:lnTo>
                  <a:lnTo>
                    <a:pt x="566" y="468"/>
                  </a:lnTo>
                  <a:lnTo>
                    <a:pt x="565" y="468"/>
                  </a:lnTo>
                  <a:lnTo>
                    <a:pt x="564" y="468"/>
                  </a:lnTo>
                  <a:lnTo>
                    <a:pt x="563" y="468"/>
                  </a:lnTo>
                  <a:lnTo>
                    <a:pt x="562" y="468"/>
                  </a:lnTo>
                  <a:lnTo>
                    <a:pt x="560" y="468"/>
                  </a:lnTo>
                  <a:lnTo>
                    <a:pt x="560" y="469"/>
                  </a:lnTo>
                  <a:lnTo>
                    <a:pt x="559" y="469"/>
                  </a:lnTo>
                  <a:lnTo>
                    <a:pt x="558" y="469"/>
                  </a:lnTo>
                  <a:lnTo>
                    <a:pt x="556" y="469"/>
                  </a:lnTo>
                  <a:lnTo>
                    <a:pt x="555" y="470"/>
                  </a:lnTo>
                  <a:lnTo>
                    <a:pt x="554" y="470"/>
                  </a:lnTo>
                  <a:lnTo>
                    <a:pt x="553" y="471"/>
                  </a:lnTo>
                  <a:lnTo>
                    <a:pt x="551" y="471"/>
                  </a:lnTo>
                  <a:lnTo>
                    <a:pt x="550" y="471"/>
                  </a:lnTo>
                  <a:lnTo>
                    <a:pt x="549" y="472"/>
                  </a:lnTo>
                  <a:lnTo>
                    <a:pt x="548" y="472"/>
                  </a:lnTo>
                  <a:lnTo>
                    <a:pt x="547" y="473"/>
                  </a:lnTo>
                  <a:lnTo>
                    <a:pt x="546" y="473"/>
                  </a:lnTo>
                  <a:lnTo>
                    <a:pt x="545" y="473"/>
                  </a:lnTo>
                  <a:lnTo>
                    <a:pt x="544" y="474"/>
                  </a:lnTo>
                  <a:lnTo>
                    <a:pt x="542" y="474"/>
                  </a:lnTo>
                  <a:lnTo>
                    <a:pt x="541" y="475"/>
                  </a:lnTo>
                  <a:lnTo>
                    <a:pt x="540" y="475"/>
                  </a:lnTo>
                  <a:lnTo>
                    <a:pt x="538" y="476"/>
                  </a:lnTo>
                  <a:lnTo>
                    <a:pt x="537" y="477"/>
                  </a:lnTo>
                  <a:lnTo>
                    <a:pt x="536" y="477"/>
                  </a:lnTo>
                  <a:lnTo>
                    <a:pt x="535" y="477"/>
                  </a:lnTo>
                  <a:lnTo>
                    <a:pt x="533" y="478"/>
                  </a:lnTo>
                  <a:lnTo>
                    <a:pt x="532" y="480"/>
                  </a:lnTo>
                  <a:lnTo>
                    <a:pt x="531" y="480"/>
                  </a:lnTo>
                  <a:lnTo>
                    <a:pt x="530" y="480"/>
                  </a:lnTo>
                  <a:lnTo>
                    <a:pt x="529" y="481"/>
                  </a:lnTo>
                  <a:lnTo>
                    <a:pt x="528" y="481"/>
                  </a:lnTo>
                  <a:lnTo>
                    <a:pt x="527" y="482"/>
                  </a:lnTo>
                  <a:lnTo>
                    <a:pt x="525" y="482"/>
                  </a:lnTo>
                  <a:lnTo>
                    <a:pt x="523" y="483"/>
                  </a:lnTo>
                  <a:lnTo>
                    <a:pt x="522" y="484"/>
                  </a:lnTo>
                  <a:lnTo>
                    <a:pt x="521" y="484"/>
                  </a:lnTo>
                  <a:lnTo>
                    <a:pt x="520" y="484"/>
                  </a:lnTo>
                  <a:lnTo>
                    <a:pt x="519" y="485"/>
                  </a:lnTo>
                  <a:lnTo>
                    <a:pt x="518" y="485"/>
                  </a:lnTo>
                  <a:lnTo>
                    <a:pt x="518" y="486"/>
                  </a:lnTo>
                  <a:lnTo>
                    <a:pt x="515" y="486"/>
                  </a:lnTo>
                  <a:lnTo>
                    <a:pt x="515" y="487"/>
                  </a:lnTo>
                  <a:lnTo>
                    <a:pt x="513" y="487"/>
                  </a:lnTo>
                  <a:lnTo>
                    <a:pt x="513" y="488"/>
                  </a:lnTo>
                  <a:lnTo>
                    <a:pt x="511" y="488"/>
                  </a:lnTo>
                  <a:lnTo>
                    <a:pt x="510" y="489"/>
                  </a:lnTo>
                  <a:lnTo>
                    <a:pt x="509" y="489"/>
                  </a:lnTo>
                  <a:lnTo>
                    <a:pt x="507" y="490"/>
                  </a:lnTo>
                  <a:lnTo>
                    <a:pt x="506" y="490"/>
                  </a:lnTo>
                  <a:lnTo>
                    <a:pt x="505" y="491"/>
                  </a:lnTo>
                  <a:lnTo>
                    <a:pt x="504" y="491"/>
                  </a:lnTo>
                  <a:lnTo>
                    <a:pt x="503" y="492"/>
                  </a:lnTo>
                  <a:lnTo>
                    <a:pt x="502" y="492"/>
                  </a:lnTo>
                  <a:lnTo>
                    <a:pt x="500" y="493"/>
                  </a:lnTo>
                  <a:lnTo>
                    <a:pt x="498" y="494"/>
                  </a:lnTo>
                  <a:lnTo>
                    <a:pt x="497" y="494"/>
                  </a:lnTo>
                  <a:lnTo>
                    <a:pt x="496" y="494"/>
                  </a:lnTo>
                  <a:lnTo>
                    <a:pt x="495" y="496"/>
                  </a:lnTo>
                  <a:lnTo>
                    <a:pt x="493" y="497"/>
                  </a:lnTo>
                  <a:lnTo>
                    <a:pt x="492" y="497"/>
                  </a:lnTo>
                  <a:lnTo>
                    <a:pt x="491" y="498"/>
                  </a:lnTo>
                  <a:lnTo>
                    <a:pt x="488" y="499"/>
                  </a:lnTo>
                  <a:lnTo>
                    <a:pt x="487" y="499"/>
                  </a:lnTo>
                  <a:lnTo>
                    <a:pt x="486" y="500"/>
                  </a:lnTo>
                  <a:lnTo>
                    <a:pt x="482" y="501"/>
                  </a:lnTo>
                  <a:lnTo>
                    <a:pt x="480" y="502"/>
                  </a:lnTo>
                  <a:lnTo>
                    <a:pt x="479" y="503"/>
                  </a:lnTo>
                  <a:lnTo>
                    <a:pt x="477" y="503"/>
                  </a:lnTo>
                  <a:lnTo>
                    <a:pt x="475" y="504"/>
                  </a:lnTo>
                  <a:lnTo>
                    <a:pt x="474" y="505"/>
                  </a:lnTo>
                  <a:lnTo>
                    <a:pt x="472" y="506"/>
                  </a:lnTo>
                  <a:lnTo>
                    <a:pt x="470" y="507"/>
                  </a:lnTo>
                  <a:lnTo>
                    <a:pt x="468" y="507"/>
                  </a:lnTo>
                  <a:lnTo>
                    <a:pt x="467" y="508"/>
                  </a:lnTo>
                  <a:lnTo>
                    <a:pt x="465" y="509"/>
                  </a:lnTo>
                  <a:lnTo>
                    <a:pt x="463" y="511"/>
                  </a:lnTo>
                  <a:lnTo>
                    <a:pt x="461" y="512"/>
                  </a:lnTo>
                  <a:lnTo>
                    <a:pt x="460" y="512"/>
                  </a:lnTo>
                  <a:lnTo>
                    <a:pt x="459" y="513"/>
                  </a:lnTo>
                  <a:lnTo>
                    <a:pt x="457" y="514"/>
                  </a:lnTo>
                  <a:lnTo>
                    <a:pt x="454" y="515"/>
                  </a:lnTo>
                  <a:lnTo>
                    <a:pt x="453" y="515"/>
                  </a:lnTo>
                  <a:lnTo>
                    <a:pt x="452" y="516"/>
                  </a:lnTo>
                  <a:lnTo>
                    <a:pt x="450" y="517"/>
                  </a:lnTo>
                  <a:lnTo>
                    <a:pt x="449" y="518"/>
                  </a:lnTo>
                  <a:lnTo>
                    <a:pt x="448" y="518"/>
                  </a:lnTo>
                  <a:lnTo>
                    <a:pt x="447" y="519"/>
                  </a:lnTo>
                  <a:lnTo>
                    <a:pt x="445" y="520"/>
                  </a:lnTo>
                  <a:lnTo>
                    <a:pt x="443" y="521"/>
                  </a:lnTo>
                  <a:lnTo>
                    <a:pt x="443" y="522"/>
                  </a:lnTo>
                  <a:lnTo>
                    <a:pt x="441" y="522"/>
                  </a:lnTo>
                  <a:lnTo>
                    <a:pt x="441" y="523"/>
                  </a:lnTo>
                  <a:lnTo>
                    <a:pt x="440" y="524"/>
                  </a:lnTo>
                  <a:lnTo>
                    <a:pt x="439" y="525"/>
                  </a:lnTo>
                  <a:lnTo>
                    <a:pt x="439" y="527"/>
                  </a:lnTo>
                  <a:lnTo>
                    <a:pt x="438" y="527"/>
                  </a:lnTo>
                  <a:lnTo>
                    <a:pt x="436" y="527"/>
                  </a:lnTo>
                  <a:lnTo>
                    <a:pt x="436" y="528"/>
                  </a:lnTo>
                  <a:lnTo>
                    <a:pt x="436" y="529"/>
                  </a:lnTo>
                  <a:lnTo>
                    <a:pt x="435" y="529"/>
                  </a:lnTo>
                  <a:lnTo>
                    <a:pt x="435" y="530"/>
                  </a:lnTo>
                  <a:lnTo>
                    <a:pt x="435" y="531"/>
                  </a:lnTo>
                  <a:lnTo>
                    <a:pt x="427" y="533"/>
                  </a:lnTo>
                  <a:lnTo>
                    <a:pt x="424" y="534"/>
                  </a:lnTo>
                  <a:lnTo>
                    <a:pt x="421" y="535"/>
                  </a:lnTo>
                  <a:lnTo>
                    <a:pt x="417" y="535"/>
                  </a:lnTo>
                  <a:lnTo>
                    <a:pt x="414" y="536"/>
                  </a:lnTo>
                  <a:lnTo>
                    <a:pt x="412" y="536"/>
                  </a:lnTo>
                  <a:lnTo>
                    <a:pt x="408" y="537"/>
                  </a:lnTo>
                  <a:lnTo>
                    <a:pt x="406" y="537"/>
                  </a:lnTo>
                  <a:lnTo>
                    <a:pt x="404" y="537"/>
                  </a:lnTo>
                  <a:lnTo>
                    <a:pt x="401" y="537"/>
                  </a:lnTo>
                  <a:lnTo>
                    <a:pt x="400" y="536"/>
                  </a:lnTo>
                  <a:lnTo>
                    <a:pt x="398" y="536"/>
                  </a:lnTo>
                  <a:lnTo>
                    <a:pt x="396" y="535"/>
                  </a:lnTo>
                  <a:lnTo>
                    <a:pt x="395" y="535"/>
                  </a:lnTo>
                  <a:lnTo>
                    <a:pt x="394" y="535"/>
                  </a:lnTo>
                  <a:lnTo>
                    <a:pt x="391" y="534"/>
                  </a:lnTo>
                  <a:lnTo>
                    <a:pt x="390" y="533"/>
                  </a:lnTo>
                  <a:lnTo>
                    <a:pt x="389" y="532"/>
                  </a:lnTo>
                  <a:lnTo>
                    <a:pt x="388" y="531"/>
                  </a:lnTo>
                  <a:lnTo>
                    <a:pt x="387" y="531"/>
                  </a:lnTo>
                  <a:lnTo>
                    <a:pt x="386" y="530"/>
                  </a:lnTo>
                  <a:lnTo>
                    <a:pt x="385" y="529"/>
                  </a:lnTo>
                  <a:lnTo>
                    <a:pt x="383" y="528"/>
                  </a:lnTo>
                  <a:lnTo>
                    <a:pt x="382" y="527"/>
                  </a:lnTo>
                  <a:lnTo>
                    <a:pt x="381" y="525"/>
                  </a:lnTo>
                  <a:lnTo>
                    <a:pt x="380" y="524"/>
                  </a:lnTo>
                  <a:lnTo>
                    <a:pt x="378" y="523"/>
                  </a:lnTo>
                  <a:lnTo>
                    <a:pt x="378" y="522"/>
                  </a:lnTo>
                  <a:lnTo>
                    <a:pt x="376" y="521"/>
                  </a:lnTo>
                  <a:lnTo>
                    <a:pt x="372" y="519"/>
                  </a:lnTo>
                  <a:lnTo>
                    <a:pt x="371" y="519"/>
                  </a:lnTo>
                  <a:lnTo>
                    <a:pt x="370" y="518"/>
                  </a:lnTo>
                  <a:lnTo>
                    <a:pt x="369" y="518"/>
                  </a:lnTo>
                  <a:lnTo>
                    <a:pt x="368" y="517"/>
                  </a:lnTo>
                  <a:lnTo>
                    <a:pt x="366" y="517"/>
                  </a:lnTo>
                  <a:lnTo>
                    <a:pt x="364" y="516"/>
                  </a:lnTo>
                  <a:lnTo>
                    <a:pt x="363" y="516"/>
                  </a:lnTo>
                  <a:lnTo>
                    <a:pt x="362" y="516"/>
                  </a:lnTo>
                  <a:lnTo>
                    <a:pt x="361" y="515"/>
                  </a:lnTo>
                  <a:lnTo>
                    <a:pt x="360" y="515"/>
                  </a:lnTo>
                  <a:lnTo>
                    <a:pt x="357" y="515"/>
                  </a:lnTo>
                  <a:lnTo>
                    <a:pt x="355" y="515"/>
                  </a:lnTo>
                  <a:lnTo>
                    <a:pt x="354" y="515"/>
                  </a:lnTo>
                  <a:lnTo>
                    <a:pt x="353" y="514"/>
                  </a:lnTo>
                  <a:lnTo>
                    <a:pt x="352" y="514"/>
                  </a:lnTo>
                  <a:lnTo>
                    <a:pt x="351" y="514"/>
                  </a:lnTo>
                  <a:lnTo>
                    <a:pt x="348" y="515"/>
                  </a:lnTo>
                  <a:lnTo>
                    <a:pt x="346" y="515"/>
                  </a:lnTo>
                  <a:lnTo>
                    <a:pt x="345" y="515"/>
                  </a:lnTo>
                  <a:lnTo>
                    <a:pt x="344" y="515"/>
                  </a:lnTo>
                  <a:lnTo>
                    <a:pt x="343" y="516"/>
                  </a:lnTo>
                  <a:lnTo>
                    <a:pt x="342" y="516"/>
                  </a:lnTo>
                  <a:lnTo>
                    <a:pt x="341" y="516"/>
                  </a:lnTo>
                  <a:lnTo>
                    <a:pt x="339" y="516"/>
                  </a:lnTo>
                  <a:lnTo>
                    <a:pt x="338" y="517"/>
                  </a:lnTo>
                  <a:lnTo>
                    <a:pt x="337" y="517"/>
                  </a:lnTo>
                  <a:lnTo>
                    <a:pt x="336" y="518"/>
                  </a:lnTo>
                  <a:lnTo>
                    <a:pt x="335" y="518"/>
                  </a:lnTo>
                  <a:lnTo>
                    <a:pt x="333" y="519"/>
                  </a:lnTo>
                  <a:lnTo>
                    <a:pt x="332" y="520"/>
                  </a:lnTo>
                  <a:lnTo>
                    <a:pt x="330" y="520"/>
                  </a:lnTo>
                  <a:lnTo>
                    <a:pt x="329" y="521"/>
                  </a:lnTo>
                  <a:lnTo>
                    <a:pt x="328" y="521"/>
                  </a:lnTo>
                  <a:lnTo>
                    <a:pt x="328" y="522"/>
                  </a:lnTo>
                  <a:lnTo>
                    <a:pt x="327" y="523"/>
                  </a:lnTo>
                  <a:lnTo>
                    <a:pt x="326" y="523"/>
                  </a:lnTo>
                  <a:lnTo>
                    <a:pt x="325" y="524"/>
                  </a:lnTo>
                  <a:lnTo>
                    <a:pt x="324" y="525"/>
                  </a:lnTo>
                  <a:lnTo>
                    <a:pt x="324" y="527"/>
                  </a:lnTo>
                  <a:lnTo>
                    <a:pt x="323" y="527"/>
                  </a:lnTo>
                  <a:lnTo>
                    <a:pt x="321" y="528"/>
                  </a:lnTo>
                  <a:lnTo>
                    <a:pt x="321" y="529"/>
                  </a:lnTo>
                  <a:lnTo>
                    <a:pt x="320" y="530"/>
                  </a:lnTo>
                  <a:lnTo>
                    <a:pt x="319" y="531"/>
                  </a:lnTo>
                  <a:lnTo>
                    <a:pt x="318" y="532"/>
                  </a:lnTo>
                  <a:lnTo>
                    <a:pt x="317" y="533"/>
                  </a:lnTo>
                  <a:lnTo>
                    <a:pt x="317" y="534"/>
                  </a:lnTo>
                  <a:lnTo>
                    <a:pt x="316" y="535"/>
                  </a:lnTo>
                  <a:lnTo>
                    <a:pt x="316" y="536"/>
                  </a:lnTo>
                  <a:lnTo>
                    <a:pt x="315" y="537"/>
                  </a:lnTo>
                  <a:lnTo>
                    <a:pt x="315" y="538"/>
                  </a:lnTo>
                  <a:lnTo>
                    <a:pt x="313" y="539"/>
                  </a:lnTo>
                  <a:lnTo>
                    <a:pt x="312" y="540"/>
                  </a:lnTo>
                  <a:lnTo>
                    <a:pt x="312" y="541"/>
                  </a:lnTo>
                  <a:lnTo>
                    <a:pt x="312" y="544"/>
                  </a:lnTo>
                  <a:lnTo>
                    <a:pt x="311" y="545"/>
                  </a:lnTo>
                  <a:lnTo>
                    <a:pt x="311" y="546"/>
                  </a:lnTo>
                  <a:lnTo>
                    <a:pt x="310" y="547"/>
                  </a:lnTo>
                  <a:lnTo>
                    <a:pt x="309" y="549"/>
                  </a:lnTo>
                  <a:lnTo>
                    <a:pt x="309" y="550"/>
                  </a:lnTo>
                  <a:lnTo>
                    <a:pt x="308" y="552"/>
                  </a:lnTo>
                  <a:lnTo>
                    <a:pt x="308" y="553"/>
                  </a:lnTo>
                  <a:lnTo>
                    <a:pt x="308" y="554"/>
                  </a:lnTo>
                  <a:lnTo>
                    <a:pt x="307" y="555"/>
                  </a:lnTo>
                  <a:lnTo>
                    <a:pt x="306" y="556"/>
                  </a:lnTo>
                  <a:lnTo>
                    <a:pt x="306" y="559"/>
                  </a:lnTo>
                  <a:lnTo>
                    <a:pt x="306" y="560"/>
                  </a:lnTo>
                  <a:lnTo>
                    <a:pt x="304" y="561"/>
                  </a:lnTo>
                  <a:lnTo>
                    <a:pt x="304" y="563"/>
                  </a:lnTo>
                  <a:lnTo>
                    <a:pt x="303" y="564"/>
                  </a:lnTo>
                  <a:lnTo>
                    <a:pt x="303" y="565"/>
                  </a:lnTo>
                  <a:lnTo>
                    <a:pt x="303" y="567"/>
                  </a:lnTo>
                  <a:lnTo>
                    <a:pt x="302" y="568"/>
                  </a:lnTo>
                  <a:lnTo>
                    <a:pt x="302" y="569"/>
                  </a:lnTo>
                  <a:lnTo>
                    <a:pt x="301" y="571"/>
                  </a:lnTo>
                  <a:lnTo>
                    <a:pt x="301" y="572"/>
                  </a:lnTo>
                  <a:lnTo>
                    <a:pt x="301" y="574"/>
                  </a:lnTo>
                  <a:lnTo>
                    <a:pt x="300" y="576"/>
                  </a:lnTo>
                  <a:lnTo>
                    <a:pt x="300" y="578"/>
                  </a:lnTo>
                  <a:lnTo>
                    <a:pt x="299" y="579"/>
                  </a:lnTo>
                  <a:lnTo>
                    <a:pt x="299" y="580"/>
                  </a:lnTo>
                  <a:lnTo>
                    <a:pt x="299" y="582"/>
                  </a:lnTo>
                  <a:lnTo>
                    <a:pt x="298" y="583"/>
                  </a:lnTo>
                  <a:lnTo>
                    <a:pt x="298" y="585"/>
                  </a:lnTo>
                  <a:lnTo>
                    <a:pt x="297" y="586"/>
                  </a:lnTo>
                  <a:lnTo>
                    <a:pt x="297" y="588"/>
                  </a:lnTo>
                  <a:lnTo>
                    <a:pt x="297" y="591"/>
                  </a:lnTo>
                  <a:lnTo>
                    <a:pt x="295" y="592"/>
                  </a:lnTo>
                  <a:lnTo>
                    <a:pt x="295" y="594"/>
                  </a:lnTo>
                  <a:lnTo>
                    <a:pt x="294" y="597"/>
                  </a:lnTo>
                  <a:lnTo>
                    <a:pt x="293" y="599"/>
                  </a:lnTo>
                  <a:lnTo>
                    <a:pt x="292" y="600"/>
                  </a:lnTo>
                  <a:lnTo>
                    <a:pt x="292" y="602"/>
                  </a:lnTo>
                  <a:lnTo>
                    <a:pt x="292" y="603"/>
                  </a:lnTo>
                  <a:lnTo>
                    <a:pt x="291" y="606"/>
                  </a:lnTo>
                  <a:lnTo>
                    <a:pt x="290" y="608"/>
                  </a:lnTo>
                  <a:lnTo>
                    <a:pt x="290" y="609"/>
                  </a:lnTo>
                  <a:lnTo>
                    <a:pt x="289" y="611"/>
                  </a:lnTo>
                  <a:lnTo>
                    <a:pt x="288" y="612"/>
                  </a:lnTo>
                  <a:lnTo>
                    <a:pt x="288" y="614"/>
                  </a:lnTo>
                  <a:lnTo>
                    <a:pt x="286" y="616"/>
                  </a:lnTo>
                  <a:lnTo>
                    <a:pt x="285" y="617"/>
                  </a:lnTo>
                  <a:lnTo>
                    <a:pt x="285" y="619"/>
                  </a:lnTo>
                  <a:lnTo>
                    <a:pt x="284" y="621"/>
                  </a:lnTo>
                  <a:lnTo>
                    <a:pt x="283" y="623"/>
                  </a:lnTo>
                  <a:lnTo>
                    <a:pt x="282" y="624"/>
                  </a:lnTo>
                  <a:lnTo>
                    <a:pt x="281" y="625"/>
                  </a:lnTo>
                  <a:lnTo>
                    <a:pt x="280" y="627"/>
                  </a:lnTo>
                  <a:lnTo>
                    <a:pt x="279" y="628"/>
                  </a:lnTo>
                  <a:lnTo>
                    <a:pt x="277" y="629"/>
                  </a:lnTo>
                  <a:lnTo>
                    <a:pt x="276" y="631"/>
                  </a:lnTo>
                  <a:lnTo>
                    <a:pt x="275" y="632"/>
                  </a:lnTo>
                  <a:lnTo>
                    <a:pt x="274" y="633"/>
                  </a:lnTo>
                  <a:lnTo>
                    <a:pt x="273" y="634"/>
                  </a:lnTo>
                  <a:lnTo>
                    <a:pt x="272" y="635"/>
                  </a:lnTo>
                  <a:lnTo>
                    <a:pt x="271" y="637"/>
                  </a:lnTo>
                  <a:lnTo>
                    <a:pt x="270" y="638"/>
                  </a:lnTo>
                  <a:lnTo>
                    <a:pt x="267" y="639"/>
                  </a:lnTo>
                  <a:lnTo>
                    <a:pt x="266" y="640"/>
                  </a:lnTo>
                  <a:lnTo>
                    <a:pt x="265" y="640"/>
                  </a:lnTo>
                  <a:lnTo>
                    <a:pt x="260" y="642"/>
                  </a:lnTo>
                  <a:lnTo>
                    <a:pt x="259" y="642"/>
                  </a:lnTo>
                  <a:lnTo>
                    <a:pt x="257" y="642"/>
                  </a:lnTo>
                  <a:lnTo>
                    <a:pt x="256" y="643"/>
                  </a:lnTo>
                  <a:lnTo>
                    <a:pt x="254" y="643"/>
                  </a:lnTo>
                  <a:lnTo>
                    <a:pt x="251" y="643"/>
                  </a:lnTo>
                  <a:lnTo>
                    <a:pt x="250" y="644"/>
                  </a:lnTo>
                  <a:lnTo>
                    <a:pt x="248" y="644"/>
                  </a:lnTo>
                  <a:lnTo>
                    <a:pt x="246" y="644"/>
                  </a:lnTo>
                  <a:lnTo>
                    <a:pt x="244" y="644"/>
                  </a:lnTo>
                  <a:lnTo>
                    <a:pt x="242" y="644"/>
                  </a:lnTo>
                  <a:lnTo>
                    <a:pt x="240" y="644"/>
                  </a:lnTo>
                  <a:lnTo>
                    <a:pt x="238" y="644"/>
                  </a:lnTo>
                  <a:lnTo>
                    <a:pt x="236" y="643"/>
                  </a:lnTo>
                  <a:lnTo>
                    <a:pt x="233" y="643"/>
                  </a:lnTo>
                  <a:lnTo>
                    <a:pt x="231" y="643"/>
                  </a:lnTo>
                  <a:lnTo>
                    <a:pt x="229" y="643"/>
                  </a:lnTo>
                  <a:lnTo>
                    <a:pt x="227" y="642"/>
                  </a:lnTo>
                  <a:lnTo>
                    <a:pt x="224" y="642"/>
                  </a:lnTo>
                  <a:lnTo>
                    <a:pt x="223" y="642"/>
                  </a:lnTo>
                  <a:lnTo>
                    <a:pt x="221" y="641"/>
                  </a:lnTo>
                  <a:lnTo>
                    <a:pt x="219" y="641"/>
                  </a:lnTo>
                  <a:lnTo>
                    <a:pt x="217" y="640"/>
                  </a:lnTo>
                  <a:lnTo>
                    <a:pt x="214" y="640"/>
                  </a:lnTo>
                  <a:lnTo>
                    <a:pt x="213" y="639"/>
                  </a:lnTo>
                  <a:lnTo>
                    <a:pt x="211" y="638"/>
                  </a:lnTo>
                  <a:lnTo>
                    <a:pt x="209" y="638"/>
                  </a:lnTo>
                  <a:lnTo>
                    <a:pt x="206" y="637"/>
                  </a:lnTo>
                  <a:lnTo>
                    <a:pt x="205" y="637"/>
                  </a:lnTo>
                  <a:lnTo>
                    <a:pt x="203" y="635"/>
                  </a:lnTo>
                  <a:lnTo>
                    <a:pt x="202" y="635"/>
                  </a:lnTo>
                  <a:lnTo>
                    <a:pt x="197" y="633"/>
                  </a:lnTo>
                  <a:lnTo>
                    <a:pt x="196" y="632"/>
                  </a:lnTo>
                  <a:lnTo>
                    <a:pt x="194" y="631"/>
                  </a:lnTo>
                  <a:lnTo>
                    <a:pt x="193" y="631"/>
                  </a:lnTo>
                  <a:lnTo>
                    <a:pt x="191" y="630"/>
                  </a:lnTo>
                  <a:lnTo>
                    <a:pt x="189" y="629"/>
                  </a:lnTo>
                  <a:lnTo>
                    <a:pt x="188" y="629"/>
                  </a:lnTo>
                  <a:lnTo>
                    <a:pt x="186" y="628"/>
                  </a:lnTo>
                  <a:lnTo>
                    <a:pt x="185" y="627"/>
                  </a:lnTo>
                  <a:lnTo>
                    <a:pt x="184" y="626"/>
                  </a:lnTo>
                  <a:lnTo>
                    <a:pt x="183" y="625"/>
                  </a:lnTo>
                  <a:lnTo>
                    <a:pt x="182" y="625"/>
                  </a:lnTo>
                  <a:lnTo>
                    <a:pt x="179" y="624"/>
                  </a:lnTo>
                  <a:lnTo>
                    <a:pt x="178" y="623"/>
                  </a:lnTo>
                  <a:lnTo>
                    <a:pt x="177" y="622"/>
                  </a:lnTo>
                  <a:lnTo>
                    <a:pt x="176" y="622"/>
                  </a:lnTo>
                  <a:lnTo>
                    <a:pt x="175" y="621"/>
                  </a:lnTo>
                  <a:lnTo>
                    <a:pt x="174" y="619"/>
                  </a:lnTo>
                  <a:lnTo>
                    <a:pt x="173" y="618"/>
                  </a:lnTo>
                  <a:lnTo>
                    <a:pt x="170" y="618"/>
                  </a:lnTo>
                  <a:lnTo>
                    <a:pt x="169" y="617"/>
                  </a:lnTo>
                  <a:lnTo>
                    <a:pt x="168" y="616"/>
                  </a:lnTo>
                  <a:lnTo>
                    <a:pt x="167" y="616"/>
                  </a:lnTo>
                  <a:lnTo>
                    <a:pt x="166" y="615"/>
                  </a:lnTo>
                  <a:lnTo>
                    <a:pt x="165" y="614"/>
                  </a:lnTo>
                  <a:lnTo>
                    <a:pt x="164" y="614"/>
                  </a:lnTo>
                  <a:lnTo>
                    <a:pt x="162" y="614"/>
                  </a:lnTo>
                  <a:lnTo>
                    <a:pt x="161" y="613"/>
                  </a:lnTo>
                  <a:lnTo>
                    <a:pt x="160" y="612"/>
                  </a:lnTo>
                  <a:lnTo>
                    <a:pt x="159" y="612"/>
                  </a:lnTo>
                  <a:lnTo>
                    <a:pt x="158" y="612"/>
                  </a:lnTo>
                  <a:lnTo>
                    <a:pt x="154" y="610"/>
                  </a:lnTo>
                  <a:lnTo>
                    <a:pt x="153" y="610"/>
                  </a:lnTo>
                  <a:lnTo>
                    <a:pt x="152" y="610"/>
                  </a:lnTo>
                  <a:lnTo>
                    <a:pt x="151" y="610"/>
                  </a:lnTo>
                  <a:lnTo>
                    <a:pt x="150" y="609"/>
                  </a:lnTo>
                  <a:lnTo>
                    <a:pt x="148" y="609"/>
                  </a:lnTo>
                  <a:lnTo>
                    <a:pt x="147" y="609"/>
                  </a:lnTo>
                  <a:lnTo>
                    <a:pt x="145" y="608"/>
                  </a:lnTo>
                  <a:lnTo>
                    <a:pt x="144" y="608"/>
                  </a:lnTo>
                  <a:lnTo>
                    <a:pt x="143" y="608"/>
                  </a:lnTo>
                  <a:lnTo>
                    <a:pt x="141" y="608"/>
                  </a:lnTo>
                  <a:lnTo>
                    <a:pt x="140" y="608"/>
                  </a:lnTo>
                  <a:lnTo>
                    <a:pt x="139" y="608"/>
                  </a:lnTo>
                  <a:lnTo>
                    <a:pt x="138" y="607"/>
                  </a:lnTo>
                  <a:lnTo>
                    <a:pt x="136" y="607"/>
                  </a:lnTo>
                  <a:lnTo>
                    <a:pt x="134" y="607"/>
                  </a:lnTo>
                  <a:lnTo>
                    <a:pt x="133" y="607"/>
                  </a:lnTo>
                  <a:lnTo>
                    <a:pt x="132" y="607"/>
                  </a:lnTo>
                  <a:lnTo>
                    <a:pt x="131" y="607"/>
                  </a:lnTo>
                  <a:lnTo>
                    <a:pt x="129" y="607"/>
                  </a:lnTo>
                  <a:lnTo>
                    <a:pt x="127" y="607"/>
                  </a:lnTo>
                  <a:lnTo>
                    <a:pt x="126" y="607"/>
                  </a:lnTo>
                  <a:lnTo>
                    <a:pt x="125" y="607"/>
                  </a:lnTo>
                  <a:lnTo>
                    <a:pt x="123" y="607"/>
                  </a:lnTo>
                  <a:lnTo>
                    <a:pt x="122" y="607"/>
                  </a:lnTo>
                  <a:lnTo>
                    <a:pt x="121" y="607"/>
                  </a:lnTo>
                  <a:lnTo>
                    <a:pt x="118" y="607"/>
                  </a:lnTo>
                  <a:lnTo>
                    <a:pt x="117" y="607"/>
                  </a:lnTo>
                  <a:lnTo>
                    <a:pt x="116" y="607"/>
                  </a:lnTo>
                  <a:lnTo>
                    <a:pt x="115" y="607"/>
                  </a:lnTo>
                  <a:lnTo>
                    <a:pt x="114" y="607"/>
                  </a:lnTo>
                  <a:lnTo>
                    <a:pt x="111" y="606"/>
                  </a:lnTo>
                  <a:lnTo>
                    <a:pt x="109" y="606"/>
                  </a:lnTo>
                  <a:lnTo>
                    <a:pt x="107" y="606"/>
                  </a:lnTo>
                  <a:lnTo>
                    <a:pt x="106" y="606"/>
                  </a:lnTo>
                  <a:lnTo>
                    <a:pt x="105" y="606"/>
                  </a:lnTo>
                  <a:lnTo>
                    <a:pt x="103" y="606"/>
                  </a:lnTo>
                  <a:lnTo>
                    <a:pt x="101" y="606"/>
                  </a:lnTo>
                  <a:lnTo>
                    <a:pt x="100" y="606"/>
                  </a:lnTo>
                  <a:lnTo>
                    <a:pt x="98" y="607"/>
                  </a:lnTo>
                  <a:lnTo>
                    <a:pt x="97" y="607"/>
                  </a:lnTo>
                  <a:lnTo>
                    <a:pt x="96" y="607"/>
                  </a:lnTo>
                  <a:lnTo>
                    <a:pt x="94" y="607"/>
                  </a:lnTo>
                  <a:lnTo>
                    <a:pt x="92" y="607"/>
                  </a:lnTo>
                  <a:lnTo>
                    <a:pt x="91" y="607"/>
                  </a:lnTo>
                  <a:lnTo>
                    <a:pt x="89" y="607"/>
                  </a:lnTo>
                  <a:lnTo>
                    <a:pt x="88" y="607"/>
                  </a:lnTo>
                  <a:lnTo>
                    <a:pt x="87" y="608"/>
                  </a:lnTo>
                  <a:lnTo>
                    <a:pt x="85" y="608"/>
                  </a:lnTo>
                  <a:lnTo>
                    <a:pt x="83" y="608"/>
                  </a:lnTo>
                  <a:lnTo>
                    <a:pt x="82" y="608"/>
                  </a:lnTo>
                  <a:lnTo>
                    <a:pt x="80" y="608"/>
                  </a:lnTo>
                  <a:lnTo>
                    <a:pt x="79" y="609"/>
                  </a:lnTo>
                  <a:lnTo>
                    <a:pt x="78" y="609"/>
                  </a:lnTo>
                  <a:lnTo>
                    <a:pt x="77" y="610"/>
                  </a:lnTo>
                  <a:lnTo>
                    <a:pt x="76" y="610"/>
                  </a:lnTo>
                  <a:lnTo>
                    <a:pt x="73" y="610"/>
                  </a:lnTo>
                  <a:lnTo>
                    <a:pt x="72" y="611"/>
                  </a:lnTo>
                  <a:lnTo>
                    <a:pt x="71" y="612"/>
                  </a:lnTo>
                  <a:lnTo>
                    <a:pt x="69" y="612"/>
                  </a:lnTo>
                  <a:lnTo>
                    <a:pt x="68" y="613"/>
                  </a:lnTo>
                  <a:lnTo>
                    <a:pt x="67" y="614"/>
                  </a:lnTo>
                </a:path>
              </a:pathLst>
            </a:custGeom>
            <a:solidFill>
              <a:srgbClr val="FF0000">
                <a:alpha val="25000"/>
              </a:srgbClr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53" name="Freeform 17"/>
            <p:cNvSpPr>
              <a:spLocks/>
            </p:cNvSpPr>
            <p:nvPr/>
          </p:nvSpPr>
          <p:spPr bwMode="auto">
            <a:xfrm>
              <a:off x="2118" y="3283"/>
              <a:ext cx="249" cy="224"/>
            </a:xfrm>
            <a:custGeom>
              <a:avLst/>
              <a:gdLst/>
              <a:ahLst/>
              <a:cxnLst>
                <a:cxn ang="0">
                  <a:pos x="25" y="6"/>
                </a:cxn>
                <a:cxn ang="0">
                  <a:pos x="42" y="9"/>
                </a:cxn>
                <a:cxn ang="0">
                  <a:pos x="60" y="9"/>
                </a:cxn>
                <a:cxn ang="0">
                  <a:pos x="76" y="9"/>
                </a:cxn>
                <a:cxn ang="0">
                  <a:pos x="96" y="9"/>
                </a:cxn>
                <a:cxn ang="0">
                  <a:pos x="118" y="9"/>
                </a:cxn>
                <a:cxn ang="0">
                  <a:pos x="139" y="9"/>
                </a:cxn>
                <a:cxn ang="0">
                  <a:pos x="157" y="9"/>
                </a:cxn>
                <a:cxn ang="0">
                  <a:pos x="191" y="16"/>
                </a:cxn>
                <a:cxn ang="0">
                  <a:pos x="209" y="19"/>
                </a:cxn>
                <a:cxn ang="0">
                  <a:pos x="225" y="24"/>
                </a:cxn>
                <a:cxn ang="0">
                  <a:pos x="240" y="26"/>
                </a:cxn>
                <a:cxn ang="0">
                  <a:pos x="253" y="32"/>
                </a:cxn>
                <a:cxn ang="0">
                  <a:pos x="258" y="45"/>
                </a:cxn>
                <a:cxn ang="0">
                  <a:pos x="257" y="60"/>
                </a:cxn>
                <a:cxn ang="0">
                  <a:pos x="246" y="69"/>
                </a:cxn>
                <a:cxn ang="0">
                  <a:pos x="231" y="72"/>
                </a:cxn>
                <a:cxn ang="0">
                  <a:pos x="216" y="77"/>
                </a:cxn>
                <a:cxn ang="0">
                  <a:pos x="211" y="90"/>
                </a:cxn>
                <a:cxn ang="0">
                  <a:pos x="222" y="102"/>
                </a:cxn>
                <a:cxn ang="0">
                  <a:pos x="239" y="110"/>
                </a:cxn>
                <a:cxn ang="0">
                  <a:pos x="257" y="110"/>
                </a:cxn>
                <a:cxn ang="0">
                  <a:pos x="275" y="110"/>
                </a:cxn>
                <a:cxn ang="0">
                  <a:pos x="280" y="124"/>
                </a:cxn>
                <a:cxn ang="0">
                  <a:pos x="275" y="137"/>
                </a:cxn>
                <a:cxn ang="0">
                  <a:pos x="265" y="144"/>
                </a:cxn>
                <a:cxn ang="0">
                  <a:pos x="253" y="149"/>
                </a:cxn>
                <a:cxn ang="0">
                  <a:pos x="259" y="156"/>
                </a:cxn>
                <a:cxn ang="0">
                  <a:pos x="267" y="165"/>
                </a:cxn>
                <a:cxn ang="0">
                  <a:pos x="277" y="181"/>
                </a:cxn>
                <a:cxn ang="0">
                  <a:pos x="283" y="196"/>
                </a:cxn>
                <a:cxn ang="0">
                  <a:pos x="288" y="212"/>
                </a:cxn>
                <a:cxn ang="0">
                  <a:pos x="294" y="229"/>
                </a:cxn>
                <a:cxn ang="0">
                  <a:pos x="298" y="248"/>
                </a:cxn>
                <a:cxn ang="0">
                  <a:pos x="311" y="265"/>
                </a:cxn>
                <a:cxn ang="0">
                  <a:pos x="297" y="265"/>
                </a:cxn>
                <a:cxn ang="0">
                  <a:pos x="275" y="265"/>
                </a:cxn>
                <a:cxn ang="0">
                  <a:pos x="258" y="270"/>
                </a:cxn>
                <a:cxn ang="0">
                  <a:pos x="242" y="273"/>
                </a:cxn>
                <a:cxn ang="0">
                  <a:pos x="226" y="273"/>
                </a:cxn>
                <a:cxn ang="0">
                  <a:pos x="207" y="274"/>
                </a:cxn>
                <a:cxn ang="0">
                  <a:pos x="189" y="274"/>
                </a:cxn>
                <a:cxn ang="0">
                  <a:pos x="172" y="274"/>
                </a:cxn>
                <a:cxn ang="0">
                  <a:pos x="155" y="274"/>
                </a:cxn>
                <a:cxn ang="0">
                  <a:pos x="135" y="273"/>
                </a:cxn>
                <a:cxn ang="0">
                  <a:pos x="115" y="270"/>
                </a:cxn>
                <a:cxn ang="0">
                  <a:pos x="103" y="257"/>
                </a:cxn>
                <a:cxn ang="0">
                  <a:pos x="98" y="241"/>
                </a:cxn>
                <a:cxn ang="0">
                  <a:pos x="93" y="223"/>
                </a:cxn>
                <a:cxn ang="0">
                  <a:pos x="85" y="208"/>
                </a:cxn>
                <a:cxn ang="0">
                  <a:pos x="76" y="193"/>
                </a:cxn>
                <a:cxn ang="0">
                  <a:pos x="69" y="174"/>
                </a:cxn>
                <a:cxn ang="0">
                  <a:pos x="66" y="154"/>
                </a:cxn>
                <a:cxn ang="0">
                  <a:pos x="64" y="132"/>
                </a:cxn>
                <a:cxn ang="0">
                  <a:pos x="61" y="111"/>
                </a:cxn>
                <a:cxn ang="0">
                  <a:pos x="51" y="94"/>
                </a:cxn>
                <a:cxn ang="0">
                  <a:pos x="35" y="88"/>
                </a:cxn>
                <a:cxn ang="0">
                  <a:pos x="19" y="85"/>
                </a:cxn>
                <a:cxn ang="0">
                  <a:pos x="5" y="73"/>
                </a:cxn>
                <a:cxn ang="0">
                  <a:pos x="0" y="52"/>
                </a:cxn>
                <a:cxn ang="0">
                  <a:pos x="9" y="19"/>
                </a:cxn>
              </a:cxnLst>
              <a:rect l="0" t="0" r="r" b="b"/>
              <a:pathLst>
                <a:path w="313" h="275">
                  <a:moveTo>
                    <a:pt x="14" y="0"/>
                  </a:moveTo>
                  <a:lnTo>
                    <a:pt x="14" y="1"/>
                  </a:lnTo>
                  <a:lnTo>
                    <a:pt x="15" y="1"/>
                  </a:lnTo>
                  <a:lnTo>
                    <a:pt x="15" y="2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7" y="4"/>
                  </a:lnTo>
                  <a:lnTo>
                    <a:pt x="18" y="4"/>
                  </a:lnTo>
                  <a:lnTo>
                    <a:pt x="19" y="5"/>
                  </a:lnTo>
                  <a:lnTo>
                    <a:pt x="20" y="5"/>
                  </a:lnTo>
                  <a:lnTo>
                    <a:pt x="21" y="6"/>
                  </a:lnTo>
                  <a:lnTo>
                    <a:pt x="23" y="6"/>
                  </a:lnTo>
                  <a:lnTo>
                    <a:pt x="24" y="6"/>
                  </a:lnTo>
                  <a:lnTo>
                    <a:pt x="25" y="6"/>
                  </a:lnTo>
                  <a:lnTo>
                    <a:pt x="26" y="7"/>
                  </a:lnTo>
                  <a:lnTo>
                    <a:pt x="27" y="7"/>
                  </a:lnTo>
                  <a:lnTo>
                    <a:pt x="28" y="7"/>
                  </a:lnTo>
                  <a:lnTo>
                    <a:pt x="29" y="7"/>
                  </a:lnTo>
                  <a:lnTo>
                    <a:pt x="31" y="7"/>
                  </a:lnTo>
                  <a:lnTo>
                    <a:pt x="33" y="7"/>
                  </a:lnTo>
                  <a:lnTo>
                    <a:pt x="34" y="9"/>
                  </a:lnTo>
                  <a:lnTo>
                    <a:pt x="35" y="9"/>
                  </a:lnTo>
                  <a:lnTo>
                    <a:pt x="36" y="9"/>
                  </a:lnTo>
                  <a:lnTo>
                    <a:pt x="37" y="9"/>
                  </a:lnTo>
                  <a:lnTo>
                    <a:pt x="38" y="9"/>
                  </a:lnTo>
                  <a:lnTo>
                    <a:pt x="40" y="9"/>
                  </a:lnTo>
                  <a:lnTo>
                    <a:pt x="41" y="9"/>
                  </a:lnTo>
                  <a:lnTo>
                    <a:pt x="42" y="9"/>
                  </a:lnTo>
                  <a:lnTo>
                    <a:pt x="43" y="9"/>
                  </a:lnTo>
                  <a:lnTo>
                    <a:pt x="44" y="9"/>
                  </a:lnTo>
                  <a:lnTo>
                    <a:pt x="45" y="9"/>
                  </a:lnTo>
                  <a:lnTo>
                    <a:pt x="46" y="9"/>
                  </a:lnTo>
                  <a:lnTo>
                    <a:pt x="47" y="9"/>
                  </a:lnTo>
                  <a:lnTo>
                    <a:pt x="49" y="9"/>
                  </a:lnTo>
                  <a:lnTo>
                    <a:pt x="51" y="9"/>
                  </a:lnTo>
                  <a:lnTo>
                    <a:pt x="53" y="9"/>
                  </a:lnTo>
                  <a:lnTo>
                    <a:pt x="54" y="9"/>
                  </a:lnTo>
                  <a:lnTo>
                    <a:pt x="55" y="9"/>
                  </a:lnTo>
                  <a:lnTo>
                    <a:pt x="57" y="9"/>
                  </a:lnTo>
                  <a:lnTo>
                    <a:pt x="58" y="9"/>
                  </a:lnTo>
                  <a:lnTo>
                    <a:pt x="59" y="9"/>
                  </a:lnTo>
                  <a:lnTo>
                    <a:pt x="60" y="9"/>
                  </a:lnTo>
                  <a:lnTo>
                    <a:pt x="61" y="9"/>
                  </a:lnTo>
                  <a:lnTo>
                    <a:pt x="62" y="9"/>
                  </a:lnTo>
                  <a:lnTo>
                    <a:pt x="63" y="9"/>
                  </a:lnTo>
                  <a:lnTo>
                    <a:pt x="64" y="9"/>
                  </a:lnTo>
                  <a:lnTo>
                    <a:pt x="66" y="9"/>
                  </a:lnTo>
                  <a:lnTo>
                    <a:pt x="67" y="9"/>
                  </a:lnTo>
                  <a:lnTo>
                    <a:pt x="68" y="9"/>
                  </a:lnTo>
                  <a:lnTo>
                    <a:pt x="69" y="9"/>
                  </a:lnTo>
                  <a:lnTo>
                    <a:pt x="70" y="9"/>
                  </a:lnTo>
                  <a:lnTo>
                    <a:pt x="71" y="9"/>
                  </a:lnTo>
                  <a:lnTo>
                    <a:pt x="72" y="9"/>
                  </a:lnTo>
                  <a:lnTo>
                    <a:pt x="73" y="9"/>
                  </a:lnTo>
                  <a:lnTo>
                    <a:pt x="75" y="9"/>
                  </a:lnTo>
                  <a:lnTo>
                    <a:pt x="76" y="9"/>
                  </a:lnTo>
                  <a:lnTo>
                    <a:pt x="78" y="9"/>
                  </a:lnTo>
                  <a:lnTo>
                    <a:pt x="79" y="9"/>
                  </a:lnTo>
                  <a:lnTo>
                    <a:pt x="80" y="9"/>
                  </a:lnTo>
                  <a:lnTo>
                    <a:pt x="81" y="9"/>
                  </a:lnTo>
                  <a:lnTo>
                    <a:pt x="83" y="9"/>
                  </a:lnTo>
                  <a:lnTo>
                    <a:pt x="84" y="9"/>
                  </a:lnTo>
                  <a:lnTo>
                    <a:pt x="85" y="9"/>
                  </a:lnTo>
                  <a:lnTo>
                    <a:pt x="86" y="9"/>
                  </a:lnTo>
                  <a:lnTo>
                    <a:pt x="87" y="9"/>
                  </a:lnTo>
                  <a:lnTo>
                    <a:pt x="88" y="9"/>
                  </a:lnTo>
                  <a:lnTo>
                    <a:pt x="89" y="9"/>
                  </a:lnTo>
                  <a:lnTo>
                    <a:pt x="92" y="9"/>
                  </a:lnTo>
                  <a:lnTo>
                    <a:pt x="94" y="9"/>
                  </a:lnTo>
                  <a:lnTo>
                    <a:pt x="96" y="9"/>
                  </a:lnTo>
                  <a:lnTo>
                    <a:pt x="98" y="9"/>
                  </a:lnTo>
                  <a:lnTo>
                    <a:pt x="101" y="9"/>
                  </a:lnTo>
                  <a:lnTo>
                    <a:pt x="102" y="9"/>
                  </a:lnTo>
                  <a:lnTo>
                    <a:pt x="103" y="9"/>
                  </a:lnTo>
                  <a:lnTo>
                    <a:pt x="104" y="9"/>
                  </a:lnTo>
                  <a:lnTo>
                    <a:pt x="105" y="9"/>
                  </a:lnTo>
                  <a:lnTo>
                    <a:pt x="106" y="9"/>
                  </a:lnTo>
                  <a:lnTo>
                    <a:pt x="107" y="9"/>
                  </a:lnTo>
                  <a:lnTo>
                    <a:pt x="110" y="9"/>
                  </a:lnTo>
                  <a:lnTo>
                    <a:pt x="111" y="9"/>
                  </a:lnTo>
                  <a:lnTo>
                    <a:pt x="112" y="9"/>
                  </a:lnTo>
                  <a:lnTo>
                    <a:pt x="114" y="9"/>
                  </a:lnTo>
                  <a:lnTo>
                    <a:pt x="116" y="9"/>
                  </a:lnTo>
                  <a:lnTo>
                    <a:pt x="118" y="9"/>
                  </a:lnTo>
                  <a:lnTo>
                    <a:pt x="120" y="9"/>
                  </a:lnTo>
                  <a:lnTo>
                    <a:pt x="121" y="9"/>
                  </a:lnTo>
                  <a:lnTo>
                    <a:pt x="122" y="9"/>
                  </a:lnTo>
                  <a:lnTo>
                    <a:pt x="124" y="9"/>
                  </a:lnTo>
                  <a:lnTo>
                    <a:pt x="125" y="9"/>
                  </a:lnTo>
                  <a:lnTo>
                    <a:pt x="127" y="9"/>
                  </a:lnTo>
                  <a:lnTo>
                    <a:pt x="129" y="9"/>
                  </a:lnTo>
                  <a:lnTo>
                    <a:pt x="130" y="9"/>
                  </a:lnTo>
                  <a:lnTo>
                    <a:pt x="131" y="9"/>
                  </a:lnTo>
                  <a:lnTo>
                    <a:pt x="133" y="9"/>
                  </a:lnTo>
                  <a:lnTo>
                    <a:pt x="135" y="9"/>
                  </a:lnTo>
                  <a:lnTo>
                    <a:pt x="136" y="9"/>
                  </a:lnTo>
                  <a:lnTo>
                    <a:pt x="137" y="9"/>
                  </a:lnTo>
                  <a:lnTo>
                    <a:pt x="139" y="9"/>
                  </a:lnTo>
                  <a:lnTo>
                    <a:pt x="140" y="9"/>
                  </a:lnTo>
                  <a:lnTo>
                    <a:pt x="141" y="9"/>
                  </a:lnTo>
                  <a:lnTo>
                    <a:pt x="144" y="9"/>
                  </a:lnTo>
                  <a:lnTo>
                    <a:pt x="146" y="9"/>
                  </a:lnTo>
                  <a:lnTo>
                    <a:pt x="147" y="9"/>
                  </a:lnTo>
                  <a:lnTo>
                    <a:pt x="148" y="9"/>
                  </a:lnTo>
                  <a:lnTo>
                    <a:pt x="149" y="9"/>
                  </a:lnTo>
                  <a:lnTo>
                    <a:pt x="150" y="9"/>
                  </a:lnTo>
                  <a:lnTo>
                    <a:pt x="151" y="9"/>
                  </a:lnTo>
                  <a:lnTo>
                    <a:pt x="153" y="9"/>
                  </a:lnTo>
                  <a:lnTo>
                    <a:pt x="154" y="9"/>
                  </a:lnTo>
                  <a:lnTo>
                    <a:pt x="155" y="9"/>
                  </a:lnTo>
                  <a:lnTo>
                    <a:pt x="156" y="9"/>
                  </a:lnTo>
                  <a:lnTo>
                    <a:pt x="157" y="9"/>
                  </a:lnTo>
                  <a:lnTo>
                    <a:pt x="158" y="9"/>
                  </a:lnTo>
                  <a:lnTo>
                    <a:pt x="159" y="9"/>
                  </a:lnTo>
                  <a:lnTo>
                    <a:pt x="159" y="7"/>
                  </a:lnTo>
                  <a:lnTo>
                    <a:pt x="161" y="7"/>
                  </a:lnTo>
                  <a:lnTo>
                    <a:pt x="168" y="10"/>
                  </a:lnTo>
                  <a:lnTo>
                    <a:pt x="171" y="11"/>
                  </a:lnTo>
                  <a:lnTo>
                    <a:pt x="175" y="12"/>
                  </a:lnTo>
                  <a:lnTo>
                    <a:pt x="177" y="13"/>
                  </a:lnTo>
                  <a:lnTo>
                    <a:pt x="180" y="13"/>
                  </a:lnTo>
                  <a:lnTo>
                    <a:pt x="183" y="14"/>
                  </a:lnTo>
                  <a:lnTo>
                    <a:pt x="185" y="15"/>
                  </a:lnTo>
                  <a:lnTo>
                    <a:pt x="188" y="15"/>
                  </a:lnTo>
                  <a:lnTo>
                    <a:pt x="190" y="16"/>
                  </a:lnTo>
                  <a:lnTo>
                    <a:pt x="191" y="16"/>
                  </a:lnTo>
                  <a:lnTo>
                    <a:pt x="193" y="17"/>
                  </a:lnTo>
                  <a:lnTo>
                    <a:pt x="194" y="17"/>
                  </a:lnTo>
                  <a:lnTo>
                    <a:pt x="196" y="17"/>
                  </a:lnTo>
                  <a:lnTo>
                    <a:pt x="198" y="17"/>
                  </a:lnTo>
                  <a:lnTo>
                    <a:pt x="199" y="17"/>
                  </a:lnTo>
                  <a:lnTo>
                    <a:pt x="200" y="18"/>
                  </a:lnTo>
                  <a:lnTo>
                    <a:pt x="201" y="18"/>
                  </a:lnTo>
                  <a:lnTo>
                    <a:pt x="202" y="18"/>
                  </a:lnTo>
                  <a:lnTo>
                    <a:pt x="203" y="18"/>
                  </a:lnTo>
                  <a:lnTo>
                    <a:pt x="205" y="18"/>
                  </a:lnTo>
                  <a:lnTo>
                    <a:pt x="206" y="18"/>
                  </a:lnTo>
                  <a:lnTo>
                    <a:pt x="207" y="18"/>
                  </a:lnTo>
                  <a:lnTo>
                    <a:pt x="208" y="19"/>
                  </a:lnTo>
                  <a:lnTo>
                    <a:pt x="209" y="19"/>
                  </a:lnTo>
                  <a:lnTo>
                    <a:pt x="210" y="19"/>
                  </a:lnTo>
                  <a:lnTo>
                    <a:pt x="211" y="19"/>
                  </a:lnTo>
                  <a:lnTo>
                    <a:pt x="214" y="20"/>
                  </a:lnTo>
                  <a:lnTo>
                    <a:pt x="215" y="20"/>
                  </a:lnTo>
                  <a:lnTo>
                    <a:pt x="216" y="21"/>
                  </a:lnTo>
                  <a:lnTo>
                    <a:pt x="217" y="21"/>
                  </a:lnTo>
                  <a:lnTo>
                    <a:pt x="218" y="21"/>
                  </a:lnTo>
                  <a:lnTo>
                    <a:pt x="219" y="21"/>
                  </a:lnTo>
                  <a:lnTo>
                    <a:pt x="220" y="21"/>
                  </a:lnTo>
                  <a:lnTo>
                    <a:pt x="222" y="22"/>
                  </a:lnTo>
                  <a:lnTo>
                    <a:pt x="223" y="22"/>
                  </a:lnTo>
                  <a:lnTo>
                    <a:pt x="224" y="22"/>
                  </a:lnTo>
                  <a:lnTo>
                    <a:pt x="225" y="22"/>
                  </a:lnTo>
                  <a:lnTo>
                    <a:pt x="225" y="24"/>
                  </a:lnTo>
                  <a:lnTo>
                    <a:pt x="227" y="24"/>
                  </a:lnTo>
                  <a:lnTo>
                    <a:pt x="228" y="24"/>
                  </a:lnTo>
                  <a:lnTo>
                    <a:pt x="229" y="24"/>
                  </a:lnTo>
                  <a:lnTo>
                    <a:pt x="231" y="24"/>
                  </a:lnTo>
                  <a:lnTo>
                    <a:pt x="232" y="24"/>
                  </a:lnTo>
                  <a:lnTo>
                    <a:pt x="233" y="24"/>
                  </a:lnTo>
                  <a:lnTo>
                    <a:pt x="234" y="24"/>
                  </a:lnTo>
                  <a:lnTo>
                    <a:pt x="234" y="25"/>
                  </a:lnTo>
                  <a:lnTo>
                    <a:pt x="235" y="25"/>
                  </a:lnTo>
                  <a:lnTo>
                    <a:pt x="236" y="25"/>
                  </a:lnTo>
                  <a:lnTo>
                    <a:pt x="237" y="25"/>
                  </a:lnTo>
                  <a:lnTo>
                    <a:pt x="239" y="25"/>
                  </a:lnTo>
                  <a:lnTo>
                    <a:pt x="239" y="26"/>
                  </a:lnTo>
                  <a:lnTo>
                    <a:pt x="240" y="26"/>
                  </a:lnTo>
                  <a:lnTo>
                    <a:pt x="241" y="26"/>
                  </a:lnTo>
                  <a:lnTo>
                    <a:pt x="242" y="26"/>
                  </a:lnTo>
                  <a:lnTo>
                    <a:pt x="243" y="26"/>
                  </a:lnTo>
                  <a:lnTo>
                    <a:pt x="243" y="27"/>
                  </a:lnTo>
                  <a:lnTo>
                    <a:pt x="245" y="27"/>
                  </a:lnTo>
                  <a:lnTo>
                    <a:pt x="246" y="28"/>
                  </a:lnTo>
                  <a:lnTo>
                    <a:pt x="248" y="28"/>
                  </a:lnTo>
                  <a:lnTo>
                    <a:pt x="249" y="29"/>
                  </a:lnTo>
                  <a:lnTo>
                    <a:pt x="250" y="30"/>
                  </a:lnTo>
                  <a:lnTo>
                    <a:pt x="251" y="30"/>
                  </a:lnTo>
                  <a:lnTo>
                    <a:pt x="251" y="31"/>
                  </a:lnTo>
                  <a:lnTo>
                    <a:pt x="252" y="31"/>
                  </a:lnTo>
                  <a:lnTo>
                    <a:pt x="252" y="32"/>
                  </a:lnTo>
                  <a:lnTo>
                    <a:pt x="253" y="32"/>
                  </a:lnTo>
                  <a:lnTo>
                    <a:pt x="253" y="33"/>
                  </a:lnTo>
                  <a:lnTo>
                    <a:pt x="253" y="34"/>
                  </a:lnTo>
                  <a:lnTo>
                    <a:pt x="254" y="34"/>
                  </a:lnTo>
                  <a:lnTo>
                    <a:pt x="254" y="35"/>
                  </a:lnTo>
                  <a:lnTo>
                    <a:pt x="254" y="36"/>
                  </a:lnTo>
                  <a:lnTo>
                    <a:pt x="255" y="36"/>
                  </a:lnTo>
                  <a:lnTo>
                    <a:pt x="255" y="37"/>
                  </a:lnTo>
                  <a:lnTo>
                    <a:pt x="255" y="39"/>
                  </a:lnTo>
                  <a:lnTo>
                    <a:pt x="257" y="40"/>
                  </a:lnTo>
                  <a:lnTo>
                    <a:pt x="257" y="41"/>
                  </a:lnTo>
                  <a:lnTo>
                    <a:pt x="257" y="42"/>
                  </a:lnTo>
                  <a:lnTo>
                    <a:pt x="257" y="43"/>
                  </a:lnTo>
                  <a:lnTo>
                    <a:pt x="257" y="44"/>
                  </a:lnTo>
                  <a:lnTo>
                    <a:pt x="258" y="45"/>
                  </a:lnTo>
                  <a:lnTo>
                    <a:pt x="258" y="46"/>
                  </a:lnTo>
                  <a:lnTo>
                    <a:pt x="258" y="47"/>
                  </a:lnTo>
                  <a:lnTo>
                    <a:pt x="258" y="48"/>
                  </a:lnTo>
                  <a:lnTo>
                    <a:pt x="258" y="49"/>
                  </a:lnTo>
                  <a:lnTo>
                    <a:pt x="258" y="50"/>
                  </a:lnTo>
                  <a:lnTo>
                    <a:pt x="259" y="51"/>
                  </a:lnTo>
                  <a:lnTo>
                    <a:pt x="258" y="52"/>
                  </a:lnTo>
                  <a:lnTo>
                    <a:pt x="258" y="54"/>
                  </a:lnTo>
                  <a:lnTo>
                    <a:pt x="258" y="55"/>
                  </a:lnTo>
                  <a:lnTo>
                    <a:pt x="258" y="56"/>
                  </a:lnTo>
                  <a:lnTo>
                    <a:pt x="258" y="57"/>
                  </a:lnTo>
                  <a:lnTo>
                    <a:pt x="258" y="58"/>
                  </a:lnTo>
                  <a:lnTo>
                    <a:pt x="258" y="59"/>
                  </a:lnTo>
                  <a:lnTo>
                    <a:pt x="257" y="60"/>
                  </a:lnTo>
                  <a:lnTo>
                    <a:pt x="257" y="61"/>
                  </a:lnTo>
                  <a:lnTo>
                    <a:pt x="255" y="62"/>
                  </a:lnTo>
                  <a:lnTo>
                    <a:pt x="255" y="63"/>
                  </a:lnTo>
                  <a:lnTo>
                    <a:pt x="254" y="64"/>
                  </a:lnTo>
                  <a:lnTo>
                    <a:pt x="254" y="65"/>
                  </a:lnTo>
                  <a:lnTo>
                    <a:pt x="253" y="66"/>
                  </a:lnTo>
                  <a:lnTo>
                    <a:pt x="252" y="66"/>
                  </a:lnTo>
                  <a:lnTo>
                    <a:pt x="251" y="66"/>
                  </a:lnTo>
                  <a:lnTo>
                    <a:pt x="251" y="67"/>
                  </a:lnTo>
                  <a:lnTo>
                    <a:pt x="250" y="67"/>
                  </a:lnTo>
                  <a:lnTo>
                    <a:pt x="250" y="69"/>
                  </a:lnTo>
                  <a:lnTo>
                    <a:pt x="249" y="69"/>
                  </a:lnTo>
                  <a:lnTo>
                    <a:pt x="248" y="69"/>
                  </a:lnTo>
                  <a:lnTo>
                    <a:pt x="246" y="69"/>
                  </a:lnTo>
                  <a:lnTo>
                    <a:pt x="245" y="70"/>
                  </a:lnTo>
                  <a:lnTo>
                    <a:pt x="244" y="70"/>
                  </a:lnTo>
                  <a:lnTo>
                    <a:pt x="243" y="70"/>
                  </a:lnTo>
                  <a:lnTo>
                    <a:pt x="242" y="70"/>
                  </a:lnTo>
                  <a:lnTo>
                    <a:pt x="241" y="71"/>
                  </a:lnTo>
                  <a:lnTo>
                    <a:pt x="240" y="71"/>
                  </a:lnTo>
                  <a:lnTo>
                    <a:pt x="239" y="71"/>
                  </a:lnTo>
                  <a:lnTo>
                    <a:pt x="237" y="71"/>
                  </a:lnTo>
                  <a:lnTo>
                    <a:pt x="236" y="71"/>
                  </a:lnTo>
                  <a:lnTo>
                    <a:pt x="235" y="71"/>
                  </a:lnTo>
                  <a:lnTo>
                    <a:pt x="234" y="72"/>
                  </a:lnTo>
                  <a:lnTo>
                    <a:pt x="233" y="72"/>
                  </a:lnTo>
                  <a:lnTo>
                    <a:pt x="232" y="72"/>
                  </a:lnTo>
                  <a:lnTo>
                    <a:pt x="231" y="72"/>
                  </a:lnTo>
                  <a:lnTo>
                    <a:pt x="229" y="73"/>
                  </a:lnTo>
                  <a:lnTo>
                    <a:pt x="228" y="73"/>
                  </a:lnTo>
                  <a:lnTo>
                    <a:pt x="227" y="73"/>
                  </a:lnTo>
                  <a:lnTo>
                    <a:pt x="225" y="74"/>
                  </a:lnTo>
                  <a:lnTo>
                    <a:pt x="224" y="74"/>
                  </a:lnTo>
                  <a:lnTo>
                    <a:pt x="223" y="74"/>
                  </a:lnTo>
                  <a:lnTo>
                    <a:pt x="223" y="75"/>
                  </a:lnTo>
                  <a:lnTo>
                    <a:pt x="222" y="75"/>
                  </a:lnTo>
                  <a:lnTo>
                    <a:pt x="220" y="75"/>
                  </a:lnTo>
                  <a:lnTo>
                    <a:pt x="219" y="76"/>
                  </a:lnTo>
                  <a:lnTo>
                    <a:pt x="218" y="76"/>
                  </a:lnTo>
                  <a:lnTo>
                    <a:pt x="218" y="77"/>
                  </a:lnTo>
                  <a:lnTo>
                    <a:pt x="217" y="77"/>
                  </a:lnTo>
                  <a:lnTo>
                    <a:pt x="216" y="77"/>
                  </a:lnTo>
                  <a:lnTo>
                    <a:pt x="216" y="78"/>
                  </a:lnTo>
                  <a:lnTo>
                    <a:pt x="215" y="78"/>
                  </a:lnTo>
                  <a:lnTo>
                    <a:pt x="215" y="79"/>
                  </a:lnTo>
                  <a:lnTo>
                    <a:pt x="214" y="79"/>
                  </a:lnTo>
                  <a:lnTo>
                    <a:pt x="214" y="80"/>
                  </a:lnTo>
                  <a:lnTo>
                    <a:pt x="213" y="81"/>
                  </a:lnTo>
                  <a:lnTo>
                    <a:pt x="211" y="82"/>
                  </a:lnTo>
                  <a:lnTo>
                    <a:pt x="211" y="83"/>
                  </a:lnTo>
                  <a:lnTo>
                    <a:pt x="211" y="85"/>
                  </a:lnTo>
                  <a:lnTo>
                    <a:pt x="211" y="86"/>
                  </a:lnTo>
                  <a:lnTo>
                    <a:pt x="211" y="87"/>
                  </a:lnTo>
                  <a:lnTo>
                    <a:pt x="211" y="88"/>
                  </a:lnTo>
                  <a:lnTo>
                    <a:pt x="211" y="89"/>
                  </a:lnTo>
                  <a:lnTo>
                    <a:pt x="211" y="90"/>
                  </a:lnTo>
                  <a:lnTo>
                    <a:pt x="211" y="91"/>
                  </a:lnTo>
                  <a:lnTo>
                    <a:pt x="213" y="92"/>
                  </a:lnTo>
                  <a:lnTo>
                    <a:pt x="214" y="93"/>
                  </a:lnTo>
                  <a:lnTo>
                    <a:pt x="214" y="94"/>
                  </a:lnTo>
                  <a:lnTo>
                    <a:pt x="214" y="95"/>
                  </a:lnTo>
                  <a:lnTo>
                    <a:pt x="215" y="96"/>
                  </a:lnTo>
                  <a:lnTo>
                    <a:pt x="216" y="96"/>
                  </a:lnTo>
                  <a:lnTo>
                    <a:pt x="216" y="97"/>
                  </a:lnTo>
                  <a:lnTo>
                    <a:pt x="217" y="98"/>
                  </a:lnTo>
                  <a:lnTo>
                    <a:pt x="218" y="98"/>
                  </a:lnTo>
                  <a:lnTo>
                    <a:pt x="218" y="100"/>
                  </a:lnTo>
                  <a:lnTo>
                    <a:pt x="219" y="101"/>
                  </a:lnTo>
                  <a:lnTo>
                    <a:pt x="220" y="102"/>
                  </a:lnTo>
                  <a:lnTo>
                    <a:pt x="222" y="102"/>
                  </a:lnTo>
                  <a:lnTo>
                    <a:pt x="223" y="103"/>
                  </a:lnTo>
                  <a:lnTo>
                    <a:pt x="224" y="104"/>
                  </a:lnTo>
                  <a:lnTo>
                    <a:pt x="225" y="105"/>
                  </a:lnTo>
                  <a:lnTo>
                    <a:pt x="226" y="105"/>
                  </a:lnTo>
                  <a:lnTo>
                    <a:pt x="227" y="106"/>
                  </a:lnTo>
                  <a:lnTo>
                    <a:pt x="228" y="107"/>
                  </a:lnTo>
                  <a:lnTo>
                    <a:pt x="229" y="107"/>
                  </a:lnTo>
                  <a:lnTo>
                    <a:pt x="231" y="107"/>
                  </a:lnTo>
                  <a:lnTo>
                    <a:pt x="232" y="108"/>
                  </a:lnTo>
                  <a:lnTo>
                    <a:pt x="233" y="108"/>
                  </a:lnTo>
                  <a:lnTo>
                    <a:pt x="234" y="109"/>
                  </a:lnTo>
                  <a:lnTo>
                    <a:pt x="235" y="109"/>
                  </a:lnTo>
                  <a:lnTo>
                    <a:pt x="236" y="109"/>
                  </a:lnTo>
                  <a:lnTo>
                    <a:pt x="239" y="110"/>
                  </a:lnTo>
                  <a:lnTo>
                    <a:pt x="241" y="110"/>
                  </a:lnTo>
                  <a:lnTo>
                    <a:pt x="242" y="110"/>
                  </a:lnTo>
                  <a:lnTo>
                    <a:pt x="243" y="110"/>
                  </a:lnTo>
                  <a:lnTo>
                    <a:pt x="244" y="110"/>
                  </a:lnTo>
                  <a:lnTo>
                    <a:pt x="245" y="110"/>
                  </a:lnTo>
                  <a:lnTo>
                    <a:pt x="246" y="110"/>
                  </a:lnTo>
                  <a:lnTo>
                    <a:pt x="248" y="110"/>
                  </a:lnTo>
                  <a:lnTo>
                    <a:pt x="250" y="110"/>
                  </a:lnTo>
                  <a:lnTo>
                    <a:pt x="251" y="110"/>
                  </a:lnTo>
                  <a:lnTo>
                    <a:pt x="252" y="110"/>
                  </a:lnTo>
                  <a:lnTo>
                    <a:pt x="253" y="110"/>
                  </a:lnTo>
                  <a:lnTo>
                    <a:pt x="254" y="110"/>
                  </a:lnTo>
                  <a:lnTo>
                    <a:pt x="255" y="110"/>
                  </a:lnTo>
                  <a:lnTo>
                    <a:pt x="257" y="110"/>
                  </a:lnTo>
                  <a:lnTo>
                    <a:pt x="259" y="110"/>
                  </a:lnTo>
                  <a:lnTo>
                    <a:pt x="260" y="109"/>
                  </a:lnTo>
                  <a:lnTo>
                    <a:pt x="261" y="109"/>
                  </a:lnTo>
                  <a:lnTo>
                    <a:pt x="262" y="109"/>
                  </a:lnTo>
                  <a:lnTo>
                    <a:pt x="263" y="109"/>
                  </a:lnTo>
                  <a:lnTo>
                    <a:pt x="265" y="109"/>
                  </a:lnTo>
                  <a:lnTo>
                    <a:pt x="266" y="109"/>
                  </a:lnTo>
                  <a:lnTo>
                    <a:pt x="268" y="109"/>
                  </a:lnTo>
                  <a:lnTo>
                    <a:pt x="269" y="109"/>
                  </a:lnTo>
                  <a:lnTo>
                    <a:pt x="270" y="109"/>
                  </a:lnTo>
                  <a:lnTo>
                    <a:pt x="271" y="109"/>
                  </a:lnTo>
                  <a:lnTo>
                    <a:pt x="272" y="109"/>
                  </a:lnTo>
                  <a:lnTo>
                    <a:pt x="274" y="109"/>
                  </a:lnTo>
                  <a:lnTo>
                    <a:pt x="275" y="110"/>
                  </a:lnTo>
                  <a:lnTo>
                    <a:pt x="276" y="110"/>
                  </a:lnTo>
                  <a:lnTo>
                    <a:pt x="277" y="111"/>
                  </a:lnTo>
                  <a:lnTo>
                    <a:pt x="278" y="112"/>
                  </a:lnTo>
                  <a:lnTo>
                    <a:pt x="279" y="113"/>
                  </a:lnTo>
                  <a:lnTo>
                    <a:pt x="279" y="115"/>
                  </a:lnTo>
                  <a:lnTo>
                    <a:pt x="280" y="116"/>
                  </a:lnTo>
                  <a:lnTo>
                    <a:pt x="280" y="117"/>
                  </a:lnTo>
                  <a:lnTo>
                    <a:pt x="280" y="118"/>
                  </a:lnTo>
                  <a:lnTo>
                    <a:pt x="280" y="119"/>
                  </a:lnTo>
                  <a:lnTo>
                    <a:pt x="280" y="120"/>
                  </a:lnTo>
                  <a:lnTo>
                    <a:pt x="280" y="121"/>
                  </a:lnTo>
                  <a:lnTo>
                    <a:pt x="280" y="122"/>
                  </a:lnTo>
                  <a:lnTo>
                    <a:pt x="280" y="123"/>
                  </a:lnTo>
                  <a:lnTo>
                    <a:pt x="280" y="124"/>
                  </a:lnTo>
                  <a:lnTo>
                    <a:pt x="280" y="125"/>
                  </a:lnTo>
                  <a:lnTo>
                    <a:pt x="280" y="126"/>
                  </a:lnTo>
                  <a:lnTo>
                    <a:pt x="279" y="126"/>
                  </a:lnTo>
                  <a:lnTo>
                    <a:pt x="279" y="127"/>
                  </a:lnTo>
                  <a:lnTo>
                    <a:pt x="279" y="128"/>
                  </a:lnTo>
                  <a:lnTo>
                    <a:pt x="278" y="130"/>
                  </a:lnTo>
                  <a:lnTo>
                    <a:pt x="278" y="131"/>
                  </a:lnTo>
                  <a:lnTo>
                    <a:pt x="277" y="132"/>
                  </a:lnTo>
                  <a:lnTo>
                    <a:pt x="277" y="133"/>
                  </a:lnTo>
                  <a:lnTo>
                    <a:pt x="276" y="134"/>
                  </a:lnTo>
                  <a:lnTo>
                    <a:pt x="276" y="135"/>
                  </a:lnTo>
                  <a:lnTo>
                    <a:pt x="275" y="135"/>
                  </a:lnTo>
                  <a:lnTo>
                    <a:pt x="275" y="136"/>
                  </a:lnTo>
                  <a:lnTo>
                    <a:pt x="275" y="137"/>
                  </a:lnTo>
                  <a:lnTo>
                    <a:pt x="274" y="137"/>
                  </a:lnTo>
                  <a:lnTo>
                    <a:pt x="272" y="137"/>
                  </a:lnTo>
                  <a:lnTo>
                    <a:pt x="272" y="138"/>
                  </a:lnTo>
                  <a:lnTo>
                    <a:pt x="272" y="139"/>
                  </a:lnTo>
                  <a:lnTo>
                    <a:pt x="271" y="139"/>
                  </a:lnTo>
                  <a:lnTo>
                    <a:pt x="270" y="140"/>
                  </a:lnTo>
                  <a:lnTo>
                    <a:pt x="270" y="141"/>
                  </a:lnTo>
                  <a:lnTo>
                    <a:pt x="269" y="141"/>
                  </a:lnTo>
                  <a:lnTo>
                    <a:pt x="268" y="141"/>
                  </a:lnTo>
                  <a:lnTo>
                    <a:pt x="268" y="142"/>
                  </a:lnTo>
                  <a:lnTo>
                    <a:pt x="267" y="143"/>
                  </a:lnTo>
                  <a:lnTo>
                    <a:pt x="266" y="143"/>
                  </a:lnTo>
                  <a:lnTo>
                    <a:pt x="265" y="143"/>
                  </a:lnTo>
                  <a:lnTo>
                    <a:pt x="265" y="144"/>
                  </a:lnTo>
                  <a:lnTo>
                    <a:pt x="263" y="144"/>
                  </a:lnTo>
                  <a:lnTo>
                    <a:pt x="263" y="146"/>
                  </a:lnTo>
                  <a:lnTo>
                    <a:pt x="262" y="146"/>
                  </a:lnTo>
                  <a:lnTo>
                    <a:pt x="261" y="146"/>
                  </a:lnTo>
                  <a:lnTo>
                    <a:pt x="261" y="147"/>
                  </a:lnTo>
                  <a:lnTo>
                    <a:pt x="260" y="147"/>
                  </a:lnTo>
                  <a:lnTo>
                    <a:pt x="259" y="147"/>
                  </a:lnTo>
                  <a:lnTo>
                    <a:pt x="259" y="148"/>
                  </a:lnTo>
                  <a:lnTo>
                    <a:pt x="258" y="148"/>
                  </a:lnTo>
                  <a:lnTo>
                    <a:pt x="257" y="148"/>
                  </a:lnTo>
                  <a:lnTo>
                    <a:pt x="255" y="148"/>
                  </a:lnTo>
                  <a:lnTo>
                    <a:pt x="255" y="149"/>
                  </a:lnTo>
                  <a:lnTo>
                    <a:pt x="254" y="149"/>
                  </a:lnTo>
                  <a:lnTo>
                    <a:pt x="253" y="149"/>
                  </a:lnTo>
                  <a:lnTo>
                    <a:pt x="253" y="150"/>
                  </a:lnTo>
                  <a:lnTo>
                    <a:pt x="252" y="150"/>
                  </a:lnTo>
                  <a:lnTo>
                    <a:pt x="253" y="150"/>
                  </a:lnTo>
                  <a:lnTo>
                    <a:pt x="253" y="151"/>
                  </a:lnTo>
                  <a:lnTo>
                    <a:pt x="253" y="152"/>
                  </a:lnTo>
                  <a:lnTo>
                    <a:pt x="254" y="152"/>
                  </a:lnTo>
                  <a:lnTo>
                    <a:pt x="254" y="153"/>
                  </a:lnTo>
                  <a:lnTo>
                    <a:pt x="255" y="153"/>
                  </a:lnTo>
                  <a:lnTo>
                    <a:pt x="255" y="154"/>
                  </a:lnTo>
                  <a:lnTo>
                    <a:pt x="257" y="154"/>
                  </a:lnTo>
                  <a:lnTo>
                    <a:pt x="257" y="155"/>
                  </a:lnTo>
                  <a:lnTo>
                    <a:pt x="258" y="155"/>
                  </a:lnTo>
                  <a:lnTo>
                    <a:pt x="258" y="156"/>
                  </a:lnTo>
                  <a:lnTo>
                    <a:pt x="259" y="156"/>
                  </a:lnTo>
                  <a:lnTo>
                    <a:pt x="259" y="157"/>
                  </a:lnTo>
                  <a:lnTo>
                    <a:pt x="260" y="157"/>
                  </a:lnTo>
                  <a:lnTo>
                    <a:pt x="260" y="158"/>
                  </a:lnTo>
                  <a:lnTo>
                    <a:pt x="261" y="158"/>
                  </a:lnTo>
                  <a:lnTo>
                    <a:pt x="261" y="159"/>
                  </a:lnTo>
                  <a:lnTo>
                    <a:pt x="262" y="159"/>
                  </a:lnTo>
                  <a:lnTo>
                    <a:pt x="262" y="161"/>
                  </a:lnTo>
                  <a:lnTo>
                    <a:pt x="263" y="161"/>
                  </a:lnTo>
                  <a:lnTo>
                    <a:pt x="263" y="162"/>
                  </a:lnTo>
                  <a:lnTo>
                    <a:pt x="265" y="162"/>
                  </a:lnTo>
                  <a:lnTo>
                    <a:pt x="265" y="163"/>
                  </a:lnTo>
                  <a:lnTo>
                    <a:pt x="266" y="163"/>
                  </a:lnTo>
                  <a:lnTo>
                    <a:pt x="266" y="164"/>
                  </a:lnTo>
                  <a:lnTo>
                    <a:pt x="267" y="165"/>
                  </a:lnTo>
                  <a:lnTo>
                    <a:pt x="268" y="166"/>
                  </a:lnTo>
                  <a:lnTo>
                    <a:pt x="268" y="167"/>
                  </a:lnTo>
                  <a:lnTo>
                    <a:pt x="269" y="168"/>
                  </a:lnTo>
                  <a:lnTo>
                    <a:pt x="270" y="169"/>
                  </a:lnTo>
                  <a:lnTo>
                    <a:pt x="270" y="170"/>
                  </a:lnTo>
                  <a:lnTo>
                    <a:pt x="271" y="171"/>
                  </a:lnTo>
                  <a:lnTo>
                    <a:pt x="272" y="172"/>
                  </a:lnTo>
                  <a:lnTo>
                    <a:pt x="272" y="173"/>
                  </a:lnTo>
                  <a:lnTo>
                    <a:pt x="274" y="176"/>
                  </a:lnTo>
                  <a:lnTo>
                    <a:pt x="275" y="177"/>
                  </a:lnTo>
                  <a:lnTo>
                    <a:pt x="275" y="178"/>
                  </a:lnTo>
                  <a:lnTo>
                    <a:pt x="275" y="179"/>
                  </a:lnTo>
                  <a:lnTo>
                    <a:pt x="276" y="180"/>
                  </a:lnTo>
                  <a:lnTo>
                    <a:pt x="277" y="181"/>
                  </a:lnTo>
                  <a:lnTo>
                    <a:pt x="277" y="182"/>
                  </a:lnTo>
                  <a:lnTo>
                    <a:pt x="277" y="183"/>
                  </a:lnTo>
                  <a:lnTo>
                    <a:pt x="277" y="184"/>
                  </a:lnTo>
                  <a:lnTo>
                    <a:pt x="278" y="185"/>
                  </a:lnTo>
                  <a:lnTo>
                    <a:pt x="278" y="186"/>
                  </a:lnTo>
                  <a:lnTo>
                    <a:pt x="279" y="186"/>
                  </a:lnTo>
                  <a:lnTo>
                    <a:pt x="279" y="188"/>
                  </a:lnTo>
                  <a:lnTo>
                    <a:pt x="279" y="189"/>
                  </a:lnTo>
                  <a:lnTo>
                    <a:pt x="280" y="191"/>
                  </a:lnTo>
                  <a:lnTo>
                    <a:pt x="280" y="192"/>
                  </a:lnTo>
                  <a:lnTo>
                    <a:pt x="281" y="193"/>
                  </a:lnTo>
                  <a:lnTo>
                    <a:pt x="281" y="194"/>
                  </a:lnTo>
                  <a:lnTo>
                    <a:pt x="281" y="195"/>
                  </a:lnTo>
                  <a:lnTo>
                    <a:pt x="283" y="196"/>
                  </a:lnTo>
                  <a:lnTo>
                    <a:pt x="283" y="197"/>
                  </a:lnTo>
                  <a:lnTo>
                    <a:pt x="284" y="198"/>
                  </a:lnTo>
                  <a:lnTo>
                    <a:pt x="284" y="199"/>
                  </a:lnTo>
                  <a:lnTo>
                    <a:pt x="284" y="200"/>
                  </a:lnTo>
                  <a:lnTo>
                    <a:pt x="284" y="201"/>
                  </a:lnTo>
                  <a:lnTo>
                    <a:pt x="285" y="202"/>
                  </a:lnTo>
                  <a:lnTo>
                    <a:pt x="285" y="203"/>
                  </a:lnTo>
                  <a:lnTo>
                    <a:pt x="285" y="204"/>
                  </a:lnTo>
                  <a:lnTo>
                    <a:pt x="286" y="206"/>
                  </a:lnTo>
                  <a:lnTo>
                    <a:pt x="286" y="208"/>
                  </a:lnTo>
                  <a:lnTo>
                    <a:pt x="287" y="208"/>
                  </a:lnTo>
                  <a:lnTo>
                    <a:pt x="287" y="210"/>
                  </a:lnTo>
                  <a:lnTo>
                    <a:pt x="288" y="211"/>
                  </a:lnTo>
                  <a:lnTo>
                    <a:pt x="288" y="212"/>
                  </a:lnTo>
                  <a:lnTo>
                    <a:pt x="288" y="213"/>
                  </a:lnTo>
                  <a:lnTo>
                    <a:pt x="288" y="214"/>
                  </a:lnTo>
                  <a:lnTo>
                    <a:pt x="289" y="215"/>
                  </a:lnTo>
                  <a:lnTo>
                    <a:pt x="289" y="216"/>
                  </a:lnTo>
                  <a:lnTo>
                    <a:pt x="291" y="217"/>
                  </a:lnTo>
                  <a:lnTo>
                    <a:pt x="291" y="218"/>
                  </a:lnTo>
                  <a:lnTo>
                    <a:pt x="291" y="219"/>
                  </a:lnTo>
                  <a:lnTo>
                    <a:pt x="291" y="220"/>
                  </a:lnTo>
                  <a:lnTo>
                    <a:pt x="292" y="223"/>
                  </a:lnTo>
                  <a:lnTo>
                    <a:pt x="292" y="225"/>
                  </a:lnTo>
                  <a:lnTo>
                    <a:pt x="293" y="226"/>
                  </a:lnTo>
                  <a:lnTo>
                    <a:pt x="293" y="227"/>
                  </a:lnTo>
                  <a:lnTo>
                    <a:pt x="293" y="228"/>
                  </a:lnTo>
                  <a:lnTo>
                    <a:pt x="294" y="229"/>
                  </a:lnTo>
                  <a:lnTo>
                    <a:pt x="294" y="231"/>
                  </a:lnTo>
                  <a:lnTo>
                    <a:pt x="295" y="233"/>
                  </a:lnTo>
                  <a:lnTo>
                    <a:pt x="295" y="234"/>
                  </a:lnTo>
                  <a:lnTo>
                    <a:pt x="295" y="235"/>
                  </a:lnTo>
                  <a:lnTo>
                    <a:pt x="295" y="237"/>
                  </a:lnTo>
                  <a:lnTo>
                    <a:pt x="295" y="238"/>
                  </a:lnTo>
                  <a:lnTo>
                    <a:pt x="296" y="240"/>
                  </a:lnTo>
                  <a:lnTo>
                    <a:pt x="296" y="241"/>
                  </a:lnTo>
                  <a:lnTo>
                    <a:pt x="297" y="242"/>
                  </a:lnTo>
                  <a:lnTo>
                    <a:pt x="297" y="243"/>
                  </a:lnTo>
                  <a:lnTo>
                    <a:pt x="297" y="244"/>
                  </a:lnTo>
                  <a:lnTo>
                    <a:pt x="297" y="246"/>
                  </a:lnTo>
                  <a:lnTo>
                    <a:pt x="298" y="247"/>
                  </a:lnTo>
                  <a:lnTo>
                    <a:pt x="298" y="248"/>
                  </a:lnTo>
                  <a:lnTo>
                    <a:pt x="300" y="249"/>
                  </a:lnTo>
                  <a:lnTo>
                    <a:pt x="300" y="250"/>
                  </a:lnTo>
                  <a:lnTo>
                    <a:pt x="300" y="253"/>
                  </a:lnTo>
                  <a:lnTo>
                    <a:pt x="301" y="255"/>
                  </a:lnTo>
                  <a:lnTo>
                    <a:pt x="302" y="257"/>
                  </a:lnTo>
                  <a:lnTo>
                    <a:pt x="303" y="259"/>
                  </a:lnTo>
                  <a:lnTo>
                    <a:pt x="304" y="260"/>
                  </a:lnTo>
                  <a:lnTo>
                    <a:pt x="304" y="261"/>
                  </a:lnTo>
                  <a:lnTo>
                    <a:pt x="305" y="262"/>
                  </a:lnTo>
                  <a:lnTo>
                    <a:pt x="306" y="263"/>
                  </a:lnTo>
                  <a:lnTo>
                    <a:pt x="307" y="264"/>
                  </a:lnTo>
                  <a:lnTo>
                    <a:pt x="309" y="265"/>
                  </a:lnTo>
                  <a:lnTo>
                    <a:pt x="310" y="265"/>
                  </a:lnTo>
                  <a:lnTo>
                    <a:pt x="311" y="265"/>
                  </a:lnTo>
                  <a:lnTo>
                    <a:pt x="312" y="265"/>
                  </a:lnTo>
                  <a:lnTo>
                    <a:pt x="312" y="267"/>
                  </a:lnTo>
                  <a:lnTo>
                    <a:pt x="310" y="265"/>
                  </a:lnTo>
                  <a:lnTo>
                    <a:pt x="309" y="265"/>
                  </a:lnTo>
                  <a:lnTo>
                    <a:pt x="307" y="265"/>
                  </a:lnTo>
                  <a:lnTo>
                    <a:pt x="306" y="265"/>
                  </a:lnTo>
                  <a:lnTo>
                    <a:pt x="305" y="265"/>
                  </a:lnTo>
                  <a:lnTo>
                    <a:pt x="304" y="265"/>
                  </a:lnTo>
                  <a:lnTo>
                    <a:pt x="303" y="265"/>
                  </a:lnTo>
                  <a:lnTo>
                    <a:pt x="302" y="265"/>
                  </a:lnTo>
                  <a:lnTo>
                    <a:pt x="301" y="265"/>
                  </a:lnTo>
                  <a:lnTo>
                    <a:pt x="300" y="265"/>
                  </a:lnTo>
                  <a:lnTo>
                    <a:pt x="298" y="265"/>
                  </a:lnTo>
                  <a:lnTo>
                    <a:pt x="297" y="265"/>
                  </a:lnTo>
                  <a:lnTo>
                    <a:pt x="296" y="265"/>
                  </a:lnTo>
                  <a:lnTo>
                    <a:pt x="295" y="265"/>
                  </a:lnTo>
                  <a:lnTo>
                    <a:pt x="294" y="265"/>
                  </a:lnTo>
                  <a:lnTo>
                    <a:pt x="293" y="265"/>
                  </a:lnTo>
                  <a:lnTo>
                    <a:pt x="292" y="265"/>
                  </a:lnTo>
                  <a:lnTo>
                    <a:pt x="291" y="265"/>
                  </a:lnTo>
                  <a:lnTo>
                    <a:pt x="289" y="265"/>
                  </a:lnTo>
                  <a:lnTo>
                    <a:pt x="288" y="265"/>
                  </a:lnTo>
                  <a:lnTo>
                    <a:pt x="287" y="265"/>
                  </a:lnTo>
                  <a:lnTo>
                    <a:pt x="281" y="265"/>
                  </a:lnTo>
                  <a:lnTo>
                    <a:pt x="279" y="265"/>
                  </a:lnTo>
                  <a:lnTo>
                    <a:pt x="278" y="265"/>
                  </a:lnTo>
                  <a:lnTo>
                    <a:pt x="276" y="265"/>
                  </a:lnTo>
                  <a:lnTo>
                    <a:pt x="275" y="265"/>
                  </a:lnTo>
                  <a:lnTo>
                    <a:pt x="272" y="265"/>
                  </a:lnTo>
                  <a:lnTo>
                    <a:pt x="271" y="267"/>
                  </a:lnTo>
                  <a:lnTo>
                    <a:pt x="270" y="267"/>
                  </a:lnTo>
                  <a:lnTo>
                    <a:pt x="268" y="267"/>
                  </a:lnTo>
                  <a:lnTo>
                    <a:pt x="266" y="267"/>
                  </a:lnTo>
                  <a:lnTo>
                    <a:pt x="265" y="267"/>
                  </a:lnTo>
                  <a:lnTo>
                    <a:pt x="263" y="268"/>
                  </a:lnTo>
                  <a:lnTo>
                    <a:pt x="262" y="268"/>
                  </a:lnTo>
                  <a:lnTo>
                    <a:pt x="261" y="268"/>
                  </a:lnTo>
                  <a:lnTo>
                    <a:pt x="260" y="268"/>
                  </a:lnTo>
                  <a:lnTo>
                    <a:pt x="259" y="268"/>
                  </a:lnTo>
                  <a:lnTo>
                    <a:pt x="259" y="269"/>
                  </a:lnTo>
                  <a:lnTo>
                    <a:pt x="258" y="269"/>
                  </a:lnTo>
                  <a:lnTo>
                    <a:pt x="258" y="270"/>
                  </a:lnTo>
                  <a:lnTo>
                    <a:pt x="257" y="270"/>
                  </a:lnTo>
                  <a:lnTo>
                    <a:pt x="255" y="270"/>
                  </a:lnTo>
                  <a:lnTo>
                    <a:pt x="254" y="271"/>
                  </a:lnTo>
                  <a:lnTo>
                    <a:pt x="253" y="272"/>
                  </a:lnTo>
                  <a:lnTo>
                    <a:pt x="252" y="272"/>
                  </a:lnTo>
                  <a:lnTo>
                    <a:pt x="251" y="272"/>
                  </a:lnTo>
                  <a:lnTo>
                    <a:pt x="250" y="272"/>
                  </a:lnTo>
                  <a:lnTo>
                    <a:pt x="249" y="272"/>
                  </a:lnTo>
                  <a:lnTo>
                    <a:pt x="248" y="272"/>
                  </a:lnTo>
                  <a:lnTo>
                    <a:pt x="246" y="273"/>
                  </a:lnTo>
                  <a:lnTo>
                    <a:pt x="245" y="273"/>
                  </a:lnTo>
                  <a:lnTo>
                    <a:pt x="244" y="273"/>
                  </a:lnTo>
                  <a:lnTo>
                    <a:pt x="243" y="273"/>
                  </a:lnTo>
                  <a:lnTo>
                    <a:pt x="242" y="273"/>
                  </a:lnTo>
                  <a:lnTo>
                    <a:pt x="241" y="273"/>
                  </a:lnTo>
                  <a:lnTo>
                    <a:pt x="240" y="273"/>
                  </a:lnTo>
                  <a:lnTo>
                    <a:pt x="239" y="273"/>
                  </a:lnTo>
                  <a:lnTo>
                    <a:pt x="237" y="273"/>
                  </a:lnTo>
                  <a:lnTo>
                    <a:pt x="236" y="273"/>
                  </a:lnTo>
                  <a:lnTo>
                    <a:pt x="235" y="273"/>
                  </a:lnTo>
                  <a:lnTo>
                    <a:pt x="234" y="273"/>
                  </a:lnTo>
                  <a:lnTo>
                    <a:pt x="233" y="273"/>
                  </a:lnTo>
                  <a:lnTo>
                    <a:pt x="232" y="273"/>
                  </a:lnTo>
                  <a:lnTo>
                    <a:pt x="231" y="273"/>
                  </a:lnTo>
                  <a:lnTo>
                    <a:pt x="229" y="273"/>
                  </a:lnTo>
                  <a:lnTo>
                    <a:pt x="228" y="273"/>
                  </a:lnTo>
                  <a:lnTo>
                    <a:pt x="227" y="273"/>
                  </a:lnTo>
                  <a:lnTo>
                    <a:pt x="226" y="273"/>
                  </a:lnTo>
                  <a:lnTo>
                    <a:pt x="225" y="273"/>
                  </a:lnTo>
                  <a:lnTo>
                    <a:pt x="224" y="274"/>
                  </a:lnTo>
                  <a:lnTo>
                    <a:pt x="220" y="274"/>
                  </a:lnTo>
                  <a:lnTo>
                    <a:pt x="219" y="274"/>
                  </a:lnTo>
                  <a:lnTo>
                    <a:pt x="218" y="274"/>
                  </a:lnTo>
                  <a:lnTo>
                    <a:pt x="217" y="274"/>
                  </a:lnTo>
                  <a:lnTo>
                    <a:pt x="216" y="274"/>
                  </a:lnTo>
                  <a:lnTo>
                    <a:pt x="215" y="274"/>
                  </a:lnTo>
                  <a:lnTo>
                    <a:pt x="214" y="274"/>
                  </a:lnTo>
                  <a:lnTo>
                    <a:pt x="211" y="274"/>
                  </a:lnTo>
                  <a:lnTo>
                    <a:pt x="210" y="274"/>
                  </a:lnTo>
                  <a:lnTo>
                    <a:pt x="209" y="274"/>
                  </a:lnTo>
                  <a:lnTo>
                    <a:pt x="208" y="274"/>
                  </a:lnTo>
                  <a:lnTo>
                    <a:pt x="207" y="274"/>
                  </a:lnTo>
                  <a:lnTo>
                    <a:pt x="206" y="274"/>
                  </a:lnTo>
                  <a:lnTo>
                    <a:pt x="205" y="274"/>
                  </a:lnTo>
                  <a:lnTo>
                    <a:pt x="202" y="274"/>
                  </a:lnTo>
                  <a:lnTo>
                    <a:pt x="201" y="274"/>
                  </a:lnTo>
                  <a:lnTo>
                    <a:pt x="200" y="274"/>
                  </a:lnTo>
                  <a:lnTo>
                    <a:pt x="199" y="274"/>
                  </a:lnTo>
                  <a:lnTo>
                    <a:pt x="198" y="274"/>
                  </a:lnTo>
                  <a:lnTo>
                    <a:pt x="197" y="274"/>
                  </a:lnTo>
                  <a:lnTo>
                    <a:pt x="196" y="274"/>
                  </a:lnTo>
                  <a:lnTo>
                    <a:pt x="193" y="274"/>
                  </a:lnTo>
                  <a:lnTo>
                    <a:pt x="192" y="274"/>
                  </a:lnTo>
                  <a:lnTo>
                    <a:pt x="191" y="274"/>
                  </a:lnTo>
                  <a:lnTo>
                    <a:pt x="190" y="274"/>
                  </a:lnTo>
                  <a:lnTo>
                    <a:pt x="189" y="274"/>
                  </a:lnTo>
                  <a:lnTo>
                    <a:pt x="188" y="274"/>
                  </a:lnTo>
                  <a:lnTo>
                    <a:pt x="187" y="274"/>
                  </a:lnTo>
                  <a:lnTo>
                    <a:pt x="185" y="274"/>
                  </a:lnTo>
                  <a:lnTo>
                    <a:pt x="184" y="274"/>
                  </a:lnTo>
                  <a:lnTo>
                    <a:pt x="183" y="274"/>
                  </a:lnTo>
                  <a:lnTo>
                    <a:pt x="181" y="274"/>
                  </a:lnTo>
                  <a:lnTo>
                    <a:pt x="180" y="274"/>
                  </a:lnTo>
                  <a:lnTo>
                    <a:pt x="179" y="274"/>
                  </a:lnTo>
                  <a:lnTo>
                    <a:pt x="177" y="274"/>
                  </a:lnTo>
                  <a:lnTo>
                    <a:pt x="176" y="274"/>
                  </a:lnTo>
                  <a:lnTo>
                    <a:pt x="175" y="274"/>
                  </a:lnTo>
                  <a:lnTo>
                    <a:pt x="174" y="274"/>
                  </a:lnTo>
                  <a:lnTo>
                    <a:pt x="173" y="274"/>
                  </a:lnTo>
                  <a:lnTo>
                    <a:pt x="172" y="274"/>
                  </a:lnTo>
                  <a:lnTo>
                    <a:pt x="171" y="274"/>
                  </a:lnTo>
                  <a:lnTo>
                    <a:pt x="170" y="274"/>
                  </a:lnTo>
                  <a:lnTo>
                    <a:pt x="168" y="274"/>
                  </a:lnTo>
                  <a:lnTo>
                    <a:pt x="167" y="274"/>
                  </a:lnTo>
                  <a:lnTo>
                    <a:pt x="166" y="274"/>
                  </a:lnTo>
                  <a:lnTo>
                    <a:pt x="165" y="274"/>
                  </a:lnTo>
                  <a:lnTo>
                    <a:pt x="164" y="274"/>
                  </a:lnTo>
                  <a:lnTo>
                    <a:pt x="163" y="274"/>
                  </a:lnTo>
                  <a:lnTo>
                    <a:pt x="162" y="274"/>
                  </a:lnTo>
                  <a:lnTo>
                    <a:pt x="161" y="274"/>
                  </a:lnTo>
                  <a:lnTo>
                    <a:pt x="159" y="274"/>
                  </a:lnTo>
                  <a:lnTo>
                    <a:pt x="158" y="274"/>
                  </a:lnTo>
                  <a:lnTo>
                    <a:pt x="157" y="274"/>
                  </a:lnTo>
                  <a:lnTo>
                    <a:pt x="155" y="274"/>
                  </a:lnTo>
                  <a:lnTo>
                    <a:pt x="153" y="274"/>
                  </a:lnTo>
                  <a:lnTo>
                    <a:pt x="151" y="274"/>
                  </a:lnTo>
                  <a:lnTo>
                    <a:pt x="150" y="274"/>
                  </a:lnTo>
                  <a:lnTo>
                    <a:pt x="148" y="273"/>
                  </a:lnTo>
                  <a:lnTo>
                    <a:pt x="147" y="273"/>
                  </a:lnTo>
                  <a:lnTo>
                    <a:pt x="146" y="273"/>
                  </a:lnTo>
                  <a:lnTo>
                    <a:pt x="144" y="273"/>
                  </a:lnTo>
                  <a:lnTo>
                    <a:pt x="142" y="273"/>
                  </a:lnTo>
                  <a:lnTo>
                    <a:pt x="141" y="273"/>
                  </a:lnTo>
                  <a:lnTo>
                    <a:pt x="140" y="273"/>
                  </a:lnTo>
                  <a:lnTo>
                    <a:pt x="139" y="273"/>
                  </a:lnTo>
                  <a:lnTo>
                    <a:pt x="137" y="273"/>
                  </a:lnTo>
                  <a:lnTo>
                    <a:pt x="136" y="273"/>
                  </a:lnTo>
                  <a:lnTo>
                    <a:pt x="135" y="273"/>
                  </a:lnTo>
                  <a:lnTo>
                    <a:pt x="132" y="273"/>
                  </a:lnTo>
                  <a:lnTo>
                    <a:pt x="131" y="273"/>
                  </a:lnTo>
                  <a:lnTo>
                    <a:pt x="130" y="273"/>
                  </a:lnTo>
                  <a:lnTo>
                    <a:pt x="128" y="272"/>
                  </a:lnTo>
                  <a:lnTo>
                    <a:pt x="127" y="272"/>
                  </a:lnTo>
                  <a:lnTo>
                    <a:pt x="125" y="272"/>
                  </a:lnTo>
                  <a:lnTo>
                    <a:pt x="124" y="272"/>
                  </a:lnTo>
                  <a:lnTo>
                    <a:pt x="123" y="272"/>
                  </a:lnTo>
                  <a:lnTo>
                    <a:pt x="121" y="271"/>
                  </a:lnTo>
                  <a:lnTo>
                    <a:pt x="120" y="271"/>
                  </a:lnTo>
                  <a:lnTo>
                    <a:pt x="119" y="271"/>
                  </a:lnTo>
                  <a:lnTo>
                    <a:pt x="118" y="270"/>
                  </a:lnTo>
                  <a:lnTo>
                    <a:pt x="116" y="270"/>
                  </a:lnTo>
                  <a:lnTo>
                    <a:pt x="115" y="270"/>
                  </a:lnTo>
                  <a:lnTo>
                    <a:pt x="114" y="269"/>
                  </a:lnTo>
                  <a:lnTo>
                    <a:pt x="113" y="268"/>
                  </a:lnTo>
                  <a:lnTo>
                    <a:pt x="112" y="268"/>
                  </a:lnTo>
                  <a:lnTo>
                    <a:pt x="111" y="268"/>
                  </a:lnTo>
                  <a:lnTo>
                    <a:pt x="110" y="267"/>
                  </a:lnTo>
                  <a:lnTo>
                    <a:pt x="109" y="265"/>
                  </a:lnTo>
                  <a:lnTo>
                    <a:pt x="107" y="264"/>
                  </a:lnTo>
                  <a:lnTo>
                    <a:pt x="106" y="263"/>
                  </a:lnTo>
                  <a:lnTo>
                    <a:pt x="105" y="262"/>
                  </a:lnTo>
                  <a:lnTo>
                    <a:pt x="105" y="261"/>
                  </a:lnTo>
                  <a:lnTo>
                    <a:pt x="104" y="260"/>
                  </a:lnTo>
                  <a:lnTo>
                    <a:pt x="103" y="259"/>
                  </a:lnTo>
                  <a:lnTo>
                    <a:pt x="103" y="258"/>
                  </a:lnTo>
                  <a:lnTo>
                    <a:pt x="103" y="257"/>
                  </a:lnTo>
                  <a:lnTo>
                    <a:pt x="102" y="256"/>
                  </a:lnTo>
                  <a:lnTo>
                    <a:pt x="102" y="255"/>
                  </a:lnTo>
                  <a:lnTo>
                    <a:pt x="101" y="254"/>
                  </a:lnTo>
                  <a:lnTo>
                    <a:pt x="101" y="253"/>
                  </a:lnTo>
                  <a:lnTo>
                    <a:pt x="101" y="252"/>
                  </a:lnTo>
                  <a:lnTo>
                    <a:pt x="101" y="250"/>
                  </a:lnTo>
                  <a:lnTo>
                    <a:pt x="99" y="249"/>
                  </a:lnTo>
                  <a:lnTo>
                    <a:pt x="99" y="248"/>
                  </a:lnTo>
                  <a:lnTo>
                    <a:pt x="99" y="246"/>
                  </a:lnTo>
                  <a:lnTo>
                    <a:pt x="98" y="245"/>
                  </a:lnTo>
                  <a:lnTo>
                    <a:pt x="98" y="244"/>
                  </a:lnTo>
                  <a:lnTo>
                    <a:pt x="98" y="243"/>
                  </a:lnTo>
                  <a:lnTo>
                    <a:pt x="98" y="242"/>
                  </a:lnTo>
                  <a:lnTo>
                    <a:pt x="98" y="241"/>
                  </a:lnTo>
                  <a:lnTo>
                    <a:pt x="97" y="240"/>
                  </a:lnTo>
                  <a:lnTo>
                    <a:pt x="97" y="238"/>
                  </a:lnTo>
                  <a:lnTo>
                    <a:pt x="97" y="237"/>
                  </a:lnTo>
                  <a:lnTo>
                    <a:pt x="97" y="235"/>
                  </a:lnTo>
                  <a:lnTo>
                    <a:pt x="96" y="234"/>
                  </a:lnTo>
                  <a:lnTo>
                    <a:pt x="96" y="233"/>
                  </a:lnTo>
                  <a:lnTo>
                    <a:pt x="96" y="231"/>
                  </a:lnTo>
                  <a:lnTo>
                    <a:pt x="96" y="230"/>
                  </a:lnTo>
                  <a:lnTo>
                    <a:pt x="96" y="229"/>
                  </a:lnTo>
                  <a:lnTo>
                    <a:pt x="95" y="227"/>
                  </a:lnTo>
                  <a:lnTo>
                    <a:pt x="94" y="226"/>
                  </a:lnTo>
                  <a:lnTo>
                    <a:pt x="94" y="225"/>
                  </a:lnTo>
                  <a:lnTo>
                    <a:pt x="94" y="223"/>
                  </a:lnTo>
                  <a:lnTo>
                    <a:pt x="93" y="223"/>
                  </a:lnTo>
                  <a:lnTo>
                    <a:pt x="93" y="220"/>
                  </a:lnTo>
                  <a:lnTo>
                    <a:pt x="92" y="219"/>
                  </a:lnTo>
                  <a:lnTo>
                    <a:pt x="92" y="218"/>
                  </a:lnTo>
                  <a:lnTo>
                    <a:pt x="90" y="217"/>
                  </a:lnTo>
                  <a:lnTo>
                    <a:pt x="90" y="216"/>
                  </a:lnTo>
                  <a:lnTo>
                    <a:pt x="89" y="215"/>
                  </a:lnTo>
                  <a:lnTo>
                    <a:pt x="89" y="214"/>
                  </a:lnTo>
                  <a:lnTo>
                    <a:pt x="88" y="213"/>
                  </a:lnTo>
                  <a:lnTo>
                    <a:pt x="88" y="212"/>
                  </a:lnTo>
                  <a:lnTo>
                    <a:pt x="87" y="211"/>
                  </a:lnTo>
                  <a:lnTo>
                    <a:pt x="87" y="210"/>
                  </a:lnTo>
                  <a:lnTo>
                    <a:pt x="86" y="210"/>
                  </a:lnTo>
                  <a:lnTo>
                    <a:pt x="86" y="208"/>
                  </a:lnTo>
                  <a:lnTo>
                    <a:pt x="85" y="208"/>
                  </a:lnTo>
                  <a:lnTo>
                    <a:pt x="85" y="206"/>
                  </a:lnTo>
                  <a:lnTo>
                    <a:pt x="84" y="206"/>
                  </a:lnTo>
                  <a:lnTo>
                    <a:pt x="84" y="204"/>
                  </a:lnTo>
                  <a:lnTo>
                    <a:pt x="83" y="203"/>
                  </a:lnTo>
                  <a:lnTo>
                    <a:pt x="83" y="202"/>
                  </a:lnTo>
                  <a:lnTo>
                    <a:pt x="81" y="201"/>
                  </a:lnTo>
                  <a:lnTo>
                    <a:pt x="80" y="200"/>
                  </a:lnTo>
                  <a:lnTo>
                    <a:pt x="80" y="199"/>
                  </a:lnTo>
                  <a:lnTo>
                    <a:pt x="79" y="198"/>
                  </a:lnTo>
                  <a:lnTo>
                    <a:pt x="79" y="197"/>
                  </a:lnTo>
                  <a:lnTo>
                    <a:pt x="78" y="197"/>
                  </a:lnTo>
                  <a:lnTo>
                    <a:pt x="78" y="196"/>
                  </a:lnTo>
                  <a:lnTo>
                    <a:pt x="77" y="194"/>
                  </a:lnTo>
                  <a:lnTo>
                    <a:pt x="76" y="193"/>
                  </a:lnTo>
                  <a:lnTo>
                    <a:pt x="76" y="192"/>
                  </a:lnTo>
                  <a:lnTo>
                    <a:pt x="76" y="191"/>
                  </a:lnTo>
                  <a:lnTo>
                    <a:pt x="75" y="189"/>
                  </a:lnTo>
                  <a:lnTo>
                    <a:pt x="75" y="188"/>
                  </a:lnTo>
                  <a:lnTo>
                    <a:pt x="73" y="187"/>
                  </a:lnTo>
                  <a:lnTo>
                    <a:pt x="73" y="186"/>
                  </a:lnTo>
                  <a:lnTo>
                    <a:pt x="72" y="184"/>
                  </a:lnTo>
                  <a:lnTo>
                    <a:pt x="72" y="182"/>
                  </a:lnTo>
                  <a:lnTo>
                    <a:pt x="71" y="182"/>
                  </a:lnTo>
                  <a:lnTo>
                    <a:pt x="71" y="180"/>
                  </a:lnTo>
                  <a:lnTo>
                    <a:pt x="71" y="178"/>
                  </a:lnTo>
                  <a:lnTo>
                    <a:pt x="70" y="178"/>
                  </a:lnTo>
                  <a:lnTo>
                    <a:pt x="70" y="176"/>
                  </a:lnTo>
                  <a:lnTo>
                    <a:pt x="69" y="174"/>
                  </a:lnTo>
                  <a:lnTo>
                    <a:pt x="69" y="173"/>
                  </a:lnTo>
                  <a:lnTo>
                    <a:pt x="69" y="172"/>
                  </a:lnTo>
                  <a:lnTo>
                    <a:pt x="69" y="171"/>
                  </a:lnTo>
                  <a:lnTo>
                    <a:pt x="69" y="170"/>
                  </a:lnTo>
                  <a:lnTo>
                    <a:pt x="68" y="169"/>
                  </a:lnTo>
                  <a:lnTo>
                    <a:pt x="68" y="167"/>
                  </a:lnTo>
                  <a:lnTo>
                    <a:pt x="68" y="166"/>
                  </a:lnTo>
                  <a:lnTo>
                    <a:pt x="67" y="165"/>
                  </a:lnTo>
                  <a:lnTo>
                    <a:pt x="67" y="163"/>
                  </a:lnTo>
                  <a:lnTo>
                    <a:pt x="67" y="162"/>
                  </a:lnTo>
                  <a:lnTo>
                    <a:pt x="67" y="161"/>
                  </a:lnTo>
                  <a:lnTo>
                    <a:pt x="67" y="159"/>
                  </a:lnTo>
                  <a:lnTo>
                    <a:pt x="67" y="156"/>
                  </a:lnTo>
                  <a:lnTo>
                    <a:pt x="66" y="154"/>
                  </a:lnTo>
                  <a:lnTo>
                    <a:pt x="66" y="153"/>
                  </a:lnTo>
                  <a:lnTo>
                    <a:pt x="66" y="151"/>
                  </a:lnTo>
                  <a:lnTo>
                    <a:pt x="66" y="150"/>
                  </a:lnTo>
                  <a:lnTo>
                    <a:pt x="66" y="148"/>
                  </a:lnTo>
                  <a:lnTo>
                    <a:pt x="66" y="147"/>
                  </a:lnTo>
                  <a:lnTo>
                    <a:pt x="66" y="144"/>
                  </a:lnTo>
                  <a:lnTo>
                    <a:pt x="64" y="143"/>
                  </a:lnTo>
                  <a:lnTo>
                    <a:pt x="64" y="141"/>
                  </a:lnTo>
                  <a:lnTo>
                    <a:pt x="64" y="140"/>
                  </a:lnTo>
                  <a:lnTo>
                    <a:pt x="64" y="138"/>
                  </a:lnTo>
                  <a:lnTo>
                    <a:pt x="64" y="137"/>
                  </a:lnTo>
                  <a:lnTo>
                    <a:pt x="64" y="135"/>
                  </a:lnTo>
                  <a:lnTo>
                    <a:pt x="64" y="133"/>
                  </a:lnTo>
                  <a:lnTo>
                    <a:pt x="64" y="132"/>
                  </a:lnTo>
                  <a:lnTo>
                    <a:pt x="64" y="131"/>
                  </a:lnTo>
                  <a:lnTo>
                    <a:pt x="64" y="128"/>
                  </a:lnTo>
                  <a:lnTo>
                    <a:pt x="63" y="126"/>
                  </a:lnTo>
                  <a:lnTo>
                    <a:pt x="63" y="125"/>
                  </a:lnTo>
                  <a:lnTo>
                    <a:pt x="63" y="124"/>
                  </a:lnTo>
                  <a:lnTo>
                    <a:pt x="63" y="122"/>
                  </a:lnTo>
                  <a:lnTo>
                    <a:pt x="63" y="121"/>
                  </a:lnTo>
                  <a:lnTo>
                    <a:pt x="62" y="119"/>
                  </a:lnTo>
                  <a:lnTo>
                    <a:pt x="62" y="118"/>
                  </a:lnTo>
                  <a:lnTo>
                    <a:pt x="62" y="117"/>
                  </a:lnTo>
                  <a:lnTo>
                    <a:pt x="62" y="116"/>
                  </a:lnTo>
                  <a:lnTo>
                    <a:pt x="62" y="113"/>
                  </a:lnTo>
                  <a:lnTo>
                    <a:pt x="61" y="112"/>
                  </a:lnTo>
                  <a:lnTo>
                    <a:pt x="61" y="111"/>
                  </a:lnTo>
                  <a:lnTo>
                    <a:pt x="61" y="110"/>
                  </a:lnTo>
                  <a:lnTo>
                    <a:pt x="60" y="107"/>
                  </a:lnTo>
                  <a:lnTo>
                    <a:pt x="60" y="106"/>
                  </a:lnTo>
                  <a:lnTo>
                    <a:pt x="59" y="105"/>
                  </a:lnTo>
                  <a:lnTo>
                    <a:pt x="59" y="104"/>
                  </a:lnTo>
                  <a:lnTo>
                    <a:pt x="58" y="103"/>
                  </a:lnTo>
                  <a:lnTo>
                    <a:pt x="58" y="102"/>
                  </a:lnTo>
                  <a:lnTo>
                    <a:pt x="57" y="101"/>
                  </a:lnTo>
                  <a:lnTo>
                    <a:pt x="55" y="100"/>
                  </a:lnTo>
                  <a:lnTo>
                    <a:pt x="55" y="98"/>
                  </a:lnTo>
                  <a:lnTo>
                    <a:pt x="54" y="97"/>
                  </a:lnTo>
                  <a:lnTo>
                    <a:pt x="53" y="96"/>
                  </a:lnTo>
                  <a:lnTo>
                    <a:pt x="52" y="95"/>
                  </a:lnTo>
                  <a:lnTo>
                    <a:pt x="51" y="94"/>
                  </a:lnTo>
                  <a:lnTo>
                    <a:pt x="50" y="94"/>
                  </a:lnTo>
                  <a:lnTo>
                    <a:pt x="49" y="93"/>
                  </a:lnTo>
                  <a:lnTo>
                    <a:pt x="49" y="92"/>
                  </a:lnTo>
                  <a:lnTo>
                    <a:pt x="47" y="92"/>
                  </a:lnTo>
                  <a:lnTo>
                    <a:pt x="46" y="92"/>
                  </a:lnTo>
                  <a:lnTo>
                    <a:pt x="45" y="91"/>
                  </a:lnTo>
                  <a:lnTo>
                    <a:pt x="44" y="91"/>
                  </a:lnTo>
                  <a:lnTo>
                    <a:pt x="43" y="90"/>
                  </a:lnTo>
                  <a:lnTo>
                    <a:pt x="42" y="90"/>
                  </a:lnTo>
                  <a:lnTo>
                    <a:pt x="41" y="90"/>
                  </a:lnTo>
                  <a:lnTo>
                    <a:pt x="40" y="90"/>
                  </a:lnTo>
                  <a:lnTo>
                    <a:pt x="38" y="89"/>
                  </a:lnTo>
                  <a:lnTo>
                    <a:pt x="37" y="89"/>
                  </a:lnTo>
                  <a:lnTo>
                    <a:pt x="35" y="88"/>
                  </a:lnTo>
                  <a:lnTo>
                    <a:pt x="34" y="88"/>
                  </a:lnTo>
                  <a:lnTo>
                    <a:pt x="33" y="88"/>
                  </a:lnTo>
                  <a:lnTo>
                    <a:pt x="32" y="88"/>
                  </a:lnTo>
                  <a:lnTo>
                    <a:pt x="31" y="88"/>
                  </a:lnTo>
                  <a:lnTo>
                    <a:pt x="29" y="88"/>
                  </a:lnTo>
                  <a:lnTo>
                    <a:pt x="28" y="87"/>
                  </a:lnTo>
                  <a:lnTo>
                    <a:pt x="27" y="87"/>
                  </a:lnTo>
                  <a:lnTo>
                    <a:pt x="26" y="87"/>
                  </a:lnTo>
                  <a:lnTo>
                    <a:pt x="25" y="87"/>
                  </a:lnTo>
                  <a:lnTo>
                    <a:pt x="24" y="86"/>
                  </a:lnTo>
                  <a:lnTo>
                    <a:pt x="23" y="86"/>
                  </a:lnTo>
                  <a:lnTo>
                    <a:pt x="21" y="86"/>
                  </a:lnTo>
                  <a:lnTo>
                    <a:pt x="20" y="85"/>
                  </a:lnTo>
                  <a:lnTo>
                    <a:pt x="19" y="85"/>
                  </a:lnTo>
                  <a:lnTo>
                    <a:pt x="18" y="85"/>
                  </a:lnTo>
                  <a:lnTo>
                    <a:pt x="17" y="83"/>
                  </a:lnTo>
                  <a:lnTo>
                    <a:pt x="16" y="83"/>
                  </a:lnTo>
                  <a:lnTo>
                    <a:pt x="15" y="82"/>
                  </a:lnTo>
                  <a:lnTo>
                    <a:pt x="14" y="81"/>
                  </a:lnTo>
                  <a:lnTo>
                    <a:pt x="12" y="81"/>
                  </a:lnTo>
                  <a:lnTo>
                    <a:pt x="11" y="80"/>
                  </a:lnTo>
                  <a:lnTo>
                    <a:pt x="10" y="79"/>
                  </a:lnTo>
                  <a:lnTo>
                    <a:pt x="9" y="79"/>
                  </a:lnTo>
                  <a:lnTo>
                    <a:pt x="8" y="78"/>
                  </a:lnTo>
                  <a:lnTo>
                    <a:pt x="8" y="77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5" y="73"/>
                  </a:lnTo>
                  <a:lnTo>
                    <a:pt x="3" y="72"/>
                  </a:lnTo>
                  <a:lnTo>
                    <a:pt x="3" y="71"/>
                  </a:lnTo>
                  <a:lnTo>
                    <a:pt x="2" y="67"/>
                  </a:lnTo>
                  <a:lnTo>
                    <a:pt x="1" y="66"/>
                  </a:lnTo>
                  <a:lnTo>
                    <a:pt x="1" y="65"/>
                  </a:lnTo>
                  <a:lnTo>
                    <a:pt x="1" y="63"/>
                  </a:lnTo>
                  <a:lnTo>
                    <a:pt x="0" y="62"/>
                  </a:lnTo>
                  <a:lnTo>
                    <a:pt x="0" y="61"/>
                  </a:lnTo>
                  <a:lnTo>
                    <a:pt x="0" y="60"/>
                  </a:lnTo>
                  <a:lnTo>
                    <a:pt x="0" y="58"/>
                  </a:lnTo>
                  <a:lnTo>
                    <a:pt x="0" y="57"/>
                  </a:lnTo>
                  <a:lnTo>
                    <a:pt x="0" y="56"/>
                  </a:lnTo>
                  <a:lnTo>
                    <a:pt x="0" y="54"/>
                  </a:lnTo>
                  <a:lnTo>
                    <a:pt x="0" y="52"/>
                  </a:lnTo>
                  <a:lnTo>
                    <a:pt x="1" y="50"/>
                  </a:lnTo>
                  <a:lnTo>
                    <a:pt x="1" y="49"/>
                  </a:lnTo>
                  <a:lnTo>
                    <a:pt x="1" y="47"/>
                  </a:lnTo>
                  <a:lnTo>
                    <a:pt x="1" y="45"/>
                  </a:lnTo>
                  <a:lnTo>
                    <a:pt x="2" y="43"/>
                  </a:lnTo>
                  <a:lnTo>
                    <a:pt x="2" y="41"/>
                  </a:lnTo>
                  <a:lnTo>
                    <a:pt x="3" y="39"/>
                  </a:lnTo>
                  <a:lnTo>
                    <a:pt x="3" y="36"/>
                  </a:lnTo>
                  <a:lnTo>
                    <a:pt x="5" y="34"/>
                  </a:lnTo>
                  <a:lnTo>
                    <a:pt x="6" y="31"/>
                  </a:lnTo>
                  <a:lnTo>
                    <a:pt x="6" y="29"/>
                  </a:lnTo>
                  <a:lnTo>
                    <a:pt x="7" y="26"/>
                  </a:lnTo>
                  <a:lnTo>
                    <a:pt x="8" y="22"/>
                  </a:lnTo>
                  <a:lnTo>
                    <a:pt x="9" y="19"/>
                  </a:lnTo>
                  <a:lnTo>
                    <a:pt x="10" y="16"/>
                  </a:lnTo>
                  <a:lnTo>
                    <a:pt x="10" y="12"/>
                  </a:lnTo>
                  <a:lnTo>
                    <a:pt x="11" y="9"/>
                  </a:lnTo>
                  <a:lnTo>
                    <a:pt x="12" y="4"/>
                  </a:lnTo>
                  <a:lnTo>
                    <a:pt x="14" y="0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54" name="Freeform 18"/>
            <p:cNvSpPr>
              <a:spLocks/>
            </p:cNvSpPr>
            <p:nvPr/>
          </p:nvSpPr>
          <p:spPr bwMode="auto">
            <a:xfrm>
              <a:off x="1696" y="3071"/>
              <a:ext cx="432" cy="728"/>
            </a:xfrm>
            <a:custGeom>
              <a:avLst/>
              <a:gdLst/>
              <a:ahLst/>
              <a:cxnLst>
                <a:cxn ang="0">
                  <a:pos x="38" y="845"/>
                </a:cxn>
                <a:cxn ang="0">
                  <a:pos x="95" y="834"/>
                </a:cxn>
                <a:cxn ang="0">
                  <a:pos x="130" y="804"/>
                </a:cxn>
                <a:cxn ang="0">
                  <a:pos x="152" y="778"/>
                </a:cxn>
                <a:cxn ang="0">
                  <a:pos x="160" y="736"/>
                </a:cxn>
                <a:cxn ang="0">
                  <a:pos x="159" y="709"/>
                </a:cxn>
                <a:cxn ang="0">
                  <a:pos x="146" y="697"/>
                </a:cxn>
                <a:cxn ang="0">
                  <a:pos x="123" y="703"/>
                </a:cxn>
                <a:cxn ang="0">
                  <a:pos x="104" y="695"/>
                </a:cxn>
                <a:cxn ang="0">
                  <a:pos x="92" y="672"/>
                </a:cxn>
                <a:cxn ang="0">
                  <a:pos x="109" y="652"/>
                </a:cxn>
                <a:cxn ang="0">
                  <a:pos x="136" y="638"/>
                </a:cxn>
                <a:cxn ang="0">
                  <a:pos x="154" y="627"/>
                </a:cxn>
                <a:cxn ang="0">
                  <a:pos x="179" y="626"/>
                </a:cxn>
                <a:cxn ang="0">
                  <a:pos x="208" y="626"/>
                </a:cxn>
                <a:cxn ang="0">
                  <a:pos x="233" y="627"/>
                </a:cxn>
                <a:cxn ang="0">
                  <a:pos x="263" y="634"/>
                </a:cxn>
                <a:cxn ang="0">
                  <a:pos x="294" y="640"/>
                </a:cxn>
                <a:cxn ang="0">
                  <a:pos x="321" y="638"/>
                </a:cxn>
                <a:cxn ang="0">
                  <a:pos x="341" y="626"/>
                </a:cxn>
                <a:cxn ang="0">
                  <a:pos x="354" y="609"/>
                </a:cxn>
                <a:cxn ang="0">
                  <a:pos x="369" y="583"/>
                </a:cxn>
                <a:cxn ang="0">
                  <a:pos x="388" y="550"/>
                </a:cxn>
                <a:cxn ang="0">
                  <a:pos x="409" y="522"/>
                </a:cxn>
                <a:cxn ang="0">
                  <a:pos x="428" y="504"/>
                </a:cxn>
                <a:cxn ang="0">
                  <a:pos x="446" y="483"/>
                </a:cxn>
                <a:cxn ang="0">
                  <a:pos x="470" y="452"/>
                </a:cxn>
                <a:cxn ang="0">
                  <a:pos x="495" y="416"/>
                </a:cxn>
                <a:cxn ang="0">
                  <a:pos x="509" y="388"/>
                </a:cxn>
                <a:cxn ang="0">
                  <a:pos x="515" y="366"/>
                </a:cxn>
                <a:cxn ang="0">
                  <a:pos x="515" y="340"/>
                </a:cxn>
                <a:cxn ang="0">
                  <a:pos x="513" y="303"/>
                </a:cxn>
                <a:cxn ang="0">
                  <a:pos x="507" y="259"/>
                </a:cxn>
                <a:cxn ang="0">
                  <a:pos x="509" y="203"/>
                </a:cxn>
                <a:cxn ang="0">
                  <a:pos x="507" y="163"/>
                </a:cxn>
                <a:cxn ang="0">
                  <a:pos x="485" y="152"/>
                </a:cxn>
                <a:cxn ang="0">
                  <a:pos x="445" y="133"/>
                </a:cxn>
                <a:cxn ang="0">
                  <a:pos x="409" y="105"/>
                </a:cxn>
                <a:cxn ang="0">
                  <a:pos x="384" y="75"/>
                </a:cxn>
                <a:cxn ang="0">
                  <a:pos x="357" y="56"/>
                </a:cxn>
                <a:cxn ang="0">
                  <a:pos x="322" y="48"/>
                </a:cxn>
                <a:cxn ang="0">
                  <a:pos x="282" y="53"/>
                </a:cxn>
                <a:cxn ang="0">
                  <a:pos x="241" y="60"/>
                </a:cxn>
                <a:cxn ang="0">
                  <a:pos x="203" y="62"/>
                </a:cxn>
                <a:cxn ang="0">
                  <a:pos x="174" y="62"/>
                </a:cxn>
                <a:cxn ang="0">
                  <a:pos x="145" y="56"/>
                </a:cxn>
                <a:cxn ang="0">
                  <a:pos x="91" y="12"/>
                </a:cxn>
                <a:cxn ang="0">
                  <a:pos x="37" y="69"/>
                </a:cxn>
                <a:cxn ang="0">
                  <a:pos x="43" y="185"/>
                </a:cxn>
                <a:cxn ang="0">
                  <a:pos x="100" y="332"/>
                </a:cxn>
                <a:cxn ang="0">
                  <a:pos x="69" y="375"/>
                </a:cxn>
                <a:cxn ang="0">
                  <a:pos x="41" y="413"/>
                </a:cxn>
                <a:cxn ang="0">
                  <a:pos x="20" y="447"/>
                </a:cxn>
                <a:cxn ang="0">
                  <a:pos x="12" y="479"/>
                </a:cxn>
                <a:cxn ang="0">
                  <a:pos x="18" y="532"/>
                </a:cxn>
                <a:cxn ang="0">
                  <a:pos x="26" y="578"/>
                </a:cxn>
                <a:cxn ang="0">
                  <a:pos x="35" y="610"/>
                </a:cxn>
                <a:cxn ang="0">
                  <a:pos x="35" y="655"/>
                </a:cxn>
                <a:cxn ang="0">
                  <a:pos x="29" y="700"/>
                </a:cxn>
                <a:cxn ang="0">
                  <a:pos x="19" y="745"/>
                </a:cxn>
                <a:cxn ang="0">
                  <a:pos x="3" y="787"/>
                </a:cxn>
              </a:cxnLst>
              <a:rect l="0" t="0" r="r" b="b"/>
              <a:pathLst>
                <a:path w="516" h="865">
                  <a:moveTo>
                    <a:pt x="1" y="806"/>
                  </a:moveTo>
                  <a:lnTo>
                    <a:pt x="5" y="809"/>
                  </a:lnTo>
                  <a:lnTo>
                    <a:pt x="6" y="810"/>
                  </a:lnTo>
                  <a:lnTo>
                    <a:pt x="8" y="813"/>
                  </a:lnTo>
                  <a:lnTo>
                    <a:pt x="10" y="815"/>
                  </a:lnTo>
                  <a:lnTo>
                    <a:pt x="12" y="816"/>
                  </a:lnTo>
                  <a:lnTo>
                    <a:pt x="14" y="818"/>
                  </a:lnTo>
                  <a:lnTo>
                    <a:pt x="16" y="819"/>
                  </a:lnTo>
                  <a:lnTo>
                    <a:pt x="17" y="821"/>
                  </a:lnTo>
                  <a:lnTo>
                    <a:pt x="19" y="823"/>
                  </a:lnTo>
                  <a:lnTo>
                    <a:pt x="20" y="824"/>
                  </a:lnTo>
                  <a:lnTo>
                    <a:pt x="23" y="826"/>
                  </a:lnTo>
                  <a:lnTo>
                    <a:pt x="24" y="828"/>
                  </a:lnTo>
                  <a:lnTo>
                    <a:pt x="26" y="830"/>
                  </a:lnTo>
                  <a:lnTo>
                    <a:pt x="27" y="832"/>
                  </a:lnTo>
                  <a:lnTo>
                    <a:pt x="29" y="834"/>
                  </a:lnTo>
                  <a:lnTo>
                    <a:pt x="30" y="835"/>
                  </a:lnTo>
                  <a:lnTo>
                    <a:pt x="33" y="837"/>
                  </a:lnTo>
                  <a:lnTo>
                    <a:pt x="34" y="839"/>
                  </a:lnTo>
                  <a:lnTo>
                    <a:pt x="35" y="840"/>
                  </a:lnTo>
                  <a:lnTo>
                    <a:pt x="37" y="843"/>
                  </a:lnTo>
                  <a:lnTo>
                    <a:pt x="38" y="845"/>
                  </a:lnTo>
                  <a:lnTo>
                    <a:pt x="39" y="847"/>
                  </a:lnTo>
                  <a:lnTo>
                    <a:pt x="42" y="849"/>
                  </a:lnTo>
                  <a:lnTo>
                    <a:pt x="43" y="850"/>
                  </a:lnTo>
                  <a:lnTo>
                    <a:pt x="44" y="852"/>
                  </a:lnTo>
                  <a:lnTo>
                    <a:pt x="46" y="854"/>
                  </a:lnTo>
                  <a:lnTo>
                    <a:pt x="47" y="855"/>
                  </a:lnTo>
                  <a:lnTo>
                    <a:pt x="48" y="858"/>
                  </a:lnTo>
                  <a:lnTo>
                    <a:pt x="50" y="860"/>
                  </a:lnTo>
                  <a:lnTo>
                    <a:pt x="51" y="862"/>
                  </a:lnTo>
                  <a:lnTo>
                    <a:pt x="53" y="864"/>
                  </a:lnTo>
                  <a:lnTo>
                    <a:pt x="61" y="858"/>
                  </a:lnTo>
                  <a:lnTo>
                    <a:pt x="64" y="855"/>
                  </a:lnTo>
                  <a:lnTo>
                    <a:pt x="69" y="852"/>
                  </a:lnTo>
                  <a:lnTo>
                    <a:pt x="72" y="850"/>
                  </a:lnTo>
                  <a:lnTo>
                    <a:pt x="76" y="848"/>
                  </a:lnTo>
                  <a:lnTo>
                    <a:pt x="78" y="846"/>
                  </a:lnTo>
                  <a:lnTo>
                    <a:pt x="81" y="844"/>
                  </a:lnTo>
                  <a:lnTo>
                    <a:pt x="85" y="841"/>
                  </a:lnTo>
                  <a:lnTo>
                    <a:pt x="87" y="839"/>
                  </a:lnTo>
                  <a:lnTo>
                    <a:pt x="90" y="837"/>
                  </a:lnTo>
                  <a:lnTo>
                    <a:pt x="92" y="836"/>
                  </a:lnTo>
                  <a:lnTo>
                    <a:pt x="95" y="834"/>
                  </a:lnTo>
                  <a:lnTo>
                    <a:pt x="97" y="832"/>
                  </a:lnTo>
                  <a:lnTo>
                    <a:pt x="99" y="831"/>
                  </a:lnTo>
                  <a:lnTo>
                    <a:pt x="101" y="829"/>
                  </a:lnTo>
                  <a:lnTo>
                    <a:pt x="104" y="828"/>
                  </a:lnTo>
                  <a:lnTo>
                    <a:pt x="106" y="825"/>
                  </a:lnTo>
                  <a:lnTo>
                    <a:pt x="107" y="824"/>
                  </a:lnTo>
                  <a:lnTo>
                    <a:pt x="109" y="823"/>
                  </a:lnTo>
                  <a:lnTo>
                    <a:pt x="112" y="822"/>
                  </a:lnTo>
                  <a:lnTo>
                    <a:pt x="113" y="821"/>
                  </a:lnTo>
                  <a:lnTo>
                    <a:pt x="114" y="819"/>
                  </a:lnTo>
                  <a:lnTo>
                    <a:pt x="116" y="818"/>
                  </a:lnTo>
                  <a:lnTo>
                    <a:pt x="117" y="817"/>
                  </a:lnTo>
                  <a:lnTo>
                    <a:pt x="118" y="816"/>
                  </a:lnTo>
                  <a:lnTo>
                    <a:pt x="119" y="815"/>
                  </a:lnTo>
                  <a:lnTo>
                    <a:pt x="121" y="814"/>
                  </a:lnTo>
                  <a:lnTo>
                    <a:pt x="122" y="813"/>
                  </a:lnTo>
                  <a:lnTo>
                    <a:pt x="123" y="811"/>
                  </a:lnTo>
                  <a:lnTo>
                    <a:pt x="124" y="810"/>
                  </a:lnTo>
                  <a:lnTo>
                    <a:pt x="125" y="809"/>
                  </a:lnTo>
                  <a:lnTo>
                    <a:pt x="127" y="806"/>
                  </a:lnTo>
                  <a:lnTo>
                    <a:pt x="128" y="806"/>
                  </a:lnTo>
                  <a:lnTo>
                    <a:pt x="130" y="804"/>
                  </a:lnTo>
                  <a:lnTo>
                    <a:pt x="131" y="803"/>
                  </a:lnTo>
                  <a:lnTo>
                    <a:pt x="132" y="802"/>
                  </a:lnTo>
                  <a:lnTo>
                    <a:pt x="133" y="801"/>
                  </a:lnTo>
                  <a:lnTo>
                    <a:pt x="134" y="800"/>
                  </a:lnTo>
                  <a:lnTo>
                    <a:pt x="135" y="799"/>
                  </a:lnTo>
                  <a:lnTo>
                    <a:pt x="136" y="798"/>
                  </a:lnTo>
                  <a:lnTo>
                    <a:pt x="136" y="795"/>
                  </a:lnTo>
                  <a:lnTo>
                    <a:pt x="137" y="794"/>
                  </a:lnTo>
                  <a:lnTo>
                    <a:pt x="139" y="793"/>
                  </a:lnTo>
                  <a:lnTo>
                    <a:pt x="140" y="792"/>
                  </a:lnTo>
                  <a:lnTo>
                    <a:pt x="141" y="791"/>
                  </a:lnTo>
                  <a:lnTo>
                    <a:pt x="142" y="790"/>
                  </a:lnTo>
                  <a:lnTo>
                    <a:pt x="143" y="789"/>
                  </a:lnTo>
                  <a:lnTo>
                    <a:pt x="144" y="788"/>
                  </a:lnTo>
                  <a:lnTo>
                    <a:pt x="145" y="787"/>
                  </a:lnTo>
                  <a:lnTo>
                    <a:pt x="146" y="785"/>
                  </a:lnTo>
                  <a:lnTo>
                    <a:pt x="148" y="785"/>
                  </a:lnTo>
                  <a:lnTo>
                    <a:pt x="149" y="783"/>
                  </a:lnTo>
                  <a:lnTo>
                    <a:pt x="150" y="781"/>
                  </a:lnTo>
                  <a:lnTo>
                    <a:pt x="150" y="780"/>
                  </a:lnTo>
                  <a:lnTo>
                    <a:pt x="152" y="780"/>
                  </a:lnTo>
                  <a:lnTo>
                    <a:pt x="152" y="778"/>
                  </a:lnTo>
                  <a:lnTo>
                    <a:pt x="154" y="778"/>
                  </a:lnTo>
                  <a:lnTo>
                    <a:pt x="156" y="777"/>
                  </a:lnTo>
                  <a:lnTo>
                    <a:pt x="157" y="776"/>
                  </a:lnTo>
                  <a:lnTo>
                    <a:pt x="158" y="775"/>
                  </a:lnTo>
                  <a:lnTo>
                    <a:pt x="159" y="774"/>
                  </a:lnTo>
                  <a:lnTo>
                    <a:pt x="160" y="774"/>
                  </a:lnTo>
                  <a:lnTo>
                    <a:pt x="160" y="769"/>
                  </a:lnTo>
                  <a:lnTo>
                    <a:pt x="160" y="765"/>
                  </a:lnTo>
                  <a:lnTo>
                    <a:pt x="160" y="763"/>
                  </a:lnTo>
                  <a:lnTo>
                    <a:pt x="160" y="761"/>
                  </a:lnTo>
                  <a:lnTo>
                    <a:pt x="160" y="758"/>
                  </a:lnTo>
                  <a:lnTo>
                    <a:pt x="160" y="756"/>
                  </a:lnTo>
                  <a:lnTo>
                    <a:pt x="160" y="754"/>
                  </a:lnTo>
                  <a:lnTo>
                    <a:pt x="160" y="751"/>
                  </a:lnTo>
                  <a:lnTo>
                    <a:pt x="160" y="749"/>
                  </a:lnTo>
                  <a:lnTo>
                    <a:pt x="160" y="747"/>
                  </a:lnTo>
                  <a:lnTo>
                    <a:pt x="160" y="745"/>
                  </a:lnTo>
                  <a:lnTo>
                    <a:pt x="160" y="744"/>
                  </a:lnTo>
                  <a:lnTo>
                    <a:pt x="160" y="742"/>
                  </a:lnTo>
                  <a:lnTo>
                    <a:pt x="160" y="740"/>
                  </a:lnTo>
                  <a:lnTo>
                    <a:pt x="160" y="738"/>
                  </a:lnTo>
                  <a:lnTo>
                    <a:pt x="160" y="736"/>
                  </a:lnTo>
                  <a:lnTo>
                    <a:pt x="160" y="734"/>
                  </a:lnTo>
                  <a:lnTo>
                    <a:pt x="160" y="733"/>
                  </a:lnTo>
                  <a:lnTo>
                    <a:pt x="160" y="731"/>
                  </a:lnTo>
                  <a:lnTo>
                    <a:pt x="160" y="730"/>
                  </a:lnTo>
                  <a:lnTo>
                    <a:pt x="160" y="729"/>
                  </a:lnTo>
                  <a:lnTo>
                    <a:pt x="160" y="727"/>
                  </a:lnTo>
                  <a:lnTo>
                    <a:pt x="160" y="726"/>
                  </a:lnTo>
                  <a:lnTo>
                    <a:pt x="160" y="725"/>
                  </a:lnTo>
                  <a:lnTo>
                    <a:pt x="160" y="724"/>
                  </a:lnTo>
                  <a:lnTo>
                    <a:pt x="160" y="723"/>
                  </a:lnTo>
                  <a:lnTo>
                    <a:pt x="160" y="721"/>
                  </a:lnTo>
                  <a:lnTo>
                    <a:pt x="160" y="720"/>
                  </a:lnTo>
                  <a:lnTo>
                    <a:pt x="160" y="719"/>
                  </a:lnTo>
                  <a:lnTo>
                    <a:pt x="160" y="718"/>
                  </a:lnTo>
                  <a:lnTo>
                    <a:pt x="159" y="716"/>
                  </a:lnTo>
                  <a:lnTo>
                    <a:pt x="159" y="715"/>
                  </a:lnTo>
                  <a:lnTo>
                    <a:pt x="159" y="714"/>
                  </a:lnTo>
                  <a:lnTo>
                    <a:pt x="159" y="713"/>
                  </a:lnTo>
                  <a:lnTo>
                    <a:pt x="159" y="712"/>
                  </a:lnTo>
                  <a:lnTo>
                    <a:pt x="159" y="711"/>
                  </a:lnTo>
                  <a:lnTo>
                    <a:pt x="159" y="710"/>
                  </a:lnTo>
                  <a:lnTo>
                    <a:pt x="159" y="709"/>
                  </a:lnTo>
                  <a:lnTo>
                    <a:pt x="159" y="707"/>
                  </a:lnTo>
                  <a:lnTo>
                    <a:pt x="159" y="706"/>
                  </a:lnTo>
                  <a:lnTo>
                    <a:pt x="159" y="705"/>
                  </a:lnTo>
                  <a:lnTo>
                    <a:pt x="159" y="704"/>
                  </a:lnTo>
                  <a:lnTo>
                    <a:pt x="159" y="703"/>
                  </a:lnTo>
                  <a:lnTo>
                    <a:pt x="159" y="702"/>
                  </a:lnTo>
                  <a:lnTo>
                    <a:pt x="159" y="701"/>
                  </a:lnTo>
                  <a:lnTo>
                    <a:pt x="159" y="700"/>
                  </a:lnTo>
                  <a:lnTo>
                    <a:pt x="158" y="699"/>
                  </a:lnTo>
                  <a:lnTo>
                    <a:pt x="158" y="698"/>
                  </a:lnTo>
                  <a:lnTo>
                    <a:pt x="158" y="697"/>
                  </a:lnTo>
                  <a:lnTo>
                    <a:pt x="157" y="697"/>
                  </a:lnTo>
                  <a:lnTo>
                    <a:pt x="157" y="696"/>
                  </a:lnTo>
                  <a:lnTo>
                    <a:pt x="156" y="696"/>
                  </a:lnTo>
                  <a:lnTo>
                    <a:pt x="154" y="695"/>
                  </a:lnTo>
                  <a:lnTo>
                    <a:pt x="153" y="695"/>
                  </a:lnTo>
                  <a:lnTo>
                    <a:pt x="152" y="695"/>
                  </a:lnTo>
                  <a:lnTo>
                    <a:pt x="151" y="696"/>
                  </a:lnTo>
                  <a:lnTo>
                    <a:pt x="150" y="696"/>
                  </a:lnTo>
                  <a:lnTo>
                    <a:pt x="149" y="696"/>
                  </a:lnTo>
                  <a:lnTo>
                    <a:pt x="148" y="697"/>
                  </a:lnTo>
                  <a:lnTo>
                    <a:pt x="146" y="697"/>
                  </a:lnTo>
                  <a:lnTo>
                    <a:pt x="145" y="697"/>
                  </a:lnTo>
                  <a:lnTo>
                    <a:pt x="145" y="698"/>
                  </a:lnTo>
                  <a:lnTo>
                    <a:pt x="144" y="698"/>
                  </a:lnTo>
                  <a:lnTo>
                    <a:pt x="143" y="699"/>
                  </a:lnTo>
                  <a:lnTo>
                    <a:pt x="142" y="699"/>
                  </a:lnTo>
                  <a:lnTo>
                    <a:pt x="141" y="699"/>
                  </a:lnTo>
                  <a:lnTo>
                    <a:pt x="140" y="700"/>
                  </a:lnTo>
                  <a:lnTo>
                    <a:pt x="139" y="700"/>
                  </a:lnTo>
                  <a:lnTo>
                    <a:pt x="137" y="701"/>
                  </a:lnTo>
                  <a:lnTo>
                    <a:pt x="135" y="701"/>
                  </a:lnTo>
                  <a:lnTo>
                    <a:pt x="134" y="701"/>
                  </a:lnTo>
                  <a:lnTo>
                    <a:pt x="133" y="702"/>
                  </a:lnTo>
                  <a:lnTo>
                    <a:pt x="132" y="702"/>
                  </a:lnTo>
                  <a:lnTo>
                    <a:pt x="131" y="702"/>
                  </a:lnTo>
                  <a:lnTo>
                    <a:pt x="130" y="702"/>
                  </a:lnTo>
                  <a:lnTo>
                    <a:pt x="130" y="703"/>
                  </a:lnTo>
                  <a:lnTo>
                    <a:pt x="128" y="703"/>
                  </a:lnTo>
                  <a:lnTo>
                    <a:pt x="127" y="703"/>
                  </a:lnTo>
                  <a:lnTo>
                    <a:pt x="126" y="703"/>
                  </a:lnTo>
                  <a:lnTo>
                    <a:pt x="125" y="703"/>
                  </a:lnTo>
                  <a:lnTo>
                    <a:pt x="124" y="703"/>
                  </a:lnTo>
                  <a:lnTo>
                    <a:pt x="123" y="703"/>
                  </a:lnTo>
                  <a:lnTo>
                    <a:pt x="122" y="703"/>
                  </a:lnTo>
                  <a:lnTo>
                    <a:pt x="121" y="702"/>
                  </a:lnTo>
                  <a:lnTo>
                    <a:pt x="119" y="702"/>
                  </a:lnTo>
                  <a:lnTo>
                    <a:pt x="118" y="702"/>
                  </a:lnTo>
                  <a:lnTo>
                    <a:pt x="117" y="702"/>
                  </a:lnTo>
                  <a:lnTo>
                    <a:pt x="117" y="701"/>
                  </a:lnTo>
                  <a:lnTo>
                    <a:pt x="116" y="701"/>
                  </a:lnTo>
                  <a:lnTo>
                    <a:pt x="115" y="701"/>
                  </a:lnTo>
                  <a:lnTo>
                    <a:pt x="114" y="701"/>
                  </a:lnTo>
                  <a:lnTo>
                    <a:pt x="113" y="700"/>
                  </a:lnTo>
                  <a:lnTo>
                    <a:pt x="112" y="700"/>
                  </a:lnTo>
                  <a:lnTo>
                    <a:pt x="110" y="699"/>
                  </a:lnTo>
                  <a:lnTo>
                    <a:pt x="109" y="699"/>
                  </a:lnTo>
                  <a:lnTo>
                    <a:pt x="108" y="699"/>
                  </a:lnTo>
                  <a:lnTo>
                    <a:pt x="108" y="698"/>
                  </a:lnTo>
                  <a:lnTo>
                    <a:pt x="107" y="698"/>
                  </a:lnTo>
                  <a:lnTo>
                    <a:pt x="107" y="697"/>
                  </a:lnTo>
                  <a:lnTo>
                    <a:pt x="106" y="697"/>
                  </a:lnTo>
                  <a:lnTo>
                    <a:pt x="105" y="697"/>
                  </a:lnTo>
                  <a:lnTo>
                    <a:pt x="105" y="696"/>
                  </a:lnTo>
                  <a:lnTo>
                    <a:pt x="104" y="696"/>
                  </a:lnTo>
                  <a:lnTo>
                    <a:pt x="104" y="695"/>
                  </a:lnTo>
                  <a:lnTo>
                    <a:pt x="103" y="695"/>
                  </a:lnTo>
                  <a:lnTo>
                    <a:pt x="101" y="694"/>
                  </a:lnTo>
                  <a:lnTo>
                    <a:pt x="100" y="692"/>
                  </a:lnTo>
                  <a:lnTo>
                    <a:pt x="99" y="691"/>
                  </a:lnTo>
                  <a:lnTo>
                    <a:pt x="99" y="690"/>
                  </a:lnTo>
                  <a:lnTo>
                    <a:pt x="98" y="690"/>
                  </a:lnTo>
                  <a:lnTo>
                    <a:pt x="98" y="689"/>
                  </a:lnTo>
                  <a:lnTo>
                    <a:pt x="97" y="688"/>
                  </a:lnTo>
                  <a:lnTo>
                    <a:pt x="96" y="687"/>
                  </a:lnTo>
                  <a:lnTo>
                    <a:pt x="96" y="686"/>
                  </a:lnTo>
                  <a:lnTo>
                    <a:pt x="95" y="684"/>
                  </a:lnTo>
                  <a:lnTo>
                    <a:pt x="94" y="683"/>
                  </a:lnTo>
                  <a:lnTo>
                    <a:pt x="94" y="682"/>
                  </a:lnTo>
                  <a:lnTo>
                    <a:pt x="94" y="681"/>
                  </a:lnTo>
                  <a:lnTo>
                    <a:pt x="94" y="680"/>
                  </a:lnTo>
                  <a:lnTo>
                    <a:pt x="94" y="679"/>
                  </a:lnTo>
                  <a:lnTo>
                    <a:pt x="92" y="677"/>
                  </a:lnTo>
                  <a:lnTo>
                    <a:pt x="92" y="676"/>
                  </a:lnTo>
                  <a:lnTo>
                    <a:pt x="92" y="675"/>
                  </a:lnTo>
                  <a:lnTo>
                    <a:pt x="92" y="674"/>
                  </a:lnTo>
                  <a:lnTo>
                    <a:pt x="92" y="673"/>
                  </a:lnTo>
                  <a:lnTo>
                    <a:pt x="92" y="672"/>
                  </a:lnTo>
                  <a:lnTo>
                    <a:pt x="92" y="671"/>
                  </a:lnTo>
                  <a:lnTo>
                    <a:pt x="94" y="670"/>
                  </a:lnTo>
                  <a:lnTo>
                    <a:pt x="94" y="669"/>
                  </a:lnTo>
                  <a:lnTo>
                    <a:pt x="94" y="668"/>
                  </a:lnTo>
                  <a:lnTo>
                    <a:pt x="94" y="667"/>
                  </a:lnTo>
                  <a:lnTo>
                    <a:pt x="95" y="666"/>
                  </a:lnTo>
                  <a:lnTo>
                    <a:pt x="95" y="665"/>
                  </a:lnTo>
                  <a:lnTo>
                    <a:pt x="96" y="664"/>
                  </a:lnTo>
                  <a:lnTo>
                    <a:pt x="96" y="662"/>
                  </a:lnTo>
                  <a:lnTo>
                    <a:pt x="97" y="662"/>
                  </a:lnTo>
                  <a:lnTo>
                    <a:pt x="97" y="661"/>
                  </a:lnTo>
                  <a:lnTo>
                    <a:pt x="98" y="660"/>
                  </a:lnTo>
                  <a:lnTo>
                    <a:pt x="99" y="659"/>
                  </a:lnTo>
                  <a:lnTo>
                    <a:pt x="100" y="658"/>
                  </a:lnTo>
                  <a:lnTo>
                    <a:pt x="101" y="657"/>
                  </a:lnTo>
                  <a:lnTo>
                    <a:pt x="103" y="656"/>
                  </a:lnTo>
                  <a:lnTo>
                    <a:pt x="105" y="655"/>
                  </a:lnTo>
                  <a:lnTo>
                    <a:pt x="105" y="654"/>
                  </a:lnTo>
                  <a:lnTo>
                    <a:pt x="106" y="654"/>
                  </a:lnTo>
                  <a:lnTo>
                    <a:pt x="107" y="654"/>
                  </a:lnTo>
                  <a:lnTo>
                    <a:pt x="108" y="653"/>
                  </a:lnTo>
                  <a:lnTo>
                    <a:pt x="109" y="652"/>
                  </a:lnTo>
                  <a:lnTo>
                    <a:pt x="110" y="652"/>
                  </a:lnTo>
                  <a:lnTo>
                    <a:pt x="112" y="651"/>
                  </a:lnTo>
                  <a:lnTo>
                    <a:pt x="113" y="651"/>
                  </a:lnTo>
                  <a:lnTo>
                    <a:pt x="114" y="650"/>
                  </a:lnTo>
                  <a:lnTo>
                    <a:pt x="115" y="650"/>
                  </a:lnTo>
                  <a:lnTo>
                    <a:pt x="116" y="649"/>
                  </a:lnTo>
                  <a:lnTo>
                    <a:pt x="118" y="647"/>
                  </a:lnTo>
                  <a:lnTo>
                    <a:pt x="121" y="646"/>
                  </a:lnTo>
                  <a:lnTo>
                    <a:pt x="123" y="645"/>
                  </a:lnTo>
                  <a:lnTo>
                    <a:pt x="124" y="644"/>
                  </a:lnTo>
                  <a:lnTo>
                    <a:pt x="125" y="644"/>
                  </a:lnTo>
                  <a:lnTo>
                    <a:pt x="126" y="643"/>
                  </a:lnTo>
                  <a:lnTo>
                    <a:pt x="127" y="643"/>
                  </a:lnTo>
                  <a:lnTo>
                    <a:pt x="128" y="643"/>
                  </a:lnTo>
                  <a:lnTo>
                    <a:pt x="130" y="642"/>
                  </a:lnTo>
                  <a:lnTo>
                    <a:pt x="132" y="641"/>
                  </a:lnTo>
                  <a:lnTo>
                    <a:pt x="133" y="640"/>
                  </a:lnTo>
                  <a:lnTo>
                    <a:pt x="134" y="640"/>
                  </a:lnTo>
                  <a:lnTo>
                    <a:pt x="134" y="639"/>
                  </a:lnTo>
                  <a:lnTo>
                    <a:pt x="135" y="639"/>
                  </a:lnTo>
                  <a:lnTo>
                    <a:pt x="136" y="639"/>
                  </a:lnTo>
                  <a:lnTo>
                    <a:pt x="136" y="638"/>
                  </a:lnTo>
                  <a:lnTo>
                    <a:pt x="137" y="637"/>
                  </a:lnTo>
                  <a:lnTo>
                    <a:pt x="139" y="637"/>
                  </a:lnTo>
                  <a:lnTo>
                    <a:pt x="139" y="636"/>
                  </a:lnTo>
                  <a:lnTo>
                    <a:pt x="140" y="636"/>
                  </a:lnTo>
                  <a:lnTo>
                    <a:pt x="141" y="635"/>
                  </a:lnTo>
                  <a:lnTo>
                    <a:pt x="142" y="635"/>
                  </a:lnTo>
                  <a:lnTo>
                    <a:pt x="142" y="634"/>
                  </a:lnTo>
                  <a:lnTo>
                    <a:pt x="143" y="634"/>
                  </a:lnTo>
                  <a:lnTo>
                    <a:pt x="143" y="632"/>
                  </a:lnTo>
                  <a:lnTo>
                    <a:pt x="144" y="632"/>
                  </a:lnTo>
                  <a:lnTo>
                    <a:pt x="144" y="631"/>
                  </a:lnTo>
                  <a:lnTo>
                    <a:pt x="145" y="631"/>
                  </a:lnTo>
                  <a:lnTo>
                    <a:pt x="145" y="630"/>
                  </a:lnTo>
                  <a:lnTo>
                    <a:pt x="146" y="630"/>
                  </a:lnTo>
                  <a:lnTo>
                    <a:pt x="148" y="630"/>
                  </a:lnTo>
                  <a:lnTo>
                    <a:pt x="148" y="629"/>
                  </a:lnTo>
                  <a:lnTo>
                    <a:pt x="149" y="628"/>
                  </a:lnTo>
                  <a:lnTo>
                    <a:pt x="150" y="628"/>
                  </a:lnTo>
                  <a:lnTo>
                    <a:pt x="151" y="628"/>
                  </a:lnTo>
                  <a:lnTo>
                    <a:pt x="152" y="627"/>
                  </a:lnTo>
                  <a:lnTo>
                    <a:pt x="153" y="627"/>
                  </a:lnTo>
                  <a:lnTo>
                    <a:pt x="154" y="627"/>
                  </a:lnTo>
                  <a:lnTo>
                    <a:pt x="156" y="626"/>
                  </a:lnTo>
                  <a:lnTo>
                    <a:pt x="157" y="626"/>
                  </a:lnTo>
                  <a:lnTo>
                    <a:pt x="158" y="626"/>
                  </a:lnTo>
                  <a:lnTo>
                    <a:pt x="159" y="626"/>
                  </a:lnTo>
                  <a:lnTo>
                    <a:pt x="160" y="626"/>
                  </a:lnTo>
                  <a:lnTo>
                    <a:pt x="161" y="626"/>
                  </a:lnTo>
                  <a:lnTo>
                    <a:pt x="162" y="626"/>
                  </a:lnTo>
                  <a:lnTo>
                    <a:pt x="163" y="626"/>
                  </a:lnTo>
                  <a:lnTo>
                    <a:pt x="165" y="626"/>
                  </a:lnTo>
                  <a:lnTo>
                    <a:pt x="166" y="626"/>
                  </a:lnTo>
                  <a:lnTo>
                    <a:pt x="167" y="626"/>
                  </a:lnTo>
                  <a:lnTo>
                    <a:pt x="168" y="626"/>
                  </a:lnTo>
                  <a:lnTo>
                    <a:pt x="169" y="626"/>
                  </a:lnTo>
                  <a:lnTo>
                    <a:pt x="170" y="626"/>
                  </a:lnTo>
                  <a:lnTo>
                    <a:pt x="171" y="626"/>
                  </a:lnTo>
                  <a:lnTo>
                    <a:pt x="172" y="626"/>
                  </a:lnTo>
                  <a:lnTo>
                    <a:pt x="174" y="626"/>
                  </a:lnTo>
                  <a:lnTo>
                    <a:pt x="175" y="626"/>
                  </a:lnTo>
                  <a:lnTo>
                    <a:pt x="176" y="626"/>
                  </a:lnTo>
                  <a:lnTo>
                    <a:pt x="177" y="626"/>
                  </a:lnTo>
                  <a:lnTo>
                    <a:pt x="178" y="626"/>
                  </a:lnTo>
                  <a:lnTo>
                    <a:pt x="179" y="626"/>
                  </a:lnTo>
                  <a:lnTo>
                    <a:pt x="181" y="626"/>
                  </a:lnTo>
                  <a:lnTo>
                    <a:pt x="183" y="626"/>
                  </a:lnTo>
                  <a:lnTo>
                    <a:pt x="184" y="626"/>
                  </a:lnTo>
                  <a:lnTo>
                    <a:pt x="185" y="626"/>
                  </a:lnTo>
                  <a:lnTo>
                    <a:pt x="186" y="626"/>
                  </a:lnTo>
                  <a:lnTo>
                    <a:pt x="187" y="626"/>
                  </a:lnTo>
                  <a:lnTo>
                    <a:pt x="188" y="626"/>
                  </a:lnTo>
                  <a:lnTo>
                    <a:pt x="190" y="626"/>
                  </a:lnTo>
                  <a:lnTo>
                    <a:pt x="192" y="626"/>
                  </a:lnTo>
                  <a:lnTo>
                    <a:pt x="193" y="626"/>
                  </a:lnTo>
                  <a:lnTo>
                    <a:pt x="194" y="626"/>
                  </a:lnTo>
                  <a:lnTo>
                    <a:pt x="195" y="626"/>
                  </a:lnTo>
                  <a:lnTo>
                    <a:pt x="196" y="626"/>
                  </a:lnTo>
                  <a:lnTo>
                    <a:pt x="197" y="626"/>
                  </a:lnTo>
                  <a:lnTo>
                    <a:pt x="198" y="626"/>
                  </a:lnTo>
                  <a:lnTo>
                    <a:pt x="199" y="626"/>
                  </a:lnTo>
                  <a:lnTo>
                    <a:pt x="201" y="626"/>
                  </a:lnTo>
                  <a:lnTo>
                    <a:pt x="202" y="626"/>
                  </a:lnTo>
                  <a:lnTo>
                    <a:pt x="204" y="626"/>
                  </a:lnTo>
                  <a:lnTo>
                    <a:pt x="206" y="626"/>
                  </a:lnTo>
                  <a:lnTo>
                    <a:pt x="207" y="626"/>
                  </a:lnTo>
                  <a:lnTo>
                    <a:pt x="208" y="626"/>
                  </a:lnTo>
                  <a:lnTo>
                    <a:pt x="210" y="626"/>
                  </a:lnTo>
                  <a:lnTo>
                    <a:pt x="211" y="626"/>
                  </a:lnTo>
                  <a:lnTo>
                    <a:pt x="212" y="626"/>
                  </a:lnTo>
                  <a:lnTo>
                    <a:pt x="213" y="626"/>
                  </a:lnTo>
                  <a:lnTo>
                    <a:pt x="214" y="626"/>
                  </a:lnTo>
                  <a:lnTo>
                    <a:pt x="215" y="626"/>
                  </a:lnTo>
                  <a:lnTo>
                    <a:pt x="216" y="626"/>
                  </a:lnTo>
                  <a:lnTo>
                    <a:pt x="217" y="626"/>
                  </a:lnTo>
                  <a:lnTo>
                    <a:pt x="219" y="626"/>
                  </a:lnTo>
                  <a:lnTo>
                    <a:pt x="220" y="626"/>
                  </a:lnTo>
                  <a:lnTo>
                    <a:pt x="221" y="626"/>
                  </a:lnTo>
                  <a:lnTo>
                    <a:pt x="222" y="626"/>
                  </a:lnTo>
                  <a:lnTo>
                    <a:pt x="223" y="626"/>
                  </a:lnTo>
                  <a:lnTo>
                    <a:pt x="224" y="626"/>
                  </a:lnTo>
                  <a:lnTo>
                    <a:pt x="225" y="626"/>
                  </a:lnTo>
                  <a:lnTo>
                    <a:pt x="227" y="626"/>
                  </a:lnTo>
                  <a:lnTo>
                    <a:pt x="228" y="626"/>
                  </a:lnTo>
                  <a:lnTo>
                    <a:pt x="229" y="626"/>
                  </a:lnTo>
                  <a:lnTo>
                    <a:pt x="230" y="626"/>
                  </a:lnTo>
                  <a:lnTo>
                    <a:pt x="231" y="626"/>
                  </a:lnTo>
                  <a:lnTo>
                    <a:pt x="232" y="627"/>
                  </a:lnTo>
                  <a:lnTo>
                    <a:pt x="233" y="627"/>
                  </a:lnTo>
                  <a:lnTo>
                    <a:pt x="234" y="627"/>
                  </a:lnTo>
                  <a:lnTo>
                    <a:pt x="236" y="627"/>
                  </a:lnTo>
                  <a:lnTo>
                    <a:pt x="237" y="627"/>
                  </a:lnTo>
                  <a:lnTo>
                    <a:pt x="238" y="627"/>
                  </a:lnTo>
                  <a:lnTo>
                    <a:pt x="239" y="628"/>
                  </a:lnTo>
                  <a:lnTo>
                    <a:pt x="240" y="628"/>
                  </a:lnTo>
                  <a:lnTo>
                    <a:pt x="242" y="628"/>
                  </a:lnTo>
                  <a:lnTo>
                    <a:pt x="245" y="628"/>
                  </a:lnTo>
                  <a:lnTo>
                    <a:pt x="246" y="628"/>
                  </a:lnTo>
                  <a:lnTo>
                    <a:pt x="247" y="629"/>
                  </a:lnTo>
                  <a:lnTo>
                    <a:pt x="248" y="629"/>
                  </a:lnTo>
                  <a:lnTo>
                    <a:pt x="249" y="629"/>
                  </a:lnTo>
                  <a:lnTo>
                    <a:pt x="251" y="630"/>
                  </a:lnTo>
                  <a:lnTo>
                    <a:pt x="252" y="630"/>
                  </a:lnTo>
                  <a:lnTo>
                    <a:pt x="254" y="630"/>
                  </a:lnTo>
                  <a:lnTo>
                    <a:pt x="255" y="631"/>
                  </a:lnTo>
                  <a:lnTo>
                    <a:pt x="256" y="631"/>
                  </a:lnTo>
                  <a:lnTo>
                    <a:pt x="258" y="631"/>
                  </a:lnTo>
                  <a:lnTo>
                    <a:pt x="259" y="632"/>
                  </a:lnTo>
                  <a:lnTo>
                    <a:pt x="260" y="632"/>
                  </a:lnTo>
                  <a:lnTo>
                    <a:pt x="261" y="632"/>
                  </a:lnTo>
                  <a:lnTo>
                    <a:pt x="263" y="634"/>
                  </a:lnTo>
                  <a:lnTo>
                    <a:pt x="264" y="634"/>
                  </a:lnTo>
                  <a:lnTo>
                    <a:pt x="265" y="635"/>
                  </a:lnTo>
                  <a:lnTo>
                    <a:pt x="267" y="635"/>
                  </a:lnTo>
                  <a:lnTo>
                    <a:pt x="268" y="635"/>
                  </a:lnTo>
                  <a:lnTo>
                    <a:pt x="269" y="635"/>
                  </a:lnTo>
                  <a:lnTo>
                    <a:pt x="270" y="636"/>
                  </a:lnTo>
                  <a:lnTo>
                    <a:pt x="272" y="636"/>
                  </a:lnTo>
                  <a:lnTo>
                    <a:pt x="274" y="637"/>
                  </a:lnTo>
                  <a:lnTo>
                    <a:pt x="275" y="637"/>
                  </a:lnTo>
                  <a:lnTo>
                    <a:pt x="276" y="637"/>
                  </a:lnTo>
                  <a:lnTo>
                    <a:pt x="277" y="637"/>
                  </a:lnTo>
                  <a:lnTo>
                    <a:pt x="278" y="638"/>
                  </a:lnTo>
                  <a:lnTo>
                    <a:pt x="281" y="638"/>
                  </a:lnTo>
                  <a:lnTo>
                    <a:pt x="282" y="638"/>
                  </a:lnTo>
                  <a:lnTo>
                    <a:pt x="283" y="639"/>
                  </a:lnTo>
                  <a:lnTo>
                    <a:pt x="284" y="639"/>
                  </a:lnTo>
                  <a:lnTo>
                    <a:pt x="286" y="639"/>
                  </a:lnTo>
                  <a:lnTo>
                    <a:pt x="287" y="639"/>
                  </a:lnTo>
                  <a:lnTo>
                    <a:pt x="288" y="639"/>
                  </a:lnTo>
                  <a:lnTo>
                    <a:pt x="290" y="640"/>
                  </a:lnTo>
                  <a:lnTo>
                    <a:pt x="292" y="640"/>
                  </a:lnTo>
                  <a:lnTo>
                    <a:pt x="294" y="640"/>
                  </a:lnTo>
                  <a:lnTo>
                    <a:pt x="295" y="640"/>
                  </a:lnTo>
                  <a:lnTo>
                    <a:pt x="296" y="640"/>
                  </a:lnTo>
                  <a:lnTo>
                    <a:pt x="298" y="641"/>
                  </a:lnTo>
                  <a:lnTo>
                    <a:pt x="299" y="641"/>
                  </a:lnTo>
                  <a:lnTo>
                    <a:pt x="300" y="641"/>
                  </a:lnTo>
                  <a:lnTo>
                    <a:pt x="301" y="641"/>
                  </a:lnTo>
                  <a:lnTo>
                    <a:pt x="303" y="641"/>
                  </a:lnTo>
                  <a:lnTo>
                    <a:pt x="304" y="641"/>
                  </a:lnTo>
                  <a:lnTo>
                    <a:pt x="305" y="641"/>
                  </a:lnTo>
                  <a:lnTo>
                    <a:pt x="307" y="641"/>
                  </a:lnTo>
                  <a:lnTo>
                    <a:pt x="308" y="641"/>
                  </a:lnTo>
                  <a:lnTo>
                    <a:pt x="309" y="640"/>
                  </a:lnTo>
                  <a:lnTo>
                    <a:pt x="310" y="640"/>
                  </a:lnTo>
                  <a:lnTo>
                    <a:pt x="311" y="640"/>
                  </a:lnTo>
                  <a:lnTo>
                    <a:pt x="312" y="640"/>
                  </a:lnTo>
                  <a:lnTo>
                    <a:pt x="313" y="640"/>
                  </a:lnTo>
                  <a:lnTo>
                    <a:pt x="314" y="639"/>
                  </a:lnTo>
                  <a:lnTo>
                    <a:pt x="316" y="639"/>
                  </a:lnTo>
                  <a:lnTo>
                    <a:pt x="317" y="639"/>
                  </a:lnTo>
                  <a:lnTo>
                    <a:pt x="319" y="639"/>
                  </a:lnTo>
                  <a:lnTo>
                    <a:pt x="320" y="638"/>
                  </a:lnTo>
                  <a:lnTo>
                    <a:pt x="321" y="638"/>
                  </a:lnTo>
                  <a:lnTo>
                    <a:pt x="322" y="637"/>
                  </a:lnTo>
                  <a:lnTo>
                    <a:pt x="323" y="637"/>
                  </a:lnTo>
                  <a:lnTo>
                    <a:pt x="325" y="637"/>
                  </a:lnTo>
                  <a:lnTo>
                    <a:pt x="326" y="637"/>
                  </a:lnTo>
                  <a:lnTo>
                    <a:pt x="326" y="636"/>
                  </a:lnTo>
                  <a:lnTo>
                    <a:pt x="327" y="636"/>
                  </a:lnTo>
                  <a:lnTo>
                    <a:pt x="328" y="635"/>
                  </a:lnTo>
                  <a:lnTo>
                    <a:pt x="329" y="635"/>
                  </a:lnTo>
                  <a:lnTo>
                    <a:pt x="330" y="634"/>
                  </a:lnTo>
                  <a:lnTo>
                    <a:pt x="331" y="632"/>
                  </a:lnTo>
                  <a:lnTo>
                    <a:pt x="332" y="632"/>
                  </a:lnTo>
                  <a:lnTo>
                    <a:pt x="334" y="631"/>
                  </a:lnTo>
                  <a:lnTo>
                    <a:pt x="335" y="631"/>
                  </a:lnTo>
                  <a:lnTo>
                    <a:pt x="335" y="630"/>
                  </a:lnTo>
                  <a:lnTo>
                    <a:pt x="336" y="630"/>
                  </a:lnTo>
                  <a:lnTo>
                    <a:pt x="337" y="629"/>
                  </a:lnTo>
                  <a:lnTo>
                    <a:pt x="338" y="628"/>
                  </a:lnTo>
                  <a:lnTo>
                    <a:pt x="339" y="628"/>
                  </a:lnTo>
                  <a:lnTo>
                    <a:pt x="339" y="627"/>
                  </a:lnTo>
                  <a:lnTo>
                    <a:pt x="340" y="627"/>
                  </a:lnTo>
                  <a:lnTo>
                    <a:pt x="340" y="626"/>
                  </a:lnTo>
                  <a:lnTo>
                    <a:pt x="341" y="626"/>
                  </a:lnTo>
                  <a:lnTo>
                    <a:pt x="343" y="625"/>
                  </a:lnTo>
                  <a:lnTo>
                    <a:pt x="343" y="624"/>
                  </a:lnTo>
                  <a:lnTo>
                    <a:pt x="344" y="624"/>
                  </a:lnTo>
                  <a:lnTo>
                    <a:pt x="344" y="623"/>
                  </a:lnTo>
                  <a:lnTo>
                    <a:pt x="345" y="622"/>
                  </a:lnTo>
                  <a:lnTo>
                    <a:pt x="346" y="621"/>
                  </a:lnTo>
                  <a:lnTo>
                    <a:pt x="346" y="620"/>
                  </a:lnTo>
                  <a:lnTo>
                    <a:pt x="347" y="620"/>
                  </a:lnTo>
                  <a:lnTo>
                    <a:pt x="347" y="619"/>
                  </a:lnTo>
                  <a:lnTo>
                    <a:pt x="348" y="619"/>
                  </a:lnTo>
                  <a:lnTo>
                    <a:pt x="348" y="617"/>
                  </a:lnTo>
                  <a:lnTo>
                    <a:pt x="349" y="617"/>
                  </a:lnTo>
                  <a:lnTo>
                    <a:pt x="349" y="616"/>
                  </a:lnTo>
                  <a:lnTo>
                    <a:pt x="349" y="615"/>
                  </a:lnTo>
                  <a:lnTo>
                    <a:pt x="350" y="615"/>
                  </a:lnTo>
                  <a:lnTo>
                    <a:pt x="350" y="614"/>
                  </a:lnTo>
                  <a:lnTo>
                    <a:pt x="350" y="613"/>
                  </a:lnTo>
                  <a:lnTo>
                    <a:pt x="352" y="613"/>
                  </a:lnTo>
                  <a:lnTo>
                    <a:pt x="352" y="612"/>
                  </a:lnTo>
                  <a:lnTo>
                    <a:pt x="353" y="611"/>
                  </a:lnTo>
                  <a:lnTo>
                    <a:pt x="354" y="610"/>
                  </a:lnTo>
                  <a:lnTo>
                    <a:pt x="354" y="609"/>
                  </a:lnTo>
                  <a:lnTo>
                    <a:pt x="355" y="609"/>
                  </a:lnTo>
                  <a:lnTo>
                    <a:pt x="355" y="608"/>
                  </a:lnTo>
                  <a:lnTo>
                    <a:pt x="355" y="607"/>
                  </a:lnTo>
                  <a:lnTo>
                    <a:pt x="356" y="606"/>
                  </a:lnTo>
                  <a:lnTo>
                    <a:pt x="357" y="605"/>
                  </a:lnTo>
                  <a:lnTo>
                    <a:pt x="357" y="602"/>
                  </a:lnTo>
                  <a:lnTo>
                    <a:pt x="358" y="601"/>
                  </a:lnTo>
                  <a:lnTo>
                    <a:pt x="359" y="600"/>
                  </a:lnTo>
                  <a:lnTo>
                    <a:pt x="359" y="599"/>
                  </a:lnTo>
                  <a:lnTo>
                    <a:pt x="359" y="598"/>
                  </a:lnTo>
                  <a:lnTo>
                    <a:pt x="361" y="597"/>
                  </a:lnTo>
                  <a:lnTo>
                    <a:pt x="362" y="596"/>
                  </a:lnTo>
                  <a:lnTo>
                    <a:pt x="362" y="595"/>
                  </a:lnTo>
                  <a:lnTo>
                    <a:pt x="363" y="594"/>
                  </a:lnTo>
                  <a:lnTo>
                    <a:pt x="363" y="592"/>
                  </a:lnTo>
                  <a:lnTo>
                    <a:pt x="364" y="591"/>
                  </a:lnTo>
                  <a:lnTo>
                    <a:pt x="364" y="590"/>
                  </a:lnTo>
                  <a:lnTo>
                    <a:pt x="365" y="589"/>
                  </a:lnTo>
                  <a:lnTo>
                    <a:pt x="366" y="587"/>
                  </a:lnTo>
                  <a:lnTo>
                    <a:pt x="366" y="585"/>
                  </a:lnTo>
                  <a:lnTo>
                    <a:pt x="367" y="584"/>
                  </a:lnTo>
                  <a:lnTo>
                    <a:pt x="369" y="583"/>
                  </a:lnTo>
                  <a:lnTo>
                    <a:pt x="369" y="581"/>
                  </a:lnTo>
                  <a:lnTo>
                    <a:pt x="370" y="580"/>
                  </a:lnTo>
                  <a:lnTo>
                    <a:pt x="371" y="579"/>
                  </a:lnTo>
                  <a:lnTo>
                    <a:pt x="371" y="578"/>
                  </a:lnTo>
                  <a:lnTo>
                    <a:pt x="372" y="576"/>
                  </a:lnTo>
                  <a:lnTo>
                    <a:pt x="373" y="575"/>
                  </a:lnTo>
                  <a:lnTo>
                    <a:pt x="373" y="572"/>
                  </a:lnTo>
                  <a:lnTo>
                    <a:pt x="374" y="571"/>
                  </a:lnTo>
                  <a:lnTo>
                    <a:pt x="375" y="570"/>
                  </a:lnTo>
                  <a:lnTo>
                    <a:pt x="376" y="568"/>
                  </a:lnTo>
                  <a:lnTo>
                    <a:pt x="378" y="567"/>
                  </a:lnTo>
                  <a:lnTo>
                    <a:pt x="378" y="566"/>
                  </a:lnTo>
                  <a:lnTo>
                    <a:pt x="379" y="564"/>
                  </a:lnTo>
                  <a:lnTo>
                    <a:pt x="380" y="563"/>
                  </a:lnTo>
                  <a:lnTo>
                    <a:pt x="381" y="560"/>
                  </a:lnTo>
                  <a:lnTo>
                    <a:pt x="382" y="558"/>
                  </a:lnTo>
                  <a:lnTo>
                    <a:pt x="383" y="557"/>
                  </a:lnTo>
                  <a:lnTo>
                    <a:pt x="384" y="555"/>
                  </a:lnTo>
                  <a:lnTo>
                    <a:pt x="385" y="554"/>
                  </a:lnTo>
                  <a:lnTo>
                    <a:pt x="387" y="553"/>
                  </a:lnTo>
                  <a:lnTo>
                    <a:pt x="387" y="551"/>
                  </a:lnTo>
                  <a:lnTo>
                    <a:pt x="388" y="550"/>
                  </a:lnTo>
                  <a:lnTo>
                    <a:pt x="389" y="549"/>
                  </a:lnTo>
                  <a:lnTo>
                    <a:pt x="390" y="547"/>
                  </a:lnTo>
                  <a:lnTo>
                    <a:pt x="391" y="546"/>
                  </a:lnTo>
                  <a:lnTo>
                    <a:pt x="391" y="545"/>
                  </a:lnTo>
                  <a:lnTo>
                    <a:pt x="393" y="542"/>
                  </a:lnTo>
                  <a:lnTo>
                    <a:pt x="393" y="541"/>
                  </a:lnTo>
                  <a:lnTo>
                    <a:pt x="394" y="540"/>
                  </a:lnTo>
                  <a:lnTo>
                    <a:pt x="396" y="538"/>
                  </a:lnTo>
                  <a:lnTo>
                    <a:pt x="397" y="537"/>
                  </a:lnTo>
                  <a:lnTo>
                    <a:pt x="398" y="536"/>
                  </a:lnTo>
                  <a:lnTo>
                    <a:pt x="399" y="535"/>
                  </a:lnTo>
                  <a:lnTo>
                    <a:pt x="400" y="534"/>
                  </a:lnTo>
                  <a:lnTo>
                    <a:pt x="400" y="532"/>
                  </a:lnTo>
                  <a:lnTo>
                    <a:pt x="401" y="531"/>
                  </a:lnTo>
                  <a:lnTo>
                    <a:pt x="402" y="530"/>
                  </a:lnTo>
                  <a:lnTo>
                    <a:pt x="403" y="528"/>
                  </a:lnTo>
                  <a:lnTo>
                    <a:pt x="405" y="527"/>
                  </a:lnTo>
                  <a:lnTo>
                    <a:pt x="406" y="526"/>
                  </a:lnTo>
                  <a:lnTo>
                    <a:pt x="407" y="525"/>
                  </a:lnTo>
                  <a:lnTo>
                    <a:pt x="407" y="524"/>
                  </a:lnTo>
                  <a:lnTo>
                    <a:pt x="408" y="523"/>
                  </a:lnTo>
                  <a:lnTo>
                    <a:pt x="409" y="522"/>
                  </a:lnTo>
                  <a:lnTo>
                    <a:pt x="410" y="521"/>
                  </a:lnTo>
                  <a:lnTo>
                    <a:pt x="411" y="519"/>
                  </a:lnTo>
                  <a:lnTo>
                    <a:pt x="412" y="519"/>
                  </a:lnTo>
                  <a:lnTo>
                    <a:pt x="414" y="518"/>
                  </a:lnTo>
                  <a:lnTo>
                    <a:pt x="415" y="517"/>
                  </a:lnTo>
                  <a:lnTo>
                    <a:pt x="416" y="516"/>
                  </a:lnTo>
                  <a:lnTo>
                    <a:pt x="416" y="515"/>
                  </a:lnTo>
                  <a:lnTo>
                    <a:pt x="417" y="515"/>
                  </a:lnTo>
                  <a:lnTo>
                    <a:pt x="418" y="513"/>
                  </a:lnTo>
                  <a:lnTo>
                    <a:pt x="418" y="512"/>
                  </a:lnTo>
                  <a:lnTo>
                    <a:pt x="419" y="512"/>
                  </a:lnTo>
                  <a:lnTo>
                    <a:pt x="420" y="511"/>
                  </a:lnTo>
                  <a:lnTo>
                    <a:pt x="420" y="510"/>
                  </a:lnTo>
                  <a:lnTo>
                    <a:pt x="421" y="510"/>
                  </a:lnTo>
                  <a:lnTo>
                    <a:pt x="423" y="509"/>
                  </a:lnTo>
                  <a:lnTo>
                    <a:pt x="423" y="508"/>
                  </a:lnTo>
                  <a:lnTo>
                    <a:pt x="424" y="508"/>
                  </a:lnTo>
                  <a:lnTo>
                    <a:pt x="425" y="507"/>
                  </a:lnTo>
                  <a:lnTo>
                    <a:pt x="426" y="506"/>
                  </a:lnTo>
                  <a:lnTo>
                    <a:pt x="427" y="506"/>
                  </a:lnTo>
                  <a:lnTo>
                    <a:pt x="427" y="505"/>
                  </a:lnTo>
                  <a:lnTo>
                    <a:pt x="428" y="504"/>
                  </a:lnTo>
                  <a:lnTo>
                    <a:pt x="429" y="504"/>
                  </a:lnTo>
                  <a:lnTo>
                    <a:pt x="429" y="503"/>
                  </a:lnTo>
                  <a:lnTo>
                    <a:pt x="430" y="502"/>
                  </a:lnTo>
                  <a:lnTo>
                    <a:pt x="432" y="502"/>
                  </a:lnTo>
                  <a:lnTo>
                    <a:pt x="432" y="501"/>
                  </a:lnTo>
                  <a:lnTo>
                    <a:pt x="433" y="500"/>
                  </a:lnTo>
                  <a:lnTo>
                    <a:pt x="434" y="498"/>
                  </a:lnTo>
                  <a:lnTo>
                    <a:pt x="435" y="498"/>
                  </a:lnTo>
                  <a:lnTo>
                    <a:pt x="436" y="496"/>
                  </a:lnTo>
                  <a:lnTo>
                    <a:pt x="436" y="495"/>
                  </a:lnTo>
                  <a:lnTo>
                    <a:pt x="437" y="495"/>
                  </a:lnTo>
                  <a:lnTo>
                    <a:pt x="438" y="494"/>
                  </a:lnTo>
                  <a:lnTo>
                    <a:pt x="438" y="493"/>
                  </a:lnTo>
                  <a:lnTo>
                    <a:pt x="439" y="492"/>
                  </a:lnTo>
                  <a:lnTo>
                    <a:pt x="441" y="491"/>
                  </a:lnTo>
                  <a:lnTo>
                    <a:pt x="442" y="490"/>
                  </a:lnTo>
                  <a:lnTo>
                    <a:pt x="443" y="489"/>
                  </a:lnTo>
                  <a:lnTo>
                    <a:pt x="443" y="488"/>
                  </a:lnTo>
                  <a:lnTo>
                    <a:pt x="444" y="487"/>
                  </a:lnTo>
                  <a:lnTo>
                    <a:pt x="445" y="486"/>
                  </a:lnTo>
                  <a:lnTo>
                    <a:pt x="445" y="485"/>
                  </a:lnTo>
                  <a:lnTo>
                    <a:pt x="446" y="483"/>
                  </a:lnTo>
                  <a:lnTo>
                    <a:pt x="447" y="482"/>
                  </a:lnTo>
                  <a:lnTo>
                    <a:pt x="449" y="481"/>
                  </a:lnTo>
                  <a:lnTo>
                    <a:pt x="450" y="480"/>
                  </a:lnTo>
                  <a:lnTo>
                    <a:pt x="450" y="479"/>
                  </a:lnTo>
                  <a:lnTo>
                    <a:pt x="451" y="478"/>
                  </a:lnTo>
                  <a:lnTo>
                    <a:pt x="452" y="477"/>
                  </a:lnTo>
                  <a:lnTo>
                    <a:pt x="452" y="476"/>
                  </a:lnTo>
                  <a:lnTo>
                    <a:pt x="454" y="475"/>
                  </a:lnTo>
                  <a:lnTo>
                    <a:pt x="454" y="474"/>
                  </a:lnTo>
                  <a:lnTo>
                    <a:pt x="455" y="472"/>
                  </a:lnTo>
                  <a:lnTo>
                    <a:pt x="456" y="471"/>
                  </a:lnTo>
                  <a:lnTo>
                    <a:pt x="458" y="470"/>
                  </a:lnTo>
                  <a:lnTo>
                    <a:pt x="459" y="467"/>
                  </a:lnTo>
                  <a:lnTo>
                    <a:pt x="460" y="466"/>
                  </a:lnTo>
                  <a:lnTo>
                    <a:pt x="461" y="465"/>
                  </a:lnTo>
                  <a:lnTo>
                    <a:pt x="462" y="464"/>
                  </a:lnTo>
                  <a:lnTo>
                    <a:pt x="463" y="461"/>
                  </a:lnTo>
                  <a:lnTo>
                    <a:pt x="465" y="459"/>
                  </a:lnTo>
                  <a:lnTo>
                    <a:pt x="465" y="458"/>
                  </a:lnTo>
                  <a:lnTo>
                    <a:pt x="468" y="457"/>
                  </a:lnTo>
                  <a:lnTo>
                    <a:pt x="468" y="455"/>
                  </a:lnTo>
                  <a:lnTo>
                    <a:pt x="470" y="452"/>
                  </a:lnTo>
                  <a:lnTo>
                    <a:pt x="471" y="451"/>
                  </a:lnTo>
                  <a:lnTo>
                    <a:pt x="472" y="450"/>
                  </a:lnTo>
                  <a:lnTo>
                    <a:pt x="473" y="448"/>
                  </a:lnTo>
                  <a:lnTo>
                    <a:pt x="474" y="446"/>
                  </a:lnTo>
                  <a:lnTo>
                    <a:pt x="476" y="445"/>
                  </a:lnTo>
                  <a:lnTo>
                    <a:pt x="477" y="443"/>
                  </a:lnTo>
                  <a:lnTo>
                    <a:pt x="478" y="442"/>
                  </a:lnTo>
                  <a:lnTo>
                    <a:pt x="479" y="440"/>
                  </a:lnTo>
                  <a:lnTo>
                    <a:pt x="480" y="437"/>
                  </a:lnTo>
                  <a:lnTo>
                    <a:pt x="481" y="436"/>
                  </a:lnTo>
                  <a:lnTo>
                    <a:pt x="482" y="434"/>
                  </a:lnTo>
                  <a:lnTo>
                    <a:pt x="483" y="433"/>
                  </a:lnTo>
                  <a:lnTo>
                    <a:pt x="486" y="431"/>
                  </a:lnTo>
                  <a:lnTo>
                    <a:pt x="486" y="430"/>
                  </a:lnTo>
                  <a:lnTo>
                    <a:pt x="488" y="428"/>
                  </a:lnTo>
                  <a:lnTo>
                    <a:pt x="488" y="427"/>
                  </a:lnTo>
                  <a:lnTo>
                    <a:pt x="490" y="424"/>
                  </a:lnTo>
                  <a:lnTo>
                    <a:pt x="490" y="422"/>
                  </a:lnTo>
                  <a:lnTo>
                    <a:pt x="491" y="421"/>
                  </a:lnTo>
                  <a:lnTo>
                    <a:pt x="492" y="420"/>
                  </a:lnTo>
                  <a:lnTo>
                    <a:pt x="494" y="418"/>
                  </a:lnTo>
                  <a:lnTo>
                    <a:pt x="495" y="416"/>
                  </a:lnTo>
                  <a:lnTo>
                    <a:pt x="496" y="415"/>
                  </a:lnTo>
                  <a:lnTo>
                    <a:pt x="497" y="414"/>
                  </a:lnTo>
                  <a:lnTo>
                    <a:pt x="498" y="412"/>
                  </a:lnTo>
                  <a:lnTo>
                    <a:pt x="499" y="409"/>
                  </a:lnTo>
                  <a:lnTo>
                    <a:pt x="500" y="407"/>
                  </a:lnTo>
                  <a:lnTo>
                    <a:pt x="501" y="406"/>
                  </a:lnTo>
                  <a:lnTo>
                    <a:pt x="501" y="405"/>
                  </a:lnTo>
                  <a:lnTo>
                    <a:pt x="503" y="403"/>
                  </a:lnTo>
                  <a:lnTo>
                    <a:pt x="504" y="402"/>
                  </a:lnTo>
                  <a:lnTo>
                    <a:pt x="504" y="401"/>
                  </a:lnTo>
                  <a:lnTo>
                    <a:pt x="504" y="400"/>
                  </a:lnTo>
                  <a:lnTo>
                    <a:pt x="505" y="399"/>
                  </a:lnTo>
                  <a:lnTo>
                    <a:pt x="506" y="398"/>
                  </a:lnTo>
                  <a:lnTo>
                    <a:pt x="506" y="397"/>
                  </a:lnTo>
                  <a:lnTo>
                    <a:pt x="507" y="396"/>
                  </a:lnTo>
                  <a:lnTo>
                    <a:pt x="507" y="394"/>
                  </a:lnTo>
                  <a:lnTo>
                    <a:pt x="508" y="393"/>
                  </a:lnTo>
                  <a:lnTo>
                    <a:pt x="508" y="392"/>
                  </a:lnTo>
                  <a:lnTo>
                    <a:pt x="508" y="391"/>
                  </a:lnTo>
                  <a:lnTo>
                    <a:pt x="509" y="390"/>
                  </a:lnTo>
                  <a:lnTo>
                    <a:pt x="509" y="389"/>
                  </a:lnTo>
                  <a:lnTo>
                    <a:pt x="509" y="388"/>
                  </a:lnTo>
                  <a:lnTo>
                    <a:pt x="510" y="387"/>
                  </a:lnTo>
                  <a:lnTo>
                    <a:pt x="510" y="386"/>
                  </a:lnTo>
                  <a:lnTo>
                    <a:pt x="510" y="385"/>
                  </a:lnTo>
                  <a:lnTo>
                    <a:pt x="512" y="384"/>
                  </a:lnTo>
                  <a:lnTo>
                    <a:pt x="512" y="383"/>
                  </a:lnTo>
                  <a:lnTo>
                    <a:pt x="512" y="382"/>
                  </a:lnTo>
                  <a:lnTo>
                    <a:pt x="513" y="382"/>
                  </a:lnTo>
                  <a:lnTo>
                    <a:pt x="513" y="381"/>
                  </a:lnTo>
                  <a:lnTo>
                    <a:pt x="513" y="379"/>
                  </a:lnTo>
                  <a:lnTo>
                    <a:pt x="513" y="378"/>
                  </a:lnTo>
                  <a:lnTo>
                    <a:pt x="513" y="377"/>
                  </a:lnTo>
                  <a:lnTo>
                    <a:pt x="513" y="376"/>
                  </a:lnTo>
                  <a:lnTo>
                    <a:pt x="514" y="375"/>
                  </a:lnTo>
                  <a:lnTo>
                    <a:pt x="514" y="374"/>
                  </a:lnTo>
                  <a:lnTo>
                    <a:pt x="514" y="373"/>
                  </a:lnTo>
                  <a:lnTo>
                    <a:pt x="514" y="372"/>
                  </a:lnTo>
                  <a:lnTo>
                    <a:pt x="514" y="371"/>
                  </a:lnTo>
                  <a:lnTo>
                    <a:pt x="515" y="370"/>
                  </a:lnTo>
                  <a:lnTo>
                    <a:pt x="515" y="369"/>
                  </a:lnTo>
                  <a:lnTo>
                    <a:pt x="515" y="368"/>
                  </a:lnTo>
                  <a:lnTo>
                    <a:pt x="515" y="367"/>
                  </a:lnTo>
                  <a:lnTo>
                    <a:pt x="515" y="366"/>
                  </a:lnTo>
                  <a:lnTo>
                    <a:pt x="515" y="364"/>
                  </a:lnTo>
                  <a:lnTo>
                    <a:pt x="515" y="363"/>
                  </a:lnTo>
                  <a:lnTo>
                    <a:pt x="515" y="362"/>
                  </a:lnTo>
                  <a:lnTo>
                    <a:pt x="515" y="361"/>
                  </a:lnTo>
                  <a:lnTo>
                    <a:pt x="515" y="360"/>
                  </a:lnTo>
                  <a:lnTo>
                    <a:pt x="515" y="359"/>
                  </a:lnTo>
                  <a:lnTo>
                    <a:pt x="515" y="358"/>
                  </a:lnTo>
                  <a:lnTo>
                    <a:pt x="515" y="357"/>
                  </a:lnTo>
                  <a:lnTo>
                    <a:pt x="515" y="356"/>
                  </a:lnTo>
                  <a:lnTo>
                    <a:pt x="515" y="355"/>
                  </a:lnTo>
                  <a:lnTo>
                    <a:pt x="515" y="353"/>
                  </a:lnTo>
                  <a:lnTo>
                    <a:pt x="515" y="352"/>
                  </a:lnTo>
                  <a:lnTo>
                    <a:pt x="515" y="351"/>
                  </a:lnTo>
                  <a:lnTo>
                    <a:pt x="515" y="349"/>
                  </a:lnTo>
                  <a:lnTo>
                    <a:pt x="515" y="348"/>
                  </a:lnTo>
                  <a:lnTo>
                    <a:pt x="515" y="347"/>
                  </a:lnTo>
                  <a:lnTo>
                    <a:pt x="515" y="346"/>
                  </a:lnTo>
                  <a:lnTo>
                    <a:pt x="515" y="345"/>
                  </a:lnTo>
                  <a:lnTo>
                    <a:pt x="515" y="343"/>
                  </a:lnTo>
                  <a:lnTo>
                    <a:pt x="515" y="342"/>
                  </a:lnTo>
                  <a:lnTo>
                    <a:pt x="515" y="341"/>
                  </a:lnTo>
                  <a:lnTo>
                    <a:pt x="515" y="340"/>
                  </a:lnTo>
                  <a:lnTo>
                    <a:pt x="515" y="339"/>
                  </a:lnTo>
                  <a:lnTo>
                    <a:pt x="515" y="337"/>
                  </a:lnTo>
                  <a:lnTo>
                    <a:pt x="515" y="336"/>
                  </a:lnTo>
                  <a:lnTo>
                    <a:pt x="515" y="334"/>
                  </a:lnTo>
                  <a:lnTo>
                    <a:pt x="515" y="332"/>
                  </a:lnTo>
                  <a:lnTo>
                    <a:pt x="515" y="331"/>
                  </a:lnTo>
                  <a:lnTo>
                    <a:pt x="515" y="330"/>
                  </a:lnTo>
                  <a:lnTo>
                    <a:pt x="514" y="328"/>
                  </a:lnTo>
                  <a:lnTo>
                    <a:pt x="514" y="327"/>
                  </a:lnTo>
                  <a:lnTo>
                    <a:pt x="514" y="325"/>
                  </a:lnTo>
                  <a:lnTo>
                    <a:pt x="514" y="324"/>
                  </a:lnTo>
                  <a:lnTo>
                    <a:pt x="514" y="322"/>
                  </a:lnTo>
                  <a:lnTo>
                    <a:pt x="514" y="321"/>
                  </a:lnTo>
                  <a:lnTo>
                    <a:pt x="514" y="319"/>
                  </a:lnTo>
                  <a:lnTo>
                    <a:pt x="514" y="317"/>
                  </a:lnTo>
                  <a:lnTo>
                    <a:pt x="513" y="315"/>
                  </a:lnTo>
                  <a:lnTo>
                    <a:pt x="513" y="314"/>
                  </a:lnTo>
                  <a:lnTo>
                    <a:pt x="513" y="312"/>
                  </a:lnTo>
                  <a:lnTo>
                    <a:pt x="513" y="311"/>
                  </a:lnTo>
                  <a:lnTo>
                    <a:pt x="513" y="307"/>
                  </a:lnTo>
                  <a:lnTo>
                    <a:pt x="513" y="306"/>
                  </a:lnTo>
                  <a:lnTo>
                    <a:pt x="513" y="303"/>
                  </a:lnTo>
                  <a:lnTo>
                    <a:pt x="512" y="302"/>
                  </a:lnTo>
                  <a:lnTo>
                    <a:pt x="512" y="300"/>
                  </a:lnTo>
                  <a:lnTo>
                    <a:pt x="512" y="298"/>
                  </a:lnTo>
                  <a:lnTo>
                    <a:pt x="512" y="296"/>
                  </a:lnTo>
                  <a:lnTo>
                    <a:pt x="510" y="295"/>
                  </a:lnTo>
                  <a:lnTo>
                    <a:pt x="510" y="293"/>
                  </a:lnTo>
                  <a:lnTo>
                    <a:pt x="510" y="291"/>
                  </a:lnTo>
                  <a:lnTo>
                    <a:pt x="510" y="288"/>
                  </a:lnTo>
                  <a:lnTo>
                    <a:pt x="510" y="287"/>
                  </a:lnTo>
                  <a:lnTo>
                    <a:pt x="509" y="285"/>
                  </a:lnTo>
                  <a:lnTo>
                    <a:pt x="509" y="283"/>
                  </a:lnTo>
                  <a:lnTo>
                    <a:pt x="509" y="281"/>
                  </a:lnTo>
                  <a:lnTo>
                    <a:pt x="509" y="279"/>
                  </a:lnTo>
                  <a:lnTo>
                    <a:pt x="508" y="277"/>
                  </a:lnTo>
                  <a:lnTo>
                    <a:pt x="508" y="274"/>
                  </a:lnTo>
                  <a:lnTo>
                    <a:pt x="508" y="272"/>
                  </a:lnTo>
                  <a:lnTo>
                    <a:pt x="508" y="270"/>
                  </a:lnTo>
                  <a:lnTo>
                    <a:pt x="508" y="268"/>
                  </a:lnTo>
                  <a:lnTo>
                    <a:pt x="508" y="266"/>
                  </a:lnTo>
                  <a:lnTo>
                    <a:pt x="508" y="264"/>
                  </a:lnTo>
                  <a:lnTo>
                    <a:pt x="508" y="262"/>
                  </a:lnTo>
                  <a:lnTo>
                    <a:pt x="507" y="259"/>
                  </a:lnTo>
                  <a:lnTo>
                    <a:pt x="507" y="257"/>
                  </a:lnTo>
                  <a:lnTo>
                    <a:pt x="507" y="255"/>
                  </a:lnTo>
                  <a:lnTo>
                    <a:pt x="507" y="253"/>
                  </a:lnTo>
                  <a:lnTo>
                    <a:pt x="507" y="251"/>
                  </a:lnTo>
                  <a:lnTo>
                    <a:pt x="507" y="248"/>
                  </a:lnTo>
                  <a:lnTo>
                    <a:pt x="507" y="245"/>
                  </a:lnTo>
                  <a:lnTo>
                    <a:pt x="507" y="240"/>
                  </a:lnTo>
                  <a:lnTo>
                    <a:pt x="507" y="238"/>
                  </a:lnTo>
                  <a:lnTo>
                    <a:pt x="507" y="236"/>
                  </a:lnTo>
                  <a:lnTo>
                    <a:pt x="507" y="233"/>
                  </a:lnTo>
                  <a:lnTo>
                    <a:pt x="507" y="230"/>
                  </a:lnTo>
                  <a:lnTo>
                    <a:pt x="507" y="227"/>
                  </a:lnTo>
                  <a:lnTo>
                    <a:pt x="508" y="225"/>
                  </a:lnTo>
                  <a:lnTo>
                    <a:pt x="508" y="223"/>
                  </a:lnTo>
                  <a:lnTo>
                    <a:pt x="508" y="220"/>
                  </a:lnTo>
                  <a:lnTo>
                    <a:pt x="508" y="218"/>
                  </a:lnTo>
                  <a:lnTo>
                    <a:pt x="508" y="214"/>
                  </a:lnTo>
                  <a:lnTo>
                    <a:pt x="508" y="212"/>
                  </a:lnTo>
                  <a:lnTo>
                    <a:pt x="508" y="210"/>
                  </a:lnTo>
                  <a:lnTo>
                    <a:pt x="508" y="208"/>
                  </a:lnTo>
                  <a:lnTo>
                    <a:pt x="508" y="205"/>
                  </a:lnTo>
                  <a:lnTo>
                    <a:pt x="509" y="203"/>
                  </a:lnTo>
                  <a:lnTo>
                    <a:pt x="509" y="200"/>
                  </a:lnTo>
                  <a:lnTo>
                    <a:pt x="509" y="197"/>
                  </a:lnTo>
                  <a:lnTo>
                    <a:pt x="509" y="195"/>
                  </a:lnTo>
                  <a:lnTo>
                    <a:pt x="509" y="193"/>
                  </a:lnTo>
                  <a:lnTo>
                    <a:pt x="509" y="191"/>
                  </a:lnTo>
                  <a:lnTo>
                    <a:pt x="509" y="189"/>
                  </a:lnTo>
                  <a:lnTo>
                    <a:pt x="509" y="187"/>
                  </a:lnTo>
                  <a:lnTo>
                    <a:pt x="509" y="184"/>
                  </a:lnTo>
                  <a:lnTo>
                    <a:pt x="509" y="182"/>
                  </a:lnTo>
                  <a:lnTo>
                    <a:pt x="509" y="180"/>
                  </a:lnTo>
                  <a:lnTo>
                    <a:pt x="509" y="179"/>
                  </a:lnTo>
                  <a:lnTo>
                    <a:pt x="509" y="177"/>
                  </a:lnTo>
                  <a:lnTo>
                    <a:pt x="509" y="176"/>
                  </a:lnTo>
                  <a:lnTo>
                    <a:pt x="509" y="174"/>
                  </a:lnTo>
                  <a:lnTo>
                    <a:pt x="509" y="173"/>
                  </a:lnTo>
                  <a:lnTo>
                    <a:pt x="508" y="169"/>
                  </a:lnTo>
                  <a:lnTo>
                    <a:pt x="508" y="168"/>
                  </a:lnTo>
                  <a:lnTo>
                    <a:pt x="508" y="167"/>
                  </a:lnTo>
                  <a:lnTo>
                    <a:pt x="508" y="166"/>
                  </a:lnTo>
                  <a:lnTo>
                    <a:pt x="507" y="165"/>
                  </a:lnTo>
                  <a:lnTo>
                    <a:pt x="507" y="164"/>
                  </a:lnTo>
                  <a:lnTo>
                    <a:pt x="507" y="163"/>
                  </a:lnTo>
                  <a:lnTo>
                    <a:pt x="506" y="163"/>
                  </a:lnTo>
                  <a:lnTo>
                    <a:pt x="506" y="162"/>
                  </a:lnTo>
                  <a:lnTo>
                    <a:pt x="505" y="161"/>
                  </a:lnTo>
                  <a:lnTo>
                    <a:pt x="504" y="160"/>
                  </a:lnTo>
                  <a:lnTo>
                    <a:pt x="504" y="159"/>
                  </a:lnTo>
                  <a:lnTo>
                    <a:pt x="503" y="159"/>
                  </a:lnTo>
                  <a:lnTo>
                    <a:pt x="501" y="159"/>
                  </a:lnTo>
                  <a:lnTo>
                    <a:pt x="501" y="158"/>
                  </a:lnTo>
                  <a:lnTo>
                    <a:pt x="500" y="157"/>
                  </a:lnTo>
                  <a:lnTo>
                    <a:pt x="499" y="157"/>
                  </a:lnTo>
                  <a:lnTo>
                    <a:pt x="498" y="157"/>
                  </a:lnTo>
                  <a:lnTo>
                    <a:pt x="497" y="157"/>
                  </a:lnTo>
                  <a:lnTo>
                    <a:pt x="497" y="155"/>
                  </a:lnTo>
                  <a:lnTo>
                    <a:pt x="496" y="155"/>
                  </a:lnTo>
                  <a:lnTo>
                    <a:pt x="495" y="154"/>
                  </a:lnTo>
                  <a:lnTo>
                    <a:pt x="494" y="154"/>
                  </a:lnTo>
                  <a:lnTo>
                    <a:pt x="492" y="154"/>
                  </a:lnTo>
                  <a:lnTo>
                    <a:pt x="490" y="153"/>
                  </a:lnTo>
                  <a:lnTo>
                    <a:pt x="488" y="153"/>
                  </a:lnTo>
                  <a:lnTo>
                    <a:pt x="487" y="152"/>
                  </a:lnTo>
                  <a:lnTo>
                    <a:pt x="486" y="152"/>
                  </a:lnTo>
                  <a:lnTo>
                    <a:pt x="485" y="152"/>
                  </a:lnTo>
                  <a:lnTo>
                    <a:pt x="481" y="150"/>
                  </a:lnTo>
                  <a:lnTo>
                    <a:pt x="480" y="150"/>
                  </a:lnTo>
                  <a:lnTo>
                    <a:pt x="478" y="149"/>
                  </a:lnTo>
                  <a:lnTo>
                    <a:pt x="477" y="149"/>
                  </a:lnTo>
                  <a:lnTo>
                    <a:pt x="474" y="148"/>
                  </a:lnTo>
                  <a:lnTo>
                    <a:pt x="473" y="147"/>
                  </a:lnTo>
                  <a:lnTo>
                    <a:pt x="472" y="147"/>
                  </a:lnTo>
                  <a:lnTo>
                    <a:pt x="470" y="146"/>
                  </a:lnTo>
                  <a:lnTo>
                    <a:pt x="468" y="145"/>
                  </a:lnTo>
                  <a:lnTo>
                    <a:pt x="467" y="145"/>
                  </a:lnTo>
                  <a:lnTo>
                    <a:pt x="464" y="144"/>
                  </a:lnTo>
                  <a:lnTo>
                    <a:pt x="463" y="143"/>
                  </a:lnTo>
                  <a:lnTo>
                    <a:pt x="461" y="141"/>
                  </a:lnTo>
                  <a:lnTo>
                    <a:pt x="459" y="141"/>
                  </a:lnTo>
                  <a:lnTo>
                    <a:pt x="458" y="140"/>
                  </a:lnTo>
                  <a:lnTo>
                    <a:pt x="455" y="139"/>
                  </a:lnTo>
                  <a:lnTo>
                    <a:pt x="454" y="138"/>
                  </a:lnTo>
                  <a:lnTo>
                    <a:pt x="452" y="137"/>
                  </a:lnTo>
                  <a:lnTo>
                    <a:pt x="450" y="136"/>
                  </a:lnTo>
                  <a:lnTo>
                    <a:pt x="449" y="135"/>
                  </a:lnTo>
                  <a:lnTo>
                    <a:pt x="446" y="134"/>
                  </a:lnTo>
                  <a:lnTo>
                    <a:pt x="445" y="133"/>
                  </a:lnTo>
                  <a:lnTo>
                    <a:pt x="443" y="132"/>
                  </a:lnTo>
                  <a:lnTo>
                    <a:pt x="441" y="131"/>
                  </a:lnTo>
                  <a:lnTo>
                    <a:pt x="439" y="130"/>
                  </a:lnTo>
                  <a:lnTo>
                    <a:pt x="437" y="129"/>
                  </a:lnTo>
                  <a:lnTo>
                    <a:pt x="436" y="128"/>
                  </a:lnTo>
                  <a:lnTo>
                    <a:pt x="434" y="126"/>
                  </a:lnTo>
                  <a:lnTo>
                    <a:pt x="433" y="125"/>
                  </a:lnTo>
                  <a:lnTo>
                    <a:pt x="430" y="124"/>
                  </a:lnTo>
                  <a:lnTo>
                    <a:pt x="429" y="123"/>
                  </a:lnTo>
                  <a:lnTo>
                    <a:pt x="426" y="120"/>
                  </a:lnTo>
                  <a:lnTo>
                    <a:pt x="425" y="119"/>
                  </a:lnTo>
                  <a:lnTo>
                    <a:pt x="423" y="118"/>
                  </a:lnTo>
                  <a:lnTo>
                    <a:pt x="421" y="117"/>
                  </a:lnTo>
                  <a:lnTo>
                    <a:pt x="420" y="116"/>
                  </a:lnTo>
                  <a:lnTo>
                    <a:pt x="418" y="114"/>
                  </a:lnTo>
                  <a:lnTo>
                    <a:pt x="417" y="113"/>
                  </a:lnTo>
                  <a:lnTo>
                    <a:pt x="416" y="111"/>
                  </a:lnTo>
                  <a:lnTo>
                    <a:pt x="415" y="110"/>
                  </a:lnTo>
                  <a:lnTo>
                    <a:pt x="414" y="109"/>
                  </a:lnTo>
                  <a:lnTo>
                    <a:pt x="411" y="107"/>
                  </a:lnTo>
                  <a:lnTo>
                    <a:pt x="410" y="106"/>
                  </a:lnTo>
                  <a:lnTo>
                    <a:pt x="409" y="105"/>
                  </a:lnTo>
                  <a:lnTo>
                    <a:pt x="408" y="103"/>
                  </a:lnTo>
                  <a:lnTo>
                    <a:pt x="407" y="102"/>
                  </a:lnTo>
                  <a:lnTo>
                    <a:pt x="406" y="101"/>
                  </a:lnTo>
                  <a:lnTo>
                    <a:pt x="405" y="100"/>
                  </a:lnTo>
                  <a:lnTo>
                    <a:pt x="403" y="98"/>
                  </a:lnTo>
                  <a:lnTo>
                    <a:pt x="402" y="96"/>
                  </a:lnTo>
                  <a:lnTo>
                    <a:pt x="401" y="95"/>
                  </a:lnTo>
                  <a:lnTo>
                    <a:pt x="400" y="94"/>
                  </a:lnTo>
                  <a:lnTo>
                    <a:pt x="399" y="92"/>
                  </a:lnTo>
                  <a:lnTo>
                    <a:pt x="398" y="91"/>
                  </a:lnTo>
                  <a:lnTo>
                    <a:pt x="397" y="90"/>
                  </a:lnTo>
                  <a:lnTo>
                    <a:pt x="396" y="89"/>
                  </a:lnTo>
                  <a:lnTo>
                    <a:pt x="394" y="88"/>
                  </a:lnTo>
                  <a:lnTo>
                    <a:pt x="393" y="86"/>
                  </a:lnTo>
                  <a:lnTo>
                    <a:pt x="392" y="85"/>
                  </a:lnTo>
                  <a:lnTo>
                    <a:pt x="391" y="84"/>
                  </a:lnTo>
                  <a:lnTo>
                    <a:pt x="390" y="83"/>
                  </a:lnTo>
                  <a:lnTo>
                    <a:pt x="389" y="81"/>
                  </a:lnTo>
                  <a:lnTo>
                    <a:pt x="387" y="79"/>
                  </a:lnTo>
                  <a:lnTo>
                    <a:pt x="385" y="77"/>
                  </a:lnTo>
                  <a:lnTo>
                    <a:pt x="384" y="76"/>
                  </a:lnTo>
                  <a:lnTo>
                    <a:pt x="384" y="75"/>
                  </a:lnTo>
                  <a:lnTo>
                    <a:pt x="382" y="74"/>
                  </a:lnTo>
                  <a:lnTo>
                    <a:pt x="382" y="73"/>
                  </a:lnTo>
                  <a:lnTo>
                    <a:pt x="380" y="72"/>
                  </a:lnTo>
                  <a:lnTo>
                    <a:pt x="380" y="71"/>
                  </a:lnTo>
                  <a:lnTo>
                    <a:pt x="378" y="70"/>
                  </a:lnTo>
                  <a:lnTo>
                    <a:pt x="378" y="69"/>
                  </a:lnTo>
                  <a:lnTo>
                    <a:pt x="376" y="68"/>
                  </a:lnTo>
                  <a:lnTo>
                    <a:pt x="375" y="66"/>
                  </a:lnTo>
                  <a:lnTo>
                    <a:pt x="373" y="65"/>
                  </a:lnTo>
                  <a:lnTo>
                    <a:pt x="373" y="64"/>
                  </a:lnTo>
                  <a:lnTo>
                    <a:pt x="371" y="64"/>
                  </a:lnTo>
                  <a:lnTo>
                    <a:pt x="371" y="63"/>
                  </a:lnTo>
                  <a:lnTo>
                    <a:pt x="369" y="62"/>
                  </a:lnTo>
                  <a:lnTo>
                    <a:pt x="367" y="61"/>
                  </a:lnTo>
                  <a:lnTo>
                    <a:pt x="366" y="60"/>
                  </a:lnTo>
                  <a:lnTo>
                    <a:pt x="365" y="60"/>
                  </a:lnTo>
                  <a:lnTo>
                    <a:pt x="364" y="59"/>
                  </a:lnTo>
                  <a:lnTo>
                    <a:pt x="363" y="58"/>
                  </a:lnTo>
                  <a:lnTo>
                    <a:pt x="362" y="58"/>
                  </a:lnTo>
                  <a:lnTo>
                    <a:pt x="361" y="57"/>
                  </a:lnTo>
                  <a:lnTo>
                    <a:pt x="359" y="56"/>
                  </a:lnTo>
                  <a:lnTo>
                    <a:pt x="357" y="56"/>
                  </a:lnTo>
                  <a:lnTo>
                    <a:pt x="356" y="55"/>
                  </a:lnTo>
                  <a:lnTo>
                    <a:pt x="355" y="54"/>
                  </a:lnTo>
                  <a:lnTo>
                    <a:pt x="354" y="54"/>
                  </a:lnTo>
                  <a:lnTo>
                    <a:pt x="353" y="54"/>
                  </a:lnTo>
                  <a:lnTo>
                    <a:pt x="350" y="53"/>
                  </a:lnTo>
                  <a:lnTo>
                    <a:pt x="348" y="51"/>
                  </a:lnTo>
                  <a:lnTo>
                    <a:pt x="346" y="51"/>
                  </a:lnTo>
                  <a:lnTo>
                    <a:pt x="345" y="51"/>
                  </a:lnTo>
                  <a:lnTo>
                    <a:pt x="344" y="50"/>
                  </a:lnTo>
                  <a:lnTo>
                    <a:pt x="341" y="50"/>
                  </a:lnTo>
                  <a:lnTo>
                    <a:pt x="340" y="49"/>
                  </a:lnTo>
                  <a:lnTo>
                    <a:pt x="339" y="49"/>
                  </a:lnTo>
                  <a:lnTo>
                    <a:pt x="337" y="49"/>
                  </a:lnTo>
                  <a:lnTo>
                    <a:pt x="336" y="49"/>
                  </a:lnTo>
                  <a:lnTo>
                    <a:pt x="334" y="49"/>
                  </a:lnTo>
                  <a:lnTo>
                    <a:pt x="332" y="49"/>
                  </a:lnTo>
                  <a:lnTo>
                    <a:pt x="330" y="48"/>
                  </a:lnTo>
                  <a:lnTo>
                    <a:pt x="329" y="48"/>
                  </a:lnTo>
                  <a:lnTo>
                    <a:pt x="328" y="48"/>
                  </a:lnTo>
                  <a:lnTo>
                    <a:pt x="326" y="48"/>
                  </a:lnTo>
                  <a:lnTo>
                    <a:pt x="323" y="48"/>
                  </a:lnTo>
                  <a:lnTo>
                    <a:pt x="322" y="48"/>
                  </a:lnTo>
                  <a:lnTo>
                    <a:pt x="320" y="48"/>
                  </a:lnTo>
                  <a:lnTo>
                    <a:pt x="319" y="48"/>
                  </a:lnTo>
                  <a:lnTo>
                    <a:pt x="317" y="48"/>
                  </a:lnTo>
                  <a:lnTo>
                    <a:pt x="316" y="48"/>
                  </a:lnTo>
                  <a:lnTo>
                    <a:pt x="313" y="48"/>
                  </a:lnTo>
                  <a:lnTo>
                    <a:pt x="312" y="48"/>
                  </a:lnTo>
                  <a:lnTo>
                    <a:pt x="310" y="48"/>
                  </a:lnTo>
                  <a:lnTo>
                    <a:pt x="308" y="49"/>
                  </a:lnTo>
                  <a:lnTo>
                    <a:pt x="307" y="49"/>
                  </a:lnTo>
                  <a:lnTo>
                    <a:pt x="304" y="49"/>
                  </a:lnTo>
                  <a:lnTo>
                    <a:pt x="303" y="49"/>
                  </a:lnTo>
                  <a:lnTo>
                    <a:pt x="301" y="49"/>
                  </a:lnTo>
                  <a:lnTo>
                    <a:pt x="299" y="49"/>
                  </a:lnTo>
                  <a:lnTo>
                    <a:pt x="298" y="50"/>
                  </a:lnTo>
                  <a:lnTo>
                    <a:pt x="294" y="50"/>
                  </a:lnTo>
                  <a:lnTo>
                    <a:pt x="292" y="50"/>
                  </a:lnTo>
                  <a:lnTo>
                    <a:pt x="291" y="51"/>
                  </a:lnTo>
                  <a:lnTo>
                    <a:pt x="288" y="51"/>
                  </a:lnTo>
                  <a:lnTo>
                    <a:pt x="287" y="51"/>
                  </a:lnTo>
                  <a:lnTo>
                    <a:pt x="285" y="51"/>
                  </a:lnTo>
                  <a:lnTo>
                    <a:pt x="283" y="53"/>
                  </a:lnTo>
                  <a:lnTo>
                    <a:pt x="282" y="53"/>
                  </a:lnTo>
                  <a:lnTo>
                    <a:pt x="279" y="53"/>
                  </a:lnTo>
                  <a:lnTo>
                    <a:pt x="278" y="54"/>
                  </a:lnTo>
                  <a:lnTo>
                    <a:pt x="276" y="54"/>
                  </a:lnTo>
                  <a:lnTo>
                    <a:pt x="274" y="54"/>
                  </a:lnTo>
                  <a:lnTo>
                    <a:pt x="273" y="55"/>
                  </a:lnTo>
                  <a:lnTo>
                    <a:pt x="270" y="55"/>
                  </a:lnTo>
                  <a:lnTo>
                    <a:pt x="269" y="56"/>
                  </a:lnTo>
                  <a:lnTo>
                    <a:pt x="267" y="56"/>
                  </a:lnTo>
                  <a:lnTo>
                    <a:pt x="265" y="56"/>
                  </a:lnTo>
                  <a:lnTo>
                    <a:pt x="264" y="56"/>
                  </a:lnTo>
                  <a:lnTo>
                    <a:pt x="261" y="57"/>
                  </a:lnTo>
                  <a:lnTo>
                    <a:pt x="260" y="57"/>
                  </a:lnTo>
                  <a:lnTo>
                    <a:pt x="258" y="57"/>
                  </a:lnTo>
                  <a:lnTo>
                    <a:pt x="256" y="58"/>
                  </a:lnTo>
                  <a:lnTo>
                    <a:pt x="255" y="58"/>
                  </a:lnTo>
                  <a:lnTo>
                    <a:pt x="252" y="58"/>
                  </a:lnTo>
                  <a:lnTo>
                    <a:pt x="251" y="59"/>
                  </a:lnTo>
                  <a:lnTo>
                    <a:pt x="249" y="59"/>
                  </a:lnTo>
                  <a:lnTo>
                    <a:pt x="247" y="59"/>
                  </a:lnTo>
                  <a:lnTo>
                    <a:pt x="245" y="60"/>
                  </a:lnTo>
                  <a:lnTo>
                    <a:pt x="243" y="60"/>
                  </a:lnTo>
                  <a:lnTo>
                    <a:pt x="241" y="60"/>
                  </a:lnTo>
                  <a:lnTo>
                    <a:pt x="240" y="60"/>
                  </a:lnTo>
                  <a:lnTo>
                    <a:pt x="237" y="61"/>
                  </a:lnTo>
                  <a:lnTo>
                    <a:pt x="234" y="61"/>
                  </a:lnTo>
                  <a:lnTo>
                    <a:pt x="233" y="61"/>
                  </a:lnTo>
                  <a:lnTo>
                    <a:pt x="231" y="61"/>
                  </a:lnTo>
                  <a:lnTo>
                    <a:pt x="229" y="61"/>
                  </a:lnTo>
                  <a:lnTo>
                    <a:pt x="228" y="62"/>
                  </a:lnTo>
                  <a:lnTo>
                    <a:pt x="225" y="62"/>
                  </a:lnTo>
                  <a:lnTo>
                    <a:pt x="224" y="62"/>
                  </a:lnTo>
                  <a:lnTo>
                    <a:pt x="222" y="62"/>
                  </a:lnTo>
                  <a:lnTo>
                    <a:pt x="221" y="62"/>
                  </a:lnTo>
                  <a:lnTo>
                    <a:pt x="219" y="62"/>
                  </a:lnTo>
                  <a:lnTo>
                    <a:pt x="217" y="62"/>
                  </a:lnTo>
                  <a:lnTo>
                    <a:pt x="215" y="62"/>
                  </a:lnTo>
                  <a:lnTo>
                    <a:pt x="214" y="62"/>
                  </a:lnTo>
                  <a:lnTo>
                    <a:pt x="212" y="62"/>
                  </a:lnTo>
                  <a:lnTo>
                    <a:pt x="211" y="62"/>
                  </a:lnTo>
                  <a:lnTo>
                    <a:pt x="208" y="62"/>
                  </a:lnTo>
                  <a:lnTo>
                    <a:pt x="207" y="62"/>
                  </a:lnTo>
                  <a:lnTo>
                    <a:pt x="206" y="62"/>
                  </a:lnTo>
                  <a:lnTo>
                    <a:pt x="204" y="62"/>
                  </a:lnTo>
                  <a:lnTo>
                    <a:pt x="203" y="62"/>
                  </a:lnTo>
                  <a:lnTo>
                    <a:pt x="201" y="62"/>
                  </a:lnTo>
                  <a:lnTo>
                    <a:pt x="199" y="62"/>
                  </a:lnTo>
                  <a:lnTo>
                    <a:pt x="198" y="62"/>
                  </a:lnTo>
                  <a:lnTo>
                    <a:pt x="197" y="62"/>
                  </a:lnTo>
                  <a:lnTo>
                    <a:pt x="195" y="62"/>
                  </a:lnTo>
                  <a:lnTo>
                    <a:pt x="194" y="62"/>
                  </a:lnTo>
                  <a:lnTo>
                    <a:pt x="193" y="62"/>
                  </a:lnTo>
                  <a:lnTo>
                    <a:pt x="190" y="62"/>
                  </a:lnTo>
                  <a:lnTo>
                    <a:pt x="189" y="62"/>
                  </a:lnTo>
                  <a:lnTo>
                    <a:pt x="188" y="63"/>
                  </a:lnTo>
                  <a:lnTo>
                    <a:pt x="186" y="62"/>
                  </a:lnTo>
                  <a:lnTo>
                    <a:pt x="185" y="62"/>
                  </a:lnTo>
                  <a:lnTo>
                    <a:pt x="184" y="62"/>
                  </a:lnTo>
                  <a:lnTo>
                    <a:pt x="183" y="62"/>
                  </a:lnTo>
                  <a:lnTo>
                    <a:pt x="181" y="62"/>
                  </a:lnTo>
                  <a:lnTo>
                    <a:pt x="180" y="62"/>
                  </a:lnTo>
                  <a:lnTo>
                    <a:pt x="179" y="62"/>
                  </a:lnTo>
                  <a:lnTo>
                    <a:pt x="178" y="62"/>
                  </a:lnTo>
                  <a:lnTo>
                    <a:pt x="177" y="62"/>
                  </a:lnTo>
                  <a:lnTo>
                    <a:pt x="176" y="62"/>
                  </a:lnTo>
                  <a:lnTo>
                    <a:pt x="175" y="62"/>
                  </a:lnTo>
                  <a:lnTo>
                    <a:pt x="174" y="62"/>
                  </a:lnTo>
                  <a:lnTo>
                    <a:pt x="172" y="62"/>
                  </a:lnTo>
                  <a:lnTo>
                    <a:pt x="171" y="62"/>
                  </a:lnTo>
                  <a:lnTo>
                    <a:pt x="170" y="62"/>
                  </a:lnTo>
                  <a:lnTo>
                    <a:pt x="169" y="62"/>
                  </a:lnTo>
                  <a:lnTo>
                    <a:pt x="168" y="62"/>
                  </a:lnTo>
                  <a:lnTo>
                    <a:pt x="167" y="62"/>
                  </a:lnTo>
                  <a:lnTo>
                    <a:pt x="166" y="62"/>
                  </a:lnTo>
                  <a:lnTo>
                    <a:pt x="165" y="61"/>
                  </a:lnTo>
                  <a:lnTo>
                    <a:pt x="163" y="61"/>
                  </a:lnTo>
                  <a:lnTo>
                    <a:pt x="162" y="61"/>
                  </a:lnTo>
                  <a:lnTo>
                    <a:pt x="161" y="61"/>
                  </a:lnTo>
                  <a:lnTo>
                    <a:pt x="161" y="60"/>
                  </a:lnTo>
                  <a:lnTo>
                    <a:pt x="159" y="60"/>
                  </a:lnTo>
                  <a:lnTo>
                    <a:pt x="158" y="60"/>
                  </a:lnTo>
                  <a:lnTo>
                    <a:pt x="157" y="59"/>
                  </a:lnTo>
                  <a:lnTo>
                    <a:pt x="156" y="59"/>
                  </a:lnTo>
                  <a:lnTo>
                    <a:pt x="152" y="58"/>
                  </a:lnTo>
                  <a:lnTo>
                    <a:pt x="151" y="58"/>
                  </a:lnTo>
                  <a:lnTo>
                    <a:pt x="150" y="58"/>
                  </a:lnTo>
                  <a:lnTo>
                    <a:pt x="149" y="57"/>
                  </a:lnTo>
                  <a:lnTo>
                    <a:pt x="148" y="56"/>
                  </a:lnTo>
                  <a:lnTo>
                    <a:pt x="145" y="56"/>
                  </a:lnTo>
                  <a:lnTo>
                    <a:pt x="144" y="55"/>
                  </a:lnTo>
                  <a:lnTo>
                    <a:pt x="143" y="54"/>
                  </a:lnTo>
                  <a:lnTo>
                    <a:pt x="141" y="54"/>
                  </a:lnTo>
                  <a:lnTo>
                    <a:pt x="140" y="51"/>
                  </a:lnTo>
                  <a:lnTo>
                    <a:pt x="137" y="51"/>
                  </a:lnTo>
                  <a:lnTo>
                    <a:pt x="136" y="49"/>
                  </a:lnTo>
                  <a:lnTo>
                    <a:pt x="134" y="48"/>
                  </a:lnTo>
                  <a:lnTo>
                    <a:pt x="132" y="47"/>
                  </a:lnTo>
                  <a:lnTo>
                    <a:pt x="130" y="46"/>
                  </a:lnTo>
                  <a:lnTo>
                    <a:pt x="127" y="44"/>
                  </a:lnTo>
                  <a:lnTo>
                    <a:pt x="125" y="43"/>
                  </a:lnTo>
                  <a:lnTo>
                    <a:pt x="123" y="41"/>
                  </a:lnTo>
                  <a:lnTo>
                    <a:pt x="121" y="39"/>
                  </a:lnTo>
                  <a:lnTo>
                    <a:pt x="117" y="36"/>
                  </a:lnTo>
                  <a:lnTo>
                    <a:pt x="115" y="33"/>
                  </a:lnTo>
                  <a:lnTo>
                    <a:pt x="112" y="31"/>
                  </a:lnTo>
                  <a:lnTo>
                    <a:pt x="109" y="28"/>
                  </a:lnTo>
                  <a:lnTo>
                    <a:pt x="106" y="26"/>
                  </a:lnTo>
                  <a:lnTo>
                    <a:pt x="103" y="23"/>
                  </a:lnTo>
                  <a:lnTo>
                    <a:pt x="99" y="19"/>
                  </a:lnTo>
                  <a:lnTo>
                    <a:pt x="96" y="15"/>
                  </a:lnTo>
                  <a:lnTo>
                    <a:pt x="91" y="12"/>
                  </a:lnTo>
                  <a:lnTo>
                    <a:pt x="88" y="8"/>
                  </a:lnTo>
                  <a:lnTo>
                    <a:pt x="85" y="4"/>
                  </a:lnTo>
                  <a:lnTo>
                    <a:pt x="80" y="0"/>
                  </a:lnTo>
                  <a:lnTo>
                    <a:pt x="76" y="6"/>
                  </a:lnTo>
                  <a:lnTo>
                    <a:pt x="73" y="10"/>
                  </a:lnTo>
                  <a:lnTo>
                    <a:pt x="71" y="13"/>
                  </a:lnTo>
                  <a:lnTo>
                    <a:pt x="69" y="17"/>
                  </a:lnTo>
                  <a:lnTo>
                    <a:pt x="66" y="20"/>
                  </a:lnTo>
                  <a:lnTo>
                    <a:pt x="64" y="24"/>
                  </a:lnTo>
                  <a:lnTo>
                    <a:pt x="62" y="27"/>
                  </a:lnTo>
                  <a:lnTo>
                    <a:pt x="61" y="30"/>
                  </a:lnTo>
                  <a:lnTo>
                    <a:pt x="59" y="34"/>
                  </a:lnTo>
                  <a:lnTo>
                    <a:pt x="56" y="38"/>
                  </a:lnTo>
                  <a:lnTo>
                    <a:pt x="54" y="41"/>
                  </a:lnTo>
                  <a:lnTo>
                    <a:pt x="52" y="44"/>
                  </a:lnTo>
                  <a:lnTo>
                    <a:pt x="50" y="47"/>
                  </a:lnTo>
                  <a:lnTo>
                    <a:pt x="47" y="51"/>
                  </a:lnTo>
                  <a:lnTo>
                    <a:pt x="46" y="55"/>
                  </a:lnTo>
                  <a:lnTo>
                    <a:pt x="44" y="58"/>
                  </a:lnTo>
                  <a:lnTo>
                    <a:pt x="42" y="62"/>
                  </a:lnTo>
                  <a:lnTo>
                    <a:pt x="39" y="65"/>
                  </a:lnTo>
                  <a:lnTo>
                    <a:pt x="37" y="69"/>
                  </a:lnTo>
                  <a:lnTo>
                    <a:pt x="35" y="72"/>
                  </a:lnTo>
                  <a:lnTo>
                    <a:pt x="33" y="75"/>
                  </a:lnTo>
                  <a:lnTo>
                    <a:pt x="30" y="79"/>
                  </a:lnTo>
                  <a:lnTo>
                    <a:pt x="28" y="83"/>
                  </a:lnTo>
                  <a:lnTo>
                    <a:pt x="26" y="86"/>
                  </a:lnTo>
                  <a:lnTo>
                    <a:pt x="24" y="89"/>
                  </a:lnTo>
                  <a:lnTo>
                    <a:pt x="21" y="92"/>
                  </a:lnTo>
                  <a:lnTo>
                    <a:pt x="20" y="96"/>
                  </a:lnTo>
                  <a:lnTo>
                    <a:pt x="18" y="100"/>
                  </a:lnTo>
                  <a:lnTo>
                    <a:pt x="16" y="103"/>
                  </a:lnTo>
                  <a:lnTo>
                    <a:pt x="14" y="106"/>
                  </a:lnTo>
                  <a:lnTo>
                    <a:pt x="11" y="110"/>
                  </a:lnTo>
                  <a:lnTo>
                    <a:pt x="17" y="123"/>
                  </a:lnTo>
                  <a:lnTo>
                    <a:pt x="19" y="131"/>
                  </a:lnTo>
                  <a:lnTo>
                    <a:pt x="23" y="137"/>
                  </a:lnTo>
                  <a:lnTo>
                    <a:pt x="26" y="144"/>
                  </a:lnTo>
                  <a:lnTo>
                    <a:pt x="28" y="151"/>
                  </a:lnTo>
                  <a:lnTo>
                    <a:pt x="32" y="158"/>
                  </a:lnTo>
                  <a:lnTo>
                    <a:pt x="34" y="165"/>
                  </a:lnTo>
                  <a:lnTo>
                    <a:pt x="37" y="172"/>
                  </a:lnTo>
                  <a:lnTo>
                    <a:pt x="39" y="178"/>
                  </a:lnTo>
                  <a:lnTo>
                    <a:pt x="43" y="185"/>
                  </a:lnTo>
                  <a:lnTo>
                    <a:pt x="45" y="192"/>
                  </a:lnTo>
                  <a:lnTo>
                    <a:pt x="48" y="199"/>
                  </a:lnTo>
                  <a:lnTo>
                    <a:pt x="51" y="206"/>
                  </a:lnTo>
                  <a:lnTo>
                    <a:pt x="54" y="212"/>
                  </a:lnTo>
                  <a:lnTo>
                    <a:pt x="57" y="220"/>
                  </a:lnTo>
                  <a:lnTo>
                    <a:pt x="60" y="226"/>
                  </a:lnTo>
                  <a:lnTo>
                    <a:pt x="62" y="233"/>
                  </a:lnTo>
                  <a:lnTo>
                    <a:pt x="65" y="240"/>
                  </a:lnTo>
                  <a:lnTo>
                    <a:pt x="69" y="247"/>
                  </a:lnTo>
                  <a:lnTo>
                    <a:pt x="71" y="253"/>
                  </a:lnTo>
                  <a:lnTo>
                    <a:pt x="74" y="260"/>
                  </a:lnTo>
                  <a:lnTo>
                    <a:pt x="77" y="267"/>
                  </a:lnTo>
                  <a:lnTo>
                    <a:pt x="80" y="274"/>
                  </a:lnTo>
                  <a:lnTo>
                    <a:pt x="82" y="281"/>
                  </a:lnTo>
                  <a:lnTo>
                    <a:pt x="86" y="287"/>
                  </a:lnTo>
                  <a:lnTo>
                    <a:pt x="89" y="295"/>
                  </a:lnTo>
                  <a:lnTo>
                    <a:pt x="91" y="301"/>
                  </a:lnTo>
                  <a:lnTo>
                    <a:pt x="94" y="309"/>
                  </a:lnTo>
                  <a:lnTo>
                    <a:pt x="97" y="315"/>
                  </a:lnTo>
                  <a:lnTo>
                    <a:pt x="100" y="322"/>
                  </a:lnTo>
                  <a:lnTo>
                    <a:pt x="103" y="329"/>
                  </a:lnTo>
                  <a:lnTo>
                    <a:pt x="100" y="332"/>
                  </a:lnTo>
                  <a:lnTo>
                    <a:pt x="98" y="334"/>
                  </a:lnTo>
                  <a:lnTo>
                    <a:pt x="97" y="337"/>
                  </a:lnTo>
                  <a:lnTo>
                    <a:pt x="96" y="339"/>
                  </a:lnTo>
                  <a:lnTo>
                    <a:pt x="94" y="341"/>
                  </a:lnTo>
                  <a:lnTo>
                    <a:pt x="92" y="342"/>
                  </a:lnTo>
                  <a:lnTo>
                    <a:pt x="91" y="344"/>
                  </a:lnTo>
                  <a:lnTo>
                    <a:pt x="90" y="346"/>
                  </a:lnTo>
                  <a:lnTo>
                    <a:pt x="89" y="348"/>
                  </a:lnTo>
                  <a:lnTo>
                    <a:pt x="87" y="349"/>
                  </a:lnTo>
                  <a:lnTo>
                    <a:pt x="86" y="352"/>
                  </a:lnTo>
                  <a:lnTo>
                    <a:pt x="85" y="354"/>
                  </a:lnTo>
                  <a:lnTo>
                    <a:pt x="82" y="356"/>
                  </a:lnTo>
                  <a:lnTo>
                    <a:pt x="81" y="358"/>
                  </a:lnTo>
                  <a:lnTo>
                    <a:pt x="80" y="360"/>
                  </a:lnTo>
                  <a:lnTo>
                    <a:pt x="78" y="362"/>
                  </a:lnTo>
                  <a:lnTo>
                    <a:pt x="77" y="363"/>
                  </a:lnTo>
                  <a:lnTo>
                    <a:pt x="76" y="366"/>
                  </a:lnTo>
                  <a:lnTo>
                    <a:pt x="74" y="368"/>
                  </a:lnTo>
                  <a:lnTo>
                    <a:pt x="73" y="370"/>
                  </a:lnTo>
                  <a:lnTo>
                    <a:pt x="71" y="372"/>
                  </a:lnTo>
                  <a:lnTo>
                    <a:pt x="70" y="373"/>
                  </a:lnTo>
                  <a:lnTo>
                    <a:pt x="69" y="375"/>
                  </a:lnTo>
                  <a:lnTo>
                    <a:pt x="66" y="377"/>
                  </a:lnTo>
                  <a:lnTo>
                    <a:pt x="65" y="379"/>
                  </a:lnTo>
                  <a:lnTo>
                    <a:pt x="64" y="382"/>
                  </a:lnTo>
                  <a:lnTo>
                    <a:pt x="62" y="384"/>
                  </a:lnTo>
                  <a:lnTo>
                    <a:pt x="61" y="386"/>
                  </a:lnTo>
                  <a:lnTo>
                    <a:pt x="60" y="387"/>
                  </a:lnTo>
                  <a:lnTo>
                    <a:pt x="59" y="389"/>
                  </a:lnTo>
                  <a:lnTo>
                    <a:pt x="57" y="391"/>
                  </a:lnTo>
                  <a:lnTo>
                    <a:pt x="55" y="394"/>
                  </a:lnTo>
                  <a:lnTo>
                    <a:pt x="53" y="396"/>
                  </a:lnTo>
                  <a:lnTo>
                    <a:pt x="53" y="397"/>
                  </a:lnTo>
                  <a:lnTo>
                    <a:pt x="52" y="399"/>
                  </a:lnTo>
                  <a:lnTo>
                    <a:pt x="51" y="400"/>
                  </a:lnTo>
                  <a:lnTo>
                    <a:pt x="50" y="401"/>
                  </a:lnTo>
                  <a:lnTo>
                    <a:pt x="48" y="403"/>
                  </a:lnTo>
                  <a:lnTo>
                    <a:pt x="47" y="404"/>
                  </a:lnTo>
                  <a:lnTo>
                    <a:pt x="46" y="405"/>
                  </a:lnTo>
                  <a:lnTo>
                    <a:pt x="45" y="407"/>
                  </a:lnTo>
                  <a:lnTo>
                    <a:pt x="44" y="408"/>
                  </a:lnTo>
                  <a:lnTo>
                    <a:pt x="43" y="411"/>
                  </a:lnTo>
                  <a:lnTo>
                    <a:pt x="42" y="412"/>
                  </a:lnTo>
                  <a:lnTo>
                    <a:pt x="41" y="413"/>
                  </a:lnTo>
                  <a:lnTo>
                    <a:pt x="39" y="415"/>
                  </a:lnTo>
                  <a:lnTo>
                    <a:pt x="38" y="416"/>
                  </a:lnTo>
                  <a:lnTo>
                    <a:pt x="37" y="418"/>
                  </a:lnTo>
                  <a:lnTo>
                    <a:pt x="36" y="419"/>
                  </a:lnTo>
                  <a:lnTo>
                    <a:pt x="35" y="420"/>
                  </a:lnTo>
                  <a:lnTo>
                    <a:pt x="35" y="422"/>
                  </a:lnTo>
                  <a:lnTo>
                    <a:pt x="33" y="423"/>
                  </a:lnTo>
                  <a:lnTo>
                    <a:pt x="33" y="424"/>
                  </a:lnTo>
                  <a:lnTo>
                    <a:pt x="30" y="427"/>
                  </a:lnTo>
                  <a:lnTo>
                    <a:pt x="30" y="428"/>
                  </a:lnTo>
                  <a:lnTo>
                    <a:pt x="29" y="429"/>
                  </a:lnTo>
                  <a:lnTo>
                    <a:pt x="28" y="431"/>
                  </a:lnTo>
                  <a:lnTo>
                    <a:pt x="27" y="432"/>
                  </a:lnTo>
                  <a:lnTo>
                    <a:pt x="26" y="433"/>
                  </a:lnTo>
                  <a:lnTo>
                    <a:pt x="25" y="435"/>
                  </a:lnTo>
                  <a:lnTo>
                    <a:pt x="24" y="436"/>
                  </a:lnTo>
                  <a:lnTo>
                    <a:pt x="23" y="438"/>
                  </a:lnTo>
                  <a:lnTo>
                    <a:pt x="21" y="441"/>
                  </a:lnTo>
                  <a:lnTo>
                    <a:pt x="21" y="443"/>
                  </a:lnTo>
                  <a:lnTo>
                    <a:pt x="21" y="444"/>
                  </a:lnTo>
                  <a:lnTo>
                    <a:pt x="21" y="446"/>
                  </a:lnTo>
                  <a:lnTo>
                    <a:pt x="20" y="447"/>
                  </a:lnTo>
                  <a:lnTo>
                    <a:pt x="20" y="448"/>
                  </a:lnTo>
                  <a:lnTo>
                    <a:pt x="19" y="450"/>
                  </a:lnTo>
                  <a:lnTo>
                    <a:pt x="19" y="451"/>
                  </a:lnTo>
                  <a:lnTo>
                    <a:pt x="19" y="452"/>
                  </a:lnTo>
                  <a:lnTo>
                    <a:pt x="19" y="455"/>
                  </a:lnTo>
                  <a:lnTo>
                    <a:pt x="18" y="456"/>
                  </a:lnTo>
                  <a:lnTo>
                    <a:pt x="18" y="457"/>
                  </a:lnTo>
                  <a:lnTo>
                    <a:pt x="18" y="459"/>
                  </a:lnTo>
                  <a:lnTo>
                    <a:pt x="17" y="460"/>
                  </a:lnTo>
                  <a:lnTo>
                    <a:pt x="17" y="461"/>
                  </a:lnTo>
                  <a:lnTo>
                    <a:pt x="17" y="463"/>
                  </a:lnTo>
                  <a:lnTo>
                    <a:pt x="16" y="464"/>
                  </a:lnTo>
                  <a:lnTo>
                    <a:pt x="16" y="466"/>
                  </a:lnTo>
                  <a:lnTo>
                    <a:pt x="16" y="467"/>
                  </a:lnTo>
                  <a:lnTo>
                    <a:pt x="15" y="468"/>
                  </a:lnTo>
                  <a:lnTo>
                    <a:pt x="15" y="471"/>
                  </a:lnTo>
                  <a:lnTo>
                    <a:pt x="15" y="472"/>
                  </a:lnTo>
                  <a:lnTo>
                    <a:pt x="15" y="473"/>
                  </a:lnTo>
                  <a:lnTo>
                    <a:pt x="14" y="475"/>
                  </a:lnTo>
                  <a:lnTo>
                    <a:pt x="14" y="476"/>
                  </a:lnTo>
                  <a:lnTo>
                    <a:pt x="12" y="478"/>
                  </a:lnTo>
                  <a:lnTo>
                    <a:pt x="12" y="479"/>
                  </a:lnTo>
                  <a:lnTo>
                    <a:pt x="12" y="480"/>
                  </a:lnTo>
                  <a:lnTo>
                    <a:pt x="12" y="482"/>
                  </a:lnTo>
                  <a:lnTo>
                    <a:pt x="11" y="483"/>
                  </a:lnTo>
                  <a:lnTo>
                    <a:pt x="11" y="485"/>
                  </a:lnTo>
                  <a:lnTo>
                    <a:pt x="12" y="490"/>
                  </a:lnTo>
                  <a:lnTo>
                    <a:pt x="12" y="492"/>
                  </a:lnTo>
                  <a:lnTo>
                    <a:pt x="12" y="494"/>
                  </a:lnTo>
                  <a:lnTo>
                    <a:pt x="12" y="497"/>
                  </a:lnTo>
                  <a:lnTo>
                    <a:pt x="14" y="500"/>
                  </a:lnTo>
                  <a:lnTo>
                    <a:pt x="14" y="502"/>
                  </a:lnTo>
                  <a:lnTo>
                    <a:pt x="15" y="504"/>
                  </a:lnTo>
                  <a:lnTo>
                    <a:pt x="15" y="507"/>
                  </a:lnTo>
                  <a:lnTo>
                    <a:pt x="15" y="509"/>
                  </a:lnTo>
                  <a:lnTo>
                    <a:pt x="15" y="511"/>
                  </a:lnTo>
                  <a:lnTo>
                    <a:pt x="16" y="515"/>
                  </a:lnTo>
                  <a:lnTo>
                    <a:pt x="16" y="517"/>
                  </a:lnTo>
                  <a:lnTo>
                    <a:pt x="16" y="519"/>
                  </a:lnTo>
                  <a:lnTo>
                    <a:pt x="17" y="521"/>
                  </a:lnTo>
                  <a:lnTo>
                    <a:pt x="17" y="524"/>
                  </a:lnTo>
                  <a:lnTo>
                    <a:pt x="17" y="526"/>
                  </a:lnTo>
                  <a:lnTo>
                    <a:pt x="18" y="528"/>
                  </a:lnTo>
                  <a:lnTo>
                    <a:pt x="18" y="532"/>
                  </a:lnTo>
                  <a:lnTo>
                    <a:pt x="18" y="534"/>
                  </a:lnTo>
                  <a:lnTo>
                    <a:pt x="19" y="536"/>
                  </a:lnTo>
                  <a:lnTo>
                    <a:pt x="19" y="538"/>
                  </a:lnTo>
                  <a:lnTo>
                    <a:pt x="19" y="541"/>
                  </a:lnTo>
                  <a:lnTo>
                    <a:pt x="19" y="543"/>
                  </a:lnTo>
                  <a:lnTo>
                    <a:pt x="20" y="546"/>
                  </a:lnTo>
                  <a:lnTo>
                    <a:pt x="20" y="549"/>
                  </a:lnTo>
                  <a:lnTo>
                    <a:pt x="21" y="551"/>
                  </a:lnTo>
                  <a:lnTo>
                    <a:pt x="21" y="553"/>
                  </a:lnTo>
                  <a:lnTo>
                    <a:pt x="21" y="555"/>
                  </a:lnTo>
                  <a:lnTo>
                    <a:pt x="21" y="557"/>
                  </a:lnTo>
                  <a:lnTo>
                    <a:pt x="23" y="561"/>
                  </a:lnTo>
                  <a:lnTo>
                    <a:pt x="23" y="563"/>
                  </a:lnTo>
                  <a:lnTo>
                    <a:pt x="24" y="566"/>
                  </a:lnTo>
                  <a:lnTo>
                    <a:pt x="24" y="567"/>
                  </a:lnTo>
                  <a:lnTo>
                    <a:pt x="24" y="568"/>
                  </a:lnTo>
                  <a:lnTo>
                    <a:pt x="25" y="570"/>
                  </a:lnTo>
                  <a:lnTo>
                    <a:pt x="25" y="571"/>
                  </a:lnTo>
                  <a:lnTo>
                    <a:pt x="25" y="573"/>
                  </a:lnTo>
                  <a:lnTo>
                    <a:pt x="26" y="575"/>
                  </a:lnTo>
                  <a:lnTo>
                    <a:pt x="26" y="576"/>
                  </a:lnTo>
                  <a:lnTo>
                    <a:pt x="26" y="578"/>
                  </a:lnTo>
                  <a:lnTo>
                    <a:pt x="26" y="579"/>
                  </a:lnTo>
                  <a:lnTo>
                    <a:pt x="27" y="581"/>
                  </a:lnTo>
                  <a:lnTo>
                    <a:pt x="27" y="582"/>
                  </a:lnTo>
                  <a:lnTo>
                    <a:pt x="28" y="583"/>
                  </a:lnTo>
                  <a:lnTo>
                    <a:pt x="28" y="585"/>
                  </a:lnTo>
                  <a:lnTo>
                    <a:pt x="28" y="586"/>
                  </a:lnTo>
                  <a:lnTo>
                    <a:pt x="28" y="587"/>
                  </a:lnTo>
                  <a:lnTo>
                    <a:pt x="29" y="590"/>
                  </a:lnTo>
                  <a:lnTo>
                    <a:pt x="29" y="591"/>
                  </a:lnTo>
                  <a:lnTo>
                    <a:pt x="30" y="592"/>
                  </a:lnTo>
                  <a:lnTo>
                    <a:pt x="30" y="594"/>
                  </a:lnTo>
                  <a:lnTo>
                    <a:pt x="30" y="595"/>
                  </a:lnTo>
                  <a:lnTo>
                    <a:pt x="30" y="596"/>
                  </a:lnTo>
                  <a:lnTo>
                    <a:pt x="32" y="598"/>
                  </a:lnTo>
                  <a:lnTo>
                    <a:pt x="32" y="599"/>
                  </a:lnTo>
                  <a:lnTo>
                    <a:pt x="32" y="600"/>
                  </a:lnTo>
                  <a:lnTo>
                    <a:pt x="33" y="602"/>
                  </a:lnTo>
                  <a:lnTo>
                    <a:pt x="33" y="604"/>
                  </a:lnTo>
                  <a:lnTo>
                    <a:pt x="33" y="605"/>
                  </a:lnTo>
                  <a:lnTo>
                    <a:pt x="34" y="607"/>
                  </a:lnTo>
                  <a:lnTo>
                    <a:pt x="34" y="608"/>
                  </a:lnTo>
                  <a:lnTo>
                    <a:pt x="35" y="610"/>
                  </a:lnTo>
                  <a:lnTo>
                    <a:pt x="35" y="613"/>
                  </a:lnTo>
                  <a:lnTo>
                    <a:pt x="35" y="615"/>
                  </a:lnTo>
                  <a:lnTo>
                    <a:pt x="35" y="617"/>
                  </a:lnTo>
                  <a:lnTo>
                    <a:pt x="35" y="620"/>
                  </a:lnTo>
                  <a:lnTo>
                    <a:pt x="35" y="622"/>
                  </a:lnTo>
                  <a:lnTo>
                    <a:pt x="35" y="624"/>
                  </a:lnTo>
                  <a:lnTo>
                    <a:pt x="35" y="625"/>
                  </a:lnTo>
                  <a:lnTo>
                    <a:pt x="35" y="627"/>
                  </a:lnTo>
                  <a:lnTo>
                    <a:pt x="35" y="629"/>
                  </a:lnTo>
                  <a:lnTo>
                    <a:pt x="35" y="631"/>
                  </a:lnTo>
                  <a:lnTo>
                    <a:pt x="35" y="634"/>
                  </a:lnTo>
                  <a:lnTo>
                    <a:pt x="35" y="635"/>
                  </a:lnTo>
                  <a:lnTo>
                    <a:pt x="35" y="637"/>
                  </a:lnTo>
                  <a:lnTo>
                    <a:pt x="35" y="639"/>
                  </a:lnTo>
                  <a:lnTo>
                    <a:pt x="35" y="641"/>
                  </a:lnTo>
                  <a:lnTo>
                    <a:pt x="35" y="643"/>
                  </a:lnTo>
                  <a:lnTo>
                    <a:pt x="35" y="645"/>
                  </a:lnTo>
                  <a:lnTo>
                    <a:pt x="35" y="646"/>
                  </a:lnTo>
                  <a:lnTo>
                    <a:pt x="35" y="649"/>
                  </a:lnTo>
                  <a:lnTo>
                    <a:pt x="35" y="651"/>
                  </a:lnTo>
                  <a:lnTo>
                    <a:pt x="35" y="653"/>
                  </a:lnTo>
                  <a:lnTo>
                    <a:pt x="35" y="655"/>
                  </a:lnTo>
                  <a:lnTo>
                    <a:pt x="35" y="656"/>
                  </a:lnTo>
                  <a:lnTo>
                    <a:pt x="35" y="658"/>
                  </a:lnTo>
                  <a:lnTo>
                    <a:pt x="35" y="660"/>
                  </a:lnTo>
                  <a:lnTo>
                    <a:pt x="35" y="662"/>
                  </a:lnTo>
                  <a:lnTo>
                    <a:pt x="35" y="665"/>
                  </a:lnTo>
                  <a:lnTo>
                    <a:pt x="35" y="667"/>
                  </a:lnTo>
                  <a:lnTo>
                    <a:pt x="35" y="668"/>
                  </a:lnTo>
                  <a:lnTo>
                    <a:pt x="35" y="670"/>
                  </a:lnTo>
                  <a:lnTo>
                    <a:pt x="35" y="672"/>
                  </a:lnTo>
                  <a:lnTo>
                    <a:pt x="34" y="676"/>
                  </a:lnTo>
                  <a:lnTo>
                    <a:pt x="33" y="677"/>
                  </a:lnTo>
                  <a:lnTo>
                    <a:pt x="33" y="680"/>
                  </a:lnTo>
                  <a:lnTo>
                    <a:pt x="33" y="682"/>
                  </a:lnTo>
                  <a:lnTo>
                    <a:pt x="32" y="684"/>
                  </a:lnTo>
                  <a:lnTo>
                    <a:pt x="32" y="686"/>
                  </a:lnTo>
                  <a:lnTo>
                    <a:pt x="32" y="688"/>
                  </a:lnTo>
                  <a:lnTo>
                    <a:pt x="30" y="690"/>
                  </a:lnTo>
                  <a:lnTo>
                    <a:pt x="30" y="691"/>
                  </a:lnTo>
                  <a:lnTo>
                    <a:pt x="30" y="694"/>
                  </a:lnTo>
                  <a:lnTo>
                    <a:pt x="30" y="696"/>
                  </a:lnTo>
                  <a:lnTo>
                    <a:pt x="29" y="698"/>
                  </a:lnTo>
                  <a:lnTo>
                    <a:pt x="29" y="700"/>
                  </a:lnTo>
                  <a:lnTo>
                    <a:pt x="28" y="701"/>
                  </a:lnTo>
                  <a:lnTo>
                    <a:pt x="28" y="703"/>
                  </a:lnTo>
                  <a:lnTo>
                    <a:pt x="28" y="705"/>
                  </a:lnTo>
                  <a:lnTo>
                    <a:pt x="28" y="707"/>
                  </a:lnTo>
                  <a:lnTo>
                    <a:pt x="27" y="710"/>
                  </a:lnTo>
                  <a:lnTo>
                    <a:pt x="27" y="712"/>
                  </a:lnTo>
                  <a:lnTo>
                    <a:pt x="26" y="714"/>
                  </a:lnTo>
                  <a:lnTo>
                    <a:pt x="26" y="716"/>
                  </a:lnTo>
                  <a:lnTo>
                    <a:pt x="26" y="717"/>
                  </a:lnTo>
                  <a:lnTo>
                    <a:pt x="26" y="719"/>
                  </a:lnTo>
                  <a:lnTo>
                    <a:pt x="25" y="721"/>
                  </a:lnTo>
                  <a:lnTo>
                    <a:pt x="25" y="724"/>
                  </a:lnTo>
                  <a:lnTo>
                    <a:pt x="25" y="725"/>
                  </a:lnTo>
                  <a:lnTo>
                    <a:pt x="24" y="727"/>
                  </a:lnTo>
                  <a:lnTo>
                    <a:pt x="24" y="729"/>
                  </a:lnTo>
                  <a:lnTo>
                    <a:pt x="24" y="731"/>
                  </a:lnTo>
                  <a:lnTo>
                    <a:pt x="23" y="733"/>
                  </a:lnTo>
                  <a:lnTo>
                    <a:pt x="23" y="735"/>
                  </a:lnTo>
                  <a:lnTo>
                    <a:pt x="21" y="740"/>
                  </a:lnTo>
                  <a:lnTo>
                    <a:pt x="20" y="741"/>
                  </a:lnTo>
                  <a:lnTo>
                    <a:pt x="19" y="743"/>
                  </a:lnTo>
                  <a:lnTo>
                    <a:pt x="19" y="745"/>
                  </a:lnTo>
                  <a:lnTo>
                    <a:pt x="18" y="747"/>
                  </a:lnTo>
                  <a:lnTo>
                    <a:pt x="17" y="748"/>
                  </a:lnTo>
                  <a:lnTo>
                    <a:pt x="17" y="750"/>
                  </a:lnTo>
                  <a:lnTo>
                    <a:pt x="16" y="753"/>
                  </a:lnTo>
                  <a:lnTo>
                    <a:pt x="16" y="755"/>
                  </a:lnTo>
                  <a:lnTo>
                    <a:pt x="15" y="757"/>
                  </a:lnTo>
                  <a:lnTo>
                    <a:pt x="14" y="759"/>
                  </a:lnTo>
                  <a:lnTo>
                    <a:pt x="14" y="760"/>
                  </a:lnTo>
                  <a:lnTo>
                    <a:pt x="12" y="762"/>
                  </a:lnTo>
                  <a:lnTo>
                    <a:pt x="12" y="764"/>
                  </a:lnTo>
                  <a:lnTo>
                    <a:pt x="11" y="766"/>
                  </a:lnTo>
                  <a:lnTo>
                    <a:pt x="10" y="768"/>
                  </a:lnTo>
                  <a:lnTo>
                    <a:pt x="10" y="770"/>
                  </a:lnTo>
                  <a:lnTo>
                    <a:pt x="9" y="772"/>
                  </a:lnTo>
                  <a:lnTo>
                    <a:pt x="8" y="774"/>
                  </a:lnTo>
                  <a:lnTo>
                    <a:pt x="8" y="776"/>
                  </a:lnTo>
                  <a:lnTo>
                    <a:pt x="7" y="778"/>
                  </a:lnTo>
                  <a:lnTo>
                    <a:pt x="6" y="779"/>
                  </a:lnTo>
                  <a:lnTo>
                    <a:pt x="6" y="781"/>
                  </a:lnTo>
                  <a:lnTo>
                    <a:pt x="5" y="784"/>
                  </a:lnTo>
                  <a:lnTo>
                    <a:pt x="3" y="786"/>
                  </a:lnTo>
                  <a:lnTo>
                    <a:pt x="3" y="787"/>
                  </a:lnTo>
                  <a:lnTo>
                    <a:pt x="2" y="789"/>
                  </a:lnTo>
                  <a:lnTo>
                    <a:pt x="1" y="791"/>
                  </a:lnTo>
                  <a:lnTo>
                    <a:pt x="1" y="793"/>
                  </a:lnTo>
                  <a:lnTo>
                    <a:pt x="0" y="795"/>
                  </a:lnTo>
                  <a:lnTo>
                    <a:pt x="0" y="798"/>
                  </a:lnTo>
                  <a:lnTo>
                    <a:pt x="0" y="799"/>
                  </a:lnTo>
                  <a:lnTo>
                    <a:pt x="0" y="800"/>
                  </a:lnTo>
                  <a:lnTo>
                    <a:pt x="0" y="801"/>
                  </a:lnTo>
                  <a:lnTo>
                    <a:pt x="0" y="802"/>
                  </a:lnTo>
                  <a:lnTo>
                    <a:pt x="0" y="803"/>
                  </a:lnTo>
                  <a:lnTo>
                    <a:pt x="0" y="804"/>
                  </a:lnTo>
                  <a:lnTo>
                    <a:pt x="0" y="805"/>
                  </a:lnTo>
                  <a:lnTo>
                    <a:pt x="0" y="806"/>
                  </a:lnTo>
                  <a:lnTo>
                    <a:pt x="1" y="806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55" name="Freeform 19"/>
            <p:cNvSpPr>
              <a:spLocks/>
            </p:cNvSpPr>
            <p:nvPr/>
          </p:nvSpPr>
          <p:spPr bwMode="auto">
            <a:xfrm>
              <a:off x="2722" y="3775"/>
              <a:ext cx="434" cy="517"/>
            </a:xfrm>
            <a:custGeom>
              <a:avLst/>
              <a:gdLst/>
              <a:ahLst/>
              <a:cxnLst>
                <a:cxn ang="0">
                  <a:pos x="334" y="626"/>
                </a:cxn>
                <a:cxn ang="0">
                  <a:pos x="292" y="617"/>
                </a:cxn>
                <a:cxn ang="0">
                  <a:pos x="244" y="588"/>
                </a:cxn>
                <a:cxn ang="0">
                  <a:pos x="193" y="558"/>
                </a:cxn>
                <a:cxn ang="0">
                  <a:pos x="144" y="544"/>
                </a:cxn>
                <a:cxn ang="0">
                  <a:pos x="101" y="530"/>
                </a:cxn>
                <a:cxn ang="0">
                  <a:pos x="58" y="505"/>
                </a:cxn>
                <a:cxn ang="0">
                  <a:pos x="24" y="483"/>
                </a:cxn>
                <a:cxn ang="0">
                  <a:pos x="4" y="457"/>
                </a:cxn>
                <a:cxn ang="0">
                  <a:pos x="20" y="389"/>
                </a:cxn>
                <a:cxn ang="0">
                  <a:pos x="36" y="357"/>
                </a:cxn>
                <a:cxn ang="0">
                  <a:pos x="56" y="342"/>
                </a:cxn>
                <a:cxn ang="0">
                  <a:pos x="56" y="318"/>
                </a:cxn>
                <a:cxn ang="0">
                  <a:pos x="43" y="288"/>
                </a:cxn>
                <a:cxn ang="0">
                  <a:pos x="36" y="262"/>
                </a:cxn>
                <a:cxn ang="0">
                  <a:pos x="36" y="235"/>
                </a:cxn>
                <a:cxn ang="0">
                  <a:pos x="47" y="197"/>
                </a:cxn>
                <a:cxn ang="0">
                  <a:pos x="65" y="161"/>
                </a:cxn>
                <a:cxn ang="0">
                  <a:pos x="80" y="138"/>
                </a:cxn>
                <a:cxn ang="0">
                  <a:pos x="98" y="124"/>
                </a:cxn>
                <a:cxn ang="0">
                  <a:pos x="124" y="114"/>
                </a:cxn>
                <a:cxn ang="0">
                  <a:pos x="148" y="90"/>
                </a:cxn>
                <a:cxn ang="0">
                  <a:pos x="165" y="65"/>
                </a:cxn>
                <a:cxn ang="0">
                  <a:pos x="173" y="41"/>
                </a:cxn>
                <a:cxn ang="0">
                  <a:pos x="191" y="21"/>
                </a:cxn>
                <a:cxn ang="0">
                  <a:pos x="216" y="16"/>
                </a:cxn>
                <a:cxn ang="0">
                  <a:pos x="238" y="28"/>
                </a:cxn>
                <a:cxn ang="0">
                  <a:pos x="265" y="49"/>
                </a:cxn>
                <a:cxn ang="0">
                  <a:pos x="297" y="52"/>
                </a:cxn>
                <a:cxn ang="0">
                  <a:pos x="324" y="40"/>
                </a:cxn>
                <a:cxn ang="0">
                  <a:pos x="351" y="29"/>
                </a:cxn>
                <a:cxn ang="0">
                  <a:pos x="377" y="14"/>
                </a:cxn>
                <a:cxn ang="0">
                  <a:pos x="396" y="0"/>
                </a:cxn>
                <a:cxn ang="0">
                  <a:pos x="413" y="15"/>
                </a:cxn>
                <a:cxn ang="0">
                  <a:pos x="438" y="42"/>
                </a:cxn>
                <a:cxn ang="0">
                  <a:pos x="473" y="50"/>
                </a:cxn>
                <a:cxn ang="0">
                  <a:pos x="513" y="54"/>
                </a:cxn>
                <a:cxn ang="0">
                  <a:pos x="497" y="74"/>
                </a:cxn>
                <a:cxn ang="0">
                  <a:pos x="490" y="104"/>
                </a:cxn>
                <a:cxn ang="0">
                  <a:pos x="477" y="134"/>
                </a:cxn>
                <a:cxn ang="0">
                  <a:pos x="455" y="157"/>
                </a:cxn>
                <a:cxn ang="0">
                  <a:pos x="437" y="184"/>
                </a:cxn>
                <a:cxn ang="0">
                  <a:pos x="438" y="206"/>
                </a:cxn>
                <a:cxn ang="0">
                  <a:pos x="454" y="232"/>
                </a:cxn>
                <a:cxn ang="0">
                  <a:pos x="470" y="265"/>
                </a:cxn>
                <a:cxn ang="0">
                  <a:pos x="473" y="299"/>
                </a:cxn>
                <a:cxn ang="0">
                  <a:pos x="460" y="330"/>
                </a:cxn>
                <a:cxn ang="0">
                  <a:pos x="441" y="352"/>
                </a:cxn>
                <a:cxn ang="0">
                  <a:pos x="422" y="371"/>
                </a:cxn>
                <a:cxn ang="0">
                  <a:pos x="390" y="382"/>
                </a:cxn>
                <a:cxn ang="0">
                  <a:pos x="356" y="389"/>
                </a:cxn>
                <a:cxn ang="0">
                  <a:pos x="331" y="395"/>
                </a:cxn>
                <a:cxn ang="0">
                  <a:pos x="307" y="413"/>
                </a:cxn>
                <a:cxn ang="0">
                  <a:pos x="299" y="438"/>
                </a:cxn>
                <a:cxn ang="0">
                  <a:pos x="298" y="464"/>
                </a:cxn>
                <a:cxn ang="0">
                  <a:pos x="307" y="490"/>
                </a:cxn>
                <a:cxn ang="0">
                  <a:pos x="326" y="502"/>
                </a:cxn>
                <a:cxn ang="0">
                  <a:pos x="333" y="524"/>
                </a:cxn>
                <a:cxn ang="0">
                  <a:pos x="345" y="541"/>
                </a:cxn>
                <a:cxn ang="0">
                  <a:pos x="348" y="565"/>
                </a:cxn>
                <a:cxn ang="0">
                  <a:pos x="355" y="596"/>
                </a:cxn>
              </a:cxnLst>
              <a:rect l="0" t="0" r="r" b="b"/>
              <a:pathLst>
                <a:path w="517" h="633">
                  <a:moveTo>
                    <a:pt x="362" y="632"/>
                  </a:moveTo>
                  <a:lnTo>
                    <a:pt x="360" y="631"/>
                  </a:lnTo>
                  <a:lnTo>
                    <a:pt x="359" y="631"/>
                  </a:lnTo>
                  <a:lnTo>
                    <a:pt x="357" y="631"/>
                  </a:lnTo>
                  <a:lnTo>
                    <a:pt x="357" y="630"/>
                  </a:lnTo>
                  <a:lnTo>
                    <a:pt x="356" y="630"/>
                  </a:lnTo>
                  <a:lnTo>
                    <a:pt x="355" y="630"/>
                  </a:lnTo>
                  <a:lnTo>
                    <a:pt x="354" y="629"/>
                  </a:lnTo>
                  <a:lnTo>
                    <a:pt x="353" y="629"/>
                  </a:lnTo>
                  <a:lnTo>
                    <a:pt x="352" y="629"/>
                  </a:lnTo>
                  <a:lnTo>
                    <a:pt x="351" y="629"/>
                  </a:lnTo>
                  <a:lnTo>
                    <a:pt x="350" y="629"/>
                  </a:lnTo>
                  <a:lnTo>
                    <a:pt x="348" y="628"/>
                  </a:lnTo>
                  <a:lnTo>
                    <a:pt x="347" y="628"/>
                  </a:lnTo>
                  <a:lnTo>
                    <a:pt x="346" y="628"/>
                  </a:lnTo>
                  <a:lnTo>
                    <a:pt x="345" y="627"/>
                  </a:lnTo>
                  <a:lnTo>
                    <a:pt x="344" y="627"/>
                  </a:lnTo>
                  <a:lnTo>
                    <a:pt x="343" y="627"/>
                  </a:lnTo>
                  <a:lnTo>
                    <a:pt x="342" y="627"/>
                  </a:lnTo>
                  <a:lnTo>
                    <a:pt x="341" y="627"/>
                  </a:lnTo>
                  <a:lnTo>
                    <a:pt x="337" y="626"/>
                  </a:lnTo>
                  <a:lnTo>
                    <a:pt x="335" y="626"/>
                  </a:lnTo>
                  <a:lnTo>
                    <a:pt x="334" y="626"/>
                  </a:lnTo>
                  <a:lnTo>
                    <a:pt x="332" y="626"/>
                  </a:lnTo>
                  <a:lnTo>
                    <a:pt x="331" y="625"/>
                  </a:lnTo>
                  <a:lnTo>
                    <a:pt x="328" y="625"/>
                  </a:lnTo>
                  <a:lnTo>
                    <a:pt x="327" y="625"/>
                  </a:lnTo>
                  <a:lnTo>
                    <a:pt x="325" y="625"/>
                  </a:lnTo>
                  <a:lnTo>
                    <a:pt x="324" y="625"/>
                  </a:lnTo>
                  <a:lnTo>
                    <a:pt x="322" y="625"/>
                  </a:lnTo>
                  <a:lnTo>
                    <a:pt x="320" y="623"/>
                  </a:lnTo>
                  <a:lnTo>
                    <a:pt x="318" y="623"/>
                  </a:lnTo>
                  <a:lnTo>
                    <a:pt x="317" y="623"/>
                  </a:lnTo>
                  <a:lnTo>
                    <a:pt x="315" y="622"/>
                  </a:lnTo>
                  <a:lnTo>
                    <a:pt x="313" y="622"/>
                  </a:lnTo>
                  <a:lnTo>
                    <a:pt x="311" y="622"/>
                  </a:lnTo>
                  <a:lnTo>
                    <a:pt x="309" y="622"/>
                  </a:lnTo>
                  <a:lnTo>
                    <a:pt x="308" y="621"/>
                  </a:lnTo>
                  <a:lnTo>
                    <a:pt x="306" y="621"/>
                  </a:lnTo>
                  <a:lnTo>
                    <a:pt x="304" y="620"/>
                  </a:lnTo>
                  <a:lnTo>
                    <a:pt x="302" y="620"/>
                  </a:lnTo>
                  <a:lnTo>
                    <a:pt x="300" y="620"/>
                  </a:lnTo>
                  <a:lnTo>
                    <a:pt x="299" y="619"/>
                  </a:lnTo>
                  <a:lnTo>
                    <a:pt x="297" y="618"/>
                  </a:lnTo>
                  <a:lnTo>
                    <a:pt x="295" y="618"/>
                  </a:lnTo>
                  <a:lnTo>
                    <a:pt x="292" y="617"/>
                  </a:lnTo>
                  <a:lnTo>
                    <a:pt x="291" y="617"/>
                  </a:lnTo>
                  <a:lnTo>
                    <a:pt x="289" y="616"/>
                  </a:lnTo>
                  <a:lnTo>
                    <a:pt x="287" y="615"/>
                  </a:lnTo>
                  <a:lnTo>
                    <a:pt x="286" y="614"/>
                  </a:lnTo>
                  <a:lnTo>
                    <a:pt x="283" y="614"/>
                  </a:lnTo>
                  <a:lnTo>
                    <a:pt x="279" y="612"/>
                  </a:lnTo>
                  <a:lnTo>
                    <a:pt x="277" y="610"/>
                  </a:lnTo>
                  <a:lnTo>
                    <a:pt x="275" y="608"/>
                  </a:lnTo>
                  <a:lnTo>
                    <a:pt x="273" y="607"/>
                  </a:lnTo>
                  <a:lnTo>
                    <a:pt x="271" y="606"/>
                  </a:lnTo>
                  <a:lnTo>
                    <a:pt x="270" y="605"/>
                  </a:lnTo>
                  <a:lnTo>
                    <a:pt x="268" y="603"/>
                  </a:lnTo>
                  <a:lnTo>
                    <a:pt x="265" y="602"/>
                  </a:lnTo>
                  <a:lnTo>
                    <a:pt x="263" y="601"/>
                  </a:lnTo>
                  <a:lnTo>
                    <a:pt x="261" y="599"/>
                  </a:lnTo>
                  <a:lnTo>
                    <a:pt x="259" y="598"/>
                  </a:lnTo>
                  <a:lnTo>
                    <a:pt x="256" y="597"/>
                  </a:lnTo>
                  <a:lnTo>
                    <a:pt x="255" y="595"/>
                  </a:lnTo>
                  <a:lnTo>
                    <a:pt x="253" y="593"/>
                  </a:lnTo>
                  <a:lnTo>
                    <a:pt x="251" y="592"/>
                  </a:lnTo>
                  <a:lnTo>
                    <a:pt x="248" y="590"/>
                  </a:lnTo>
                  <a:lnTo>
                    <a:pt x="246" y="589"/>
                  </a:lnTo>
                  <a:lnTo>
                    <a:pt x="244" y="588"/>
                  </a:lnTo>
                  <a:lnTo>
                    <a:pt x="243" y="586"/>
                  </a:lnTo>
                  <a:lnTo>
                    <a:pt x="241" y="585"/>
                  </a:lnTo>
                  <a:lnTo>
                    <a:pt x="238" y="583"/>
                  </a:lnTo>
                  <a:lnTo>
                    <a:pt x="236" y="582"/>
                  </a:lnTo>
                  <a:lnTo>
                    <a:pt x="234" y="580"/>
                  </a:lnTo>
                  <a:lnTo>
                    <a:pt x="232" y="578"/>
                  </a:lnTo>
                  <a:lnTo>
                    <a:pt x="229" y="577"/>
                  </a:lnTo>
                  <a:lnTo>
                    <a:pt x="227" y="575"/>
                  </a:lnTo>
                  <a:lnTo>
                    <a:pt x="225" y="574"/>
                  </a:lnTo>
                  <a:lnTo>
                    <a:pt x="223" y="573"/>
                  </a:lnTo>
                  <a:lnTo>
                    <a:pt x="220" y="571"/>
                  </a:lnTo>
                  <a:lnTo>
                    <a:pt x="218" y="570"/>
                  </a:lnTo>
                  <a:lnTo>
                    <a:pt x="217" y="569"/>
                  </a:lnTo>
                  <a:lnTo>
                    <a:pt x="212" y="567"/>
                  </a:lnTo>
                  <a:lnTo>
                    <a:pt x="210" y="566"/>
                  </a:lnTo>
                  <a:lnTo>
                    <a:pt x="208" y="565"/>
                  </a:lnTo>
                  <a:lnTo>
                    <a:pt x="206" y="563"/>
                  </a:lnTo>
                  <a:lnTo>
                    <a:pt x="203" y="562"/>
                  </a:lnTo>
                  <a:lnTo>
                    <a:pt x="201" y="561"/>
                  </a:lnTo>
                  <a:lnTo>
                    <a:pt x="199" y="560"/>
                  </a:lnTo>
                  <a:lnTo>
                    <a:pt x="198" y="559"/>
                  </a:lnTo>
                  <a:lnTo>
                    <a:pt x="196" y="558"/>
                  </a:lnTo>
                  <a:lnTo>
                    <a:pt x="193" y="558"/>
                  </a:lnTo>
                  <a:lnTo>
                    <a:pt x="191" y="557"/>
                  </a:lnTo>
                  <a:lnTo>
                    <a:pt x="189" y="556"/>
                  </a:lnTo>
                  <a:lnTo>
                    <a:pt x="187" y="556"/>
                  </a:lnTo>
                  <a:lnTo>
                    <a:pt x="184" y="555"/>
                  </a:lnTo>
                  <a:lnTo>
                    <a:pt x="182" y="554"/>
                  </a:lnTo>
                  <a:lnTo>
                    <a:pt x="180" y="554"/>
                  </a:lnTo>
                  <a:lnTo>
                    <a:pt x="179" y="553"/>
                  </a:lnTo>
                  <a:lnTo>
                    <a:pt x="176" y="552"/>
                  </a:lnTo>
                  <a:lnTo>
                    <a:pt x="174" y="552"/>
                  </a:lnTo>
                  <a:lnTo>
                    <a:pt x="172" y="552"/>
                  </a:lnTo>
                  <a:lnTo>
                    <a:pt x="170" y="551"/>
                  </a:lnTo>
                  <a:lnTo>
                    <a:pt x="169" y="550"/>
                  </a:lnTo>
                  <a:lnTo>
                    <a:pt x="166" y="550"/>
                  </a:lnTo>
                  <a:lnTo>
                    <a:pt x="164" y="548"/>
                  </a:lnTo>
                  <a:lnTo>
                    <a:pt x="162" y="548"/>
                  </a:lnTo>
                  <a:lnTo>
                    <a:pt x="160" y="547"/>
                  </a:lnTo>
                  <a:lnTo>
                    <a:pt x="157" y="547"/>
                  </a:lnTo>
                  <a:lnTo>
                    <a:pt x="156" y="547"/>
                  </a:lnTo>
                  <a:lnTo>
                    <a:pt x="154" y="546"/>
                  </a:lnTo>
                  <a:lnTo>
                    <a:pt x="152" y="546"/>
                  </a:lnTo>
                  <a:lnTo>
                    <a:pt x="151" y="545"/>
                  </a:lnTo>
                  <a:lnTo>
                    <a:pt x="146" y="544"/>
                  </a:lnTo>
                  <a:lnTo>
                    <a:pt x="144" y="544"/>
                  </a:lnTo>
                  <a:lnTo>
                    <a:pt x="142" y="543"/>
                  </a:lnTo>
                  <a:lnTo>
                    <a:pt x="141" y="543"/>
                  </a:lnTo>
                  <a:lnTo>
                    <a:pt x="138" y="543"/>
                  </a:lnTo>
                  <a:lnTo>
                    <a:pt x="136" y="542"/>
                  </a:lnTo>
                  <a:lnTo>
                    <a:pt x="135" y="541"/>
                  </a:lnTo>
                  <a:lnTo>
                    <a:pt x="133" y="541"/>
                  </a:lnTo>
                  <a:lnTo>
                    <a:pt x="130" y="541"/>
                  </a:lnTo>
                  <a:lnTo>
                    <a:pt x="129" y="540"/>
                  </a:lnTo>
                  <a:lnTo>
                    <a:pt x="127" y="539"/>
                  </a:lnTo>
                  <a:lnTo>
                    <a:pt x="125" y="539"/>
                  </a:lnTo>
                  <a:lnTo>
                    <a:pt x="124" y="539"/>
                  </a:lnTo>
                  <a:lnTo>
                    <a:pt x="121" y="538"/>
                  </a:lnTo>
                  <a:lnTo>
                    <a:pt x="119" y="537"/>
                  </a:lnTo>
                  <a:lnTo>
                    <a:pt x="118" y="537"/>
                  </a:lnTo>
                  <a:lnTo>
                    <a:pt x="116" y="536"/>
                  </a:lnTo>
                  <a:lnTo>
                    <a:pt x="115" y="535"/>
                  </a:lnTo>
                  <a:lnTo>
                    <a:pt x="112" y="535"/>
                  </a:lnTo>
                  <a:lnTo>
                    <a:pt x="110" y="533"/>
                  </a:lnTo>
                  <a:lnTo>
                    <a:pt x="109" y="532"/>
                  </a:lnTo>
                  <a:lnTo>
                    <a:pt x="107" y="532"/>
                  </a:lnTo>
                  <a:lnTo>
                    <a:pt x="106" y="531"/>
                  </a:lnTo>
                  <a:lnTo>
                    <a:pt x="103" y="530"/>
                  </a:lnTo>
                  <a:lnTo>
                    <a:pt x="101" y="530"/>
                  </a:lnTo>
                  <a:lnTo>
                    <a:pt x="100" y="529"/>
                  </a:lnTo>
                  <a:lnTo>
                    <a:pt x="98" y="528"/>
                  </a:lnTo>
                  <a:lnTo>
                    <a:pt x="97" y="527"/>
                  </a:lnTo>
                  <a:lnTo>
                    <a:pt x="94" y="526"/>
                  </a:lnTo>
                  <a:lnTo>
                    <a:pt x="92" y="526"/>
                  </a:lnTo>
                  <a:lnTo>
                    <a:pt x="91" y="525"/>
                  </a:lnTo>
                  <a:lnTo>
                    <a:pt x="88" y="523"/>
                  </a:lnTo>
                  <a:lnTo>
                    <a:pt x="85" y="522"/>
                  </a:lnTo>
                  <a:lnTo>
                    <a:pt x="83" y="521"/>
                  </a:lnTo>
                  <a:lnTo>
                    <a:pt x="82" y="520"/>
                  </a:lnTo>
                  <a:lnTo>
                    <a:pt x="80" y="518"/>
                  </a:lnTo>
                  <a:lnTo>
                    <a:pt x="79" y="517"/>
                  </a:lnTo>
                  <a:lnTo>
                    <a:pt x="76" y="516"/>
                  </a:lnTo>
                  <a:lnTo>
                    <a:pt x="74" y="515"/>
                  </a:lnTo>
                  <a:lnTo>
                    <a:pt x="73" y="513"/>
                  </a:lnTo>
                  <a:lnTo>
                    <a:pt x="71" y="512"/>
                  </a:lnTo>
                  <a:lnTo>
                    <a:pt x="70" y="511"/>
                  </a:lnTo>
                  <a:lnTo>
                    <a:pt x="67" y="510"/>
                  </a:lnTo>
                  <a:lnTo>
                    <a:pt x="65" y="509"/>
                  </a:lnTo>
                  <a:lnTo>
                    <a:pt x="64" y="508"/>
                  </a:lnTo>
                  <a:lnTo>
                    <a:pt x="63" y="507"/>
                  </a:lnTo>
                  <a:lnTo>
                    <a:pt x="61" y="505"/>
                  </a:lnTo>
                  <a:lnTo>
                    <a:pt x="58" y="505"/>
                  </a:lnTo>
                  <a:lnTo>
                    <a:pt x="56" y="502"/>
                  </a:lnTo>
                  <a:lnTo>
                    <a:pt x="55" y="501"/>
                  </a:lnTo>
                  <a:lnTo>
                    <a:pt x="53" y="500"/>
                  </a:lnTo>
                  <a:lnTo>
                    <a:pt x="52" y="499"/>
                  </a:lnTo>
                  <a:lnTo>
                    <a:pt x="49" y="498"/>
                  </a:lnTo>
                  <a:lnTo>
                    <a:pt x="48" y="497"/>
                  </a:lnTo>
                  <a:lnTo>
                    <a:pt x="46" y="496"/>
                  </a:lnTo>
                  <a:lnTo>
                    <a:pt x="45" y="495"/>
                  </a:lnTo>
                  <a:lnTo>
                    <a:pt x="43" y="494"/>
                  </a:lnTo>
                  <a:lnTo>
                    <a:pt x="40" y="492"/>
                  </a:lnTo>
                  <a:lnTo>
                    <a:pt x="38" y="492"/>
                  </a:lnTo>
                  <a:lnTo>
                    <a:pt x="37" y="490"/>
                  </a:lnTo>
                  <a:lnTo>
                    <a:pt x="35" y="490"/>
                  </a:lnTo>
                  <a:lnTo>
                    <a:pt x="34" y="488"/>
                  </a:lnTo>
                  <a:lnTo>
                    <a:pt x="31" y="487"/>
                  </a:lnTo>
                  <a:lnTo>
                    <a:pt x="30" y="486"/>
                  </a:lnTo>
                  <a:lnTo>
                    <a:pt x="29" y="485"/>
                  </a:lnTo>
                  <a:lnTo>
                    <a:pt x="28" y="485"/>
                  </a:lnTo>
                  <a:lnTo>
                    <a:pt x="27" y="485"/>
                  </a:lnTo>
                  <a:lnTo>
                    <a:pt x="27" y="484"/>
                  </a:lnTo>
                  <a:lnTo>
                    <a:pt x="25" y="484"/>
                  </a:lnTo>
                  <a:lnTo>
                    <a:pt x="25" y="483"/>
                  </a:lnTo>
                  <a:lnTo>
                    <a:pt x="24" y="483"/>
                  </a:lnTo>
                  <a:lnTo>
                    <a:pt x="22" y="482"/>
                  </a:lnTo>
                  <a:lnTo>
                    <a:pt x="21" y="482"/>
                  </a:lnTo>
                  <a:lnTo>
                    <a:pt x="20" y="481"/>
                  </a:lnTo>
                  <a:lnTo>
                    <a:pt x="19" y="481"/>
                  </a:lnTo>
                  <a:lnTo>
                    <a:pt x="18" y="481"/>
                  </a:lnTo>
                  <a:lnTo>
                    <a:pt x="17" y="480"/>
                  </a:lnTo>
                  <a:lnTo>
                    <a:pt x="16" y="480"/>
                  </a:lnTo>
                  <a:lnTo>
                    <a:pt x="15" y="479"/>
                  </a:lnTo>
                  <a:lnTo>
                    <a:pt x="13" y="479"/>
                  </a:lnTo>
                  <a:lnTo>
                    <a:pt x="11" y="478"/>
                  </a:lnTo>
                  <a:lnTo>
                    <a:pt x="9" y="478"/>
                  </a:lnTo>
                  <a:lnTo>
                    <a:pt x="9" y="477"/>
                  </a:lnTo>
                  <a:lnTo>
                    <a:pt x="8" y="477"/>
                  </a:lnTo>
                  <a:lnTo>
                    <a:pt x="7" y="477"/>
                  </a:lnTo>
                  <a:lnTo>
                    <a:pt x="6" y="476"/>
                  </a:lnTo>
                  <a:lnTo>
                    <a:pt x="4" y="476"/>
                  </a:lnTo>
                  <a:lnTo>
                    <a:pt x="3" y="476"/>
                  </a:lnTo>
                  <a:lnTo>
                    <a:pt x="2" y="475"/>
                  </a:lnTo>
                  <a:lnTo>
                    <a:pt x="1" y="475"/>
                  </a:lnTo>
                  <a:lnTo>
                    <a:pt x="0" y="475"/>
                  </a:lnTo>
                  <a:lnTo>
                    <a:pt x="2" y="466"/>
                  </a:lnTo>
                  <a:lnTo>
                    <a:pt x="3" y="462"/>
                  </a:lnTo>
                  <a:lnTo>
                    <a:pt x="4" y="457"/>
                  </a:lnTo>
                  <a:lnTo>
                    <a:pt x="6" y="453"/>
                  </a:lnTo>
                  <a:lnTo>
                    <a:pt x="7" y="450"/>
                  </a:lnTo>
                  <a:lnTo>
                    <a:pt x="7" y="446"/>
                  </a:lnTo>
                  <a:lnTo>
                    <a:pt x="8" y="442"/>
                  </a:lnTo>
                  <a:lnTo>
                    <a:pt x="9" y="438"/>
                  </a:lnTo>
                  <a:lnTo>
                    <a:pt x="9" y="435"/>
                  </a:lnTo>
                  <a:lnTo>
                    <a:pt x="10" y="432"/>
                  </a:lnTo>
                  <a:lnTo>
                    <a:pt x="11" y="428"/>
                  </a:lnTo>
                  <a:lnTo>
                    <a:pt x="11" y="425"/>
                  </a:lnTo>
                  <a:lnTo>
                    <a:pt x="12" y="422"/>
                  </a:lnTo>
                  <a:lnTo>
                    <a:pt x="13" y="419"/>
                  </a:lnTo>
                  <a:lnTo>
                    <a:pt x="13" y="416"/>
                  </a:lnTo>
                  <a:lnTo>
                    <a:pt x="15" y="413"/>
                  </a:lnTo>
                  <a:lnTo>
                    <a:pt x="15" y="410"/>
                  </a:lnTo>
                  <a:lnTo>
                    <a:pt x="16" y="408"/>
                  </a:lnTo>
                  <a:lnTo>
                    <a:pt x="16" y="405"/>
                  </a:lnTo>
                  <a:lnTo>
                    <a:pt x="17" y="403"/>
                  </a:lnTo>
                  <a:lnTo>
                    <a:pt x="18" y="400"/>
                  </a:lnTo>
                  <a:lnTo>
                    <a:pt x="18" y="397"/>
                  </a:lnTo>
                  <a:lnTo>
                    <a:pt x="18" y="395"/>
                  </a:lnTo>
                  <a:lnTo>
                    <a:pt x="19" y="393"/>
                  </a:lnTo>
                  <a:lnTo>
                    <a:pt x="20" y="391"/>
                  </a:lnTo>
                  <a:lnTo>
                    <a:pt x="20" y="389"/>
                  </a:lnTo>
                  <a:lnTo>
                    <a:pt x="20" y="388"/>
                  </a:lnTo>
                  <a:lnTo>
                    <a:pt x="21" y="386"/>
                  </a:lnTo>
                  <a:lnTo>
                    <a:pt x="22" y="383"/>
                  </a:lnTo>
                  <a:lnTo>
                    <a:pt x="22" y="382"/>
                  </a:lnTo>
                  <a:lnTo>
                    <a:pt x="24" y="380"/>
                  </a:lnTo>
                  <a:lnTo>
                    <a:pt x="25" y="377"/>
                  </a:lnTo>
                  <a:lnTo>
                    <a:pt x="25" y="376"/>
                  </a:lnTo>
                  <a:lnTo>
                    <a:pt x="26" y="374"/>
                  </a:lnTo>
                  <a:lnTo>
                    <a:pt x="27" y="373"/>
                  </a:lnTo>
                  <a:lnTo>
                    <a:pt x="27" y="372"/>
                  </a:lnTo>
                  <a:lnTo>
                    <a:pt x="28" y="370"/>
                  </a:lnTo>
                  <a:lnTo>
                    <a:pt x="28" y="368"/>
                  </a:lnTo>
                  <a:lnTo>
                    <a:pt x="29" y="367"/>
                  </a:lnTo>
                  <a:lnTo>
                    <a:pt x="29" y="366"/>
                  </a:lnTo>
                  <a:lnTo>
                    <a:pt x="30" y="365"/>
                  </a:lnTo>
                  <a:lnTo>
                    <a:pt x="31" y="364"/>
                  </a:lnTo>
                  <a:lnTo>
                    <a:pt x="31" y="363"/>
                  </a:lnTo>
                  <a:lnTo>
                    <a:pt x="33" y="362"/>
                  </a:lnTo>
                  <a:lnTo>
                    <a:pt x="34" y="361"/>
                  </a:lnTo>
                  <a:lnTo>
                    <a:pt x="34" y="360"/>
                  </a:lnTo>
                  <a:lnTo>
                    <a:pt x="35" y="359"/>
                  </a:lnTo>
                  <a:lnTo>
                    <a:pt x="35" y="358"/>
                  </a:lnTo>
                  <a:lnTo>
                    <a:pt x="36" y="357"/>
                  </a:lnTo>
                  <a:lnTo>
                    <a:pt x="36" y="356"/>
                  </a:lnTo>
                  <a:lnTo>
                    <a:pt x="37" y="355"/>
                  </a:lnTo>
                  <a:lnTo>
                    <a:pt x="38" y="355"/>
                  </a:lnTo>
                  <a:lnTo>
                    <a:pt x="38" y="353"/>
                  </a:lnTo>
                  <a:lnTo>
                    <a:pt x="39" y="352"/>
                  </a:lnTo>
                  <a:lnTo>
                    <a:pt x="40" y="352"/>
                  </a:lnTo>
                  <a:lnTo>
                    <a:pt x="40" y="351"/>
                  </a:lnTo>
                  <a:lnTo>
                    <a:pt x="42" y="350"/>
                  </a:lnTo>
                  <a:lnTo>
                    <a:pt x="43" y="350"/>
                  </a:lnTo>
                  <a:lnTo>
                    <a:pt x="43" y="349"/>
                  </a:lnTo>
                  <a:lnTo>
                    <a:pt x="44" y="349"/>
                  </a:lnTo>
                  <a:lnTo>
                    <a:pt x="45" y="348"/>
                  </a:lnTo>
                  <a:lnTo>
                    <a:pt x="47" y="347"/>
                  </a:lnTo>
                  <a:lnTo>
                    <a:pt x="47" y="346"/>
                  </a:lnTo>
                  <a:lnTo>
                    <a:pt x="48" y="346"/>
                  </a:lnTo>
                  <a:lnTo>
                    <a:pt x="49" y="345"/>
                  </a:lnTo>
                  <a:lnTo>
                    <a:pt x="51" y="345"/>
                  </a:lnTo>
                  <a:lnTo>
                    <a:pt x="52" y="344"/>
                  </a:lnTo>
                  <a:lnTo>
                    <a:pt x="53" y="344"/>
                  </a:lnTo>
                  <a:lnTo>
                    <a:pt x="54" y="344"/>
                  </a:lnTo>
                  <a:lnTo>
                    <a:pt x="54" y="343"/>
                  </a:lnTo>
                  <a:lnTo>
                    <a:pt x="55" y="342"/>
                  </a:lnTo>
                  <a:lnTo>
                    <a:pt x="56" y="342"/>
                  </a:lnTo>
                  <a:lnTo>
                    <a:pt x="57" y="342"/>
                  </a:lnTo>
                  <a:lnTo>
                    <a:pt x="57" y="341"/>
                  </a:lnTo>
                  <a:lnTo>
                    <a:pt x="58" y="341"/>
                  </a:lnTo>
                  <a:lnTo>
                    <a:pt x="58" y="340"/>
                  </a:lnTo>
                  <a:lnTo>
                    <a:pt x="60" y="340"/>
                  </a:lnTo>
                  <a:lnTo>
                    <a:pt x="60" y="338"/>
                  </a:lnTo>
                  <a:lnTo>
                    <a:pt x="60" y="337"/>
                  </a:lnTo>
                  <a:lnTo>
                    <a:pt x="61" y="337"/>
                  </a:lnTo>
                  <a:lnTo>
                    <a:pt x="61" y="336"/>
                  </a:lnTo>
                  <a:lnTo>
                    <a:pt x="61" y="335"/>
                  </a:lnTo>
                  <a:lnTo>
                    <a:pt x="61" y="333"/>
                  </a:lnTo>
                  <a:lnTo>
                    <a:pt x="61" y="332"/>
                  </a:lnTo>
                  <a:lnTo>
                    <a:pt x="61" y="331"/>
                  </a:lnTo>
                  <a:lnTo>
                    <a:pt x="60" y="330"/>
                  </a:lnTo>
                  <a:lnTo>
                    <a:pt x="60" y="329"/>
                  </a:lnTo>
                  <a:lnTo>
                    <a:pt x="60" y="328"/>
                  </a:lnTo>
                  <a:lnTo>
                    <a:pt x="58" y="327"/>
                  </a:lnTo>
                  <a:lnTo>
                    <a:pt x="58" y="326"/>
                  </a:lnTo>
                  <a:lnTo>
                    <a:pt x="58" y="325"/>
                  </a:lnTo>
                  <a:lnTo>
                    <a:pt x="57" y="322"/>
                  </a:lnTo>
                  <a:lnTo>
                    <a:pt x="56" y="320"/>
                  </a:lnTo>
                  <a:lnTo>
                    <a:pt x="56" y="319"/>
                  </a:lnTo>
                  <a:lnTo>
                    <a:pt x="56" y="318"/>
                  </a:lnTo>
                  <a:lnTo>
                    <a:pt x="55" y="317"/>
                  </a:lnTo>
                  <a:lnTo>
                    <a:pt x="55" y="316"/>
                  </a:lnTo>
                  <a:lnTo>
                    <a:pt x="54" y="315"/>
                  </a:lnTo>
                  <a:lnTo>
                    <a:pt x="54" y="314"/>
                  </a:lnTo>
                  <a:lnTo>
                    <a:pt x="53" y="312"/>
                  </a:lnTo>
                  <a:lnTo>
                    <a:pt x="53" y="311"/>
                  </a:lnTo>
                  <a:lnTo>
                    <a:pt x="52" y="310"/>
                  </a:lnTo>
                  <a:lnTo>
                    <a:pt x="52" y="309"/>
                  </a:lnTo>
                  <a:lnTo>
                    <a:pt x="51" y="307"/>
                  </a:lnTo>
                  <a:lnTo>
                    <a:pt x="51" y="305"/>
                  </a:lnTo>
                  <a:lnTo>
                    <a:pt x="49" y="304"/>
                  </a:lnTo>
                  <a:lnTo>
                    <a:pt x="49" y="303"/>
                  </a:lnTo>
                  <a:lnTo>
                    <a:pt x="48" y="302"/>
                  </a:lnTo>
                  <a:lnTo>
                    <a:pt x="48" y="301"/>
                  </a:lnTo>
                  <a:lnTo>
                    <a:pt x="47" y="299"/>
                  </a:lnTo>
                  <a:lnTo>
                    <a:pt x="46" y="296"/>
                  </a:lnTo>
                  <a:lnTo>
                    <a:pt x="45" y="295"/>
                  </a:lnTo>
                  <a:lnTo>
                    <a:pt x="45" y="294"/>
                  </a:lnTo>
                  <a:lnTo>
                    <a:pt x="45" y="292"/>
                  </a:lnTo>
                  <a:lnTo>
                    <a:pt x="44" y="291"/>
                  </a:lnTo>
                  <a:lnTo>
                    <a:pt x="44" y="290"/>
                  </a:lnTo>
                  <a:lnTo>
                    <a:pt x="43" y="289"/>
                  </a:lnTo>
                  <a:lnTo>
                    <a:pt x="43" y="288"/>
                  </a:lnTo>
                  <a:lnTo>
                    <a:pt x="43" y="286"/>
                  </a:lnTo>
                  <a:lnTo>
                    <a:pt x="42" y="286"/>
                  </a:lnTo>
                  <a:lnTo>
                    <a:pt x="42" y="284"/>
                  </a:lnTo>
                  <a:lnTo>
                    <a:pt x="40" y="284"/>
                  </a:lnTo>
                  <a:lnTo>
                    <a:pt x="40" y="283"/>
                  </a:lnTo>
                  <a:lnTo>
                    <a:pt x="40" y="282"/>
                  </a:lnTo>
                  <a:lnTo>
                    <a:pt x="40" y="281"/>
                  </a:lnTo>
                  <a:lnTo>
                    <a:pt x="39" y="280"/>
                  </a:lnTo>
                  <a:lnTo>
                    <a:pt x="39" y="279"/>
                  </a:lnTo>
                  <a:lnTo>
                    <a:pt x="39" y="277"/>
                  </a:lnTo>
                  <a:lnTo>
                    <a:pt x="38" y="276"/>
                  </a:lnTo>
                  <a:lnTo>
                    <a:pt x="38" y="275"/>
                  </a:lnTo>
                  <a:lnTo>
                    <a:pt x="38" y="274"/>
                  </a:lnTo>
                  <a:lnTo>
                    <a:pt x="38" y="273"/>
                  </a:lnTo>
                  <a:lnTo>
                    <a:pt x="37" y="272"/>
                  </a:lnTo>
                  <a:lnTo>
                    <a:pt x="37" y="271"/>
                  </a:lnTo>
                  <a:lnTo>
                    <a:pt x="37" y="270"/>
                  </a:lnTo>
                  <a:lnTo>
                    <a:pt x="37" y="269"/>
                  </a:lnTo>
                  <a:lnTo>
                    <a:pt x="36" y="269"/>
                  </a:lnTo>
                  <a:lnTo>
                    <a:pt x="36" y="267"/>
                  </a:lnTo>
                  <a:lnTo>
                    <a:pt x="36" y="266"/>
                  </a:lnTo>
                  <a:lnTo>
                    <a:pt x="36" y="265"/>
                  </a:lnTo>
                  <a:lnTo>
                    <a:pt x="36" y="262"/>
                  </a:lnTo>
                  <a:lnTo>
                    <a:pt x="35" y="261"/>
                  </a:lnTo>
                  <a:lnTo>
                    <a:pt x="35" y="260"/>
                  </a:lnTo>
                  <a:lnTo>
                    <a:pt x="35" y="259"/>
                  </a:lnTo>
                  <a:lnTo>
                    <a:pt x="35" y="258"/>
                  </a:lnTo>
                  <a:lnTo>
                    <a:pt x="35" y="257"/>
                  </a:lnTo>
                  <a:lnTo>
                    <a:pt x="35" y="256"/>
                  </a:lnTo>
                  <a:lnTo>
                    <a:pt x="34" y="254"/>
                  </a:lnTo>
                  <a:lnTo>
                    <a:pt x="34" y="253"/>
                  </a:lnTo>
                  <a:lnTo>
                    <a:pt x="34" y="252"/>
                  </a:lnTo>
                  <a:lnTo>
                    <a:pt x="34" y="251"/>
                  </a:lnTo>
                  <a:lnTo>
                    <a:pt x="34" y="250"/>
                  </a:lnTo>
                  <a:lnTo>
                    <a:pt x="34" y="249"/>
                  </a:lnTo>
                  <a:lnTo>
                    <a:pt x="34" y="247"/>
                  </a:lnTo>
                  <a:lnTo>
                    <a:pt x="34" y="245"/>
                  </a:lnTo>
                  <a:lnTo>
                    <a:pt x="35" y="244"/>
                  </a:lnTo>
                  <a:lnTo>
                    <a:pt x="35" y="243"/>
                  </a:lnTo>
                  <a:lnTo>
                    <a:pt x="35" y="242"/>
                  </a:lnTo>
                  <a:lnTo>
                    <a:pt x="35" y="241"/>
                  </a:lnTo>
                  <a:lnTo>
                    <a:pt x="35" y="240"/>
                  </a:lnTo>
                  <a:lnTo>
                    <a:pt x="35" y="239"/>
                  </a:lnTo>
                  <a:lnTo>
                    <a:pt x="36" y="238"/>
                  </a:lnTo>
                  <a:lnTo>
                    <a:pt x="36" y="237"/>
                  </a:lnTo>
                  <a:lnTo>
                    <a:pt x="36" y="235"/>
                  </a:lnTo>
                  <a:lnTo>
                    <a:pt x="36" y="234"/>
                  </a:lnTo>
                  <a:lnTo>
                    <a:pt x="36" y="232"/>
                  </a:lnTo>
                  <a:lnTo>
                    <a:pt x="37" y="230"/>
                  </a:lnTo>
                  <a:lnTo>
                    <a:pt x="37" y="229"/>
                  </a:lnTo>
                  <a:lnTo>
                    <a:pt x="38" y="228"/>
                  </a:lnTo>
                  <a:lnTo>
                    <a:pt x="38" y="225"/>
                  </a:lnTo>
                  <a:lnTo>
                    <a:pt x="38" y="224"/>
                  </a:lnTo>
                  <a:lnTo>
                    <a:pt x="39" y="222"/>
                  </a:lnTo>
                  <a:lnTo>
                    <a:pt x="39" y="221"/>
                  </a:lnTo>
                  <a:lnTo>
                    <a:pt x="40" y="219"/>
                  </a:lnTo>
                  <a:lnTo>
                    <a:pt x="40" y="217"/>
                  </a:lnTo>
                  <a:lnTo>
                    <a:pt x="40" y="215"/>
                  </a:lnTo>
                  <a:lnTo>
                    <a:pt x="42" y="214"/>
                  </a:lnTo>
                  <a:lnTo>
                    <a:pt x="43" y="212"/>
                  </a:lnTo>
                  <a:lnTo>
                    <a:pt x="43" y="211"/>
                  </a:lnTo>
                  <a:lnTo>
                    <a:pt x="43" y="209"/>
                  </a:lnTo>
                  <a:lnTo>
                    <a:pt x="44" y="207"/>
                  </a:lnTo>
                  <a:lnTo>
                    <a:pt x="45" y="206"/>
                  </a:lnTo>
                  <a:lnTo>
                    <a:pt x="45" y="204"/>
                  </a:lnTo>
                  <a:lnTo>
                    <a:pt x="46" y="202"/>
                  </a:lnTo>
                  <a:lnTo>
                    <a:pt x="46" y="200"/>
                  </a:lnTo>
                  <a:lnTo>
                    <a:pt x="47" y="198"/>
                  </a:lnTo>
                  <a:lnTo>
                    <a:pt x="47" y="197"/>
                  </a:lnTo>
                  <a:lnTo>
                    <a:pt x="48" y="195"/>
                  </a:lnTo>
                  <a:lnTo>
                    <a:pt x="49" y="194"/>
                  </a:lnTo>
                  <a:lnTo>
                    <a:pt x="49" y="192"/>
                  </a:lnTo>
                  <a:lnTo>
                    <a:pt x="51" y="190"/>
                  </a:lnTo>
                  <a:lnTo>
                    <a:pt x="51" y="189"/>
                  </a:lnTo>
                  <a:lnTo>
                    <a:pt x="52" y="187"/>
                  </a:lnTo>
                  <a:lnTo>
                    <a:pt x="52" y="185"/>
                  </a:lnTo>
                  <a:lnTo>
                    <a:pt x="53" y="183"/>
                  </a:lnTo>
                  <a:lnTo>
                    <a:pt x="54" y="182"/>
                  </a:lnTo>
                  <a:lnTo>
                    <a:pt x="54" y="181"/>
                  </a:lnTo>
                  <a:lnTo>
                    <a:pt x="55" y="179"/>
                  </a:lnTo>
                  <a:lnTo>
                    <a:pt x="56" y="178"/>
                  </a:lnTo>
                  <a:lnTo>
                    <a:pt x="56" y="177"/>
                  </a:lnTo>
                  <a:lnTo>
                    <a:pt x="58" y="174"/>
                  </a:lnTo>
                  <a:lnTo>
                    <a:pt x="58" y="172"/>
                  </a:lnTo>
                  <a:lnTo>
                    <a:pt x="60" y="170"/>
                  </a:lnTo>
                  <a:lnTo>
                    <a:pt x="60" y="169"/>
                  </a:lnTo>
                  <a:lnTo>
                    <a:pt x="61" y="168"/>
                  </a:lnTo>
                  <a:lnTo>
                    <a:pt x="62" y="166"/>
                  </a:lnTo>
                  <a:lnTo>
                    <a:pt x="63" y="164"/>
                  </a:lnTo>
                  <a:lnTo>
                    <a:pt x="63" y="163"/>
                  </a:lnTo>
                  <a:lnTo>
                    <a:pt x="64" y="162"/>
                  </a:lnTo>
                  <a:lnTo>
                    <a:pt x="65" y="161"/>
                  </a:lnTo>
                  <a:lnTo>
                    <a:pt x="65" y="160"/>
                  </a:lnTo>
                  <a:lnTo>
                    <a:pt x="66" y="159"/>
                  </a:lnTo>
                  <a:lnTo>
                    <a:pt x="67" y="157"/>
                  </a:lnTo>
                  <a:lnTo>
                    <a:pt x="67" y="156"/>
                  </a:lnTo>
                  <a:lnTo>
                    <a:pt x="69" y="155"/>
                  </a:lnTo>
                  <a:lnTo>
                    <a:pt x="69" y="154"/>
                  </a:lnTo>
                  <a:lnTo>
                    <a:pt x="70" y="153"/>
                  </a:lnTo>
                  <a:lnTo>
                    <a:pt x="70" y="152"/>
                  </a:lnTo>
                  <a:lnTo>
                    <a:pt x="71" y="151"/>
                  </a:lnTo>
                  <a:lnTo>
                    <a:pt x="72" y="150"/>
                  </a:lnTo>
                  <a:lnTo>
                    <a:pt x="72" y="149"/>
                  </a:lnTo>
                  <a:lnTo>
                    <a:pt x="73" y="149"/>
                  </a:lnTo>
                  <a:lnTo>
                    <a:pt x="73" y="148"/>
                  </a:lnTo>
                  <a:lnTo>
                    <a:pt x="74" y="147"/>
                  </a:lnTo>
                  <a:lnTo>
                    <a:pt x="74" y="146"/>
                  </a:lnTo>
                  <a:lnTo>
                    <a:pt x="75" y="146"/>
                  </a:lnTo>
                  <a:lnTo>
                    <a:pt x="76" y="145"/>
                  </a:lnTo>
                  <a:lnTo>
                    <a:pt x="76" y="144"/>
                  </a:lnTo>
                  <a:lnTo>
                    <a:pt x="76" y="142"/>
                  </a:lnTo>
                  <a:lnTo>
                    <a:pt x="78" y="142"/>
                  </a:lnTo>
                  <a:lnTo>
                    <a:pt x="79" y="140"/>
                  </a:lnTo>
                  <a:lnTo>
                    <a:pt x="80" y="139"/>
                  </a:lnTo>
                  <a:lnTo>
                    <a:pt x="80" y="138"/>
                  </a:lnTo>
                  <a:lnTo>
                    <a:pt x="81" y="138"/>
                  </a:lnTo>
                  <a:lnTo>
                    <a:pt x="81" y="137"/>
                  </a:lnTo>
                  <a:lnTo>
                    <a:pt x="82" y="136"/>
                  </a:lnTo>
                  <a:lnTo>
                    <a:pt x="83" y="135"/>
                  </a:lnTo>
                  <a:lnTo>
                    <a:pt x="83" y="134"/>
                  </a:lnTo>
                  <a:lnTo>
                    <a:pt x="84" y="134"/>
                  </a:lnTo>
                  <a:lnTo>
                    <a:pt x="84" y="133"/>
                  </a:lnTo>
                  <a:lnTo>
                    <a:pt x="85" y="133"/>
                  </a:lnTo>
                  <a:lnTo>
                    <a:pt x="85" y="132"/>
                  </a:lnTo>
                  <a:lnTo>
                    <a:pt x="87" y="131"/>
                  </a:lnTo>
                  <a:lnTo>
                    <a:pt x="88" y="130"/>
                  </a:lnTo>
                  <a:lnTo>
                    <a:pt x="89" y="130"/>
                  </a:lnTo>
                  <a:lnTo>
                    <a:pt x="89" y="129"/>
                  </a:lnTo>
                  <a:lnTo>
                    <a:pt x="90" y="129"/>
                  </a:lnTo>
                  <a:lnTo>
                    <a:pt x="90" y="127"/>
                  </a:lnTo>
                  <a:lnTo>
                    <a:pt x="91" y="127"/>
                  </a:lnTo>
                  <a:lnTo>
                    <a:pt x="92" y="126"/>
                  </a:lnTo>
                  <a:lnTo>
                    <a:pt x="93" y="125"/>
                  </a:lnTo>
                  <a:lnTo>
                    <a:pt x="94" y="125"/>
                  </a:lnTo>
                  <a:lnTo>
                    <a:pt x="96" y="125"/>
                  </a:lnTo>
                  <a:lnTo>
                    <a:pt x="97" y="125"/>
                  </a:lnTo>
                  <a:lnTo>
                    <a:pt x="98" y="125"/>
                  </a:lnTo>
                  <a:lnTo>
                    <a:pt x="98" y="124"/>
                  </a:lnTo>
                  <a:lnTo>
                    <a:pt x="99" y="124"/>
                  </a:lnTo>
                  <a:lnTo>
                    <a:pt x="100" y="124"/>
                  </a:lnTo>
                  <a:lnTo>
                    <a:pt x="101" y="124"/>
                  </a:lnTo>
                  <a:lnTo>
                    <a:pt x="102" y="123"/>
                  </a:lnTo>
                  <a:lnTo>
                    <a:pt x="103" y="123"/>
                  </a:lnTo>
                  <a:lnTo>
                    <a:pt x="105" y="123"/>
                  </a:lnTo>
                  <a:lnTo>
                    <a:pt x="106" y="123"/>
                  </a:lnTo>
                  <a:lnTo>
                    <a:pt x="107" y="122"/>
                  </a:lnTo>
                  <a:lnTo>
                    <a:pt x="108" y="122"/>
                  </a:lnTo>
                  <a:lnTo>
                    <a:pt x="109" y="122"/>
                  </a:lnTo>
                  <a:lnTo>
                    <a:pt x="110" y="121"/>
                  </a:lnTo>
                  <a:lnTo>
                    <a:pt x="111" y="121"/>
                  </a:lnTo>
                  <a:lnTo>
                    <a:pt x="112" y="120"/>
                  </a:lnTo>
                  <a:lnTo>
                    <a:pt x="114" y="120"/>
                  </a:lnTo>
                  <a:lnTo>
                    <a:pt x="115" y="120"/>
                  </a:lnTo>
                  <a:lnTo>
                    <a:pt x="115" y="119"/>
                  </a:lnTo>
                  <a:lnTo>
                    <a:pt x="116" y="119"/>
                  </a:lnTo>
                  <a:lnTo>
                    <a:pt x="117" y="118"/>
                  </a:lnTo>
                  <a:lnTo>
                    <a:pt x="119" y="117"/>
                  </a:lnTo>
                  <a:lnTo>
                    <a:pt x="120" y="116"/>
                  </a:lnTo>
                  <a:lnTo>
                    <a:pt x="121" y="115"/>
                  </a:lnTo>
                  <a:lnTo>
                    <a:pt x="123" y="115"/>
                  </a:lnTo>
                  <a:lnTo>
                    <a:pt x="124" y="114"/>
                  </a:lnTo>
                  <a:lnTo>
                    <a:pt x="125" y="112"/>
                  </a:lnTo>
                  <a:lnTo>
                    <a:pt x="126" y="111"/>
                  </a:lnTo>
                  <a:lnTo>
                    <a:pt x="127" y="110"/>
                  </a:lnTo>
                  <a:lnTo>
                    <a:pt x="128" y="110"/>
                  </a:lnTo>
                  <a:lnTo>
                    <a:pt x="129" y="109"/>
                  </a:lnTo>
                  <a:lnTo>
                    <a:pt x="130" y="108"/>
                  </a:lnTo>
                  <a:lnTo>
                    <a:pt x="132" y="108"/>
                  </a:lnTo>
                  <a:lnTo>
                    <a:pt x="133" y="106"/>
                  </a:lnTo>
                  <a:lnTo>
                    <a:pt x="134" y="105"/>
                  </a:lnTo>
                  <a:lnTo>
                    <a:pt x="135" y="104"/>
                  </a:lnTo>
                  <a:lnTo>
                    <a:pt x="136" y="103"/>
                  </a:lnTo>
                  <a:lnTo>
                    <a:pt x="137" y="102"/>
                  </a:lnTo>
                  <a:lnTo>
                    <a:pt x="138" y="102"/>
                  </a:lnTo>
                  <a:lnTo>
                    <a:pt x="139" y="100"/>
                  </a:lnTo>
                  <a:lnTo>
                    <a:pt x="141" y="99"/>
                  </a:lnTo>
                  <a:lnTo>
                    <a:pt x="142" y="97"/>
                  </a:lnTo>
                  <a:lnTo>
                    <a:pt x="143" y="96"/>
                  </a:lnTo>
                  <a:lnTo>
                    <a:pt x="144" y="95"/>
                  </a:lnTo>
                  <a:lnTo>
                    <a:pt x="144" y="94"/>
                  </a:lnTo>
                  <a:lnTo>
                    <a:pt x="145" y="93"/>
                  </a:lnTo>
                  <a:lnTo>
                    <a:pt x="146" y="93"/>
                  </a:lnTo>
                  <a:lnTo>
                    <a:pt x="148" y="91"/>
                  </a:lnTo>
                  <a:lnTo>
                    <a:pt x="148" y="90"/>
                  </a:lnTo>
                  <a:lnTo>
                    <a:pt x="150" y="89"/>
                  </a:lnTo>
                  <a:lnTo>
                    <a:pt x="151" y="88"/>
                  </a:lnTo>
                  <a:lnTo>
                    <a:pt x="152" y="87"/>
                  </a:lnTo>
                  <a:lnTo>
                    <a:pt x="153" y="86"/>
                  </a:lnTo>
                  <a:lnTo>
                    <a:pt x="153" y="85"/>
                  </a:lnTo>
                  <a:lnTo>
                    <a:pt x="154" y="84"/>
                  </a:lnTo>
                  <a:lnTo>
                    <a:pt x="155" y="82"/>
                  </a:lnTo>
                  <a:lnTo>
                    <a:pt x="156" y="80"/>
                  </a:lnTo>
                  <a:lnTo>
                    <a:pt x="157" y="80"/>
                  </a:lnTo>
                  <a:lnTo>
                    <a:pt x="157" y="79"/>
                  </a:lnTo>
                  <a:lnTo>
                    <a:pt x="159" y="78"/>
                  </a:lnTo>
                  <a:lnTo>
                    <a:pt x="159" y="77"/>
                  </a:lnTo>
                  <a:lnTo>
                    <a:pt x="160" y="76"/>
                  </a:lnTo>
                  <a:lnTo>
                    <a:pt x="160" y="75"/>
                  </a:lnTo>
                  <a:lnTo>
                    <a:pt x="161" y="74"/>
                  </a:lnTo>
                  <a:lnTo>
                    <a:pt x="162" y="73"/>
                  </a:lnTo>
                  <a:lnTo>
                    <a:pt x="162" y="72"/>
                  </a:lnTo>
                  <a:lnTo>
                    <a:pt x="163" y="70"/>
                  </a:lnTo>
                  <a:lnTo>
                    <a:pt x="164" y="70"/>
                  </a:lnTo>
                  <a:lnTo>
                    <a:pt x="164" y="69"/>
                  </a:lnTo>
                  <a:lnTo>
                    <a:pt x="164" y="67"/>
                  </a:lnTo>
                  <a:lnTo>
                    <a:pt x="165" y="66"/>
                  </a:lnTo>
                  <a:lnTo>
                    <a:pt x="165" y="65"/>
                  </a:lnTo>
                  <a:lnTo>
                    <a:pt x="166" y="64"/>
                  </a:lnTo>
                  <a:lnTo>
                    <a:pt x="166" y="63"/>
                  </a:lnTo>
                  <a:lnTo>
                    <a:pt x="166" y="62"/>
                  </a:lnTo>
                  <a:lnTo>
                    <a:pt x="168" y="61"/>
                  </a:lnTo>
                  <a:lnTo>
                    <a:pt x="168" y="59"/>
                  </a:lnTo>
                  <a:lnTo>
                    <a:pt x="169" y="59"/>
                  </a:lnTo>
                  <a:lnTo>
                    <a:pt x="169" y="58"/>
                  </a:lnTo>
                  <a:lnTo>
                    <a:pt x="169" y="57"/>
                  </a:lnTo>
                  <a:lnTo>
                    <a:pt x="169" y="56"/>
                  </a:lnTo>
                  <a:lnTo>
                    <a:pt x="169" y="55"/>
                  </a:lnTo>
                  <a:lnTo>
                    <a:pt x="170" y="54"/>
                  </a:lnTo>
                  <a:lnTo>
                    <a:pt x="170" y="52"/>
                  </a:lnTo>
                  <a:lnTo>
                    <a:pt x="170" y="50"/>
                  </a:lnTo>
                  <a:lnTo>
                    <a:pt x="171" y="50"/>
                  </a:lnTo>
                  <a:lnTo>
                    <a:pt x="171" y="49"/>
                  </a:lnTo>
                  <a:lnTo>
                    <a:pt x="171" y="48"/>
                  </a:lnTo>
                  <a:lnTo>
                    <a:pt x="171" y="47"/>
                  </a:lnTo>
                  <a:lnTo>
                    <a:pt x="171" y="46"/>
                  </a:lnTo>
                  <a:lnTo>
                    <a:pt x="171" y="45"/>
                  </a:lnTo>
                  <a:lnTo>
                    <a:pt x="172" y="44"/>
                  </a:lnTo>
                  <a:lnTo>
                    <a:pt x="172" y="43"/>
                  </a:lnTo>
                  <a:lnTo>
                    <a:pt x="172" y="42"/>
                  </a:lnTo>
                  <a:lnTo>
                    <a:pt x="173" y="41"/>
                  </a:lnTo>
                  <a:lnTo>
                    <a:pt x="173" y="40"/>
                  </a:lnTo>
                  <a:lnTo>
                    <a:pt x="173" y="39"/>
                  </a:lnTo>
                  <a:lnTo>
                    <a:pt x="174" y="37"/>
                  </a:lnTo>
                  <a:lnTo>
                    <a:pt x="174" y="36"/>
                  </a:lnTo>
                  <a:lnTo>
                    <a:pt x="175" y="35"/>
                  </a:lnTo>
                  <a:lnTo>
                    <a:pt x="175" y="34"/>
                  </a:lnTo>
                  <a:lnTo>
                    <a:pt x="175" y="33"/>
                  </a:lnTo>
                  <a:lnTo>
                    <a:pt x="176" y="33"/>
                  </a:lnTo>
                  <a:lnTo>
                    <a:pt x="178" y="31"/>
                  </a:lnTo>
                  <a:lnTo>
                    <a:pt x="179" y="30"/>
                  </a:lnTo>
                  <a:lnTo>
                    <a:pt x="180" y="29"/>
                  </a:lnTo>
                  <a:lnTo>
                    <a:pt x="181" y="28"/>
                  </a:lnTo>
                  <a:lnTo>
                    <a:pt x="182" y="27"/>
                  </a:lnTo>
                  <a:lnTo>
                    <a:pt x="183" y="26"/>
                  </a:lnTo>
                  <a:lnTo>
                    <a:pt x="184" y="26"/>
                  </a:lnTo>
                  <a:lnTo>
                    <a:pt x="185" y="25"/>
                  </a:lnTo>
                  <a:lnTo>
                    <a:pt x="187" y="25"/>
                  </a:lnTo>
                  <a:lnTo>
                    <a:pt x="187" y="24"/>
                  </a:lnTo>
                  <a:lnTo>
                    <a:pt x="188" y="24"/>
                  </a:lnTo>
                  <a:lnTo>
                    <a:pt x="189" y="22"/>
                  </a:lnTo>
                  <a:lnTo>
                    <a:pt x="190" y="22"/>
                  </a:lnTo>
                  <a:lnTo>
                    <a:pt x="191" y="22"/>
                  </a:lnTo>
                  <a:lnTo>
                    <a:pt x="191" y="21"/>
                  </a:lnTo>
                  <a:lnTo>
                    <a:pt x="192" y="21"/>
                  </a:lnTo>
                  <a:lnTo>
                    <a:pt x="193" y="20"/>
                  </a:lnTo>
                  <a:lnTo>
                    <a:pt x="194" y="20"/>
                  </a:lnTo>
                  <a:lnTo>
                    <a:pt x="196" y="20"/>
                  </a:lnTo>
                  <a:lnTo>
                    <a:pt x="196" y="19"/>
                  </a:lnTo>
                  <a:lnTo>
                    <a:pt x="197" y="19"/>
                  </a:lnTo>
                  <a:lnTo>
                    <a:pt x="198" y="18"/>
                  </a:lnTo>
                  <a:lnTo>
                    <a:pt x="199" y="18"/>
                  </a:lnTo>
                  <a:lnTo>
                    <a:pt x="200" y="18"/>
                  </a:lnTo>
                  <a:lnTo>
                    <a:pt x="201" y="18"/>
                  </a:lnTo>
                  <a:lnTo>
                    <a:pt x="202" y="17"/>
                  </a:lnTo>
                  <a:lnTo>
                    <a:pt x="203" y="17"/>
                  </a:lnTo>
                  <a:lnTo>
                    <a:pt x="205" y="16"/>
                  </a:lnTo>
                  <a:lnTo>
                    <a:pt x="206" y="16"/>
                  </a:lnTo>
                  <a:lnTo>
                    <a:pt x="207" y="16"/>
                  </a:lnTo>
                  <a:lnTo>
                    <a:pt x="208" y="16"/>
                  </a:lnTo>
                  <a:lnTo>
                    <a:pt x="209" y="16"/>
                  </a:lnTo>
                  <a:lnTo>
                    <a:pt x="210" y="16"/>
                  </a:lnTo>
                  <a:lnTo>
                    <a:pt x="211" y="16"/>
                  </a:lnTo>
                  <a:lnTo>
                    <a:pt x="212" y="16"/>
                  </a:lnTo>
                  <a:lnTo>
                    <a:pt x="214" y="16"/>
                  </a:lnTo>
                  <a:lnTo>
                    <a:pt x="215" y="16"/>
                  </a:lnTo>
                  <a:lnTo>
                    <a:pt x="216" y="16"/>
                  </a:lnTo>
                  <a:lnTo>
                    <a:pt x="217" y="16"/>
                  </a:lnTo>
                  <a:lnTo>
                    <a:pt x="218" y="16"/>
                  </a:lnTo>
                  <a:lnTo>
                    <a:pt x="219" y="16"/>
                  </a:lnTo>
                  <a:lnTo>
                    <a:pt x="220" y="16"/>
                  </a:lnTo>
                  <a:lnTo>
                    <a:pt x="221" y="16"/>
                  </a:lnTo>
                  <a:lnTo>
                    <a:pt x="223" y="17"/>
                  </a:lnTo>
                  <a:lnTo>
                    <a:pt x="224" y="17"/>
                  </a:lnTo>
                  <a:lnTo>
                    <a:pt x="225" y="18"/>
                  </a:lnTo>
                  <a:lnTo>
                    <a:pt x="226" y="18"/>
                  </a:lnTo>
                  <a:lnTo>
                    <a:pt x="227" y="18"/>
                  </a:lnTo>
                  <a:lnTo>
                    <a:pt x="227" y="19"/>
                  </a:lnTo>
                  <a:lnTo>
                    <a:pt x="228" y="20"/>
                  </a:lnTo>
                  <a:lnTo>
                    <a:pt x="229" y="20"/>
                  </a:lnTo>
                  <a:lnTo>
                    <a:pt x="230" y="21"/>
                  </a:lnTo>
                  <a:lnTo>
                    <a:pt x="232" y="22"/>
                  </a:lnTo>
                  <a:lnTo>
                    <a:pt x="233" y="22"/>
                  </a:lnTo>
                  <a:lnTo>
                    <a:pt x="234" y="24"/>
                  </a:lnTo>
                  <a:lnTo>
                    <a:pt x="234" y="25"/>
                  </a:lnTo>
                  <a:lnTo>
                    <a:pt x="235" y="25"/>
                  </a:lnTo>
                  <a:lnTo>
                    <a:pt x="236" y="26"/>
                  </a:lnTo>
                  <a:lnTo>
                    <a:pt x="236" y="27"/>
                  </a:lnTo>
                  <a:lnTo>
                    <a:pt x="237" y="27"/>
                  </a:lnTo>
                  <a:lnTo>
                    <a:pt x="238" y="28"/>
                  </a:lnTo>
                  <a:lnTo>
                    <a:pt x="238" y="29"/>
                  </a:lnTo>
                  <a:lnTo>
                    <a:pt x="239" y="30"/>
                  </a:lnTo>
                  <a:lnTo>
                    <a:pt x="241" y="30"/>
                  </a:lnTo>
                  <a:lnTo>
                    <a:pt x="241" y="31"/>
                  </a:lnTo>
                  <a:lnTo>
                    <a:pt x="242" y="32"/>
                  </a:lnTo>
                  <a:lnTo>
                    <a:pt x="243" y="33"/>
                  </a:lnTo>
                  <a:lnTo>
                    <a:pt x="244" y="34"/>
                  </a:lnTo>
                  <a:lnTo>
                    <a:pt x="245" y="35"/>
                  </a:lnTo>
                  <a:lnTo>
                    <a:pt x="246" y="36"/>
                  </a:lnTo>
                  <a:lnTo>
                    <a:pt x="247" y="37"/>
                  </a:lnTo>
                  <a:lnTo>
                    <a:pt x="248" y="39"/>
                  </a:lnTo>
                  <a:lnTo>
                    <a:pt x="250" y="40"/>
                  </a:lnTo>
                  <a:lnTo>
                    <a:pt x="251" y="40"/>
                  </a:lnTo>
                  <a:lnTo>
                    <a:pt x="252" y="41"/>
                  </a:lnTo>
                  <a:lnTo>
                    <a:pt x="253" y="42"/>
                  </a:lnTo>
                  <a:lnTo>
                    <a:pt x="254" y="43"/>
                  </a:lnTo>
                  <a:lnTo>
                    <a:pt x="255" y="44"/>
                  </a:lnTo>
                  <a:lnTo>
                    <a:pt x="256" y="45"/>
                  </a:lnTo>
                  <a:lnTo>
                    <a:pt x="259" y="46"/>
                  </a:lnTo>
                  <a:lnTo>
                    <a:pt x="261" y="47"/>
                  </a:lnTo>
                  <a:lnTo>
                    <a:pt x="263" y="48"/>
                  </a:lnTo>
                  <a:lnTo>
                    <a:pt x="264" y="48"/>
                  </a:lnTo>
                  <a:lnTo>
                    <a:pt x="265" y="49"/>
                  </a:lnTo>
                  <a:lnTo>
                    <a:pt x="266" y="50"/>
                  </a:lnTo>
                  <a:lnTo>
                    <a:pt x="268" y="50"/>
                  </a:lnTo>
                  <a:lnTo>
                    <a:pt x="269" y="50"/>
                  </a:lnTo>
                  <a:lnTo>
                    <a:pt x="270" y="51"/>
                  </a:lnTo>
                  <a:lnTo>
                    <a:pt x="272" y="51"/>
                  </a:lnTo>
                  <a:lnTo>
                    <a:pt x="273" y="52"/>
                  </a:lnTo>
                  <a:lnTo>
                    <a:pt x="274" y="52"/>
                  </a:lnTo>
                  <a:lnTo>
                    <a:pt x="275" y="52"/>
                  </a:lnTo>
                  <a:lnTo>
                    <a:pt x="277" y="52"/>
                  </a:lnTo>
                  <a:lnTo>
                    <a:pt x="278" y="54"/>
                  </a:lnTo>
                  <a:lnTo>
                    <a:pt x="279" y="54"/>
                  </a:lnTo>
                  <a:lnTo>
                    <a:pt x="281" y="54"/>
                  </a:lnTo>
                  <a:lnTo>
                    <a:pt x="282" y="54"/>
                  </a:lnTo>
                  <a:lnTo>
                    <a:pt x="283" y="55"/>
                  </a:lnTo>
                  <a:lnTo>
                    <a:pt x="284" y="55"/>
                  </a:lnTo>
                  <a:lnTo>
                    <a:pt x="286" y="55"/>
                  </a:lnTo>
                  <a:lnTo>
                    <a:pt x="288" y="55"/>
                  </a:lnTo>
                  <a:lnTo>
                    <a:pt x="290" y="55"/>
                  </a:lnTo>
                  <a:lnTo>
                    <a:pt x="291" y="55"/>
                  </a:lnTo>
                  <a:lnTo>
                    <a:pt x="292" y="54"/>
                  </a:lnTo>
                  <a:lnTo>
                    <a:pt x="293" y="54"/>
                  </a:lnTo>
                  <a:lnTo>
                    <a:pt x="295" y="54"/>
                  </a:lnTo>
                  <a:lnTo>
                    <a:pt x="297" y="52"/>
                  </a:lnTo>
                  <a:lnTo>
                    <a:pt x="298" y="52"/>
                  </a:lnTo>
                  <a:lnTo>
                    <a:pt x="299" y="52"/>
                  </a:lnTo>
                  <a:lnTo>
                    <a:pt x="301" y="52"/>
                  </a:lnTo>
                  <a:lnTo>
                    <a:pt x="301" y="51"/>
                  </a:lnTo>
                  <a:lnTo>
                    <a:pt x="304" y="51"/>
                  </a:lnTo>
                  <a:lnTo>
                    <a:pt x="305" y="50"/>
                  </a:lnTo>
                  <a:lnTo>
                    <a:pt x="306" y="50"/>
                  </a:lnTo>
                  <a:lnTo>
                    <a:pt x="307" y="49"/>
                  </a:lnTo>
                  <a:lnTo>
                    <a:pt x="308" y="48"/>
                  </a:lnTo>
                  <a:lnTo>
                    <a:pt x="309" y="48"/>
                  </a:lnTo>
                  <a:lnTo>
                    <a:pt x="310" y="48"/>
                  </a:lnTo>
                  <a:lnTo>
                    <a:pt x="311" y="47"/>
                  </a:lnTo>
                  <a:lnTo>
                    <a:pt x="313" y="46"/>
                  </a:lnTo>
                  <a:lnTo>
                    <a:pt x="314" y="46"/>
                  </a:lnTo>
                  <a:lnTo>
                    <a:pt x="315" y="45"/>
                  </a:lnTo>
                  <a:lnTo>
                    <a:pt x="316" y="44"/>
                  </a:lnTo>
                  <a:lnTo>
                    <a:pt x="317" y="44"/>
                  </a:lnTo>
                  <a:lnTo>
                    <a:pt x="318" y="43"/>
                  </a:lnTo>
                  <a:lnTo>
                    <a:pt x="319" y="42"/>
                  </a:lnTo>
                  <a:lnTo>
                    <a:pt x="320" y="42"/>
                  </a:lnTo>
                  <a:lnTo>
                    <a:pt x="322" y="41"/>
                  </a:lnTo>
                  <a:lnTo>
                    <a:pt x="323" y="40"/>
                  </a:lnTo>
                  <a:lnTo>
                    <a:pt x="324" y="40"/>
                  </a:lnTo>
                  <a:lnTo>
                    <a:pt x="324" y="39"/>
                  </a:lnTo>
                  <a:lnTo>
                    <a:pt x="326" y="39"/>
                  </a:lnTo>
                  <a:lnTo>
                    <a:pt x="326" y="37"/>
                  </a:lnTo>
                  <a:lnTo>
                    <a:pt x="327" y="37"/>
                  </a:lnTo>
                  <a:lnTo>
                    <a:pt x="328" y="36"/>
                  </a:lnTo>
                  <a:lnTo>
                    <a:pt x="329" y="36"/>
                  </a:lnTo>
                  <a:lnTo>
                    <a:pt x="331" y="35"/>
                  </a:lnTo>
                  <a:lnTo>
                    <a:pt x="333" y="34"/>
                  </a:lnTo>
                  <a:lnTo>
                    <a:pt x="334" y="34"/>
                  </a:lnTo>
                  <a:lnTo>
                    <a:pt x="335" y="33"/>
                  </a:lnTo>
                  <a:lnTo>
                    <a:pt x="336" y="33"/>
                  </a:lnTo>
                  <a:lnTo>
                    <a:pt x="337" y="33"/>
                  </a:lnTo>
                  <a:lnTo>
                    <a:pt x="338" y="33"/>
                  </a:lnTo>
                  <a:lnTo>
                    <a:pt x="340" y="32"/>
                  </a:lnTo>
                  <a:lnTo>
                    <a:pt x="341" y="32"/>
                  </a:lnTo>
                  <a:lnTo>
                    <a:pt x="342" y="31"/>
                  </a:lnTo>
                  <a:lnTo>
                    <a:pt x="344" y="31"/>
                  </a:lnTo>
                  <a:lnTo>
                    <a:pt x="345" y="31"/>
                  </a:lnTo>
                  <a:lnTo>
                    <a:pt x="346" y="30"/>
                  </a:lnTo>
                  <a:lnTo>
                    <a:pt x="347" y="30"/>
                  </a:lnTo>
                  <a:lnTo>
                    <a:pt x="348" y="30"/>
                  </a:lnTo>
                  <a:lnTo>
                    <a:pt x="350" y="30"/>
                  </a:lnTo>
                  <a:lnTo>
                    <a:pt x="351" y="29"/>
                  </a:lnTo>
                  <a:lnTo>
                    <a:pt x="352" y="29"/>
                  </a:lnTo>
                  <a:lnTo>
                    <a:pt x="353" y="29"/>
                  </a:lnTo>
                  <a:lnTo>
                    <a:pt x="355" y="29"/>
                  </a:lnTo>
                  <a:lnTo>
                    <a:pt x="355" y="28"/>
                  </a:lnTo>
                  <a:lnTo>
                    <a:pt x="356" y="28"/>
                  </a:lnTo>
                  <a:lnTo>
                    <a:pt x="357" y="28"/>
                  </a:lnTo>
                  <a:lnTo>
                    <a:pt x="359" y="27"/>
                  </a:lnTo>
                  <a:lnTo>
                    <a:pt x="360" y="27"/>
                  </a:lnTo>
                  <a:lnTo>
                    <a:pt x="361" y="26"/>
                  </a:lnTo>
                  <a:lnTo>
                    <a:pt x="362" y="26"/>
                  </a:lnTo>
                  <a:lnTo>
                    <a:pt x="363" y="26"/>
                  </a:lnTo>
                  <a:lnTo>
                    <a:pt x="364" y="25"/>
                  </a:lnTo>
                  <a:lnTo>
                    <a:pt x="365" y="24"/>
                  </a:lnTo>
                  <a:lnTo>
                    <a:pt x="366" y="22"/>
                  </a:lnTo>
                  <a:lnTo>
                    <a:pt x="368" y="22"/>
                  </a:lnTo>
                  <a:lnTo>
                    <a:pt x="369" y="21"/>
                  </a:lnTo>
                  <a:lnTo>
                    <a:pt x="370" y="20"/>
                  </a:lnTo>
                  <a:lnTo>
                    <a:pt x="371" y="19"/>
                  </a:lnTo>
                  <a:lnTo>
                    <a:pt x="372" y="18"/>
                  </a:lnTo>
                  <a:lnTo>
                    <a:pt x="373" y="17"/>
                  </a:lnTo>
                  <a:lnTo>
                    <a:pt x="374" y="16"/>
                  </a:lnTo>
                  <a:lnTo>
                    <a:pt x="375" y="15"/>
                  </a:lnTo>
                  <a:lnTo>
                    <a:pt x="377" y="14"/>
                  </a:lnTo>
                  <a:lnTo>
                    <a:pt x="378" y="13"/>
                  </a:lnTo>
                  <a:lnTo>
                    <a:pt x="378" y="12"/>
                  </a:lnTo>
                  <a:lnTo>
                    <a:pt x="379" y="12"/>
                  </a:lnTo>
                  <a:lnTo>
                    <a:pt x="380" y="11"/>
                  </a:lnTo>
                  <a:lnTo>
                    <a:pt x="381" y="10"/>
                  </a:lnTo>
                  <a:lnTo>
                    <a:pt x="381" y="9"/>
                  </a:lnTo>
                  <a:lnTo>
                    <a:pt x="382" y="9"/>
                  </a:lnTo>
                  <a:lnTo>
                    <a:pt x="382" y="7"/>
                  </a:lnTo>
                  <a:lnTo>
                    <a:pt x="383" y="7"/>
                  </a:lnTo>
                  <a:lnTo>
                    <a:pt x="383" y="6"/>
                  </a:lnTo>
                  <a:lnTo>
                    <a:pt x="384" y="5"/>
                  </a:lnTo>
                  <a:lnTo>
                    <a:pt x="386" y="5"/>
                  </a:lnTo>
                  <a:lnTo>
                    <a:pt x="387" y="4"/>
                  </a:lnTo>
                  <a:lnTo>
                    <a:pt x="387" y="3"/>
                  </a:lnTo>
                  <a:lnTo>
                    <a:pt x="388" y="3"/>
                  </a:lnTo>
                  <a:lnTo>
                    <a:pt x="389" y="2"/>
                  </a:lnTo>
                  <a:lnTo>
                    <a:pt x="389" y="1"/>
                  </a:lnTo>
                  <a:lnTo>
                    <a:pt x="390" y="1"/>
                  </a:lnTo>
                  <a:lnTo>
                    <a:pt x="391" y="1"/>
                  </a:lnTo>
                  <a:lnTo>
                    <a:pt x="392" y="0"/>
                  </a:lnTo>
                  <a:lnTo>
                    <a:pt x="393" y="0"/>
                  </a:lnTo>
                  <a:lnTo>
                    <a:pt x="395" y="0"/>
                  </a:lnTo>
                  <a:lnTo>
                    <a:pt x="396" y="0"/>
                  </a:lnTo>
                  <a:lnTo>
                    <a:pt x="397" y="0"/>
                  </a:lnTo>
                  <a:lnTo>
                    <a:pt x="398" y="0"/>
                  </a:lnTo>
                  <a:lnTo>
                    <a:pt x="398" y="1"/>
                  </a:lnTo>
                  <a:lnTo>
                    <a:pt x="399" y="1"/>
                  </a:lnTo>
                  <a:lnTo>
                    <a:pt x="400" y="1"/>
                  </a:lnTo>
                  <a:lnTo>
                    <a:pt x="400" y="2"/>
                  </a:lnTo>
                  <a:lnTo>
                    <a:pt x="401" y="2"/>
                  </a:lnTo>
                  <a:lnTo>
                    <a:pt x="401" y="3"/>
                  </a:lnTo>
                  <a:lnTo>
                    <a:pt x="402" y="3"/>
                  </a:lnTo>
                  <a:lnTo>
                    <a:pt x="402" y="4"/>
                  </a:lnTo>
                  <a:lnTo>
                    <a:pt x="404" y="4"/>
                  </a:lnTo>
                  <a:lnTo>
                    <a:pt x="404" y="5"/>
                  </a:lnTo>
                  <a:lnTo>
                    <a:pt x="405" y="6"/>
                  </a:lnTo>
                  <a:lnTo>
                    <a:pt x="405" y="7"/>
                  </a:lnTo>
                  <a:lnTo>
                    <a:pt x="406" y="7"/>
                  </a:lnTo>
                  <a:lnTo>
                    <a:pt x="407" y="9"/>
                  </a:lnTo>
                  <a:lnTo>
                    <a:pt x="407" y="10"/>
                  </a:lnTo>
                  <a:lnTo>
                    <a:pt x="408" y="10"/>
                  </a:lnTo>
                  <a:lnTo>
                    <a:pt x="408" y="11"/>
                  </a:lnTo>
                  <a:lnTo>
                    <a:pt x="409" y="12"/>
                  </a:lnTo>
                  <a:lnTo>
                    <a:pt x="410" y="13"/>
                  </a:lnTo>
                  <a:lnTo>
                    <a:pt x="411" y="14"/>
                  </a:lnTo>
                  <a:lnTo>
                    <a:pt x="413" y="15"/>
                  </a:lnTo>
                  <a:lnTo>
                    <a:pt x="413" y="16"/>
                  </a:lnTo>
                  <a:lnTo>
                    <a:pt x="414" y="17"/>
                  </a:lnTo>
                  <a:lnTo>
                    <a:pt x="415" y="18"/>
                  </a:lnTo>
                  <a:lnTo>
                    <a:pt x="416" y="18"/>
                  </a:lnTo>
                  <a:lnTo>
                    <a:pt x="416" y="20"/>
                  </a:lnTo>
                  <a:lnTo>
                    <a:pt x="418" y="21"/>
                  </a:lnTo>
                  <a:lnTo>
                    <a:pt x="419" y="22"/>
                  </a:lnTo>
                  <a:lnTo>
                    <a:pt x="420" y="24"/>
                  </a:lnTo>
                  <a:lnTo>
                    <a:pt x="420" y="25"/>
                  </a:lnTo>
                  <a:lnTo>
                    <a:pt x="423" y="26"/>
                  </a:lnTo>
                  <a:lnTo>
                    <a:pt x="423" y="27"/>
                  </a:lnTo>
                  <a:lnTo>
                    <a:pt x="425" y="29"/>
                  </a:lnTo>
                  <a:lnTo>
                    <a:pt x="427" y="31"/>
                  </a:lnTo>
                  <a:lnTo>
                    <a:pt x="427" y="32"/>
                  </a:lnTo>
                  <a:lnTo>
                    <a:pt x="429" y="33"/>
                  </a:lnTo>
                  <a:lnTo>
                    <a:pt x="431" y="34"/>
                  </a:lnTo>
                  <a:lnTo>
                    <a:pt x="432" y="35"/>
                  </a:lnTo>
                  <a:lnTo>
                    <a:pt x="433" y="36"/>
                  </a:lnTo>
                  <a:lnTo>
                    <a:pt x="434" y="37"/>
                  </a:lnTo>
                  <a:lnTo>
                    <a:pt x="435" y="39"/>
                  </a:lnTo>
                  <a:lnTo>
                    <a:pt x="436" y="40"/>
                  </a:lnTo>
                  <a:lnTo>
                    <a:pt x="437" y="41"/>
                  </a:lnTo>
                  <a:lnTo>
                    <a:pt x="438" y="42"/>
                  </a:lnTo>
                  <a:lnTo>
                    <a:pt x="441" y="43"/>
                  </a:lnTo>
                  <a:lnTo>
                    <a:pt x="442" y="44"/>
                  </a:lnTo>
                  <a:lnTo>
                    <a:pt x="443" y="45"/>
                  </a:lnTo>
                  <a:lnTo>
                    <a:pt x="444" y="46"/>
                  </a:lnTo>
                  <a:lnTo>
                    <a:pt x="445" y="46"/>
                  </a:lnTo>
                  <a:lnTo>
                    <a:pt x="446" y="47"/>
                  </a:lnTo>
                  <a:lnTo>
                    <a:pt x="447" y="48"/>
                  </a:lnTo>
                  <a:lnTo>
                    <a:pt x="450" y="48"/>
                  </a:lnTo>
                  <a:lnTo>
                    <a:pt x="451" y="48"/>
                  </a:lnTo>
                  <a:lnTo>
                    <a:pt x="452" y="49"/>
                  </a:lnTo>
                  <a:lnTo>
                    <a:pt x="453" y="49"/>
                  </a:lnTo>
                  <a:lnTo>
                    <a:pt x="454" y="50"/>
                  </a:lnTo>
                  <a:lnTo>
                    <a:pt x="456" y="50"/>
                  </a:lnTo>
                  <a:lnTo>
                    <a:pt x="459" y="50"/>
                  </a:lnTo>
                  <a:lnTo>
                    <a:pt x="460" y="50"/>
                  </a:lnTo>
                  <a:lnTo>
                    <a:pt x="461" y="50"/>
                  </a:lnTo>
                  <a:lnTo>
                    <a:pt x="463" y="50"/>
                  </a:lnTo>
                  <a:lnTo>
                    <a:pt x="464" y="50"/>
                  </a:lnTo>
                  <a:lnTo>
                    <a:pt x="465" y="50"/>
                  </a:lnTo>
                  <a:lnTo>
                    <a:pt x="468" y="50"/>
                  </a:lnTo>
                  <a:lnTo>
                    <a:pt x="470" y="50"/>
                  </a:lnTo>
                  <a:lnTo>
                    <a:pt x="471" y="50"/>
                  </a:lnTo>
                  <a:lnTo>
                    <a:pt x="473" y="50"/>
                  </a:lnTo>
                  <a:lnTo>
                    <a:pt x="474" y="50"/>
                  </a:lnTo>
                  <a:lnTo>
                    <a:pt x="477" y="50"/>
                  </a:lnTo>
                  <a:lnTo>
                    <a:pt x="479" y="50"/>
                  </a:lnTo>
                  <a:lnTo>
                    <a:pt x="481" y="50"/>
                  </a:lnTo>
                  <a:lnTo>
                    <a:pt x="483" y="50"/>
                  </a:lnTo>
                  <a:lnTo>
                    <a:pt x="486" y="50"/>
                  </a:lnTo>
                  <a:lnTo>
                    <a:pt x="488" y="50"/>
                  </a:lnTo>
                  <a:lnTo>
                    <a:pt x="490" y="50"/>
                  </a:lnTo>
                  <a:lnTo>
                    <a:pt x="491" y="50"/>
                  </a:lnTo>
                  <a:lnTo>
                    <a:pt x="494" y="50"/>
                  </a:lnTo>
                  <a:lnTo>
                    <a:pt x="496" y="50"/>
                  </a:lnTo>
                  <a:lnTo>
                    <a:pt x="498" y="50"/>
                  </a:lnTo>
                  <a:lnTo>
                    <a:pt x="500" y="50"/>
                  </a:lnTo>
                  <a:lnTo>
                    <a:pt x="503" y="50"/>
                  </a:lnTo>
                  <a:lnTo>
                    <a:pt x="505" y="50"/>
                  </a:lnTo>
                  <a:lnTo>
                    <a:pt x="507" y="51"/>
                  </a:lnTo>
                  <a:lnTo>
                    <a:pt x="509" y="51"/>
                  </a:lnTo>
                  <a:lnTo>
                    <a:pt x="512" y="51"/>
                  </a:lnTo>
                  <a:lnTo>
                    <a:pt x="514" y="51"/>
                  </a:lnTo>
                  <a:lnTo>
                    <a:pt x="516" y="51"/>
                  </a:lnTo>
                  <a:lnTo>
                    <a:pt x="514" y="52"/>
                  </a:lnTo>
                  <a:lnTo>
                    <a:pt x="513" y="52"/>
                  </a:lnTo>
                  <a:lnTo>
                    <a:pt x="513" y="54"/>
                  </a:lnTo>
                  <a:lnTo>
                    <a:pt x="512" y="55"/>
                  </a:lnTo>
                  <a:lnTo>
                    <a:pt x="510" y="55"/>
                  </a:lnTo>
                  <a:lnTo>
                    <a:pt x="509" y="55"/>
                  </a:lnTo>
                  <a:lnTo>
                    <a:pt x="509" y="56"/>
                  </a:lnTo>
                  <a:lnTo>
                    <a:pt x="508" y="57"/>
                  </a:lnTo>
                  <a:lnTo>
                    <a:pt x="507" y="57"/>
                  </a:lnTo>
                  <a:lnTo>
                    <a:pt x="506" y="58"/>
                  </a:lnTo>
                  <a:lnTo>
                    <a:pt x="506" y="59"/>
                  </a:lnTo>
                  <a:lnTo>
                    <a:pt x="505" y="60"/>
                  </a:lnTo>
                  <a:lnTo>
                    <a:pt x="505" y="61"/>
                  </a:lnTo>
                  <a:lnTo>
                    <a:pt x="504" y="61"/>
                  </a:lnTo>
                  <a:lnTo>
                    <a:pt x="504" y="62"/>
                  </a:lnTo>
                  <a:lnTo>
                    <a:pt x="503" y="63"/>
                  </a:lnTo>
                  <a:lnTo>
                    <a:pt x="501" y="64"/>
                  </a:lnTo>
                  <a:lnTo>
                    <a:pt x="501" y="65"/>
                  </a:lnTo>
                  <a:lnTo>
                    <a:pt x="500" y="66"/>
                  </a:lnTo>
                  <a:lnTo>
                    <a:pt x="499" y="67"/>
                  </a:lnTo>
                  <a:lnTo>
                    <a:pt x="499" y="69"/>
                  </a:lnTo>
                  <a:lnTo>
                    <a:pt x="499" y="70"/>
                  </a:lnTo>
                  <a:lnTo>
                    <a:pt x="498" y="71"/>
                  </a:lnTo>
                  <a:lnTo>
                    <a:pt x="497" y="72"/>
                  </a:lnTo>
                  <a:lnTo>
                    <a:pt x="497" y="73"/>
                  </a:lnTo>
                  <a:lnTo>
                    <a:pt x="497" y="74"/>
                  </a:lnTo>
                  <a:lnTo>
                    <a:pt x="496" y="75"/>
                  </a:lnTo>
                  <a:lnTo>
                    <a:pt x="496" y="76"/>
                  </a:lnTo>
                  <a:lnTo>
                    <a:pt x="495" y="77"/>
                  </a:lnTo>
                  <a:lnTo>
                    <a:pt x="495" y="78"/>
                  </a:lnTo>
                  <a:lnTo>
                    <a:pt x="495" y="80"/>
                  </a:lnTo>
                  <a:lnTo>
                    <a:pt x="494" y="82"/>
                  </a:lnTo>
                  <a:lnTo>
                    <a:pt x="494" y="84"/>
                  </a:lnTo>
                  <a:lnTo>
                    <a:pt x="494" y="85"/>
                  </a:lnTo>
                  <a:lnTo>
                    <a:pt x="492" y="86"/>
                  </a:lnTo>
                  <a:lnTo>
                    <a:pt x="492" y="87"/>
                  </a:lnTo>
                  <a:lnTo>
                    <a:pt x="492" y="89"/>
                  </a:lnTo>
                  <a:lnTo>
                    <a:pt x="492" y="90"/>
                  </a:lnTo>
                  <a:lnTo>
                    <a:pt x="492" y="91"/>
                  </a:lnTo>
                  <a:lnTo>
                    <a:pt x="492" y="92"/>
                  </a:lnTo>
                  <a:lnTo>
                    <a:pt x="491" y="93"/>
                  </a:lnTo>
                  <a:lnTo>
                    <a:pt x="491" y="95"/>
                  </a:lnTo>
                  <a:lnTo>
                    <a:pt x="491" y="96"/>
                  </a:lnTo>
                  <a:lnTo>
                    <a:pt x="491" y="97"/>
                  </a:lnTo>
                  <a:lnTo>
                    <a:pt x="490" y="99"/>
                  </a:lnTo>
                  <a:lnTo>
                    <a:pt x="490" y="101"/>
                  </a:lnTo>
                  <a:lnTo>
                    <a:pt x="490" y="102"/>
                  </a:lnTo>
                  <a:lnTo>
                    <a:pt x="490" y="103"/>
                  </a:lnTo>
                  <a:lnTo>
                    <a:pt x="490" y="104"/>
                  </a:lnTo>
                  <a:lnTo>
                    <a:pt x="490" y="106"/>
                  </a:lnTo>
                  <a:lnTo>
                    <a:pt x="489" y="107"/>
                  </a:lnTo>
                  <a:lnTo>
                    <a:pt x="489" y="108"/>
                  </a:lnTo>
                  <a:lnTo>
                    <a:pt x="489" y="109"/>
                  </a:lnTo>
                  <a:lnTo>
                    <a:pt x="488" y="110"/>
                  </a:lnTo>
                  <a:lnTo>
                    <a:pt x="488" y="112"/>
                  </a:lnTo>
                  <a:lnTo>
                    <a:pt x="488" y="114"/>
                  </a:lnTo>
                  <a:lnTo>
                    <a:pt x="488" y="115"/>
                  </a:lnTo>
                  <a:lnTo>
                    <a:pt x="487" y="117"/>
                  </a:lnTo>
                  <a:lnTo>
                    <a:pt x="487" y="118"/>
                  </a:lnTo>
                  <a:lnTo>
                    <a:pt x="486" y="119"/>
                  </a:lnTo>
                  <a:lnTo>
                    <a:pt x="486" y="120"/>
                  </a:lnTo>
                  <a:lnTo>
                    <a:pt x="486" y="121"/>
                  </a:lnTo>
                  <a:lnTo>
                    <a:pt x="483" y="123"/>
                  </a:lnTo>
                  <a:lnTo>
                    <a:pt x="483" y="125"/>
                  </a:lnTo>
                  <a:lnTo>
                    <a:pt x="482" y="126"/>
                  </a:lnTo>
                  <a:lnTo>
                    <a:pt x="481" y="127"/>
                  </a:lnTo>
                  <a:lnTo>
                    <a:pt x="481" y="129"/>
                  </a:lnTo>
                  <a:lnTo>
                    <a:pt x="480" y="130"/>
                  </a:lnTo>
                  <a:lnTo>
                    <a:pt x="480" y="131"/>
                  </a:lnTo>
                  <a:lnTo>
                    <a:pt x="479" y="132"/>
                  </a:lnTo>
                  <a:lnTo>
                    <a:pt x="478" y="133"/>
                  </a:lnTo>
                  <a:lnTo>
                    <a:pt x="477" y="134"/>
                  </a:lnTo>
                  <a:lnTo>
                    <a:pt x="477" y="135"/>
                  </a:lnTo>
                  <a:lnTo>
                    <a:pt x="476" y="136"/>
                  </a:lnTo>
                  <a:lnTo>
                    <a:pt x="474" y="137"/>
                  </a:lnTo>
                  <a:lnTo>
                    <a:pt x="474" y="138"/>
                  </a:lnTo>
                  <a:lnTo>
                    <a:pt x="473" y="139"/>
                  </a:lnTo>
                  <a:lnTo>
                    <a:pt x="472" y="140"/>
                  </a:lnTo>
                  <a:lnTo>
                    <a:pt x="471" y="141"/>
                  </a:lnTo>
                  <a:lnTo>
                    <a:pt x="470" y="142"/>
                  </a:lnTo>
                  <a:lnTo>
                    <a:pt x="470" y="144"/>
                  </a:lnTo>
                  <a:lnTo>
                    <a:pt x="469" y="145"/>
                  </a:lnTo>
                  <a:lnTo>
                    <a:pt x="468" y="146"/>
                  </a:lnTo>
                  <a:lnTo>
                    <a:pt x="467" y="147"/>
                  </a:lnTo>
                  <a:lnTo>
                    <a:pt x="465" y="147"/>
                  </a:lnTo>
                  <a:lnTo>
                    <a:pt x="464" y="149"/>
                  </a:lnTo>
                  <a:lnTo>
                    <a:pt x="463" y="149"/>
                  </a:lnTo>
                  <a:lnTo>
                    <a:pt x="463" y="150"/>
                  </a:lnTo>
                  <a:lnTo>
                    <a:pt x="462" y="151"/>
                  </a:lnTo>
                  <a:lnTo>
                    <a:pt x="461" y="152"/>
                  </a:lnTo>
                  <a:lnTo>
                    <a:pt x="460" y="153"/>
                  </a:lnTo>
                  <a:lnTo>
                    <a:pt x="459" y="154"/>
                  </a:lnTo>
                  <a:lnTo>
                    <a:pt x="459" y="155"/>
                  </a:lnTo>
                  <a:lnTo>
                    <a:pt x="456" y="157"/>
                  </a:lnTo>
                  <a:lnTo>
                    <a:pt x="455" y="157"/>
                  </a:lnTo>
                  <a:lnTo>
                    <a:pt x="454" y="160"/>
                  </a:lnTo>
                  <a:lnTo>
                    <a:pt x="453" y="161"/>
                  </a:lnTo>
                  <a:lnTo>
                    <a:pt x="452" y="162"/>
                  </a:lnTo>
                  <a:lnTo>
                    <a:pt x="452" y="163"/>
                  </a:lnTo>
                  <a:lnTo>
                    <a:pt x="451" y="164"/>
                  </a:lnTo>
                  <a:lnTo>
                    <a:pt x="450" y="165"/>
                  </a:lnTo>
                  <a:lnTo>
                    <a:pt x="450" y="166"/>
                  </a:lnTo>
                  <a:lnTo>
                    <a:pt x="449" y="167"/>
                  </a:lnTo>
                  <a:lnTo>
                    <a:pt x="447" y="168"/>
                  </a:lnTo>
                  <a:lnTo>
                    <a:pt x="446" y="169"/>
                  </a:lnTo>
                  <a:lnTo>
                    <a:pt x="445" y="170"/>
                  </a:lnTo>
                  <a:lnTo>
                    <a:pt x="445" y="171"/>
                  </a:lnTo>
                  <a:lnTo>
                    <a:pt x="444" y="172"/>
                  </a:lnTo>
                  <a:lnTo>
                    <a:pt x="443" y="175"/>
                  </a:lnTo>
                  <a:lnTo>
                    <a:pt x="442" y="176"/>
                  </a:lnTo>
                  <a:lnTo>
                    <a:pt x="442" y="177"/>
                  </a:lnTo>
                  <a:lnTo>
                    <a:pt x="441" y="178"/>
                  </a:lnTo>
                  <a:lnTo>
                    <a:pt x="440" y="179"/>
                  </a:lnTo>
                  <a:lnTo>
                    <a:pt x="440" y="180"/>
                  </a:lnTo>
                  <a:lnTo>
                    <a:pt x="438" y="181"/>
                  </a:lnTo>
                  <a:lnTo>
                    <a:pt x="438" y="182"/>
                  </a:lnTo>
                  <a:lnTo>
                    <a:pt x="437" y="183"/>
                  </a:lnTo>
                  <a:lnTo>
                    <a:pt x="437" y="184"/>
                  </a:lnTo>
                  <a:lnTo>
                    <a:pt x="436" y="185"/>
                  </a:lnTo>
                  <a:lnTo>
                    <a:pt x="436" y="186"/>
                  </a:lnTo>
                  <a:lnTo>
                    <a:pt x="436" y="187"/>
                  </a:lnTo>
                  <a:lnTo>
                    <a:pt x="435" y="187"/>
                  </a:lnTo>
                  <a:lnTo>
                    <a:pt x="435" y="189"/>
                  </a:lnTo>
                  <a:lnTo>
                    <a:pt x="435" y="190"/>
                  </a:lnTo>
                  <a:lnTo>
                    <a:pt x="435" y="191"/>
                  </a:lnTo>
                  <a:lnTo>
                    <a:pt x="434" y="191"/>
                  </a:lnTo>
                  <a:lnTo>
                    <a:pt x="434" y="192"/>
                  </a:lnTo>
                  <a:lnTo>
                    <a:pt x="434" y="193"/>
                  </a:lnTo>
                  <a:lnTo>
                    <a:pt x="434" y="194"/>
                  </a:lnTo>
                  <a:lnTo>
                    <a:pt x="434" y="195"/>
                  </a:lnTo>
                  <a:lnTo>
                    <a:pt x="434" y="196"/>
                  </a:lnTo>
                  <a:lnTo>
                    <a:pt x="434" y="197"/>
                  </a:lnTo>
                  <a:lnTo>
                    <a:pt x="435" y="198"/>
                  </a:lnTo>
                  <a:lnTo>
                    <a:pt x="435" y="199"/>
                  </a:lnTo>
                  <a:lnTo>
                    <a:pt x="435" y="200"/>
                  </a:lnTo>
                  <a:lnTo>
                    <a:pt x="436" y="200"/>
                  </a:lnTo>
                  <a:lnTo>
                    <a:pt x="436" y="201"/>
                  </a:lnTo>
                  <a:lnTo>
                    <a:pt x="436" y="202"/>
                  </a:lnTo>
                  <a:lnTo>
                    <a:pt x="437" y="204"/>
                  </a:lnTo>
                  <a:lnTo>
                    <a:pt x="437" y="205"/>
                  </a:lnTo>
                  <a:lnTo>
                    <a:pt x="438" y="206"/>
                  </a:lnTo>
                  <a:lnTo>
                    <a:pt x="438" y="207"/>
                  </a:lnTo>
                  <a:lnTo>
                    <a:pt x="438" y="208"/>
                  </a:lnTo>
                  <a:lnTo>
                    <a:pt x="440" y="209"/>
                  </a:lnTo>
                  <a:lnTo>
                    <a:pt x="441" y="210"/>
                  </a:lnTo>
                  <a:lnTo>
                    <a:pt x="441" y="211"/>
                  </a:lnTo>
                  <a:lnTo>
                    <a:pt x="442" y="212"/>
                  </a:lnTo>
                  <a:lnTo>
                    <a:pt x="442" y="213"/>
                  </a:lnTo>
                  <a:lnTo>
                    <a:pt x="443" y="213"/>
                  </a:lnTo>
                  <a:lnTo>
                    <a:pt x="443" y="214"/>
                  </a:lnTo>
                  <a:lnTo>
                    <a:pt x="444" y="215"/>
                  </a:lnTo>
                  <a:lnTo>
                    <a:pt x="444" y="216"/>
                  </a:lnTo>
                  <a:lnTo>
                    <a:pt x="445" y="217"/>
                  </a:lnTo>
                  <a:lnTo>
                    <a:pt x="445" y="219"/>
                  </a:lnTo>
                  <a:lnTo>
                    <a:pt x="446" y="220"/>
                  </a:lnTo>
                  <a:lnTo>
                    <a:pt x="447" y="222"/>
                  </a:lnTo>
                  <a:lnTo>
                    <a:pt x="449" y="224"/>
                  </a:lnTo>
                  <a:lnTo>
                    <a:pt x="450" y="224"/>
                  </a:lnTo>
                  <a:lnTo>
                    <a:pt x="450" y="225"/>
                  </a:lnTo>
                  <a:lnTo>
                    <a:pt x="451" y="226"/>
                  </a:lnTo>
                  <a:lnTo>
                    <a:pt x="452" y="228"/>
                  </a:lnTo>
                  <a:lnTo>
                    <a:pt x="453" y="230"/>
                  </a:lnTo>
                  <a:lnTo>
                    <a:pt x="453" y="231"/>
                  </a:lnTo>
                  <a:lnTo>
                    <a:pt x="454" y="232"/>
                  </a:lnTo>
                  <a:lnTo>
                    <a:pt x="454" y="234"/>
                  </a:lnTo>
                  <a:lnTo>
                    <a:pt x="455" y="235"/>
                  </a:lnTo>
                  <a:lnTo>
                    <a:pt x="456" y="236"/>
                  </a:lnTo>
                  <a:lnTo>
                    <a:pt x="458" y="238"/>
                  </a:lnTo>
                  <a:lnTo>
                    <a:pt x="459" y="239"/>
                  </a:lnTo>
                  <a:lnTo>
                    <a:pt x="459" y="241"/>
                  </a:lnTo>
                  <a:lnTo>
                    <a:pt x="460" y="242"/>
                  </a:lnTo>
                  <a:lnTo>
                    <a:pt x="461" y="243"/>
                  </a:lnTo>
                  <a:lnTo>
                    <a:pt x="461" y="244"/>
                  </a:lnTo>
                  <a:lnTo>
                    <a:pt x="462" y="246"/>
                  </a:lnTo>
                  <a:lnTo>
                    <a:pt x="463" y="247"/>
                  </a:lnTo>
                  <a:lnTo>
                    <a:pt x="463" y="249"/>
                  </a:lnTo>
                  <a:lnTo>
                    <a:pt x="463" y="250"/>
                  </a:lnTo>
                  <a:lnTo>
                    <a:pt x="464" y="252"/>
                  </a:lnTo>
                  <a:lnTo>
                    <a:pt x="465" y="253"/>
                  </a:lnTo>
                  <a:lnTo>
                    <a:pt x="465" y="254"/>
                  </a:lnTo>
                  <a:lnTo>
                    <a:pt x="467" y="256"/>
                  </a:lnTo>
                  <a:lnTo>
                    <a:pt x="468" y="257"/>
                  </a:lnTo>
                  <a:lnTo>
                    <a:pt x="468" y="258"/>
                  </a:lnTo>
                  <a:lnTo>
                    <a:pt x="468" y="260"/>
                  </a:lnTo>
                  <a:lnTo>
                    <a:pt x="469" y="261"/>
                  </a:lnTo>
                  <a:lnTo>
                    <a:pt x="469" y="262"/>
                  </a:lnTo>
                  <a:lnTo>
                    <a:pt x="470" y="265"/>
                  </a:lnTo>
                  <a:lnTo>
                    <a:pt x="470" y="266"/>
                  </a:lnTo>
                  <a:lnTo>
                    <a:pt x="471" y="267"/>
                  </a:lnTo>
                  <a:lnTo>
                    <a:pt x="471" y="269"/>
                  </a:lnTo>
                  <a:lnTo>
                    <a:pt x="472" y="270"/>
                  </a:lnTo>
                  <a:lnTo>
                    <a:pt x="472" y="271"/>
                  </a:lnTo>
                  <a:lnTo>
                    <a:pt x="472" y="273"/>
                  </a:lnTo>
                  <a:lnTo>
                    <a:pt x="472" y="274"/>
                  </a:lnTo>
                  <a:lnTo>
                    <a:pt x="473" y="275"/>
                  </a:lnTo>
                  <a:lnTo>
                    <a:pt x="473" y="277"/>
                  </a:lnTo>
                  <a:lnTo>
                    <a:pt x="473" y="279"/>
                  </a:lnTo>
                  <a:lnTo>
                    <a:pt x="474" y="281"/>
                  </a:lnTo>
                  <a:lnTo>
                    <a:pt x="474" y="283"/>
                  </a:lnTo>
                  <a:lnTo>
                    <a:pt x="474" y="285"/>
                  </a:lnTo>
                  <a:lnTo>
                    <a:pt x="474" y="286"/>
                  </a:lnTo>
                  <a:lnTo>
                    <a:pt x="474" y="287"/>
                  </a:lnTo>
                  <a:lnTo>
                    <a:pt x="474" y="289"/>
                  </a:lnTo>
                  <a:lnTo>
                    <a:pt x="474" y="290"/>
                  </a:lnTo>
                  <a:lnTo>
                    <a:pt x="474" y="292"/>
                  </a:lnTo>
                  <a:lnTo>
                    <a:pt x="474" y="294"/>
                  </a:lnTo>
                  <a:lnTo>
                    <a:pt x="474" y="295"/>
                  </a:lnTo>
                  <a:lnTo>
                    <a:pt x="473" y="297"/>
                  </a:lnTo>
                  <a:lnTo>
                    <a:pt x="473" y="298"/>
                  </a:lnTo>
                  <a:lnTo>
                    <a:pt x="473" y="299"/>
                  </a:lnTo>
                  <a:lnTo>
                    <a:pt x="473" y="301"/>
                  </a:lnTo>
                  <a:lnTo>
                    <a:pt x="472" y="302"/>
                  </a:lnTo>
                  <a:lnTo>
                    <a:pt x="472" y="303"/>
                  </a:lnTo>
                  <a:lnTo>
                    <a:pt x="472" y="304"/>
                  </a:lnTo>
                  <a:lnTo>
                    <a:pt x="472" y="306"/>
                  </a:lnTo>
                  <a:lnTo>
                    <a:pt x="471" y="307"/>
                  </a:lnTo>
                  <a:lnTo>
                    <a:pt x="471" y="309"/>
                  </a:lnTo>
                  <a:lnTo>
                    <a:pt x="470" y="310"/>
                  </a:lnTo>
                  <a:lnTo>
                    <a:pt x="470" y="312"/>
                  </a:lnTo>
                  <a:lnTo>
                    <a:pt x="470" y="313"/>
                  </a:lnTo>
                  <a:lnTo>
                    <a:pt x="469" y="314"/>
                  </a:lnTo>
                  <a:lnTo>
                    <a:pt x="468" y="316"/>
                  </a:lnTo>
                  <a:lnTo>
                    <a:pt x="468" y="317"/>
                  </a:lnTo>
                  <a:lnTo>
                    <a:pt x="468" y="318"/>
                  </a:lnTo>
                  <a:lnTo>
                    <a:pt x="467" y="319"/>
                  </a:lnTo>
                  <a:lnTo>
                    <a:pt x="465" y="320"/>
                  </a:lnTo>
                  <a:lnTo>
                    <a:pt x="465" y="322"/>
                  </a:lnTo>
                  <a:lnTo>
                    <a:pt x="464" y="323"/>
                  </a:lnTo>
                  <a:lnTo>
                    <a:pt x="464" y="325"/>
                  </a:lnTo>
                  <a:lnTo>
                    <a:pt x="462" y="327"/>
                  </a:lnTo>
                  <a:lnTo>
                    <a:pt x="461" y="328"/>
                  </a:lnTo>
                  <a:lnTo>
                    <a:pt x="461" y="329"/>
                  </a:lnTo>
                  <a:lnTo>
                    <a:pt x="460" y="330"/>
                  </a:lnTo>
                  <a:lnTo>
                    <a:pt x="459" y="331"/>
                  </a:lnTo>
                  <a:lnTo>
                    <a:pt x="459" y="332"/>
                  </a:lnTo>
                  <a:lnTo>
                    <a:pt x="458" y="333"/>
                  </a:lnTo>
                  <a:lnTo>
                    <a:pt x="456" y="334"/>
                  </a:lnTo>
                  <a:lnTo>
                    <a:pt x="456" y="335"/>
                  </a:lnTo>
                  <a:lnTo>
                    <a:pt x="455" y="336"/>
                  </a:lnTo>
                  <a:lnTo>
                    <a:pt x="454" y="337"/>
                  </a:lnTo>
                  <a:lnTo>
                    <a:pt x="453" y="338"/>
                  </a:lnTo>
                  <a:lnTo>
                    <a:pt x="452" y="340"/>
                  </a:lnTo>
                  <a:lnTo>
                    <a:pt x="452" y="341"/>
                  </a:lnTo>
                  <a:lnTo>
                    <a:pt x="451" y="342"/>
                  </a:lnTo>
                  <a:lnTo>
                    <a:pt x="450" y="343"/>
                  </a:lnTo>
                  <a:lnTo>
                    <a:pt x="449" y="344"/>
                  </a:lnTo>
                  <a:lnTo>
                    <a:pt x="447" y="345"/>
                  </a:lnTo>
                  <a:lnTo>
                    <a:pt x="447" y="346"/>
                  </a:lnTo>
                  <a:lnTo>
                    <a:pt x="446" y="346"/>
                  </a:lnTo>
                  <a:lnTo>
                    <a:pt x="445" y="347"/>
                  </a:lnTo>
                  <a:lnTo>
                    <a:pt x="444" y="348"/>
                  </a:lnTo>
                  <a:lnTo>
                    <a:pt x="444" y="349"/>
                  </a:lnTo>
                  <a:lnTo>
                    <a:pt x="443" y="350"/>
                  </a:lnTo>
                  <a:lnTo>
                    <a:pt x="442" y="350"/>
                  </a:lnTo>
                  <a:lnTo>
                    <a:pt x="441" y="351"/>
                  </a:lnTo>
                  <a:lnTo>
                    <a:pt x="441" y="352"/>
                  </a:lnTo>
                  <a:lnTo>
                    <a:pt x="440" y="353"/>
                  </a:lnTo>
                  <a:lnTo>
                    <a:pt x="438" y="355"/>
                  </a:lnTo>
                  <a:lnTo>
                    <a:pt x="437" y="356"/>
                  </a:lnTo>
                  <a:lnTo>
                    <a:pt x="436" y="357"/>
                  </a:lnTo>
                  <a:lnTo>
                    <a:pt x="435" y="358"/>
                  </a:lnTo>
                  <a:lnTo>
                    <a:pt x="434" y="359"/>
                  </a:lnTo>
                  <a:lnTo>
                    <a:pt x="434" y="360"/>
                  </a:lnTo>
                  <a:lnTo>
                    <a:pt x="433" y="360"/>
                  </a:lnTo>
                  <a:lnTo>
                    <a:pt x="432" y="361"/>
                  </a:lnTo>
                  <a:lnTo>
                    <a:pt x="431" y="362"/>
                  </a:lnTo>
                  <a:lnTo>
                    <a:pt x="431" y="363"/>
                  </a:lnTo>
                  <a:lnTo>
                    <a:pt x="429" y="363"/>
                  </a:lnTo>
                  <a:lnTo>
                    <a:pt x="429" y="364"/>
                  </a:lnTo>
                  <a:lnTo>
                    <a:pt x="428" y="364"/>
                  </a:lnTo>
                  <a:lnTo>
                    <a:pt x="428" y="365"/>
                  </a:lnTo>
                  <a:lnTo>
                    <a:pt x="427" y="365"/>
                  </a:lnTo>
                  <a:lnTo>
                    <a:pt x="427" y="366"/>
                  </a:lnTo>
                  <a:lnTo>
                    <a:pt x="426" y="366"/>
                  </a:lnTo>
                  <a:lnTo>
                    <a:pt x="425" y="367"/>
                  </a:lnTo>
                  <a:lnTo>
                    <a:pt x="424" y="368"/>
                  </a:lnTo>
                  <a:lnTo>
                    <a:pt x="423" y="370"/>
                  </a:lnTo>
                  <a:lnTo>
                    <a:pt x="422" y="370"/>
                  </a:lnTo>
                  <a:lnTo>
                    <a:pt x="422" y="371"/>
                  </a:lnTo>
                  <a:lnTo>
                    <a:pt x="420" y="371"/>
                  </a:lnTo>
                  <a:lnTo>
                    <a:pt x="419" y="372"/>
                  </a:lnTo>
                  <a:lnTo>
                    <a:pt x="418" y="372"/>
                  </a:lnTo>
                  <a:lnTo>
                    <a:pt x="417" y="373"/>
                  </a:lnTo>
                  <a:lnTo>
                    <a:pt x="416" y="373"/>
                  </a:lnTo>
                  <a:lnTo>
                    <a:pt x="415" y="374"/>
                  </a:lnTo>
                  <a:lnTo>
                    <a:pt x="413" y="375"/>
                  </a:lnTo>
                  <a:lnTo>
                    <a:pt x="411" y="375"/>
                  </a:lnTo>
                  <a:lnTo>
                    <a:pt x="410" y="376"/>
                  </a:lnTo>
                  <a:lnTo>
                    <a:pt x="409" y="376"/>
                  </a:lnTo>
                  <a:lnTo>
                    <a:pt x="407" y="377"/>
                  </a:lnTo>
                  <a:lnTo>
                    <a:pt x="406" y="377"/>
                  </a:lnTo>
                  <a:lnTo>
                    <a:pt x="405" y="378"/>
                  </a:lnTo>
                  <a:lnTo>
                    <a:pt x="404" y="378"/>
                  </a:lnTo>
                  <a:lnTo>
                    <a:pt x="402" y="378"/>
                  </a:lnTo>
                  <a:lnTo>
                    <a:pt x="400" y="379"/>
                  </a:lnTo>
                  <a:lnTo>
                    <a:pt x="399" y="379"/>
                  </a:lnTo>
                  <a:lnTo>
                    <a:pt x="398" y="380"/>
                  </a:lnTo>
                  <a:lnTo>
                    <a:pt x="396" y="380"/>
                  </a:lnTo>
                  <a:lnTo>
                    <a:pt x="395" y="381"/>
                  </a:lnTo>
                  <a:lnTo>
                    <a:pt x="393" y="381"/>
                  </a:lnTo>
                  <a:lnTo>
                    <a:pt x="391" y="382"/>
                  </a:lnTo>
                  <a:lnTo>
                    <a:pt x="390" y="382"/>
                  </a:lnTo>
                  <a:lnTo>
                    <a:pt x="389" y="382"/>
                  </a:lnTo>
                  <a:lnTo>
                    <a:pt x="387" y="382"/>
                  </a:lnTo>
                  <a:lnTo>
                    <a:pt x="386" y="383"/>
                  </a:lnTo>
                  <a:lnTo>
                    <a:pt x="384" y="383"/>
                  </a:lnTo>
                  <a:lnTo>
                    <a:pt x="383" y="385"/>
                  </a:lnTo>
                  <a:lnTo>
                    <a:pt x="381" y="385"/>
                  </a:lnTo>
                  <a:lnTo>
                    <a:pt x="380" y="385"/>
                  </a:lnTo>
                  <a:lnTo>
                    <a:pt x="379" y="385"/>
                  </a:lnTo>
                  <a:lnTo>
                    <a:pt x="378" y="386"/>
                  </a:lnTo>
                  <a:lnTo>
                    <a:pt x="375" y="386"/>
                  </a:lnTo>
                  <a:lnTo>
                    <a:pt x="374" y="387"/>
                  </a:lnTo>
                  <a:lnTo>
                    <a:pt x="373" y="387"/>
                  </a:lnTo>
                  <a:lnTo>
                    <a:pt x="372" y="387"/>
                  </a:lnTo>
                  <a:lnTo>
                    <a:pt x="371" y="387"/>
                  </a:lnTo>
                  <a:lnTo>
                    <a:pt x="369" y="388"/>
                  </a:lnTo>
                  <a:lnTo>
                    <a:pt x="366" y="388"/>
                  </a:lnTo>
                  <a:lnTo>
                    <a:pt x="364" y="388"/>
                  </a:lnTo>
                  <a:lnTo>
                    <a:pt x="362" y="389"/>
                  </a:lnTo>
                  <a:lnTo>
                    <a:pt x="361" y="389"/>
                  </a:lnTo>
                  <a:lnTo>
                    <a:pt x="360" y="389"/>
                  </a:lnTo>
                  <a:lnTo>
                    <a:pt x="359" y="389"/>
                  </a:lnTo>
                  <a:lnTo>
                    <a:pt x="357" y="389"/>
                  </a:lnTo>
                  <a:lnTo>
                    <a:pt x="356" y="389"/>
                  </a:lnTo>
                  <a:lnTo>
                    <a:pt x="355" y="389"/>
                  </a:lnTo>
                  <a:lnTo>
                    <a:pt x="354" y="390"/>
                  </a:lnTo>
                  <a:lnTo>
                    <a:pt x="353" y="390"/>
                  </a:lnTo>
                  <a:lnTo>
                    <a:pt x="352" y="390"/>
                  </a:lnTo>
                  <a:lnTo>
                    <a:pt x="351" y="390"/>
                  </a:lnTo>
                  <a:lnTo>
                    <a:pt x="350" y="390"/>
                  </a:lnTo>
                  <a:lnTo>
                    <a:pt x="348" y="390"/>
                  </a:lnTo>
                  <a:lnTo>
                    <a:pt x="348" y="391"/>
                  </a:lnTo>
                  <a:lnTo>
                    <a:pt x="347" y="391"/>
                  </a:lnTo>
                  <a:lnTo>
                    <a:pt x="346" y="391"/>
                  </a:lnTo>
                  <a:lnTo>
                    <a:pt x="345" y="391"/>
                  </a:lnTo>
                  <a:lnTo>
                    <a:pt x="344" y="391"/>
                  </a:lnTo>
                  <a:lnTo>
                    <a:pt x="343" y="391"/>
                  </a:lnTo>
                  <a:lnTo>
                    <a:pt x="342" y="391"/>
                  </a:lnTo>
                  <a:lnTo>
                    <a:pt x="341" y="392"/>
                  </a:lnTo>
                  <a:lnTo>
                    <a:pt x="338" y="393"/>
                  </a:lnTo>
                  <a:lnTo>
                    <a:pt x="337" y="393"/>
                  </a:lnTo>
                  <a:lnTo>
                    <a:pt x="336" y="393"/>
                  </a:lnTo>
                  <a:lnTo>
                    <a:pt x="335" y="393"/>
                  </a:lnTo>
                  <a:lnTo>
                    <a:pt x="334" y="394"/>
                  </a:lnTo>
                  <a:lnTo>
                    <a:pt x="333" y="394"/>
                  </a:lnTo>
                  <a:lnTo>
                    <a:pt x="332" y="395"/>
                  </a:lnTo>
                  <a:lnTo>
                    <a:pt x="331" y="395"/>
                  </a:lnTo>
                  <a:lnTo>
                    <a:pt x="329" y="396"/>
                  </a:lnTo>
                  <a:lnTo>
                    <a:pt x="328" y="396"/>
                  </a:lnTo>
                  <a:lnTo>
                    <a:pt x="327" y="397"/>
                  </a:lnTo>
                  <a:lnTo>
                    <a:pt x="326" y="397"/>
                  </a:lnTo>
                  <a:lnTo>
                    <a:pt x="324" y="398"/>
                  </a:lnTo>
                  <a:lnTo>
                    <a:pt x="323" y="400"/>
                  </a:lnTo>
                  <a:lnTo>
                    <a:pt x="322" y="400"/>
                  </a:lnTo>
                  <a:lnTo>
                    <a:pt x="320" y="401"/>
                  </a:lnTo>
                  <a:lnTo>
                    <a:pt x="319" y="402"/>
                  </a:lnTo>
                  <a:lnTo>
                    <a:pt x="318" y="403"/>
                  </a:lnTo>
                  <a:lnTo>
                    <a:pt x="317" y="403"/>
                  </a:lnTo>
                  <a:lnTo>
                    <a:pt x="317" y="404"/>
                  </a:lnTo>
                  <a:lnTo>
                    <a:pt x="316" y="404"/>
                  </a:lnTo>
                  <a:lnTo>
                    <a:pt x="315" y="405"/>
                  </a:lnTo>
                  <a:lnTo>
                    <a:pt x="314" y="406"/>
                  </a:lnTo>
                  <a:lnTo>
                    <a:pt x="313" y="407"/>
                  </a:lnTo>
                  <a:lnTo>
                    <a:pt x="313" y="408"/>
                  </a:lnTo>
                  <a:lnTo>
                    <a:pt x="310" y="409"/>
                  </a:lnTo>
                  <a:lnTo>
                    <a:pt x="310" y="410"/>
                  </a:lnTo>
                  <a:lnTo>
                    <a:pt x="309" y="410"/>
                  </a:lnTo>
                  <a:lnTo>
                    <a:pt x="308" y="411"/>
                  </a:lnTo>
                  <a:lnTo>
                    <a:pt x="308" y="412"/>
                  </a:lnTo>
                  <a:lnTo>
                    <a:pt x="307" y="413"/>
                  </a:lnTo>
                  <a:lnTo>
                    <a:pt x="307" y="415"/>
                  </a:lnTo>
                  <a:lnTo>
                    <a:pt x="306" y="415"/>
                  </a:lnTo>
                  <a:lnTo>
                    <a:pt x="306" y="416"/>
                  </a:lnTo>
                  <a:lnTo>
                    <a:pt x="306" y="417"/>
                  </a:lnTo>
                  <a:lnTo>
                    <a:pt x="305" y="417"/>
                  </a:lnTo>
                  <a:lnTo>
                    <a:pt x="305" y="419"/>
                  </a:lnTo>
                  <a:lnTo>
                    <a:pt x="304" y="419"/>
                  </a:lnTo>
                  <a:lnTo>
                    <a:pt x="304" y="420"/>
                  </a:lnTo>
                  <a:lnTo>
                    <a:pt x="304" y="421"/>
                  </a:lnTo>
                  <a:lnTo>
                    <a:pt x="302" y="422"/>
                  </a:lnTo>
                  <a:lnTo>
                    <a:pt x="302" y="423"/>
                  </a:lnTo>
                  <a:lnTo>
                    <a:pt x="301" y="425"/>
                  </a:lnTo>
                  <a:lnTo>
                    <a:pt x="301" y="426"/>
                  </a:lnTo>
                  <a:lnTo>
                    <a:pt x="301" y="427"/>
                  </a:lnTo>
                  <a:lnTo>
                    <a:pt x="300" y="428"/>
                  </a:lnTo>
                  <a:lnTo>
                    <a:pt x="300" y="430"/>
                  </a:lnTo>
                  <a:lnTo>
                    <a:pt x="300" y="431"/>
                  </a:lnTo>
                  <a:lnTo>
                    <a:pt x="300" y="432"/>
                  </a:lnTo>
                  <a:lnTo>
                    <a:pt x="299" y="432"/>
                  </a:lnTo>
                  <a:lnTo>
                    <a:pt x="299" y="434"/>
                  </a:lnTo>
                  <a:lnTo>
                    <a:pt x="299" y="435"/>
                  </a:lnTo>
                  <a:lnTo>
                    <a:pt x="299" y="436"/>
                  </a:lnTo>
                  <a:lnTo>
                    <a:pt x="299" y="438"/>
                  </a:lnTo>
                  <a:lnTo>
                    <a:pt x="298" y="439"/>
                  </a:lnTo>
                  <a:lnTo>
                    <a:pt x="298" y="440"/>
                  </a:lnTo>
                  <a:lnTo>
                    <a:pt x="298" y="441"/>
                  </a:lnTo>
                  <a:lnTo>
                    <a:pt x="298" y="442"/>
                  </a:lnTo>
                  <a:lnTo>
                    <a:pt x="298" y="445"/>
                  </a:lnTo>
                  <a:lnTo>
                    <a:pt x="297" y="445"/>
                  </a:lnTo>
                  <a:lnTo>
                    <a:pt x="297" y="446"/>
                  </a:lnTo>
                  <a:lnTo>
                    <a:pt x="297" y="447"/>
                  </a:lnTo>
                  <a:lnTo>
                    <a:pt x="297" y="448"/>
                  </a:lnTo>
                  <a:lnTo>
                    <a:pt x="297" y="449"/>
                  </a:lnTo>
                  <a:lnTo>
                    <a:pt x="297" y="450"/>
                  </a:lnTo>
                  <a:lnTo>
                    <a:pt x="297" y="451"/>
                  </a:lnTo>
                  <a:lnTo>
                    <a:pt x="297" y="452"/>
                  </a:lnTo>
                  <a:lnTo>
                    <a:pt x="297" y="453"/>
                  </a:lnTo>
                  <a:lnTo>
                    <a:pt x="297" y="455"/>
                  </a:lnTo>
                  <a:lnTo>
                    <a:pt x="297" y="456"/>
                  </a:lnTo>
                  <a:lnTo>
                    <a:pt x="297" y="457"/>
                  </a:lnTo>
                  <a:lnTo>
                    <a:pt x="297" y="458"/>
                  </a:lnTo>
                  <a:lnTo>
                    <a:pt x="298" y="460"/>
                  </a:lnTo>
                  <a:lnTo>
                    <a:pt x="298" y="461"/>
                  </a:lnTo>
                  <a:lnTo>
                    <a:pt x="298" y="462"/>
                  </a:lnTo>
                  <a:lnTo>
                    <a:pt x="298" y="463"/>
                  </a:lnTo>
                  <a:lnTo>
                    <a:pt x="298" y="464"/>
                  </a:lnTo>
                  <a:lnTo>
                    <a:pt x="299" y="465"/>
                  </a:lnTo>
                  <a:lnTo>
                    <a:pt x="299" y="466"/>
                  </a:lnTo>
                  <a:lnTo>
                    <a:pt x="299" y="467"/>
                  </a:lnTo>
                  <a:lnTo>
                    <a:pt x="299" y="469"/>
                  </a:lnTo>
                  <a:lnTo>
                    <a:pt x="299" y="470"/>
                  </a:lnTo>
                  <a:lnTo>
                    <a:pt x="299" y="471"/>
                  </a:lnTo>
                  <a:lnTo>
                    <a:pt x="300" y="472"/>
                  </a:lnTo>
                  <a:lnTo>
                    <a:pt x="300" y="475"/>
                  </a:lnTo>
                  <a:lnTo>
                    <a:pt x="301" y="476"/>
                  </a:lnTo>
                  <a:lnTo>
                    <a:pt x="301" y="477"/>
                  </a:lnTo>
                  <a:lnTo>
                    <a:pt x="301" y="478"/>
                  </a:lnTo>
                  <a:lnTo>
                    <a:pt x="301" y="479"/>
                  </a:lnTo>
                  <a:lnTo>
                    <a:pt x="301" y="480"/>
                  </a:lnTo>
                  <a:lnTo>
                    <a:pt x="302" y="481"/>
                  </a:lnTo>
                  <a:lnTo>
                    <a:pt x="304" y="482"/>
                  </a:lnTo>
                  <a:lnTo>
                    <a:pt x="304" y="483"/>
                  </a:lnTo>
                  <a:lnTo>
                    <a:pt x="304" y="484"/>
                  </a:lnTo>
                  <a:lnTo>
                    <a:pt x="304" y="485"/>
                  </a:lnTo>
                  <a:lnTo>
                    <a:pt x="305" y="485"/>
                  </a:lnTo>
                  <a:lnTo>
                    <a:pt x="305" y="486"/>
                  </a:lnTo>
                  <a:lnTo>
                    <a:pt x="306" y="487"/>
                  </a:lnTo>
                  <a:lnTo>
                    <a:pt x="306" y="488"/>
                  </a:lnTo>
                  <a:lnTo>
                    <a:pt x="307" y="490"/>
                  </a:lnTo>
                  <a:lnTo>
                    <a:pt x="308" y="491"/>
                  </a:lnTo>
                  <a:lnTo>
                    <a:pt x="308" y="492"/>
                  </a:lnTo>
                  <a:lnTo>
                    <a:pt x="309" y="492"/>
                  </a:lnTo>
                  <a:lnTo>
                    <a:pt x="309" y="493"/>
                  </a:lnTo>
                  <a:lnTo>
                    <a:pt x="310" y="494"/>
                  </a:lnTo>
                  <a:lnTo>
                    <a:pt x="311" y="494"/>
                  </a:lnTo>
                  <a:lnTo>
                    <a:pt x="311" y="495"/>
                  </a:lnTo>
                  <a:lnTo>
                    <a:pt x="313" y="495"/>
                  </a:lnTo>
                  <a:lnTo>
                    <a:pt x="314" y="496"/>
                  </a:lnTo>
                  <a:lnTo>
                    <a:pt x="315" y="496"/>
                  </a:lnTo>
                  <a:lnTo>
                    <a:pt x="316" y="497"/>
                  </a:lnTo>
                  <a:lnTo>
                    <a:pt x="317" y="497"/>
                  </a:lnTo>
                  <a:lnTo>
                    <a:pt x="317" y="498"/>
                  </a:lnTo>
                  <a:lnTo>
                    <a:pt x="318" y="498"/>
                  </a:lnTo>
                  <a:lnTo>
                    <a:pt x="319" y="498"/>
                  </a:lnTo>
                  <a:lnTo>
                    <a:pt x="320" y="499"/>
                  </a:lnTo>
                  <a:lnTo>
                    <a:pt x="322" y="499"/>
                  </a:lnTo>
                  <a:lnTo>
                    <a:pt x="322" y="500"/>
                  </a:lnTo>
                  <a:lnTo>
                    <a:pt x="323" y="500"/>
                  </a:lnTo>
                  <a:lnTo>
                    <a:pt x="324" y="500"/>
                  </a:lnTo>
                  <a:lnTo>
                    <a:pt x="324" y="501"/>
                  </a:lnTo>
                  <a:lnTo>
                    <a:pt x="325" y="501"/>
                  </a:lnTo>
                  <a:lnTo>
                    <a:pt x="326" y="502"/>
                  </a:lnTo>
                  <a:lnTo>
                    <a:pt x="327" y="503"/>
                  </a:lnTo>
                  <a:lnTo>
                    <a:pt x="327" y="505"/>
                  </a:lnTo>
                  <a:lnTo>
                    <a:pt x="328" y="505"/>
                  </a:lnTo>
                  <a:lnTo>
                    <a:pt x="328" y="506"/>
                  </a:lnTo>
                  <a:lnTo>
                    <a:pt x="328" y="507"/>
                  </a:lnTo>
                  <a:lnTo>
                    <a:pt x="329" y="508"/>
                  </a:lnTo>
                  <a:lnTo>
                    <a:pt x="329" y="509"/>
                  </a:lnTo>
                  <a:lnTo>
                    <a:pt x="329" y="510"/>
                  </a:lnTo>
                  <a:lnTo>
                    <a:pt x="329" y="511"/>
                  </a:lnTo>
                  <a:lnTo>
                    <a:pt x="331" y="511"/>
                  </a:lnTo>
                  <a:lnTo>
                    <a:pt x="331" y="512"/>
                  </a:lnTo>
                  <a:lnTo>
                    <a:pt x="331" y="513"/>
                  </a:lnTo>
                  <a:lnTo>
                    <a:pt x="331" y="514"/>
                  </a:lnTo>
                  <a:lnTo>
                    <a:pt x="331" y="515"/>
                  </a:lnTo>
                  <a:lnTo>
                    <a:pt x="331" y="516"/>
                  </a:lnTo>
                  <a:lnTo>
                    <a:pt x="332" y="517"/>
                  </a:lnTo>
                  <a:lnTo>
                    <a:pt x="332" y="518"/>
                  </a:lnTo>
                  <a:lnTo>
                    <a:pt x="332" y="520"/>
                  </a:lnTo>
                  <a:lnTo>
                    <a:pt x="333" y="520"/>
                  </a:lnTo>
                  <a:lnTo>
                    <a:pt x="333" y="521"/>
                  </a:lnTo>
                  <a:lnTo>
                    <a:pt x="333" y="522"/>
                  </a:lnTo>
                  <a:lnTo>
                    <a:pt x="333" y="523"/>
                  </a:lnTo>
                  <a:lnTo>
                    <a:pt x="333" y="524"/>
                  </a:lnTo>
                  <a:lnTo>
                    <a:pt x="334" y="525"/>
                  </a:lnTo>
                  <a:lnTo>
                    <a:pt x="334" y="526"/>
                  </a:lnTo>
                  <a:lnTo>
                    <a:pt x="335" y="527"/>
                  </a:lnTo>
                  <a:lnTo>
                    <a:pt x="335" y="528"/>
                  </a:lnTo>
                  <a:lnTo>
                    <a:pt x="335" y="529"/>
                  </a:lnTo>
                  <a:lnTo>
                    <a:pt x="336" y="529"/>
                  </a:lnTo>
                  <a:lnTo>
                    <a:pt x="336" y="530"/>
                  </a:lnTo>
                  <a:lnTo>
                    <a:pt x="337" y="530"/>
                  </a:lnTo>
                  <a:lnTo>
                    <a:pt x="337" y="531"/>
                  </a:lnTo>
                  <a:lnTo>
                    <a:pt x="337" y="532"/>
                  </a:lnTo>
                  <a:lnTo>
                    <a:pt x="338" y="532"/>
                  </a:lnTo>
                  <a:lnTo>
                    <a:pt x="338" y="533"/>
                  </a:lnTo>
                  <a:lnTo>
                    <a:pt x="340" y="535"/>
                  </a:lnTo>
                  <a:lnTo>
                    <a:pt x="340" y="536"/>
                  </a:lnTo>
                  <a:lnTo>
                    <a:pt x="341" y="536"/>
                  </a:lnTo>
                  <a:lnTo>
                    <a:pt x="341" y="537"/>
                  </a:lnTo>
                  <a:lnTo>
                    <a:pt x="342" y="537"/>
                  </a:lnTo>
                  <a:lnTo>
                    <a:pt x="342" y="538"/>
                  </a:lnTo>
                  <a:lnTo>
                    <a:pt x="342" y="539"/>
                  </a:lnTo>
                  <a:lnTo>
                    <a:pt x="343" y="539"/>
                  </a:lnTo>
                  <a:lnTo>
                    <a:pt x="344" y="540"/>
                  </a:lnTo>
                  <a:lnTo>
                    <a:pt x="344" y="541"/>
                  </a:lnTo>
                  <a:lnTo>
                    <a:pt x="345" y="541"/>
                  </a:lnTo>
                  <a:lnTo>
                    <a:pt x="345" y="542"/>
                  </a:lnTo>
                  <a:lnTo>
                    <a:pt x="345" y="543"/>
                  </a:lnTo>
                  <a:lnTo>
                    <a:pt x="346" y="543"/>
                  </a:lnTo>
                  <a:lnTo>
                    <a:pt x="346" y="544"/>
                  </a:lnTo>
                  <a:lnTo>
                    <a:pt x="346" y="545"/>
                  </a:lnTo>
                  <a:lnTo>
                    <a:pt x="347" y="545"/>
                  </a:lnTo>
                  <a:lnTo>
                    <a:pt x="347" y="546"/>
                  </a:lnTo>
                  <a:lnTo>
                    <a:pt x="347" y="547"/>
                  </a:lnTo>
                  <a:lnTo>
                    <a:pt x="348" y="548"/>
                  </a:lnTo>
                  <a:lnTo>
                    <a:pt x="348" y="550"/>
                  </a:lnTo>
                  <a:lnTo>
                    <a:pt x="348" y="551"/>
                  </a:lnTo>
                  <a:lnTo>
                    <a:pt x="348" y="552"/>
                  </a:lnTo>
                  <a:lnTo>
                    <a:pt x="348" y="553"/>
                  </a:lnTo>
                  <a:lnTo>
                    <a:pt x="348" y="554"/>
                  </a:lnTo>
                  <a:lnTo>
                    <a:pt x="348" y="555"/>
                  </a:lnTo>
                  <a:lnTo>
                    <a:pt x="348" y="556"/>
                  </a:lnTo>
                  <a:lnTo>
                    <a:pt x="348" y="557"/>
                  </a:lnTo>
                  <a:lnTo>
                    <a:pt x="348" y="558"/>
                  </a:lnTo>
                  <a:lnTo>
                    <a:pt x="348" y="560"/>
                  </a:lnTo>
                  <a:lnTo>
                    <a:pt x="348" y="561"/>
                  </a:lnTo>
                  <a:lnTo>
                    <a:pt x="348" y="562"/>
                  </a:lnTo>
                  <a:lnTo>
                    <a:pt x="348" y="563"/>
                  </a:lnTo>
                  <a:lnTo>
                    <a:pt x="348" y="565"/>
                  </a:lnTo>
                  <a:lnTo>
                    <a:pt x="348" y="566"/>
                  </a:lnTo>
                  <a:lnTo>
                    <a:pt x="348" y="567"/>
                  </a:lnTo>
                  <a:lnTo>
                    <a:pt x="348" y="568"/>
                  </a:lnTo>
                  <a:lnTo>
                    <a:pt x="348" y="569"/>
                  </a:lnTo>
                  <a:lnTo>
                    <a:pt x="348" y="570"/>
                  </a:lnTo>
                  <a:lnTo>
                    <a:pt x="348" y="571"/>
                  </a:lnTo>
                  <a:lnTo>
                    <a:pt x="348" y="572"/>
                  </a:lnTo>
                  <a:lnTo>
                    <a:pt x="348" y="573"/>
                  </a:lnTo>
                  <a:lnTo>
                    <a:pt x="348" y="574"/>
                  </a:lnTo>
                  <a:lnTo>
                    <a:pt x="348" y="575"/>
                  </a:lnTo>
                  <a:lnTo>
                    <a:pt x="348" y="577"/>
                  </a:lnTo>
                  <a:lnTo>
                    <a:pt x="350" y="578"/>
                  </a:lnTo>
                  <a:lnTo>
                    <a:pt x="350" y="580"/>
                  </a:lnTo>
                  <a:lnTo>
                    <a:pt x="351" y="582"/>
                  </a:lnTo>
                  <a:lnTo>
                    <a:pt x="351" y="583"/>
                  </a:lnTo>
                  <a:lnTo>
                    <a:pt x="351" y="585"/>
                  </a:lnTo>
                  <a:lnTo>
                    <a:pt x="352" y="586"/>
                  </a:lnTo>
                  <a:lnTo>
                    <a:pt x="352" y="587"/>
                  </a:lnTo>
                  <a:lnTo>
                    <a:pt x="353" y="589"/>
                  </a:lnTo>
                  <a:lnTo>
                    <a:pt x="353" y="590"/>
                  </a:lnTo>
                  <a:lnTo>
                    <a:pt x="353" y="592"/>
                  </a:lnTo>
                  <a:lnTo>
                    <a:pt x="354" y="593"/>
                  </a:lnTo>
                  <a:lnTo>
                    <a:pt x="355" y="596"/>
                  </a:lnTo>
                  <a:lnTo>
                    <a:pt x="355" y="597"/>
                  </a:lnTo>
                  <a:lnTo>
                    <a:pt x="355" y="599"/>
                  </a:lnTo>
                  <a:lnTo>
                    <a:pt x="356" y="600"/>
                  </a:lnTo>
                  <a:lnTo>
                    <a:pt x="356" y="602"/>
                  </a:lnTo>
                  <a:lnTo>
                    <a:pt x="357" y="603"/>
                  </a:lnTo>
                  <a:lnTo>
                    <a:pt x="357" y="605"/>
                  </a:lnTo>
                  <a:lnTo>
                    <a:pt x="357" y="607"/>
                  </a:lnTo>
                  <a:lnTo>
                    <a:pt x="359" y="610"/>
                  </a:lnTo>
                  <a:lnTo>
                    <a:pt x="359" y="611"/>
                  </a:lnTo>
                  <a:lnTo>
                    <a:pt x="359" y="613"/>
                  </a:lnTo>
                  <a:lnTo>
                    <a:pt x="360" y="614"/>
                  </a:lnTo>
                  <a:lnTo>
                    <a:pt x="360" y="616"/>
                  </a:lnTo>
                  <a:lnTo>
                    <a:pt x="360" y="618"/>
                  </a:lnTo>
                  <a:lnTo>
                    <a:pt x="360" y="619"/>
                  </a:lnTo>
                  <a:lnTo>
                    <a:pt x="361" y="621"/>
                  </a:lnTo>
                  <a:lnTo>
                    <a:pt x="361" y="623"/>
                  </a:lnTo>
                  <a:lnTo>
                    <a:pt x="361" y="625"/>
                  </a:lnTo>
                  <a:lnTo>
                    <a:pt x="361" y="627"/>
                  </a:lnTo>
                  <a:lnTo>
                    <a:pt x="361" y="629"/>
                  </a:lnTo>
                  <a:lnTo>
                    <a:pt x="361" y="630"/>
                  </a:lnTo>
                  <a:lnTo>
                    <a:pt x="362" y="632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56" name="Freeform 20"/>
            <p:cNvSpPr>
              <a:spLocks/>
            </p:cNvSpPr>
            <p:nvPr/>
          </p:nvSpPr>
          <p:spPr bwMode="auto">
            <a:xfrm>
              <a:off x="2912" y="3531"/>
              <a:ext cx="466" cy="306"/>
            </a:xfrm>
            <a:custGeom>
              <a:avLst/>
              <a:gdLst/>
              <a:ahLst/>
              <a:cxnLst>
                <a:cxn ang="0">
                  <a:pos x="521" y="86"/>
                </a:cxn>
                <a:cxn ang="0">
                  <a:pos x="530" y="104"/>
                </a:cxn>
                <a:cxn ang="0">
                  <a:pos x="546" y="120"/>
                </a:cxn>
                <a:cxn ang="0">
                  <a:pos x="552" y="140"/>
                </a:cxn>
                <a:cxn ang="0">
                  <a:pos x="554" y="165"/>
                </a:cxn>
                <a:cxn ang="0">
                  <a:pos x="554" y="196"/>
                </a:cxn>
                <a:cxn ang="0">
                  <a:pos x="554" y="223"/>
                </a:cxn>
                <a:cxn ang="0">
                  <a:pos x="554" y="251"/>
                </a:cxn>
                <a:cxn ang="0">
                  <a:pos x="556" y="279"/>
                </a:cxn>
                <a:cxn ang="0">
                  <a:pos x="548" y="304"/>
                </a:cxn>
                <a:cxn ang="0">
                  <a:pos x="530" y="321"/>
                </a:cxn>
                <a:cxn ang="0">
                  <a:pos x="510" y="329"/>
                </a:cxn>
                <a:cxn ang="0">
                  <a:pos x="488" y="346"/>
                </a:cxn>
                <a:cxn ang="0">
                  <a:pos x="471" y="369"/>
                </a:cxn>
                <a:cxn ang="0">
                  <a:pos x="449" y="375"/>
                </a:cxn>
                <a:cxn ang="0">
                  <a:pos x="423" y="370"/>
                </a:cxn>
                <a:cxn ang="0">
                  <a:pos x="398" y="362"/>
                </a:cxn>
                <a:cxn ang="0">
                  <a:pos x="374" y="361"/>
                </a:cxn>
                <a:cxn ang="0">
                  <a:pos x="351" y="361"/>
                </a:cxn>
                <a:cxn ang="0">
                  <a:pos x="326" y="361"/>
                </a:cxn>
                <a:cxn ang="0">
                  <a:pos x="299" y="361"/>
                </a:cxn>
                <a:cxn ang="0">
                  <a:pos x="271" y="365"/>
                </a:cxn>
                <a:cxn ang="0">
                  <a:pos x="228" y="365"/>
                </a:cxn>
                <a:cxn ang="0">
                  <a:pos x="197" y="361"/>
                </a:cxn>
                <a:cxn ang="0">
                  <a:pos x="173" y="337"/>
                </a:cxn>
                <a:cxn ang="0">
                  <a:pos x="156" y="319"/>
                </a:cxn>
                <a:cxn ang="0">
                  <a:pos x="140" y="319"/>
                </a:cxn>
                <a:cxn ang="0">
                  <a:pos x="121" y="337"/>
                </a:cxn>
                <a:cxn ang="0">
                  <a:pos x="97" y="346"/>
                </a:cxn>
                <a:cxn ang="0">
                  <a:pos x="73" y="357"/>
                </a:cxn>
                <a:cxn ang="0">
                  <a:pos x="50" y="367"/>
                </a:cxn>
                <a:cxn ang="0">
                  <a:pos x="21" y="365"/>
                </a:cxn>
                <a:cxn ang="0">
                  <a:pos x="1" y="352"/>
                </a:cxn>
                <a:cxn ang="0">
                  <a:pos x="17" y="301"/>
                </a:cxn>
                <a:cxn ang="0">
                  <a:pos x="42" y="284"/>
                </a:cxn>
                <a:cxn ang="0">
                  <a:pos x="59" y="275"/>
                </a:cxn>
                <a:cxn ang="0">
                  <a:pos x="62" y="254"/>
                </a:cxn>
                <a:cxn ang="0">
                  <a:pos x="67" y="227"/>
                </a:cxn>
                <a:cxn ang="0">
                  <a:pos x="71" y="200"/>
                </a:cxn>
                <a:cxn ang="0">
                  <a:pos x="72" y="178"/>
                </a:cxn>
                <a:cxn ang="0">
                  <a:pos x="71" y="155"/>
                </a:cxn>
                <a:cxn ang="0">
                  <a:pos x="56" y="141"/>
                </a:cxn>
                <a:cxn ang="0">
                  <a:pos x="36" y="131"/>
                </a:cxn>
                <a:cxn ang="0">
                  <a:pos x="71" y="127"/>
                </a:cxn>
                <a:cxn ang="0">
                  <a:pos x="98" y="130"/>
                </a:cxn>
                <a:cxn ang="0">
                  <a:pos x="129" y="135"/>
                </a:cxn>
                <a:cxn ang="0">
                  <a:pos x="157" y="133"/>
                </a:cxn>
                <a:cxn ang="0">
                  <a:pos x="180" y="120"/>
                </a:cxn>
                <a:cxn ang="0">
                  <a:pos x="204" y="103"/>
                </a:cxn>
                <a:cxn ang="0">
                  <a:pos x="236" y="88"/>
                </a:cxn>
                <a:cxn ang="0">
                  <a:pos x="275" y="77"/>
                </a:cxn>
                <a:cxn ang="0">
                  <a:pos x="315" y="67"/>
                </a:cxn>
                <a:cxn ang="0">
                  <a:pos x="347" y="51"/>
                </a:cxn>
                <a:cxn ang="0">
                  <a:pos x="377" y="29"/>
                </a:cxn>
                <a:cxn ang="0">
                  <a:pos x="413" y="4"/>
                </a:cxn>
                <a:cxn ang="0">
                  <a:pos x="440" y="11"/>
                </a:cxn>
                <a:cxn ang="0">
                  <a:pos x="442" y="32"/>
                </a:cxn>
                <a:cxn ang="0">
                  <a:pos x="454" y="46"/>
                </a:cxn>
                <a:cxn ang="0">
                  <a:pos x="480" y="57"/>
                </a:cxn>
                <a:cxn ang="0">
                  <a:pos x="501" y="55"/>
                </a:cxn>
                <a:cxn ang="0">
                  <a:pos x="516" y="41"/>
                </a:cxn>
              </a:cxnLst>
              <a:rect l="0" t="0" r="r" b="b"/>
              <a:pathLst>
                <a:path w="558" h="376">
                  <a:moveTo>
                    <a:pt x="521" y="39"/>
                  </a:moveTo>
                  <a:lnTo>
                    <a:pt x="521" y="47"/>
                  </a:lnTo>
                  <a:lnTo>
                    <a:pt x="521" y="51"/>
                  </a:lnTo>
                  <a:lnTo>
                    <a:pt x="521" y="54"/>
                  </a:lnTo>
                  <a:lnTo>
                    <a:pt x="521" y="57"/>
                  </a:lnTo>
                  <a:lnTo>
                    <a:pt x="521" y="60"/>
                  </a:lnTo>
                  <a:lnTo>
                    <a:pt x="521" y="63"/>
                  </a:lnTo>
                  <a:lnTo>
                    <a:pt x="521" y="66"/>
                  </a:lnTo>
                  <a:lnTo>
                    <a:pt x="521" y="69"/>
                  </a:lnTo>
                  <a:lnTo>
                    <a:pt x="521" y="71"/>
                  </a:lnTo>
                  <a:lnTo>
                    <a:pt x="521" y="73"/>
                  </a:lnTo>
                  <a:lnTo>
                    <a:pt x="521" y="75"/>
                  </a:lnTo>
                  <a:lnTo>
                    <a:pt x="521" y="77"/>
                  </a:lnTo>
                  <a:lnTo>
                    <a:pt x="521" y="78"/>
                  </a:lnTo>
                  <a:lnTo>
                    <a:pt x="521" y="80"/>
                  </a:lnTo>
                  <a:lnTo>
                    <a:pt x="521" y="82"/>
                  </a:lnTo>
                  <a:lnTo>
                    <a:pt x="521" y="83"/>
                  </a:lnTo>
                  <a:lnTo>
                    <a:pt x="521" y="84"/>
                  </a:lnTo>
                  <a:lnTo>
                    <a:pt x="521" y="85"/>
                  </a:lnTo>
                  <a:lnTo>
                    <a:pt x="521" y="86"/>
                  </a:lnTo>
                  <a:lnTo>
                    <a:pt x="521" y="87"/>
                  </a:lnTo>
                  <a:lnTo>
                    <a:pt x="521" y="88"/>
                  </a:lnTo>
                  <a:lnTo>
                    <a:pt x="521" y="89"/>
                  </a:lnTo>
                  <a:lnTo>
                    <a:pt x="521" y="90"/>
                  </a:lnTo>
                  <a:lnTo>
                    <a:pt x="522" y="90"/>
                  </a:lnTo>
                  <a:lnTo>
                    <a:pt x="522" y="91"/>
                  </a:lnTo>
                  <a:lnTo>
                    <a:pt x="522" y="92"/>
                  </a:lnTo>
                  <a:lnTo>
                    <a:pt x="523" y="92"/>
                  </a:lnTo>
                  <a:lnTo>
                    <a:pt x="523" y="93"/>
                  </a:lnTo>
                  <a:lnTo>
                    <a:pt x="523" y="95"/>
                  </a:lnTo>
                  <a:lnTo>
                    <a:pt x="524" y="96"/>
                  </a:lnTo>
                  <a:lnTo>
                    <a:pt x="525" y="97"/>
                  </a:lnTo>
                  <a:lnTo>
                    <a:pt x="525" y="98"/>
                  </a:lnTo>
                  <a:lnTo>
                    <a:pt x="527" y="99"/>
                  </a:lnTo>
                  <a:lnTo>
                    <a:pt x="528" y="99"/>
                  </a:lnTo>
                  <a:lnTo>
                    <a:pt x="528" y="100"/>
                  </a:lnTo>
                  <a:lnTo>
                    <a:pt x="528" y="101"/>
                  </a:lnTo>
                  <a:lnTo>
                    <a:pt x="529" y="102"/>
                  </a:lnTo>
                  <a:lnTo>
                    <a:pt x="530" y="103"/>
                  </a:lnTo>
                  <a:lnTo>
                    <a:pt x="530" y="104"/>
                  </a:lnTo>
                  <a:lnTo>
                    <a:pt x="531" y="105"/>
                  </a:lnTo>
                  <a:lnTo>
                    <a:pt x="532" y="105"/>
                  </a:lnTo>
                  <a:lnTo>
                    <a:pt x="532" y="106"/>
                  </a:lnTo>
                  <a:lnTo>
                    <a:pt x="533" y="107"/>
                  </a:lnTo>
                  <a:lnTo>
                    <a:pt x="534" y="109"/>
                  </a:lnTo>
                  <a:lnTo>
                    <a:pt x="534" y="110"/>
                  </a:lnTo>
                  <a:lnTo>
                    <a:pt x="536" y="110"/>
                  </a:lnTo>
                  <a:lnTo>
                    <a:pt x="537" y="111"/>
                  </a:lnTo>
                  <a:lnTo>
                    <a:pt x="538" y="112"/>
                  </a:lnTo>
                  <a:lnTo>
                    <a:pt x="538" y="113"/>
                  </a:lnTo>
                  <a:lnTo>
                    <a:pt x="539" y="114"/>
                  </a:lnTo>
                  <a:lnTo>
                    <a:pt x="540" y="114"/>
                  </a:lnTo>
                  <a:lnTo>
                    <a:pt x="540" y="115"/>
                  </a:lnTo>
                  <a:lnTo>
                    <a:pt x="541" y="116"/>
                  </a:lnTo>
                  <a:lnTo>
                    <a:pt x="542" y="117"/>
                  </a:lnTo>
                  <a:lnTo>
                    <a:pt x="542" y="118"/>
                  </a:lnTo>
                  <a:lnTo>
                    <a:pt x="543" y="118"/>
                  </a:lnTo>
                  <a:lnTo>
                    <a:pt x="545" y="119"/>
                  </a:lnTo>
                  <a:lnTo>
                    <a:pt x="545" y="120"/>
                  </a:lnTo>
                  <a:lnTo>
                    <a:pt x="546" y="120"/>
                  </a:lnTo>
                  <a:lnTo>
                    <a:pt x="546" y="121"/>
                  </a:lnTo>
                  <a:lnTo>
                    <a:pt x="547" y="122"/>
                  </a:lnTo>
                  <a:lnTo>
                    <a:pt x="548" y="124"/>
                  </a:lnTo>
                  <a:lnTo>
                    <a:pt x="548" y="125"/>
                  </a:lnTo>
                  <a:lnTo>
                    <a:pt x="549" y="125"/>
                  </a:lnTo>
                  <a:lnTo>
                    <a:pt x="549" y="126"/>
                  </a:lnTo>
                  <a:lnTo>
                    <a:pt x="550" y="127"/>
                  </a:lnTo>
                  <a:lnTo>
                    <a:pt x="550" y="128"/>
                  </a:lnTo>
                  <a:lnTo>
                    <a:pt x="550" y="129"/>
                  </a:lnTo>
                  <a:lnTo>
                    <a:pt x="551" y="129"/>
                  </a:lnTo>
                  <a:lnTo>
                    <a:pt x="551" y="130"/>
                  </a:lnTo>
                  <a:lnTo>
                    <a:pt x="551" y="131"/>
                  </a:lnTo>
                  <a:lnTo>
                    <a:pt x="552" y="132"/>
                  </a:lnTo>
                  <a:lnTo>
                    <a:pt x="552" y="133"/>
                  </a:lnTo>
                  <a:lnTo>
                    <a:pt x="552" y="134"/>
                  </a:lnTo>
                  <a:lnTo>
                    <a:pt x="552" y="135"/>
                  </a:lnTo>
                  <a:lnTo>
                    <a:pt x="552" y="136"/>
                  </a:lnTo>
                  <a:lnTo>
                    <a:pt x="552" y="138"/>
                  </a:lnTo>
                  <a:lnTo>
                    <a:pt x="552" y="139"/>
                  </a:lnTo>
                  <a:lnTo>
                    <a:pt x="552" y="140"/>
                  </a:lnTo>
                  <a:lnTo>
                    <a:pt x="552" y="141"/>
                  </a:lnTo>
                  <a:lnTo>
                    <a:pt x="552" y="142"/>
                  </a:lnTo>
                  <a:lnTo>
                    <a:pt x="552" y="143"/>
                  </a:lnTo>
                  <a:lnTo>
                    <a:pt x="552" y="144"/>
                  </a:lnTo>
                  <a:lnTo>
                    <a:pt x="552" y="145"/>
                  </a:lnTo>
                  <a:lnTo>
                    <a:pt x="552" y="146"/>
                  </a:lnTo>
                  <a:lnTo>
                    <a:pt x="554" y="147"/>
                  </a:lnTo>
                  <a:lnTo>
                    <a:pt x="554" y="148"/>
                  </a:lnTo>
                  <a:lnTo>
                    <a:pt x="554" y="150"/>
                  </a:lnTo>
                  <a:lnTo>
                    <a:pt x="554" y="153"/>
                  </a:lnTo>
                  <a:lnTo>
                    <a:pt x="554" y="155"/>
                  </a:lnTo>
                  <a:lnTo>
                    <a:pt x="554" y="156"/>
                  </a:lnTo>
                  <a:lnTo>
                    <a:pt x="554" y="157"/>
                  </a:lnTo>
                  <a:lnTo>
                    <a:pt x="554" y="158"/>
                  </a:lnTo>
                  <a:lnTo>
                    <a:pt x="554" y="159"/>
                  </a:lnTo>
                  <a:lnTo>
                    <a:pt x="554" y="160"/>
                  </a:lnTo>
                  <a:lnTo>
                    <a:pt x="554" y="161"/>
                  </a:lnTo>
                  <a:lnTo>
                    <a:pt x="554" y="163"/>
                  </a:lnTo>
                  <a:lnTo>
                    <a:pt x="554" y="164"/>
                  </a:lnTo>
                  <a:lnTo>
                    <a:pt x="554" y="165"/>
                  </a:lnTo>
                  <a:lnTo>
                    <a:pt x="554" y="167"/>
                  </a:lnTo>
                  <a:lnTo>
                    <a:pt x="554" y="169"/>
                  </a:lnTo>
                  <a:lnTo>
                    <a:pt x="554" y="170"/>
                  </a:lnTo>
                  <a:lnTo>
                    <a:pt x="554" y="171"/>
                  </a:lnTo>
                  <a:lnTo>
                    <a:pt x="554" y="172"/>
                  </a:lnTo>
                  <a:lnTo>
                    <a:pt x="554" y="174"/>
                  </a:lnTo>
                  <a:lnTo>
                    <a:pt x="554" y="175"/>
                  </a:lnTo>
                  <a:lnTo>
                    <a:pt x="554" y="177"/>
                  </a:lnTo>
                  <a:lnTo>
                    <a:pt x="554" y="178"/>
                  </a:lnTo>
                  <a:lnTo>
                    <a:pt x="554" y="179"/>
                  </a:lnTo>
                  <a:lnTo>
                    <a:pt x="554" y="182"/>
                  </a:lnTo>
                  <a:lnTo>
                    <a:pt x="554" y="183"/>
                  </a:lnTo>
                  <a:lnTo>
                    <a:pt x="554" y="185"/>
                  </a:lnTo>
                  <a:lnTo>
                    <a:pt x="554" y="186"/>
                  </a:lnTo>
                  <a:lnTo>
                    <a:pt x="554" y="187"/>
                  </a:lnTo>
                  <a:lnTo>
                    <a:pt x="554" y="189"/>
                  </a:lnTo>
                  <a:lnTo>
                    <a:pt x="554" y="191"/>
                  </a:lnTo>
                  <a:lnTo>
                    <a:pt x="554" y="193"/>
                  </a:lnTo>
                  <a:lnTo>
                    <a:pt x="554" y="194"/>
                  </a:lnTo>
                  <a:lnTo>
                    <a:pt x="554" y="196"/>
                  </a:lnTo>
                  <a:lnTo>
                    <a:pt x="554" y="198"/>
                  </a:lnTo>
                  <a:lnTo>
                    <a:pt x="554" y="199"/>
                  </a:lnTo>
                  <a:lnTo>
                    <a:pt x="554" y="200"/>
                  </a:lnTo>
                  <a:lnTo>
                    <a:pt x="554" y="202"/>
                  </a:lnTo>
                  <a:lnTo>
                    <a:pt x="554" y="203"/>
                  </a:lnTo>
                  <a:lnTo>
                    <a:pt x="554" y="204"/>
                  </a:lnTo>
                  <a:lnTo>
                    <a:pt x="554" y="206"/>
                  </a:lnTo>
                  <a:lnTo>
                    <a:pt x="554" y="207"/>
                  </a:lnTo>
                  <a:lnTo>
                    <a:pt x="554" y="208"/>
                  </a:lnTo>
                  <a:lnTo>
                    <a:pt x="554" y="211"/>
                  </a:lnTo>
                  <a:lnTo>
                    <a:pt x="554" y="212"/>
                  </a:lnTo>
                  <a:lnTo>
                    <a:pt x="554" y="213"/>
                  </a:lnTo>
                  <a:lnTo>
                    <a:pt x="554" y="215"/>
                  </a:lnTo>
                  <a:lnTo>
                    <a:pt x="554" y="216"/>
                  </a:lnTo>
                  <a:lnTo>
                    <a:pt x="554" y="217"/>
                  </a:lnTo>
                  <a:lnTo>
                    <a:pt x="554" y="219"/>
                  </a:lnTo>
                  <a:lnTo>
                    <a:pt x="554" y="220"/>
                  </a:lnTo>
                  <a:lnTo>
                    <a:pt x="554" y="221"/>
                  </a:lnTo>
                  <a:lnTo>
                    <a:pt x="554" y="222"/>
                  </a:lnTo>
                  <a:lnTo>
                    <a:pt x="554" y="223"/>
                  </a:lnTo>
                  <a:lnTo>
                    <a:pt x="554" y="226"/>
                  </a:lnTo>
                  <a:lnTo>
                    <a:pt x="554" y="227"/>
                  </a:lnTo>
                  <a:lnTo>
                    <a:pt x="554" y="228"/>
                  </a:lnTo>
                  <a:lnTo>
                    <a:pt x="554" y="230"/>
                  </a:lnTo>
                  <a:lnTo>
                    <a:pt x="554" y="231"/>
                  </a:lnTo>
                  <a:lnTo>
                    <a:pt x="554" y="232"/>
                  </a:lnTo>
                  <a:lnTo>
                    <a:pt x="554" y="233"/>
                  </a:lnTo>
                  <a:lnTo>
                    <a:pt x="554" y="235"/>
                  </a:lnTo>
                  <a:lnTo>
                    <a:pt x="554" y="236"/>
                  </a:lnTo>
                  <a:lnTo>
                    <a:pt x="554" y="237"/>
                  </a:lnTo>
                  <a:lnTo>
                    <a:pt x="554" y="239"/>
                  </a:lnTo>
                  <a:lnTo>
                    <a:pt x="554" y="241"/>
                  </a:lnTo>
                  <a:lnTo>
                    <a:pt x="554" y="243"/>
                  </a:lnTo>
                  <a:lnTo>
                    <a:pt x="554" y="245"/>
                  </a:lnTo>
                  <a:lnTo>
                    <a:pt x="554" y="246"/>
                  </a:lnTo>
                  <a:lnTo>
                    <a:pt x="554" y="247"/>
                  </a:lnTo>
                  <a:lnTo>
                    <a:pt x="554" y="248"/>
                  </a:lnTo>
                  <a:lnTo>
                    <a:pt x="554" y="249"/>
                  </a:lnTo>
                  <a:lnTo>
                    <a:pt x="554" y="250"/>
                  </a:lnTo>
                  <a:lnTo>
                    <a:pt x="554" y="251"/>
                  </a:lnTo>
                  <a:lnTo>
                    <a:pt x="554" y="253"/>
                  </a:lnTo>
                  <a:lnTo>
                    <a:pt x="554" y="254"/>
                  </a:lnTo>
                  <a:lnTo>
                    <a:pt x="554" y="255"/>
                  </a:lnTo>
                  <a:lnTo>
                    <a:pt x="554" y="256"/>
                  </a:lnTo>
                  <a:lnTo>
                    <a:pt x="554" y="257"/>
                  </a:lnTo>
                  <a:lnTo>
                    <a:pt x="554" y="258"/>
                  </a:lnTo>
                  <a:lnTo>
                    <a:pt x="555" y="258"/>
                  </a:lnTo>
                  <a:lnTo>
                    <a:pt x="555" y="259"/>
                  </a:lnTo>
                  <a:lnTo>
                    <a:pt x="555" y="260"/>
                  </a:lnTo>
                  <a:lnTo>
                    <a:pt x="555" y="261"/>
                  </a:lnTo>
                  <a:lnTo>
                    <a:pt x="555" y="262"/>
                  </a:lnTo>
                  <a:lnTo>
                    <a:pt x="556" y="262"/>
                  </a:lnTo>
                  <a:lnTo>
                    <a:pt x="556" y="263"/>
                  </a:lnTo>
                  <a:lnTo>
                    <a:pt x="556" y="264"/>
                  </a:lnTo>
                  <a:lnTo>
                    <a:pt x="557" y="264"/>
                  </a:lnTo>
                  <a:lnTo>
                    <a:pt x="557" y="270"/>
                  </a:lnTo>
                  <a:lnTo>
                    <a:pt x="557" y="273"/>
                  </a:lnTo>
                  <a:lnTo>
                    <a:pt x="557" y="275"/>
                  </a:lnTo>
                  <a:lnTo>
                    <a:pt x="556" y="277"/>
                  </a:lnTo>
                  <a:lnTo>
                    <a:pt x="556" y="279"/>
                  </a:lnTo>
                  <a:lnTo>
                    <a:pt x="556" y="282"/>
                  </a:lnTo>
                  <a:lnTo>
                    <a:pt x="556" y="283"/>
                  </a:lnTo>
                  <a:lnTo>
                    <a:pt x="556" y="285"/>
                  </a:lnTo>
                  <a:lnTo>
                    <a:pt x="555" y="286"/>
                  </a:lnTo>
                  <a:lnTo>
                    <a:pt x="555" y="288"/>
                  </a:lnTo>
                  <a:lnTo>
                    <a:pt x="555" y="289"/>
                  </a:lnTo>
                  <a:lnTo>
                    <a:pt x="555" y="290"/>
                  </a:lnTo>
                  <a:lnTo>
                    <a:pt x="555" y="292"/>
                  </a:lnTo>
                  <a:lnTo>
                    <a:pt x="554" y="293"/>
                  </a:lnTo>
                  <a:lnTo>
                    <a:pt x="554" y="294"/>
                  </a:lnTo>
                  <a:lnTo>
                    <a:pt x="554" y="295"/>
                  </a:lnTo>
                  <a:lnTo>
                    <a:pt x="552" y="297"/>
                  </a:lnTo>
                  <a:lnTo>
                    <a:pt x="552" y="299"/>
                  </a:lnTo>
                  <a:lnTo>
                    <a:pt x="551" y="299"/>
                  </a:lnTo>
                  <a:lnTo>
                    <a:pt x="551" y="300"/>
                  </a:lnTo>
                  <a:lnTo>
                    <a:pt x="550" y="301"/>
                  </a:lnTo>
                  <a:lnTo>
                    <a:pt x="550" y="302"/>
                  </a:lnTo>
                  <a:lnTo>
                    <a:pt x="549" y="303"/>
                  </a:lnTo>
                  <a:lnTo>
                    <a:pt x="548" y="303"/>
                  </a:lnTo>
                  <a:lnTo>
                    <a:pt x="548" y="304"/>
                  </a:lnTo>
                  <a:lnTo>
                    <a:pt x="547" y="305"/>
                  </a:lnTo>
                  <a:lnTo>
                    <a:pt x="546" y="306"/>
                  </a:lnTo>
                  <a:lnTo>
                    <a:pt x="546" y="307"/>
                  </a:lnTo>
                  <a:lnTo>
                    <a:pt x="545" y="307"/>
                  </a:lnTo>
                  <a:lnTo>
                    <a:pt x="543" y="309"/>
                  </a:lnTo>
                  <a:lnTo>
                    <a:pt x="541" y="311"/>
                  </a:lnTo>
                  <a:lnTo>
                    <a:pt x="541" y="312"/>
                  </a:lnTo>
                  <a:lnTo>
                    <a:pt x="540" y="313"/>
                  </a:lnTo>
                  <a:lnTo>
                    <a:pt x="539" y="313"/>
                  </a:lnTo>
                  <a:lnTo>
                    <a:pt x="539" y="314"/>
                  </a:lnTo>
                  <a:lnTo>
                    <a:pt x="538" y="315"/>
                  </a:lnTo>
                  <a:lnTo>
                    <a:pt x="537" y="316"/>
                  </a:lnTo>
                  <a:lnTo>
                    <a:pt x="536" y="316"/>
                  </a:lnTo>
                  <a:lnTo>
                    <a:pt x="534" y="317"/>
                  </a:lnTo>
                  <a:lnTo>
                    <a:pt x="534" y="318"/>
                  </a:lnTo>
                  <a:lnTo>
                    <a:pt x="533" y="318"/>
                  </a:lnTo>
                  <a:lnTo>
                    <a:pt x="532" y="319"/>
                  </a:lnTo>
                  <a:lnTo>
                    <a:pt x="531" y="320"/>
                  </a:lnTo>
                  <a:lnTo>
                    <a:pt x="530" y="320"/>
                  </a:lnTo>
                  <a:lnTo>
                    <a:pt x="530" y="321"/>
                  </a:lnTo>
                  <a:lnTo>
                    <a:pt x="529" y="321"/>
                  </a:lnTo>
                  <a:lnTo>
                    <a:pt x="528" y="322"/>
                  </a:lnTo>
                  <a:lnTo>
                    <a:pt x="527" y="323"/>
                  </a:lnTo>
                  <a:lnTo>
                    <a:pt x="525" y="323"/>
                  </a:lnTo>
                  <a:lnTo>
                    <a:pt x="525" y="324"/>
                  </a:lnTo>
                  <a:lnTo>
                    <a:pt x="524" y="324"/>
                  </a:lnTo>
                  <a:lnTo>
                    <a:pt x="523" y="324"/>
                  </a:lnTo>
                  <a:lnTo>
                    <a:pt x="522" y="326"/>
                  </a:lnTo>
                  <a:lnTo>
                    <a:pt x="521" y="327"/>
                  </a:lnTo>
                  <a:lnTo>
                    <a:pt x="520" y="327"/>
                  </a:lnTo>
                  <a:lnTo>
                    <a:pt x="519" y="327"/>
                  </a:lnTo>
                  <a:lnTo>
                    <a:pt x="518" y="328"/>
                  </a:lnTo>
                  <a:lnTo>
                    <a:pt x="516" y="328"/>
                  </a:lnTo>
                  <a:lnTo>
                    <a:pt x="515" y="328"/>
                  </a:lnTo>
                  <a:lnTo>
                    <a:pt x="514" y="328"/>
                  </a:lnTo>
                  <a:lnTo>
                    <a:pt x="514" y="329"/>
                  </a:lnTo>
                  <a:lnTo>
                    <a:pt x="513" y="329"/>
                  </a:lnTo>
                  <a:lnTo>
                    <a:pt x="512" y="329"/>
                  </a:lnTo>
                  <a:lnTo>
                    <a:pt x="511" y="329"/>
                  </a:lnTo>
                  <a:lnTo>
                    <a:pt x="510" y="329"/>
                  </a:lnTo>
                  <a:lnTo>
                    <a:pt x="509" y="330"/>
                  </a:lnTo>
                  <a:lnTo>
                    <a:pt x="507" y="330"/>
                  </a:lnTo>
                  <a:lnTo>
                    <a:pt x="506" y="331"/>
                  </a:lnTo>
                  <a:lnTo>
                    <a:pt x="505" y="331"/>
                  </a:lnTo>
                  <a:lnTo>
                    <a:pt x="504" y="331"/>
                  </a:lnTo>
                  <a:lnTo>
                    <a:pt x="503" y="332"/>
                  </a:lnTo>
                  <a:lnTo>
                    <a:pt x="502" y="333"/>
                  </a:lnTo>
                  <a:lnTo>
                    <a:pt x="501" y="333"/>
                  </a:lnTo>
                  <a:lnTo>
                    <a:pt x="499" y="334"/>
                  </a:lnTo>
                  <a:lnTo>
                    <a:pt x="498" y="335"/>
                  </a:lnTo>
                  <a:lnTo>
                    <a:pt x="497" y="335"/>
                  </a:lnTo>
                  <a:lnTo>
                    <a:pt x="496" y="336"/>
                  </a:lnTo>
                  <a:lnTo>
                    <a:pt x="496" y="337"/>
                  </a:lnTo>
                  <a:lnTo>
                    <a:pt x="494" y="338"/>
                  </a:lnTo>
                  <a:lnTo>
                    <a:pt x="494" y="340"/>
                  </a:lnTo>
                  <a:lnTo>
                    <a:pt x="493" y="341"/>
                  </a:lnTo>
                  <a:lnTo>
                    <a:pt x="492" y="342"/>
                  </a:lnTo>
                  <a:lnTo>
                    <a:pt x="490" y="344"/>
                  </a:lnTo>
                  <a:lnTo>
                    <a:pt x="489" y="345"/>
                  </a:lnTo>
                  <a:lnTo>
                    <a:pt x="488" y="346"/>
                  </a:lnTo>
                  <a:lnTo>
                    <a:pt x="488" y="347"/>
                  </a:lnTo>
                  <a:lnTo>
                    <a:pt x="487" y="348"/>
                  </a:lnTo>
                  <a:lnTo>
                    <a:pt x="486" y="349"/>
                  </a:lnTo>
                  <a:lnTo>
                    <a:pt x="486" y="350"/>
                  </a:lnTo>
                  <a:lnTo>
                    <a:pt x="485" y="351"/>
                  </a:lnTo>
                  <a:lnTo>
                    <a:pt x="485" y="352"/>
                  </a:lnTo>
                  <a:lnTo>
                    <a:pt x="484" y="354"/>
                  </a:lnTo>
                  <a:lnTo>
                    <a:pt x="483" y="355"/>
                  </a:lnTo>
                  <a:lnTo>
                    <a:pt x="481" y="357"/>
                  </a:lnTo>
                  <a:lnTo>
                    <a:pt x="480" y="359"/>
                  </a:lnTo>
                  <a:lnTo>
                    <a:pt x="479" y="359"/>
                  </a:lnTo>
                  <a:lnTo>
                    <a:pt x="478" y="361"/>
                  </a:lnTo>
                  <a:lnTo>
                    <a:pt x="477" y="362"/>
                  </a:lnTo>
                  <a:lnTo>
                    <a:pt x="476" y="363"/>
                  </a:lnTo>
                  <a:lnTo>
                    <a:pt x="476" y="364"/>
                  </a:lnTo>
                  <a:lnTo>
                    <a:pt x="475" y="365"/>
                  </a:lnTo>
                  <a:lnTo>
                    <a:pt x="474" y="366"/>
                  </a:lnTo>
                  <a:lnTo>
                    <a:pt x="472" y="367"/>
                  </a:lnTo>
                  <a:lnTo>
                    <a:pt x="471" y="367"/>
                  </a:lnTo>
                  <a:lnTo>
                    <a:pt x="471" y="369"/>
                  </a:lnTo>
                  <a:lnTo>
                    <a:pt x="469" y="370"/>
                  </a:lnTo>
                  <a:lnTo>
                    <a:pt x="468" y="371"/>
                  </a:lnTo>
                  <a:lnTo>
                    <a:pt x="467" y="371"/>
                  </a:lnTo>
                  <a:lnTo>
                    <a:pt x="467" y="372"/>
                  </a:lnTo>
                  <a:lnTo>
                    <a:pt x="466" y="372"/>
                  </a:lnTo>
                  <a:lnTo>
                    <a:pt x="465" y="373"/>
                  </a:lnTo>
                  <a:lnTo>
                    <a:pt x="463" y="373"/>
                  </a:lnTo>
                  <a:lnTo>
                    <a:pt x="462" y="374"/>
                  </a:lnTo>
                  <a:lnTo>
                    <a:pt x="461" y="374"/>
                  </a:lnTo>
                  <a:lnTo>
                    <a:pt x="460" y="374"/>
                  </a:lnTo>
                  <a:lnTo>
                    <a:pt x="459" y="374"/>
                  </a:lnTo>
                  <a:lnTo>
                    <a:pt x="458" y="375"/>
                  </a:lnTo>
                  <a:lnTo>
                    <a:pt x="457" y="375"/>
                  </a:lnTo>
                  <a:lnTo>
                    <a:pt x="456" y="375"/>
                  </a:lnTo>
                  <a:lnTo>
                    <a:pt x="454" y="375"/>
                  </a:lnTo>
                  <a:lnTo>
                    <a:pt x="453" y="375"/>
                  </a:lnTo>
                  <a:lnTo>
                    <a:pt x="452" y="375"/>
                  </a:lnTo>
                  <a:lnTo>
                    <a:pt x="451" y="375"/>
                  </a:lnTo>
                  <a:lnTo>
                    <a:pt x="450" y="375"/>
                  </a:lnTo>
                  <a:lnTo>
                    <a:pt x="449" y="375"/>
                  </a:lnTo>
                  <a:lnTo>
                    <a:pt x="447" y="375"/>
                  </a:lnTo>
                  <a:lnTo>
                    <a:pt x="445" y="375"/>
                  </a:lnTo>
                  <a:lnTo>
                    <a:pt x="444" y="375"/>
                  </a:lnTo>
                  <a:lnTo>
                    <a:pt x="443" y="374"/>
                  </a:lnTo>
                  <a:lnTo>
                    <a:pt x="442" y="374"/>
                  </a:lnTo>
                  <a:lnTo>
                    <a:pt x="441" y="374"/>
                  </a:lnTo>
                  <a:lnTo>
                    <a:pt x="440" y="374"/>
                  </a:lnTo>
                  <a:lnTo>
                    <a:pt x="439" y="374"/>
                  </a:lnTo>
                  <a:lnTo>
                    <a:pt x="436" y="373"/>
                  </a:lnTo>
                  <a:lnTo>
                    <a:pt x="435" y="373"/>
                  </a:lnTo>
                  <a:lnTo>
                    <a:pt x="434" y="373"/>
                  </a:lnTo>
                  <a:lnTo>
                    <a:pt x="433" y="372"/>
                  </a:lnTo>
                  <a:lnTo>
                    <a:pt x="432" y="372"/>
                  </a:lnTo>
                  <a:lnTo>
                    <a:pt x="431" y="372"/>
                  </a:lnTo>
                  <a:lnTo>
                    <a:pt x="428" y="371"/>
                  </a:lnTo>
                  <a:lnTo>
                    <a:pt x="427" y="371"/>
                  </a:lnTo>
                  <a:lnTo>
                    <a:pt x="426" y="370"/>
                  </a:lnTo>
                  <a:lnTo>
                    <a:pt x="425" y="370"/>
                  </a:lnTo>
                  <a:lnTo>
                    <a:pt x="424" y="370"/>
                  </a:lnTo>
                  <a:lnTo>
                    <a:pt x="423" y="370"/>
                  </a:lnTo>
                  <a:lnTo>
                    <a:pt x="422" y="369"/>
                  </a:lnTo>
                  <a:lnTo>
                    <a:pt x="421" y="369"/>
                  </a:lnTo>
                  <a:lnTo>
                    <a:pt x="419" y="367"/>
                  </a:lnTo>
                  <a:lnTo>
                    <a:pt x="418" y="367"/>
                  </a:lnTo>
                  <a:lnTo>
                    <a:pt x="417" y="367"/>
                  </a:lnTo>
                  <a:lnTo>
                    <a:pt x="416" y="367"/>
                  </a:lnTo>
                  <a:lnTo>
                    <a:pt x="415" y="366"/>
                  </a:lnTo>
                  <a:lnTo>
                    <a:pt x="414" y="366"/>
                  </a:lnTo>
                  <a:lnTo>
                    <a:pt x="413" y="365"/>
                  </a:lnTo>
                  <a:lnTo>
                    <a:pt x="412" y="365"/>
                  </a:lnTo>
                  <a:lnTo>
                    <a:pt x="410" y="365"/>
                  </a:lnTo>
                  <a:lnTo>
                    <a:pt x="408" y="364"/>
                  </a:lnTo>
                  <a:lnTo>
                    <a:pt x="406" y="364"/>
                  </a:lnTo>
                  <a:lnTo>
                    <a:pt x="406" y="363"/>
                  </a:lnTo>
                  <a:lnTo>
                    <a:pt x="405" y="363"/>
                  </a:lnTo>
                  <a:lnTo>
                    <a:pt x="403" y="363"/>
                  </a:lnTo>
                  <a:lnTo>
                    <a:pt x="401" y="363"/>
                  </a:lnTo>
                  <a:lnTo>
                    <a:pt x="400" y="363"/>
                  </a:lnTo>
                  <a:lnTo>
                    <a:pt x="399" y="362"/>
                  </a:lnTo>
                  <a:lnTo>
                    <a:pt x="398" y="362"/>
                  </a:lnTo>
                  <a:lnTo>
                    <a:pt x="397" y="362"/>
                  </a:lnTo>
                  <a:lnTo>
                    <a:pt x="396" y="362"/>
                  </a:lnTo>
                  <a:lnTo>
                    <a:pt x="395" y="362"/>
                  </a:lnTo>
                  <a:lnTo>
                    <a:pt x="394" y="361"/>
                  </a:lnTo>
                  <a:lnTo>
                    <a:pt x="392" y="361"/>
                  </a:lnTo>
                  <a:lnTo>
                    <a:pt x="391" y="361"/>
                  </a:lnTo>
                  <a:lnTo>
                    <a:pt x="390" y="361"/>
                  </a:lnTo>
                  <a:lnTo>
                    <a:pt x="388" y="361"/>
                  </a:lnTo>
                  <a:lnTo>
                    <a:pt x="387" y="361"/>
                  </a:lnTo>
                  <a:lnTo>
                    <a:pt x="386" y="361"/>
                  </a:lnTo>
                  <a:lnTo>
                    <a:pt x="384" y="361"/>
                  </a:lnTo>
                  <a:lnTo>
                    <a:pt x="383" y="361"/>
                  </a:lnTo>
                  <a:lnTo>
                    <a:pt x="382" y="361"/>
                  </a:lnTo>
                  <a:lnTo>
                    <a:pt x="381" y="361"/>
                  </a:lnTo>
                  <a:lnTo>
                    <a:pt x="380" y="361"/>
                  </a:lnTo>
                  <a:lnTo>
                    <a:pt x="379" y="361"/>
                  </a:lnTo>
                  <a:lnTo>
                    <a:pt x="378" y="361"/>
                  </a:lnTo>
                  <a:lnTo>
                    <a:pt x="377" y="361"/>
                  </a:lnTo>
                  <a:lnTo>
                    <a:pt x="375" y="361"/>
                  </a:lnTo>
                  <a:lnTo>
                    <a:pt x="374" y="361"/>
                  </a:lnTo>
                  <a:lnTo>
                    <a:pt x="373" y="361"/>
                  </a:lnTo>
                  <a:lnTo>
                    <a:pt x="372" y="361"/>
                  </a:lnTo>
                  <a:lnTo>
                    <a:pt x="370" y="361"/>
                  </a:lnTo>
                  <a:lnTo>
                    <a:pt x="369" y="361"/>
                  </a:lnTo>
                  <a:lnTo>
                    <a:pt x="368" y="361"/>
                  </a:lnTo>
                  <a:lnTo>
                    <a:pt x="366" y="361"/>
                  </a:lnTo>
                  <a:lnTo>
                    <a:pt x="365" y="361"/>
                  </a:lnTo>
                  <a:lnTo>
                    <a:pt x="364" y="361"/>
                  </a:lnTo>
                  <a:lnTo>
                    <a:pt x="363" y="361"/>
                  </a:lnTo>
                  <a:lnTo>
                    <a:pt x="362" y="361"/>
                  </a:lnTo>
                  <a:lnTo>
                    <a:pt x="361" y="361"/>
                  </a:lnTo>
                  <a:lnTo>
                    <a:pt x="360" y="361"/>
                  </a:lnTo>
                  <a:lnTo>
                    <a:pt x="359" y="361"/>
                  </a:lnTo>
                  <a:lnTo>
                    <a:pt x="357" y="361"/>
                  </a:lnTo>
                  <a:lnTo>
                    <a:pt x="356" y="361"/>
                  </a:lnTo>
                  <a:lnTo>
                    <a:pt x="355" y="361"/>
                  </a:lnTo>
                  <a:lnTo>
                    <a:pt x="354" y="361"/>
                  </a:lnTo>
                  <a:lnTo>
                    <a:pt x="353" y="361"/>
                  </a:lnTo>
                  <a:lnTo>
                    <a:pt x="352" y="361"/>
                  </a:lnTo>
                  <a:lnTo>
                    <a:pt x="351" y="361"/>
                  </a:lnTo>
                  <a:lnTo>
                    <a:pt x="350" y="361"/>
                  </a:lnTo>
                  <a:lnTo>
                    <a:pt x="348" y="361"/>
                  </a:lnTo>
                  <a:lnTo>
                    <a:pt x="347" y="361"/>
                  </a:lnTo>
                  <a:lnTo>
                    <a:pt x="346" y="361"/>
                  </a:lnTo>
                  <a:lnTo>
                    <a:pt x="345" y="361"/>
                  </a:lnTo>
                  <a:lnTo>
                    <a:pt x="344" y="361"/>
                  </a:lnTo>
                  <a:lnTo>
                    <a:pt x="342" y="361"/>
                  </a:lnTo>
                  <a:lnTo>
                    <a:pt x="341" y="361"/>
                  </a:lnTo>
                  <a:lnTo>
                    <a:pt x="339" y="361"/>
                  </a:lnTo>
                  <a:lnTo>
                    <a:pt x="338" y="361"/>
                  </a:lnTo>
                  <a:lnTo>
                    <a:pt x="337" y="361"/>
                  </a:lnTo>
                  <a:lnTo>
                    <a:pt x="336" y="361"/>
                  </a:lnTo>
                  <a:lnTo>
                    <a:pt x="334" y="361"/>
                  </a:lnTo>
                  <a:lnTo>
                    <a:pt x="333" y="361"/>
                  </a:lnTo>
                  <a:lnTo>
                    <a:pt x="331" y="361"/>
                  </a:lnTo>
                  <a:lnTo>
                    <a:pt x="330" y="361"/>
                  </a:lnTo>
                  <a:lnTo>
                    <a:pt x="329" y="361"/>
                  </a:lnTo>
                  <a:lnTo>
                    <a:pt x="328" y="361"/>
                  </a:lnTo>
                  <a:lnTo>
                    <a:pt x="327" y="361"/>
                  </a:lnTo>
                  <a:lnTo>
                    <a:pt x="326" y="361"/>
                  </a:lnTo>
                  <a:lnTo>
                    <a:pt x="325" y="361"/>
                  </a:lnTo>
                  <a:lnTo>
                    <a:pt x="322" y="361"/>
                  </a:lnTo>
                  <a:lnTo>
                    <a:pt x="321" y="361"/>
                  </a:lnTo>
                  <a:lnTo>
                    <a:pt x="320" y="361"/>
                  </a:lnTo>
                  <a:lnTo>
                    <a:pt x="319" y="361"/>
                  </a:lnTo>
                  <a:lnTo>
                    <a:pt x="318" y="361"/>
                  </a:lnTo>
                  <a:lnTo>
                    <a:pt x="316" y="361"/>
                  </a:lnTo>
                  <a:lnTo>
                    <a:pt x="315" y="361"/>
                  </a:lnTo>
                  <a:lnTo>
                    <a:pt x="313" y="361"/>
                  </a:lnTo>
                  <a:lnTo>
                    <a:pt x="312" y="361"/>
                  </a:lnTo>
                  <a:lnTo>
                    <a:pt x="311" y="361"/>
                  </a:lnTo>
                  <a:lnTo>
                    <a:pt x="310" y="361"/>
                  </a:lnTo>
                  <a:lnTo>
                    <a:pt x="309" y="361"/>
                  </a:lnTo>
                  <a:lnTo>
                    <a:pt x="307" y="361"/>
                  </a:lnTo>
                  <a:lnTo>
                    <a:pt x="306" y="361"/>
                  </a:lnTo>
                  <a:lnTo>
                    <a:pt x="304" y="361"/>
                  </a:lnTo>
                  <a:lnTo>
                    <a:pt x="303" y="361"/>
                  </a:lnTo>
                  <a:lnTo>
                    <a:pt x="301" y="361"/>
                  </a:lnTo>
                  <a:lnTo>
                    <a:pt x="300" y="361"/>
                  </a:lnTo>
                  <a:lnTo>
                    <a:pt x="299" y="361"/>
                  </a:lnTo>
                  <a:lnTo>
                    <a:pt x="298" y="361"/>
                  </a:lnTo>
                  <a:lnTo>
                    <a:pt x="295" y="361"/>
                  </a:lnTo>
                  <a:lnTo>
                    <a:pt x="293" y="361"/>
                  </a:lnTo>
                  <a:lnTo>
                    <a:pt x="291" y="361"/>
                  </a:lnTo>
                  <a:lnTo>
                    <a:pt x="289" y="361"/>
                  </a:lnTo>
                  <a:lnTo>
                    <a:pt x="286" y="361"/>
                  </a:lnTo>
                  <a:lnTo>
                    <a:pt x="285" y="361"/>
                  </a:lnTo>
                  <a:lnTo>
                    <a:pt x="284" y="361"/>
                  </a:lnTo>
                  <a:lnTo>
                    <a:pt x="283" y="362"/>
                  </a:lnTo>
                  <a:lnTo>
                    <a:pt x="282" y="362"/>
                  </a:lnTo>
                  <a:lnTo>
                    <a:pt x="281" y="362"/>
                  </a:lnTo>
                  <a:lnTo>
                    <a:pt x="280" y="362"/>
                  </a:lnTo>
                  <a:lnTo>
                    <a:pt x="279" y="363"/>
                  </a:lnTo>
                  <a:lnTo>
                    <a:pt x="277" y="363"/>
                  </a:lnTo>
                  <a:lnTo>
                    <a:pt x="276" y="363"/>
                  </a:lnTo>
                  <a:lnTo>
                    <a:pt x="275" y="363"/>
                  </a:lnTo>
                  <a:lnTo>
                    <a:pt x="274" y="364"/>
                  </a:lnTo>
                  <a:lnTo>
                    <a:pt x="273" y="364"/>
                  </a:lnTo>
                  <a:lnTo>
                    <a:pt x="272" y="365"/>
                  </a:lnTo>
                  <a:lnTo>
                    <a:pt x="271" y="365"/>
                  </a:lnTo>
                  <a:lnTo>
                    <a:pt x="269" y="365"/>
                  </a:lnTo>
                  <a:lnTo>
                    <a:pt x="269" y="366"/>
                  </a:lnTo>
                  <a:lnTo>
                    <a:pt x="265" y="366"/>
                  </a:lnTo>
                  <a:lnTo>
                    <a:pt x="263" y="366"/>
                  </a:lnTo>
                  <a:lnTo>
                    <a:pt x="260" y="366"/>
                  </a:lnTo>
                  <a:lnTo>
                    <a:pt x="258" y="365"/>
                  </a:lnTo>
                  <a:lnTo>
                    <a:pt x="256" y="365"/>
                  </a:lnTo>
                  <a:lnTo>
                    <a:pt x="254" y="365"/>
                  </a:lnTo>
                  <a:lnTo>
                    <a:pt x="251" y="365"/>
                  </a:lnTo>
                  <a:lnTo>
                    <a:pt x="249" y="365"/>
                  </a:lnTo>
                  <a:lnTo>
                    <a:pt x="247" y="365"/>
                  </a:lnTo>
                  <a:lnTo>
                    <a:pt x="245" y="365"/>
                  </a:lnTo>
                  <a:lnTo>
                    <a:pt x="244" y="365"/>
                  </a:lnTo>
                  <a:lnTo>
                    <a:pt x="241" y="365"/>
                  </a:lnTo>
                  <a:lnTo>
                    <a:pt x="239" y="365"/>
                  </a:lnTo>
                  <a:lnTo>
                    <a:pt x="237" y="365"/>
                  </a:lnTo>
                  <a:lnTo>
                    <a:pt x="235" y="365"/>
                  </a:lnTo>
                  <a:lnTo>
                    <a:pt x="232" y="365"/>
                  </a:lnTo>
                  <a:lnTo>
                    <a:pt x="230" y="365"/>
                  </a:lnTo>
                  <a:lnTo>
                    <a:pt x="228" y="365"/>
                  </a:lnTo>
                  <a:lnTo>
                    <a:pt x="227" y="365"/>
                  </a:lnTo>
                  <a:lnTo>
                    <a:pt x="224" y="365"/>
                  </a:lnTo>
                  <a:lnTo>
                    <a:pt x="223" y="365"/>
                  </a:lnTo>
                  <a:lnTo>
                    <a:pt x="221" y="365"/>
                  </a:lnTo>
                  <a:lnTo>
                    <a:pt x="219" y="365"/>
                  </a:lnTo>
                  <a:lnTo>
                    <a:pt x="218" y="365"/>
                  </a:lnTo>
                  <a:lnTo>
                    <a:pt x="216" y="365"/>
                  </a:lnTo>
                  <a:lnTo>
                    <a:pt x="214" y="365"/>
                  </a:lnTo>
                  <a:lnTo>
                    <a:pt x="213" y="365"/>
                  </a:lnTo>
                  <a:lnTo>
                    <a:pt x="212" y="365"/>
                  </a:lnTo>
                  <a:lnTo>
                    <a:pt x="210" y="365"/>
                  </a:lnTo>
                  <a:lnTo>
                    <a:pt x="209" y="365"/>
                  </a:lnTo>
                  <a:lnTo>
                    <a:pt x="207" y="365"/>
                  </a:lnTo>
                  <a:lnTo>
                    <a:pt x="205" y="364"/>
                  </a:lnTo>
                  <a:lnTo>
                    <a:pt x="204" y="363"/>
                  </a:lnTo>
                  <a:lnTo>
                    <a:pt x="203" y="363"/>
                  </a:lnTo>
                  <a:lnTo>
                    <a:pt x="201" y="363"/>
                  </a:lnTo>
                  <a:lnTo>
                    <a:pt x="200" y="362"/>
                  </a:lnTo>
                  <a:lnTo>
                    <a:pt x="198" y="361"/>
                  </a:lnTo>
                  <a:lnTo>
                    <a:pt x="197" y="361"/>
                  </a:lnTo>
                  <a:lnTo>
                    <a:pt x="196" y="360"/>
                  </a:lnTo>
                  <a:lnTo>
                    <a:pt x="195" y="359"/>
                  </a:lnTo>
                  <a:lnTo>
                    <a:pt x="194" y="358"/>
                  </a:lnTo>
                  <a:lnTo>
                    <a:pt x="192" y="357"/>
                  </a:lnTo>
                  <a:lnTo>
                    <a:pt x="191" y="356"/>
                  </a:lnTo>
                  <a:lnTo>
                    <a:pt x="189" y="355"/>
                  </a:lnTo>
                  <a:lnTo>
                    <a:pt x="188" y="354"/>
                  </a:lnTo>
                  <a:lnTo>
                    <a:pt x="187" y="352"/>
                  </a:lnTo>
                  <a:lnTo>
                    <a:pt x="186" y="351"/>
                  </a:lnTo>
                  <a:lnTo>
                    <a:pt x="185" y="350"/>
                  </a:lnTo>
                  <a:lnTo>
                    <a:pt x="184" y="349"/>
                  </a:lnTo>
                  <a:lnTo>
                    <a:pt x="183" y="348"/>
                  </a:lnTo>
                  <a:lnTo>
                    <a:pt x="180" y="347"/>
                  </a:lnTo>
                  <a:lnTo>
                    <a:pt x="180" y="346"/>
                  </a:lnTo>
                  <a:lnTo>
                    <a:pt x="178" y="344"/>
                  </a:lnTo>
                  <a:lnTo>
                    <a:pt x="176" y="342"/>
                  </a:lnTo>
                  <a:lnTo>
                    <a:pt x="176" y="341"/>
                  </a:lnTo>
                  <a:lnTo>
                    <a:pt x="174" y="340"/>
                  </a:lnTo>
                  <a:lnTo>
                    <a:pt x="174" y="338"/>
                  </a:lnTo>
                  <a:lnTo>
                    <a:pt x="173" y="337"/>
                  </a:lnTo>
                  <a:lnTo>
                    <a:pt x="171" y="336"/>
                  </a:lnTo>
                  <a:lnTo>
                    <a:pt x="170" y="335"/>
                  </a:lnTo>
                  <a:lnTo>
                    <a:pt x="169" y="335"/>
                  </a:lnTo>
                  <a:lnTo>
                    <a:pt x="168" y="333"/>
                  </a:lnTo>
                  <a:lnTo>
                    <a:pt x="167" y="332"/>
                  </a:lnTo>
                  <a:lnTo>
                    <a:pt x="166" y="331"/>
                  </a:lnTo>
                  <a:lnTo>
                    <a:pt x="166" y="330"/>
                  </a:lnTo>
                  <a:lnTo>
                    <a:pt x="165" y="329"/>
                  </a:lnTo>
                  <a:lnTo>
                    <a:pt x="163" y="328"/>
                  </a:lnTo>
                  <a:lnTo>
                    <a:pt x="162" y="327"/>
                  </a:lnTo>
                  <a:lnTo>
                    <a:pt x="161" y="326"/>
                  </a:lnTo>
                  <a:lnTo>
                    <a:pt x="161" y="324"/>
                  </a:lnTo>
                  <a:lnTo>
                    <a:pt x="160" y="324"/>
                  </a:lnTo>
                  <a:lnTo>
                    <a:pt x="160" y="323"/>
                  </a:lnTo>
                  <a:lnTo>
                    <a:pt x="159" y="322"/>
                  </a:lnTo>
                  <a:lnTo>
                    <a:pt x="158" y="322"/>
                  </a:lnTo>
                  <a:lnTo>
                    <a:pt x="158" y="321"/>
                  </a:lnTo>
                  <a:lnTo>
                    <a:pt x="157" y="320"/>
                  </a:lnTo>
                  <a:lnTo>
                    <a:pt x="157" y="319"/>
                  </a:lnTo>
                  <a:lnTo>
                    <a:pt x="156" y="319"/>
                  </a:lnTo>
                  <a:lnTo>
                    <a:pt x="156" y="318"/>
                  </a:lnTo>
                  <a:lnTo>
                    <a:pt x="154" y="318"/>
                  </a:lnTo>
                  <a:lnTo>
                    <a:pt x="154" y="317"/>
                  </a:lnTo>
                  <a:lnTo>
                    <a:pt x="153" y="317"/>
                  </a:lnTo>
                  <a:lnTo>
                    <a:pt x="153" y="316"/>
                  </a:lnTo>
                  <a:lnTo>
                    <a:pt x="152" y="316"/>
                  </a:lnTo>
                  <a:lnTo>
                    <a:pt x="151" y="316"/>
                  </a:lnTo>
                  <a:lnTo>
                    <a:pt x="151" y="315"/>
                  </a:lnTo>
                  <a:lnTo>
                    <a:pt x="150" y="315"/>
                  </a:lnTo>
                  <a:lnTo>
                    <a:pt x="149" y="315"/>
                  </a:lnTo>
                  <a:lnTo>
                    <a:pt x="148" y="315"/>
                  </a:lnTo>
                  <a:lnTo>
                    <a:pt x="147" y="315"/>
                  </a:lnTo>
                  <a:lnTo>
                    <a:pt x="145" y="315"/>
                  </a:lnTo>
                  <a:lnTo>
                    <a:pt x="144" y="316"/>
                  </a:lnTo>
                  <a:lnTo>
                    <a:pt x="143" y="316"/>
                  </a:lnTo>
                  <a:lnTo>
                    <a:pt x="142" y="316"/>
                  </a:lnTo>
                  <a:lnTo>
                    <a:pt x="142" y="317"/>
                  </a:lnTo>
                  <a:lnTo>
                    <a:pt x="141" y="318"/>
                  </a:lnTo>
                  <a:lnTo>
                    <a:pt x="140" y="318"/>
                  </a:lnTo>
                  <a:lnTo>
                    <a:pt x="140" y="319"/>
                  </a:lnTo>
                  <a:lnTo>
                    <a:pt x="138" y="320"/>
                  </a:lnTo>
                  <a:lnTo>
                    <a:pt x="136" y="321"/>
                  </a:lnTo>
                  <a:lnTo>
                    <a:pt x="136" y="322"/>
                  </a:lnTo>
                  <a:lnTo>
                    <a:pt x="135" y="322"/>
                  </a:lnTo>
                  <a:lnTo>
                    <a:pt x="135" y="323"/>
                  </a:lnTo>
                  <a:lnTo>
                    <a:pt x="134" y="323"/>
                  </a:lnTo>
                  <a:lnTo>
                    <a:pt x="134" y="324"/>
                  </a:lnTo>
                  <a:lnTo>
                    <a:pt x="133" y="326"/>
                  </a:lnTo>
                  <a:lnTo>
                    <a:pt x="132" y="327"/>
                  </a:lnTo>
                  <a:lnTo>
                    <a:pt x="131" y="327"/>
                  </a:lnTo>
                  <a:lnTo>
                    <a:pt x="131" y="328"/>
                  </a:lnTo>
                  <a:lnTo>
                    <a:pt x="130" y="329"/>
                  </a:lnTo>
                  <a:lnTo>
                    <a:pt x="129" y="330"/>
                  </a:lnTo>
                  <a:lnTo>
                    <a:pt x="127" y="331"/>
                  </a:lnTo>
                  <a:lnTo>
                    <a:pt x="126" y="332"/>
                  </a:lnTo>
                  <a:lnTo>
                    <a:pt x="125" y="333"/>
                  </a:lnTo>
                  <a:lnTo>
                    <a:pt x="124" y="334"/>
                  </a:lnTo>
                  <a:lnTo>
                    <a:pt x="123" y="335"/>
                  </a:lnTo>
                  <a:lnTo>
                    <a:pt x="122" y="336"/>
                  </a:lnTo>
                  <a:lnTo>
                    <a:pt x="121" y="337"/>
                  </a:lnTo>
                  <a:lnTo>
                    <a:pt x="120" y="337"/>
                  </a:lnTo>
                  <a:lnTo>
                    <a:pt x="118" y="338"/>
                  </a:lnTo>
                  <a:lnTo>
                    <a:pt x="117" y="340"/>
                  </a:lnTo>
                  <a:lnTo>
                    <a:pt x="116" y="341"/>
                  </a:lnTo>
                  <a:lnTo>
                    <a:pt x="114" y="341"/>
                  </a:lnTo>
                  <a:lnTo>
                    <a:pt x="113" y="342"/>
                  </a:lnTo>
                  <a:lnTo>
                    <a:pt x="112" y="342"/>
                  </a:lnTo>
                  <a:lnTo>
                    <a:pt x="110" y="343"/>
                  </a:lnTo>
                  <a:lnTo>
                    <a:pt x="109" y="343"/>
                  </a:lnTo>
                  <a:lnTo>
                    <a:pt x="108" y="343"/>
                  </a:lnTo>
                  <a:lnTo>
                    <a:pt x="108" y="344"/>
                  </a:lnTo>
                  <a:lnTo>
                    <a:pt x="106" y="344"/>
                  </a:lnTo>
                  <a:lnTo>
                    <a:pt x="105" y="344"/>
                  </a:lnTo>
                  <a:lnTo>
                    <a:pt x="104" y="344"/>
                  </a:lnTo>
                  <a:lnTo>
                    <a:pt x="103" y="345"/>
                  </a:lnTo>
                  <a:lnTo>
                    <a:pt x="101" y="345"/>
                  </a:lnTo>
                  <a:lnTo>
                    <a:pt x="100" y="345"/>
                  </a:lnTo>
                  <a:lnTo>
                    <a:pt x="99" y="345"/>
                  </a:lnTo>
                  <a:lnTo>
                    <a:pt x="98" y="346"/>
                  </a:lnTo>
                  <a:lnTo>
                    <a:pt x="97" y="346"/>
                  </a:lnTo>
                  <a:lnTo>
                    <a:pt x="95" y="346"/>
                  </a:lnTo>
                  <a:lnTo>
                    <a:pt x="94" y="347"/>
                  </a:lnTo>
                  <a:lnTo>
                    <a:pt x="92" y="347"/>
                  </a:lnTo>
                  <a:lnTo>
                    <a:pt x="91" y="348"/>
                  </a:lnTo>
                  <a:lnTo>
                    <a:pt x="90" y="348"/>
                  </a:lnTo>
                  <a:lnTo>
                    <a:pt x="89" y="348"/>
                  </a:lnTo>
                  <a:lnTo>
                    <a:pt x="88" y="348"/>
                  </a:lnTo>
                  <a:lnTo>
                    <a:pt x="87" y="349"/>
                  </a:lnTo>
                  <a:lnTo>
                    <a:pt x="86" y="349"/>
                  </a:lnTo>
                  <a:lnTo>
                    <a:pt x="85" y="350"/>
                  </a:lnTo>
                  <a:lnTo>
                    <a:pt x="83" y="350"/>
                  </a:lnTo>
                  <a:lnTo>
                    <a:pt x="81" y="351"/>
                  </a:lnTo>
                  <a:lnTo>
                    <a:pt x="80" y="352"/>
                  </a:lnTo>
                  <a:lnTo>
                    <a:pt x="79" y="352"/>
                  </a:lnTo>
                  <a:lnTo>
                    <a:pt x="79" y="354"/>
                  </a:lnTo>
                  <a:lnTo>
                    <a:pt x="77" y="354"/>
                  </a:lnTo>
                  <a:lnTo>
                    <a:pt x="77" y="355"/>
                  </a:lnTo>
                  <a:lnTo>
                    <a:pt x="76" y="355"/>
                  </a:lnTo>
                  <a:lnTo>
                    <a:pt x="74" y="356"/>
                  </a:lnTo>
                  <a:lnTo>
                    <a:pt x="73" y="357"/>
                  </a:lnTo>
                  <a:lnTo>
                    <a:pt x="72" y="357"/>
                  </a:lnTo>
                  <a:lnTo>
                    <a:pt x="71" y="358"/>
                  </a:lnTo>
                  <a:lnTo>
                    <a:pt x="70" y="359"/>
                  </a:lnTo>
                  <a:lnTo>
                    <a:pt x="69" y="359"/>
                  </a:lnTo>
                  <a:lnTo>
                    <a:pt x="68" y="360"/>
                  </a:lnTo>
                  <a:lnTo>
                    <a:pt x="67" y="361"/>
                  </a:lnTo>
                  <a:lnTo>
                    <a:pt x="65" y="361"/>
                  </a:lnTo>
                  <a:lnTo>
                    <a:pt x="64" y="362"/>
                  </a:lnTo>
                  <a:lnTo>
                    <a:pt x="63" y="363"/>
                  </a:lnTo>
                  <a:lnTo>
                    <a:pt x="62" y="363"/>
                  </a:lnTo>
                  <a:lnTo>
                    <a:pt x="61" y="363"/>
                  </a:lnTo>
                  <a:lnTo>
                    <a:pt x="60" y="364"/>
                  </a:lnTo>
                  <a:lnTo>
                    <a:pt x="59" y="365"/>
                  </a:lnTo>
                  <a:lnTo>
                    <a:pt x="58" y="365"/>
                  </a:lnTo>
                  <a:lnTo>
                    <a:pt x="56" y="366"/>
                  </a:lnTo>
                  <a:lnTo>
                    <a:pt x="54" y="366"/>
                  </a:lnTo>
                  <a:lnTo>
                    <a:pt x="54" y="367"/>
                  </a:lnTo>
                  <a:lnTo>
                    <a:pt x="52" y="367"/>
                  </a:lnTo>
                  <a:lnTo>
                    <a:pt x="51" y="367"/>
                  </a:lnTo>
                  <a:lnTo>
                    <a:pt x="50" y="367"/>
                  </a:lnTo>
                  <a:lnTo>
                    <a:pt x="48" y="369"/>
                  </a:lnTo>
                  <a:lnTo>
                    <a:pt x="47" y="369"/>
                  </a:lnTo>
                  <a:lnTo>
                    <a:pt x="45" y="369"/>
                  </a:lnTo>
                  <a:lnTo>
                    <a:pt x="44" y="370"/>
                  </a:lnTo>
                  <a:lnTo>
                    <a:pt x="43" y="370"/>
                  </a:lnTo>
                  <a:lnTo>
                    <a:pt x="41" y="370"/>
                  </a:lnTo>
                  <a:lnTo>
                    <a:pt x="38" y="370"/>
                  </a:lnTo>
                  <a:lnTo>
                    <a:pt x="37" y="370"/>
                  </a:lnTo>
                  <a:lnTo>
                    <a:pt x="36" y="370"/>
                  </a:lnTo>
                  <a:lnTo>
                    <a:pt x="35" y="369"/>
                  </a:lnTo>
                  <a:lnTo>
                    <a:pt x="34" y="369"/>
                  </a:lnTo>
                  <a:lnTo>
                    <a:pt x="32" y="369"/>
                  </a:lnTo>
                  <a:lnTo>
                    <a:pt x="30" y="369"/>
                  </a:lnTo>
                  <a:lnTo>
                    <a:pt x="29" y="367"/>
                  </a:lnTo>
                  <a:lnTo>
                    <a:pt x="28" y="367"/>
                  </a:lnTo>
                  <a:lnTo>
                    <a:pt x="27" y="367"/>
                  </a:lnTo>
                  <a:lnTo>
                    <a:pt x="26" y="367"/>
                  </a:lnTo>
                  <a:lnTo>
                    <a:pt x="25" y="366"/>
                  </a:lnTo>
                  <a:lnTo>
                    <a:pt x="23" y="366"/>
                  </a:lnTo>
                  <a:lnTo>
                    <a:pt x="21" y="365"/>
                  </a:lnTo>
                  <a:lnTo>
                    <a:pt x="20" y="365"/>
                  </a:lnTo>
                  <a:lnTo>
                    <a:pt x="19" y="365"/>
                  </a:lnTo>
                  <a:lnTo>
                    <a:pt x="18" y="364"/>
                  </a:lnTo>
                  <a:lnTo>
                    <a:pt x="17" y="363"/>
                  </a:lnTo>
                  <a:lnTo>
                    <a:pt x="16" y="363"/>
                  </a:lnTo>
                  <a:lnTo>
                    <a:pt x="14" y="362"/>
                  </a:lnTo>
                  <a:lnTo>
                    <a:pt x="11" y="361"/>
                  </a:lnTo>
                  <a:lnTo>
                    <a:pt x="9" y="360"/>
                  </a:lnTo>
                  <a:lnTo>
                    <a:pt x="9" y="359"/>
                  </a:lnTo>
                  <a:lnTo>
                    <a:pt x="8" y="359"/>
                  </a:lnTo>
                  <a:lnTo>
                    <a:pt x="7" y="358"/>
                  </a:lnTo>
                  <a:lnTo>
                    <a:pt x="6" y="357"/>
                  </a:lnTo>
                  <a:lnTo>
                    <a:pt x="5" y="357"/>
                  </a:lnTo>
                  <a:lnTo>
                    <a:pt x="5" y="356"/>
                  </a:lnTo>
                  <a:lnTo>
                    <a:pt x="3" y="356"/>
                  </a:lnTo>
                  <a:lnTo>
                    <a:pt x="3" y="355"/>
                  </a:lnTo>
                  <a:lnTo>
                    <a:pt x="2" y="355"/>
                  </a:lnTo>
                  <a:lnTo>
                    <a:pt x="2" y="354"/>
                  </a:lnTo>
                  <a:lnTo>
                    <a:pt x="1" y="354"/>
                  </a:lnTo>
                  <a:lnTo>
                    <a:pt x="1" y="352"/>
                  </a:lnTo>
                  <a:lnTo>
                    <a:pt x="0" y="352"/>
                  </a:lnTo>
                  <a:lnTo>
                    <a:pt x="0" y="346"/>
                  </a:lnTo>
                  <a:lnTo>
                    <a:pt x="0" y="343"/>
                  </a:lnTo>
                  <a:lnTo>
                    <a:pt x="0" y="341"/>
                  </a:lnTo>
                  <a:lnTo>
                    <a:pt x="1" y="337"/>
                  </a:lnTo>
                  <a:lnTo>
                    <a:pt x="1" y="334"/>
                  </a:lnTo>
                  <a:lnTo>
                    <a:pt x="2" y="332"/>
                  </a:lnTo>
                  <a:lnTo>
                    <a:pt x="2" y="329"/>
                  </a:lnTo>
                  <a:lnTo>
                    <a:pt x="3" y="327"/>
                  </a:lnTo>
                  <a:lnTo>
                    <a:pt x="5" y="323"/>
                  </a:lnTo>
                  <a:lnTo>
                    <a:pt x="6" y="321"/>
                  </a:lnTo>
                  <a:lnTo>
                    <a:pt x="7" y="318"/>
                  </a:lnTo>
                  <a:lnTo>
                    <a:pt x="8" y="316"/>
                  </a:lnTo>
                  <a:lnTo>
                    <a:pt x="9" y="314"/>
                  </a:lnTo>
                  <a:lnTo>
                    <a:pt x="10" y="312"/>
                  </a:lnTo>
                  <a:lnTo>
                    <a:pt x="11" y="309"/>
                  </a:lnTo>
                  <a:lnTo>
                    <a:pt x="12" y="307"/>
                  </a:lnTo>
                  <a:lnTo>
                    <a:pt x="14" y="305"/>
                  </a:lnTo>
                  <a:lnTo>
                    <a:pt x="16" y="303"/>
                  </a:lnTo>
                  <a:lnTo>
                    <a:pt x="17" y="301"/>
                  </a:lnTo>
                  <a:lnTo>
                    <a:pt x="18" y="299"/>
                  </a:lnTo>
                  <a:lnTo>
                    <a:pt x="19" y="297"/>
                  </a:lnTo>
                  <a:lnTo>
                    <a:pt x="20" y="295"/>
                  </a:lnTo>
                  <a:lnTo>
                    <a:pt x="23" y="294"/>
                  </a:lnTo>
                  <a:lnTo>
                    <a:pt x="24" y="292"/>
                  </a:lnTo>
                  <a:lnTo>
                    <a:pt x="25" y="291"/>
                  </a:lnTo>
                  <a:lnTo>
                    <a:pt x="26" y="290"/>
                  </a:lnTo>
                  <a:lnTo>
                    <a:pt x="27" y="289"/>
                  </a:lnTo>
                  <a:lnTo>
                    <a:pt x="29" y="288"/>
                  </a:lnTo>
                  <a:lnTo>
                    <a:pt x="30" y="288"/>
                  </a:lnTo>
                  <a:lnTo>
                    <a:pt x="32" y="287"/>
                  </a:lnTo>
                  <a:lnTo>
                    <a:pt x="33" y="287"/>
                  </a:lnTo>
                  <a:lnTo>
                    <a:pt x="35" y="286"/>
                  </a:lnTo>
                  <a:lnTo>
                    <a:pt x="36" y="286"/>
                  </a:lnTo>
                  <a:lnTo>
                    <a:pt x="37" y="285"/>
                  </a:lnTo>
                  <a:lnTo>
                    <a:pt x="38" y="285"/>
                  </a:lnTo>
                  <a:lnTo>
                    <a:pt x="39" y="285"/>
                  </a:lnTo>
                  <a:lnTo>
                    <a:pt x="41" y="285"/>
                  </a:lnTo>
                  <a:lnTo>
                    <a:pt x="41" y="284"/>
                  </a:lnTo>
                  <a:lnTo>
                    <a:pt x="42" y="284"/>
                  </a:lnTo>
                  <a:lnTo>
                    <a:pt x="43" y="284"/>
                  </a:lnTo>
                  <a:lnTo>
                    <a:pt x="44" y="284"/>
                  </a:lnTo>
                  <a:lnTo>
                    <a:pt x="45" y="284"/>
                  </a:lnTo>
                  <a:lnTo>
                    <a:pt x="45" y="283"/>
                  </a:lnTo>
                  <a:lnTo>
                    <a:pt x="46" y="283"/>
                  </a:lnTo>
                  <a:lnTo>
                    <a:pt x="47" y="283"/>
                  </a:lnTo>
                  <a:lnTo>
                    <a:pt x="48" y="283"/>
                  </a:lnTo>
                  <a:lnTo>
                    <a:pt x="50" y="282"/>
                  </a:lnTo>
                  <a:lnTo>
                    <a:pt x="51" y="282"/>
                  </a:lnTo>
                  <a:lnTo>
                    <a:pt x="52" y="282"/>
                  </a:lnTo>
                  <a:lnTo>
                    <a:pt x="52" y="280"/>
                  </a:lnTo>
                  <a:lnTo>
                    <a:pt x="53" y="280"/>
                  </a:lnTo>
                  <a:lnTo>
                    <a:pt x="54" y="280"/>
                  </a:lnTo>
                  <a:lnTo>
                    <a:pt x="54" y="279"/>
                  </a:lnTo>
                  <a:lnTo>
                    <a:pt x="55" y="279"/>
                  </a:lnTo>
                  <a:lnTo>
                    <a:pt x="56" y="278"/>
                  </a:lnTo>
                  <a:lnTo>
                    <a:pt x="56" y="277"/>
                  </a:lnTo>
                  <a:lnTo>
                    <a:pt x="58" y="276"/>
                  </a:lnTo>
                  <a:lnTo>
                    <a:pt x="58" y="275"/>
                  </a:lnTo>
                  <a:lnTo>
                    <a:pt x="59" y="275"/>
                  </a:lnTo>
                  <a:lnTo>
                    <a:pt x="59" y="274"/>
                  </a:lnTo>
                  <a:lnTo>
                    <a:pt x="59" y="273"/>
                  </a:lnTo>
                  <a:lnTo>
                    <a:pt x="59" y="272"/>
                  </a:lnTo>
                  <a:lnTo>
                    <a:pt x="60" y="271"/>
                  </a:lnTo>
                  <a:lnTo>
                    <a:pt x="60" y="270"/>
                  </a:lnTo>
                  <a:lnTo>
                    <a:pt x="60" y="269"/>
                  </a:lnTo>
                  <a:lnTo>
                    <a:pt x="60" y="268"/>
                  </a:lnTo>
                  <a:lnTo>
                    <a:pt x="61" y="266"/>
                  </a:lnTo>
                  <a:lnTo>
                    <a:pt x="61" y="265"/>
                  </a:lnTo>
                  <a:lnTo>
                    <a:pt x="61" y="264"/>
                  </a:lnTo>
                  <a:lnTo>
                    <a:pt x="61" y="263"/>
                  </a:lnTo>
                  <a:lnTo>
                    <a:pt x="61" y="262"/>
                  </a:lnTo>
                  <a:lnTo>
                    <a:pt x="61" y="261"/>
                  </a:lnTo>
                  <a:lnTo>
                    <a:pt x="61" y="260"/>
                  </a:lnTo>
                  <a:lnTo>
                    <a:pt x="61" y="259"/>
                  </a:lnTo>
                  <a:lnTo>
                    <a:pt x="61" y="258"/>
                  </a:lnTo>
                  <a:lnTo>
                    <a:pt x="61" y="257"/>
                  </a:lnTo>
                  <a:lnTo>
                    <a:pt x="62" y="256"/>
                  </a:lnTo>
                  <a:lnTo>
                    <a:pt x="62" y="255"/>
                  </a:lnTo>
                  <a:lnTo>
                    <a:pt x="62" y="254"/>
                  </a:lnTo>
                  <a:lnTo>
                    <a:pt x="62" y="253"/>
                  </a:lnTo>
                  <a:lnTo>
                    <a:pt x="62" y="251"/>
                  </a:lnTo>
                  <a:lnTo>
                    <a:pt x="62" y="249"/>
                  </a:lnTo>
                  <a:lnTo>
                    <a:pt x="63" y="249"/>
                  </a:lnTo>
                  <a:lnTo>
                    <a:pt x="63" y="246"/>
                  </a:lnTo>
                  <a:lnTo>
                    <a:pt x="63" y="245"/>
                  </a:lnTo>
                  <a:lnTo>
                    <a:pt x="63" y="244"/>
                  </a:lnTo>
                  <a:lnTo>
                    <a:pt x="63" y="243"/>
                  </a:lnTo>
                  <a:lnTo>
                    <a:pt x="63" y="241"/>
                  </a:lnTo>
                  <a:lnTo>
                    <a:pt x="64" y="240"/>
                  </a:lnTo>
                  <a:lnTo>
                    <a:pt x="64" y="239"/>
                  </a:lnTo>
                  <a:lnTo>
                    <a:pt x="64" y="237"/>
                  </a:lnTo>
                  <a:lnTo>
                    <a:pt x="64" y="236"/>
                  </a:lnTo>
                  <a:lnTo>
                    <a:pt x="65" y="234"/>
                  </a:lnTo>
                  <a:lnTo>
                    <a:pt x="65" y="233"/>
                  </a:lnTo>
                  <a:lnTo>
                    <a:pt x="65" y="232"/>
                  </a:lnTo>
                  <a:lnTo>
                    <a:pt x="65" y="230"/>
                  </a:lnTo>
                  <a:lnTo>
                    <a:pt x="65" y="229"/>
                  </a:lnTo>
                  <a:lnTo>
                    <a:pt x="67" y="228"/>
                  </a:lnTo>
                  <a:lnTo>
                    <a:pt x="67" y="227"/>
                  </a:lnTo>
                  <a:lnTo>
                    <a:pt x="67" y="226"/>
                  </a:lnTo>
                  <a:lnTo>
                    <a:pt x="67" y="223"/>
                  </a:lnTo>
                  <a:lnTo>
                    <a:pt x="68" y="222"/>
                  </a:lnTo>
                  <a:lnTo>
                    <a:pt x="68" y="221"/>
                  </a:lnTo>
                  <a:lnTo>
                    <a:pt x="68" y="219"/>
                  </a:lnTo>
                  <a:lnTo>
                    <a:pt x="68" y="218"/>
                  </a:lnTo>
                  <a:lnTo>
                    <a:pt x="68" y="217"/>
                  </a:lnTo>
                  <a:lnTo>
                    <a:pt x="69" y="216"/>
                  </a:lnTo>
                  <a:lnTo>
                    <a:pt x="69" y="215"/>
                  </a:lnTo>
                  <a:lnTo>
                    <a:pt x="69" y="213"/>
                  </a:lnTo>
                  <a:lnTo>
                    <a:pt x="69" y="212"/>
                  </a:lnTo>
                  <a:lnTo>
                    <a:pt x="70" y="211"/>
                  </a:lnTo>
                  <a:lnTo>
                    <a:pt x="70" y="210"/>
                  </a:lnTo>
                  <a:lnTo>
                    <a:pt x="70" y="208"/>
                  </a:lnTo>
                  <a:lnTo>
                    <a:pt x="70" y="207"/>
                  </a:lnTo>
                  <a:lnTo>
                    <a:pt x="70" y="204"/>
                  </a:lnTo>
                  <a:lnTo>
                    <a:pt x="70" y="203"/>
                  </a:lnTo>
                  <a:lnTo>
                    <a:pt x="71" y="202"/>
                  </a:lnTo>
                  <a:lnTo>
                    <a:pt x="71" y="201"/>
                  </a:lnTo>
                  <a:lnTo>
                    <a:pt x="71" y="200"/>
                  </a:lnTo>
                  <a:lnTo>
                    <a:pt x="71" y="199"/>
                  </a:lnTo>
                  <a:lnTo>
                    <a:pt x="71" y="198"/>
                  </a:lnTo>
                  <a:lnTo>
                    <a:pt x="71" y="197"/>
                  </a:lnTo>
                  <a:lnTo>
                    <a:pt x="71" y="196"/>
                  </a:lnTo>
                  <a:lnTo>
                    <a:pt x="71" y="194"/>
                  </a:lnTo>
                  <a:lnTo>
                    <a:pt x="72" y="193"/>
                  </a:lnTo>
                  <a:lnTo>
                    <a:pt x="72" y="192"/>
                  </a:lnTo>
                  <a:lnTo>
                    <a:pt x="72" y="191"/>
                  </a:lnTo>
                  <a:lnTo>
                    <a:pt x="72" y="190"/>
                  </a:lnTo>
                  <a:lnTo>
                    <a:pt x="72" y="189"/>
                  </a:lnTo>
                  <a:lnTo>
                    <a:pt x="72" y="188"/>
                  </a:lnTo>
                  <a:lnTo>
                    <a:pt x="72" y="187"/>
                  </a:lnTo>
                  <a:lnTo>
                    <a:pt x="72" y="186"/>
                  </a:lnTo>
                  <a:lnTo>
                    <a:pt x="72" y="185"/>
                  </a:lnTo>
                  <a:lnTo>
                    <a:pt x="72" y="184"/>
                  </a:lnTo>
                  <a:lnTo>
                    <a:pt x="72" y="183"/>
                  </a:lnTo>
                  <a:lnTo>
                    <a:pt x="72" y="182"/>
                  </a:lnTo>
                  <a:lnTo>
                    <a:pt x="72" y="181"/>
                  </a:lnTo>
                  <a:lnTo>
                    <a:pt x="72" y="179"/>
                  </a:lnTo>
                  <a:lnTo>
                    <a:pt x="72" y="178"/>
                  </a:lnTo>
                  <a:lnTo>
                    <a:pt x="72" y="177"/>
                  </a:lnTo>
                  <a:lnTo>
                    <a:pt x="72" y="176"/>
                  </a:lnTo>
                  <a:lnTo>
                    <a:pt x="72" y="175"/>
                  </a:lnTo>
                  <a:lnTo>
                    <a:pt x="72" y="174"/>
                  </a:lnTo>
                  <a:lnTo>
                    <a:pt x="72" y="173"/>
                  </a:lnTo>
                  <a:lnTo>
                    <a:pt x="72" y="171"/>
                  </a:lnTo>
                  <a:lnTo>
                    <a:pt x="72" y="170"/>
                  </a:lnTo>
                  <a:lnTo>
                    <a:pt x="72" y="169"/>
                  </a:lnTo>
                  <a:lnTo>
                    <a:pt x="72" y="168"/>
                  </a:lnTo>
                  <a:lnTo>
                    <a:pt x="72" y="167"/>
                  </a:lnTo>
                  <a:lnTo>
                    <a:pt x="72" y="165"/>
                  </a:lnTo>
                  <a:lnTo>
                    <a:pt x="72" y="163"/>
                  </a:lnTo>
                  <a:lnTo>
                    <a:pt x="72" y="162"/>
                  </a:lnTo>
                  <a:lnTo>
                    <a:pt x="72" y="161"/>
                  </a:lnTo>
                  <a:lnTo>
                    <a:pt x="72" y="160"/>
                  </a:lnTo>
                  <a:lnTo>
                    <a:pt x="72" y="159"/>
                  </a:lnTo>
                  <a:lnTo>
                    <a:pt x="72" y="158"/>
                  </a:lnTo>
                  <a:lnTo>
                    <a:pt x="71" y="157"/>
                  </a:lnTo>
                  <a:lnTo>
                    <a:pt x="71" y="156"/>
                  </a:lnTo>
                  <a:lnTo>
                    <a:pt x="71" y="155"/>
                  </a:lnTo>
                  <a:lnTo>
                    <a:pt x="71" y="154"/>
                  </a:lnTo>
                  <a:lnTo>
                    <a:pt x="71" y="153"/>
                  </a:lnTo>
                  <a:lnTo>
                    <a:pt x="70" y="153"/>
                  </a:lnTo>
                  <a:lnTo>
                    <a:pt x="70" y="152"/>
                  </a:lnTo>
                  <a:lnTo>
                    <a:pt x="70" y="150"/>
                  </a:lnTo>
                  <a:lnTo>
                    <a:pt x="70" y="149"/>
                  </a:lnTo>
                  <a:lnTo>
                    <a:pt x="69" y="148"/>
                  </a:lnTo>
                  <a:lnTo>
                    <a:pt x="69" y="147"/>
                  </a:lnTo>
                  <a:lnTo>
                    <a:pt x="68" y="146"/>
                  </a:lnTo>
                  <a:lnTo>
                    <a:pt x="68" y="145"/>
                  </a:lnTo>
                  <a:lnTo>
                    <a:pt x="67" y="145"/>
                  </a:lnTo>
                  <a:lnTo>
                    <a:pt x="65" y="144"/>
                  </a:lnTo>
                  <a:lnTo>
                    <a:pt x="64" y="144"/>
                  </a:lnTo>
                  <a:lnTo>
                    <a:pt x="63" y="143"/>
                  </a:lnTo>
                  <a:lnTo>
                    <a:pt x="62" y="143"/>
                  </a:lnTo>
                  <a:lnTo>
                    <a:pt x="61" y="142"/>
                  </a:lnTo>
                  <a:lnTo>
                    <a:pt x="60" y="142"/>
                  </a:lnTo>
                  <a:lnTo>
                    <a:pt x="59" y="142"/>
                  </a:lnTo>
                  <a:lnTo>
                    <a:pt x="58" y="142"/>
                  </a:lnTo>
                  <a:lnTo>
                    <a:pt x="56" y="141"/>
                  </a:lnTo>
                  <a:lnTo>
                    <a:pt x="55" y="141"/>
                  </a:lnTo>
                  <a:lnTo>
                    <a:pt x="54" y="141"/>
                  </a:lnTo>
                  <a:lnTo>
                    <a:pt x="53" y="140"/>
                  </a:lnTo>
                  <a:lnTo>
                    <a:pt x="52" y="140"/>
                  </a:lnTo>
                  <a:lnTo>
                    <a:pt x="51" y="140"/>
                  </a:lnTo>
                  <a:lnTo>
                    <a:pt x="50" y="140"/>
                  </a:lnTo>
                  <a:lnTo>
                    <a:pt x="47" y="139"/>
                  </a:lnTo>
                  <a:lnTo>
                    <a:pt x="47" y="138"/>
                  </a:lnTo>
                  <a:lnTo>
                    <a:pt x="46" y="138"/>
                  </a:lnTo>
                  <a:lnTo>
                    <a:pt x="45" y="138"/>
                  </a:lnTo>
                  <a:lnTo>
                    <a:pt x="44" y="136"/>
                  </a:lnTo>
                  <a:lnTo>
                    <a:pt x="43" y="136"/>
                  </a:lnTo>
                  <a:lnTo>
                    <a:pt x="42" y="135"/>
                  </a:lnTo>
                  <a:lnTo>
                    <a:pt x="41" y="135"/>
                  </a:lnTo>
                  <a:lnTo>
                    <a:pt x="39" y="134"/>
                  </a:lnTo>
                  <a:lnTo>
                    <a:pt x="38" y="133"/>
                  </a:lnTo>
                  <a:lnTo>
                    <a:pt x="37" y="133"/>
                  </a:lnTo>
                  <a:lnTo>
                    <a:pt x="37" y="132"/>
                  </a:lnTo>
                  <a:lnTo>
                    <a:pt x="36" y="132"/>
                  </a:lnTo>
                  <a:lnTo>
                    <a:pt x="36" y="131"/>
                  </a:lnTo>
                  <a:lnTo>
                    <a:pt x="35" y="131"/>
                  </a:lnTo>
                  <a:lnTo>
                    <a:pt x="35" y="130"/>
                  </a:lnTo>
                  <a:lnTo>
                    <a:pt x="34" y="130"/>
                  </a:lnTo>
                  <a:lnTo>
                    <a:pt x="34" y="129"/>
                  </a:lnTo>
                  <a:lnTo>
                    <a:pt x="39" y="128"/>
                  </a:lnTo>
                  <a:lnTo>
                    <a:pt x="42" y="128"/>
                  </a:lnTo>
                  <a:lnTo>
                    <a:pt x="45" y="128"/>
                  </a:lnTo>
                  <a:lnTo>
                    <a:pt x="47" y="128"/>
                  </a:lnTo>
                  <a:lnTo>
                    <a:pt x="50" y="128"/>
                  </a:lnTo>
                  <a:lnTo>
                    <a:pt x="52" y="128"/>
                  </a:lnTo>
                  <a:lnTo>
                    <a:pt x="54" y="128"/>
                  </a:lnTo>
                  <a:lnTo>
                    <a:pt x="56" y="128"/>
                  </a:lnTo>
                  <a:lnTo>
                    <a:pt x="59" y="128"/>
                  </a:lnTo>
                  <a:lnTo>
                    <a:pt x="61" y="128"/>
                  </a:lnTo>
                  <a:lnTo>
                    <a:pt x="63" y="127"/>
                  </a:lnTo>
                  <a:lnTo>
                    <a:pt x="64" y="127"/>
                  </a:lnTo>
                  <a:lnTo>
                    <a:pt x="67" y="127"/>
                  </a:lnTo>
                  <a:lnTo>
                    <a:pt x="68" y="127"/>
                  </a:lnTo>
                  <a:lnTo>
                    <a:pt x="70" y="127"/>
                  </a:lnTo>
                  <a:lnTo>
                    <a:pt x="71" y="127"/>
                  </a:lnTo>
                  <a:lnTo>
                    <a:pt x="72" y="127"/>
                  </a:lnTo>
                  <a:lnTo>
                    <a:pt x="74" y="127"/>
                  </a:lnTo>
                  <a:lnTo>
                    <a:pt x="76" y="127"/>
                  </a:lnTo>
                  <a:lnTo>
                    <a:pt x="77" y="127"/>
                  </a:lnTo>
                  <a:lnTo>
                    <a:pt x="79" y="127"/>
                  </a:lnTo>
                  <a:lnTo>
                    <a:pt x="80" y="127"/>
                  </a:lnTo>
                  <a:lnTo>
                    <a:pt x="81" y="127"/>
                  </a:lnTo>
                  <a:lnTo>
                    <a:pt x="82" y="127"/>
                  </a:lnTo>
                  <a:lnTo>
                    <a:pt x="83" y="127"/>
                  </a:lnTo>
                  <a:lnTo>
                    <a:pt x="85" y="127"/>
                  </a:lnTo>
                  <a:lnTo>
                    <a:pt x="86" y="128"/>
                  </a:lnTo>
                  <a:lnTo>
                    <a:pt x="87" y="128"/>
                  </a:lnTo>
                  <a:lnTo>
                    <a:pt x="88" y="128"/>
                  </a:lnTo>
                  <a:lnTo>
                    <a:pt x="89" y="128"/>
                  </a:lnTo>
                  <a:lnTo>
                    <a:pt x="90" y="129"/>
                  </a:lnTo>
                  <a:lnTo>
                    <a:pt x="92" y="129"/>
                  </a:lnTo>
                  <a:lnTo>
                    <a:pt x="94" y="129"/>
                  </a:lnTo>
                  <a:lnTo>
                    <a:pt x="95" y="129"/>
                  </a:lnTo>
                  <a:lnTo>
                    <a:pt x="97" y="130"/>
                  </a:lnTo>
                  <a:lnTo>
                    <a:pt x="98" y="130"/>
                  </a:lnTo>
                  <a:lnTo>
                    <a:pt x="99" y="130"/>
                  </a:lnTo>
                  <a:lnTo>
                    <a:pt x="100" y="131"/>
                  </a:lnTo>
                  <a:lnTo>
                    <a:pt x="101" y="131"/>
                  </a:lnTo>
                  <a:lnTo>
                    <a:pt x="104" y="131"/>
                  </a:lnTo>
                  <a:lnTo>
                    <a:pt x="105" y="131"/>
                  </a:lnTo>
                  <a:lnTo>
                    <a:pt x="106" y="132"/>
                  </a:lnTo>
                  <a:lnTo>
                    <a:pt x="108" y="132"/>
                  </a:lnTo>
                  <a:lnTo>
                    <a:pt x="109" y="133"/>
                  </a:lnTo>
                  <a:lnTo>
                    <a:pt x="110" y="133"/>
                  </a:lnTo>
                  <a:lnTo>
                    <a:pt x="113" y="133"/>
                  </a:lnTo>
                  <a:lnTo>
                    <a:pt x="114" y="133"/>
                  </a:lnTo>
                  <a:lnTo>
                    <a:pt x="116" y="134"/>
                  </a:lnTo>
                  <a:lnTo>
                    <a:pt x="117" y="134"/>
                  </a:lnTo>
                  <a:lnTo>
                    <a:pt x="120" y="134"/>
                  </a:lnTo>
                  <a:lnTo>
                    <a:pt x="121" y="135"/>
                  </a:lnTo>
                  <a:lnTo>
                    <a:pt x="122" y="135"/>
                  </a:lnTo>
                  <a:lnTo>
                    <a:pt x="124" y="135"/>
                  </a:lnTo>
                  <a:lnTo>
                    <a:pt x="125" y="135"/>
                  </a:lnTo>
                  <a:lnTo>
                    <a:pt x="126" y="135"/>
                  </a:lnTo>
                  <a:lnTo>
                    <a:pt x="129" y="135"/>
                  </a:lnTo>
                  <a:lnTo>
                    <a:pt x="130" y="136"/>
                  </a:lnTo>
                  <a:lnTo>
                    <a:pt x="131" y="136"/>
                  </a:lnTo>
                  <a:lnTo>
                    <a:pt x="133" y="136"/>
                  </a:lnTo>
                  <a:lnTo>
                    <a:pt x="134" y="136"/>
                  </a:lnTo>
                  <a:lnTo>
                    <a:pt x="135" y="136"/>
                  </a:lnTo>
                  <a:lnTo>
                    <a:pt x="138" y="136"/>
                  </a:lnTo>
                  <a:lnTo>
                    <a:pt x="140" y="136"/>
                  </a:lnTo>
                  <a:lnTo>
                    <a:pt x="142" y="136"/>
                  </a:lnTo>
                  <a:lnTo>
                    <a:pt x="143" y="136"/>
                  </a:lnTo>
                  <a:lnTo>
                    <a:pt x="144" y="136"/>
                  </a:lnTo>
                  <a:lnTo>
                    <a:pt x="145" y="135"/>
                  </a:lnTo>
                  <a:lnTo>
                    <a:pt x="147" y="135"/>
                  </a:lnTo>
                  <a:lnTo>
                    <a:pt x="148" y="135"/>
                  </a:lnTo>
                  <a:lnTo>
                    <a:pt x="149" y="135"/>
                  </a:lnTo>
                  <a:lnTo>
                    <a:pt x="151" y="135"/>
                  </a:lnTo>
                  <a:lnTo>
                    <a:pt x="152" y="134"/>
                  </a:lnTo>
                  <a:lnTo>
                    <a:pt x="153" y="134"/>
                  </a:lnTo>
                  <a:lnTo>
                    <a:pt x="154" y="133"/>
                  </a:lnTo>
                  <a:lnTo>
                    <a:pt x="156" y="133"/>
                  </a:lnTo>
                  <a:lnTo>
                    <a:pt x="157" y="133"/>
                  </a:lnTo>
                  <a:lnTo>
                    <a:pt x="158" y="133"/>
                  </a:lnTo>
                  <a:lnTo>
                    <a:pt x="159" y="132"/>
                  </a:lnTo>
                  <a:lnTo>
                    <a:pt x="160" y="132"/>
                  </a:lnTo>
                  <a:lnTo>
                    <a:pt x="161" y="131"/>
                  </a:lnTo>
                  <a:lnTo>
                    <a:pt x="162" y="131"/>
                  </a:lnTo>
                  <a:lnTo>
                    <a:pt x="163" y="130"/>
                  </a:lnTo>
                  <a:lnTo>
                    <a:pt x="165" y="130"/>
                  </a:lnTo>
                  <a:lnTo>
                    <a:pt x="166" y="129"/>
                  </a:lnTo>
                  <a:lnTo>
                    <a:pt x="167" y="129"/>
                  </a:lnTo>
                  <a:lnTo>
                    <a:pt x="168" y="128"/>
                  </a:lnTo>
                  <a:lnTo>
                    <a:pt x="169" y="127"/>
                  </a:lnTo>
                  <a:lnTo>
                    <a:pt x="170" y="127"/>
                  </a:lnTo>
                  <a:lnTo>
                    <a:pt x="171" y="126"/>
                  </a:lnTo>
                  <a:lnTo>
                    <a:pt x="173" y="125"/>
                  </a:lnTo>
                  <a:lnTo>
                    <a:pt x="174" y="125"/>
                  </a:lnTo>
                  <a:lnTo>
                    <a:pt x="175" y="124"/>
                  </a:lnTo>
                  <a:lnTo>
                    <a:pt x="176" y="124"/>
                  </a:lnTo>
                  <a:lnTo>
                    <a:pt x="178" y="121"/>
                  </a:lnTo>
                  <a:lnTo>
                    <a:pt x="178" y="120"/>
                  </a:lnTo>
                  <a:lnTo>
                    <a:pt x="180" y="120"/>
                  </a:lnTo>
                  <a:lnTo>
                    <a:pt x="180" y="119"/>
                  </a:lnTo>
                  <a:lnTo>
                    <a:pt x="183" y="118"/>
                  </a:lnTo>
                  <a:lnTo>
                    <a:pt x="184" y="117"/>
                  </a:lnTo>
                  <a:lnTo>
                    <a:pt x="185" y="116"/>
                  </a:lnTo>
                  <a:lnTo>
                    <a:pt x="186" y="115"/>
                  </a:lnTo>
                  <a:lnTo>
                    <a:pt x="187" y="114"/>
                  </a:lnTo>
                  <a:lnTo>
                    <a:pt x="188" y="114"/>
                  </a:lnTo>
                  <a:lnTo>
                    <a:pt x="189" y="113"/>
                  </a:lnTo>
                  <a:lnTo>
                    <a:pt x="191" y="112"/>
                  </a:lnTo>
                  <a:lnTo>
                    <a:pt x="192" y="111"/>
                  </a:lnTo>
                  <a:lnTo>
                    <a:pt x="193" y="111"/>
                  </a:lnTo>
                  <a:lnTo>
                    <a:pt x="194" y="110"/>
                  </a:lnTo>
                  <a:lnTo>
                    <a:pt x="195" y="109"/>
                  </a:lnTo>
                  <a:lnTo>
                    <a:pt x="196" y="107"/>
                  </a:lnTo>
                  <a:lnTo>
                    <a:pt x="198" y="107"/>
                  </a:lnTo>
                  <a:lnTo>
                    <a:pt x="198" y="106"/>
                  </a:lnTo>
                  <a:lnTo>
                    <a:pt x="201" y="105"/>
                  </a:lnTo>
                  <a:lnTo>
                    <a:pt x="202" y="104"/>
                  </a:lnTo>
                  <a:lnTo>
                    <a:pt x="203" y="103"/>
                  </a:lnTo>
                  <a:lnTo>
                    <a:pt x="204" y="103"/>
                  </a:lnTo>
                  <a:lnTo>
                    <a:pt x="205" y="102"/>
                  </a:lnTo>
                  <a:lnTo>
                    <a:pt x="206" y="101"/>
                  </a:lnTo>
                  <a:lnTo>
                    <a:pt x="207" y="100"/>
                  </a:lnTo>
                  <a:lnTo>
                    <a:pt x="210" y="100"/>
                  </a:lnTo>
                  <a:lnTo>
                    <a:pt x="211" y="99"/>
                  </a:lnTo>
                  <a:lnTo>
                    <a:pt x="212" y="98"/>
                  </a:lnTo>
                  <a:lnTo>
                    <a:pt x="214" y="98"/>
                  </a:lnTo>
                  <a:lnTo>
                    <a:pt x="216" y="96"/>
                  </a:lnTo>
                  <a:lnTo>
                    <a:pt x="218" y="95"/>
                  </a:lnTo>
                  <a:lnTo>
                    <a:pt x="220" y="95"/>
                  </a:lnTo>
                  <a:lnTo>
                    <a:pt x="221" y="93"/>
                  </a:lnTo>
                  <a:lnTo>
                    <a:pt x="222" y="93"/>
                  </a:lnTo>
                  <a:lnTo>
                    <a:pt x="224" y="92"/>
                  </a:lnTo>
                  <a:lnTo>
                    <a:pt x="226" y="92"/>
                  </a:lnTo>
                  <a:lnTo>
                    <a:pt x="228" y="91"/>
                  </a:lnTo>
                  <a:lnTo>
                    <a:pt x="229" y="90"/>
                  </a:lnTo>
                  <a:lnTo>
                    <a:pt x="230" y="90"/>
                  </a:lnTo>
                  <a:lnTo>
                    <a:pt x="232" y="89"/>
                  </a:lnTo>
                  <a:lnTo>
                    <a:pt x="235" y="89"/>
                  </a:lnTo>
                  <a:lnTo>
                    <a:pt x="236" y="88"/>
                  </a:lnTo>
                  <a:lnTo>
                    <a:pt x="238" y="88"/>
                  </a:lnTo>
                  <a:lnTo>
                    <a:pt x="239" y="87"/>
                  </a:lnTo>
                  <a:lnTo>
                    <a:pt x="241" y="87"/>
                  </a:lnTo>
                  <a:lnTo>
                    <a:pt x="242" y="86"/>
                  </a:lnTo>
                  <a:lnTo>
                    <a:pt x="245" y="86"/>
                  </a:lnTo>
                  <a:lnTo>
                    <a:pt x="246" y="85"/>
                  </a:lnTo>
                  <a:lnTo>
                    <a:pt x="248" y="85"/>
                  </a:lnTo>
                  <a:lnTo>
                    <a:pt x="250" y="84"/>
                  </a:lnTo>
                  <a:lnTo>
                    <a:pt x="253" y="84"/>
                  </a:lnTo>
                  <a:lnTo>
                    <a:pt x="254" y="83"/>
                  </a:lnTo>
                  <a:lnTo>
                    <a:pt x="256" y="83"/>
                  </a:lnTo>
                  <a:lnTo>
                    <a:pt x="257" y="82"/>
                  </a:lnTo>
                  <a:lnTo>
                    <a:pt x="259" y="82"/>
                  </a:lnTo>
                  <a:lnTo>
                    <a:pt x="262" y="82"/>
                  </a:lnTo>
                  <a:lnTo>
                    <a:pt x="264" y="81"/>
                  </a:lnTo>
                  <a:lnTo>
                    <a:pt x="265" y="81"/>
                  </a:lnTo>
                  <a:lnTo>
                    <a:pt x="267" y="80"/>
                  </a:lnTo>
                  <a:lnTo>
                    <a:pt x="269" y="80"/>
                  </a:lnTo>
                  <a:lnTo>
                    <a:pt x="273" y="78"/>
                  </a:lnTo>
                  <a:lnTo>
                    <a:pt x="275" y="77"/>
                  </a:lnTo>
                  <a:lnTo>
                    <a:pt x="277" y="77"/>
                  </a:lnTo>
                  <a:lnTo>
                    <a:pt x="280" y="76"/>
                  </a:lnTo>
                  <a:lnTo>
                    <a:pt x="281" y="76"/>
                  </a:lnTo>
                  <a:lnTo>
                    <a:pt x="283" y="75"/>
                  </a:lnTo>
                  <a:lnTo>
                    <a:pt x="285" y="75"/>
                  </a:lnTo>
                  <a:lnTo>
                    <a:pt x="286" y="75"/>
                  </a:lnTo>
                  <a:lnTo>
                    <a:pt x="289" y="74"/>
                  </a:lnTo>
                  <a:lnTo>
                    <a:pt x="291" y="73"/>
                  </a:lnTo>
                  <a:lnTo>
                    <a:pt x="293" y="73"/>
                  </a:lnTo>
                  <a:lnTo>
                    <a:pt x="295" y="73"/>
                  </a:lnTo>
                  <a:lnTo>
                    <a:pt x="298" y="72"/>
                  </a:lnTo>
                  <a:lnTo>
                    <a:pt x="299" y="71"/>
                  </a:lnTo>
                  <a:lnTo>
                    <a:pt x="301" y="71"/>
                  </a:lnTo>
                  <a:lnTo>
                    <a:pt x="303" y="70"/>
                  </a:lnTo>
                  <a:lnTo>
                    <a:pt x="304" y="70"/>
                  </a:lnTo>
                  <a:lnTo>
                    <a:pt x="307" y="69"/>
                  </a:lnTo>
                  <a:lnTo>
                    <a:pt x="309" y="69"/>
                  </a:lnTo>
                  <a:lnTo>
                    <a:pt x="311" y="68"/>
                  </a:lnTo>
                  <a:lnTo>
                    <a:pt x="312" y="67"/>
                  </a:lnTo>
                  <a:lnTo>
                    <a:pt x="315" y="67"/>
                  </a:lnTo>
                  <a:lnTo>
                    <a:pt x="316" y="67"/>
                  </a:lnTo>
                  <a:lnTo>
                    <a:pt x="318" y="66"/>
                  </a:lnTo>
                  <a:lnTo>
                    <a:pt x="320" y="64"/>
                  </a:lnTo>
                  <a:lnTo>
                    <a:pt x="321" y="64"/>
                  </a:lnTo>
                  <a:lnTo>
                    <a:pt x="324" y="63"/>
                  </a:lnTo>
                  <a:lnTo>
                    <a:pt x="325" y="62"/>
                  </a:lnTo>
                  <a:lnTo>
                    <a:pt x="327" y="62"/>
                  </a:lnTo>
                  <a:lnTo>
                    <a:pt x="328" y="61"/>
                  </a:lnTo>
                  <a:lnTo>
                    <a:pt x="330" y="60"/>
                  </a:lnTo>
                  <a:lnTo>
                    <a:pt x="333" y="59"/>
                  </a:lnTo>
                  <a:lnTo>
                    <a:pt x="335" y="58"/>
                  </a:lnTo>
                  <a:lnTo>
                    <a:pt x="336" y="58"/>
                  </a:lnTo>
                  <a:lnTo>
                    <a:pt x="337" y="57"/>
                  </a:lnTo>
                  <a:lnTo>
                    <a:pt x="339" y="56"/>
                  </a:lnTo>
                  <a:lnTo>
                    <a:pt x="341" y="55"/>
                  </a:lnTo>
                  <a:lnTo>
                    <a:pt x="342" y="54"/>
                  </a:lnTo>
                  <a:lnTo>
                    <a:pt x="343" y="54"/>
                  </a:lnTo>
                  <a:lnTo>
                    <a:pt x="345" y="53"/>
                  </a:lnTo>
                  <a:lnTo>
                    <a:pt x="346" y="52"/>
                  </a:lnTo>
                  <a:lnTo>
                    <a:pt x="347" y="51"/>
                  </a:lnTo>
                  <a:lnTo>
                    <a:pt x="348" y="49"/>
                  </a:lnTo>
                  <a:lnTo>
                    <a:pt x="350" y="49"/>
                  </a:lnTo>
                  <a:lnTo>
                    <a:pt x="352" y="47"/>
                  </a:lnTo>
                  <a:lnTo>
                    <a:pt x="353" y="47"/>
                  </a:lnTo>
                  <a:lnTo>
                    <a:pt x="354" y="46"/>
                  </a:lnTo>
                  <a:lnTo>
                    <a:pt x="355" y="45"/>
                  </a:lnTo>
                  <a:lnTo>
                    <a:pt x="356" y="44"/>
                  </a:lnTo>
                  <a:lnTo>
                    <a:pt x="359" y="43"/>
                  </a:lnTo>
                  <a:lnTo>
                    <a:pt x="360" y="42"/>
                  </a:lnTo>
                  <a:lnTo>
                    <a:pt x="361" y="41"/>
                  </a:lnTo>
                  <a:lnTo>
                    <a:pt x="362" y="40"/>
                  </a:lnTo>
                  <a:lnTo>
                    <a:pt x="363" y="39"/>
                  </a:lnTo>
                  <a:lnTo>
                    <a:pt x="365" y="38"/>
                  </a:lnTo>
                  <a:lnTo>
                    <a:pt x="366" y="37"/>
                  </a:lnTo>
                  <a:lnTo>
                    <a:pt x="368" y="34"/>
                  </a:lnTo>
                  <a:lnTo>
                    <a:pt x="370" y="34"/>
                  </a:lnTo>
                  <a:lnTo>
                    <a:pt x="371" y="32"/>
                  </a:lnTo>
                  <a:lnTo>
                    <a:pt x="372" y="31"/>
                  </a:lnTo>
                  <a:lnTo>
                    <a:pt x="374" y="30"/>
                  </a:lnTo>
                  <a:lnTo>
                    <a:pt x="377" y="29"/>
                  </a:lnTo>
                  <a:lnTo>
                    <a:pt x="379" y="27"/>
                  </a:lnTo>
                  <a:lnTo>
                    <a:pt x="381" y="26"/>
                  </a:lnTo>
                  <a:lnTo>
                    <a:pt x="382" y="24"/>
                  </a:lnTo>
                  <a:lnTo>
                    <a:pt x="383" y="23"/>
                  </a:lnTo>
                  <a:lnTo>
                    <a:pt x="386" y="21"/>
                  </a:lnTo>
                  <a:lnTo>
                    <a:pt x="387" y="20"/>
                  </a:lnTo>
                  <a:lnTo>
                    <a:pt x="389" y="19"/>
                  </a:lnTo>
                  <a:lnTo>
                    <a:pt x="390" y="17"/>
                  </a:lnTo>
                  <a:lnTo>
                    <a:pt x="392" y="16"/>
                  </a:lnTo>
                  <a:lnTo>
                    <a:pt x="394" y="15"/>
                  </a:lnTo>
                  <a:lnTo>
                    <a:pt x="395" y="14"/>
                  </a:lnTo>
                  <a:lnTo>
                    <a:pt x="397" y="13"/>
                  </a:lnTo>
                  <a:lnTo>
                    <a:pt x="399" y="12"/>
                  </a:lnTo>
                  <a:lnTo>
                    <a:pt x="400" y="11"/>
                  </a:lnTo>
                  <a:lnTo>
                    <a:pt x="403" y="10"/>
                  </a:lnTo>
                  <a:lnTo>
                    <a:pt x="404" y="9"/>
                  </a:lnTo>
                  <a:lnTo>
                    <a:pt x="406" y="8"/>
                  </a:lnTo>
                  <a:lnTo>
                    <a:pt x="408" y="6"/>
                  </a:lnTo>
                  <a:lnTo>
                    <a:pt x="410" y="5"/>
                  </a:lnTo>
                  <a:lnTo>
                    <a:pt x="413" y="4"/>
                  </a:lnTo>
                  <a:lnTo>
                    <a:pt x="415" y="4"/>
                  </a:lnTo>
                  <a:lnTo>
                    <a:pt x="417" y="3"/>
                  </a:lnTo>
                  <a:lnTo>
                    <a:pt x="419" y="2"/>
                  </a:lnTo>
                  <a:lnTo>
                    <a:pt x="422" y="2"/>
                  </a:lnTo>
                  <a:lnTo>
                    <a:pt x="424" y="1"/>
                  </a:lnTo>
                  <a:lnTo>
                    <a:pt x="427" y="1"/>
                  </a:lnTo>
                  <a:lnTo>
                    <a:pt x="430" y="0"/>
                  </a:lnTo>
                  <a:lnTo>
                    <a:pt x="433" y="0"/>
                  </a:lnTo>
                  <a:lnTo>
                    <a:pt x="435" y="0"/>
                  </a:lnTo>
                  <a:lnTo>
                    <a:pt x="439" y="0"/>
                  </a:lnTo>
                  <a:lnTo>
                    <a:pt x="442" y="0"/>
                  </a:lnTo>
                  <a:lnTo>
                    <a:pt x="441" y="2"/>
                  </a:lnTo>
                  <a:lnTo>
                    <a:pt x="441" y="3"/>
                  </a:lnTo>
                  <a:lnTo>
                    <a:pt x="441" y="4"/>
                  </a:lnTo>
                  <a:lnTo>
                    <a:pt x="440" y="5"/>
                  </a:lnTo>
                  <a:lnTo>
                    <a:pt x="440" y="6"/>
                  </a:lnTo>
                  <a:lnTo>
                    <a:pt x="440" y="8"/>
                  </a:lnTo>
                  <a:lnTo>
                    <a:pt x="440" y="9"/>
                  </a:lnTo>
                  <a:lnTo>
                    <a:pt x="440" y="10"/>
                  </a:lnTo>
                  <a:lnTo>
                    <a:pt x="440" y="11"/>
                  </a:lnTo>
                  <a:lnTo>
                    <a:pt x="440" y="12"/>
                  </a:lnTo>
                  <a:lnTo>
                    <a:pt x="440" y="13"/>
                  </a:lnTo>
                  <a:lnTo>
                    <a:pt x="440" y="14"/>
                  </a:lnTo>
                  <a:lnTo>
                    <a:pt x="440" y="15"/>
                  </a:lnTo>
                  <a:lnTo>
                    <a:pt x="440" y="16"/>
                  </a:lnTo>
                  <a:lnTo>
                    <a:pt x="440" y="17"/>
                  </a:lnTo>
                  <a:lnTo>
                    <a:pt x="440" y="18"/>
                  </a:lnTo>
                  <a:lnTo>
                    <a:pt x="440" y="19"/>
                  </a:lnTo>
                  <a:lnTo>
                    <a:pt x="440" y="20"/>
                  </a:lnTo>
                  <a:lnTo>
                    <a:pt x="440" y="21"/>
                  </a:lnTo>
                  <a:lnTo>
                    <a:pt x="440" y="23"/>
                  </a:lnTo>
                  <a:lnTo>
                    <a:pt x="440" y="24"/>
                  </a:lnTo>
                  <a:lnTo>
                    <a:pt x="440" y="25"/>
                  </a:lnTo>
                  <a:lnTo>
                    <a:pt x="440" y="26"/>
                  </a:lnTo>
                  <a:lnTo>
                    <a:pt x="440" y="27"/>
                  </a:lnTo>
                  <a:lnTo>
                    <a:pt x="441" y="28"/>
                  </a:lnTo>
                  <a:lnTo>
                    <a:pt x="441" y="29"/>
                  </a:lnTo>
                  <a:lnTo>
                    <a:pt x="441" y="30"/>
                  </a:lnTo>
                  <a:lnTo>
                    <a:pt x="442" y="31"/>
                  </a:lnTo>
                  <a:lnTo>
                    <a:pt x="442" y="32"/>
                  </a:lnTo>
                  <a:lnTo>
                    <a:pt x="442" y="33"/>
                  </a:lnTo>
                  <a:lnTo>
                    <a:pt x="442" y="34"/>
                  </a:lnTo>
                  <a:lnTo>
                    <a:pt x="443" y="35"/>
                  </a:lnTo>
                  <a:lnTo>
                    <a:pt x="443" y="37"/>
                  </a:lnTo>
                  <a:lnTo>
                    <a:pt x="444" y="37"/>
                  </a:lnTo>
                  <a:lnTo>
                    <a:pt x="444" y="38"/>
                  </a:lnTo>
                  <a:lnTo>
                    <a:pt x="444" y="39"/>
                  </a:lnTo>
                  <a:lnTo>
                    <a:pt x="445" y="39"/>
                  </a:lnTo>
                  <a:lnTo>
                    <a:pt x="445" y="40"/>
                  </a:lnTo>
                  <a:lnTo>
                    <a:pt x="447" y="40"/>
                  </a:lnTo>
                  <a:lnTo>
                    <a:pt x="447" y="41"/>
                  </a:lnTo>
                  <a:lnTo>
                    <a:pt x="448" y="42"/>
                  </a:lnTo>
                  <a:lnTo>
                    <a:pt x="449" y="43"/>
                  </a:lnTo>
                  <a:lnTo>
                    <a:pt x="450" y="43"/>
                  </a:lnTo>
                  <a:lnTo>
                    <a:pt x="451" y="44"/>
                  </a:lnTo>
                  <a:lnTo>
                    <a:pt x="451" y="45"/>
                  </a:lnTo>
                  <a:lnTo>
                    <a:pt x="452" y="45"/>
                  </a:lnTo>
                  <a:lnTo>
                    <a:pt x="453" y="45"/>
                  </a:lnTo>
                  <a:lnTo>
                    <a:pt x="453" y="46"/>
                  </a:lnTo>
                  <a:lnTo>
                    <a:pt x="454" y="46"/>
                  </a:lnTo>
                  <a:lnTo>
                    <a:pt x="456" y="47"/>
                  </a:lnTo>
                  <a:lnTo>
                    <a:pt x="457" y="47"/>
                  </a:lnTo>
                  <a:lnTo>
                    <a:pt x="458" y="48"/>
                  </a:lnTo>
                  <a:lnTo>
                    <a:pt x="459" y="49"/>
                  </a:lnTo>
                  <a:lnTo>
                    <a:pt x="460" y="49"/>
                  </a:lnTo>
                  <a:lnTo>
                    <a:pt x="461" y="49"/>
                  </a:lnTo>
                  <a:lnTo>
                    <a:pt x="462" y="51"/>
                  </a:lnTo>
                  <a:lnTo>
                    <a:pt x="463" y="52"/>
                  </a:lnTo>
                  <a:lnTo>
                    <a:pt x="465" y="52"/>
                  </a:lnTo>
                  <a:lnTo>
                    <a:pt x="466" y="52"/>
                  </a:lnTo>
                  <a:lnTo>
                    <a:pt x="467" y="53"/>
                  </a:lnTo>
                  <a:lnTo>
                    <a:pt x="469" y="54"/>
                  </a:lnTo>
                  <a:lnTo>
                    <a:pt x="471" y="54"/>
                  </a:lnTo>
                  <a:lnTo>
                    <a:pt x="471" y="55"/>
                  </a:lnTo>
                  <a:lnTo>
                    <a:pt x="474" y="55"/>
                  </a:lnTo>
                  <a:lnTo>
                    <a:pt x="474" y="56"/>
                  </a:lnTo>
                  <a:lnTo>
                    <a:pt x="476" y="56"/>
                  </a:lnTo>
                  <a:lnTo>
                    <a:pt x="478" y="56"/>
                  </a:lnTo>
                  <a:lnTo>
                    <a:pt x="479" y="57"/>
                  </a:lnTo>
                  <a:lnTo>
                    <a:pt x="480" y="57"/>
                  </a:lnTo>
                  <a:lnTo>
                    <a:pt x="483" y="57"/>
                  </a:lnTo>
                  <a:lnTo>
                    <a:pt x="483" y="58"/>
                  </a:lnTo>
                  <a:lnTo>
                    <a:pt x="485" y="58"/>
                  </a:lnTo>
                  <a:lnTo>
                    <a:pt x="486" y="58"/>
                  </a:lnTo>
                  <a:lnTo>
                    <a:pt x="487" y="58"/>
                  </a:lnTo>
                  <a:lnTo>
                    <a:pt x="488" y="58"/>
                  </a:lnTo>
                  <a:lnTo>
                    <a:pt x="489" y="58"/>
                  </a:lnTo>
                  <a:lnTo>
                    <a:pt x="490" y="58"/>
                  </a:lnTo>
                  <a:lnTo>
                    <a:pt x="492" y="58"/>
                  </a:lnTo>
                  <a:lnTo>
                    <a:pt x="493" y="58"/>
                  </a:lnTo>
                  <a:lnTo>
                    <a:pt x="494" y="58"/>
                  </a:lnTo>
                  <a:lnTo>
                    <a:pt x="495" y="58"/>
                  </a:lnTo>
                  <a:lnTo>
                    <a:pt x="496" y="58"/>
                  </a:lnTo>
                  <a:lnTo>
                    <a:pt x="496" y="57"/>
                  </a:lnTo>
                  <a:lnTo>
                    <a:pt x="497" y="57"/>
                  </a:lnTo>
                  <a:lnTo>
                    <a:pt x="498" y="57"/>
                  </a:lnTo>
                  <a:lnTo>
                    <a:pt x="498" y="56"/>
                  </a:lnTo>
                  <a:lnTo>
                    <a:pt x="499" y="56"/>
                  </a:lnTo>
                  <a:lnTo>
                    <a:pt x="501" y="56"/>
                  </a:lnTo>
                  <a:lnTo>
                    <a:pt x="501" y="55"/>
                  </a:lnTo>
                  <a:lnTo>
                    <a:pt x="502" y="55"/>
                  </a:lnTo>
                  <a:lnTo>
                    <a:pt x="502" y="54"/>
                  </a:lnTo>
                  <a:lnTo>
                    <a:pt x="503" y="54"/>
                  </a:lnTo>
                  <a:lnTo>
                    <a:pt x="504" y="53"/>
                  </a:lnTo>
                  <a:lnTo>
                    <a:pt x="505" y="52"/>
                  </a:lnTo>
                  <a:lnTo>
                    <a:pt x="506" y="51"/>
                  </a:lnTo>
                  <a:lnTo>
                    <a:pt x="507" y="49"/>
                  </a:lnTo>
                  <a:lnTo>
                    <a:pt x="509" y="48"/>
                  </a:lnTo>
                  <a:lnTo>
                    <a:pt x="510" y="47"/>
                  </a:lnTo>
                  <a:lnTo>
                    <a:pt x="510" y="46"/>
                  </a:lnTo>
                  <a:lnTo>
                    <a:pt x="511" y="46"/>
                  </a:lnTo>
                  <a:lnTo>
                    <a:pt x="512" y="46"/>
                  </a:lnTo>
                  <a:lnTo>
                    <a:pt x="512" y="45"/>
                  </a:lnTo>
                  <a:lnTo>
                    <a:pt x="513" y="45"/>
                  </a:lnTo>
                  <a:lnTo>
                    <a:pt x="513" y="44"/>
                  </a:lnTo>
                  <a:lnTo>
                    <a:pt x="514" y="44"/>
                  </a:lnTo>
                  <a:lnTo>
                    <a:pt x="514" y="43"/>
                  </a:lnTo>
                  <a:lnTo>
                    <a:pt x="515" y="43"/>
                  </a:lnTo>
                  <a:lnTo>
                    <a:pt x="516" y="42"/>
                  </a:lnTo>
                  <a:lnTo>
                    <a:pt x="516" y="41"/>
                  </a:lnTo>
                  <a:lnTo>
                    <a:pt x="518" y="41"/>
                  </a:lnTo>
                  <a:lnTo>
                    <a:pt x="519" y="41"/>
                  </a:lnTo>
                  <a:lnTo>
                    <a:pt x="519" y="40"/>
                  </a:lnTo>
                  <a:lnTo>
                    <a:pt x="520" y="40"/>
                  </a:lnTo>
                  <a:lnTo>
                    <a:pt x="520" y="39"/>
                  </a:lnTo>
                  <a:lnTo>
                    <a:pt x="521" y="39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57" name="Freeform 21"/>
            <p:cNvSpPr>
              <a:spLocks/>
            </p:cNvSpPr>
            <p:nvPr/>
          </p:nvSpPr>
          <p:spPr bwMode="auto">
            <a:xfrm>
              <a:off x="1689" y="2555"/>
              <a:ext cx="837" cy="742"/>
            </a:xfrm>
            <a:custGeom>
              <a:avLst/>
              <a:gdLst/>
              <a:ahLst/>
              <a:cxnLst>
                <a:cxn ang="0">
                  <a:pos x="636" y="0"/>
                </a:cxn>
                <a:cxn ang="0">
                  <a:pos x="343" y="57"/>
                </a:cxn>
                <a:cxn ang="0">
                  <a:pos x="141" y="381"/>
                </a:cxn>
                <a:cxn ang="0">
                  <a:pos x="23" y="632"/>
                </a:cxn>
                <a:cxn ang="0">
                  <a:pos x="63" y="663"/>
                </a:cxn>
                <a:cxn ang="0">
                  <a:pos x="86" y="672"/>
                </a:cxn>
                <a:cxn ang="0">
                  <a:pos x="105" y="672"/>
                </a:cxn>
                <a:cxn ang="0">
                  <a:pos x="131" y="672"/>
                </a:cxn>
                <a:cxn ang="0">
                  <a:pos x="160" y="670"/>
                </a:cxn>
                <a:cxn ang="0">
                  <a:pos x="193" y="665"/>
                </a:cxn>
                <a:cxn ang="0">
                  <a:pos x="224" y="659"/>
                </a:cxn>
                <a:cxn ang="0">
                  <a:pos x="254" y="659"/>
                </a:cxn>
                <a:cxn ang="0">
                  <a:pos x="281" y="667"/>
                </a:cxn>
                <a:cxn ang="0">
                  <a:pos x="300" y="682"/>
                </a:cxn>
                <a:cxn ang="0">
                  <a:pos x="320" y="704"/>
                </a:cxn>
                <a:cxn ang="0">
                  <a:pos x="342" y="727"/>
                </a:cxn>
                <a:cxn ang="0">
                  <a:pos x="372" y="747"/>
                </a:cxn>
                <a:cxn ang="0">
                  <a:pos x="401" y="760"/>
                </a:cxn>
                <a:cxn ang="0">
                  <a:pos x="418" y="765"/>
                </a:cxn>
                <a:cxn ang="0">
                  <a:pos x="451" y="774"/>
                </a:cxn>
                <a:cxn ang="0">
                  <a:pos x="476" y="794"/>
                </a:cxn>
                <a:cxn ang="0">
                  <a:pos x="487" y="817"/>
                </a:cxn>
                <a:cxn ang="0">
                  <a:pos x="488" y="835"/>
                </a:cxn>
                <a:cxn ang="0">
                  <a:pos x="488" y="852"/>
                </a:cxn>
                <a:cxn ang="0">
                  <a:pos x="507" y="860"/>
                </a:cxn>
                <a:cxn ang="0">
                  <a:pos x="529" y="861"/>
                </a:cxn>
                <a:cxn ang="0">
                  <a:pos x="548" y="861"/>
                </a:cxn>
                <a:cxn ang="0">
                  <a:pos x="573" y="861"/>
                </a:cxn>
                <a:cxn ang="0">
                  <a:pos x="599" y="861"/>
                </a:cxn>
                <a:cxn ang="0">
                  <a:pos x="624" y="861"/>
                </a:cxn>
                <a:cxn ang="0">
                  <a:pos x="631" y="855"/>
                </a:cxn>
                <a:cxn ang="0">
                  <a:pos x="626" y="833"/>
                </a:cxn>
                <a:cxn ang="0">
                  <a:pos x="625" y="806"/>
                </a:cxn>
                <a:cxn ang="0">
                  <a:pos x="633" y="780"/>
                </a:cxn>
                <a:cxn ang="0">
                  <a:pos x="647" y="764"/>
                </a:cxn>
                <a:cxn ang="0">
                  <a:pos x="664" y="755"/>
                </a:cxn>
                <a:cxn ang="0">
                  <a:pos x="682" y="751"/>
                </a:cxn>
                <a:cxn ang="0">
                  <a:pos x="704" y="748"/>
                </a:cxn>
                <a:cxn ang="0">
                  <a:pos x="726" y="743"/>
                </a:cxn>
                <a:cxn ang="0">
                  <a:pos x="754" y="738"/>
                </a:cxn>
                <a:cxn ang="0">
                  <a:pos x="783" y="733"/>
                </a:cxn>
                <a:cxn ang="0">
                  <a:pos x="808" y="720"/>
                </a:cxn>
                <a:cxn ang="0">
                  <a:pos x="824" y="699"/>
                </a:cxn>
                <a:cxn ang="0">
                  <a:pos x="825" y="672"/>
                </a:cxn>
                <a:cxn ang="0">
                  <a:pos x="814" y="651"/>
                </a:cxn>
                <a:cxn ang="0">
                  <a:pos x="793" y="636"/>
                </a:cxn>
                <a:cxn ang="0">
                  <a:pos x="769" y="624"/>
                </a:cxn>
                <a:cxn ang="0">
                  <a:pos x="746" y="607"/>
                </a:cxn>
                <a:cxn ang="0">
                  <a:pos x="724" y="588"/>
                </a:cxn>
                <a:cxn ang="0">
                  <a:pos x="702" y="570"/>
                </a:cxn>
                <a:cxn ang="0">
                  <a:pos x="690" y="544"/>
                </a:cxn>
                <a:cxn ang="0">
                  <a:pos x="690" y="516"/>
                </a:cxn>
                <a:cxn ang="0">
                  <a:pos x="701" y="496"/>
                </a:cxn>
                <a:cxn ang="0">
                  <a:pos x="715" y="480"/>
                </a:cxn>
                <a:cxn ang="0">
                  <a:pos x="722" y="454"/>
                </a:cxn>
                <a:cxn ang="0">
                  <a:pos x="724" y="431"/>
                </a:cxn>
                <a:cxn ang="0">
                  <a:pos x="735" y="425"/>
                </a:cxn>
                <a:cxn ang="0">
                  <a:pos x="751" y="433"/>
                </a:cxn>
                <a:cxn ang="0">
                  <a:pos x="766" y="426"/>
                </a:cxn>
                <a:cxn ang="0">
                  <a:pos x="778" y="414"/>
                </a:cxn>
                <a:cxn ang="0">
                  <a:pos x="794" y="399"/>
                </a:cxn>
                <a:cxn ang="0">
                  <a:pos x="832" y="303"/>
                </a:cxn>
              </a:cxnLst>
              <a:rect l="0" t="0" r="r" b="b"/>
              <a:pathLst>
                <a:path w="929" h="862">
                  <a:moveTo>
                    <a:pt x="928" y="0"/>
                  </a:moveTo>
                  <a:lnTo>
                    <a:pt x="893" y="0"/>
                  </a:lnTo>
                  <a:lnTo>
                    <a:pt x="876" y="0"/>
                  </a:lnTo>
                  <a:lnTo>
                    <a:pt x="859" y="0"/>
                  </a:lnTo>
                  <a:lnTo>
                    <a:pt x="842" y="0"/>
                  </a:lnTo>
                  <a:lnTo>
                    <a:pt x="825" y="0"/>
                  </a:lnTo>
                  <a:lnTo>
                    <a:pt x="807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7" y="0"/>
                  </a:lnTo>
                  <a:lnTo>
                    <a:pt x="739" y="0"/>
                  </a:lnTo>
                  <a:lnTo>
                    <a:pt x="722" y="0"/>
                  </a:lnTo>
                  <a:lnTo>
                    <a:pt x="705" y="0"/>
                  </a:lnTo>
                  <a:lnTo>
                    <a:pt x="688" y="0"/>
                  </a:lnTo>
                  <a:lnTo>
                    <a:pt x="670" y="0"/>
                  </a:lnTo>
                  <a:lnTo>
                    <a:pt x="653" y="0"/>
                  </a:lnTo>
                  <a:lnTo>
                    <a:pt x="636" y="0"/>
                  </a:lnTo>
                  <a:lnTo>
                    <a:pt x="619" y="0"/>
                  </a:lnTo>
                  <a:lnTo>
                    <a:pt x="601" y="0"/>
                  </a:lnTo>
                  <a:lnTo>
                    <a:pt x="584" y="0"/>
                  </a:lnTo>
                  <a:lnTo>
                    <a:pt x="567" y="0"/>
                  </a:lnTo>
                  <a:lnTo>
                    <a:pt x="550" y="0"/>
                  </a:lnTo>
                  <a:lnTo>
                    <a:pt x="532" y="0"/>
                  </a:lnTo>
                  <a:lnTo>
                    <a:pt x="515" y="0"/>
                  </a:lnTo>
                  <a:lnTo>
                    <a:pt x="498" y="0"/>
                  </a:lnTo>
                  <a:lnTo>
                    <a:pt x="480" y="0"/>
                  </a:lnTo>
                  <a:lnTo>
                    <a:pt x="463" y="0"/>
                  </a:lnTo>
                  <a:lnTo>
                    <a:pt x="447" y="0"/>
                  </a:lnTo>
                  <a:lnTo>
                    <a:pt x="430" y="0"/>
                  </a:lnTo>
                  <a:lnTo>
                    <a:pt x="413" y="0"/>
                  </a:lnTo>
                  <a:lnTo>
                    <a:pt x="395" y="0"/>
                  </a:lnTo>
                  <a:lnTo>
                    <a:pt x="378" y="0"/>
                  </a:lnTo>
                  <a:lnTo>
                    <a:pt x="354" y="39"/>
                  </a:lnTo>
                  <a:lnTo>
                    <a:pt x="343" y="57"/>
                  </a:lnTo>
                  <a:lnTo>
                    <a:pt x="330" y="76"/>
                  </a:lnTo>
                  <a:lnTo>
                    <a:pt x="319" y="96"/>
                  </a:lnTo>
                  <a:lnTo>
                    <a:pt x="307" y="115"/>
                  </a:lnTo>
                  <a:lnTo>
                    <a:pt x="295" y="133"/>
                  </a:lnTo>
                  <a:lnTo>
                    <a:pt x="283" y="152"/>
                  </a:lnTo>
                  <a:lnTo>
                    <a:pt x="272" y="172"/>
                  </a:lnTo>
                  <a:lnTo>
                    <a:pt x="259" y="191"/>
                  </a:lnTo>
                  <a:lnTo>
                    <a:pt x="248" y="209"/>
                  </a:lnTo>
                  <a:lnTo>
                    <a:pt x="236" y="229"/>
                  </a:lnTo>
                  <a:lnTo>
                    <a:pt x="224" y="248"/>
                  </a:lnTo>
                  <a:lnTo>
                    <a:pt x="212" y="266"/>
                  </a:lnTo>
                  <a:lnTo>
                    <a:pt x="201" y="286"/>
                  </a:lnTo>
                  <a:lnTo>
                    <a:pt x="188" y="305"/>
                  </a:lnTo>
                  <a:lnTo>
                    <a:pt x="177" y="324"/>
                  </a:lnTo>
                  <a:lnTo>
                    <a:pt x="165" y="344"/>
                  </a:lnTo>
                  <a:lnTo>
                    <a:pt x="153" y="362"/>
                  </a:lnTo>
                  <a:lnTo>
                    <a:pt x="141" y="381"/>
                  </a:lnTo>
                  <a:lnTo>
                    <a:pt x="130" y="400"/>
                  </a:lnTo>
                  <a:lnTo>
                    <a:pt x="117" y="419"/>
                  </a:lnTo>
                  <a:lnTo>
                    <a:pt x="106" y="438"/>
                  </a:lnTo>
                  <a:lnTo>
                    <a:pt x="94" y="457"/>
                  </a:lnTo>
                  <a:lnTo>
                    <a:pt x="82" y="477"/>
                  </a:lnTo>
                  <a:lnTo>
                    <a:pt x="70" y="495"/>
                  </a:lnTo>
                  <a:lnTo>
                    <a:pt x="59" y="514"/>
                  </a:lnTo>
                  <a:lnTo>
                    <a:pt x="46" y="534"/>
                  </a:lnTo>
                  <a:lnTo>
                    <a:pt x="35" y="552"/>
                  </a:lnTo>
                  <a:lnTo>
                    <a:pt x="23" y="571"/>
                  </a:lnTo>
                  <a:lnTo>
                    <a:pt x="11" y="590"/>
                  </a:lnTo>
                  <a:lnTo>
                    <a:pt x="0" y="610"/>
                  </a:lnTo>
                  <a:lnTo>
                    <a:pt x="8" y="618"/>
                  </a:lnTo>
                  <a:lnTo>
                    <a:pt x="11" y="622"/>
                  </a:lnTo>
                  <a:lnTo>
                    <a:pt x="16" y="626"/>
                  </a:lnTo>
                  <a:lnTo>
                    <a:pt x="19" y="629"/>
                  </a:lnTo>
                  <a:lnTo>
                    <a:pt x="23" y="632"/>
                  </a:lnTo>
                  <a:lnTo>
                    <a:pt x="26" y="636"/>
                  </a:lnTo>
                  <a:lnTo>
                    <a:pt x="29" y="639"/>
                  </a:lnTo>
                  <a:lnTo>
                    <a:pt x="32" y="641"/>
                  </a:lnTo>
                  <a:lnTo>
                    <a:pt x="35" y="644"/>
                  </a:lnTo>
                  <a:lnTo>
                    <a:pt x="37" y="646"/>
                  </a:lnTo>
                  <a:lnTo>
                    <a:pt x="41" y="648"/>
                  </a:lnTo>
                  <a:lnTo>
                    <a:pt x="43" y="651"/>
                  </a:lnTo>
                  <a:lnTo>
                    <a:pt x="45" y="653"/>
                  </a:lnTo>
                  <a:lnTo>
                    <a:pt x="47" y="654"/>
                  </a:lnTo>
                  <a:lnTo>
                    <a:pt x="50" y="656"/>
                  </a:lnTo>
                  <a:lnTo>
                    <a:pt x="52" y="657"/>
                  </a:lnTo>
                  <a:lnTo>
                    <a:pt x="54" y="658"/>
                  </a:lnTo>
                  <a:lnTo>
                    <a:pt x="56" y="659"/>
                  </a:lnTo>
                  <a:lnTo>
                    <a:pt x="58" y="661"/>
                  </a:lnTo>
                  <a:lnTo>
                    <a:pt x="60" y="662"/>
                  </a:lnTo>
                  <a:lnTo>
                    <a:pt x="61" y="663"/>
                  </a:lnTo>
                  <a:lnTo>
                    <a:pt x="63" y="663"/>
                  </a:lnTo>
                  <a:lnTo>
                    <a:pt x="64" y="665"/>
                  </a:lnTo>
                  <a:lnTo>
                    <a:pt x="65" y="666"/>
                  </a:lnTo>
                  <a:lnTo>
                    <a:pt x="68" y="666"/>
                  </a:lnTo>
                  <a:lnTo>
                    <a:pt x="69" y="667"/>
                  </a:lnTo>
                  <a:lnTo>
                    <a:pt x="70" y="668"/>
                  </a:lnTo>
                  <a:lnTo>
                    <a:pt x="71" y="668"/>
                  </a:lnTo>
                  <a:lnTo>
                    <a:pt x="72" y="668"/>
                  </a:lnTo>
                  <a:lnTo>
                    <a:pt x="74" y="669"/>
                  </a:lnTo>
                  <a:lnTo>
                    <a:pt x="76" y="669"/>
                  </a:lnTo>
                  <a:lnTo>
                    <a:pt x="78" y="670"/>
                  </a:lnTo>
                  <a:lnTo>
                    <a:pt x="79" y="670"/>
                  </a:lnTo>
                  <a:lnTo>
                    <a:pt x="81" y="670"/>
                  </a:lnTo>
                  <a:lnTo>
                    <a:pt x="81" y="671"/>
                  </a:lnTo>
                  <a:lnTo>
                    <a:pt x="82" y="671"/>
                  </a:lnTo>
                  <a:lnTo>
                    <a:pt x="83" y="671"/>
                  </a:lnTo>
                  <a:lnTo>
                    <a:pt x="85" y="671"/>
                  </a:lnTo>
                  <a:lnTo>
                    <a:pt x="86" y="672"/>
                  </a:lnTo>
                  <a:lnTo>
                    <a:pt x="87" y="672"/>
                  </a:lnTo>
                  <a:lnTo>
                    <a:pt x="88" y="672"/>
                  </a:lnTo>
                  <a:lnTo>
                    <a:pt x="89" y="672"/>
                  </a:lnTo>
                  <a:lnTo>
                    <a:pt x="90" y="672"/>
                  </a:lnTo>
                  <a:lnTo>
                    <a:pt x="91" y="672"/>
                  </a:lnTo>
                  <a:lnTo>
                    <a:pt x="92" y="672"/>
                  </a:lnTo>
                  <a:lnTo>
                    <a:pt x="94" y="672"/>
                  </a:lnTo>
                  <a:lnTo>
                    <a:pt x="95" y="672"/>
                  </a:lnTo>
                  <a:lnTo>
                    <a:pt x="96" y="672"/>
                  </a:lnTo>
                  <a:lnTo>
                    <a:pt x="97" y="672"/>
                  </a:lnTo>
                  <a:lnTo>
                    <a:pt x="98" y="672"/>
                  </a:lnTo>
                  <a:lnTo>
                    <a:pt x="99" y="672"/>
                  </a:lnTo>
                  <a:lnTo>
                    <a:pt x="100" y="672"/>
                  </a:lnTo>
                  <a:lnTo>
                    <a:pt x="101" y="672"/>
                  </a:lnTo>
                  <a:lnTo>
                    <a:pt x="103" y="672"/>
                  </a:lnTo>
                  <a:lnTo>
                    <a:pt x="104" y="672"/>
                  </a:lnTo>
                  <a:lnTo>
                    <a:pt x="105" y="672"/>
                  </a:lnTo>
                  <a:lnTo>
                    <a:pt x="106" y="672"/>
                  </a:lnTo>
                  <a:lnTo>
                    <a:pt x="107" y="672"/>
                  </a:lnTo>
                  <a:lnTo>
                    <a:pt x="108" y="673"/>
                  </a:lnTo>
                  <a:lnTo>
                    <a:pt x="111" y="672"/>
                  </a:lnTo>
                  <a:lnTo>
                    <a:pt x="113" y="672"/>
                  </a:lnTo>
                  <a:lnTo>
                    <a:pt x="114" y="672"/>
                  </a:lnTo>
                  <a:lnTo>
                    <a:pt x="115" y="672"/>
                  </a:lnTo>
                  <a:lnTo>
                    <a:pt x="117" y="672"/>
                  </a:lnTo>
                  <a:lnTo>
                    <a:pt x="118" y="672"/>
                  </a:lnTo>
                  <a:lnTo>
                    <a:pt x="120" y="672"/>
                  </a:lnTo>
                  <a:lnTo>
                    <a:pt x="121" y="672"/>
                  </a:lnTo>
                  <a:lnTo>
                    <a:pt x="123" y="672"/>
                  </a:lnTo>
                  <a:lnTo>
                    <a:pt x="124" y="672"/>
                  </a:lnTo>
                  <a:lnTo>
                    <a:pt x="126" y="672"/>
                  </a:lnTo>
                  <a:lnTo>
                    <a:pt x="127" y="672"/>
                  </a:lnTo>
                  <a:lnTo>
                    <a:pt x="129" y="672"/>
                  </a:lnTo>
                  <a:lnTo>
                    <a:pt x="131" y="672"/>
                  </a:lnTo>
                  <a:lnTo>
                    <a:pt x="132" y="672"/>
                  </a:lnTo>
                  <a:lnTo>
                    <a:pt x="134" y="672"/>
                  </a:lnTo>
                  <a:lnTo>
                    <a:pt x="135" y="672"/>
                  </a:lnTo>
                  <a:lnTo>
                    <a:pt x="138" y="672"/>
                  </a:lnTo>
                  <a:lnTo>
                    <a:pt x="139" y="672"/>
                  </a:lnTo>
                  <a:lnTo>
                    <a:pt x="141" y="672"/>
                  </a:lnTo>
                  <a:lnTo>
                    <a:pt x="142" y="672"/>
                  </a:lnTo>
                  <a:lnTo>
                    <a:pt x="144" y="672"/>
                  </a:lnTo>
                  <a:lnTo>
                    <a:pt x="145" y="672"/>
                  </a:lnTo>
                  <a:lnTo>
                    <a:pt x="148" y="672"/>
                  </a:lnTo>
                  <a:lnTo>
                    <a:pt x="149" y="671"/>
                  </a:lnTo>
                  <a:lnTo>
                    <a:pt x="151" y="671"/>
                  </a:lnTo>
                  <a:lnTo>
                    <a:pt x="153" y="671"/>
                  </a:lnTo>
                  <a:lnTo>
                    <a:pt x="154" y="671"/>
                  </a:lnTo>
                  <a:lnTo>
                    <a:pt x="157" y="671"/>
                  </a:lnTo>
                  <a:lnTo>
                    <a:pt x="158" y="670"/>
                  </a:lnTo>
                  <a:lnTo>
                    <a:pt x="160" y="670"/>
                  </a:lnTo>
                  <a:lnTo>
                    <a:pt x="163" y="670"/>
                  </a:lnTo>
                  <a:lnTo>
                    <a:pt x="165" y="670"/>
                  </a:lnTo>
                  <a:lnTo>
                    <a:pt x="167" y="669"/>
                  </a:lnTo>
                  <a:lnTo>
                    <a:pt x="169" y="669"/>
                  </a:lnTo>
                  <a:lnTo>
                    <a:pt x="171" y="669"/>
                  </a:lnTo>
                  <a:lnTo>
                    <a:pt x="173" y="668"/>
                  </a:lnTo>
                  <a:lnTo>
                    <a:pt x="175" y="668"/>
                  </a:lnTo>
                  <a:lnTo>
                    <a:pt x="176" y="668"/>
                  </a:lnTo>
                  <a:lnTo>
                    <a:pt x="178" y="667"/>
                  </a:lnTo>
                  <a:lnTo>
                    <a:pt x="180" y="667"/>
                  </a:lnTo>
                  <a:lnTo>
                    <a:pt x="182" y="667"/>
                  </a:lnTo>
                  <a:lnTo>
                    <a:pt x="184" y="666"/>
                  </a:lnTo>
                  <a:lnTo>
                    <a:pt x="185" y="666"/>
                  </a:lnTo>
                  <a:lnTo>
                    <a:pt x="187" y="666"/>
                  </a:lnTo>
                  <a:lnTo>
                    <a:pt x="189" y="666"/>
                  </a:lnTo>
                  <a:lnTo>
                    <a:pt x="191" y="665"/>
                  </a:lnTo>
                  <a:lnTo>
                    <a:pt x="193" y="665"/>
                  </a:lnTo>
                  <a:lnTo>
                    <a:pt x="194" y="663"/>
                  </a:lnTo>
                  <a:lnTo>
                    <a:pt x="196" y="663"/>
                  </a:lnTo>
                  <a:lnTo>
                    <a:pt x="198" y="663"/>
                  </a:lnTo>
                  <a:lnTo>
                    <a:pt x="200" y="662"/>
                  </a:lnTo>
                  <a:lnTo>
                    <a:pt x="202" y="662"/>
                  </a:lnTo>
                  <a:lnTo>
                    <a:pt x="203" y="662"/>
                  </a:lnTo>
                  <a:lnTo>
                    <a:pt x="205" y="661"/>
                  </a:lnTo>
                  <a:lnTo>
                    <a:pt x="207" y="661"/>
                  </a:lnTo>
                  <a:lnTo>
                    <a:pt x="209" y="661"/>
                  </a:lnTo>
                  <a:lnTo>
                    <a:pt x="211" y="661"/>
                  </a:lnTo>
                  <a:lnTo>
                    <a:pt x="212" y="660"/>
                  </a:lnTo>
                  <a:lnTo>
                    <a:pt x="214" y="660"/>
                  </a:lnTo>
                  <a:lnTo>
                    <a:pt x="215" y="660"/>
                  </a:lnTo>
                  <a:lnTo>
                    <a:pt x="218" y="660"/>
                  </a:lnTo>
                  <a:lnTo>
                    <a:pt x="221" y="659"/>
                  </a:lnTo>
                  <a:lnTo>
                    <a:pt x="223" y="659"/>
                  </a:lnTo>
                  <a:lnTo>
                    <a:pt x="224" y="659"/>
                  </a:lnTo>
                  <a:lnTo>
                    <a:pt x="227" y="659"/>
                  </a:lnTo>
                  <a:lnTo>
                    <a:pt x="228" y="659"/>
                  </a:lnTo>
                  <a:lnTo>
                    <a:pt x="230" y="658"/>
                  </a:lnTo>
                  <a:lnTo>
                    <a:pt x="232" y="658"/>
                  </a:lnTo>
                  <a:lnTo>
                    <a:pt x="233" y="658"/>
                  </a:lnTo>
                  <a:lnTo>
                    <a:pt x="236" y="658"/>
                  </a:lnTo>
                  <a:lnTo>
                    <a:pt x="237" y="658"/>
                  </a:lnTo>
                  <a:lnTo>
                    <a:pt x="239" y="658"/>
                  </a:lnTo>
                  <a:lnTo>
                    <a:pt x="240" y="658"/>
                  </a:lnTo>
                  <a:lnTo>
                    <a:pt x="242" y="658"/>
                  </a:lnTo>
                  <a:lnTo>
                    <a:pt x="244" y="658"/>
                  </a:lnTo>
                  <a:lnTo>
                    <a:pt x="246" y="658"/>
                  </a:lnTo>
                  <a:lnTo>
                    <a:pt x="248" y="658"/>
                  </a:lnTo>
                  <a:lnTo>
                    <a:pt x="249" y="658"/>
                  </a:lnTo>
                  <a:lnTo>
                    <a:pt x="250" y="658"/>
                  </a:lnTo>
                  <a:lnTo>
                    <a:pt x="253" y="659"/>
                  </a:lnTo>
                  <a:lnTo>
                    <a:pt x="254" y="659"/>
                  </a:lnTo>
                  <a:lnTo>
                    <a:pt x="256" y="659"/>
                  </a:lnTo>
                  <a:lnTo>
                    <a:pt x="257" y="659"/>
                  </a:lnTo>
                  <a:lnTo>
                    <a:pt x="259" y="659"/>
                  </a:lnTo>
                  <a:lnTo>
                    <a:pt x="260" y="659"/>
                  </a:lnTo>
                  <a:lnTo>
                    <a:pt x="262" y="660"/>
                  </a:lnTo>
                  <a:lnTo>
                    <a:pt x="264" y="660"/>
                  </a:lnTo>
                  <a:lnTo>
                    <a:pt x="265" y="661"/>
                  </a:lnTo>
                  <a:lnTo>
                    <a:pt x="266" y="661"/>
                  </a:lnTo>
                  <a:lnTo>
                    <a:pt x="268" y="661"/>
                  </a:lnTo>
                  <a:lnTo>
                    <a:pt x="269" y="661"/>
                  </a:lnTo>
                  <a:lnTo>
                    <a:pt x="271" y="662"/>
                  </a:lnTo>
                  <a:lnTo>
                    <a:pt x="274" y="663"/>
                  </a:lnTo>
                  <a:lnTo>
                    <a:pt x="275" y="663"/>
                  </a:lnTo>
                  <a:lnTo>
                    <a:pt x="276" y="665"/>
                  </a:lnTo>
                  <a:lnTo>
                    <a:pt x="277" y="666"/>
                  </a:lnTo>
                  <a:lnTo>
                    <a:pt x="280" y="666"/>
                  </a:lnTo>
                  <a:lnTo>
                    <a:pt x="281" y="667"/>
                  </a:lnTo>
                  <a:lnTo>
                    <a:pt x="282" y="668"/>
                  </a:lnTo>
                  <a:lnTo>
                    <a:pt x="283" y="668"/>
                  </a:lnTo>
                  <a:lnTo>
                    <a:pt x="284" y="669"/>
                  </a:lnTo>
                  <a:lnTo>
                    <a:pt x="285" y="670"/>
                  </a:lnTo>
                  <a:lnTo>
                    <a:pt x="286" y="670"/>
                  </a:lnTo>
                  <a:lnTo>
                    <a:pt x="288" y="671"/>
                  </a:lnTo>
                  <a:lnTo>
                    <a:pt x="289" y="672"/>
                  </a:lnTo>
                  <a:lnTo>
                    <a:pt x="291" y="673"/>
                  </a:lnTo>
                  <a:lnTo>
                    <a:pt x="291" y="674"/>
                  </a:lnTo>
                  <a:lnTo>
                    <a:pt x="293" y="674"/>
                  </a:lnTo>
                  <a:lnTo>
                    <a:pt x="293" y="675"/>
                  </a:lnTo>
                  <a:lnTo>
                    <a:pt x="295" y="676"/>
                  </a:lnTo>
                  <a:lnTo>
                    <a:pt x="297" y="677"/>
                  </a:lnTo>
                  <a:lnTo>
                    <a:pt x="298" y="678"/>
                  </a:lnTo>
                  <a:lnTo>
                    <a:pt x="298" y="680"/>
                  </a:lnTo>
                  <a:lnTo>
                    <a:pt x="300" y="681"/>
                  </a:lnTo>
                  <a:lnTo>
                    <a:pt x="300" y="682"/>
                  </a:lnTo>
                  <a:lnTo>
                    <a:pt x="302" y="683"/>
                  </a:lnTo>
                  <a:lnTo>
                    <a:pt x="302" y="684"/>
                  </a:lnTo>
                  <a:lnTo>
                    <a:pt x="304" y="685"/>
                  </a:lnTo>
                  <a:lnTo>
                    <a:pt x="304" y="686"/>
                  </a:lnTo>
                  <a:lnTo>
                    <a:pt x="306" y="687"/>
                  </a:lnTo>
                  <a:lnTo>
                    <a:pt x="307" y="689"/>
                  </a:lnTo>
                  <a:lnTo>
                    <a:pt x="308" y="690"/>
                  </a:lnTo>
                  <a:lnTo>
                    <a:pt x="309" y="691"/>
                  </a:lnTo>
                  <a:lnTo>
                    <a:pt x="311" y="694"/>
                  </a:lnTo>
                  <a:lnTo>
                    <a:pt x="312" y="695"/>
                  </a:lnTo>
                  <a:lnTo>
                    <a:pt x="313" y="696"/>
                  </a:lnTo>
                  <a:lnTo>
                    <a:pt x="315" y="698"/>
                  </a:lnTo>
                  <a:lnTo>
                    <a:pt x="316" y="699"/>
                  </a:lnTo>
                  <a:lnTo>
                    <a:pt x="317" y="700"/>
                  </a:lnTo>
                  <a:lnTo>
                    <a:pt x="318" y="701"/>
                  </a:lnTo>
                  <a:lnTo>
                    <a:pt x="319" y="702"/>
                  </a:lnTo>
                  <a:lnTo>
                    <a:pt x="320" y="704"/>
                  </a:lnTo>
                  <a:lnTo>
                    <a:pt x="321" y="705"/>
                  </a:lnTo>
                  <a:lnTo>
                    <a:pt x="322" y="706"/>
                  </a:lnTo>
                  <a:lnTo>
                    <a:pt x="324" y="707"/>
                  </a:lnTo>
                  <a:lnTo>
                    <a:pt x="325" y="710"/>
                  </a:lnTo>
                  <a:lnTo>
                    <a:pt x="326" y="711"/>
                  </a:lnTo>
                  <a:lnTo>
                    <a:pt x="327" y="712"/>
                  </a:lnTo>
                  <a:lnTo>
                    <a:pt x="328" y="713"/>
                  </a:lnTo>
                  <a:lnTo>
                    <a:pt x="329" y="715"/>
                  </a:lnTo>
                  <a:lnTo>
                    <a:pt x="330" y="716"/>
                  </a:lnTo>
                  <a:lnTo>
                    <a:pt x="332" y="717"/>
                  </a:lnTo>
                  <a:lnTo>
                    <a:pt x="334" y="719"/>
                  </a:lnTo>
                  <a:lnTo>
                    <a:pt x="335" y="720"/>
                  </a:lnTo>
                  <a:lnTo>
                    <a:pt x="336" y="721"/>
                  </a:lnTo>
                  <a:lnTo>
                    <a:pt x="337" y="723"/>
                  </a:lnTo>
                  <a:lnTo>
                    <a:pt x="338" y="724"/>
                  </a:lnTo>
                  <a:lnTo>
                    <a:pt x="341" y="726"/>
                  </a:lnTo>
                  <a:lnTo>
                    <a:pt x="342" y="727"/>
                  </a:lnTo>
                  <a:lnTo>
                    <a:pt x="343" y="728"/>
                  </a:lnTo>
                  <a:lnTo>
                    <a:pt x="345" y="729"/>
                  </a:lnTo>
                  <a:lnTo>
                    <a:pt x="346" y="730"/>
                  </a:lnTo>
                  <a:lnTo>
                    <a:pt x="347" y="732"/>
                  </a:lnTo>
                  <a:lnTo>
                    <a:pt x="350" y="733"/>
                  </a:lnTo>
                  <a:lnTo>
                    <a:pt x="353" y="735"/>
                  </a:lnTo>
                  <a:lnTo>
                    <a:pt x="354" y="736"/>
                  </a:lnTo>
                  <a:lnTo>
                    <a:pt x="356" y="738"/>
                  </a:lnTo>
                  <a:lnTo>
                    <a:pt x="357" y="739"/>
                  </a:lnTo>
                  <a:lnTo>
                    <a:pt x="360" y="740"/>
                  </a:lnTo>
                  <a:lnTo>
                    <a:pt x="361" y="741"/>
                  </a:lnTo>
                  <a:lnTo>
                    <a:pt x="363" y="742"/>
                  </a:lnTo>
                  <a:lnTo>
                    <a:pt x="365" y="743"/>
                  </a:lnTo>
                  <a:lnTo>
                    <a:pt x="366" y="744"/>
                  </a:lnTo>
                  <a:lnTo>
                    <a:pt x="369" y="745"/>
                  </a:lnTo>
                  <a:lnTo>
                    <a:pt x="370" y="746"/>
                  </a:lnTo>
                  <a:lnTo>
                    <a:pt x="372" y="747"/>
                  </a:lnTo>
                  <a:lnTo>
                    <a:pt x="374" y="748"/>
                  </a:lnTo>
                  <a:lnTo>
                    <a:pt x="375" y="749"/>
                  </a:lnTo>
                  <a:lnTo>
                    <a:pt x="378" y="750"/>
                  </a:lnTo>
                  <a:lnTo>
                    <a:pt x="379" y="751"/>
                  </a:lnTo>
                  <a:lnTo>
                    <a:pt x="381" y="751"/>
                  </a:lnTo>
                  <a:lnTo>
                    <a:pt x="383" y="753"/>
                  </a:lnTo>
                  <a:lnTo>
                    <a:pt x="385" y="754"/>
                  </a:lnTo>
                  <a:lnTo>
                    <a:pt x="387" y="755"/>
                  </a:lnTo>
                  <a:lnTo>
                    <a:pt x="388" y="755"/>
                  </a:lnTo>
                  <a:lnTo>
                    <a:pt x="390" y="756"/>
                  </a:lnTo>
                  <a:lnTo>
                    <a:pt x="392" y="757"/>
                  </a:lnTo>
                  <a:lnTo>
                    <a:pt x="394" y="757"/>
                  </a:lnTo>
                  <a:lnTo>
                    <a:pt x="395" y="758"/>
                  </a:lnTo>
                  <a:lnTo>
                    <a:pt x="397" y="759"/>
                  </a:lnTo>
                  <a:lnTo>
                    <a:pt x="398" y="759"/>
                  </a:lnTo>
                  <a:lnTo>
                    <a:pt x="400" y="760"/>
                  </a:lnTo>
                  <a:lnTo>
                    <a:pt x="401" y="760"/>
                  </a:lnTo>
                  <a:lnTo>
                    <a:pt x="403" y="761"/>
                  </a:lnTo>
                  <a:lnTo>
                    <a:pt x="405" y="762"/>
                  </a:lnTo>
                  <a:lnTo>
                    <a:pt x="406" y="762"/>
                  </a:lnTo>
                  <a:lnTo>
                    <a:pt x="407" y="762"/>
                  </a:lnTo>
                  <a:lnTo>
                    <a:pt x="408" y="762"/>
                  </a:lnTo>
                  <a:lnTo>
                    <a:pt x="409" y="762"/>
                  </a:lnTo>
                  <a:lnTo>
                    <a:pt x="409" y="763"/>
                  </a:lnTo>
                  <a:lnTo>
                    <a:pt x="410" y="763"/>
                  </a:lnTo>
                  <a:lnTo>
                    <a:pt x="412" y="763"/>
                  </a:lnTo>
                  <a:lnTo>
                    <a:pt x="413" y="763"/>
                  </a:lnTo>
                  <a:lnTo>
                    <a:pt x="413" y="764"/>
                  </a:lnTo>
                  <a:lnTo>
                    <a:pt x="414" y="764"/>
                  </a:lnTo>
                  <a:lnTo>
                    <a:pt x="415" y="764"/>
                  </a:lnTo>
                  <a:lnTo>
                    <a:pt x="416" y="764"/>
                  </a:lnTo>
                  <a:lnTo>
                    <a:pt x="416" y="765"/>
                  </a:lnTo>
                  <a:lnTo>
                    <a:pt x="417" y="765"/>
                  </a:lnTo>
                  <a:lnTo>
                    <a:pt x="418" y="765"/>
                  </a:lnTo>
                  <a:lnTo>
                    <a:pt x="419" y="767"/>
                  </a:lnTo>
                  <a:lnTo>
                    <a:pt x="421" y="767"/>
                  </a:lnTo>
                  <a:lnTo>
                    <a:pt x="422" y="767"/>
                  </a:lnTo>
                  <a:lnTo>
                    <a:pt x="422" y="768"/>
                  </a:lnTo>
                  <a:lnTo>
                    <a:pt x="426" y="768"/>
                  </a:lnTo>
                  <a:lnTo>
                    <a:pt x="428" y="768"/>
                  </a:lnTo>
                  <a:lnTo>
                    <a:pt x="431" y="768"/>
                  </a:lnTo>
                  <a:lnTo>
                    <a:pt x="433" y="769"/>
                  </a:lnTo>
                  <a:lnTo>
                    <a:pt x="435" y="769"/>
                  </a:lnTo>
                  <a:lnTo>
                    <a:pt x="436" y="769"/>
                  </a:lnTo>
                  <a:lnTo>
                    <a:pt x="439" y="770"/>
                  </a:lnTo>
                  <a:lnTo>
                    <a:pt x="441" y="771"/>
                  </a:lnTo>
                  <a:lnTo>
                    <a:pt x="443" y="771"/>
                  </a:lnTo>
                  <a:lnTo>
                    <a:pt x="445" y="772"/>
                  </a:lnTo>
                  <a:lnTo>
                    <a:pt x="448" y="773"/>
                  </a:lnTo>
                  <a:lnTo>
                    <a:pt x="449" y="773"/>
                  </a:lnTo>
                  <a:lnTo>
                    <a:pt x="451" y="774"/>
                  </a:lnTo>
                  <a:lnTo>
                    <a:pt x="453" y="775"/>
                  </a:lnTo>
                  <a:lnTo>
                    <a:pt x="456" y="776"/>
                  </a:lnTo>
                  <a:lnTo>
                    <a:pt x="457" y="777"/>
                  </a:lnTo>
                  <a:lnTo>
                    <a:pt x="459" y="778"/>
                  </a:lnTo>
                  <a:lnTo>
                    <a:pt x="460" y="779"/>
                  </a:lnTo>
                  <a:lnTo>
                    <a:pt x="462" y="780"/>
                  </a:lnTo>
                  <a:lnTo>
                    <a:pt x="463" y="782"/>
                  </a:lnTo>
                  <a:lnTo>
                    <a:pt x="466" y="783"/>
                  </a:lnTo>
                  <a:lnTo>
                    <a:pt x="467" y="784"/>
                  </a:lnTo>
                  <a:lnTo>
                    <a:pt x="468" y="786"/>
                  </a:lnTo>
                  <a:lnTo>
                    <a:pt x="469" y="787"/>
                  </a:lnTo>
                  <a:lnTo>
                    <a:pt x="471" y="788"/>
                  </a:lnTo>
                  <a:lnTo>
                    <a:pt x="472" y="789"/>
                  </a:lnTo>
                  <a:lnTo>
                    <a:pt x="474" y="790"/>
                  </a:lnTo>
                  <a:lnTo>
                    <a:pt x="475" y="792"/>
                  </a:lnTo>
                  <a:lnTo>
                    <a:pt x="476" y="793"/>
                  </a:lnTo>
                  <a:lnTo>
                    <a:pt x="476" y="794"/>
                  </a:lnTo>
                  <a:lnTo>
                    <a:pt x="477" y="796"/>
                  </a:lnTo>
                  <a:lnTo>
                    <a:pt x="478" y="798"/>
                  </a:lnTo>
                  <a:lnTo>
                    <a:pt x="479" y="799"/>
                  </a:lnTo>
                  <a:lnTo>
                    <a:pt x="479" y="800"/>
                  </a:lnTo>
                  <a:lnTo>
                    <a:pt x="480" y="801"/>
                  </a:lnTo>
                  <a:lnTo>
                    <a:pt x="480" y="803"/>
                  </a:lnTo>
                  <a:lnTo>
                    <a:pt x="481" y="803"/>
                  </a:lnTo>
                  <a:lnTo>
                    <a:pt x="483" y="805"/>
                  </a:lnTo>
                  <a:lnTo>
                    <a:pt x="483" y="807"/>
                  </a:lnTo>
                  <a:lnTo>
                    <a:pt x="484" y="807"/>
                  </a:lnTo>
                  <a:lnTo>
                    <a:pt x="484" y="809"/>
                  </a:lnTo>
                  <a:lnTo>
                    <a:pt x="485" y="811"/>
                  </a:lnTo>
                  <a:lnTo>
                    <a:pt x="485" y="812"/>
                  </a:lnTo>
                  <a:lnTo>
                    <a:pt x="486" y="814"/>
                  </a:lnTo>
                  <a:lnTo>
                    <a:pt x="486" y="816"/>
                  </a:lnTo>
                  <a:lnTo>
                    <a:pt x="487" y="816"/>
                  </a:lnTo>
                  <a:lnTo>
                    <a:pt x="487" y="817"/>
                  </a:lnTo>
                  <a:lnTo>
                    <a:pt x="487" y="818"/>
                  </a:lnTo>
                  <a:lnTo>
                    <a:pt x="487" y="819"/>
                  </a:lnTo>
                  <a:lnTo>
                    <a:pt x="487" y="820"/>
                  </a:lnTo>
                  <a:lnTo>
                    <a:pt x="488" y="821"/>
                  </a:lnTo>
                  <a:lnTo>
                    <a:pt x="488" y="822"/>
                  </a:lnTo>
                  <a:lnTo>
                    <a:pt x="488" y="823"/>
                  </a:lnTo>
                  <a:lnTo>
                    <a:pt x="488" y="824"/>
                  </a:lnTo>
                  <a:lnTo>
                    <a:pt x="488" y="826"/>
                  </a:lnTo>
                  <a:lnTo>
                    <a:pt x="488" y="827"/>
                  </a:lnTo>
                  <a:lnTo>
                    <a:pt x="488" y="828"/>
                  </a:lnTo>
                  <a:lnTo>
                    <a:pt x="488" y="829"/>
                  </a:lnTo>
                  <a:lnTo>
                    <a:pt x="489" y="830"/>
                  </a:lnTo>
                  <a:lnTo>
                    <a:pt x="488" y="831"/>
                  </a:lnTo>
                  <a:lnTo>
                    <a:pt x="488" y="832"/>
                  </a:lnTo>
                  <a:lnTo>
                    <a:pt x="488" y="833"/>
                  </a:lnTo>
                  <a:lnTo>
                    <a:pt x="488" y="834"/>
                  </a:lnTo>
                  <a:lnTo>
                    <a:pt x="488" y="835"/>
                  </a:lnTo>
                  <a:lnTo>
                    <a:pt x="488" y="836"/>
                  </a:lnTo>
                  <a:lnTo>
                    <a:pt x="488" y="837"/>
                  </a:lnTo>
                  <a:lnTo>
                    <a:pt x="488" y="838"/>
                  </a:lnTo>
                  <a:lnTo>
                    <a:pt x="488" y="840"/>
                  </a:lnTo>
                  <a:lnTo>
                    <a:pt x="488" y="841"/>
                  </a:lnTo>
                  <a:lnTo>
                    <a:pt x="487" y="842"/>
                  </a:lnTo>
                  <a:lnTo>
                    <a:pt x="487" y="843"/>
                  </a:lnTo>
                  <a:lnTo>
                    <a:pt x="487" y="844"/>
                  </a:lnTo>
                  <a:lnTo>
                    <a:pt x="487" y="845"/>
                  </a:lnTo>
                  <a:lnTo>
                    <a:pt x="487" y="846"/>
                  </a:lnTo>
                  <a:lnTo>
                    <a:pt x="487" y="847"/>
                  </a:lnTo>
                  <a:lnTo>
                    <a:pt x="487" y="848"/>
                  </a:lnTo>
                  <a:lnTo>
                    <a:pt x="487" y="849"/>
                  </a:lnTo>
                  <a:lnTo>
                    <a:pt x="487" y="850"/>
                  </a:lnTo>
                  <a:lnTo>
                    <a:pt x="488" y="850"/>
                  </a:lnTo>
                  <a:lnTo>
                    <a:pt x="488" y="851"/>
                  </a:lnTo>
                  <a:lnTo>
                    <a:pt x="488" y="852"/>
                  </a:lnTo>
                  <a:lnTo>
                    <a:pt x="489" y="853"/>
                  </a:lnTo>
                  <a:lnTo>
                    <a:pt x="489" y="855"/>
                  </a:lnTo>
                  <a:lnTo>
                    <a:pt x="490" y="856"/>
                  </a:lnTo>
                  <a:lnTo>
                    <a:pt x="492" y="857"/>
                  </a:lnTo>
                  <a:lnTo>
                    <a:pt x="493" y="857"/>
                  </a:lnTo>
                  <a:lnTo>
                    <a:pt x="494" y="858"/>
                  </a:lnTo>
                  <a:lnTo>
                    <a:pt x="495" y="858"/>
                  </a:lnTo>
                  <a:lnTo>
                    <a:pt x="496" y="859"/>
                  </a:lnTo>
                  <a:lnTo>
                    <a:pt x="497" y="859"/>
                  </a:lnTo>
                  <a:lnTo>
                    <a:pt x="498" y="859"/>
                  </a:lnTo>
                  <a:lnTo>
                    <a:pt x="500" y="859"/>
                  </a:lnTo>
                  <a:lnTo>
                    <a:pt x="501" y="860"/>
                  </a:lnTo>
                  <a:lnTo>
                    <a:pt x="502" y="860"/>
                  </a:lnTo>
                  <a:lnTo>
                    <a:pt x="503" y="860"/>
                  </a:lnTo>
                  <a:lnTo>
                    <a:pt x="504" y="860"/>
                  </a:lnTo>
                  <a:lnTo>
                    <a:pt x="505" y="860"/>
                  </a:lnTo>
                  <a:lnTo>
                    <a:pt x="507" y="860"/>
                  </a:lnTo>
                  <a:lnTo>
                    <a:pt x="509" y="861"/>
                  </a:lnTo>
                  <a:lnTo>
                    <a:pt x="510" y="861"/>
                  </a:lnTo>
                  <a:lnTo>
                    <a:pt x="511" y="861"/>
                  </a:lnTo>
                  <a:lnTo>
                    <a:pt x="512" y="861"/>
                  </a:lnTo>
                  <a:lnTo>
                    <a:pt x="513" y="861"/>
                  </a:lnTo>
                  <a:lnTo>
                    <a:pt x="514" y="861"/>
                  </a:lnTo>
                  <a:lnTo>
                    <a:pt x="515" y="861"/>
                  </a:lnTo>
                  <a:lnTo>
                    <a:pt x="516" y="861"/>
                  </a:lnTo>
                  <a:lnTo>
                    <a:pt x="518" y="861"/>
                  </a:lnTo>
                  <a:lnTo>
                    <a:pt x="519" y="861"/>
                  </a:lnTo>
                  <a:lnTo>
                    <a:pt x="520" y="861"/>
                  </a:lnTo>
                  <a:lnTo>
                    <a:pt x="521" y="861"/>
                  </a:lnTo>
                  <a:lnTo>
                    <a:pt x="522" y="861"/>
                  </a:lnTo>
                  <a:lnTo>
                    <a:pt x="523" y="861"/>
                  </a:lnTo>
                  <a:lnTo>
                    <a:pt x="525" y="861"/>
                  </a:lnTo>
                  <a:lnTo>
                    <a:pt x="528" y="861"/>
                  </a:lnTo>
                  <a:lnTo>
                    <a:pt x="529" y="861"/>
                  </a:lnTo>
                  <a:lnTo>
                    <a:pt x="530" y="861"/>
                  </a:lnTo>
                  <a:lnTo>
                    <a:pt x="531" y="861"/>
                  </a:lnTo>
                  <a:lnTo>
                    <a:pt x="532" y="861"/>
                  </a:lnTo>
                  <a:lnTo>
                    <a:pt x="533" y="861"/>
                  </a:lnTo>
                  <a:lnTo>
                    <a:pt x="534" y="861"/>
                  </a:lnTo>
                  <a:lnTo>
                    <a:pt x="536" y="861"/>
                  </a:lnTo>
                  <a:lnTo>
                    <a:pt x="537" y="861"/>
                  </a:lnTo>
                  <a:lnTo>
                    <a:pt x="538" y="861"/>
                  </a:lnTo>
                  <a:lnTo>
                    <a:pt x="539" y="861"/>
                  </a:lnTo>
                  <a:lnTo>
                    <a:pt x="540" y="861"/>
                  </a:lnTo>
                  <a:lnTo>
                    <a:pt x="541" y="861"/>
                  </a:lnTo>
                  <a:lnTo>
                    <a:pt x="542" y="861"/>
                  </a:lnTo>
                  <a:lnTo>
                    <a:pt x="543" y="861"/>
                  </a:lnTo>
                  <a:lnTo>
                    <a:pt x="545" y="861"/>
                  </a:lnTo>
                  <a:lnTo>
                    <a:pt x="546" y="861"/>
                  </a:lnTo>
                  <a:lnTo>
                    <a:pt x="547" y="861"/>
                  </a:lnTo>
                  <a:lnTo>
                    <a:pt x="548" y="861"/>
                  </a:lnTo>
                  <a:lnTo>
                    <a:pt x="549" y="861"/>
                  </a:lnTo>
                  <a:lnTo>
                    <a:pt x="550" y="861"/>
                  </a:lnTo>
                  <a:lnTo>
                    <a:pt x="553" y="861"/>
                  </a:lnTo>
                  <a:lnTo>
                    <a:pt x="554" y="861"/>
                  </a:lnTo>
                  <a:lnTo>
                    <a:pt x="555" y="861"/>
                  </a:lnTo>
                  <a:lnTo>
                    <a:pt x="556" y="861"/>
                  </a:lnTo>
                  <a:lnTo>
                    <a:pt x="557" y="861"/>
                  </a:lnTo>
                  <a:lnTo>
                    <a:pt x="558" y="861"/>
                  </a:lnTo>
                  <a:lnTo>
                    <a:pt x="559" y="861"/>
                  </a:lnTo>
                  <a:lnTo>
                    <a:pt x="560" y="861"/>
                  </a:lnTo>
                  <a:lnTo>
                    <a:pt x="562" y="861"/>
                  </a:lnTo>
                  <a:lnTo>
                    <a:pt x="563" y="861"/>
                  </a:lnTo>
                  <a:lnTo>
                    <a:pt x="564" y="861"/>
                  </a:lnTo>
                  <a:lnTo>
                    <a:pt x="566" y="861"/>
                  </a:lnTo>
                  <a:lnTo>
                    <a:pt x="568" y="861"/>
                  </a:lnTo>
                  <a:lnTo>
                    <a:pt x="571" y="861"/>
                  </a:lnTo>
                  <a:lnTo>
                    <a:pt x="573" y="861"/>
                  </a:lnTo>
                  <a:lnTo>
                    <a:pt x="575" y="861"/>
                  </a:lnTo>
                  <a:lnTo>
                    <a:pt x="576" y="861"/>
                  </a:lnTo>
                  <a:lnTo>
                    <a:pt x="577" y="861"/>
                  </a:lnTo>
                  <a:lnTo>
                    <a:pt x="578" y="861"/>
                  </a:lnTo>
                  <a:lnTo>
                    <a:pt x="580" y="861"/>
                  </a:lnTo>
                  <a:lnTo>
                    <a:pt x="581" y="861"/>
                  </a:lnTo>
                  <a:lnTo>
                    <a:pt x="582" y="861"/>
                  </a:lnTo>
                  <a:lnTo>
                    <a:pt x="584" y="861"/>
                  </a:lnTo>
                  <a:lnTo>
                    <a:pt x="585" y="861"/>
                  </a:lnTo>
                  <a:lnTo>
                    <a:pt x="586" y="861"/>
                  </a:lnTo>
                  <a:lnTo>
                    <a:pt x="589" y="861"/>
                  </a:lnTo>
                  <a:lnTo>
                    <a:pt x="591" y="861"/>
                  </a:lnTo>
                  <a:lnTo>
                    <a:pt x="592" y="861"/>
                  </a:lnTo>
                  <a:lnTo>
                    <a:pt x="594" y="861"/>
                  </a:lnTo>
                  <a:lnTo>
                    <a:pt x="595" y="861"/>
                  </a:lnTo>
                  <a:lnTo>
                    <a:pt x="596" y="861"/>
                  </a:lnTo>
                  <a:lnTo>
                    <a:pt x="599" y="861"/>
                  </a:lnTo>
                  <a:lnTo>
                    <a:pt x="600" y="861"/>
                  </a:lnTo>
                  <a:lnTo>
                    <a:pt x="601" y="861"/>
                  </a:lnTo>
                  <a:lnTo>
                    <a:pt x="603" y="861"/>
                  </a:lnTo>
                  <a:lnTo>
                    <a:pt x="604" y="861"/>
                  </a:lnTo>
                  <a:lnTo>
                    <a:pt x="606" y="861"/>
                  </a:lnTo>
                  <a:lnTo>
                    <a:pt x="608" y="861"/>
                  </a:lnTo>
                  <a:lnTo>
                    <a:pt x="609" y="861"/>
                  </a:lnTo>
                  <a:lnTo>
                    <a:pt x="610" y="861"/>
                  </a:lnTo>
                  <a:lnTo>
                    <a:pt x="611" y="861"/>
                  </a:lnTo>
                  <a:lnTo>
                    <a:pt x="613" y="861"/>
                  </a:lnTo>
                  <a:lnTo>
                    <a:pt x="615" y="861"/>
                  </a:lnTo>
                  <a:lnTo>
                    <a:pt x="616" y="861"/>
                  </a:lnTo>
                  <a:lnTo>
                    <a:pt x="618" y="861"/>
                  </a:lnTo>
                  <a:lnTo>
                    <a:pt x="620" y="861"/>
                  </a:lnTo>
                  <a:lnTo>
                    <a:pt x="621" y="861"/>
                  </a:lnTo>
                  <a:lnTo>
                    <a:pt x="622" y="861"/>
                  </a:lnTo>
                  <a:lnTo>
                    <a:pt x="624" y="861"/>
                  </a:lnTo>
                  <a:lnTo>
                    <a:pt x="625" y="861"/>
                  </a:lnTo>
                  <a:lnTo>
                    <a:pt x="626" y="861"/>
                  </a:lnTo>
                  <a:lnTo>
                    <a:pt x="627" y="861"/>
                  </a:lnTo>
                  <a:lnTo>
                    <a:pt x="628" y="861"/>
                  </a:lnTo>
                  <a:lnTo>
                    <a:pt x="629" y="861"/>
                  </a:lnTo>
                  <a:lnTo>
                    <a:pt x="630" y="861"/>
                  </a:lnTo>
                  <a:lnTo>
                    <a:pt x="631" y="861"/>
                  </a:lnTo>
                  <a:lnTo>
                    <a:pt x="633" y="861"/>
                  </a:lnTo>
                  <a:lnTo>
                    <a:pt x="634" y="861"/>
                  </a:lnTo>
                  <a:lnTo>
                    <a:pt x="634" y="860"/>
                  </a:lnTo>
                  <a:lnTo>
                    <a:pt x="635" y="860"/>
                  </a:lnTo>
                  <a:lnTo>
                    <a:pt x="634" y="859"/>
                  </a:lnTo>
                  <a:lnTo>
                    <a:pt x="634" y="858"/>
                  </a:lnTo>
                  <a:lnTo>
                    <a:pt x="633" y="857"/>
                  </a:lnTo>
                  <a:lnTo>
                    <a:pt x="633" y="856"/>
                  </a:lnTo>
                  <a:lnTo>
                    <a:pt x="631" y="856"/>
                  </a:lnTo>
                  <a:lnTo>
                    <a:pt x="631" y="855"/>
                  </a:lnTo>
                  <a:lnTo>
                    <a:pt x="631" y="853"/>
                  </a:lnTo>
                  <a:lnTo>
                    <a:pt x="631" y="852"/>
                  </a:lnTo>
                  <a:lnTo>
                    <a:pt x="630" y="852"/>
                  </a:lnTo>
                  <a:lnTo>
                    <a:pt x="630" y="851"/>
                  </a:lnTo>
                  <a:lnTo>
                    <a:pt x="630" y="850"/>
                  </a:lnTo>
                  <a:lnTo>
                    <a:pt x="629" y="848"/>
                  </a:lnTo>
                  <a:lnTo>
                    <a:pt x="629" y="847"/>
                  </a:lnTo>
                  <a:lnTo>
                    <a:pt x="628" y="846"/>
                  </a:lnTo>
                  <a:lnTo>
                    <a:pt x="628" y="845"/>
                  </a:lnTo>
                  <a:lnTo>
                    <a:pt x="628" y="844"/>
                  </a:lnTo>
                  <a:lnTo>
                    <a:pt x="627" y="842"/>
                  </a:lnTo>
                  <a:lnTo>
                    <a:pt x="627" y="841"/>
                  </a:lnTo>
                  <a:lnTo>
                    <a:pt x="627" y="840"/>
                  </a:lnTo>
                  <a:lnTo>
                    <a:pt x="627" y="837"/>
                  </a:lnTo>
                  <a:lnTo>
                    <a:pt x="626" y="836"/>
                  </a:lnTo>
                  <a:lnTo>
                    <a:pt x="626" y="835"/>
                  </a:lnTo>
                  <a:lnTo>
                    <a:pt x="626" y="833"/>
                  </a:lnTo>
                  <a:lnTo>
                    <a:pt x="625" y="832"/>
                  </a:lnTo>
                  <a:lnTo>
                    <a:pt x="625" y="830"/>
                  </a:lnTo>
                  <a:lnTo>
                    <a:pt x="625" y="829"/>
                  </a:lnTo>
                  <a:lnTo>
                    <a:pt x="625" y="827"/>
                  </a:lnTo>
                  <a:lnTo>
                    <a:pt x="625" y="826"/>
                  </a:lnTo>
                  <a:lnTo>
                    <a:pt x="625" y="823"/>
                  </a:lnTo>
                  <a:lnTo>
                    <a:pt x="625" y="822"/>
                  </a:lnTo>
                  <a:lnTo>
                    <a:pt x="624" y="820"/>
                  </a:lnTo>
                  <a:lnTo>
                    <a:pt x="624" y="819"/>
                  </a:lnTo>
                  <a:lnTo>
                    <a:pt x="624" y="817"/>
                  </a:lnTo>
                  <a:lnTo>
                    <a:pt x="624" y="816"/>
                  </a:lnTo>
                  <a:lnTo>
                    <a:pt x="624" y="814"/>
                  </a:lnTo>
                  <a:lnTo>
                    <a:pt x="624" y="813"/>
                  </a:lnTo>
                  <a:lnTo>
                    <a:pt x="624" y="811"/>
                  </a:lnTo>
                  <a:lnTo>
                    <a:pt x="624" y="809"/>
                  </a:lnTo>
                  <a:lnTo>
                    <a:pt x="624" y="807"/>
                  </a:lnTo>
                  <a:lnTo>
                    <a:pt x="625" y="806"/>
                  </a:lnTo>
                  <a:lnTo>
                    <a:pt x="625" y="805"/>
                  </a:lnTo>
                  <a:lnTo>
                    <a:pt x="625" y="803"/>
                  </a:lnTo>
                  <a:lnTo>
                    <a:pt x="625" y="801"/>
                  </a:lnTo>
                  <a:lnTo>
                    <a:pt x="625" y="799"/>
                  </a:lnTo>
                  <a:lnTo>
                    <a:pt x="626" y="798"/>
                  </a:lnTo>
                  <a:lnTo>
                    <a:pt x="626" y="797"/>
                  </a:lnTo>
                  <a:lnTo>
                    <a:pt x="626" y="794"/>
                  </a:lnTo>
                  <a:lnTo>
                    <a:pt x="627" y="793"/>
                  </a:lnTo>
                  <a:lnTo>
                    <a:pt x="627" y="792"/>
                  </a:lnTo>
                  <a:lnTo>
                    <a:pt x="627" y="791"/>
                  </a:lnTo>
                  <a:lnTo>
                    <a:pt x="627" y="790"/>
                  </a:lnTo>
                  <a:lnTo>
                    <a:pt x="628" y="789"/>
                  </a:lnTo>
                  <a:lnTo>
                    <a:pt x="629" y="788"/>
                  </a:lnTo>
                  <a:lnTo>
                    <a:pt x="629" y="786"/>
                  </a:lnTo>
                  <a:lnTo>
                    <a:pt x="630" y="784"/>
                  </a:lnTo>
                  <a:lnTo>
                    <a:pt x="631" y="782"/>
                  </a:lnTo>
                  <a:lnTo>
                    <a:pt x="633" y="780"/>
                  </a:lnTo>
                  <a:lnTo>
                    <a:pt x="634" y="779"/>
                  </a:lnTo>
                  <a:lnTo>
                    <a:pt x="634" y="778"/>
                  </a:lnTo>
                  <a:lnTo>
                    <a:pt x="634" y="777"/>
                  </a:lnTo>
                  <a:lnTo>
                    <a:pt x="635" y="776"/>
                  </a:lnTo>
                  <a:lnTo>
                    <a:pt x="636" y="775"/>
                  </a:lnTo>
                  <a:lnTo>
                    <a:pt x="637" y="774"/>
                  </a:lnTo>
                  <a:lnTo>
                    <a:pt x="638" y="773"/>
                  </a:lnTo>
                  <a:lnTo>
                    <a:pt x="639" y="772"/>
                  </a:lnTo>
                  <a:lnTo>
                    <a:pt x="640" y="771"/>
                  </a:lnTo>
                  <a:lnTo>
                    <a:pt x="640" y="770"/>
                  </a:lnTo>
                  <a:lnTo>
                    <a:pt x="642" y="770"/>
                  </a:lnTo>
                  <a:lnTo>
                    <a:pt x="643" y="768"/>
                  </a:lnTo>
                  <a:lnTo>
                    <a:pt x="644" y="768"/>
                  </a:lnTo>
                  <a:lnTo>
                    <a:pt x="645" y="767"/>
                  </a:lnTo>
                  <a:lnTo>
                    <a:pt x="645" y="765"/>
                  </a:lnTo>
                  <a:lnTo>
                    <a:pt x="646" y="765"/>
                  </a:lnTo>
                  <a:lnTo>
                    <a:pt x="647" y="764"/>
                  </a:lnTo>
                  <a:lnTo>
                    <a:pt x="648" y="763"/>
                  </a:lnTo>
                  <a:lnTo>
                    <a:pt x="649" y="762"/>
                  </a:lnTo>
                  <a:lnTo>
                    <a:pt x="651" y="762"/>
                  </a:lnTo>
                  <a:lnTo>
                    <a:pt x="651" y="761"/>
                  </a:lnTo>
                  <a:lnTo>
                    <a:pt x="652" y="760"/>
                  </a:lnTo>
                  <a:lnTo>
                    <a:pt x="653" y="760"/>
                  </a:lnTo>
                  <a:lnTo>
                    <a:pt x="654" y="760"/>
                  </a:lnTo>
                  <a:lnTo>
                    <a:pt x="654" y="759"/>
                  </a:lnTo>
                  <a:lnTo>
                    <a:pt x="655" y="759"/>
                  </a:lnTo>
                  <a:lnTo>
                    <a:pt x="656" y="758"/>
                  </a:lnTo>
                  <a:lnTo>
                    <a:pt x="657" y="758"/>
                  </a:lnTo>
                  <a:lnTo>
                    <a:pt x="659" y="757"/>
                  </a:lnTo>
                  <a:lnTo>
                    <a:pt x="660" y="756"/>
                  </a:lnTo>
                  <a:lnTo>
                    <a:pt x="661" y="756"/>
                  </a:lnTo>
                  <a:lnTo>
                    <a:pt x="662" y="756"/>
                  </a:lnTo>
                  <a:lnTo>
                    <a:pt x="663" y="755"/>
                  </a:lnTo>
                  <a:lnTo>
                    <a:pt x="664" y="755"/>
                  </a:lnTo>
                  <a:lnTo>
                    <a:pt x="665" y="755"/>
                  </a:lnTo>
                  <a:lnTo>
                    <a:pt x="665" y="754"/>
                  </a:lnTo>
                  <a:lnTo>
                    <a:pt x="666" y="754"/>
                  </a:lnTo>
                  <a:lnTo>
                    <a:pt x="668" y="754"/>
                  </a:lnTo>
                  <a:lnTo>
                    <a:pt x="670" y="754"/>
                  </a:lnTo>
                  <a:lnTo>
                    <a:pt x="670" y="753"/>
                  </a:lnTo>
                  <a:lnTo>
                    <a:pt x="671" y="753"/>
                  </a:lnTo>
                  <a:lnTo>
                    <a:pt x="672" y="753"/>
                  </a:lnTo>
                  <a:lnTo>
                    <a:pt x="673" y="753"/>
                  </a:lnTo>
                  <a:lnTo>
                    <a:pt x="674" y="753"/>
                  </a:lnTo>
                  <a:lnTo>
                    <a:pt x="675" y="751"/>
                  </a:lnTo>
                  <a:lnTo>
                    <a:pt x="677" y="751"/>
                  </a:lnTo>
                  <a:lnTo>
                    <a:pt x="678" y="751"/>
                  </a:lnTo>
                  <a:lnTo>
                    <a:pt x="679" y="751"/>
                  </a:lnTo>
                  <a:lnTo>
                    <a:pt x="680" y="751"/>
                  </a:lnTo>
                  <a:lnTo>
                    <a:pt x="681" y="751"/>
                  </a:lnTo>
                  <a:lnTo>
                    <a:pt x="682" y="751"/>
                  </a:lnTo>
                  <a:lnTo>
                    <a:pt x="683" y="751"/>
                  </a:lnTo>
                  <a:lnTo>
                    <a:pt x="684" y="751"/>
                  </a:lnTo>
                  <a:lnTo>
                    <a:pt x="686" y="751"/>
                  </a:lnTo>
                  <a:lnTo>
                    <a:pt x="687" y="750"/>
                  </a:lnTo>
                  <a:lnTo>
                    <a:pt x="688" y="750"/>
                  </a:lnTo>
                  <a:lnTo>
                    <a:pt x="689" y="750"/>
                  </a:lnTo>
                  <a:lnTo>
                    <a:pt x="690" y="750"/>
                  </a:lnTo>
                  <a:lnTo>
                    <a:pt x="691" y="750"/>
                  </a:lnTo>
                  <a:lnTo>
                    <a:pt x="692" y="750"/>
                  </a:lnTo>
                  <a:lnTo>
                    <a:pt x="693" y="749"/>
                  </a:lnTo>
                  <a:lnTo>
                    <a:pt x="695" y="749"/>
                  </a:lnTo>
                  <a:lnTo>
                    <a:pt x="696" y="749"/>
                  </a:lnTo>
                  <a:lnTo>
                    <a:pt x="697" y="749"/>
                  </a:lnTo>
                  <a:lnTo>
                    <a:pt x="698" y="749"/>
                  </a:lnTo>
                  <a:lnTo>
                    <a:pt x="699" y="749"/>
                  </a:lnTo>
                  <a:lnTo>
                    <a:pt x="701" y="749"/>
                  </a:lnTo>
                  <a:lnTo>
                    <a:pt x="704" y="748"/>
                  </a:lnTo>
                  <a:lnTo>
                    <a:pt x="705" y="748"/>
                  </a:lnTo>
                  <a:lnTo>
                    <a:pt x="706" y="747"/>
                  </a:lnTo>
                  <a:lnTo>
                    <a:pt x="707" y="747"/>
                  </a:lnTo>
                  <a:lnTo>
                    <a:pt x="708" y="747"/>
                  </a:lnTo>
                  <a:lnTo>
                    <a:pt x="709" y="747"/>
                  </a:lnTo>
                  <a:lnTo>
                    <a:pt x="710" y="746"/>
                  </a:lnTo>
                  <a:lnTo>
                    <a:pt x="713" y="746"/>
                  </a:lnTo>
                  <a:lnTo>
                    <a:pt x="714" y="745"/>
                  </a:lnTo>
                  <a:lnTo>
                    <a:pt x="715" y="745"/>
                  </a:lnTo>
                  <a:lnTo>
                    <a:pt x="716" y="745"/>
                  </a:lnTo>
                  <a:lnTo>
                    <a:pt x="717" y="745"/>
                  </a:lnTo>
                  <a:lnTo>
                    <a:pt x="719" y="744"/>
                  </a:lnTo>
                  <a:lnTo>
                    <a:pt x="721" y="744"/>
                  </a:lnTo>
                  <a:lnTo>
                    <a:pt x="722" y="744"/>
                  </a:lnTo>
                  <a:lnTo>
                    <a:pt x="724" y="743"/>
                  </a:lnTo>
                  <a:lnTo>
                    <a:pt x="725" y="743"/>
                  </a:lnTo>
                  <a:lnTo>
                    <a:pt x="726" y="743"/>
                  </a:lnTo>
                  <a:lnTo>
                    <a:pt x="727" y="742"/>
                  </a:lnTo>
                  <a:lnTo>
                    <a:pt x="730" y="742"/>
                  </a:lnTo>
                  <a:lnTo>
                    <a:pt x="731" y="741"/>
                  </a:lnTo>
                  <a:lnTo>
                    <a:pt x="732" y="741"/>
                  </a:lnTo>
                  <a:lnTo>
                    <a:pt x="734" y="741"/>
                  </a:lnTo>
                  <a:lnTo>
                    <a:pt x="735" y="741"/>
                  </a:lnTo>
                  <a:lnTo>
                    <a:pt x="737" y="740"/>
                  </a:lnTo>
                  <a:lnTo>
                    <a:pt x="739" y="740"/>
                  </a:lnTo>
                  <a:lnTo>
                    <a:pt x="740" y="740"/>
                  </a:lnTo>
                  <a:lnTo>
                    <a:pt x="742" y="739"/>
                  </a:lnTo>
                  <a:lnTo>
                    <a:pt x="743" y="739"/>
                  </a:lnTo>
                  <a:lnTo>
                    <a:pt x="744" y="739"/>
                  </a:lnTo>
                  <a:lnTo>
                    <a:pt x="746" y="739"/>
                  </a:lnTo>
                  <a:lnTo>
                    <a:pt x="750" y="738"/>
                  </a:lnTo>
                  <a:lnTo>
                    <a:pt x="751" y="738"/>
                  </a:lnTo>
                  <a:lnTo>
                    <a:pt x="753" y="738"/>
                  </a:lnTo>
                  <a:lnTo>
                    <a:pt x="754" y="738"/>
                  </a:lnTo>
                  <a:lnTo>
                    <a:pt x="755" y="736"/>
                  </a:lnTo>
                  <a:lnTo>
                    <a:pt x="758" y="736"/>
                  </a:lnTo>
                  <a:lnTo>
                    <a:pt x="760" y="736"/>
                  </a:lnTo>
                  <a:lnTo>
                    <a:pt x="761" y="736"/>
                  </a:lnTo>
                  <a:lnTo>
                    <a:pt x="762" y="736"/>
                  </a:lnTo>
                  <a:lnTo>
                    <a:pt x="765" y="736"/>
                  </a:lnTo>
                  <a:lnTo>
                    <a:pt x="767" y="735"/>
                  </a:lnTo>
                  <a:lnTo>
                    <a:pt x="768" y="735"/>
                  </a:lnTo>
                  <a:lnTo>
                    <a:pt x="769" y="735"/>
                  </a:lnTo>
                  <a:lnTo>
                    <a:pt x="771" y="735"/>
                  </a:lnTo>
                  <a:lnTo>
                    <a:pt x="772" y="734"/>
                  </a:lnTo>
                  <a:lnTo>
                    <a:pt x="775" y="734"/>
                  </a:lnTo>
                  <a:lnTo>
                    <a:pt x="776" y="734"/>
                  </a:lnTo>
                  <a:lnTo>
                    <a:pt x="778" y="734"/>
                  </a:lnTo>
                  <a:lnTo>
                    <a:pt x="779" y="733"/>
                  </a:lnTo>
                  <a:lnTo>
                    <a:pt x="780" y="733"/>
                  </a:lnTo>
                  <a:lnTo>
                    <a:pt x="783" y="733"/>
                  </a:lnTo>
                  <a:lnTo>
                    <a:pt x="785" y="732"/>
                  </a:lnTo>
                  <a:lnTo>
                    <a:pt x="786" y="732"/>
                  </a:lnTo>
                  <a:lnTo>
                    <a:pt x="787" y="732"/>
                  </a:lnTo>
                  <a:lnTo>
                    <a:pt x="789" y="731"/>
                  </a:lnTo>
                  <a:lnTo>
                    <a:pt x="790" y="731"/>
                  </a:lnTo>
                  <a:lnTo>
                    <a:pt x="792" y="730"/>
                  </a:lnTo>
                  <a:lnTo>
                    <a:pt x="794" y="730"/>
                  </a:lnTo>
                  <a:lnTo>
                    <a:pt x="795" y="729"/>
                  </a:lnTo>
                  <a:lnTo>
                    <a:pt x="796" y="728"/>
                  </a:lnTo>
                  <a:lnTo>
                    <a:pt x="798" y="728"/>
                  </a:lnTo>
                  <a:lnTo>
                    <a:pt x="801" y="726"/>
                  </a:lnTo>
                  <a:lnTo>
                    <a:pt x="802" y="726"/>
                  </a:lnTo>
                  <a:lnTo>
                    <a:pt x="803" y="725"/>
                  </a:lnTo>
                  <a:lnTo>
                    <a:pt x="805" y="724"/>
                  </a:lnTo>
                  <a:lnTo>
                    <a:pt x="806" y="723"/>
                  </a:lnTo>
                  <a:lnTo>
                    <a:pt x="807" y="721"/>
                  </a:lnTo>
                  <a:lnTo>
                    <a:pt x="808" y="720"/>
                  </a:lnTo>
                  <a:lnTo>
                    <a:pt x="810" y="719"/>
                  </a:lnTo>
                  <a:lnTo>
                    <a:pt x="811" y="718"/>
                  </a:lnTo>
                  <a:lnTo>
                    <a:pt x="812" y="717"/>
                  </a:lnTo>
                  <a:lnTo>
                    <a:pt x="813" y="716"/>
                  </a:lnTo>
                  <a:lnTo>
                    <a:pt x="814" y="715"/>
                  </a:lnTo>
                  <a:lnTo>
                    <a:pt x="815" y="714"/>
                  </a:lnTo>
                  <a:lnTo>
                    <a:pt x="816" y="713"/>
                  </a:lnTo>
                  <a:lnTo>
                    <a:pt x="817" y="711"/>
                  </a:lnTo>
                  <a:lnTo>
                    <a:pt x="819" y="710"/>
                  </a:lnTo>
                  <a:lnTo>
                    <a:pt x="819" y="709"/>
                  </a:lnTo>
                  <a:lnTo>
                    <a:pt x="820" y="706"/>
                  </a:lnTo>
                  <a:lnTo>
                    <a:pt x="821" y="705"/>
                  </a:lnTo>
                  <a:lnTo>
                    <a:pt x="821" y="704"/>
                  </a:lnTo>
                  <a:lnTo>
                    <a:pt x="822" y="703"/>
                  </a:lnTo>
                  <a:lnTo>
                    <a:pt x="823" y="702"/>
                  </a:lnTo>
                  <a:lnTo>
                    <a:pt x="823" y="700"/>
                  </a:lnTo>
                  <a:lnTo>
                    <a:pt x="824" y="699"/>
                  </a:lnTo>
                  <a:lnTo>
                    <a:pt x="824" y="698"/>
                  </a:lnTo>
                  <a:lnTo>
                    <a:pt x="825" y="696"/>
                  </a:lnTo>
                  <a:lnTo>
                    <a:pt x="825" y="695"/>
                  </a:lnTo>
                  <a:lnTo>
                    <a:pt x="825" y="694"/>
                  </a:lnTo>
                  <a:lnTo>
                    <a:pt x="825" y="691"/>
                  </a:lnTo>
                  <a:lnTo>
                    <a:pt x="827" y="690"/>
                  </a:lnTo>
                  <a:lnTo>
                    <a:pt x="827" y="689"/>
                  </a:lnTo>
                  <a:lnTo>
                    <a:pt x="827" y="686"/>
                  </a:lnTo>
                  <a:lnTo>
                    <a:pt x="827" y="684"/>
                  </a:lnTo>
                  <a:lnTo>
                    <a:pt x="827" y="683"/>
                  </a:lnTo>
                  <a:lnTo>
                    <a:pt x="827" y="681"/>
                  </a:lnTo>
                  <a:lnTo>
                    <a:pt x="827" y="680"/>
                  </a:lnTo>
                  <a:lnTo>
                    <a:pt x="827" y="678"/>
                  </a:lnTo>
                  <a:lnTo>
                    <a:pt x="827" y="676"/>
                  </a:lnTo>
                  <a:lnTo>
                    <a:pt x="827" y="675"/>
                  </a:lnTo>
                  <a:lnTo>
                    <a:pt x="825" y="674"/>
                  </a:lnTo>
                  <a:lnTo>
                    <a:pt x="825" y="672"/>
                  </a:lnTo>
                  <a:lnTo>
                    <a:pt x="825" y="671"/>
                  </a:lnTo>
                  <a:lnTo>
                    <a:pt x="824" y="670"/>
                  </a:lnTo>
                  <a:lnTo>
                    <a:pt x="824" y="668"/>
                  </a:lnTo>
                  <a:lnTo>
                    <a:pt x="823" y="667"/>
                  </a:lnTo>
                  <a:lnTo>
                    <a:pt x="823" y="666"/>
                  </a:lnTo>
                  <a:lnTo>
                    <a:pt x="823" y="665"/>
                  </a:lnTo>
                  <a:lnTo>
                    <a:pt x="822" y="663"/>
                  </a:lnTo>
                  <a:lnTo>
                    <a:pt x="821" y="661"/>
                  </a:lnTo>
                  <a:lnTo>
                    <a:pt x="821" y="660"/>
                  </a:lnTo>
                  <a:lnTo>
                    <a:pt x="820" y="659"/>
                  </a:lnTo>
                  <a:lnTo>
                    <a:pt x="819" y="658"/>
                  </a:lnTo>
                  <a:lnTo>
                    <a:pt x="819" y="657"/>
                  </a:lnTo>
                  <a:lnTo>
                    <a:pt x="817" y="655"/>
                  </a:lnTo>
                  <a:lnTo>
                    <a:pt x="816" y="654"/>
                  </a:lnTo>
                  <a:lnTo>
                    <a:pt x="815" y="653"/>
                  </a:lnTo>
                  <a:lnTo>
                    <a:pt x="814" y="652"/>
                  </a:lnTo>
                  <a:lnTo>
                    <a:pt x="814" y="651"/>
                  </a:lnTo>
                  <a:lnTo>
                    <a:pt x="812" y="650"/>
                  </a:lnTo>
                  <a:lnTo>
                    <a:pt x="812" y="648"/>
                  </a:lnTo>
                  <a:lnTo>
                    <a:pt x="811" y="647"/>
                  </a:lnTo>
                  <a:lnTo>
                    <a:pt x="810" y="646"/>
                  </a:lnTo>
                  <a:lnTo>
                    <a:pt x="807" y="644"/>
                  </a:lnTo>
                  <a:lnTo>
                    <a:pt x="806" y="644"/>
                  </a:lnTo>
                  <a:lnTo>
                    <a:pt x="805" y="643"/>
                  </a:lnTo>
                  <a:lnTo>
                    <a:pt x="804" y="642"/>
                  </a:lnTo>
                  <a:lnTo>
                    <a:pt x="803" y="641"/>
                  </a:lnTo>
                  <a:lnTo>
                    <a:pt x="802" y="640"/>
                  </a:lnTo>
                  <a:lnTo>
                    <a:pt x="801" y="640"/>
                  </a:lnTo>
                  <a:lnTo>
                    <a:pt x="798" y="639"/>
                  </a:lnTo>
                  <a:lnTo>
                    <a:pt x="798" y="638"/>
                  </a:lnTo>
                  <a:lnTo>
                    <a:pt x="796" y="638"/>
                  </a:lnTo>
                  <a:lnTo>
                    <a:pt x="795" y="637"/>
                  </a:lnTo>
                  <a:lnTo>
                    <a:pt x="794" y="636"/>
                  </a:lnTo>
                  <a:lnTo>
                    <a:pt x="793" y="636"/>
                  </a:lnTo>
                  <a:lnTo>
                    <a:pt x="792" y="634"/>
                  </a:lnTo>
                  <a:lnTo>
                    <a:pt x="790" y="633"/>
                  </a:lnTo>
                  <a:lnTo>
                    <a:pt x="789" y="633"/>
                  </a:lnTo>
                  <a:lnTo>
                    <a:pt x="787" y="632"/>
                  </a:lnTo>
                  <a:lnTo>
                    <a:pt x="786" y="632"/>
                  </a:lnTo>
                  <a:lnTo>
                    <a:pt x="785" y="631"/>
                  </a:lnTo>
                  <a:lnTo>
                    <a:pt x="784" y="631"/>
                  </a:lnTo>
                  <a:lnTo>
                    <a:pt x="783" y="630"/>
                  </a:lnTo>
                  <a:lnTo>
                    <a:pt x="780" y="629"/>
                  </a:lnTo>
                  <a:lnTo>
                    <a:pt x="778" y="628"/>
                  </a:lnTo>
                  <a:lnTo>
                    <a:pt x="777" y="627"/>
                  </a:lnTo>
                  <a:lnTo>
                    <a:pt x="776" y="627"/>
                  </a:lnTo>
                  <a:lnTo>
                    <a:pt x="775" y="626"/>
                  </a:lnTo>
                  <a:lnTo>
                    <a:pt x="774" y="625"/>
                  </a:lnTo>
                  <a:lnTo>
                    <a:pt x="771" y="625"/>
                  </a:lnTo>
                  <a:lnTo>
                    <a:pt x="770" y="624"/>
                  </a:lnTo>
                  <a:lnTo>
                    <a:pt x="769" y="624"/>
                  </a:lnTo>
                  <a:lnTo>
                    <a:pt x="767" y="622"/>
                  </a:lnTo>
                  <a:lnTo>
                    <a:pt x="766" y="621"/>
                  </a:lnTo>
                  <a:lnTo>
                    <a:pt x="765" y="621"/>
                  </a:lnTo>
                  <a:lnTo>
                    <a:pt x="763" y="619"/>
                  </a:lnTo>
                  <a:lnTo>
                    <a:pt x="762" y="618"/>
                  </a:lnTo>
                  <a:lnTo>
                    <a:pt x="761" y="617"/>
                  </a:lnTo>
                  <a:lnTo>
                    <a:pt x="760" y="617"/>
                  </a:lnTo>
                  <a:lnTo>
                    <a:pt x="759" y="616"/>
                  </a:lnTo>
                  <a:lnTo>
                    <a:pt x="758" y="615"/>
                  </a:lnTo>
                  <a:lnTo>
                    <a:pt x="755" y="614"/>
                  </a:lnTo>
                  <a:lnTo>
                    <a:pt x="753" y="612"/>
                  </a:lnTo>
                  <a:lnTo>
                    <a:pt x="751" y="611"/>
                  </a:lnTo>
                  <a:lnTo>
                    <a:pt x="751" y="610"/>
                  </a:lnTo>
                  <a:lnTo>
                    <a:pt x="749" y="609"/>
                  </a:lnTo>
                  <a:lnTo>
                    <a:pt x="749" y="608"/>
                  </a:lnTo>
                  <a:lnTo>
                    <a:pt x="746" y="608"/>
                  </a:lnTo>
                  <a:lnTo>
                    <a:pt x="746" y="607"/>
                  </a:lnTo>
                  <a:lnTo>
                    <a:pt x="744" y="605"/>
                  </a:lnTo>
                  <a:lnTo>
                    <a:pt x="743" y="604"/>
                  </a:lnTo>
                  <a:lnTo>
                    <a:pt x="742" y="603"/>
                  </a:lnTo>
                  <a:lnTo>
                    <a:pt x="741" y="602"/>
                  </a:lnTo>
                  <a:lnTo>
                    <a:pt x="740" y="601"/>
                  </a:lnTo>
                  <a:lnTo>
                    <a:pt x="739" y="600"/>
                  </a:lnTo>
                  <a:lnTo>
                    <a:pt x="737" y="599"/>
                  </a:lnTo>
                  <a:lnTo>
                    <a:pt x="736" y="599"/>
                  </a:lnTo>
                  <a:lnTo>
                    <a:pt x="735" y="597"/>
                  </a:lnTo>
                  <a:lnTo>
                    <a:pt x="734" y="597"/>
                  </a:lnTo>
                  <a:lnTo>
                    <a:pt x="733" y="596"/>
                  </a:lnTo>
                  <a:lnTo>
                    <a:pt x="732" y="595"/>
                  </a:lnTo>
                  <a:lnTo>
                    <a:pt x="728" y="593"/>
                  </a:lnTo>
                  <a:lnTo>
                    <a:pt x="727" y="592"/>
                  </a:lnTo>
                  <a:lnTo>
                    <a:pt x="726" y="590"/>
                  </a:lnTo>
                  <a:lnTo>
                    <a:pt x="725" y="589"/>
                  </a:lnTo>
                  <a:lnTo>
                    <a:pt x="724" y="588"/>
                  </a:lnTo>
                  <a:lnTo>
                    <a:pt x="722" y="588"/>
                  </a:lnTo>
                  <a:lnTo>
                    <a:pt x="722" y="586"/>
                  </a:lnTo>
                  <a:lnTo>
                    <a:pt x="719" y="586"/>
                  </a:lnTo>
                  <a:lnTo>
                    <a:pt x="718" y="585"/>
                  </a:lnTo>
                  <a:lnTo>
                    <a:pt x="717" y="584"/>
                  </a:lnTo>
                  <a:lnTo>
                    <a:pt x="716" y="583"/>
                  </a:lnTo>
                  <a:lnTo>
                    <a:pt x="715" y="582"/>
                  </a:lnTo>
                  <a:lnTo>
                    <a:pt x="714" y="581"/>
                  </a:lnTo>
                  <a:lnTo>
                    <a:pt x="713" y="580"/>
                  </a:lnTo>
                  <a:lnTo>
                    <a:pt x="710" y="579"/>
                  </a:lnTo>
                  <a:lnTo>
                    <a:pt x="709" y="578"/>
                  </a:lnTo>
                  <a:lnTo>
                    <a:pt x="708" y="577"/>
                  </a:lnTo>
                  <a:lnTo>
                    <a:pt x="707" y="575"/>
                  </a:lnTo>
                  <a:lnTo>
                    <a:pt x="706" y="574"/>
                  </a:lnTo>
                  <a:lnTo>
                    <a:pt x="705" y="573"/>
                  </a:lnTo>
                  <a:lnTo>
                    <a:pt x="704" y="571"/>
                  </a:lnTo>
                  <a:lnTo>
                    <a:pt x="702" y="570"/>
                  </a:lnTo>
                  <a:lnTo>
                    <a:pt x="701" y="569"/>
                  </a:lnTo>
                  <a:lnTo>
                    <a:pt x="701" y="568"/>
                  </a:lnTo>
                  <a:lnTo>
                    <a:pt x="700" y="567"/>
                  </a:lnTo>
                  <a:lnTo>
                    <a:pt x="699" y="565"/>
                  </a:lnTo>
                  <a:lnTo>
                    <a:pt x="698" y="564"/>
                  </a:lnTo>
                  <a:lnTo>
                    <a:pt x="697" y="563"/>
                  </a:lnTo>
                  <a:lnTo>
                    <a:pt x="697" y="561"/>
                  </a:lnTo>
                  <a:lnTo>
                    <a:pt x="696" y="560"/>
                  </a:lnTo>
                  <a:lnTo>
                    <a:pt x="695" y="558"/>
                  </a:lnTo>
                  <a:lnTo>
                    <a:pt x="693" y="555"/>
                  </a:lnTo>
                  <a:lnTo>
                    <a:pt x="692" y="554"/>
                  </a:lnTo>
                  <a:lnTo>
                    <a:pt x="692" y="552"/>
                  </a:lnTo>
                  <a:lnTo>
                    <a:pt x="692" y="551"/>
                  </a:lnTo>
                  <a:lnTo>
                    <a:pt x="691" y="550"/>
                  </a:lnTo>
                  <a:lnTo>
                    <a:pt x="691" y="548"/>
                  </a:lnTo>
                  <a:lnTo>
                    <a:pt x="690" y="545"/>
                  </a:lnTo>
                  <a:lnTo>
                    <a:pt x="690" y="544"/>
                  </a:lnTo>
                  <a:lnTo>
                    <a:pt x="690" y="542"/>
                  </a:lnTo>
                  <a:lnTo>
                    <a:pt x="690" y="541"/>
                  </a:lnTo>
                  <a:lnTo>
                    <a:pt x="689" y="539"/>
                  </a:lnTo>
                  <a:lnTo>
                    <a:pt x="689" y="537"/>
                  </a:lnTo>
                  <a:lnTo>
                    <a:pt x="689" y="536"/>
                  </a:lnTo>
                  <a:lnTo>
                    <a:pt x="689" y="535"/>
                  </a:lnTo>
                  <a:lnTo>
                    <a:pt x="689" y="532"/>
                  </a:lnTo>
                  <a:lnTo>
                    <a:pt x="689" y="530"/>
                  </a:lnTo>
                  <a:lnTo>
                    <a:pt x="689" y="529"/>
                  </a:lnTo>
                  <a:lnTo>
                    <a:pt x="689" y="527"/>
                  </a:lnTo>
                  <a:lnTo>
                    <a:pt x="689" y="526"/>
                  </a:lnTo>
                  <a:lnTo>
                    <a:pt x="689" y="524"/>
                  </a:lnTo>
                  <a:lnTo>
                    <a:pt x="689" y="523"/>
                  </a:lnTo>
                  <a:lnTo>
                    <a:pt x="690" y="522"/>
                  </a:lnTo>
                  <a:lnTo>
                    <a:pt x="690" y="520"/>
                  </a:lnTo>
                  <a:lnTo>
                    <a:pt x="690" y="519"/>
                  </a:lnTo>
                  <a:lnTo>
                    <a:pt x="690" y="516"/>
                  </a:lnTo>
                  <a:lnTo>
                    <a:pt x="690" y="515"/>
                  </a:lnTo>
                  <a:lnTo>
                    <a:pt x="691" y="514"/>
                  </a:lnTo>
                  <a:lnTo>
                    <a:pt x="691" y="512"/>
                  </a:lnTo>
                  <a:lnTo>
                    <a:pt x="692" y="511"/>
                  </a:lnTo>
                  <a:lnTo>
                    <a:pt x="692" y="510"/>
                  </a:lnTo>
                  <a:lnTo>
                    <a:pt x="693" y="509"/>
                  </a:lnTo>
                  <a:lnTo>
                    <a:pt x="695" y="507"/>
                  </a:lnTo>
                  <a:lnTo>
                    <a:pt x="695" y="505"/>
                  </a:lnTo>
                  <a:lnTo>
                    <a:pt x="696" y="505"/>
                  </a:lnTo>
                  <a:lnTo>
                    <a:pt x="696" y="502"/>
                  </a:lnTo>
                  <a:lnTo>
                    <a:pt x="697" y="502"/>
                  </a:lnTo>
                  <a:lnTo>
                    <a:pt x="697" y="500"/>
                  </a:lnTo>
                  <a:lnTo>
                    <a:pt x="698" y="500"/>
                  </a:lnTo>
                  <a:lnTo>
                    <a:pt x="699" y="499"/>
                  </a:lnTo>
                  <a:lnTo>
                    <a:pt x="699" y="498"/>
                  </a:lnTo>
                  <a:lnTo>
                    <a:pt x="700" y="497"/>
                  </a:lnTo>
                  <a:lnTo>
                    <a:pt x="701" y="496"/>
                  </a:lnTo>
                  <a:lnTo>
                    <a:pt x="702" y="495"/>
                  </a:lnTo>
                  <a:lnTo>
                    <a:pt x="704" y="494"/>
                  </a:lnTo>
                  <a:lnTo>
                    <a:pt x="705" y="493"/>
                  </a:lnTo>
                  <a:lnTo>
                    <a:pt x="705" y="492"/>
                  </a:lnTo>
                  <a:lnTo>
                    <a:pt x="706" y="492"/>
                  </a:lnTo>
                  <a:lnTo>
                    <a:pt x="707" y="490"/>
                  </a:lnTo>
                  <a:lnTo>
                    <a:pt x="708" y="490"/>
                  </a:lnTo>
                  <a:lnTo>
                    <a:pt x="708" y="488"/>
                  </a:lnTo>
                  <a:lnTo>
                    <a:pt x="709" y="487"/>
                  </a:lnTo>
                  <a:lnTo>
                    <a:pt x="710" y="486"/>
                  </a:lnTo>
                  <a:lnTo>
                    <a:pt x="710" y="485"/>
                  </a:lnTo>
                  <a:lnTo>
                    <a:pt x="712" y="485"/>
                  </a:lnTo>
                  <a:lnTo>
                    <a:pt x="713" y="484"/>
                  </a:lnTo>
                  <a:lnTo>
                    <a:pt x="713" y="483"/>
                  </a:lnTo>
                  <a:lnTo>
                    <a:pt x="714" y="482"/>
                  </a:lnTo>
                  <a:lnTo>
                    <a:pt x="714" y="481"/>
                  </a:lnTo>
                  <a:lnTo>
                    <a:pt x="715" y="480"/>
                  </a:lnTo>
                  <a:lnTo>
                    <a:pt x="715" y="479"/>
                  </a:lnTo>
                  <a:lnTo>
                    <a:pt x="716" y="478"/>
                  </a:lnTo>
                  <a:lnTo>
                    <a:pt x="717" y="475"/>
                  </a:lnTo>
                  <a:lnTo>
                    <a:pt x="717" y="473"/>
                  </a:lnTo>
                  <a:lnTo>
                    <a:pt x="717" y="472"/>
                  </a:lnTo>
                  <a:lnTo>
                    <a:pt x="718" y="470"/>
                  </a:lnTo>
                  <a:lnTo>
                    <a:pt x="718" y="469"/>
                  </a:lnTo>
                  <a:lnTo>
                    <a:pt x="719" y="468"/>
                  </a:lnTo>
                  <a:lnTo>
                    <a:pt x="719" y="466"/>
                  </a:lnTo>
                  <a:lnTo>
                    <a:pt x="719" y="465"/>
                  </a:lnTo>
                  <a:lnTo>
                    <a:pt x="719" y="464"/>
                  </a:lnTo>
                  <a:lnTo>
                    <a:pt x="719" y="462"/>
                  </a:lnTo>
                  <a:lnTo>
                    <a:pt x="721" y="461"/>
                  </a:lnTo>
                  <a:lnTo>
                    <a:pt x="721" y="458"/>
                  </a:lnTo>
                  <a:lnTo>
                    <a:pt x="721" y="457"/>
                  </a:lnTo>
                  <a:lnTo>
                    <a:pt x="721" y="455"/>
                  </a:lnTo>
                  <a:lnTo>
                    <a:pt x="722" y="454"/>
                  </a:lnTo>
                  <a:lnTo>
                    <a:pt x="722" y="453"/>
                  </a:lnTo>
                  <a:lnTo>
                    <a:pt x="722" y="451"/>
                  </a:lnTo>
                  <a:lnTo>
                    <a:pt x="722" y="450"/>
                  </a:lnTo>
                  <a:lnTo>
                    <a:pt x="722" y="448"/>
                  </a:lnTo>
                  <a:lnTo>
                    <a:pt x="722" y="447"/>
                  </a:lnTo>
                  <a:lnTo>
                    <a:pt x="722" y="446"/>
                  </a:lnTo>
                  <a:lnTo>
                    <a:pt x="722" y="443"/>
                  </a:lnTo>
                  <a:lnTo>
                    <a:pt x="722" y="442"/>
                  </a:lnTo>
                  <a:lnTo>
                    <a:pt x="722" y="441"/>
                  </a:lnTo>
                  <a:lnTo>
                    <a:pt x="723" y="440"/>
                  </a:lnTo>
                  <a:lnTo>
                    <a:pt x="723" y="438"/>
                  </a:lnTo>
                  <a:lnTo>
                    <a:pt x="723" y="436"/>
                  </a:lnTo>
                  <a:lnTo>
                    <a:pt x="723" y="435"/>
                  </a:lnTo>
                  <a:lnTo>
                    <a:pt x="723" y="434"/>
                  </a:lnTo>
                  <a:lnTo>
                    <a:pt x="724" y="434"/>
                  </a:lnTo>
                  <a:lnTo>
                    <a:pt x="724" y="432"/>
                  </a:lnTo>
                  <a:lnTo>
                    <a:pt x="724" y="431"/>
                  </a:lnTo>
                  <a:lnTo>
                    <a:pt x="724" y="429"/>
                  </a:lnTo>
                  <a:lnTo>
                    <a:pt x="724" y="428"/>
                  </a:lnTo>
                  <a:lnTo>
                    <a:pt x="725" y="428"/>
                  </a:lnTo>
                  <a:lnTo>
                    <a:pt x="725" y="427"/>
                  </a:lnTo>
                  <a:lnTo>
                    <a:pt x="725" y="426"/>
                  </a:lnTo>
                  <a:lnTo>
                    <a:pt x="726" y="426"/>
                  </a:lnTo>
                  <a:lnTo>
                    <a:pt x="726" y="425"/>
                  </a:lnTo>
                  <a:lnTo>
                    <a:pt x="727" y="424"/>
                  </a:lnTo>
                  <a:lnTo>
                    <a:pt x="728" y="424"/>
                  </a:lnTo>
                  <a:lnTo>
                    <a:pt x="728" y="423"/>
                  </a:lnTo>
                  <a:lnTo>
                    <a:pt x="730" y="423"/>
                  </a:lnTo>
                  <a:lnTo>
                    <a:pt x="731" y="423"/>
                  </a:lnTo>
                  <a:lnTo>
                    <a:pt x="732" y="424"/>
                  </a:lnTo>
                  <a:lnTo>
                    <a:pt x="733" y="424"/>
                  </a:lnTo>
                  <a:lnTo>
                    <a:pt x="734" y="424"/>
                  </a:lnTo>
                  <a:lnTo>
                    <a:pt x="734" y="425"/>
                  </a:lnTo>
                  <a:lnTo>
                    <a:pt x="735" y="425"/>
                  </a:lnTo>
                  <a:lnTo>
                    <a:pt x="736" y="425"/>
                  </a:lnTo>
                  <a:lnTo>
                    <a:pt x="737" y="426"/>
                  </a:lnTo>
                  <a:lnTo>
                    <a:pt x="739" y="426"/>
                  </a:lnTo>
                  <a:lnTo>
                    <a:pt x="739" y="427"/>
                  </a:lnTo>
                  <a:lnTo>
                    <a:pt x="740" y="427"/>
                  </a:lnTo>
                  <a:lnTo>
                    <a:pt x="741" y="428"/>
                  </a:lnTo>
                  <a:lnTo>
                    <a:pt x="742" y="428"/>
                  </a:lnTo>
                  <a:lnTo>
                    <a:pt x="743" y="429"/>
                  </a:lnTo>
                  <a:lnTo>
                    <a:pt x="744" y="429"/>
                  </a:lnTo>
                  <a:lnTo>
                    <a:pt x="745" y="431"/>
                  </a:lnTo>
                  <a:lnTo>
                    <a:pt x="746" y="431"/>
                  </a:lnTo>
                  <a:lnTo>
                    <a:pt x="746" y="432"/>
                  </a:lnTo>
                  <a:lnTo>
                    <a:pt x="748" y="432"/>
                  </a:lnTo>
                  <a:lnTo>
                    <a:pt x="749" y="432"/>
                  </a:lnTo>
                  <a:lnTo>
                    <a:pt x="750" y="432"/>
                  </a:lnTo>
                  <a:lnTo>
                    <a:pt x="750" y="433"/>
                  </a:lnTo>
                  <a:lnTo>
                    <a:pt x="751" y="433"/>
                  </a:lnTo>
                  <a:lnTo>
                    <a:pt x="752" y="433"/>
                  </a:lnTo>
                  <a:lnTo>
                    <a:pt x="753" y="433"/>
                  </a:lnTo>
                  <a:lnTo>
                    <a:pt x="754" y="434"/>
                  </a:lnTo>
                  <a:lnTo>
                    <a:pt x="755" y="433"/>
                  </a:lnTo>
                  <a:lnTo>
                    <a:pt x="757" y="433"/>
                  </a:lnTo>
                  <a:lnTo>
                    <a:pt x="758" y="433"/>
                  </a:lnTo>
                  <a:lnTo>
                    <a:pt x="758" y="432"/>
                  </a:lnTo>
                  <a:lnTo>
                    <a:pt x="759" y="432"/>
                  </a:lnTo>
                  <a:lnTo>
                    <a:pt x="760" y="432"/>
                  </a:lnTo>
                  <a:lnTo>
                    <a:pt x="760" y="431"/>
                  </a:lnTo>
                  <a:lnTo>
                    <a:pt x="761" y="431"/>
                  </a:lnTo>
                  <a:lnTo>
                    <a:pt x="761" y="429"/>
                  </a:lnTo>
                  <a:lnTo>
                    <a:pt x="762" y="429"/>
                  </a:lnTo>
                  <a:lnTo>
                    <a:pt x="763" y="428"/>
                  </a:lnTo>
                  <a:lnTo>
                    <a:pt x="765" y="427"/>
                  </a:lnTo>
                  <a:lnTo>
                    <a:pt x="765" y="426"/>
                  </a:lnTo>
                  <a:lnTo>
                    <a:pt x="766" y="426"/>
                  </a:lnTo>
                  <a:lnTo>
                    <a:pt x="766" y="425"/>
                  </a:lnTo>
                  <a:lnTo>
                    <a:pt x="767" y="425"/>
                  </a:lnTo>
                  <a:lnTo>
                    <a:pt x="767" y="424"/>
                  </a:lnTo>
                  <a:lnTo>
                    <a:pt x="768" y="424"/>
                  </a:lnTo>
                  <a:lnTo>
                    <a:pt x="768" y="423"/>
                  </a:lnTo>
                  <a:lnTo>
                    <a:pt x="769" y="423"/>
                  </a:lnTo>
                  <a:lnTo>
                    <a:pt x="770" y="421"/>
                  </a:lnTo>
                  <a:lnTo>
                    <a:pt x="771" y="421"/>
                  </a:lnTo>
                  <a:lnTo>
                    <a:pt x="772" y="420"/>
                  </a:lnTo>
                  <a:lnTo>
                    <a:pt x="774" y="419"/>
                  </a:lnTo>
                  <a:lnTo>
                    <a:pt x="775" y="418"/>
                  </a:lnTo>
                  <a:lnTo>
                    <a:pt x="776" y="418"/>
                  </a:lnTo>
                  <a:lnTo>
                    <a:pt x="776" y="417"/>
                  </a:lnTo>
                  <a:lnTo>
                    <a:pt x="777" y="417"/>
                  </a:lnTo>
                  <a:lnTo>
                    <a:pt x="777" y="415"/>
                  </a:lnTo>
                  <a:lnTo>
                    <a:pt x="778" y="415"/>
                  </a:lnTo>
                  <a:lnTo>
                    <a:pt x="778" y="414"/>
                  </a:lnTo>
                  <a:lnTo>
                    <a:pt x="779" y="414"/>
                  </a:lnTo>
                  <a:lnTo>
                    <a:pt x="780" y="413"/>
                  </a:lnTo>
                  <a:lnTo>
                    <a:pt x="780" y="412"/>
                  </a:lnTo>
                  <a:lnTo>
                    <a:pt x="781" y="412"/>
                  </a:lnTo>
                  <a:lnTo>
                    <a:pt x="783" y="411"/>
                  </a:lnTo>
                  <a:lnTo>
                    <a:pt x="783" y="410"/>
                  </a:lnTo>
                  <a:lnTo>
                    <a:pt x="784" y="410"/>
                  </a:lnTo>
                  <a:lnTo>
                    <a:pt x="785" y="409"/>
                  </a:lnTo>
                  <a:lnTo>
                    <a:pt x="786" y="408"/>
                  </a:lnTo>
                  <a:lnTo>
                    <a:pt x="787" y="407"/>
                  </a:lnTo>
                  <a:lnTo>
                    <a:pt x="788" y="406"/>
                  </a:lnTo>
                  <a:lnTo>
                    <a:pt x="789" y="406"/>
                  </a:lnTo>
                  <a:lnTo>
                    <a:pt x="789" y="405"/>
                  </a:lnTo>
                  <a:lnTo>
                    <a:pt x="790" y="404"/>
                  </a:lnTo>
                  <a:lnTo>
                    <a:pt x="792" y="403"/>
                  </a:lnTo>
                  <a:lnTo>
                    <a:pt x="793" y="402"/>
                  </a:lnTo>
                  <a:lnTo>
                    <a:pt x="794" y="399"/>
                  </a:lnTo>
                  <a:lnTo>
                    <a:pt x="795" y="398"/>
                  </a:lnTo>
                  <a:lnTo>
                    <a:pt x="796" y="397"/>
                  </a:lnTo>
                  <a:lnTo>
                    <a:pt x="797" y="395"/>
                  </a:lnTo>
                  <a:lnTo>
                    <a:pt x="798" y="393"/>
                  </a:lnTo>
                  <a:lnTo>
                    <a:pt x="799" y="391"/>
                  </a:lnTo>
                  <a:lnTo>
                    <a:pt x="802" y="388"/>
                  </a:lnTo>
                  <a:lnTo>
                    <a:pt x="803" y="383"/>
                  </a:lnTo>
                  <a:lnTo>
                    <a:pt x="805" y="380"/>
                  </a:lnTo>
                  <a:lnTo>
                    <a:pt x="807" y="375"/>
                  </a:lnTo>
                  <a:lnTo>
                    <a:pt x="810" y="369"/>
                  </a:lnTo>
                  <a:lnTo>
                    <a:pt x="812" y="363"/>
                  </a:lnTo>
                  <a:lnTo>
                    <a:pt x="814" y="355"/>
                  </a:lnTo>
                  <a:lnTo>
                    <a:pt x="817" y="347"/>
                  </a:lnTo>
                  <a:lnTo>
                    <a:pt x="821" y="337"/>
                  </a:lnTo>
                  <a:lnTo>
                    <a:pt x="824" y="327"/>
                  </a:lnTo>
                  <a:lnTo>
                    <a:pt x="828" y="316"/>
                  </a:lnTo>
                  <a:lnTo>
                    <a:pt x="832" y="303"/>
                  </a:lnTo>
                  <a:lnTo>
                    <a:pt x="837" y="290"/>
                  </a:lnTo>
                  <a:lnTo>
                    <a:pt x="842" y="274"/>
                  </a:lnTo>
                  <a:lnTo>
                    <a:pt x="848" y="258"/>
                  </a:lnTo>
                  <a:lnTo>
                    <a:pt x="854" y="239"/>
                  </a:lnTo>
                  <a:lnTo>
                    <a:pt x="859" y="219"/>
                  </a:lnTo>
                  <a:lnTo>
                    <a:pt x="866" y="199"/>
                  </a:lnTo>
                  <a:lnTo>
                    <a:pt x="874" y="176"/>
                  </a:lnTo>
                  <a:lnTo>
                    <a:pt x="882" y="150"/>
                  </a:lnTo>
                  <a:lnTo>
                    <a:pt x="890" y="125"/>
                  </a:lnTo>
                  <a:lnTo>
                    <a:pt x="899" y="97"/>
                  </a:lnTo>
                  <a:lnTo>
                    <a:pt x="908" y="67"/>
                  </a:lnTo>
                  <a:lnTo>
                    <a:pt x="918" y="34"/>
                  </a:lnTo>
                  <a:lnTo>
                    <a:pt x="928" y="0"/>
                  </a:lnTo>
                </a:path>
              </a:pathLst>
            </a:custGeom>
            <a:solidFill>
              <a:srgbClr val="FF0000">
                <a:alpha val="50000"/>
              </a:srgbClr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58" name="Freeform 22"/>
            <p:cNvSpPr>
              <a:spLocks/>
            </p:cNvSpPr>
            <p:nvPr/>
          </p:nvSpPr>
          <p:spPr bwMode="auto">
            <a:xfrm>
              <a:off x="2189" y="2563"/>
              <a:ext cx="698" cy="970"/>
            </a:xfrm>
            <a:custGeom>
              <a:avLst/>
              <a:gdLst/>
              <a:ahLst/>
              <a:cxnLst>
                <a:cxn ang="0">
                  <a:pos x="175" y="393"/>
                </a:cxn>
                <a:cxn ang="0">
                  <a:pos x="134" y="432"/>
                </a:cxn>
                <a:cxn ang="0">
                  <a:pos x="102" y="429"/>
                </a:cxn>
                <a:cxn ang="0">
                  <a:pos x="76" y="498"/>
                </a:cxn>
                <a:cxn ang="0">
                  <a:pos x="90" y="581"/>
                </a:cxn>
                <a:cxn ang="0">
                  <a:pos x="164" y="633"/>
                </a:cxn>
                <a:cxn ang="0">
                  <a:pos x="199" y="704"/>
                </a:cxn>
                <a:cxn ang="0">
                  <a:pos x="114" y="740"/>
                </a:cxn>
                <a:cxn ang="0">
                  <a:pos x="42" y="755"/>
                </a:cxn>
                <a:cxn ang="0">
                  <a:pos x="1" y="801"/>
                </a:cxn>
                <a:cxn ang="0">
                  <a:pos x="25" y="866"/>
                </a:cxn>
                <a:cxn ang="0">
                  <a:pos x="94" y="880"/>
                </a:cxn>
                <a:cxn ang="0">
                  <a:pos x="106" y="916"/>
                </a:cxn>
                <a:cxn ang="0">
                  <a:pos x="62" y="937"/>
                </a:cxn>
                <a:cxn ang="0">
                  <a:pos x="114" y="963"/>
                </a:cxn>
                <a:cxn ang="0">
                  <a:pos x="121" y="994"/>
                </a:cxn>
                <a:cxn ang="0">
                  <a:pos x="113" y="1014"/>
                </a:cxn>
                <a:cxn ang="0">
                  <a:pos x="139" y="1067"/>
                </a:cxn>
                <a:cxn ang="0">
                  <a:pos x="168" y="1121"/>
                </a:cxn>
                <a:cxn ang="0">
                  <a:pos x="205" y="1122"/>
                </a:cxn>
                <a:cxn ang="0">
                  <a:pos x="245" y="1131"/>
                </a:cxn>
                <a:cxn ang="0">
                  <a:pos x="277" y="1141"/>
                </a:cxn>
                <a:cxn ang="0">
                  <a:pos x="351" y="1124"/>
                </a:cxn>
                <a:cxn ang="0">
                  <a:pos x="394" y="1069"/>
                </a:cxn>
                <a:cxn ang="0">
                  <a:pos x="415" y="1027"/>
                </a:cxn>
                <a:cxn ang="0">
                  <a:pos x="466" y="1028"/>
                </a:cxn>
                <a:cxn ang="0">
                  <a:pos x="512" y="1037"/>
                </a:cxn>
                <a:cxn ang="0">
                  <a:pos x="571" y="1075"/>
                </a:cxn>
                <a:cxn ang="0">
                  <a:pos x="631" y="1092"/>
                </a:cxn>
                <a:cxn ang="0">
                  <a:pos x="627" y="1054"/>
                </a:cxn>
                <a:cxn ang="0">
                  <a:pos x="594" y="992"/>
                </a:cxn>
                <a:cxn ang="0">
                  <a:pos x="580" y="924"/>
                </a:cxn>
                <a:cxn ang="0">
                  <a:pos x="570" y="841"/>
                </a:cxn>
                <a:cxn ang="0">
                  <a:pos x="537" y="786"/>
                </a:cxn>
                <a:cxn ang="0">
                  <a:pos x="579" y="755"/>
                </a:cxn>
                <a:cxn ang="0">
                  <a:pos x="643" y="764"/>
                </a:cxn>
                <a:cxn ang="0">
                  <a:pos x="712" y="741"/>
                </a:cxn>
                <a:cxn ang="0">
                  <a:pos x="777" y="750"/>
                </a:cxn>
                <a:cxn ang="0">
                  <a:pos x="820" y="723"/>
                </a:cxn>
                <a:cxn ang="0">
                  <a:pos x="818" y="680"/>
                </a:cxn>
                <a:cxn ang="0">
                  <a:pos x="761" y="659"/>
                </a:cxn>
                <a:cxn ang="0">
                  <a:pos x="715" y="630"/>
                </a:cxn>
                <a:cxn ang="0">
                  <a:pos x="704" y="597"/>
                </a:cxn>
                <a:cxn ang="0">
                  <a:pos x="741" y="567"/>
                </a:cxn>
                <a:cxn ang="0">
                  <a:pos x="774" y="501"/>
                </a:cxn>
                <a:cxn ang="0">
                  <a:pos x="742" y="486"/>
                </a:cxn>
                <a:cxn ang="0">
                  <a:pos x="719" y="458"/>
                </a:cxn>
                <a:cxn ang="0">
                  <a:pos x="693" y="433"/>
                </a:cxn>
                <a:cxn ang="0">
                  <a:pos x="670" y="390"/>
                </a:cxn>
                <a:cxn ang="0">
                  <a:pos x="641" y="376"/>
                </a:cxn>
                <a:cxn ang="0">
                  <a:pos x="602" y="356"/>
                </a:cxn>
                <a:cxn ang="0">
                  <a:pos x="571" y="303"/>
                </a:cxn>
                <a:cxn ang="0">
                  <a:pos x="589" y="217"/>
                </a:cxn>
                <a:cxn ang="0">
                  <a:pos x="587" y="143"/>
                </a:cxn>
                <a:cxn ang="0">
                  <a:pos x="613" y="96"/>
                </a:cxn>
                <a:cxn ang="0">
                  <a:pos x="641" y="44"/>
                </a:cxn>
                <a:cxn ang="0">
                  <a:pos x="671" y="52"/>
                </a:cxn>
                <a:cxn ang="0">
                  <a:pos x="695" y="73"/>
                </a:cxn>
                <a:cxn ang="0">
                  <a:pos x="752" y="67"/>
                </a:cxn>
                <a:cxn ang="0">
                  <a:pos x="781" y="78"/>
                </a:cxn>
                <a:cxn ang="0">
                  <a:pos x="811" y="61"/>
                </a:cxn>
                <a:cxn ang="0">
                  <a:pos x="833" y="5"/>
                </a:cxn>
              </a:cxnLst>
              <a:rect l="0" t="0" r="r" b="b"/>
              <a:pathLst>
                <a:path w="835" h="1143">
                  <a:moveTo>
                    <a:pt x="834" y="0"/>
                  </a:moveTo>
                  <a:lnTo>
                    <a:pt x="801" y="0"/>
                  </a:lnTo>
                  <a:lnTo>
                    <a:pt x="767" y="0"/>
                  </a:lnTo>
                  <a:lnTo>
                    <a:pt x="735" y="0"/>
                  </a:lnTo>
                  <a:lnTo>
                    <a:pt x="702" y="0"/>
                  </a:lnTo>
                  <a:lnTo>
                    <a:pt x="668" y="0"/>
                  </a:lnTo>
                  <a:lnTo>
                    <a:pt x="635" y="0"/>
                  </a:lnTo>
                  <a:lnTo>
                    <a:pt x="602" y="0"/>
                  </a:lnTo>
                  <a:lnTo>
                    <a:pt x="570" y="0"/>
                  </a:lnTo>
                  <a:lnTo>
                    <a:pt x="537" y="0"/>
                  </a:lnTo>
                  <a:lnTo>
                    <a:pt x="503" y="0"/>
                  </a:lnTo>
                  <a:lnTo>
                    <a:pt x="470" y="0"/>
                  </a:lnTo>
                  <a:lnTo>
                    <a:pt x="437" y="0"/>
                  </a:lnTo>
                  <a:lnTo>
                    <a:pt x="403" y="0"/>
                  </a:lnTo>
                  <a:lnTo>
                    <a:pt x="371" y="0"/>
                  </a:lnTo>
                  <a:lnTo>
                    <a:pt x="338" y="0"/>
                  </a:lnTo>
                  <a:lnTo>
                    <a:pt x="305" y="0"/>
                  </a:lnTo>
                  <a:lnTo>
                    <a:pt x="285" y="67"/>
                  </a:lnTo>
                  <a:lnTo>
                    <a:pt x="267" y="125"/>
                  </a:lnTo>
                  <a:lnTo>
                    <a:pt x="251" y="176"/>
                  </a:lnTo>
                  <a:lnTo>
                    <a:pt x="236" y="219"/>
                  </a:lnTo>
                  <a:lnTo>
                    <a:pt x="225" y="258"/>
                  </a:lnTo>
                  <a:lnTo>
                    <a:pt x="214" y="290"/>
                  </a:lnTo>
                  <a:lnTo>
                    <a:pt x="205" y="316"/>
                  </a:lnTo>
                  <a:lnTo>
                    <a:pt x="198" y="337"/>
                  </a:lnTo>
                  <a:lnTo>
                    <a:pt x="191" y="356"/>
                  </a:lnTo>
                  <a:lnTo>
                    <a:pt x="186" y="370"/>
                  </a:lnTo>
                  <a:lnTo>
                    <a:pt x="182" y="380"/>
                  </a:lnTo>
                  <a:lnTo>
                    <a:pt x="179" y="388"/>
                  </a:lnTo>
                  <a:lnTo>
                    <a:pt x="175" y="393"/>
                  </a:lnTo>
                  <a:lnTo>
                    <a:pt x="173" y="397"/>
                  </a:lnTo>
                  <a:lnTo>
                    <a:pt x="171" y="400"/>
                  </a:lnTo>
                  <a:lnTo>
                    <a:pt x="170" y="402"/>
                  </a:lnTo>
                  <a:lnTo>
                    <a:pt x="167" y="404"/>
                  </a:lnTo>
                  <a:lnTo>
                    <a:pt x="166" y="406"/>
                  </a:lnTo>
                  <a:lnTo>
                    <a:pt x="164" y="407"/>
                  </a:lnTo>
                  <a:lnTo>
                    <a:pt x="163" y="408"/>
                  </a:lnTo>
                  <a:lnTo>
                    <a:pt x="160" y="410"/>
                  </a:lnTo>
                  <a:lnTo>
                    <a:pt x="159" y="411"/>
                  </a:lnTo>
                  <a:lnTo>
                    <a:pt x="157" y="413"/>
                  </a:lnTo>
                  <a:lnTo>
                    <a:pt x="156" y="415"/>
                  </a:lnTo>
                  <a:lnTo>
                    <a:pt x="155" y="416"/>
                  </a:lnTo>
                  <a:lnTo>
                    <a:pt x="154" y="417"/>
                  </a:lnTo>
                  <a:lnTo>
                    <a:pt x="153" y="418"/>
                  </a:lnTo>
                  <a:lnTo>
                    <a:pt x="150" y="419"/>
                  </a:lnTo>
                  <a:lnTo>
                    <a:pt x="149" y="420"/>
                  </a:lnTo>
                  <a:lnTo>
                    <a:pt x="148" y="421"/>
                  </a:lnTo>
                  <a:lnTo>
                    <a:pt x="147" y="421"/>
                  </a:lnTo>
                  <a:lnTo>
                    <a:pt x="146" y="423"/>
                  </a:lnTo>
                  <a:lnTo>
                    <a:pt x="145" y="423"/>
                  </a:lnTo>
                  <a:lnTo>
                    <a:pt x="144" y="424"/>
                  </a:lnTo>
                  <a:lnTo>
                    <a:pt x="144" y="425"/>
                  </a:lnTo>
                  <a:lnTo>
                    <a:pt x="142" y="427"/>
                  </a:lnTo>
                  <a:lnTo>
                    <a:pt x="141" y="428"/>
                  </a:lnTo>
                  <a:lnTo>
                    <a:pt x="140" y="429"/>
                  </a:lnTo>
                  <a:lnTo>
                    <a:pt x="139" y="430"/>
                  </a:lnTo>
                  <a:lnTo>
                    <a:pt x="138" y="431"/>
                  </a:lnTo>
                  <a:lnTo>
                    <a:pt x="137" y="432"/>
                  </a:lnTo>
                  <a:lnTo>
                    <a:pt x="136" y="432"/>
                  </a:lnTo>
                  <a:lnTo>
                    <a:pt x="134" y="432"/>
                  </a:lnTo>
                  <a:lnTo>
                    <a:pt x="133" y="433"/>
                  </a:lnTo>
                  <a:lnTo>
                    <a:pt x="132" y="433"/>
                  </a:lnTo>
                  <a:lnTo>
                    <a:pt x="131" y="434"/>
                  </a:lnTo>
                  <a:lnTo>
                    <a:pt x="130" y="433"/>
                  </a:lnTo>
                  <a:lnTo>
                    <a:pt x="129" y="433"/>
                  </a:lnTo>
                  <a:lnTo>
                    <a:pt x="128" y="433"/>
                  </a:lnTo>
                  <a:lnTo>
                    <a:pt x="127" y="432"/>
                  </a:lnTo>
                  <a:lnTo>
                    <a:pt x="125" y="432"/>
                  </a:lnTo>
                  <a:lnTo>
                    <a:pt x="123" y="432"/>
                  </a:lnTo>
                  <a:lnTo>
                    <a:pt x="123" y="431"/>
                  </a:lnTo>
                  <a:lnTo>
                    <a:pt x="121" y="430"/>
                  </a:lnTo>
                  <a:lnTo>
                    <a:pt x="120" y="430"/>
                  </a:lnTo>
                  <a:lnTo>
                    <a:pt x="119" y="429"/>
                  </a:lnTo>
                  <a:lnTo>
                    <a:pt x="118" y="429"/>
                  </a:lnTo>
                  <a:lnTo>
                    <a:pt x="116" y="428"/>
                  </a:lnTo>
                  <a:lnTo>
                    <a:pt x="115" y="427"/>
                  </a:lnTo>
                  <a:lnTo>
                    <a:pt x="114" y="427"/>
                  </a:lnTo>
                  <a:lnTo>
                    <a:pt x="113" y="425"/>
                  </a:lnTo>
                  <a:lnTo>
                    <a:pt x="112" y="425"/>
                  </a:lnTo>
                  <a:lnTo>
                    <a:pt x="111" y="424"/>
                  </a:lnTo>
                  <a:lnTo>
                    <a:pt x="110" y="424"/>
                  </a:lnTo>
                  <a:lnTo>
                    <a:pt x="108" y="424"/>
                  </a:lnTo>
                  <a:lnTo>
                    <a:pt x="107" y="423"/>
                  </a:lnTo>
                  <a:lnTo>
                    <a:pt x="106" y="423"/>
                  </a:lnTo>
                  <a:lnTo>
                    <a:pt x="105" y="424"/>
                  </a:lnTo>
                  <a:lnTo>
                    <a:pt x="104" y="424"/>
                  </a:lnTo>
                  <a:lnTo>
                    <a:pt x="103" y="425"/>
                  </a:lnTo>
                  <a:lnTo>
                    <a:pt x="103" y="427"/>
                  </a:lnTo>
                  <a:lnTo>
                    <a:pt x="102" y="428"/>
                  </a:lnTo>
                  <a:lnTo>
                    <a:pt x="102" y="429"/>
                  </a:lnTo>
                  <a:lnTo>
                    <a:pt x="101" y="430"/>
                  </a:lnTo>
                  <a:lnTo>
                    <a:pt x="101" y="432"/>
                  </a:lnTo>
                  <a:lnTo>
                    <a:pt x="101" y="434"/>
                  </a:lnTo>
                  <a:lnTo>
                    <a:pt x="99" y="435"/>
                  </a:lnTo>
                  <a:lnTo>
                    <a:pt x="99" y="438"/>
                  </a:lnTo>
                  <a:lnTo>
                    <a:pt x="99" y="440"/>
                  </a:lnTo>
                  <a:lnTo>
                    <a:pt x="98" y="443"/>
                  </a:lnTo>
                  <a:lnTo>
                    <a:pt x="98" y="446"/>
                  </a:lnTo>
                  <a:lnTo>
                    <a:pt x="98" y="448"/>
                  </a:lnTo>
                  <a:lnTo>
                    <a:pt x="98" y="451"/>
                  </a:lnTo>
                  <a:lnTo>
                    <a:pt x="98" y="454"/>
                  </a:lnTo>
                  <a:lnTo>
                    <a:pt x="97" y="458"/>
                  </a:lnTo>
                  <a:lnTo>
                    <a:pt x="97" y="461"/>
                  </a:lnTo>
                  <a:lnTo>
                    <a:pt x="96" y="464"/>
                  </a:lnTo>
                  <a:lnTo>
                    <a:pt x="96" y="466"/>
                  </a:lnTo>
                  <a:lnTo>
                    <a:pt x="95" y="469"/>
                  </a:lnTo>
                  <a:lnTo>
                    <a:pt x="94" y="473"/>
                  </a:lnTo>
                  <a:lnTo>
                    <a:pt x="94" y="475"/>
                  </a:lnTo>
                  <a:lnTo>
                    <a:pt x="93" y="478"/>
                  </a:lnTo>
                  <a:lnTo>
                    <a:pt x="92" y="480"/>
                  </a:lnTo>
                  <a:lnTo>
                    <a:pt x="90" y="482"/>
                  </a:lnTo>
                  <a:lnTo>
                    <a:pt x="89" y="485"/>
                  </a:lnTo>
                  <a:lnTo>
                    <a:pt x="87" y="486"/>
                  </a:lnTo>
                  <a:lnTo>
                    <a:pt x="86" y="488"/>
                  </a:lnTo>
                  <a:lnTo>
                    <a:pt x="85" y="490"/>
                  </a:lnTo>
                  <a:lnTo>
                    <a:pt x="82" y="492"/>
                  </a:lnTo>
                  <a:lnTo>
                    <a:pt x="81" y="493"/>
                  </a:lnTo>
                  <a:lnTo>
                    <a:pt x="79" y="495"/>
                  </a:lnTo>
                  <a:lnTo>
                    <a:pt x="78" y="496"/>
                  </a:lnTo>
                  <a:lnTo>
                    <a:pt x="76" y="498"/>
                  </a:lnTo>
                  <a:lnTo>
                    <a:pt x="75" y="501"/>
                  </a:lnTo>
                  <a:lnTo>
                    <a:pt x="73" y="503"/>
                  </a:lnTo>
                  <a:lnTo>
                    <a:pt x="72" y="505"/>
                  </a:lnTo>
                  <a:lnTo>
                    <a:pt x="71" y="507"/>
                  </a:lnTo>
                  <a:lnTo>
                    <a:pt x="70" y="509"/>
                  </a:lnTo>
                  <a:lnTo>
                    <a:pt x="69" y="511"/>
                  </a:lnTo>
                  <a:lnTo>
                    <a:pt x="68" y="515"/>
                  </a:lnTo>
                  <a:lnTo>
                    <a:pt x="67" y="517"/>
                  </a:lnTo>
                  <a:lnTo>
                    <a:pt x="67" y="520"/>
                  </a:lnTo>
                  <a:lnTo>
                    <a:pt x="66" y="523"/>
                  </a:lnTo>
                  <a:lnTo>
                    <a:pt x="66" y="526"/>
                  </a:lnTo>
                  <a:lnTo>
                    <a:pt x="66" y="530"/>
                  </a:lnTo>
                  <a:lnTo>
                    <a:pt x="66" y="533"/>
                  </a:lnTo>
                  <a:lnTo>
                    <a:pt x="66" y="536"/>
                  </a:lnTo>
                  <a:lnTo>
                    <a:pt x="66" y="539"/>
                  </a:lnTo>
                  <a:lnTo>
                    <a:pt x="67" y="543"/>
                  </a:lnTo>
                  <a:lnTo>
                    <a:pt x="67" y="546"/>
                  </a:lnTo>
                  <a:lnTo>
                    <a:pt x="68" y="550"/>
                  </a:lnTo>
                  <a:lnTo>
                    <a:pt x="69" y="552"/>
                  </a:lnTo>
                  <a:lnTo>
                    <a:pt x="70" y="555"/>
                  </a:lnTo>
                  <a:lnTo>
                    <a:pt x="71" y="559"/>
                  </a:lnTo>
                  <a:lnTo>
                    <a:pt x="73" y="562"/>
                  </a:lnTo>
                  <a:lnTo>
                    <a:pt x="75" y="564"/>
                  </a:lnTo>
                  <a:lnTo>
                    <a:pt x="77" y="567"/>
                  </a:lnTo>
                  <a:lnTo>
                    <a:pt x="78" y="569"/>
                  </a:lnTo>
                  <a:lnTo>
                    <a:pt x="80" y="572"/>
                  </a:lnTo>
                  <a:lnTo>
                    <a:pt x="82" y="575"/>
                  </a:lnTo>
                  <a:lnTo>
                    <a:pt x="85" y="577"/>
                  </a:lnTo>
                  <a:lnTo>
                    <a:pt x="87" y="579"/>
                  </a:lnTo>
                  <a:lnTo>
                    <a:pt x="90" y="581"/>
                  </a:lnTo>
                  <a:lnTo>
                    <a:pt x="93" y="583"/>
                  </a:lnTo>
                  <a:lnTo>
                    <a:pt x="95" y="586"/>
                  </a:lnTo>
                  <a:lnTo>
                    <a:pt x="98" y="587"/>
                  </a:lnTo>
                  <a:lnTo>
                    <a:pt x="101" y="589"/>
                  </a:lnTo>
                  <a:lnTo>
                    <a:pt x="103" y="591"/>
                  </a:lnTo>
                  <a:lnTo>
                    <a:pt x="105" y="593"/>
                  </a:lnTo>
                  <a:lnTo>
                    <a:pt x="108" y="595"/>
                  </a:lnTo>
                  <a:lnTo>
                    <a:pt x="111" y="597"/>
                  </a:lnTo>
                  <a:lnTo>
                    <a:pt x="113" y="599"/>
                  </a:lnTo>
                  <a:lnTo>
                    <a:pt x="115" y="601"/>
                  </a:lnTo>
                  <a:lnTo>
                    <a:pt x="118" y="603"/>
                  </a:lnTo>
                  <a:lnTo>
                    <a:pt x="120" y="605"/>
                  </a:lnTo>
                  <a:lnTo>
                    <a:pt x="123" y="607"/>
                  </a:lnTo>
                  <a:lnTo>
                    <a:pt x="125" y="608"/>
                  </a:lnTo>
                  <a:lnTo>
                    <a:pt x="128" y="610"/>
                  </a:lnTo>
                  <a:lnTo>
                    <a:pt x="130" y="612"/>
                  </a:lnTo>
                  <a:lnTo>
                    <a:pt x="132" y="615"/>
                  </a:lnTo>
                  <a:lnTo>
                    <a:pt x="134" y="616"/>
                  </a:lnTo>
                  <a:lnTo>
                    <a:pt x="137" y="618"/>
                  </a:lnTo>
                  <a:lnTo>
                    <a:pt x="139" y="619"/>
                  </a:lnTo>
                  <a:lnTo>
                    <a:pt x="141" y="621"/>
                  </a:lnTo>
                  <a:lnTo>
                    <a:pt x="144" y="622"/>
                  </a:lnTo>
                  <a:lnTo>
                    <a:pt x="146" y="624"/>
                  </a:lnTo>
                  <a:lnTo>
                    <a:pt x="148" y="625"/>
                  </a:lnTo>
                  <a:lnTo>
                    <a:pt x="151" y="626"/>
                  </a:lnTo>
                  <a:lnTo>
                    <a:pt x="154" y="627"/>
                  </a:lnTo>
                  <a:lnTo>
                    <a:pt x="157" y="630"/>
                  </a:lnTo>
                  <a:lnTo>
                    <a:pt x="159" y="631"/>
                  </a:lnTo>
                  <a:lnTo>
                    <a:pt x="162" y="632"/>
                  </a:lnTo>
                  <a:lnTo>
                    <a:pt x="164" y="633"/>
                  </a:lnTo>
                  <a:lnTo>
                    <a:pt x="167" y="634"/>
                  </a:lnTo>
                  <a:lnTo>
                    <a:pt x="170" y="636"/>
                  </a:lnTo>
                  <a:lnTo>
                    <a:pt x="172" y="637"/>
                  </a:lnTo>
                  <a:lnTo>
                    <a:pt x="175" y="638"/>
                  </a:lnTo>
                  <a:lnTo>
                    <a:pt x="177" y="640"/>
                  </a:lnTo>
                  <a:lnTo>
                    <a:pt x="180" y="641"/>
                  </a:lnTo>
                  <a:lnTo>
                    <a:pt x="182" y="644"/>
                  </a:lnTo>
                  <a:lnTo>
                    <a:pt x="184" y="645"/>
                  </a:lnTo>
                  <a:lnTo>
                    <a:pt x="186" y="647"/>
                  </a:lnTo>
                  <a:lnTo>
                    <a:pt x="189" y="649"/>
                  </a:lnTo>
                  <a:lnTo>
                    <a:pt x="191" y="651"/>
                  </a:lnTo>
                  <a:lnTo>
                    <a:pt x="192" y="653"/>
                  </a:lnTo>
                  <a:lnTo>
                    <a:pt x="194" y="655"/>
                  </a:lnTo>
                  <a:lnTo>
                    <a:pt x="196" y="659"/>
                  </a:lnTo>
                  <a:lnTo>
                    <a:pt x="198" y="661"/>
                  </a:lnTo>
                  <a:lnTo>
                    <a:pt x="199" y="664"/>
                  </a:lnTo>
                  <a:lnTo>
                    <a:pt x="200" y="666"/>
                  </a:lnTo>
                  <a:lnTo>
                    <a:pt x="201" y="668"/>
                  </a:lnTo>
                  <a:lnTo>
                    <a:pt x="202" y="671"/>
                  </a:lnTo>
                  <a:lnTo>
                    <a:pt x="202" y="675"/>
                  </a:lnTo>
                  <a:lnTo>
                    <a:pt x="203" y="677"/>
                  </a:lnTo>
                  <a:lnTo>
                    <a:pt x="203" y="680"/>
                  </a:lnTo>
                  <a:lnTo>
                    <a:pt x="203" y="683"/>
                  </a:lnTo>
                  <a:lnTo>
                    <a:pt x="203" y="686"/>
                  </a:lnTo>
                  <a:lnTo>
                    <a:pt x="203" y="690"/>
                  </a:lnTo>
                  <a:lnTo>
                    <a:pt x="202" y="692"/>
                  </a:lnTo>
                  <a:lnTo>
                    <a:pt x="202" y="695"/>
                  </a:lnTo>
                  <a:lnTo>
                    <a:pt x="201" y="698"/>
                  </a:lnTo>
                  <a:lnTo>
                    <a:pt x="200" y="700"/>
                  </a:lnTo>
                  <a:lnTo>
                    <a:pt x="199" y="704"/>
                  </a:lnTo>
                  <a:lnTo>
                    <a:pt x="198" y="706"/>
                  </a:lnTo>
                  <a:lnTo>
                    <a:pt x="196" y="709"/>
                  </a:lnTo>
                  <a:lnTo>
                    <a:pt x="194" y="711"/>
                  </a:lnTo>
                  <a:lnTo>
                    <a:pt x="192" y="714"/>
                  </a:lnTo>
                  <a:lnTo>
                    <a:pt x="190" y="717"/>
                  </a:lnTo>
                  <a:lnTo>
                    <a:pt x="188" y="719"/>
                  </a:lnTo>
                  <a:lnTo>
                    <a:pt x="185" y="721"/>
                  </a:lnTo>
                  <a:lnTo>
                    <a:pt x="183" y="723"/>
                  </a:lnTo>
                  <a:lnTo>
                    <a:pt x="180" y="725"/>
                  </a:lnTo>
                  <a:lnTo>
                    <a:pt x="177" y="726"/>
                  </a:lnTo>
                  <a:lnTo>
                    <a:pt x="175" y="728"/>
                  </a:lnTo>
                  <a:lnTo>
                    <a:pt x="172" y="729"/>
                  </a:lnTo>
                  <a:lnTo>
                    <a:pt x="168" y="731"/>
                  </a:lnTo>
                  <a:lnTo>
                    <a:pt x="166" y="732"/>
                  </a:lnTo>
                  <a:lnTo>
                    <a:pt x="163" y="733"/>
                  </a:lnTo>
                  <a:lnTo>
                    <a:pt x="159" y="734"/>
                  </a:lnTo>
                  <a:lnTo>
                    <a:pt x="156" y="734"/>
                  </a:lnTo>
                  <a:lnTo>
                    <a:pt x="153" y="735"/>
                  </a:lnTo>
                  <a:lnTo>
                    <a:pt x="149" y="735"/>
                  </a:lnTo>
                  <a:lnTo>
                    <a:pt x="146" y="736"/>
                  </a:lnTo>
                  <a:lnTo>
                    <a:pt x="144" y="736"/>
                  </a:lnTo>
                  <a:lnTo>
                    <a:pt x="139" y="737"/>
                  </a:lnTo>
                  <a:lnTo>
                    <a:pt x="137" y="737"/>
                  </a:lnTo>
                  <a:lnTo>
                    <a:pt x="132" y="737"/>
                  </a:lnTo>
                  <a:lnTo>
                    <a:pt x="130" y="738"/>
                  </a:lnTo>
                  <a:lnTo>
                    <a:pt x="127" y="738"/>
                  </a:lnTo>
                  <a:lnTo>
                    <a:pt x="123" y="739"/>
                  </a:lnTo>
                  <a:lnTo>
                    <a:pt x="120" y="739"/>
                  </a:lnTo>
                  <a:lnTo>
                    <a:pt x="116" y="740"/>
                  </a:lnTo>
                  <a:lnTo>
                    <a:pt x="114" y="740"/>
                  </a:lnTo>
                  <a:lnTo>
                    <a:pt x="111" y="741"/>
                  </a:lnTo>
                  <a:lnTo>
                    <a:pt x="107" y="741"/>
                  </a:lnTo>
                  <a:lnTo>
                    <a:pt x="104" y="742"/>
                  </a:lnTo>
                  <a:lnTo>
                    <a:pt x="102" y="743"/>
                  </a:lnTo>
                  <a:lnTo>
                    <a:pt x="98" y="745"/>
                  </a:lnTo>
                  <a:lnTo>
                    <a:pt x="96" y="745"/>
                  </a:lnTo>
                  <a:lnTo>
                    <a:pt x="93" y="746"/>
                  </a:lnTo>
                  <a:lnTo>
                    <a:pt x="90" y="746"/>
                  </a:lnTo>
                  <a:lnTo>
                    <a:pt x="87" y="747"/>
                  </a:lnTo>
                  <a:lnTo>
                    <a:pt x="85" y="748"/>
                  </a:lnTo>
                  <a:lnTo>
                    <a:pt x="82" y="748"/>
                  </a:lnTo>
                  <a:lnTo>
                    <a:pt x="80" y="749"/>
                  </a:lnTo>
                  <a:lnTo>
                    <a:pt x="78" y="750"/>
                  </a:lnTo>
                  <a:lnTo>
                    <a:pt x="75" y="750"/>
                  </a:lnTo>
                  <a:lnTo>
                    <a:pt x="72" y="750"/>
                  </a:lnTo>
                  <a:lnTo>
                    <a:pt x="70" y="750"/>
                  </a:lnTo>
                  <a:lnTo>
                    <a:pt x="68" y="751"/>
                  </a:lnTo>
                  <a:lnTo>
                    <a:pt x="66" y="751"/>
                  </a:lnTo>
                  <a:lnTo>
                    <a:pt x="63" y="751"/>
                  </a:lnTo>
                  <a:lnTo>
                    <a:pt x="61" y="752"/>
                  </a:lnTo>
                  <a:lnTo>
                    <a:pt x="59" y="752"/>
                  </a:lnTo>
                  <a:lnTo>
                    <a:pt x="57" y="752"/>
                  </a:lnTo>
                  <a:lnTo>
                    <a:pt x="54" y="752"/>
                  </a:lnTo>
                  <a:lnTo>
                    <a:pt x="52" y="752"/>
                  </a:lnTo>
                  <a:lnTo>
                    <a:pt x="51" y="753"/>
                  </a:lnTo>
                  <a:lnTo>
                    <a:pt x="49" y="753"/>
                  </a:lnTo>
                  <a:lnTo>
                    <a:pt x="46" y="753"/>
                  </a:lnTo>
                  <a:lnTo>
                    <a:pt x="44" y="754"/>
                  </a:lnTo>
                  <a:lnTo>
                    <a:pt x="43" y="754"/>
                  </a:lnTo>
                  <a:lnTo>
                    <a:pt x="42" y="755"/>
                  </a:lnTo>
                  <a:lnTo>
                    <a:pt x="40" y="755"/>
                  </a:lnTo>
                  <a:lnTo>
                    <a:pt x="37" y="756"/>
                  </a:lnTo>
                  <a:lnTo>
                    <a:pt x="36" y="756"/>
                  </a:lnTo>
                  <a:lnTo>
                    <a:pt x="35" y="757"/>
                  </a:lnTo>
                  <a:lnTo>
                    <a:pt x="33" y="758"/>
                  </a:lnTo>
                  <a:lnTo>
                    <a:pt x="32" y="760"/>
                  </a:lnTo>
                  <a:lnTo>
                    <a:pt x="31" y="761"/>
                  </a:lnTo>
                  <a:lnTo>
                    <a:pt x="28" y="761"/>
                  </a:lnTo>
                  <a:lnTo>
                    <a:pt x="27" y="763"/>
                  </a:lnTo>
                  <a:lnTo>
                    <a:pt x="26" y="763"/>
                  </a:lnTo>
                  <a:lnTo>
                    <a:pt x="24" y="765"/>
                  </a:lnTo>
                  <a:lnTo>
                    <a:pt x="23" y="766"/>
                  </a:lnTo>
                  <a:lnTo>
                    <a:pt x="21" y="767"/>
                  </a:lnTo>
                  <a:lnTo>
                    <a:pt x="19" y="768"/>
                  </a:lnTo>
                  <a:lnTo>
                    <a:pt x="18" y="770"/>
                  </a:lnTo>
                  <a:lnTo>
                    <a:pt x="17" y="771"/>
                  </a:lnTo>
                  <a:lnTo>
                    <a:pt x="15" y="774"/>
                  </a:lnTo>
                  <a:lnTo>
                    <a:pt x="14" y="775"/>
                  </a:lnTo>
                  <a:lnTo>
                    <a:pt x="12" y="776"/>
                  </a:lnTo>
                  <a:lnTo>
                    <a:pt x="10" y="778"/>
                  </a:lnTo>
                  <a:lnTo>
                    <a:pt x="10" y="780"/>
                  </a:lnTo>
                  <a:lnTo>
                    <a:pt x="8" y="782"/>
                  </a:lnTo>
                  <a:lnTo>
                    <a:pt x="7" y="784"/>
                  </a:lnTo>
                  <a:lnTo>
                    <a:pt x="6" y="786"/>
                  </a:lnTo>
                  <a:lnTo>
                    <a:pt x="6" y="789"/>
                  </a:lnTo>
                  <a:lnTo>
                    <a:pt x="3" y="791"/>
                  </a:lnTo>
                  <a:lnTo>
                    <a:pt x="3" y="793"/>
                  </a:lnTo>
                  <a:lnTo>
                    <a:pt x="2" y="795"/>
                  </a:lnTo>
                  <a:lnTo>
                    <a:pt x="2" y="798"/>
                  </a:lnTo>
                  <a:lnTo>
                    <a:pt x="1" y="801"/>
                  </a:lnTo>
                  <a:lnTo>
                    <a:pt x="1" y="804"/>
                  </a:lnTo>
                  <a:lnTo>
                    <a:pt x="1" y="807"/>
                  </a:lnTo>
                  <a:lnTo>
                    <a:pt x="0" y="810"/>
                  </a:lnTo>
                  <a:lnTo>
                    <a:pt x="0" y="813"/>
                  </a:lnTo>
                  <a:lnTo>
                    <a:pt x="0" y="816"/>
                  </a:lnTo>
                  <a:lnTo>
                    <a:pt x="0" y="820"/>
                  </a:lnTo>
                  <a:lnTo>
                    <a:pt x="1" y="823"/>
                  </a:lnTo>
                  <a:lnTo>
                    <a:pt x="1" y="826"/>
                  </a:lnTo>
                  <a:lnTo>
                    <a:pt x="1" y="829"/>
                  </a:lnTo>
                  <a:lnTo>
                    <a:pt x="1" y="833"/>
                  </a:lnTo>
                  <a:lnTo>
                    <a:pt x="2" y="836"/>
                  </a:lnTo>
                  <a:lnTo>
                    <a:pt x="3" y="838"/>
                  </a:lnTo>
                  <a:lnTo>
                    <a:pt x="3" y="841"/>
                  </a:lnTo>
                  <a:lnTo>
                    <a:pt x="5" y="844"/>
                  </a:lnTo>
                  <a:lnTo>
                    <a:pt x="5" y="847"/>
                  </a:lnTo>
                  <a:lnTo>
                    <a:pt x="6" y="849"/>
                  </a:lnTo>
                  <a:lnTo>
                    <a:pt x="7" y="851"/>
                  </a:lnTo>
                  <a:lnTo>
                    <a:pt x="7" y="852"/>
                  </a:lnTo>
                  <a:lnTo>
                    <a:pt x="8" y="853"/>
                  </a:lnTo>
                  <a:lnTo>
                    <a:pt x="8" y="854"/>
                  </a:lnTo>
                  <a:lnTo>
                    <a:pt x="8" y="855"/>
                  </a:lnTo>
                  <a:lnTo>
                    <a:pt x="9" y="856"/>
                  </a:lnTo>
                  <a:lnTo>
                    <a:pt x="9" y="857"/>
                  </a:lnTo>
                  <a:lnTo>
                    <a:pt x="10" y="857"/>
                  </a:lnTo>
                  <a:lnTo>
                    <a:pt x="10" y="858"/>
                  </a:lnTo>
                  <a:lnTo>
                    <a:pt x="10" y="859"/>
                  </a:lnTo>
                  <a:lnTo>
                    <a:pt x="10" y="861"/>
                  </a:lnTo>
                  <a:lnTo>
                    <a:pt x="10" y="862"/>
                  </a:lnTo>
                  <a:lnTo>
                    <a:pt x="18" y="864"/>
                  </a:lnTo>
                  <a:lnTo>
                    <a:pt x="25" y="866"/>
                  </a:lnTo>
                  <a:lnTo>
                    <a:pt x="32" y="868"/>
                  </a:lnTo>
                  <a:lnTo>
                    <a:pt x="36" y="869"/>
                  </a:lnTo>
                  <a:lnTo>
                    <a:pt x="41" y="870"/>
                  </a:lnTo>
                  <a:lnTo>
                    <a:pt x="44" y="871"/>
                  </a:lnTo>
                  <a:lnTo>
                    <a:pt x="47" y="871"/>
                  </a:lnTo>
                  <a:lnTo>
                    <a:pt x="50" y="871"/>
                  </a:lnTo>
                  <a:lnTo>
                    <a:pt x="52" y="872"/>
                  </a:lnTo>
                  <a:lnTo>
                    <a:pt x="53" y="872"/>
                  </a:lnTo>
                  <a:lnTo>
                    <a:pt x="55" y="872"/>
                  </a:lnTo>
                  <a:lnTo>
                    <a:pt x="57" y="872"/>
                  </a:lnTo>
                  <a:lnTo>
                    <a:pt x="59" y="872"/>
                  </a:lnTo>
                  <a:lnTo>
                    <a:pt x="60" y="872"/>
                  </a:lnTo>
                  <a:lnTo>
                    <a:pt x="62" y="872"/>
                  </a:lnTo>
                  <a:lnTo>
                    <a:pt x="64" y="873"/>
                  </a:lnTo>
                  <a:lnTo>
                    <a:pt x="66" y="873"/>
                  </a:lnTo>
                  <a:lnTo>
                    <a:pt x="68" y="874"/>
                  </a:lnTo>
                  <a:lnTo>
                    <a:pt x="70" y="874"/>
                  </a:lnTo>
                  <a:lnTo>
                    <a:pt x="72" y="876"/>
                  </a:lnTo>
                  <a:lnTo>
                    <a:pt x="75" y="876"/>
                  </a:lnTo>
                  <a:lnTo>
                    <a:pt x="76" y="877"/>
                  </a:lnTo>
                  <a:lnTo>
                    <a:pt x="78" y="877"/>
                  </a:lnTo>
                  <a:lnTo>
                    <a:pt x="80" y="877"/>
                  </a:lnTo>
                  <a:lnTo>
                    <a:pt x="82" y="877"/>
                  </a:lnTo>
                  <a:lnTo>
                    <a:pt x="85" y="877"/>
                  </a:lnTo>
                  <a:lnTo>
                    <a:pt x="86" y="878"/>
                  </a:lnTo>
                  <a:lnTo>
                    <a:pt x="88" y="878"/>
                  </a:lnTo>
                  <a:lnTo>
                    <a:pt x="89" y="879"/>
                  </a:lnTo>
                  <a:lnTo>
                    <a:pt x="92" y="879"/>
                  </a:lnTo>
                  <a:lnTo>
                    <a:pt x="93" y="879"/>
                  </a:lnTo>
                  <a:lnTo>
                    <a:pt x="94" y="880"/>
                  </a:lnTo>
                  <a:lnTo>
                    <a:pt x="96" y="880"/>
                  </a:lnTo>
                  <a:lnTo>
                    <a:pt x="97" y="881"/>
                  </a:lnTo>
                  <a:lnTo>
                    <a:pt x="98" y="881"/>
                  </a:lnTo>
                  <a:lnTo>
                    <a:pt x="99" y="882"/>
                  </a:lnTo>
                  <a:lnTo>
                    <a:pt x="101" y="883"/>
                  </a:lnTo>
                  <a:lnTo>
                    <a:pt x="102" y="883"/>
                  </a:lnTo>
                  <a:lnTo>
                    <a:pt x="103" y="884"/>
                  </a:lnTo>
                  <a:lnTo>
                    <a:pt x="103" y="885"/>
                  </a:lnTo>
                  <a:lnTo>
                    <a:pt x="104" y="886"/>
                  </a:lnTo>
                  <a:lnTo>
                    <a:pt x="105" y="887"/>
                  </a:lnTo>
                  <a:lnTo>
                    <a:pt x="105" y="888"/>
                  </a:lnTo>
                  <a:lnTo>
                    <a:pt x="106" y="890"/>
                  </a:lnTo>
                  <a:lnTo>
                    <a:pt x="106" y="891"/>
                  </a:lnTo>
                  <a:lnTo>
                    <a:pt x="107" y="893"/>
                  </a:lnTo>
                  <a:lnTo>
                    <a:pt x="107" y="894"/>
                  </a:lnTo>
                  <a:lnTo>
                    <a:pt x="107" y="896"/>
                  </a:lnTo>
                  <a:lnTo>
                    <a:pt x="107" y="897"/>
                  </a:lnTo>
                  <a:lnTo>
                    <a:pt x="108" y="898"/>
                  </a:lnTo>
                  <a:lnTo>
                    <a:pt x="108" y="900"/>
                  </a:lnTo>
                  <a:lnTo>
                    <a:pt x="108" y="901"/>
                  </a:lnTo>
                  <a:lnTo>
                    <a:pt x="108" y="904"/>
                  </a:lnTo>
                  <a:lnTo>
                    <a:pt x="110" y="905"/>
                  </a:lnTo>
                  <a:lnTo>
                    <a:pt x="108" y="907"/>
                  </a:lnTo>
                  <a:lnTo>
                    <a:pt x="108" y="908"/>
                  </a:lnTo>
                  <a:lnTo>
                    <a:pt x="108" y="909"/>
                  </a:lnTo>
                  <a:lnTo>
                    <a:pt x="108" y="911"/>
                  </a:lnTo>
                  <a:lnTo>
                    <a:pt x="107" y="913"/>
                  </a:lnTo>
                  <a:lnTo>
                    <a:pt x="107" y="914"/>
                  </a:lnTo>
                  <a:lnTo>
                    <a:pt x="106" y="915"/>
                  </a:lnTo>
                  <a:lnTo>
                    <a:pt x="106" y="916"/>
                  </a:lnTo>
                  <a:lnTo>
                    <a:pt x="105" y="917"/>
                  </a:lnTo>
                  <a:lnTo>
                    <a:pt x="104" y="920"/>
                  </a:lnTo>
                  <a:lnTo>
                    <a:pt x="103" y="920"/>
                  </a:lnTo>
                  <a:lnTo>
                    <a:pt x="102" y="921"/>
                  </a:lnTo>
                  <a:lnTo>
                    <a:pt x="101" y="922"/>
                  </a:lnTo>
                  <a:lnTo>
                    <a:pt x="98" y="922"/>
                  </a:lnTo>
                  <a:lnTo>
                    <a:pt x="97" y="922"/>
                  </a:lnTo>
                  <a:lnTo>
                    <a:pt x="96" y="923"/>
                  </a:lnTo>
                  <a:lnTo>
                    <a:pt x="94" y="923"/>
                  </a:lnTo>
                  <a:lnTo>
                    <a:pt x="92" y="924"/>
                  </a:lnTo>
                  <a:lnTo>
                    <a:pt x="90" y="924"/>
                  </a:lnTo>
                  <a:lnTo>
                    <a:pt x="88" y="924"/>
                  </a:lnTo>
                  <a:lnTo>
                    <a:pt x="87" y="924"/>
                  </a:lnTo>
                  <a:lnTo>
                    <a:pt x="85" y="925"/>
                  </a:lnTo>
                  <a:lnTo>
                    <a:pt x="82" y="925"/>
                  </a:lnTo>
                  <a:lnTo>
                    <a:pt x="81" y="925"/>
                  </a:lnTo>
                  <a:lnTo>
                    <a:pt x="79" y="926"/>
                  </a:lnTo>
                  <a:lnTo>
                    <a:pt x="78" y="926"/>
                  </a:lnTo>
                  <a:lnTo>
                    <a:pt x="76" y="927"/>
                  </a:lnTo>
                  <a:lnTo>
                    <a:pt x="73" y="927"/>
                  </a:lnTo>
                  <a:lnTo>
                    <a:pt x="72" y="928"/>
                  </a:lnTo>
                  <a:lnTo>
                    <a:pt x="71" y="928"/>
                  </a:lnTo>
                  <a:lnTo>
                    <a:pt x="69" y="929"/>
                  </a:lnTo>
                  <a:lnTo>
                    <a:pt x="68" y="930"/>
                  </a:lnTo>
                  <a:lnTo>
                    <a:pt x="67" y="931"/>
                  </a:lnTo>
                  <a:lnTo>
                    <a:pt x="66" y="933"/>
                  </a:lnTo>
                  <a:lnTo>
                    <a:pt x="64" y="934"/>
                  </a:lnTo>
                  <a:lnTo>
                    <a:pt x="63" y="935"/>
                  </a:lnTo>
                  <a:lnTo>
                    <a:pt x="62" y="936"/>
                  </a:lnTo>
                  <a:lnTo>
                    <a:pt x="62" y="937"/>
                  </a:lnTo>
                  <a:lnTo>
                    <a:pt x="62" y="938"/>
                  </a:lnTo>
                  <a:lnTo>
                    <a:pt x="62" y="939"/>
                  </a:lnTo>
                  <a:lnTo>
                    <a:pt x="62" y="941"/>
                  </a:lnTo>
                  <a:lnTo>
                    <a:pt x="62" y="942"/>
                  </a:lnTo>
                  <a:lnTo>
                    <a:pt x="62" y="943"/>
                  </a:lnTo>
                  <a:lnTo>
                    <a:pt x="63" y="945"/>
                  </a:lnTo>
                  <a:lnTo>
                    <a:pt x="64" y="946"/>
                  </a:lnTo>
                  <a:lnTo>
                    <a:pt x="64" y="949"/>
                  </a:lnTo>
                  <a:lnTo>
                    <a:pt x="67" y="950"/>
                  </a:lnTo>
                  <a:lnTo>
                    <a:pt x="68" y="952"/>
                  </a:lnTo>
                  <a:lnTo>
                    <a:pt x="69" y="953"/>
                  </a:lnTo>
                  <a:lnTo>
                    <a:pt x="71" y="955"/>
                  </a:lnTo>
                  <a:lnTo>
                    <a:pt x="73" y="956"/>
                  </a:lnTo>
                  <a:lnTo>
                    <a:pt x="75" y="957"/>
                  </a:lnTo>
                  <a:lnTo>
                    <a:pt x="77" y="958"/>
                  </a:lnTo>
                  <a:lnTo>
                    <a:pt x="79" y="960"/>
                  </a:lnTo>
                  <a:lnTo>
                    <a:pt x="81" y="960"/>
                  </a:lnTo>
                  <a:lnTo>
                    <a:pt x="84" y="962"/>
                  </a:lnTo>
                  <a:lnTo>
                    <a:pt x="86" y="963"/>
                  </a:lnTo>
                  <a:lnTo>
                    <a:pt x="89" y="964"/>
                  </a:lnTo>
                  <a:lnTo>
                    <a:pt x="92" y="964"/>
                  </a:lnTo>
                  <a:lnTo>
                    <a:pt x="94" y="964"/>
                  </a:lnTo>
                  <a:lnTo>
                    <a:pt x="96" y="964"/>
                  </a:lnTo>
                  <a:lnTo>
                    <a:pt x="98" y="964"/>
                  </a:lnTo>
                  <a:lnTo>
                    <a:pt x="102" y="964"/>
                  </a:lnTo>
                  <a:lnTo>
                    <a:pt x="104" y="964"/>
                  </a:lnTo>
                  <a:lnTo>
                    <a:pt x="106" y="964"/>
                  </a:lnTo>
                  <a:lnTo>
                    <a:pt x="110" y="964"/>
                  </a:lnTo>
                  <a:lnTo>
                    <a:pt x="112" y="963"/>
                  </a:lnTo>
                  <a:lnTo>
                    <a:pt x="114" y="963"/>
                  </a:lnTo>
                  <a:lnTo>
                    <a:pt x="116" y="963"/>
                  </a:lnTo>
                  <a:lnTo>
                    <a:pt x="119" y="963"/>
                  </a:lnTo>
                  <a:lnTo>
                    <a:pt x="120" y="963"/>
                  </a:lnTo>
                  <a:lnTo>
                    <a:pt x="122" y="963"/>
                  </a:lnTo>
                  <a:lnTo>
                    <a:pt x="123" y="963"/>
                  </a:lnTo>
                  <a:lnTo>
                    <a:pt x="125" y="964"/>
                  </a:lnTo>
                  <a:lnTo>
                    <a:pt x="127" y="964"/>
                  </a:lnTo>
                  <a:lnTo>
                    <a:pt x="128" y="965"/>
                  </a:lnTo>
                  <a:lnTo>
                    <a:pt x="129" y="966"/>
                  </a:lnTo>
                  <a:lnTo>
                    <a:pt x="130" y="967"/>
                  </a:lnTo>
                  <a:lnTo>
                    <a:pt x="130" y="968"/>
                  </a:lnTo>
                  <a:lnTo>
                    <a:pt x="131" y="969"/>
                  </a:lnTo>
                  <a:lnTo>
                    <a:pt x="131" y="970"/>
                  </a:lnTo>
                  <a:lnTo>
                    <a:pt x="131" y="971"/>
                  </a:lnTo>
                  <a:lnTo>
                    <a:pt x="131" y="973"/>
                  </a:lnTo>
                  <a:lnTo>
                    <a:pt x="131" y="974"/>
                  </a:lnTo>
                  <a:lnTo>
                    <a:pt x="131" y="977"/>
                  </a:lnTo>
                  <a:lnTo>
                    <a:pt x="131" y="978"/>
                  </a:lnTo>
                  <a:lnTo>
                    <a:pt x="131" y="980"/>
                  </a:lnTo>
                  <a:lnTo>
                    <a:pt x="130" y="981"/>
                  </a:lnTo>
                  <a:lnTo>
                    <a:pt x="130" y="982"/>
                  </a:lnTo>
                  <a:lnTo>
                    <a:pt x="129" y="984"/>
                  </a:lnTo>
                  <a:lnTo>
                    <a:pt x="128" y="985"/>
                  </a:lnTo>
                  <a:lnTo>
                    <a:pt x="128" y="986"/>
                  </a:lnTo>
                  <a:lnTo>
                    <a:pt x="127" y="988"/>
                  </a:lnTo>
                  <a:lnTo>
                    <a:pt x="125" y="989"/>
                  </a:lnTo>
                  <a:lnTo>
                    <a:pt x="124" y="991"/>
                  </a:lnTo>
                  <a:lnTo>
                    <a:pt x="123" y="992"/>
                  </a:lnTo>
                  <a:lnTo>
                    <a:pt x="122" y="993"/>
                  </a:lnTo>
                  <a:lnTo>
                    <a:pt x="121" y="994"/>
                  </a:lnTo>
                  <a:lnTo>
                    <a:pt x="120" y="995"/>
                  </a:lnTo>
                  <a:lnTo>
                    <a:pt x="119" y="996"/>
                  </a:lnTo>
                  <a:lnTo>
                    <a:pt x="118" y="997"/>
                  </a:lnTo>
                  <a:lnTo>
                    <a:pt x="116" y="997"/>
                  </a:lnTo>
                  <a:lnTo>
                    <a:pt x="115" y="998"/>
                  </a:lnTo>
                  <a:lnTo>
                    <a:pt x="114" y="999"/>
                  </a:lnTo>
                  <a:lnTo>
                    <a:pt x="113" y="999"/>
                  </a:lnTo>
                  <a:lnTo>
                    <a:pt x="112" y="1000"/>
                  </a:lnTo>
                  <a:lnTo>
                    <a:pt x="111" y="1000"/>
                  </a:lnTo>
                  <a:lnTo>
                    <a:pt x="110" y="1000"/>
                  </a:lnTo>
                  <a:lnTo>
                    <a:pt x="108" y="1001"/>
                  </a:lnTo>
                  <a:lnTo>
                    <a:pt x="107" y="1001"/>
                  </a:lnTo>
                  <a:lnTo>
                    <a:pt x="106" y="1001"/>
                  </a:lnTo>
                  <a:lnTo>
                    <a:pt x="105" y="1002"/>
                  </a:lnTo>
                  <a:lnTo>
                    <a:pt x="104" y="1002"/>
                  </a:lnTo>
                  <a:lnTo>
                    <a:pt x="104" y="1003"/>
                  </a:lnTo>
                  <a:lnTo>
                    <a:pt x="103" y="1003"/>
                  </a:lnTo>
                  <a:lnTo>
                    <a:pt x="104" y="1003"/>
                  </a:lnTo>
                  <a:lnTo>
                    <a:pt x="104" y="1004"/>
                  </a:lnTo>
                  <a:lnTo>
                    <a:pt x="104" y="1006"/>
                  </a:lnTo>
                  <a:lnTo>
                    <a:pt x="105" y="1006"/>
                  </a:lnTo>
                  <a:lnTo>
                    <a:pt x="105" y="1007"/>
                  </a:lnTo>
                  <a:lnTo>
                    <a:pt x="106" y="1008"/>
                  </a:lnTo>
                  <a:lnTo>
                    <a:pt x="107" y="1008"/>
                  </a:lnTo>
                  <a:lnTo>
                    <a:pt x="108" y="1009"/>
                  </a:lnTo>
                  <a:lnTo>
                    <a:pt x="110" y="1010"/>
                  </a:lnTo>
                  <a:lnTo>
                    <a:pt x="110" y="1011"/>
                  </a:lnTo>
                  <a:lnTo>
                    <a:pt x="111" y="1012"/>
                  </a:lnTo>
                  <a:lnTo>
                    <a:pt x="112" y="1013"/>
                  </a:lnTo>
                  <a:lnTo>
                    <a:pt x="113" y="1014"/>
                  </a:lnTo>
                  <a:lnTo>
                    <a:pt x="114" y="1015"/>
                  </a:lnTo>
                  <a:lnTo>
                    <a:pt x="115" y="1016"/>
                  </a:lnTo>
                  <a:lnTo>
                    <a:pt x="116" y="1017"/>
                  </a:lnTo>
                  <a:lnTo>
                    <a:pt x="118" y="1018"/>
                  </a:lnTo>
                  <a:lnTo>
                    <a:pt x="119" y="1021"/>
                  </a:lnTo>
                  <a:lnTo>
                    <a:pt x="120" y="1022"/>
                  </a:lnTo>
                  <a:lnTo>
                    <a:pt x="121" y="1024"/>
                  </a:lnTo>
                  <a:lnTo>
                    <a:pt x="122" y="1025"/>
                  </a:lnTo>
                  <a:lnTo>
                    <a:pt x="123" y="1027"/>
                  </a:lnTo>
                  <a:lnTo>
                    <a:pt x="124" y="1029"/>
                  </a:lnTo>
                  <a:lnTo>
                    <a:pt x="125" y="1030"/>
                  </a:lnTo>
                  <a:lnTo>
                    <a:pt x="125" y="1032"/>
                  </a:lnTo>
                  <a:lnTo>
                    <a:pt x="127" y="1033"/>
                  </a:lnTo>
                  <a:lnTo>
                    <a:pt x="128" y="1036"/>
                  </a:lnTo>
                  <a:lnTo>
                    <a:pt x="128" y="1038"/>
                  </a:lnTo>
                  <a:lnTo>
                    <a:pt x="129" y="1040"/>
                  </a:lnTo>
                  <a:lnTo>
                    <a:pt x="130" y="1042"/>
                  </a:lnTo>
                  <a:lnTo>
                    <a:pt x="130" y="1043"/>
                  </a:lnTo>
                  <a:lnTo>
                    <a:pt x="131" y="1045"/>
                  </a:lnTo>
                  <a:lnTo>
                    <a:pt x="132" y="1047"/>
                  </a:lnTo>
                  <a:lnTo>
                    <a:pt x="133" y="1050"/>
                  </a:lnTo>
                  <a:lnTo>
                    <a:pt x="133" y="1051"/>
                  </a:lnTo>
                  <a:lnTo>
                    <a:pt x="134" y="1053"/>
                  </a:lnTo>
                  <a:lnTo>
                    <a:pt x="134" y="1055"/>
                  </a:lnTo>
                  <a:lnTo>
                    <a:pt x="136" y="1057"/>
                  </a:lnTo>
                  <a:lnTo>
                    <a:pt x="137" y="1059"/>
                  </a:lnTo>
                  <a:lnTo>
                    <a:pt x="137" y="1061"/>
                  </a:lnTo>
                  <a:lnTo>
                    <a:pt x="138" y="1064"/>
                  </a:lnTo>
                  <a:lnTo>
                    <a:pt x="139" y="1065"/>
                  </a:lnTo>
                  <a:lnTo>
                    <a:pt x="139" y="1067"/>
                  </a:lnTo>
                  <a:lnTo>
                    <a:pt x="140" y="1069"/>
                  </a:lnTo>
                  <a:lnTo>
                    <a:pt x="141" y="1071"/>
                  </a:lnTo>
                  <a:lnTo>
                    <a:pt x="141" y="1073"/>
                  </a:lnTo>
                  <a:lnTo>
                    <a:pt x="142" y="1076"/>
                  </a:lnTo>
                  <a:lnTo>
                    <a:pt x="142" y="1079"/>
                  </a:lnTo>
                  <a:lnTo>
                    <a:pt x="144" y="1081"/>
                  </a:lnTo>
                  <a:lnTo>
                    <a:pt x="145" y="1083"/>
                  </a:lnTo>
                  <a:lnTo>
                    <a:pt x="145" y="1085"/>
                  </a:lnTo>
                  <a:lnTo>
                    <a:pt x="146" y="1088"/>
                  </a:lnTo>
                  <a:lnTo>
                    <a:pt x="146" y="1090"/>
                  </a:lnTo>
                  <a:lnTo>
                    <a:pt x="147" y="1094"/>
                  </a:lnTo>
                  <a:lnTo>
                    <a:pt x="148" y="1096"/>
                  </a:lnTo>
                  <a:lnTo>
                    <a:pt x="148" y="1098"/>
                  </a:lnTo>
                  <a:lnTo>
                    <a:pt x="149" y="1101"/>
                  </a:lnTo>
                  <a:lnTo>
                    <a:pt x="150" y="1103"/>
                  </a:lnTo>
                  <a:lnTo>
                    <a:pt x="150" y="1107"/>
                  </a:lnTo>
                  <a:lnTo>
                    <a:pt x="151" y="1109"/>
                  </a:lnTo>
                  <a:lnTo>
                    <a:pt x="153" y="1111"/>
                  </a:lnTo>
                  <a:lnTo>
                    <a:pt x="154" y="1113"/>
                  </a:lnTo>
                  <a:lnTo>
                    <a:pt x="155" y="1114"/>
                  </a:lnTo>
                  <a:lnTo>
                    <a:pt x="156" y="1116"/>
                  </a:lnTo>
                  <a:lnTo>
                    <a:pt x="157" y="1117"/>
                  </a:lnTo>
                  <a:lnTo>
                    <a:pt x="159" y="1119"/>
                  </a:lnTo>
                  <a:lnTo>
                    <a:pt x="160" y="1119"/>
                  </a:lnTo>
                  <a:lnTo>
                    <a:pt x="162" y="1119"/>
                  </a:lnTo>
                  <a:lnTo>
                    <a:pt x="164" y="1121"/>
                  </a:lnTo>
                  <a:lnTo>
                    <a:pt x="165" y="1121"/>
                  </a:lnTo>
                  <a:lnTo>
                    <a:pt x="166" y="1121"/>
                  </a:lnTo>
                  <a:lnTo>
                    <a:pt x="167" y="1121"/>
                  </a:lnTo>
                  <a:lnTo>
                    <a:pt x="168" y="1121"/>
                  </a:lnTo>
                  <a:lnTo>
                    <a:pt x="170" y="1121"/>
                  </a:lnTo>
                  <a:lnTo>
                    <a:pt x="171" y="1121"/>
                  </a:lnTo>
                  <a:lnTo>
                    <a:pt x="172" y="1121"/>
                  </a:lnTo>
                  <a:lnTo>
                    <a:pt x="173" y="1121"/>
                  </a:lnTo>
                  <a:lnTo>
                    <a:pt x="174" y="1121"/>
                  </a:lnTo>
                  <a:lnTo>
                    <a:pt x="175" y="1121"/>
                  </a:lnTo>
                  <a:lnTo>
                    <a:pt x="176" y="1121"/>
                  </a:lnTo>
                  <a:lnTo>
                    <a:pt x="177" y="1119"/>
                  </a:lnTo>
                  <a:lnTo>
                    <a:pt x="179" y="1119"/>
                  </a:lnTo>
                  <a:lnTo>
                    <a:pt x="180" y="1119"/>
                  </a:lnTo>
                  <a:lnTo>
                    <a:pt x="181" y="1119"/>
                  </a:lnTo>
                  <a:lnTo>
                    <a:pt x="182" y="1119"/>
                  </a:lnTo>
                  <a:lnTo>
                    <a:pt x="182" y="1121"/>
                  </a:lnTo>
                  <a:lnTo>
                    <a:pt x="184" y="1121"/>
                  </a:lnTo>
                  <a:lnTo>
                    <a:pt x="185" y="1121"/>
                  </a:lnTo>
                  <a:lnTo>
                    <a:pt x="186" y="1121"/>
                  </a:lnTo>
                  <a:lnTo>
                    <a:pt x="188" y="1121"/>
                  </a:lnTo>
                  <a:lnTo>
                    <a:pt x="189" y="1121"/>
                  </a:lnTo>
                  <a:lnTo>
                    <a:pt x="190" y="1121"/>
                  </a:lnTo>
                  <a:lnTo>
                    <a:pt x="191" y="1122"/>
                  </a:lnTo>
                  <a:lnTo>
                    <a:pt x="192" y="1122"/>
                  </a:lnTo>
                  <a:lnTo>
                    <a:pt x="193" y="1122"/>
                  </a:lnTo>
                  <a:lnTo>
                    <a:pt x="196" y="1122"/>
                  </a:lnTo>
                  <a:lnTo>
                    <a:pt x="197" y="1122"/>
                  </a:lnTo>
                  <a:lnTo>
                    <a:pt x="198" y="1122"/>
                  </a:lnTo>
                  <a:lnTo>
                    <a:pt x="199" y="1122"/>
                  </a:lnTo>
                  <a:lnTo>
                    <a:pt x="200" y="1122"/>
                  </a:lnTo>
                  <a:lnTo>
                    <a:pt x="202" y="1122"/>
                  </a:lnTo>
                  <a:lnTo>
                    <a:pt x="203" y="1122"/>
                  </a:lnTo>
                  <a:lnTo>
                    <a:pt x="205" y="1122"/>
                  </a:lnTo>
                  <a:lnTo>
                    <a:pt x="207" y="1122"/>
                  </a:lnTo>
                  <a:lnTo>
                    <a:pt x="208" y="1123"/>
                  </a:lnTo>
                  <a:lnTo>
                    <a:pt x="209" y="1123"/>
                  </a:lnTo>
                  <a:lnTo>
                    <a:pt x="211" y="1123"/>
                  </a:lnTo>
                  <a:lnTo>
                    <a:pt x="212" y="1123"/>
                  </a:lnTo>
                  <a:lnTo>
                    <a:pt x="215" y="1124"/>
                  </a:lnTo>
                  <a:lnTo>
                    <a:pt x="216" y="1124"/>
                  </a:lnTo>
                  <a:lnTo>
                    <a:pt x="217" y="1124"/>
                  </a:lnTo>
                  <a:lnTo>
                    <a:pt x="218" y="1124"/>
                  </a:lnTo>
                  <a:lnTo>
                    <a:pt x="220" y="1124"/>
                  </a:lnTo>
                  <a:lnTo>
                    <a:pt x="221" y="1124"/>
                  </a:lnTo>
                  <a:lnTo>
                    <a:pt x="223" y="1124"/>
                  </a:lnTo>
                  <a:lnTo>
                    <a:pt x="225" y="1124"/>
                  </a:lnTo>
                  <a:lnTo>
                    <a:pt x="226" y="1124"/>
                  </a:lnTo>
                  <a:lnTo>
                    <a:pt x="227" y="1124"/>
                  </a:lnTo>
                  <a:lnTo>
                    <a:pt x="228" y="1125"/>
                  </a:lnTo>
                  <a:lnTo>
                    <a:pt x="229" y="1125"/>
                  </a:lnTo>
                  <a:lnTo>
                    <a:pt x="232" y="1125"/>
                  </a:lnTo>
                  <a:lnTo>
                    <a:pt x="233" y="1125"/>
                  </a:lnTo>
                  <a:lnTo>
                    <a:pt x="234" y="1126"/>
                  </a:lnTo>
                  <a:lnTo>
                    <a:pt x="235" y="1126"/>
                  </a:lnTo>
                  <a:lnTo>
                    <a:pt x="236" y="1126"/>
                  </a:lnTo>
                  <a:lnTo>
                    <a:pt x="237" y="1127"/>
                  </a:lnTo>
                  <a:lnTo>
                    <a:pt x="238" y="1127"/>
                  </a:lnTo>
                  <a:lnTo>
                    <a:pt x="240" y="1128"/>
                  </a:lnTo>
                  <a:lnTo>
                    <a:pt x="241" y="1128"/>
                  </a:lnTo>
                  <a:lnTo>
                    <a:pt x="242" y="1129"/>
                  </a:lnTo>
                  <a:lnTo>
                    <a:pt x="243" y="1130"/>
                  </a:lnTo>
                  <a:lnTo>
                    <a:pt x="244" y="1130"/>
                  </a:lnTo>
                  <a:lnTo>
                    <a:pt x="245" y="1131"/>
                  </a:lnTo>
                  <a:lnTo>
                    <a:pt x="246" y="1131"/>
                  </a:lnTo>
                  <a:lnTo>
                    <a:pt x="247" y="1132"/>
                  </a:lnTo>
                  <a:lnTo>
                    <a:pt x="249" y="1132"/>
                  </a:lnTo>
                  <a:lnTo>
                    <a:pt x="250" y="1132"/>
                  </a:lnTo>
                  <a:lnTo>
                    <a:pt x="249" y="1132"/>
                  </a:lnTo>
                  <a:lnTo>
                    <a:pt x="249" y="1131"/>
                  </a:lnTo>
                  <a:lnTo>
                    <a:pt x="250" y="1131"/>
                  </a:lnTo>
                  <a:lnTo>
                    <a:pt x="251" y="1132"/>
                  </a:lnTo>
                  <a:lnTo>
                    <a:pt x="252" y="1132"/>
                  </a:lnTo>
                  <a:lnTo>
                    <a:pt x="253" y="1133"/>
                  </a:lnTo>
                  <a:lnTo>
                    <a:pt x="254" y="1134"/>
                  </a:lnTo>
                  <a:lnTo>
                    <a:pt x="255" y="1134"/>
                  </a:lnTo>
                  <a:lnTo>
                    <a:pt x="257" y="1134"/>
                  </a:lnTo>
                  <a:lnTo>
                    <a:pt x="257" y="1136"/>
                  </a:lnTo>
                  <a:lnTo>
                    <a:pt x="258" y="1136"/>
                  </a:lnTo>
                  <a:lnTo>
                    <a:pt x="259" y="1137"/>
                  </a:lnTo>
                  <a:lnTo>
                    <a:pt x="260" y="1137"/>
                  </a:lnTo>
                  <a:lnTo>
                    <a:pt x="261" y="1138"/>
                  </a:lnTo>
                  <a:lnTo>
                    <a:pt x="262" y="1138"/>
                  </a:lnTo>
                  <a:lnTo>
                    <a:pt x="263" y="1139"/>
                  </a:lnTo>
                  <a:lnTo>
                    <a:pt x="264" y="1139"/>
                  </a:lnTo>
                  <a:lnTo>
                    <a:pt x="266" y="1139"/>
                  </a:lnTo>
                  <a:lnTo>
                    <a:pt x="267" y="1140"/>
                  </a:lnTo>
                  <a:lnTo>
                    <a:pt x="268" y="1140"/>
                  </a:lnTo>
                  <a:lnTo>
                    <a:pt x="269" y="1140"/>
                  </a:lnTo>
                  <a:lnTo>
                    <a:pt x="270" y="1140"/>
                  </a:lnTo>
                  <a:lnTo>
                    <a:pt x="270" y="1141"/>
                  </a:lnTo>
                  <a:lnTo>
                    <a:pt x="272" y="1141"/>
                  </a:lnTo>
                  <a:lnTo>
                    <a:pt x="275" y="1141"/>
                  </a:lnTo>
                  <a:lnTo>
                    <a:pt x="277" y="1141"/>
                  </a:lnTo>
                  <a:lnTo>
                    <a:pt x="279" y="1141"/>
                  </a:lnTo>
                  <a:lnTo>
                    <a:pt x="281" y="1141"/>
                  </a:lnTo>
                  <a:lnTo>
                    <a:pt x="284" y="1141"/>
                  </a:lnTo>
                  <a:lnTo>
                    <a:pt x="286" y="1141"/>
                  </a:lnTo>
                  <a:lnTo>
                    <a:pt x="288" y="1141"/>
                  </a:lnTo>
                  <a:lnTo>
                    <a:pt x="290" y="1142"/>
                  </a:lnTo>
                  <a:lnTo>
                    <a:pt x="293" y="1142"/>
                  </a:lnTo>
                  <a:lnTo>
                    <a:pt x="295" y="1142"/>
                  </a:lnTo>
                  <a:lnTo>
                    <a:pt x="297" y="1142"/>
                  </a:lnTo>
                  <a:lnTo>
                    <a:pt x="299" y="1142"/>
                  </a:lnTo>
                  <a:lnTo>
                    <a:pt x="302" y="1141"/>
                  </a:lnTo>
                  <a:lnTo>
                    <a:pt x="304" y="1141"/>
                  </a:lnTo>
                  <a:lnTo>
                    <a:pt x="307" y="1141"/>
                  </a:lnTo>
                  <a:lnTo>
                    <a:pt x="310" y="1140"/>
                  </a:lnTo>
                  <a:lnTo>
                    <a:pt x="312" y="1140"/>
                  </a:lnTo>
                  <a:lnTo>
                    <a:pt x="314" y="1139"/>
                  </a:lnTo>
                  <a:lnTo>
                    <a:pt x="318" y="1138"/>
                  </a:lnTo>
                  <a:lnTo>
                    <a:pt x="320" y="1137"/>
                  </a:lnTo>
                  <a:lnTo>
                    <a:pt x="322" y="1137"/>
                  </a:lnTo>
                  <a:lnTo>
                    <a:pt x="325" y="1136"/>
                  </a:lnTo>
                  <a:lnTo>
                    <a:pt x="328" y="1134"/>
                  </a:lnTo>
                  <a:lnTo>
                    <a:pt x="330" y="1133"/>
                  </a:lnTo>
                  <a:lnTo>
                    <a:pt x="333" y="1132"/>
                  </a:lnTo>
                  <a:lnTo>
                    <a:pt x="336" y="1131"/>
                  </a:lnTo>
                  <a:lnTo>
                    <a:pt x="338" y="1130"/>
                  </a:lnTo>
                  <a:lnTo>
                    <a:pt x="341" y="1129"/>
                  </a:lnTo>
                  <a:lnTo>
                    <a:pt x="344" y="1128"/>
                  </a:lnTo>
                  <a:lnTo>
                    <a:pt x="347" y="1126"/>
                  </a:lnTo>
                  <a:lnTo>
                    <a:pt x="349" y="1125"/>
                  </a:lnTo>
                  <a:lnTo>
                    <a:pt x="351" y="1124"/>
                  </a:lnTo>
                  <a:lnTo>
                    <a:pt x="354" y="1122"/>
                  </a:lnTo>
                  <a:lnTo>
                    <a:pt x="356" y="1121"/>
                  </a:lnTo>
                  <a:lnTo>
                    <a:pt x="358" y="1118"/>
                  </a:lnTo>
                  <a:lnTo>
                    <a:pt x="360" y="1117"/>
                  </a:lnTo>
                  <a:lnTo>
                    <a:pt x="363" y="1115"/>
                  </a:lnTo>
                  <a:lnTo>
                    <a:pt x="365" y="1113"/>
                  </a:lnTo>
                  <a:lnTo>
                    <a:pt x="367" y="1111"/>
                  </a:lnTo>
                  <a:lnTo>
                    <a:pt x="370" y="1110"/>
                  </a:lnTo>
                  <a:lnTo>
                    <a:pt x="372" y="1108"/>
                  </a:lnTo>
                  <a:lnTo>
                    <a:pt x="373" y="1105"/>
                  </a:lnTo>
                  <a:lnTo>
                    <a:pt x="375" y="1104"/>
                  </a:lnTo>
                  <a:lnTo>
                    <a:pt x="376" y="1102"/>
                  </a:lnTo>
                  <a:lnTo>
                    <a:pt x="379" y="1100"/>
                  </a:lnTo>
                  <a:lnTo>
                    <a:pt x="380" y="1098"/>
                  </a:lnTo>
                  <a:lnTo>
                    <a:pt x="382" y="1096"/>
                  </a:lnTo>
                  <a:lnTo>
                    <a:pt x="383" y="1094"/>
                  </a:lnTo>
                  <a:lnTo>
                    <a:pt x="384" y="1092"/>
                  </a:lnTo>
                  <a:lnTo>
                    <a:pt x="385" y="1090"/>
                  </a:lnTo>
                  <a:lnTo>
                    <a:pt x="386" y="1088"/>
                  </a:lnTo>
                  <a:lnTo>
                    <a:pt x="388" y="1086"/>
                  </a:lnTo>
                  <a:lnTo>
                    <a:pt x="389" y="1084"/>
                  </a:lnTo>
                  <a:lnTo>
                    <a:pt x="390" y="1083"/>
                  </a:lnTo>
                  <a:lnTo>
                    <a:pt x="390" y="1081"/>
                  </a:lnTo>
                  <a:lnTo>
                    <a:pt x="391" y="1079"/>
                  </a:lnTo>
                  <a:lnTo>
                    <a:pt x="392" y="1076"/>
                  </a:lnTo>
                  <a:lnTo>
                    <a:pt x="392" y="1075"/>
                  </a:lnTo>
                  <a:lnTo>
                    <a:pt x="393" y="1073"/>
                  </a:lnTo>
                  <a:lnTo>
                    <a:pt x="393" y="1072"/>
                  </a:lnTo>
                  <a:lnTo>
                    <a:pt x="394" y="1070"/>
                  </a:lnTo>
                  <a:lnTo>
                    <a:pt x="394" y="1069"/>
                  </a:lnTo>
                  <a:lnTo>
                    <a:pt x="394" y="1068"/>
                  </a:lnTo>
                  <a:lnTo>
                    <a:pt x="394" y="1066"/>
                  </a:lnTo>
                  <a:lnTo>
                    <a:pt x="396" y="1065"/>
                  </a:lnTo>
                  <a:lnTo>
                    <a:pt x="396" y="1064"/>
                  </a:lnTo>
                  <a:lnTo>
                    <a:pt x="397" y="1061"/>
                  </a:lnTo>
                  <a:lnTo>
                    <a:pt x="397" y="1060"/>
                  </a:lnTo>
                  <a:lnTo>
                    <a:pt x="397" y="1059"/>
                  </a:lnTo>
                  <a:lnTo>
                    <a:pt x="397" y="1058"/>
                  </a:lnTo>
                  <a:lnTo>
                    <a:pt x="397" y="1057"/>
                  </a:lnTo>
                  <a:lnTo>
                    <a:pt x="397" y="1056"/>
                  </a:lnTo>
                  <a:lnTo>
                    <a:pt x="398" y="1055"/>
                  </a:lnTo>
                  <a:lnTo>
                    <a:pt x="398" y="1053"/>
                  </a:lnTo>
                  <a:lnTo>
                    <a:pt x="399" y="1052"/>
                  </a:lnTo>
                  <a:lnTo>
                    <a:pt x="399" y="1051"/>
                  </a:lnTo>
                  <a:lnTo>
                    <a:pt x="399" y="1050"/>
                  </a:lnTo>
                  <a:lnTo>
                    <a:pt x="400" y="1049"/>
                  </a:lnTo>
                  <a:lnTo>
                    <a:pt x="401" y="1046"/>
                  </a:lnTo>
                  <a:lnTo>
                    <a:pt x="401" y="1045"/>
                  </a:lnTo>
                  <a:lnTo>
                    <a:pt x="402" y="1043"/>
                  </a:lnTo>
                  <a:lnTo>
                    <a:pt x="403" y="1042"/>
                  </a:lnTo>
                  <a:lnTo>
                    <a:pt x="403" y="1040"/>
                  </a:lnTo>
                  <a:lnTo>
                    <a:pt x="406" y="1039"/>
                  </a:lnTo>
                  <a:lnTo>
                    <a:pt x="406" y="1038"/>
                  </a:lnTo>
                  <a:lnTo>
                    <a:pt x="408" y="1036"/>
                  </a:lnTo>
                  <a:lnTo>
                    <a:pt x="409" y="1033"/>
                  </a:lnTo>
                  <a:lnTo>
                    <a:pt x="410" y="1032"/>
                  </a:lnTo>
                  <a:lnTo>
                    <a:pt x="411" y="1031"/>
                  </a:lnTo>
                  <a:lnTo>
                    <a:pt x="412" y="1029"/>
                  </a:lnTo>
                  <a:lnTo>
                    <a:pt x="414" y="1028"/>
                  </a:lnTo>
                  <a:lnTo>
                    <a:pt x="415" y="1027"/>
                  </a:lnTo>
                  <a:lnTo>
                    <a:pt x="417" y="1025"/>
                  </a:lnTo>
                  <a:lnTo>
                    <a:pt x="418" y="1024"/>
                  </a:lnTo>
                  <a:lnTo>
                    <a:pt x="419" y="1023"/>
                  </a:lnTo>
                  <a:lnTo>
                    <a:pt x="422" y="1022"/>
                  </a:lnTo>
                  <a:lnTo>
                    <a:pt x="423" y="1022"/>
                  </a:lnTo>
                  <a:lnTo>
                    <a:pt x="424" y="1021"/>
                  </a:lnTo>
                  <a:lnTo>
                    <a:pt x="426" y="1021"/>
                  </a:lnTo>
                  <a:lnTo>
                    <a:pt x="427" y="1020"/>
                  </a:lnTo>
                  <a:lnTo>
                    <a:pt x="428" y="1020"/>
                  </a:lnTo>
                  <a:lnTo>
                    <a:pt x="431" y="1018"/>
                  </a:lnTo>
                  <a:lnTo>
                    <a:pt x="432" y="1018"/>
                  </a:lnTo>
                  <a:lnTo>
                    <a:pt x="433" y="1018"/>
                  </a:lnTo>
                  <a:lnTo>
                    <a:pt x="435" y="1018"/>
                  </a:lnTo>
                  <a:lnTo>
                    <a:pt x="436" y="1018"/>
                  </a:lnTo>
                  <a:lnTo>
                    <a:pt x="437" y="1018"/>
                  </a:lnTo>
                  <a:lnTo>
                    <a:pt x="440" y="1020"/>
                  </a:lnTo>
                  <a:lnTo>
                    <a:pt x="442" y="1020"/>
                  </a:lnTo>
                  <a:lnTo>
                    <a:pt x="443" y="1020"/>
                  </a:lnTo>
                  <a:lnTo>
                    <a:pt x="445" y="1021"/>
                  </a:lnTo>
                  <a:lnTo>
                    <a:pt x="446" y="1021"/>
                  </a:lnTo>
                  <a:lnTo>
                    <a:pt x="449" y="1022"/>
                  </a:lnTo>
                  <a:lnTo>
                    <a:pt x="451" y="1022"/>
                  </a:lnTo>
                  <a:lnTo>
                    <a:pt x="452" y="1023"/>
                  </a:lnTo>
                  <a:lnTo>
                    <a:pt x="454" y="1024"/>
                  </a:lnTo>
                  <a:lnTo>
                    <a:pt x="455" y="1024"/>
                  </a:lnTo>
                  <a:lnTo>
                    <a:pt x="458" y="1025"/>
                  </a:lnTo>
                  <a:lnTo>
                    <a:pt x="460" y="1026"/>
                  </a:lnTo>
                  <a:lnTo>
                    <a:pt x="462" y="1027"/>
                  </a:lnTo>
                  <a:lnTo>
                    <a:pt x="464" y="1027"/>
                  </a:lnTo>
                  <a:lnTo>
                    <a:pt x="466" y="1028"/>
                  </a:lnTo>
                  <a:lnTo>
                    <a:pt x="468" y="1029"/>
                  </a:lnTo>
                  <a:lnTo>
                    <a:pt x="469" y="1029"/>
                  </a:lnTo>
                  <a:lnTo>
                    <a:pt x="471" y="1030"/>
                  </a:lnTo>
                  <a:lnTo>
                    <a:pt x="474" y="1030"/>
                  </a:lnTo>
                  <a:lnTo>
                    <a:pt x="476" y="1031"/>
                  </a:lnTo>
                  <a:lnTo>
                    <a:pt x="477" y="1031"/>
                  </a:lnTo>
                  <a:lnTo>
                    <a:pt x="478" y="1031"/>
                  </a:lnTo>
                  <a:lnTo>
                    <a:pt x="480" y="1032"/>
                  </a:lnTo>
                  <a:lnTo>
                    <a:pt x="483" y="1032"/>
                  </a:lnTo>
                  <a:lnTo>
                    <a:pt x="484" y="1032"/>
                  </a:lnTo>
                  <a:lnTo>
                    <a:pt x="485" y="1033"/>
                  </a:lnTo>
                  <a:lnTo>
                    <a:pt x="487" y="1033"/>
                  </a:lnTo>
                  <a:lnTo>
                    <a:pt x="488" y="1033"/>
                  </a:lnTo>
                  <a:lnTo>
                    <a:pt x="489" y="1033"/>
                  </a:lnTo>
                  <a:lnTo>
                    <a:pt x="490" y="1033"/>
                  </a:lnTo>
                  <a:lnTo>
                    <a:pt x="492" y="1033"/>
                  </a:lnTo>
                  <a:lnTo>
                    <a:pt x="494" y="1033"/>
                  </a:lnTo>
                  <a:lnTo>
                    <a:pt x="495" y="1033"/>
                  </a:lnTo>
                  <a:lnTo>
                    <a:pt x="496" y="1033"/>
                  </a:lnTo>
                  <a:lnTo>
                    <a:pt x="497" y="1033"/>
                  </a:lnTo>
                  <a:lnTo>
                    <a:pt x="498" y="1033"/>
                  </a:lnTo>
                  <a:lnTo>
                    <a:pt x="499" y="1033"/>
                  </a:lnTo>
                  <a:lnTo>
                    <a:pt x="501" y="1033"/>
                  </a:lnTo>
                  <a:lnTo>
                    <a:pt x="503" y="1033"/>
                  </a:lnTo>
                  <a:lnTo>
                    <a:pt x="504" y="1033"/>
                  </a:lnTo>
                  <a:lnTo>
                    <a:pt x="505" y="1033"/>
                  </a:lnTo>
                  <a:lnTo>
                    <a:pt x="506" y="1035"/>
                  </a:lnTo>
                  <a:lnTo>
                    <a:pt x="507" y="1035"/>
                  </a:lnTo>
                  <a:lnTo>
                    <a:pt x="510" y="1036"/>
                  </a:lnTo>
                  <a:lnTo>
                    <a:pt x="512" y="1037"/>
                  </a:lnTo>
                  <a:lnTo>
                    <a:pt x="513" y="1038"/>
                  </a:lnTo>
                  <a:lnTo>
                    <a:pt x="514" y="1038"/>
                  </a:lnTo>
                  <a:lnTo>
                    <a:pt x="515" y="1039"/>
                  </a:lnTo>
                  <a:lnTo>
                    <a:pt x="516" y="1040"/>
                  </a:lnTo>
                  <a:lnTo>
                    <a:pt x="519" y="1041"/>
                  </a:lnTo>
                  <a:lnTo>
                    <a:pt x="520" y="1042"/>
                  </a:lnTo>
                  <a:lnTo>
                    <a:pt x="522" y="1043"/>
                  </a:lnTo>
                  <a:lnTo>
                    <a:pt x="523" y="1044"/>
                  </a:lnTo>
                  <a:lnTo>
                    <a:pt x="525" y="1046"/>
                  </a:lnTo>
                  <a:lnTo>
                    <a:pt x="528" y="1047"/>
                  </a:lnTo>
                  <a:lnTo>
                    <a:pt x="530" y="1050"/>
                  </a:lnTo>
                  <a:lnTo>
                    <a:pt x="531" y="1051"/>
                  </a:lnTo>
                  <a:lnTo>
                    <a:pt x="533" y="1053"/>
                  </a:lnTo>
                  <a:lnTo>
                    <a:pt x="536" y="1054"/>
                  </a:lnTo>
                  <a:lnTo>
                    <a:pt x="538" y="1056"/>
                  </a:lnTo>
                  <a:lnTo>
                    <a:pt x="539" y="1057"/>
                  </a:lnTo>
                  <a:lnTo>
                    <a:pt x="541" y="1059"/>
                  </a:lnTo>
                  <a:lnTo>
                    <a:pt x="544" y="1060"/>
                  </a:lnTo>
                  <a:lnTo>
                    <a:pt x="546" y="1063"/>
                  </a:lnTo>
                  <a:lnTo>
                    <a:pt x="548" y="1064"/>
                  </a:lnTo>
                  <a:lnTo>
                    <a:pt x="550" y="1065"/>
                  </a:lnTo>
                  <a:lnTo>
                    <a:pt x="553" y="1066"/>
                  </a:lnTo>
                  <a:lnTo>
                    <a:pt x="555" y="1068"/>
                  </a:lnTo>
                  <a:lnTo>
                    <a:pt x="557" y="1069"/>
                  </a:lnTo>
                  <a:lnTo>
                    <a:pt x="559" y="1070"/>
                  </a:lnTo>
                  <a:lnTo>
                    <a:pt x="562" y="1071"/>
                  </a:lnTo>
                  <a:lnTo>
                    <a:pt x="564" y="1072"/>
                  </a:lnTo>
                  <a:lnTo>
                    <a:pt x="566" y="1073"/>
                  </a:lnTo>
                  <a:lnTo>
                    <a:pt x="568" y="1074"/>
                  </a:lnTo>
                  <a:lnTo>
                    <a:pt x="571" y="1075"/>
                  </a:lnTo>
                  <a:lnTo>
                    <a:pt x="573" y="1076"/>
                  </a:lnTo>
                  <a:lnTo>
                    <a:pt x="575" y="1078"/>
                  </a:lnTo>
                  <a:lnTo>
                    <a:pt x="577" y="1079"/>
                  </a:lnTo>
                  <a:lnTo>
                    <a:pt x="580" y="1080"/>
                  </a:lnTo>
                  <a:lnTo>
                    <a:pt x="582" y="1081"/>
                  </a:lnTo>
                  <a:lnTo>
                    <a:pt x="584" y="1082"/>
                  </a:lnTo>
                  <a:lnTo>
                    <a:pt x="588" y="1083"/>
                  </a:lnTo>
                  <a:lnTo>
                    <a:pt x="590" y="1083"/>
                  </a:lnTo>
                  <a:lnTo>
                    <a:pt x="592" y="1084"/>
                  </a:lnTo>
                  <a:lnTo>
                    <a:pt x="596" y="1085"/>
                  </a:lnTo>
                  <a:lnTo>
                    <a:pt x="598" y="1086"/>
                  </a:lnTo>
                  <a:lnTo>
                    <a:pt x="600" y="1087"/>
                  </a:lnTo>
                  <a:lnTo>
                    <a:pt x="602" y="1087"/>
                  </a:lnTo>
                  <a:lnTo>
                    <a:pt x="606" y="1088"/>
                  </a:lnTo>
                  <a:lnTo>
                    <a:pt x="608" y="1089"/>
                  </a:lnTo>
                  <a:lnTo>
                    <a:pt x="610" y="1090"/>
                  </a:lnTo>
                  <a:lnTo>
                    <a:pt x="613" y="1092"/>
                  </a:lnTo>
                  <a:lnTo>
                    <a:pt x="615" y="1092"/>
                  </a:lnTo>
                  <a:lnTo>
                    <a:pt x="617" y="1093"/>
                  </a:lnTo>
                  <a:lnTo>
                    <a:pt x="618" y="1093"/>
                  </a:lnTo>
                  <a:lnTo>
                    <a:pt x="620" y="1094"/>
                  </a:lnTo>
                  <a:lnTo>
                    <a:pt x="622" y="1094"/>
                  </a:lnTo>
                  <a:lnTo>
                    <a:pt x="623" y="1094"/>
                  </a:lnTo>
                  <a:lnTo>
                    <a:pt x="625" y="1094"/>
                  </a:lnTo>
                  <a:lnTo>
                    <a:pt x="626" y="1094"/>
                  </a:lnTo>
                  <a:lnTo>
                    <a:pt x="627" y="1094"/>
                  </a:lnTo>
                  <a:lnTo>
                    <a:pt x="628" y="1094"/>
                  </a:lnTo>
                  <a:lnTo>
                    <a:pt x="629" y="1093"/>
                  </a:lnTo>
                  <a:lnTo>
                    <a:pt x="631" y="1093"/>
                  </a:lnTo>
                  <a:lnTo>
                    <a:pt x="631" y="1092"/>
                  </a:lnTo>
                  <a:lnTo>
                    <a:pt x="632" y="1090"/>
                  </a:lnTo>
                  <a:lnTo>
                    <a:pt x="632" y="1089"/>
                  </a:lnTo>
                  <a:lnTo>
                    <a:pt x="633" y="1088"/>
                  </a:lnTo>
                  <a:lnTo>
                    <a:pt x="633" y="1087"/>
                  </a:lnTo>
                  <a:lnTo>
                    <a:pt x="633" y="1085"/>
                  </a:lnTo>
                  <a:lnTo>
                    <a:pt x="634" y="1083"/>
                  </a:lnTo>
                  <a:lnTo>
                    <a:pt x="633" y="1083"/>
                  </a:lnTo>
                  <a:lnTo>
                    <a:pt x="633" y="1082"/>
                  </a:lnTo>
                  <a:lnTo>
                    <a:pt x="633" y="1081"/>
                  </a:lnTo>
                  <a:lnTo>
                    <a:pt x="633" y="1080"/>
                  </a:lnTo>
                  <a:lnTo>
                    <a:pt x="633" y="1079"/>
                  </a:lnTo>
                  <a:lnTo>
                    <a:pt x="633" y="1078"/>
                  </a:lnTo>
                  <a:lnTo>
                    <a:pt x="633" y="1076"/>
                  </a:lnTo>
                  <a:lnTo>
                    <a:pt x="633" y="1075"/>
                  </a:lnTo>
                  <a:lnTo>
                    <a:pt x="632" y="1074"/>
                  </a:lnTo>
                  <a:lnTo>
                    <a:pt x="632" y="1072"/>
                  </a:lnTo>
                  <a:lnTo>
                    <a:pt x="632" y="1071"/>
                  </a:lnTo>
                  <a:lnTo>
                    <a:pt x="632" y="1070"/>
                  </a:lnTo>
                  <a:lnTo>
                    <a:pt x="632" y="1069"/>
                  </a:lnTo>
                  <a:lnTo>
                    <a:pt x="631" y="1067"/>
                  </a:lnTo>
                  <a:lnTo>
                    <a:pt x="631" y="1066"/>
                  </a:lnTo>
                  <a:lnTo>
                    <a:pt x="629" y="1064"/>
                  </a:lnTo>
                  <a:lnTo>
                    <a:pt x="629" y="1063"/>
                  </a:lnTo>
                  <a:lnTo>
                    <a:pt x="629" y="1061"/>
                  </a:lnTo>
                  <a:lnTo>
                    <a:pt x="629" y="1059"/>
                  </a:lnTo>
                  <a:lnTo>
                    <a:pt x="628" y="1058"/>
                  </a:lnTo>
                  <a:lnTo>
                    <a:pt x="628" y="1057"/>
                  </a:lnTo>
                  <a:lnTo>
                    <a:pt x="628" y="1056"/>
                  </a:lnTo>
                  <a:lnTo>
                    <a:pt x="627" y="1055"/>
                  </a:lnTo>
                  <a:lnTo>
                    <a:pt x="627" y="1054"/>
                  </a:lnTo>
                  <a:lnTo>
                    <a:pt x="627" y="1053"/>
                  </a:lnTo>
                  <a:lnTo>
                    <a:pt x="627" y="1052"/>
                  </a:lnTo>
                  <a:lnTo>
                    <a:pt x="626" y="1051"/>
                  </a:lnTo>
                  <a:lnTo>
                    <a:pt x="626" y="1050"/>
                  </a:lnTo>
                  <a:lnTo>
                    <a:pt x="625" y="1046"/>
                  </a:lnTo>
                  <a:lnTo>
                    <a:pt x="625" y="1043"/>
                  </a:lnTo>
                  <a:lnTo>
                    <a:pt x="624" y="1040"/>
                  </a:lnTo>
                  <a:lnTo>
                    <a:pt x="623" y="1038"/>
                  </a:lnTo>
                  <a:lnTo>
                    <a:pt x="623" y="1035"/>
                  </a:lnTo>
                  <a:lnTo>
                    <a:pt x="622" y="1031"/>
                  </a:lnTo>
                  <a:lnTo>
                    <a:pt x="620" y="1029"/>
                  </a:lnTo>
                  <a:lnTo>
                    <a:pt x="620" y="1027"/>
                  </a:lnTo>
                  <a:lnTo>
                    <a:pt x="619" y="1024"/>
                  </a:lnTo>
                  <a:lnTo>
                    <a:pt x="618" y="1021"/>
                  </a:lnTo>
                  <a:lnTo>
                    <a:pt x="617" y="1018"/>
                  </a:lnTo>
                  <a:lnTo>
                    <a:pt x="616" y="1016"/>
                  </a:lnTo>
                  <a:lnTo>
                    <a:pt x="615" y="1014"/>
                  </a:lnTo>
                  <a:lnTo>
                    <a:pt x="614" y="1012"/>
                  </a:lnTo>
                  <a:lnTo>
                    <a:pt x="613" y="1010"/>
                  </a:lnTo>
                  <a:lnTo>
                    <a:pt x="611" y="1008"/>
                  </a:lnTo>
                  <a:lnTo>
                    <a:pt x="609" y="1006"/>
                  </a:lnTo>
                  <a:lnTo>
                    <a:pt x="608" y="1003"/>
                  </a:lnTo>
                  <a:lnTo>
                    <a:pt x="607" y="1002"/>
                  </a:lnTo>
                  <a:lnTo>
                    <a:pt x="605" y="1000"/>
                  </a:lnTo>
                  <a:lnTo>
                    <a:pt x="602" y="999"/>
                  </a:lnTo>
                  <a:lnTo>
                    <a:pt x="601" y="997"/>
                  </a:lnTo>
                  <a:lnTo>
                    <a:pt x="600" y="996"/>
                  </a:lnTo>
                  <a:lnTo>
                    <a:pt x="598" y="995"/>
                  </a:lnTo>
                  <a:lnTo>
                    <a:pt x="596" y="993"/>
                  </a:lnTo>
                  <a:lnTo>
                    <a:pt x="594" y="992"/>
                  </a:lnTo>
                  <a:lnTo>
                    <a:pt x="593" y="991"/>
                  </a:lnTo>
                  <a:lnTo>
                    <a:pt x="591" y="988"/>
                  </a:lnTo>
                  <a:lnTo>
                    <a:pt x="590" y="986"/>
                  </a:lnTo>
                  <a:lnTo>
                    <a:pt x="589" y="985"/>
                  </a:lnTo>
                  <a:lnTo>
                    <a:pt x="588" y="983"/>
                  </a:lnTo>
                  <a:lnTo>
                    <a:pt x="587" y="982"/>
                  </a:lnTo>
                  <a:lnTo>
                    <a:pt x="585" y="980"/>
                  </a:lnTo>
                  <a:lnTo>
                    <a:pt x="584" y="978"/>
                  </a:lnTo>
                  <a:lnTo>
                    <a:pt x="583" y="975"/>
                  </a:lnTo>
                  <a:lnTo>
                    <a:pt x="583" y="972"/>
                  </a:lnTo>
                  <a:lnTo>
                    <a:pt x="582" y="970"/>
                  </a:lnTo>
                  <a:lnTo>
                    <a:pt x="582" y="968"/>
                  </a:lnTo>
                  <a:lnTo>
                    <a:pt x="582" y="965"/>
                  </a:lnTo>
                  <a:lnTo>
                    <a:pt x="581" y="963"/>
                  </a:lnTo>
                  <a:lnTo>
                    <a:pt x="581" y="960"/>
                  </a:lnTo>
                  <a:lnTo>
                    <a:pt x="581" y="957"/>
                  </a:lnTo>
                  <a:lnTo>
                    <a:pt x="581" y="955"/>
                  </a:lnTo>
                  <a:lnTo>
                    <a:pt x="581" y="952"/>
                  </a:lnTo>
                  <a:lnTo>
                    <a:pt x="581" y="950"/>
                  </a:lnTo>
                  <a:lnTo>
                    <a:pt x="581" y="948"/>
                  </a:lnTo>
                  <a:lnTo>
                    <a:pt x="581" y="944"/>
                  </a:lnTo>
                  <a:lnTo>
                    <a:pt x="581" y="942"/>
                  </a:lnTo>
                  <a:lnTo>
                    <a:pt x="580" y="940"/>
                  </a:lnTo>
                  <a:lnTo>
                    <a:pt x="580" y="937"/>
                  </a:lnTo>
                  <a:lnTo>
                    <a:pt x="580" y="935"/>
                  </a:lnTo>
                  <a:lnTo>
                    <a:pt x="580" y="933"/>
                  </a:lnTo>
                  <a:lnTo>
                    <a:pt x="580" y="930"/>
                  </a:lnTo>
                  <a:lnTo>
                    <a:pt x="580" y="928"/>
                  </a:lnTo>
                  <a:lnTo>
                    <a:pt x="580" y="926"/>
                  </a:lnTo>
                  <a:lnTo>
                    <a:pt x="580" y="924"/>
                  </a:lnTo>
                  <a:lnTo>
                    <a:pt x="580" y="921"/>
                  </a:lnTo>
                  <a:lnTo>
                    <a:pt x="580" y="919"/>
                  </a:lnTo>
                  <a:lnTo>
                    <a:pt x="580" y="916"/>
                  </a:lnTo>
                  <a:lnTo>
                    <a:pt x="580" y="914"/>
                  </a:lnTo>
                  <a:lnTo>
                    <a:pt x="580" y="911"/>
                  </a:lnTo>
                  <a:lnTo>
                    <a:pt x="580" y="909"/>
                  </a:lnTo>
                  <a:lnTo>
                    <a:pt x="579" y="906"/>
                  </a:lnTo>
                  <a:lnTo>
                    <a:pt x="579" y="904"/>
                  </a:lnTo>
                  <a:lnTo>
                    <a:pt x="579" y="900"/>
                  </a:lnTo>
                  <a:lnTo>
                    <a:pt x="577" y="897"/>
                  </a:lnTo>
                  <a:lnTo>
                    <a:pt x="577" y="894"/>
                  </a:lnTo>
                  <a:lnTo>
                    <a:pt x="577" y="891"/>
                  </a:lnTo>
                  <a:lnTo>
                    <a:pt x="576" y="887"/>
                  </a:lnTo>
                  <a:lnTo>
                    <a:pt x="575" y="884"/>
                  </a:lnTo>
                  <a:lnTo>
                    <a:pt x="575" y="881"/>
                  </a:lnTo>
                  <a:lnTo>
                    <a:pt x="575" y="877"/>
                  </a:lnTo>
                  <a:lnTo>
                    <a:pt x="574" y="874"/>
                  </a:lnTo>
                  <a:lnTo>
                    <a:pt x="574" y="870"/>
                  </a:lnTo>
                  <a:lnTo>
                    <a:pt x="573" y="868"/>
                  </a:lnTo>
                  <a:lnTo>
                    <a:pt x="573" y="865"/>
                  </a:lnTo>
                  <a:lnTo>
                    <a:pt x="572" y="862"/>
                  </a:lnTo>
                  <a:lnTo>
                    <a:pt x="572" y="859"/>
                  </a:lnTo>
                  <a:lnTo>
                    <a:pt x="571" y="856"/>
                  </a:lnTo>
                  <a:lnTo>
                    <a:pt x="571" y="854"/>
                  </a:lnTo>
                  <a:lnTo>
                    <a:pt x="571" y="851"/>
                  </a:lnTo>
                  <a:lnTo>
                    <a:pt x="571" y="849"/>
                  </a:lnTo>
                  <a:lnTo>
                    <a:pt x="571" y="847"/>
                  </a:lnTo>
                  <a:lnTo>
                    <a:pt x="570" y="844"/>
                  </a:lnTo>
                  <a:lnTo>
                    <a:pt x="570" y="843"/>
                  </a:lnTo>
                  <a:lnTo>
                    <a:pt x="570" y="841"/>
                  </a:lnTo>
                  <a:lnTo>
                    <a:pt x="568" y="840"/>
                  </a:lnTo>
                  <a:lnTo>
                    <a:pt x="568" y="838"/>
                  </a:lnTo>
                  <a:lnTo>
                    <a:pt x="568" y="837"/>
                  </a:lnTo>
                  <a:lnTo>
                    <a:pt x="568" y="836"/>
                  </a:lnTo>
                  <a:lnTo>
                    <a:pt x="567" y="834"/>
                  </a:lnTo>
                  <a:lnTo>
                    <a:pt x="566" y="833"/>
                  </a:lnTo>
                  <a:lnTo>
                    <a:pt x="566" y="832"/>
                  </a:lnTo>
                  <a:lnTo>
                    <a:pt x="565" y="830"/>
                  </a:lnTo>
                  <a:lnTo>
                    <a:pt x="564" y="829"/>
                  </a:lnTo>
                  <a:lnTo>
                    <a:pt x="564" y="827"/>
                  </a:lnTo>
                  <a:lnTo>
                    <a:pt x="562" y="826"/>
                  </a:lnTo>
                  <a:lnTo>
                    <a:pt x="561" y="824"/>
                  </a:lnTo>
                  <a:lnTo>
                    <a:pt x="559" y="823"/>
                  </a:lnTo>
                  <a:lnTo>
                    <a:pt x="558" y="821"/>
                  </a:lnTo>
                  <a:lnTo>
                    <a:pt x="556" y="819"/>
                  </a:lnTo>
                  <a:lnTo>
                    <a:pt x="555" y="818"/>
                  </a:lnTo>
                  <a:lnTo>
                    <a:pt x="554" y="815"/>
                  </a:lnTo>
                  <a:lnTo>
                    <a:pt x="551" y="813"/>
                  </a:lnTo>
                  <a:lnTo>
                    <a:pt x="550" y="811"/>
                  </a:lnTo>
                  <a:lnTo>
                    <a:pt x="548" y="810"/>
                  </a:lnTo>
                  <a:lnTo>
                    <a:pt x="547" y="808"/>
                  </a:lnTo>
                  <a:lnTo>
                    <a:pt x="546" y="806"/>
                  </a:lnTo>
                  <a:lnTo>
                    <a:pt x="544" y="804"/>
                  </a:lnTo>
                  <a:lnTo>
                    <a:pt x="544" y="800"/>
                  </a:lnTo>
                  <a:lnTo>
                    <a:pt x="541" y="798"/>
                  </a:lnTo>
                  <a:lnTo>
                    <a:pt x="541" y="796"/>
                  </a:lnTo>
                  <a:lnTo>
                    <a:pt x="539" y="794"/>
                  </a:lnTo>
                  <a:lnTo>
                    <a:pt x="539" y="791"/>
                  </a:lnTo>
                  <a:lnTo>
                    <a:pt x="538" y="789"/>
                  </a:lnTo>
                  <a:lnTo>
                    <a:pt x="537" y="786"/>
                  </a:lnTo>
                  <a:lnTo>
                    <a:pt x="537" y="783"/>
                  </a:lnTo>
                  <a:lnTo>
                    <a:pt x="537" y="781"/>
                  </a:lnTo>
                  <a:lnTo>
                    <a:pt x="537" y="778"/>
                  </a:lnTo>
                  <a:lnTo>
                    <a:pt x="537" y="776"/>
                  </a:lnTo>
                  <a:lnTo>
                    <a:pt x="537" y="774"/>
                  </a:lnTo>
                  <a:lnTo>
                    <a:pt x="537" y="771"/>
                  </a:lnTo>
                  <a:lnTo>
                    <a:pt x="537" y="769"/>
                  </a:lnTo>
                  <a:lnTo>
                    <a:pt x="537" y="767"/>
                  </a:lnTo>
                  <a:lnTo>
                    <a:pt x="538" y="765"/>
                  </a:lnTo>
                  <a:lnTo>
                    <a:pt x="539" y="763"/>
                  </a:lnTo>
                  <a:lnTo>
                    <a:pt x="539" y="761"/>
                  </a:lnTo>
                  <a:lnTo>
                    <a:pt x="541" y="760"/>
                  </a:lnTo>
                  <a:lnTo>
                    <a:pt x="541" y="758"/>
                  </a:lnTo>
                  <a:lnTo>
                    <a:pt x="544" y="757"/>
                  </a:lnTo>
                  <a:lnTo>
                    <a:pt x="545" y="756"/>
                  </a:lnTo>
                  <a:lnTo>
                    <a:pt x="546" y="755"/>
                  </a:lnTo>
                  <a:lnTo>
                    <a:pt x="547" y="754"/>
                  </a:lnTo>
                  <a:lnTo>
                    <a:pt x="549" y="754"/>
                  </a:lnTo>
                  <a:lnTo>
                    <a:pt x="550" y="753"/>
                  </a:lnTo>
                  <a:lnTo>
                    <a:pt x="553" y="753"/>
                  </a:lnTo>
                  <a:lnTo>
                    <a:pt x="555" y="753"/>
                  </a:lnTo>
                  <a:lnTo>
                    <a:pt x="557" y="753"/>
                  </a:lnTo>
                  <a:lnTo>
                    <a:pt x="559" y="753"/>
                  </a:lnTo>
                  <a:lnTo>
                    <a:pt x="562" y="753"/>
                  </a:lnTo>
                  <a:lnTo>
                    <a:pt x="564" y="753"/>
                  </a:lnTo>
                  <a:lnTo>
                    <a:pt x="567" y="754"/>
                  </a:lnTo>
                  <a:lnTo>
                    <a:pt x="570" y="754"/>
                  </a:lnTo>
                  <a:lnTo>
                    <a:pt x="573" y="754"/>
                  </a:lnTo>
                  <a:lnTo>
                    <a:pt x="575" y="755"/>
                  </a:lnTo>
                  <a:lnTo>
                    <a:pt x="579" y="755"/>
                  </a:lnTo>
                  <a:lnTo>
                    <a:pt x="582" y="756"/>
                  </a:lnTo>
                  <a:lnTo>
                    <a:pt x="584" y="756"/>
                  </a:lnTo>
                  <a:lnTo>
                    <a:pt x="588" y="757"/>
                  </a:lnTo>
                  <a:lnTo>
                    <a:pt x="591" y="758"/>
                  </a:lnTo>
                  <a:lnTo>
                    <a:pt x="594" y="758"/>
                  </a:lnTo>
                  <a:lnTo>
                    <a:pt x="597" y="760"/>
                  </a:lnTo>
                  <a:lnTo>
                    <a:pt x="600" y="761"/>
                  </a:lnTo>
                  <a:lnTo>
                    <a:pt x="602" y="761"/>
                  </a:lnTo>
                  <a:lnTo>
                    <a:pt x="606" y="762"/>
                  </a:lnTo>
                  <a:lnTo>
                    <a:pt x="609" y="763"/>
                  </a:lnTo>
                  <a:lnTo>
                    <a:pt x="611" y="763"/>
                  </a:lnTo>
                  <a:lnTo>
                    <a:pt x="614" y="764"/>
                  </a:lnTo>
                  <a:lnTo>
                    <a:pt x="616" y="764"/>
                  </a:lnTo>
                  <a:lnTo>
                    <a:pt x="618" y="765"/>
                  </a:lnTo>
                  <a:lnTo>
                    <a:pt x="620" y="765"/>
                  </a:lnTo>
                  <a:lnTo>
                    <a:pt x="623" y="765"/>
                  </a:lnTo>
                  <a:lnTo>
                    <a:pt x="624" y="766"/>
                  </a:lnTo>
                  <a:lnTo>
                    <a:pt x="626" y="766"/>
                  </a:lnTo>
                  <a:lnTo>
                    <a:pt x="627" y="766"/>
                  </a:lnTo>
                  <a:lnTo>
                    <a:pt x="629" y="767"/>
                  </a:lnTo>
                  <a:lnTo>
                    <a:pt x="632" y="767"/>
                  </a:lnTo>
                  <a:lnTo>
                    <a:pt x="633" y="767"/>
                  </a:lnTo>
                  <a:lnTo>
                    <a:pt x="634" y="767"/>
                  </a:lnTo>
                  <a:lnTo>
                    <a:pt x="635" y="766"/>
                  </a:lnTo>
                  <a:lnTo>
                    <a:pt x="636" y="766"/>
                  </a:lnTo>
                  <a:lnTo>
                    <a:pt x="637" y="766"/>
                  </a:lnTo>
                  <a:lnTo>
                    <a:pt x="638" y="765"/>
                  </a:lnTo>
                  <a:lnTo>
                    <a:pt x="640" y="765"/>
                  </a:lnTo>
                  <a:lnTo>
                    <a:pt x="642" y="765"/>
                  </a:lnTo>
                  <a:lnTo>
                    <a:pt x="643" y="764"/>
                  </a:lnTo>
                  <a:lnTo>
                    <a:pt x="645" y="764"/>
                  </a:lnTo>
                  <a:lnTo>
                    <a:pt x="646" y="763"/>
                  </a:lnTo>
                  <a:lnTo>
                    <a:pt x="648" y="763"/>
                  </a:lnTo>
                  <a:lnTo>
                    <a:pt x="650" y="762"/>
                  </a:lnTo>
                  <a:lnTo>
                    <a:pt x="652" y="761"/>
                  </a:lnTo>
                  <a:lnTo>
                    <a:pt x="654" y="761"/>
                  </a:lnTo>
                  <a:lnTo>
                    <a:pt x="655" y="760"/>
                  </a:lnTo>
                  <a:lnTo>
                    <a:pt x="658" y="758"/>
                  </a:lnTo>
                  <a:lnTo>
                    <a:pt x="660" y="757"/>
                  </a:lnTo>
                  <a:lnTo>
                    <a:pt x="662" y="756"/>
                  </a:lnTo>
                  <a:lnTo>
                    <a:pt x="664" y="755"/>
                  </a:lnTo>
                  <a:lnTo>
                    <a:pt x="667" y="754"/>
                  </a:lnTo>
                  <a:lnTo>
                    <a:pt x="669" y="754"/>
                  </a:lnTo>
                  <a:lnTo>
                    <a:pt x="671" y="753"/>
                  </a:lnTo>
                  <a:lnTo>
                    <a:pt x="675" y="752"/>
                  </a:lnTo>
                  <a:lnTo>
                    <a:pt x="677" y="751"/>
                  </a:lnTo>
                  <a:lnTo>
                    <a:pt x="679" y="750"/>
                  </a:lnTo>
                  <a:lnTo>
                    <a:pt x="681" y="749"/>
                  </a:lnTo>
                  <a:lnTo>
                    <a:pt x="685" y="748"/>
                  </a:lnTo>
                  <a:lnTo>
                    <a:pt x="687" y="748"/>
                  </a:lnTo>
                  <a:lnTo>
                    <a:pt x="689" y="747"/>
                  </a:lnTo>
                  <a:lnTo>
                    <a:pt x="693" y="746"/>
                  </a:lnTo>
                  <a:lnTo>
                    <a:pt x="695" y="745"/>
                  </a:lnTo>
                  <a:lnTo>
                    <a:pt x="697" y="743"/>
                  </a:lnTo>
                  <a:lnTo>
                    <a:pt x="700" y="743"/>
                  </a:lnTo>
                  <a:lnTo>
                    <a:pt x="703" y="743"/>
                  </a:lnTo>
                  <a:lnTo>
                    <a:pt x="705" y="742"/>
                  </a:lnTo>
                  <a:lnTo>
                    <a:pt x="707" y="742"/>
                  </a:lnTo>
                  <a:lnTo>
                    <a:pt x="710" y="741"/>
                  </a:lnTo>
                  <a:lnTo>
                    <a:pt x="712" y="741"/>
                  </a:lnTo>
                  <a:lnTo>
                    <a:pt x="714" y="741"/>
                  </a:lnTo>
                  <a:lnTo>
                    <a:pt x="716" y="741"/>
                  </a:lnTo>
                  <a:lnTo>
                    <a:pt x="719" y="741"/>
                  </a:lnTo>
                  <a:lnTo>
                    <a:pt x="720" y="742"/>
                  </a:lnTo>
                  <a:lnTo>
                    <a:pt x="722" y="742"/>
                  </a:lnTo>
                  <a:lnTo>
                    <a:pt x="724" y="742"/>
                  </a:lnTo>
                  <a:lnTo>
                    <a:pt x="726" y="743"/>
                  </a:lnTo>
                  <a:lnTo>
                    <a:pt x="728" y="743"/>
                  </a:lnTo>
                  <a:lnTo>
                    <a:pt x="730" y="745"/>
                  </a:lnTo>
                  <a:lnTo>
                    <a:pt x="731" y="746"/>
                  </a:lnTo>
                  <a:lnTo>
                    <a:pt x="733" y="746"/>
                  </a:lnTo>
                  <a:lnTo>
                    <a:pt x="736" y="747"/>
                  </a:lnTo>
                  <a:lnTo>
                    <a:pt x="737" y="747"/>
                  </a:lnTo>
                  <a:lnTo>
                    <a:pt x="739" y="748"/>
                  </a:lnTo>
                  <a:lnTo>
                    <a:pt x="740" y="748"/>
                  </a:lnTo>
                  <a:lnTo>
                    <a:pt x="742" y="749"/>
                  </a:lnTo>
                  <a:lnTo>
                    <a:pt x="745" y="750"/>
                  </a:lnTo>
                  <a:lnTo>
                    <a:pt x="747" y="750"/>
                  </a:lnTo>
                  <a:lnTo>
                    <a:pt x="749" y="750"/>
                  </a:lnTo>
                  <a:lnTo>
                    <a:pt x="752" y="750"/>
                  </a:lnTo>
                  <a:lnTo>
                    <a:pt x="754" y="751"/>
                  </a:lnTo>
                  <a:lnTo>
                    <a:pt x="756" y="751"/>
                  </a:lnTo>
                  <a:lnTo>
                    <a:pt x="759" y="751"/>
                  </a:lnTo>
                  <a:lnTo>
                    <a:pt x="762" y="751"/>
                  </a:lnTo>
                  <a:lnTo>
                    <a:pt x="764" y="751"/>
                  </a:lnTo>
                  <a:lnTo>
                    <a:pt x="767" y="751"/>
                  </a:lnTo>
                  <a:lnTo>
                    <a:pt x="770" y="751"/>
                  </a:lnTo>
                  <a:lnTo>
                    <a:pt x="772" y="751"/>
                  </a:lnTo>
                  <a:lnTo>
                    <a:pt x="774" y="751"/>
                  </a:lnTo>
                  <a:lnTo>
                    <a:pt x="777" y="750"/>
                  </a:lnTo>
                  <a:lnTo>
                    <a:pt x="780" y="750"/>
                  </a:lnTo>
                  <a:lnTo>
                    <a:pt x="783" y="750"/>
                  </a:lnTo>
                  <a:lnTo>
                    <a:pt x="785" y="750"/>
                  </a:lnTo>
                  <a:lnTo>
                    <a:pt x="788" y="749"/>
                  </a:lnTo>
                  <a:lnTo>
                    <a:pt x="790" y="748"/>
                  </a:lnTo>
                  <a:lnTo>
                    <a:pt x="792" y="748"/>
                  </a:lnTo>
                  <a:lnTo>
                    <a:pt x="794" y="747"/>
                  </a:lnTo>
                  <a:lnTo>
                    <a:pt x="797" y="746"/>
                  </a:lnTo>
                  <a:lnTo>
                    <a:pt x="799" y="746"/>
                  </a:lnTo>
                  <a:lnTo>
                    <a:pt x="801" y="745"/>
                  </a:lnTo>
                  <a:lnTo>
                    <a:pt x="803" y="743"/>
                  </a:lnTo>
                  <a:lnTo>
                    <a:pt x="806" y="742"/>
                  </a:lnTo>
                  <a:lnTo>
                    <a:pt x="807" y="741"/>
                  </a:lnTo>
                  <a:lnTo>
                    <a:pt x="809" y="740"/>
                  </a:lnTo>
                  <a:lnTo>
                    <a:pt x="810" y="739"/>
                  </a:lnTo>
                  <a:lnTo>
                    <a:pt x="813" y="737"/>
                  </a:lnTo>
                  <a:lnTo>
                    <a:pt x="814" y="736"/>
                  </a:lnTo>
                  <a:lnTo>
                    <a:pt x="815" y="735"/>
                  </a:lnTo>
                  <a:lnTo>
                    <a:pt x="816" y="734"/>
                  </a:lnTo>
                  <a:lnTo>
                    <a:pt x="817" y="733"/>
                  </a:lnTo>
                  <a:lnTo>
                    <a:pt x="817" y="732"/>
                  </a:lnTo>
                  <a:lnTo>
                    <a:pt x="817" y="731"/>
                  </a:lnTo>
                  <a:lnTo>
                    <a:pt x="818" y="729"/>
                  </a:lnTo>
                  <a:lnTo>
                    <a:pt x="818" y="728"/>
                  </a:lnTo>
                  <a:lnTo>
                    <a:pt x="819" y="728"/>
                  </a:lnTo>
                  <a:lnTo>
                    <a:pt x="819" y="727"/>
                  </a:lnTo>
                  <a:lnTo>
                    <a:pt x="819" y="726"/>
                  </a:lnTo>
                  <a:lnTo>
                    <a:pt x="819" y="725"/>
                  </a:lnTo>
                  <a:lnTo>
                    <a:pt x="820" y="724"/>
                  </a:lnTo>
                  <a:lnTo>
                    <a:pt x="820" y="723"/>
                  </a:lnTo>
                  <a:lnTo>
                    <a:pt x="820" y="722"/>
                  </a:lnTo>
                  <a:lnTo>
                    <a:pt x="822" y="721"/>
                  </a:lnTo>
                  <a:lnTo>
                    <a:pt x="822" y="720"/>
                  </a:lnTo>
                  <a:lnTo>
                    <a:pt x="822" y="719"/>
                  </a:lnTo>
                  <a:lnTo>
                    <a:pt x="822" y="718"/>
                  </a:lnTo>
                  <a:lnTo>
                    <a:pt x="822" y="717"/>
                  </a:lnTo>
                  <a:lnTo>
                    <a:pt x="822" y="715"/>
                  </a:lnTo>
                  <a:lnTo>
                    <a:pt x="822" y="713"/>
                  </a:lnTo>
                  <a:lnTo>
                    <a:pt x="822" y="711"/>
                  </a:lnTo>
                  <a:lnTo>
                    <a:pt x="822" y="710"/>
                  </a:lnTo>
                  <a:lnTo>
                    <a:pt x="822" y="709"/>
                  </a:lnTo>
                  <a:lnTo>
                    <a:pt x="822" y="708"/>
                  </a:lnTo>
                  <a:lnTo>
                    <a:pt x="822" y="707"/>
                  </a:lnTo>
                  <a:lnTo>
                    <a:pt x="822" y="706"/>
                  </a:lnTo>
                  <a:lnTo>
                    <a:pt x="822" y="705"/>
                  </a:lnTo>
                  <a:lnTo>
                    <a:pt x="822" y="703"/>
                  </a:lnTo>
                  <a:lnTo>
                    <a:pt x="822" y="700"/>
                  </a:lnTo>
                  <a:lnTo>
                    <a:pt x="822" y="698"/>
                  </a:lnTo>
                  <a:lnTo>
                    <a:pt x="822" y="697"/>
                  </a:lnTo>
                  <a:lnTo>
                    <a:pt x="822" y="695"/>
                  </a:lnTo>
                  <a:lnTo>
                    <a:pt x="822" y="693"/>
                  </a:lnTo>
                  <a:lnTo>
                    <a:pt x="822" y="692"/>
                  </a:lnTo>
                  <a:lnTo>
                    <a:pt x="822" y="690"/>
                  </a:lnTo>
                  <a:lnTo>
                    <a:pt x="822" y="688"/>
                  </a:lnTo>
                  <a:lnTo>
                    <a:pt x="820" y="686"/>
                  </a:lnTo>
                  <a:lnTo>
                    <a:pt x="820" y="685"/>
                  </a:lnTo>
                  <a:lnTo>
                    <a:pt x="820" y="683"/>
                  </a:lnTo>
                  <a:lnTo>
                    <a:pt x="819" y="682"/>
                  </a:lnTo>
                  <a:lnTo>
                    <a:pt x="819" y="681"/>
                  </a:lnTo>
                  <a:lnTo>
                    <a:pt x="818" y="680"/>
                  </a:lnTo>
                  <a:lnTo>
                    <a:pt x="818" y="679"/>
                  </a:lnTo>
                  <a:lnTo>
                    <a:pt x="817" y="678"/>
                  </a:lnTo>
                  <a:lnTo>
                    <a:pt x="816" y="677"/>
                  </a:lnTo>
                  <a:lnTo>
                    <a:pt x="815" y="676"/>
                  </a:lnTo>
                  <a:lnTo>
                    <a:pt x="813" y="675"/>
                  </a:lnTo>
                  <a:lnTo>
                    <a:pt x="810" y="674"/>
                  </a:lnTo>
                  <a:lnTo>
                    <a:pt x="809" y="674"/>
                  </a:lnTo>
                  <a:lnTo>
                    <a:pt x="808" y="673"/>
                  </a:lnTo>
                  <a:lnTo>
                    <a:pt x="806" y="673"/>
                  </a:lnTo>
                  <a:lnTo>
                    <a:pt x="805" y="673"/>
                  </a:lnTo>
                  <a:lnTo>
                    <a:pt x="802" y="673"/>
                  </a:lnTo>
                  <a:lnTo>
                    <a:pt x="801" y="671"/>
                  </a:lnTo>
                  <a:lnTo>
                    <a:pt x="799" y="671"/>
                  </a:lnTo>
                  <a:lnTo>
                    <a:pt x="797" y="671"/>
                  </a:lnTo>
                  <a:lnTo>
                    <a:pt x="794" y="670"/>
                  </a:lnTo>
                  <a:lnTo>
                    <a:pt x="792" y="670"/>
                  </a:lnTo>
                  <a:lnTo>
                    <a:pt x="790" y="669"/>
                  </a:lnTo>
                  <a:lnTo>
                    <a:pt x="788" y="668"/>
                  </a:lnTo>
                  <a:lnTo>
                    <a:pt x="785" y="668"/>
                  </a:lnTo>
                  <a:lnTo>
                    <a:pt x="783" y="667"/>
                  </a:lnTo>
                  <a:lnTo>
                    <a:pt x="781" y="667"/>
                  </a:lnTo>
                  <a:lnTo>
                    <a:pt x="779" y="666"/>
                  </a:lnTo>
                  <a:lnTo>
                    <a:pt x="776" y="665"/>
                  </a:lnTo>
                  <a:lnTo>
                    <a:pt x="774" y="664"/>
                  </a:lnTo>
                  <a:lnTo>
                    <a:pt x="771" y="664"/>
                  </a:lnTo>
                  <a:lnTo>
                    <a:pt x="768" y="662"/>
                  </a:lnTo>
                  <a:lnTo>
                    <a:pt x="766" y="662"/>
                  </a:lnTo>
                  <a:lnTo>
                    <a:pt x="764" y="661"/>
                  </a:lnTo>
                  <a:lnTo>
                    <a:pt x="763" y="660"/>
                  </a:lnTo>
                  <a:lnTo>
                    <a:pt x="761" y="659"/>
                  </a:lnTo>
                  <a:lnTo>
                    <a:pt x="758" y="657"/>
                  </a:lnTo>
                  <a:lnTo>
                    <a:pt x="757" y="656"/>
                  </a:lnTo>
                  <a:lnTo>
                    <a:pt x="755" y="655"/>
                  </a:lnTo>
                  <a:lnTo>
                    <a:pt x="754" y="655"/>
                  </a:lnTo>
                  <a:lnTo>
                    <a:pt x="753" y="653"/>
                  </a:lnTo>
                  <a:lnTo>
                    <a:pt x="752" y="653"/>
                  </a:lnTo>
                  <a:lnTo>
                    <a:pt x="749" y="652"/>
                  </a:lnTo>
                  <a:lnTo>
                    <a:pt x="748" y="651"/>
                  </a:lnTo>
                  <a:lnTo>
                    <a:pt x="747" y="650"/>
                  </a:lnTo>
                  <a:lnTo>
                    <a:pt x="746" y="649"/>
                  </a:lnTo>
                  <a:lnTo>
                    <a:pt x="745" y="648"/>
                  </a:lnTo>
                  <a:lnTo>
                    <a:pt x="744" y="647"/>
                  </a:lnTo>
                  <a:lnTo>
                    <a:pt x="742" y="646"/>
                  </a:lnTo>
                  <a:lnTo>
                    <a:pt x="741" y="645"/>
                  </a:lnTo>
                  <a:lnTo>
                    <a:pt x="740" y="644"/>
                  </a:lnTo>
                  <a:lnTo>
                    <a:pt x="739" y="642"/>
                  </a:lnTo>
                  <a:lnTo>
                    <a:pt x="738" y="642"/>
                  </a:lnTo>
                  <a:lnTo>
                    <a:pt x="736" y="640"/>
                  </a:lnTo>
                  <a:lnTo>
                    <a:pt x="735" y="640"/>
                  </a:lnTo>
                  <a:lnTo>
                    <a:pt x="732" y="639"/>
                  </a:lnTo>
                  <a:lnTo>
                    <a:pt x="731" y="638"/>
                  </a:lnTo>
                  <a:lnTo>
                    <a:pt x="729" y="637"/>
                  </a:lnTo>
                  <a:lnTo>
                    <a:pt x="728" y="636"/>
                  </a:lnTo>
                  <a:lnTo>
                    <a:pt x="726" y="635"/>
                  </a:lnTo>
                  <a:lnTo>
                    <a:pt x="724" y="634"/>
                  </a:lnTo>
                  <a:lnTo>
                    <a:pt x="722" y="633"/>
                  </a:lnTo>
                  <a:lnTo>
                    <a:pt x="720" y="632"/>
                  </a:lnTo>
                  <a:lnTo>
                    <a:pt x="719" y="632"/>
                  </a:lnTo>
                  <a:lnTo>
                    <a:pt x="716" y="631"/>
                  </a:lnTo>
                  <a:lnTo>
                    <a:pt x="715" y="630"/>
                  </a:lnTo>
                  <a:lnTo>
                    <a:pt x="713" y="628"/>
                  </a:lnTo>
                  <a:lnTo>
                    <a:pt x="712" y="627"/>
                  </a:lnTo>
                  <a:lnTo>
                    <a:pt x="711" y="626"/>
                  </a:lnTo>
                  <a:lnTo>
                    <a:pt x="709" y="625"/>
                  </a:lnTo>
                  <a:lnTo>
                    <a:pt x="707" y="624"/>
                  </a:lnTo>
                  <a:lnTo>
                    <a:pt x="706" y="623"/>
                  </a:lnTo>
                  <a:lnTo>
                    <a:pt x="705" y="622"/>
                  </a:lnTo>
                  <a:lnTo>
                    <a:pt x="704" y="621"/>
                  </a:lnTo>
                  <a:lnTo>
                    <a:pt x="703" y="619"/>
                  </a:lnTo>
                  <a:lnTo>
                    <a:pt x="702" y="619"/>
                  </a:lnTo>
                  <a:lnTo>
                    <a:pt x="702" y="618"/>
                  </a:lnTo>
                  <a:lnTo>
                    <a:pt x="701" y="617"/>
                  </a:lnTo>
                  <a:lnTo>
                    <a:pt x="701" y="616"/>
                  </a:lnTo>
                  <a:lnTo>
                    <a:pt x="700" y="615"/>
                  </a:lnTo>
                  <a:lnTo>
                    <a:pt x="700" y="613"/>
                  </a:lnTo>
                  <a:lnTo>
                    <a:pt x="700" y="612"/>
                  </a:lnTo>
                  <a:lnTo>
                    <a:pt x="700" y="611"/>
                  </a:lnTo>
                  <a:lnTo>
                    <a:pt x="700" y="610"/>
                  </a:lnTo>
                  <a:lnTo>
                    <a:pt x="700" y="609"/>
                  </a:lnTo>
                  <a:lnTo>
                    <a:pt x="700" y="608"/>
                  </a:lnTo>
                  <a:lnTo>
                    <a:pt x="700" y="607"/>
                  </a:lnTo>
                  <a:lnTo>
                    <a:pt x="701" y="606"/>
                  </a:lnTo>
                  <a:lnTo>
                    <a:pt x="701" y="605"/>
                  </a:lnTo>
                  <a:lnTo>
                    <a:pt x="701" y="604"/>
                  </a:lnTo>
                  <a:lnTo>
                    <a:pt x="702" y="603"/>
                  </a:lnTo>
                  <a:lnTo>
                    <a:pt x="702" y="602"/>
                  </a:lnTo>
                  <a:lnTo>
                    <a:pt x="703" y="601"/>
                  </a:lnTo>
                  <a:lnTo>
                    <a:pt x="703" y="599"/>
                  </a:lnTo>
                  <a:lnTo>
                    <a:pt x="704" y="599"/>
                  </a:lnTo>
                  <a:lnTo>
                    <a:pt x="704" y="597"/>
                  </a:lnTo>
                  <a:lnTo>
                    <a:pt x="705" y="597"/>
                  </a:lnTo>
                  <a:lnTo>
                    <a:pt x="706" y="596"/>
                  </a:lnTo>
                  <a:lnTo>
                    <a:pt x="706" y="595"/>
                  </a:lnTo>
                  <a:lnTo>
                    <a:pt x="707" y="594"/>
                  </a:lnTo>
                  <a:lnTo>
                    <a:pt x="709" y="593"/>
                  </a:lnTo>
                  <a:lnTo>
                    <a:pt x="709" y="592"/>
                  </a:lnTo>
                  <a:lnTo>
                    <a:pt x="710" y="591"/>
                  </a:lnTo>
                  <a:lnTo>
                    <a:pt x="711" y="590"/>
                  </a:lnTo>
                  <a:lnTo>
                    <a:pt x="711" y="589"/>
                  </a:lnTo>
                  <a:lnTo>
                    <a:pt x="712" y="589"/>
                  </a:lnTo>
                  <a:lnTo>
                    <a:pt x="713" y="588"/>
                  </a:lnTo>
                  <a:lnTo>
                    <a:pt x="714" y="587"/>
                  </a:lnTo>
                  <a:lnTo>
                    <a:pt x="715" y="586"/>
                  </a:lnTo>
                  <a:lnTo>
                    <a:pt x="715" y="584"/>
                  </a:lnTo>
                  <a:lnTo>
                    <a:pt x="716" y="583"/>
                  </a:lnTo>
                  <a:lnTo>
                    <a:pt x="718" y="582"/>
                  </a:lnTo>
                  <a:lnTo>
                    <a:pt x="720" y="581"/>
                  </a:lnTo>
                  <a:lnTo>
                    <a:pt x="720" y="580"/>
                  </a:lnTo>
                  <a:lnTo>
                    <a:pt x="722" y="580"/>
                  </a:lnTo>
                  <a:lnTo>
                    <a:pt x="723" y="578"/>
                  </a:lnTo>
                  <a:lnTo>
                    <a:pt x="724" y="578"/>
                  </a:lnTo>
                  <a:lnTo>
                    <a:pt x="727" y="576"/>
                  </a:lnTo>
                  <a:lnTo>
                    <a:pt x="729" y="576"/>
                  </a:lnTo>
                  <a:lnTo>
                    <a:pt x="730" y="574"/>
                  </a:lnTo>
                  <a:lnTo>
                    <a:pt x="732" y="574"/>
                  </a:lnTo>
                  <a:lnTo>
                    <a:pt x="733" y="572"/>
                  </a:lnTo>
                  <a:lnTo>
                    <a:pt x="736" y="572"/>
                  </a:lnTo>
                  <a:lnTo>
                    <a:pt x="738" y="569"/>
                  </a:lnTo>
                  <a:lnTo>
                    <a:pt x="739" y="568"/>
                  </a:lnTo>
                  <a:lnTo>
                    <a:pt x="741" y="567"/>
                  </a:lnTo>
                  <a:lnTo>
                    <a:pt x="744" y="565"/>
                  </a:lnTo>
                  <a:lnTo>
                    <a:pt x="745" y="564"/>
                  </a:lnTo>
                  <a:lnTo>
                    <a:pt x="747" y="562"/>
                  </a:lnTo>
                  <a:lnTo>
                    <a:pt x="749" y="561"/>
                  </a:lnTo>
                  <a:lnTo>
                    <a:pt x="752" y="559"/>
                  </a:lnTo>
                  <a:lnTo>
                    <a:pt x="753" y="556"/>
                  </a:lnTo>
                  <a:lnTo>
                    <a:pt x="754" y="554"/>
                  </a:lnTo>
                  <a:lnTo>
                    <a:pt x="756" y="552"/>
                  </a:lnTo>
                  <a:lnTo>
                    <a:pt x="757" y="550"/>
                  </a:lnTo>
                  <a:lnTo>
                    <a:pt x="759" y="548"/>
                  </a:lnTo>
                  <a:lnTo>
                    <a:pt x="761" y="545"/>
                  </a:lnTo>
                  <a:lnTo>
                    <a:pt x="762" y="543"/>
                  </a:lnTo>
                  <a:lnTo>
                    <a:pt x="763" y="540"/>
                  </a:lnTo>
                  <a:lnTo>
                    <a:pt x="765" y="537"/>
                  </a:lnTo>
                  <a:lnTo>
                    <a:pt x="766" y="535"/>
                  </a:lnTo>
                  <a:lnTo>
                    <a:pt x="767" y="532"/>
                  </a:lnTo>
                  <a:lnTo>
                    <a:pt x="768" y="530"/>
                  </a:lnTo>
                  <a:lnTo>
                    <a:pt x="770" y="526"/>
                  </a:lnTo>
                  <a:lnTo>
                    <a:pt x="770" y="524"/>
                  </a:lnTo>
                  <a:lnTo>
                    <a:pt x="771" y="522"/>
                  </a:lnTo>
                  <a:lnTo>
                    <a:pt x="772" y="520"/>
                  </a:lnTo>
                  <a:lnTo>
                    <a:pt x="772" y="517"/>
                  </a:lnTo>
                  <a:lnTo>
                    <a:pt x="773" y="515"/>
                  </a:lnTo>
                  <a:lnTo>
                    <a:pt x="774" y="512"/>
                  </a:lnTo>
                  <a:lnTo>
                    <a:pt x="774" y="510"/>
                  </a:lnTo>
                  <a:lnTo>
                    <a:pt x="774" y="508"/>
                  </a:lnTo>
                  <a:lnTo>
                    <a:pt x="774" y="506"/>
                  </a:lnTo>
                  <a:lnTo>
                    <a:pt x="774" y="504"/>
                  </a:lnTo>
                  <a:lnTo>
                    <a:pt x="774" y="502"/>
                  </a:lnTo>
                  <a:lnTo>
                    <a:pt x="774" y="501"/>
                  </a:lnTo>
                  <a:lnTo>
                    <a:pt x="774" y="498"/>
                  </a:lnTo>
                  <a:lnTo>
                    <a:pt x="774" y="496"/>
                  </a:lnTo>
                  <a:lnTo>
                    <a:pt x="774" y="495"/>
                  </a:lnTo>
                  <a:lnTo>
                    <a:pt x="774" y="494"/>
                  </a:lnTo>
                  <a:lnTo>
                    <a:pt x="773" y="493"/>
                  </a:lnTo>
                  <a:lnTo>
                    <a:pt x="772" y="492"/>
                  </a:lnTo>
                  <a:lnTo>
                    <a:pt x="772" y="491"/>
                  </a:lnTo>
                  <a:lnTo>
                    <a:pt x="771" y="490"/>
                  </a:lnTo>
                  <a:lnTo>
                    <a:pt x="770" y="489"/>
                  </a:lnTo>
                  <a:lnTo>
                    <a:pt x="770" y="488"/>
                  </a:lnTo>
                  <a:lnTo>
                    <a:pt x="768" y="488"/>
                  </a:lnTo>
                  <a:lnTo>
                    <a:pt x="767" y="487"/>
                  </a:lnTo>
                  <a:lnTo>
                    <a:pt x="766" y="487"/>
                  </a:lnTo>
                  <a:lnTo>
                    <a:pt x="765" y="487"/>
                  </a:lnTo>
                  <a:lnTo>
                    <a:pt x="764" y="486"/>
                  </a:lnTo>
                  <a:lnTo>
                    <a:pt x="763" y="486"/>
                  </a:lnTo>
                  <a:lnTo>
                    <a:pt x="761" y="486"/>
                  </a:lnTo>
                  <a:lnTo>
                    <a:pt x="759" y="486"/>
                  </a:lnTo>
                  <a:lnTo>
                    <a:pt x="758" y="486"/>
                  </a:lnTo>
                  <a:lnTo>
                    <a:pt x="757" y="486"/>
                  </a:lnTo>
                  <a:lnTo>
                    <a:pt x="756" y="486"/>
                  </a:lnTo>
                  <a:lnTo>
                    <a:pt x="754" y="486"/>
                  </a:lnTo>
                  <a:lnTo>
                    <a:pt x="753" y="486"/>
                  </a:lnTo>
                  <a:lnTo>
                    <a:pt x="752" y="486"/>
                  </a:lnTo>
                  <a:lnTo>
                    <a:pt x="749" y="486"/>
                  </a:lnTo>
                  <a:lnTo>
                    <a:pt x="748" y="486"/>
                  </a:lnTo>
                  <a:lnTo>
                    <a:pt x="747" y="486"/>
                  </a:lnTo>
                  <a:lnTo>
                    <a:pt x="746" y="486"/>
                  </a:lnTo>
                  <a:lnTo>
                    <a:pt x="745" y="486"/>
                  </a:lnTo>
                  <a:lnTo>
                    <a:pt x="742" y="486"/>
                  </a:lnTo>
                  <a:lnTo>
                    <a:pt x="741" y="486"/>
                  </a:lnTo>
                  <a:lnTo>
                    <a:pt x="740" y="485"/>
                  </a:lnTo>
                  <a:lnTo>
                    <a:pt x="739" y="485"/>
                  </a:lnTo>
                  <a:lnTo>
                    <a:pt x="738" y="485"/>
                  </a:lnTo>
                  <a:lnTo>
                    <a:pt x="736" y="485"/>
                  </a:lnTo>
                  <a:lnTo>
                    <a:pt x="735" y="483"/>
                  </a:lnTo>
                  <a:lnTo>
                    <a:pt x="733" y="483"/>
                  </a:lnTo>
                  <a:lnTo>
                    <a:pt x="732" y="483"/>
                  </a:lnTo>
                  <a:lnTo>
                    <a:pt x="731" y="483"/>
                  </a:lnTo>
                  <a:lnTo>
                    <a:pt x="730" y="482"/>
                  </a:lnTo>
                  <a:lnTo>
                    <a:pt x="729" y="481"/>
                  </a:lnTo>
                  <a:lnTo>
                    <a:pt x="728" y="480"/>
                  </a:lnTo>
                  <a:lnTo>
                    <a:pt x="727" y="479"/>
                  </a:lnTo>
                  <a:lnTo>
                    <a:pt x="726" y="479"/>
                  </a:lnTo>
                  <a:lnTo>
                    <a:pt x="724" y="478"/>
                  </a:lnTo>
                  <a:lnTo>
                    <a:pt x="724" y="477"/>
                  </a:lnTo>
                  <a:lnTo>
                    <a:pt x="723" y="476"/>
                  </a:lnTo>
                  <a:lnTo>
                    <a:pt x="723" y="475"/>
                  </a:lnTo>
                  <a:lnTo>
                    <a:pt x="722" y="474"/>
                  </a:lnTo>
                  <a:lnTo>
                    <a:pt x="722" y="473"/>
                  </a:lnTo>
                  <a:lnTo>
                    <a:pt x="721" y="472"/>
                  </a:lnTo>
                  <a:lnTo>
                    <a:pt x="721" y="471"/>
                  </a:lnTo>
                  <a:lnTo>
                    <a:pt x="720" y="468"/>
                  </a:lnTo>
                  <a:lnTo>
                    <a:pt x="720" y="467"/>
                  </a:lnTo>
                  <a:lnTo>
                    <a:pt x="720" y="466"/>
                  </a:lnTo>
                  <a:lnTo>
                    <a:pt x="720" y="464"/>
                  </a:lnTo>
                  <a:lnTo>
                    <a:pt x="720" y="463"/>
                  </a:lnTo>
                  <a:lnTo>
                    <a:pt x="719" y="461"/>
                  </a:lnTo>
                  <a:lnTo>
                    <a:pt x="719" y="460"/>
                  </a:lnTo>
                  <a:lnTo>
                    <a:pt x="719" y="458"/>
                  </a:lnTo>
                  <a:lnTo>
                    <a:pt x="718" y="457"/>
                  </a:lnTo>
                  <a:lnTo>
                    <a:pt x="718" y="454"/>
                  </a:lnTo>
                  <a:lnTo>
                    <a:pt x="718" y="453"/>
                  </a:lnTo>
                  <a:lnTo>
                    <a:pt x="718" y="451"/>
                  </a:lnTo>
                  <a:lnTo>
                    <a:pt x="718" y="450"/>
                  </a:lnTo>
                  <a:lnTo>
                    <a:pt x="716" y="449"/>
                  </a:lnTo>
                  <a:lnTo>
                    <a:pt x="716" y="447"/>
                  </a:lnTo>
                  <a:lnTo>
                    <a:pt x="715" y="446"/>
                  </a:lnTo>
                  <a:lnTo>
                    <a:pt x="715" y="445"/>
                  </a:lnTo>
                  <a:lnTo>
                    <a:pt x="714" y="444"/>
                  </a:lnTo>
                  <a:lnTo>
                    <a:pt x="713" y="443"/>
                  </a:lnTo>
                  <a:lnTo>
                    <a:pt x="712" y="442"/>
                  </a:lnTo>
                  <a:lnTo>
                    <a:pt x="711" y="440"/>
                  </a:lnTo>
                  <a:lnTo>
                    <a:pt x="710" y="440"/>
                  </a:lnTo>
                  <a:lnTo>
                    <a:pt x="709" y="439"/>
                  </a:lnTo>
                  <a:lnTo>
                    <a:pt x="707" y="439"/>
                  </a:lnTo>
                  <a:lnTo>
                    <a:pt x="706" y="438"/>
                  </a:lnTo>
                  <a:lnTo>
                    <a:pt x="705" y="438"/>
                  </a:lnTo>
                  <a:lnTo>
                    <a:pt x="704" y="438"/>
                  </a:lnTo>
                  <a:lnTo>
                    <a:pt x="703" y="438"/>
                  </a:lnTo>
                  <a:lnTo>
                    <a:pt x="702" y="437"/>
                  </a:lnTo>
                  <a:lnTo>
                    <a:pt x="701" y="437"/>
                  </a:lnTo>
                  <a:lnTo>
                    <a:pt x="700" y="436"/>
                  </a:lnTo>
                  <a:lnTo>
                    <a:pt x="698" y="436"/>
                  </a:lnTo>
                  <a:lnTo>
                    <a:pt x="697" y="436"/>
                  </a:lnTo>
                  <a:lnTo>
                    <a:pt x="696" y="435"/>
                  </a:lnTo>
                  <a:lnTo>
                    <a:pt x="695" y="435"/>
                  </a:lnTo>
                  <a:lnTo>
                    <a:pt x="694" y="434"/>
                  </a:lnTo>
                  <a:lnTo>
                    <a:pt x="693" y="434"/>
                  </a:lnTo>
                  <a:lnTo>
                    <a:pt x="693" y="433"/>
                  </a:lnTo>
                  <a:lnTo>
                    <a:pt x="692" y="432"/>
                  </a:lnTo>
                  <a:lnTo>
                    <a:pt x="690" y="431"/>
                  </a:lnTo>
                  <a:lnTo>
                    <a:pt x="689" y="430"/>
                  </a:lnTo>
                  <a:lnTo>
                    <a:pt x="689" y="429"/>
                  </a:lnTo>
                  <a:lnTo>
                    <a:pt x="688" y="428"/>
                  </a:lnTo>
                  <a:lnTo>
                    <a:pt x="687" y="427"/>
                  </a:lnTo>
                  <a:lnTo>
                    <a:pt x="686" y="425"/>
                  </a:lnTo>
                  <a:lnTo>
                    <a:pt x="686" y="424"/>
                  </a:lnTo>
                  <a:lnTo>
                    <a:pt x="685" y="423"/>
                  </a:lnTo>
                  <a:lnTo>
                    <a:pt x="684" y="421"/>
                  </a:lnTo>
                  <a:lnTo>
                    <a:pt x="684" y="420"/>
                  </a:lnTo>
                  <a:lnTo>
                    <a:pt x="683" y="419"/>
                  </a:lnTo>
                  <a:lnTo>
                    <a:pt x="681" y="417"/>
                  </a:lnTo>
                  <a:lnTo>
                    <a:pt x="681" y="416"/>
                  </a:lnTo>
                  <a:lnTo>
                    <a:pt x="680" y="414"/>
                  </a:lnTo>
                  <a:lnTo>
                    <a:pt x="680" y="413"/>
                  </a:lnTo>
                  <a:lnTo>
                    <a:pt x="679" y="410"/>
                  </a:lnTo>
                  <a:lnTo>
                    <a:pt x="679" y="408"/>
                  </a:lnTo>
                  <a:lnTo>
                    <a:pt x="678" y="407"/>
                  </a:lnTo>
                  <a:lnTo>
                    <a:pt x="677" y="406"/>
                  </a:lnTo>
                  <a:lnTo>
                    <a:pt x="677" y="404"/>
                  </a:lnTo>
                  <a:lnTo>
                    <a:pt x="676" y="402"/>
                  </a:lnTo>
                  <a:lnTo>
                    <a:pt x="675" y="401"/>
                  </a:lnTo>
                  <a:lnTo>
                    <a:pt x="675" y="399"/>
                  </a:lnTo>
                  <a:lnTo>
                    <a:pt x="674" y="397"/>
                  </a:lnTo>
                  <a:lnTo>
                    <a:pt x="672" y="395"/>
                  </a:lnTo>
                  <a:lnTo>
                    <a:pt x="672" y="394"/>
                  </a:lnTo>
                  <a:lnTo>
                    <a:pt x="671" y="393"/>
                  </a:lnTo>
                  <a:lnTo>
                    <a:pt x="670" y="391"/>
                  </a:lnTo>
                  <a:lnTo>
                    <a:pt x="670" y="390"/>
                  </a:lnTo>
                  <a:lnTo>
                    <a:pt x="669" y="389"/>
                  </a:lnTo>
                  <a:lnTo>
                    <a:pt x="669" y="388"/>
                  </a:lnTo>
                  <a:lnTo>
                    <a:pt x="668" y="387"/>
                  </a:lnTo>
                  <a:lnTo>
                    <a:pt x="668" y="385"/>
                  </a:lnTo>
                  <a:lnTo>
                    <a:pt x="667" y="385"/>
                  </a:lnTo>
                  <a:lnTo>
                    <a:pt x="666" y="384"/>
                  </a:lnTo>
                  <a:lnTo>
                    <a:pt x="666" y="382"/>
                  </a:lnTo>
                  <a:lnTo>
                    <a:pt x="664" y="381"/>
                  </a:lnTo>
                  <a:lnTo>
                    <a:pt x="663" y="380"/>
                  </a:lnTo>
                  <a:lnTo>
                    <a:pt x="662" y="379"/>
                  </a:lnTo>
                  <a:lnTo>
                    <a:pt x="661" y="379"/>
                  </a:lnTo>
                  <a:lnTo>
                    <a:pt x="661" y="378"/>
                  </a:lnTo>
                  <a:lnTo>
                    <a:pt x="660" y="378"/>
                  </a:lnTo>
                  <a:lnTo>
                    <a:pt x="659" y="378"/>
                  </a:lnTo>
                  <a:lnTo>
                    <a:pt x="659" y="377"/>
                  </a:lnTo>
                  <a:lnTo>
                    <a:pt x="658" y="377"/>
                  </a:lnTo>
                  <a:lnTo>
                    <a:pt x="658" y="376"/>
                  </a:lnTo>
                  <a:lnTo>
                    <a:pt x="657" y="376"/>
                  </a:lnTo>
                  <a:lnTo>
                    <a:pt x="655" y="376"/>
                  </a:lnTo>
                  <a:lnTo>
                    <a:pt x="654" y="376"/>
                  </a:lnTo>
                  <a:lnTo>
                    <a:pt x="653" y="376"/>
                  </a:lnTo>
                  <a:lnTo>
                    <a:pt x="652" y="376"/>
                  </a:lnTo>
                  <a:lnTo>
                    <a:pt x="650" y="376"/>
                  </a:lnTo>
                  <a:lnTo>
                    <a:pt x="649" y="376"/>
                  </a:lnTo>
                  <a:lnTo>
                    <a:pt x="648" y="376"/>
                  </a:lnTo>
                  <a:lnTo>
                    <a:pt x="646" y="376"/>
                  </a:lnTo>
                  <a:lnTo>
                    <a:pt x="645" y="376"/>
                  </a:lnTo>
                  <a:lnTo>
                    <a:pt x="644" y="376"/>
                  </a:lnTo>
                  <a:lnTo>
                    <a:pt x="643" y="376"/>
                  </a:lnTo>
                  <a:lnTo>
                    <a:pt x="641" y="376"/>
                  </a:lnTo>
                  <a:lnTo>
                    <a:pt x="638" y="376"/>
                  </a:lnTo>
                  <a:lnTo>
                    <a:pt x="637" y="376"/>
                  </a:lnTo>
                  <a:lnTo>
                    <a:pt x="636" y="375"/>
                  </a:lnTo>
                  <a:lnTo>
                    <a:pt x="635" y="375"/>
                  </a:lnTo>
                  <a:lnTo>
                    <a:pt x="634" y="375"/>
                  </a:lnTo>
                  <a:lnTo>
                    <a:pt x="633" y="375"/>
                  </a:lnTo>
                  <a:lnTo>
                    <a:pt x="632" y="374"/>
                  </a:lnTo>
                  <a:lnTo>
                    <a:pt x="631" y="374"/>
                  </a:lnTo>
                  <a:lnTo>
                    <a:pt x="629" y="374"/>
                  </a:lnTo>
                  <a:lnTo>
                    <a:pt x="628" y="374"/>
                  </a:lnTo>
                  <a:lnTo>
                    <a:pt x="627" y="373"/>
                  </a:lnTo>
                  <a:lnTo>
                    <a:pt x="626" y="372"/>
                  </a:lnTo>
                  <a:lnTo>
                    <a:pt x="625" y="372"/>
                  </a:lnTo>
                  <a:lnTo>
                    <a:pt x="624" y="371"/>
                  </a:lnTo>
                  <a:lnTo>
                    <a:pt x="623" y="370"/>
                  </a:lnTo>
                  <a:lnTo>
                    <a:pt x="622" y="368"/>
                  </a:lnTo>
                  <a:lnTo>
                    <a:pt x="620" y="367"/>
                  </a:lnTo>
                  <a:lnTo>
                    <a:pt x="619" y="367"/>
                  </a:lnTo>
                  <a:lnTo>
                    <a:pt x="618" y="366"/>
                  </a:lnTo>
                  <a:lnTo>
                    <a:pt x="617" y="365"/>
                  </a:lnTo>
                  <a:lnTo>
                    <a:pt x="616" y="364"/>
                  </a:lnTo>
                  <a:lnTo>
                    <a:pt x="615" y="363"/>
                  </a:lnTo>
                  <a:lnTo>
                    <a:pt x="614" y="362"/>
                  </a:lnTo>
                  <a:lnTo>
                    <a:pt x="613" y="361"/>
                  </a:lnTo>
                  <a:lnTo>
                    <a:pt x="611" y="361"/>
                  </a:lnTo>
                  <a:lnTo>
                    <a:pt x="609" y="359"/>
                  </a:lnTo>
                  <a:lnTo>
                    <a:pt x="608" y="359"/>
                  </a:lnTo>
                  <a:lnTo>
                    <a:pt x="607" y="358"/>
                  </a:lnTo>
                  <a:lnTo>
                    <a:pt x="605" y="357"/>
                  </a:lnTo>
                  <a:lnTo>
                    <a:pt x="602" y="356"/>
                  </a:lnTo>
                  <a:lnTo>
                    <a:pt x="601" y="355"/>
                  </a:lnTo>
                  <a:lnTo>
                    <a:pt x="599" y="353"/>
                  </a:lnTo>
                  <a:lnTo>
                    <a:pt x="598" y="352"/>
                  </a:lnTo>
                  <a:lnTo>
                    <a:pt x="596" y="351"/>
                  </a:lnTo>
                  <a:lnTo>
                    <a:pt x="593" y="350"/>
                  </a:lnTo>
                  <a:lnTo>
                    <a:pt x="592" y="348"/>
                  </a:lnTo>
                  <a:lnTo>
                    <a:pt x="591" y="348"/>
                  </a:lnTo>
                  <a:lnTo>
                    <a:pt x="589" y="346"/>
                  </a:lnTo>
                  <a:lnTo>
                    <a:pt x="587" y="345"/>
                  </a:lnTo>
                  <a:lnTo>
                    <a:pt x="585" y="344"/>
                  </a:lnTo>
                  <a:lnTo>
                    <a:pt x="584" y="343"/>
                  </a:lnTo>
                  <a:lnTo>
                    <a:pt x="583" y="341"/>
                  </a:lnTo>
                  <a:lnTo>
                    <a:pt x="582" y="339"/>
                  </a:lnTo>
                  <a:lnTo>
                    <a:pt x="580" y="337"/>
                  </a:lnTo>
                  <a:lnTo>
                    <a:pt x="580" y="335"/>
                  </a:lnTo>
                  <a:lnTo>
                    <a:pt x="577" y="334"/>
                  </a:lnTo>
                  <a:lnTo>
                    <a:pt x="577" y="332"/>
                  </a:lnTo>
                  <a:lnTo>
                    <a:pt x="576" y="331"/>
                  </a:lnTo>
                  <a:lnTo>
                    <a:pt x="575" y="329"/>
                  </a:lnTo>
                  <a:lnTo>
                    <a:pt x="575" y="327"/>
                  </a:lnTo>
                  <a:lnTo>
                    <a:pt x="574" y="324"/>
                  </a:lnTo>
                  <a:lnTo>
                    <a:pt x="573" y="322"/>
                  </a:lnTo>
                  <a:lnTo>
                    <a:pt x="573" y="320"/>
                  </a:lnTo>
                  <a:lnTo>
                    <a:pt x="572" y="318"/>
                  </a:lnTo>
                  <a:lnTo>
                    <a:pt x="572" y="316"/>
                  </a:lnTo>
                  <a:lnTo>
                    <a:pt x="571" y="314"/>
                  </a:lnTo>
                  <a:lnTo>
                    <a:pt x="571" y="312"/>
                  </a:lnTo>
                  <a:lnTo>
                    <a:pt x="571" y="308"/>
                  </a:lnTo>
                  <a:lnTo>
                    <a:pt x="571" y="306"/>
                  </a:lnTo>
                  <a:lnTo>
                    <a:pt x="571" y="303"/>
                  </a:lnTo>
                  <a:lnTo>
                    <a:pt x="570" y="301"/>
                  </a:lnTo>
                  <a:lnTo>
                    <a:pt x="570" y="298"/>
                  </a:lnTo>
                  <a:lnTo>
                    <a:pt x="570" y="295"/>
                  </a:lnTo>
                  <a:lnTo>
                    <a:pt x="570" y="292"/>
                  </a:lnTo>
                  <a:lnTo>
                    <a:pt x="570" y="290"/>
                  </a:lnTo>
                  <a:lnTo>
                    <a:pt x="570" y="287"/>
                  </a:lnTo>
                  <a:lnTo>
                    <a:pt x="571" y="284"/>
                  </a:lnTo>
                  <a:lnTo>
                    <a:pt x="571" y="281"/>
                  </a:lnTo>
                  <a:lnTo>
                    <a:pt x="571" y="278"/>
                  </a:lnTo>
                  <a:lnTo>
                    <a:pt x="571" y="275"/>
                  </a:lnTo>
                  <a:lnTo>
                    <a:pt x="572" y="272"/>
                  </a:lnTo>
                  <a:lnTo>
                    <a:pt x="572" y="269"/>
                  </a:lnTo>
                  <a:lnTo>
                    <a:pt x="573" y="266"/>
                  </a:lnTo>
                  <a:lnTo>
                    <a:pt x="573" y="263"/>
                  </a:lnTo>
                  <a:lnTo>
                    <a:pt x="574" y="260"/>
                  </a:lnTo>
                  <a:lnTo>
                    <a:pt x="575" y="258"/>
                  </a:lnTo>
                  <a:lnTo>
                    <a:pt x="576" y="255"/>
                  </a:lnTo>
                  <a:lnTo>
                    <a:pt x="577" y="251"/>
                  </a:lnTo>
                  <a:lnTo>
                    <a:pt x="579" y="249"/>
                  </a:lnTo>
                  <a:lnTo>
                    <a:pt x="580" y="246"/>
                  </a:lnTo>
                  <a:lnTo>
                    <a:pt x="581" y="243"/>
                  </a:lnTo>
                  <a:lnTo>
                    <a:pt x="582" y="240"/>
                  </a:lnTo>
                  <a:lnTo>
                    <a:pt x="583" y="236"/>
                  </a:lnTo>
                  <a:lnTo>
                    <a:pt x="584" y="234"/>
                  </a:lnTo>
                  <a:lnTo>
                    <a:pt x="584" y="231"/>
                  </a:lnTo>
                  <a:lnTo>
                    <a:pt x="585" y="228"/>
                  </a:lnTo>
                  <a:lnTo>
                    <a:pt x="587" y="226"/>
                  </a:lnTo>
                  <a:lnTo>
                    <a:pt x="588" y="222"/>
                  </a:lnTo>
                  <a:lnTo>
                    <a:pt x="589" y="219"/>
                  </a:lnTo>
                  <a:lnTo>
                    <a:pt x="589" y="217"/>
                  </a:lnTo>
                  <a:lnTo>
                    <a:pt x="589" y="214"/>
                  </a:lnTo>
                  <a:lnTo>
                    <a:pt x="590" y="211"/>
                  </a:lnTo>
                  <a:lnTo>
                    <a:pt x="591" y="207"/>
                  </a:lnTo>
                  <a:lnTo>
                    <a:pt x="591" y="204"/>
                  </a:lnTo>
                  <a:lnTo>
                    <a:pt x="591" y="202"/>
                  </a:lnTo>
                  <a:lnTo>
                    <a:pt x="591" y="199"/>
                  </a:lnTo>
                  <a:lnTo>
                    <a:pt x="591" y="196"/>
                  </a:lnTo>
                  <a:lnTo>
                    <a:pt x="591" y="193"/>
                  </a:lnTo>
                  <a:lnTo>
                    <a:pt x="591" y="190"/>
                  </a:lnTo>
                  <a:lnTo>
                    <a:pt x="591" y="188"/>
                  </a:lnTo>
                  <a:lnTo>
                    <a:pt x="591" y="185"/>
                  </a:lnTo>
                  <a:lnTo>
                    <a:pt x="591" y="183"/>
                  </a:lnTo>
                  <a:lnTo>
                    <a:pt x="591" y="180"/>
                  </a:lnTo>
                  <a:lnTo>
                    <a:pt x="590" y="177"/>
                  </a:lnTo>
                  <a:lnTo>
                    <a:pt x="590" y="175"/>
                  </a:lnTo>
                  <a:lnTo>
                    <a:pt x="590" y="173"/>
                  </a:lnTo>
                  <a:lnTo>
                    <a:pt x="589" y="170"/>
                  </a:lnTo>
                  <a:lnTo>
                    <a:pt x="589" y="168"/>
                  </a:lnTo>
                  <a:lnTo>
                    <a:pt x="589" y="165"/>
                  </a:lnTo>
                  <a:lnTo>
                    <a:pt x="588" y="163"/>
                  </a:lnTo>
                  <a:lnTo>
                    <a:pt x="588" y="161"/>
                  </a:lnTo>
                  <a:lnTo>
                    <a:pt x="587" y="159"/>
                  </a:lnTo>
                  <a:lnTo>
                    <a:pt x="587" y="157"/>
                  </a:lnTo>
                  <a:lnTo>
                    <a:pt x="587" y="155"/>
                  </a:lnTo>
                  <a:lnTo>
                    <a:pt x="587" y="153"/>
                  </a:lnTo>
                  <a:lnTo>
                    <a:pt x="587" y="150"/>
                  </a:lnTo>
                  <a:lnTo>
                    <a:pt x="587" y="149"/>
                  </a:lnTo>
                  <a:lnTo>
                    <a:pt x="585" y="147"/>
                  </a:lnTo>
                  <a:lnTo>
                    <a:pt x="587" y="145"/>
                  </a:lnTo>
                  <a:lnTo>
                    <a:pt x="587" y="143"/>
                  </a:lnTo>
                  <a:lnTo>
                    <a:pt x="587" y="142"/>
                  </a:lnTo>
                  <a:lnTo>
                    <a:pt x="587" y="140"/>
                  </a:lnTo>
                  <a:lnTo>
                    <a:pt x="588" y="138"/>
                  </a:lnTo>
                  <a:lnTo>
                    <a:pt x="588" y="135"/>
                  </a:lnTo>
                  <a:lnTo>
                    <a:pt x="589" y="133"/>
                  </a:lnTo>
                  <a:lnTo>
                    <a:pt x="589" y="131"/>
                  </a:lnTo>
                  <a:lnTo>
                    <a:pt x="591" y="130"/>
                  </a:lnTo>
                  <a:lnTo>
                    <a:pt x="591" y="128"/>
                  </a:lnTo>
                  <a:lnTo>
                    <a:pt x="592" y="126"/>
                  </a:lnTo>
                  <a:lnTo>
                    <a:pt x="593" y="125"/>
                  </a:lnTo>
                  <a:lnTo>
                    <a:pt x="594" y="122"/>
                  </a:lnTo>
                  <a:lnTo>
                    <a:pt x="596" y="120"/>
                  </a:lnTo>
                  <a:lnTo>
                    <a:pt x="597" y="119"/>
                  </a:lnTo>
                  <a:lnTo>
                    <a:pt x="598" y="117"/>
                  </a:lnTo>
                  <a:lnTo>
                    <a:pt x="599" y="116"/>
                  </a:lnTo>
                  <a:lnTo>
                    <a:pt x="600" y="114"/>
                  </a:lnTo>
                  <a:lnTo>
                    <a:pt x="601" y="113"/>
                  </a:lnTo>
                  <a:lnTo>
                    <a:pt x="602" y="111"/>
                  </a:lnTo>
                  <a:lnTo>
                    <a:pt x="603" y="110"/>
                  </a:lnTo>
                  <a:lnTo>
                    <a:pt x="605" y="109"/>
                  </a:lnTo>
                  <a:lnTo>
                    <a:pt x="606" y="107"/>
                  </a:lnTo>
                  <a:lnTo>
                    <a:pt x="607" y="105"/>
                  </a:lnTo>
                  <a:lnTo>
                    <a:pt x="607" y="104"/>
                  </a:lnTo>
                  <a:lnTo>
                    <a:pt x="608" y="103"/>
                  </a:lnTo>
                  <a:lnTo>
                    <a:pt x="609" y="102"/>
                  </a:lnTo>
                  <a:lnTo>
                    <a:pt x="609" y="101"/>
                  </a:lnTo>
                  <a:lnTo>
                    <a:pt x="610" y="100"/>
                  </a:lnTo>
                  <a:lnTo>
                    <a:pt x="611" y="99"/>
                  </a:lnTo>
                  <a:lnTo>
                    <a:pt x="611" y="97"/>
                  </a:lnTo>
                  <a:lnTo>
                    <a:pt x="613" y="96"/>
                  </a:lnTo>
                  <a:lnTo>
                    <a:pt x="614" y="95"/>
                  </a:lnTo>
                  <a:lnTo>
                    <a:pt x="614" y="92"/>
                  </a:lnTo>
                  <a:lnTo>
                    <a:pt x="615" y="91"/>
                  </a:lnTo>
                  <a:lnTo>
                    <a:pt x="616" y="90"/>
                  </a:lnTo>
                  <a:lnTo>
                    <a:pt x="616" y="88"/>
                  </a:lnTo>
                  <a:lnTo>
                    <a:pt x="617" y="87"/>
                  </a:lnTo>
                  <a:lnTo>
                    <a:pt x="618" y="85"/>
                  </a:lnTo>
                  <a:lnTo>
                    <a:pt x="618" y="84"/>
                  </a:lnTo>
                  <a:lnTo>
                    <a:pt x="619" y="82"/>
                  </a:lnTo>
                  <a:lnTo>
                    <a:pt x="620" y="79"/>
                  </a:lnTo>
                  <a:lnTo>
                    <a:pt x="620" y="78"/>
                  </a:lnTo>
                  <a:lnTo>
                    <a:pt x="622" y="76"/>
                  </a:lnTo>
                  <a:lnTo>
                    <a:pt x="623" y="75"/>
                  </a:lnTo>
                  <a:lnTo>
                    <a:pt x="623" y="73"/>
                  </a:lnTo>
                  <a:lnTo>
                    <a:pt x="624" y="71"/>
                  </a:lnTo>
                  <a:lnTo>
                    <a:pt x="625" y="69"/>
                  </a:lnTo>
                  <a:lnTo>
                    <a:pt x="626" y="67"/>
                  </a:lnTo>
                  <a:lnTo>
                    <a:pt x="627" y="64"/>
                  </a:lnTo>
                  <a:lnTo>
                    <a:pt x="628" y="63"/>
                  </a:lnTo>
                  <a:lnTo>
                    <a:pt x="629" y="61"/>
                  </a:lnTo>
                  <a:lnTo>
                    <a:pt x="631" y="59"/>
                  </a:lnTo>
                  <a:lnTo>
                    <a:pt x="632" y="57"/>
                  </a:lnTo>
                  <a:lnTo>
                    <a:pt x="633" y="56"/>
                  </a:lnTo>
                  <a:lnTo>
                    <a:pt x="634" y="54"/>
                  </a:lnTo>
                  <a:lnTo>
                    <a:pt x="635" y="52"/>
                  </a:lnTo>
                  <a:lnTo>
                    <a:pt x="636" y="49"/>
                  </a:lnTo>
                  <a:lnTo>
                    <a:pt x="637" y="48"/>
                  </a:lnTo>
                  <a:lnTo>
                    <a:pt x="638" y="47"/>
                  </a:lnTo>
                  <a:lnTo>
                    <a:pt x="641" y="45"/>
                  </a:lnTo>
                  <a:lnTo>
                    <a:pt x="641" y="44"/>
                  </a:lnTo>
                  <a:lnTo>
                    <a:pt x="643" y="43"/>
                  </a:lnTo>
                  <a:lnTo>
                    <a:pt x="644" y="42"/>
                  </a:lnTo>
                  <a:lnTo>
                    <a:pt x="645" y="41"/>
                  </a:lnTo>
                  <a:lnTo>
                    <a:pt x="646" y="40"/>
                  </a:lnTo>
                  <a:lnTo>
                    <a:pt x="648" y="40"/>
                  </a:lnTo>
                  <a:lnTo>
                    <a:pt x="649" y="39"/>
                  </a:lnTo>
                  <a:lnTo>
                    <a:pt x="650" y="39"/>
                  </a:lnTo>
                  <a:lnTo>
                    <a:pt x="652" y="39"/>
                  </a:lnTo>
                  <a:lnTo>
                    <a:pt x="653" y="39"/>
                  </a:lnTo>
                  <a:lnTo>
                    <a:pt x="654" y="40"/>
                  </a:lnTo>
                  <a:lnTo>
                    <a:pt x="654" y="41"/>
                  </a:lnTo>
                  <a:lnTo>
                    <a:pt x="655" y="41"/>
                  </a:lnTo>
                  <a:lnTo>
                    <a:pt x="657" y="41"/>
                  </a:lnTo>
                  <a:lnTo>
                    <a:pt x="658" y="42"/>
                  </a:lnTo>
                  <a:lnTo>
                    <a:pt x="658" y="43"/>
                  </a:lnTo>
                  <a:lnTo>
                    <a:pt x="659" y="43"/>
                  </a:lnTo>
                  <a:lnTo>
                    <a:pt x="659" y="44"/>
                  </a:lnTo>
                  <a:lnTo>
                    <a:pt x="660" y="44"/>
                  </a:lnTo>
                  <a:lnTo>
                    <a:pt x="661" y="45"/>
                  </a:lnTo>
                  <a:lnTo>
                    <a:pt x="662" y="45"/>
                  </a:lnTo>
                  <a:lnTo>
                    <a:pt x="663" y="46"/>
                  </a:lnTo>
                  <a:lnTo>
                    <a:pt x="664" y="47"/>
                  </a:lnTo>
                  <a:lnTo>
                    <a:pt x="666" y="47"/>
                  </a:lnTo>
                  <a:lnTo>
                    <a:pt x="667" y="47"/>
                  </a:lnTo>
                  <a:lnTo>
                    <a:pt x="668" y="48"/>
                  </a:lnTo>
                  <a:lnTo>
                    <a:pt x="669" y="48"/>
                  </a:lnTo>
                  <a:lnTo>
                    <a:pt x="669" y="49"/>
                  </a:lnTo>
                  <a:lnTo>
                    <a:pt x="670" y="49"/>
                  </a:lnTo>
                  <a:lnTo>
                    <a:pt x="670" y="50"/>
                  </a:lnTo>
                  <a:lnTo>
                    <a:pt x="671" y="52"/>
                  </a:lnTo>
                  <a:lnTo>
                    <a:pt x="671" y="53"/>
                  </a:lnTo>
                  <a:lnTo>
                    <a:pt x="671" y="54"/>
                  </a:lnTo>
                  <a:lnTo>
                    <a:pt x="672" y="54"/>
                  </a:lnTo>
                  <a:lnTo>
                    <a:pt x="672" y="55"/>
                  </a:lnTo>
                  <a:lnTo>
                    <a:pt x="672" y="56"/>
                  </a:lnTo>
                  <a:lnTo>
                    <a:pt x="672" y="57"/>
                  </a:lnTo>
                  <a:lnTo>
                    <a:pt x="672" y="58"/>
                  </a:lnTo>
                  <a:lnTo>
                    <a:pt x="672" y="59"/>
                  </a:lnTo>
                  <a:lnTo>
                    <a:pt x="674" y="60"/>
                  </a:lnTo>
                  <a:lnTo>
                    <a:pt x="674" y="61"/>
                  </a:lnTo>
                  <a:lnTo>
                    <a:pt x="674" y="62"/>
                  </a:lnTo>
                  <a:lnTo>
                    <a:pt x="675" y="63"/>
                  </a:lnTo>
                  <a:lnTo>
                    <a:pt x="675" y="64"/>
                  </a:lnTo>
                  <a:lnTo>
                    <a:pt x="676" y="66"/>
                  </a:lnTo>
                  <a:lnTo>
                    <a:pt x="676" y="67"/>
                  </a:lnTo>
                  <a:lnTo>
                    <a:pt x="677" y="68"/>
                  </a:lnTo>
                  <a:lnTo>
                    <a:pt x="677" y="69"/>
                  </a:lnTo>
                  <a:lnTo>
                    <a:pt x="678" y="69"/>
                  </a:lnTo>
                  <a:lnTo>
                    <a:pt x="679" y="70"/>
                  </a:lnTo>
                  <a:lnTo>
                    <a:pt x="680" y="71"/>
                  </a:lnTo>
                  <a:lnTo>
                    <a:pt x="681" y="71"/>
                  </a:lnTo>
                  <a:lnTo>
                    <a:pt x="681" y="72"/>
                  </a:lnTo>
                  <a:lnTo>
                    <a:pt x="684" y="72"/>
                  </a:lnTo>
                  <a:lnTo>
                    <a:pt x="685" y="73"/>
                  </a:lnTo>
                  <a:lnTo>
                    <a:pt x="686" y="73"/>
                  </a:lnTo>
                  <a:lnTo>
                    <a:pt x="688" y="73"/>
                  </a:lnTo>
                  <a:lnTo>
                    <a:pt x="689" y="73"/>
                  </a:lnTo>
                  <a:lnTo>
                    <a:pt x="692" y="73"/>
                  </a:lnTo>
                  <a:lnTo>
                    <a:pt x="693" y="73"/>
                  </a:lnTo>
                  <a:lnTo>
                    <a:pt x="695" y="73"/>
                  </a:lnTo>
                  <a:lnTo>
                    <a:pt x="697" y="73"/>
                  </a:lnTo>
                  <a:lnTo>
                    <a:pt x="700" y="72"/>
                  </a:lnTo>
                  <a:lnTo>
                    <a:pt x="702" y="71"/>
                  </a:lnTo>
                  <a:lnTo>
                    <a:pt x="704" y="71"/>
                  </a:lnTo>
                  <a:lnTo>
                    <a:pt x="706" y="71"/>
                  </a:lnTo>
                  <a:lnTo>
                    <a:pt x="709" y="70"/>
                  </a:lnTo>
                  <a:lnTo>
                    <a:pt x="712" y="69"/>
                  </a:lnTo>
                  <a:lnTo>
                    <a:pt x="714" y="69"/>
                  </a:lnTo>
                  <a:lnTo>
                    <a:pt x="716" y="68"/>
                  </a:lnTo>
                  <a:lnTo>
                    <a:pt x="719" y="67"/>
                  </a:lnTo>
                  <a:lnTo>
                    <a:pt x="721" y="67"/>
                  </a:lnTo>
                  <a:lnTo>
                    <a:pt x="723" y="67"/>
                  </a:lnTo>
                  <a:lnTo>
                    <a:pt x="726" y="66"/>
                  </a:lnTo>
                  <a:lnTo>
                    <a:pt x="728" y="64"/>
                  </a:lnTo>
                  <a:lnTo>
                    <a:pt x="730" y="64"/>
                  </a:lnTo>
                  <a:lnTo>
                    <a:pt x="731" y="64"/>
                  </a:lnTo>
                  <a:lnTo>
                    <a:pt x="733" y="64"/>
                  </a:lnTo>
                  <a:lnTo>
                    <a:pt x="736" y="64"/>
                  </a:lnTo>
                  <a:lnTo>
                    <a:pt x="737" y="63"/>
                  </a:lnTo>
                  <a:lnTo>
                    <a:pt x="739" y="63"/>
                  </a:lnTo>
                  <a:lnTo>
                    <a:pt x="740" y="63"/>
                  </a:lnTo>
                  <a:lnTo>
                    <a:pt x="742" y="63"/>
                  </a:lnTo>
                  <a:lnTo>
                    <a:pt x="744" y="63"/>
                  </a:lnTo>
                  <a:lnTo>
                    <a:pt x="745" y="64"/>
                  </a:lnTo>
                  <a:lnTo>
                    <a:pt x="746" y="64"/>
                  </a:lnTo>
                  <a:lnTo>
                    <a:pt x="747" y="64"/>
                  </a:lnTo>
                  <a:lnTo>
                    <a:pt x="748" y="64"/>
                  </a:lnTo>
                  <a:lnTo>
                    <a:pt x="749" y="64"/>
                  </a:lnTo>
                  <a:lnTo>
                    <a:pt x="750" y="66"/>
                  </a:lnTo>
                  <a:lnTo>
                    <a:pt x="752" y="67"/>
                  </a:lnTo>
                  <a:lnTo>
                    <a:pt x="753" y="67"/>
                  </a:lnTo>
                  <a:lnTo>
                    <a:pt x="754" y="67"/>
                  </a:lnTo>
                  <a:lnTo>
                    <a:pt x="755" y="68"/>
                  </a:lnTo>
                  <a:lnTo>
                    <a:pt x="756" y="69"/>
                  </a:lnTo>
                  <a:lnTo>
                    <a:pt x="757" y="70"/>
                  </a:lnTo>
                  <a:lnTo>
                    <a:pt x="758" y="71"/>
                  </a:lnTo>
                  <a:lnTo>
                    <a:pt x="759" y="71"/>
                  </a:lnTo>
                  <a:lnTo>
                    <a:pt x="759" y="72"/>
                  </a:lnTo>
                  <a:lnTo>
                    <a:pt x="761" y="73"/>
                  </a:lnTo>
                  <a:lnTo>
                    <a:pt x="762" y="73"/>
                  </a:lnTo>
                  <a:lnTo>
                    <a:pt x="762" y="74"/>
                  </a:lnTo>
                  <a:lnTo>
                    <a:pt x="763" y="75"/>
                  </a:lnTo>
                  <a:lnTo>
                    <a:pt x="764" y="75"/>
                  </a:lnTo>
                  <a:lnTo>
                    <a:pt x="765" y="76"/>
                  </a:lnTo>
                  <a:lnTo>
                    <a:pt x="766" y="76"/>
                  </a:lnTo>
                  <a:lnTo>
                    <a:pt x="766" y="77"/>
                  </a:lnTo>
                  <a:lnTo>
                    <a:pt x="767" y="77"/>
                  </a:lnTo>
                  <a:lnTo>
                    <a:pt x="768" y="77"/>
                  </a:lnTo>
                  <a:lnTo>
                    <a:pt x="770" y="77"/>
                  </a:lnTo>
                  <a:lnTo>
                    <a:pt x="770" y="78"/>
                  </a:lnTo>
                  <a:lnTo>
                    <a:pt x="771" y="78"/>
                  </a:lnTo>
                  <a:lnTo>
                    <a:pt x="772" y="78"/>
                  </a:lnTo>
                  <a:lnTo>
                    <a:pt x="773" y="78"/>
                  </a:lnTo>
                  <a:lnTo>
                    <a:pt x="774" y="78"/>
                  </a:lnTo>
                  <a:lnTo>
                    <a:pt x="775" y="78"/>
                  </a:lnTo>
                  <a:lnTo>
                    <a:pt x="776" y="78"/>
                  </a:lnTo>
                  <a:lnTo>
                    <a:pt x="777" y="78"/>
                  </a:lnTo>
                  <a:lnTo>
                    <a:pt x="779" y="78"/>
                  </a:lnTo>
                  <a:lnTo>
                    <a:pt x="780" y="78"/>
                  </a:lnTo>
                  <a:lnTo>
                    <a:pt x="781" y="78"/>
                  </a:lnTo>
                  <a:lnTo>
                    <a:pt x="782" y="78"/>
                  </a:lnTo>
                  <a:lnTo>
                    <a:pt x="783" y="78"/>
                  </a:lnTo>
                  <a:lnTo>
                    <a:pt x="784" y="78"/>
                  </a:lnTo>
                  <a:lnTo>
                    <a:pt x="785" y="78"/>
                  </a:lnTo>
                  <a:lnTo>
                    <a:pt x="788" y="78"/>
                  </a:lnTo>
                  <a:lnTo>
                    <a:pt x="789" y="77"/>
                  </a:lnTo>
                  <a:lnTo>
                    <a:pt x="790" y="77"/>
                  </a:lnTo>
                  <a:lnTo>
                    <a:pt x="791" y="77"/>
                  </a:lnTo>
                  <a:lnTo>
                    <a:pt x="792" y="77"/>
                  </a:lnTo>
                  <a:lnTo>
                    <a:pt x="793" y="77"/>
                  </a:lnTo>
                  <a:lnTo>
                    <a:pt x="794" y="76"/>
                  </a:lnTo>
                  <a:lnTo>
                    <a:pt x="796" y="76"/>
                  </a:lnTo>
                  <a:lnTo>
                    <a:pt x="797" y="76"/>
                  </a:lnTo>
                  <a:lnTo>
                    <a:pt x="798" y="75"/>
                  </a:lnTo>
                  <a:lnTo>
                    <a:pt x="799" y="75"/>
                  </a:lnTo>
                  <a:lnTo>
                    <a:pt x="799" y="74"/>
                  </a:lnTo>
                  <a:lnTo>
                    <a:pt x="800" y="73"/>
                  </a:lnTo>
                  <a:lnTo>
                    <a:pt x="801" y="73"/>
                  </a:lnTo>
                  <a:lnTo>
                    <a:pt x="802" y="72"/>
                  </a:lnTo>
                  <a:lnTo>
                    <a:pt x="803" y="71"/>
                  </a:lnTo>
                  <a:lnTo>
                    <a:pt x="805" y="70"/>
                  </a:lnTo>
                  <a:lnTo>
                    <a:pt x="806" y="69"/>
                  </a:lnTo>
                  <a:lnTo>
                    <a:pt x="806" y="68"/>
                  </a:lnTo>
                  <a:lnTo>
                    <a:pt x="807" y="67"/>
                  </a:lnTo>
                  <a:lnTo>
                    <a:pt x="808" y="66"/>
                  </a:lnTo>
                  <a:lnTo>
                    <a:pt x="808" y="64"/>
                  </a:lnTo>
                  <a:lnTo>
                    <a:pt x="809" y="64"/>
                  </a:lnTo>
                  <a:lnTo>
                    <a:pt x="810" y="63"/>
                  </a:lnTo>
                  <a:lnTo>
                    <a:pt x="810" y="62"/>
                  </a:lnTo>
                  <a:lnTo>
                    <a:pt x="811" y="61"/>
                  </a:lnTo>
                  <a:lnTo>
                    <a:pt x="813" y="60"/>
                  </a:lnTo>
                  <a:lnTo>
                    <a:pt x="813" y="59"/>
                  </a:lnTo>
                  <a:lnTo>
                    <a:pt x="814" y="58"/>
                  </a:lnTo>
                  <a:lnTo>
                    <a:pt x="815" y="57"/>
                  </a:lnTo>
                  <a:lnTo>
                    <a:pt x="815" y="56"/>
                  </a:lnTo>
                  <a:lnTo>
                    <a:pt x="816" y="55"/>
                  </a:lnTo>
                  <a:lnTo>
                    <a:pt x="816" y="54"/>
                  </a:lnTo>
                  <a:lnTo>
                    <a:pt x="817" y="53"/>
                  </a:lnTo>
                  <a:lnTo>
                    <a:pt x="817" y="52"/>
                  </a:lnTo>
                  <a:lnTo>
                    <a:pt x="818" y="50"/>
                  </a:lnTo>
                  <a:lnTo>
                    <a:pt x="818" y="49"/>
                  </a:lnTo>
                  <a:lnTo>
                    <a:pt x="819" y="48"/>
                  </a:lnTo>
                  <a:lnTo>
                    <a:pt x="819" y="47"/>
                  </a:lnTo>
                  <a:lnTo>
                    <a:pt x="819" y="46"/>
                  </a:lnTo>
                  <a:lnTo>
                    <a:pt x="820" y="45"/>
                  </a:lnTo>
                  <a:lnTo>
                    <a:pt x="820" y="43"/>
                  </a:lnTo>
                  <a:lnTo>
                    <a:pt x="822" y="42"/>
                  </a:lnTo>
                  <a:lnTo>
                    <a:pt x="823" y="41"/>
                  </a:lnTo>
                  <a:lnTo>
                    <a:pt x="824" y="39"/>
                  </a:lnTo>
                  <a:lnTo>
                    <a:pt x="825" y="38"/>
                  </a:lnTo>
                  <a:lnTo>
                    <a:pt x="826" y="35"/>
                  </a:lnTo>
                  <a:lnTo>
                    <a:pt x="827" y="34"/>
                  </a:lnTo>
                  <a:lnTo>
                    <a:pt x="828" y="31"/>
                  </a:lnTo>
                  <a:lnTo>
                    <a:pt x="828" y="29"/>
                  </a:lnTo>
                  <a:lnTo>
                    <a:pt x="831" y="26"/>
                  </a:lnTo>
                  <a:lnTo>
                    <a:pt x="831" y="23"/>
                  </a:lnTo>
                  <a:lnTo>
                    <a:pt x="832" y="19"/>
                  </a:lnTo>
                  <a:lnTo>
                    <a:pt x="833" y="15"/>
                  </a:lnTo>
                  <a:lnTo>
                    <a:pt x="833" y="11"/>
                  </a:lnTo>
                  <a:lnTo>
                    <a:pt x="833" y="5"/>
                  </a:lnTo>
                  <a:lnTo>
                    <a:pt x="833" y="4"/>
                  </a:lnTo>
                  <a:lnTo>
                    <a:pt x="833" y="3"/>
                  </a:lnTo>
                  <a:lnTo>
                    <a:pt x="833" y="2"/>
                  </a:lnTo>
                  <a:lnTo>
                    <a:pt x="833" y="1"/>
                  </a:lnTo>
                  <a:lnTo>
                    <a:pt x="833" y="0"/>
                  </a:lnTo>
                  <a:lnTo>
                    <a:pt x="834" y="0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59" name="Freeform 23"/>
            <p:cNvSpPr>
              <a:spLocks/>
            </p:cNvSpPr>
            <p:nvPr/>
          </p:nvSpPr>
          <p:spPr bwMode="auto">
            <a:xfrm>
              <a:off x="3310" y="3464"/>
              <a:ext cx="401" cy="401"/>
            </a:xfrm>
            <a:custGeom>
              <a:avLst/>
              <a:gdLst/>
              <a:ahLst/>
              <a:cxnLst>
                <a:cxn ang="0">
                  <a:pos x="448" y="28"/>
                </a:cxn>
                <a:cxn ang="0">
                  <a:pos x="437" y="60"/>
                </a:cxn>
                <a:cxn ang="0">
                  <a:pos x="427" y="98"/>
                </a:cxn>
                <a:cxn ang="0">
                  <a:pos x="426" y="132"/>
                </a:cxn>
                <a:cxn ang="0">
                  <a:pos x="446" y="164"/>
                </a:cxn>
                <a:cxn ang="0">
                  <a:pos x="472" y="196"/>
                </a:cxn>
                <a:cxn ang="0">
                  <a:pos x="480" y="227"/>
                </a:cxn>
                <a:cxn ang="0">
                  <a:pos x="480" y="259"/>
                </a:cxn>
                <a:cxn ang="0">
                  <a:pos x="474" y="292"/>
                </a:cxn>
                <a:cxn ang="0">
                  <a:pos x="463" y="322"/>
                </a:cxn>
                <a:cxn ang="0">
                  <a:pos x="452" y="347"/>
                </a:cxn>
                <a:cxn ang="0">
                  <a:pos x="434" y="366"/>
                </a:cxn>
                <a:cxn ang="0">
                  <a:pos x="402" y="377"/>
                </a:cxn>
                <a:cxn ang="0">
                  <a:pos x="367" y="389"/>
                </a:cxn>
                <a:cxn ang="0">
                  <a:pos x="338" y="403"/>
                </a:cxn>
                <a:cxn ang="0">
                  <a:pos x="315" y="424"/>
                </a:cxn>
                <a:cxn ang="0">
                  <a:pos x="297" y="451"/>
                </a:cxn>
                <a:cxn ang="0">
                  <a:pos x="287" y="476"/>
                </a:cxn>
                <a:cxn ang="0">
                  <a:pos x="267" y="489"/>
                </a:cxn>
                <a:cxn ang="0">
                  <a:pos x="232" y="489"/>
                </a:cxn>
                <a:cxn ang="0">
                  <a:pos x="201" y="482"/>
                </a:cxn>
                <a:cxn ang="0">
                  <a:pos x="175" y="476"/>
                </a:cxn>
                <a:cxn ang="0">
                  <a:pos x="149" y="475"/>
                </a:cxn>
                <a:cxn ang="0">
                  <a:pos x="154" y="459"/>
                </a:cxn>
                <a:cxn ang="0">
                  <a:pos x="168" y="429"/>
                </a:cxn>
                <a:cxn ang="0">
                  <a:pos x="170" y="397"/>
                </a:cxn>
                <a:cxn ang="0">
                  <a:pos x="170" y="367"/>
                </a:cxn>
                <a:cxn ang="0">
                  <a:pos x="149" y="358"/>
                </a:cxn>
                <a:cxn ang="0">
                  <a:pos x="119" y="360"/>
                </a:cxn>
                <a:cxn ang="0">
                  <a:pos x="92" y="354"/>
                </a:cxn>
                <a:cxn ang="0">
                  <a:pos x="63" y="351"/>
                </a:cxn>
                <a:cxn ang="0">
                  <a:pos x="39" y="348"/>
                </a:cxn>
                <a:cxn ang="0">
                  <a:pos x="34" y="330"/>
                </a:cxn>
                <a:cxn ang="0">
                  <a:pos x="34" y="300"/>
                </a:cxn>
                <a:cxn ang="0">
                  <a:pos x="34" y="269"/>
                </a:cxn>
                <a:cxn ang="0">
                  <a:pos x="34" y="240"/>
                </a:cxn>
                <a:cxn ang="0">
                  <a:pos x="32" y="213"/>
                </a:cxn>
                <a:cxn ang="0">
                  <a:pos x="18" y="195"/>
                </a:cxn>
                <a:cxn ang="0">
                  <a:pos x="2" y="176"/>
                </a:cxn>
                <a:cxn ang="0">
                  <a:pos x="0" y="138"/>
                </a:cxn>
                <a:cxn ang="0">
                  <a:pos x="16" y="114"/>
                </a:cxn>
                <a:cxn ang="0">
                  <a:pos x="38" y="101"/>
                </a:cxn>
                <a:cxn ang="0">
                  <a:pos x="52" y="81"/>
                </a:cxn>
                <a:cxn ang="0">
                  <a:pos x="66" y="62"/>
                </a:cxn>
                <a:cxn ang="0">
                  <a:pos x="83" y="50"/>
                </a:cxn>
                <a:cxn ang="0">
                  <a:pos x="104" y="36"/>
                </a:cxn>
                <a:cxn ang="0">
                  <a:pos x="125" y="27"/>
                </a:cxn>
                <a:cxn ang="0">
                  <a:pos x="149" y="33"/>
                </a:cxn>
                <a:cxn ang="0">
                  <a:pos x="170" y="45"/>
                </a:cxn>
                <a:cxn ang="0">
                  <a:pos x="190" y="53"/>
                </a:cxn>
                <a:cxn ang="0">
                  <a:pos x="214" y="54"/>
                </a:cxn>
                <a:cxn ang="0">
                  <a:pos x="240" y="53"/>
                </a:cxn>
                <a:cxn ang="0">
                  <a:pos x="266" y="49"/>
                </a:cxn>
                <a:cxn ang="0">
                  <a:pos x="287" y="41"/>
                </a:cxn>
                <a:cxn ang="0">
                  <a:pos x="312" y="38"/>
                </a:cxn>
                <a:cxn ang="0">
                  <a:pos x="336" y="38"/>
                </a:cxn>
                <a:cxn ang="0">
                  <a:pos x="364" y="32"/>
                </a:cxn>
                <a:cxn ang="0">
                  <a:pos x="386" y="19"/>
                </a:cxn>
                <a:cxn ang="0">
                  <a:pos x="405" y="8"/>
                </a:cxn>
                <a:cxn ang="0">
                  <a:pos x="432" y="5"/>
                </a:cxn>
                <a:cxn ang="0">
                  <a:pos x="454" y="2"/>
                </a:cxn>
              </a:cxnLst>
              <a:rect l="0" t="0" r="r" b="b"/>
              <a:pathLst>
                <a:path w="481" h="491">
                  <a:moveTo>
                    <a:pt x="455" y="6"/>
                  </a:moveTo>
                  <a:lnTo>
                    <a:pt x="455" y="9"/>
                  </a:lnTo>
                  <a:lnTo>
                    <a:pt x="454" y="9"/>
                  </a:lnTo>
                  <a:lnTo>
                    <a:pt x="454" y="10"/>
                  </a:lnTo>
                  <a:lnTo>
                    <a:pt x="454" y="11"/>
                  </a:lnTo>
                  <a:lnTo>
                    <a:pt x="454" y="12"/>
                  </a:lnTo>
                  <a:lnTo>
                    <a:pt x="454" y="13"/>
                  </a:lnTo>
                  <a:lnTo>
                    <a:pt x="454" y="14"/>
                  </a:lnTo>
                  <a:lnTo>
                    <a:pt x="453" y="15"/>
                  </a:lnTo>
                  <a:lnTo>
                    <a:pt x="453" y="16"/>
                  </a:lnTo>
                  <a:lnTo>
                    <a:pt x="453" y="17"/>
                  </a:lnTo>
                  <a:lnTo>
                    <a:pt x="452" y="18"/>
                  </a:lnTo>
                  <a:lnTo>
                    <a:pt x="452" y="19"/>
                  </a:lnTo>
                  <a:lnTo>
                    <a:pt x="452" y="20"/>
                  </a:lnTo>
                  <a:lnTo>
                    <a:pt x="452" y="21"/>
                  </a:lnTo>
                  <a:lnTo>
                    <a:pt x="451" y="23"/>
                  </a:lnTo>
                  <a:lnTo>
                    <a:pt x="451" y="24"/>
                  </a:lnTo>
                  <a:lnTo>
                    <a:pt x="450" y="25"/>
                  </a:lnTo>
                  <a:lnTo>
                    <a:pt x="450" y="26"/>
                  </a:lnTo>
                  <a:lnTo>
                    <a:pt x="450" y="27"/>
                  </a:lnTo>
                  <a:lnTo>
                    <a:pt x="448" y="28"/>
                  </a:lnTo>
                  <a:lnTo>
                    <a:pt x="448" y="29"/>
                  </a:lnTo>
                  <a:lnTo>
                    <a:pt x="447" y="30"/>
                  </a:lnTo>
                  <a:lnTo>
                    <a:pt x="447" y="32"/>
                  </a:lnTo>
                  <a:lnTo>
                    <a:pt x="447" y="33"/>
                  </a:lnTo>
                  <a:lnTo>
                    <a:pt x="446" y="34"/>
                  </a:lnTo>
                  <a:lnTo>
                    <a:pt x="446" y="35"/>
                  </a:lnTo>
                  <a:lnTo>
                    <a:pt x="445" y="36"/>
                  </a:lnTo>
                  <a:lnTo>
                    <a:pt x="445" y="39"/>
                  </a:lnTo>
                  <a:lnTo>
                    <a:pt x="445" y="40"/>
                  </a:lnTo>
                  <a:lnTo>
                    <a:pt x="444" y="41"/>
                  </a:lnTo>
                  <a:lnTo>
                    <a:pt x="444" y="43"/>
                  </a:lnTo>
                  <a:lnTo>
                    <a:pt x="443" y="45"/>
                  </a:lnTo>
                  <a:lnTo>
                    <a:pt x="442" y="47"/>
                  </a:lnTo>
                  <a:lnTo>
                    <a:pt x="442" y="49"/>
                  </a:lnTo>
                  <a:lnTo>
                    <a:pt x="441" y="50"/>
                  </a:lnTo>
                  <a:lnTo>
                    <a:pt x="441" y="51"/>
                  </a:lnTo>
                  <a:lnTo>
                    <a:pt x="439" y="54"/>
                  </a:lnTo>
                  <a:lnTo>
                    <a:pt x="439" y="56"/>
                  </a:lnTo>
                  <a:lnTo>
                    <a:pt x="438" y="57"/>
                  </a:lnTo>
                  <a:lnTo>
                    <a:pt x="438" y="58"/>
                  </a:lnTo>
                  <a:lnTo>
                    <a:pt x="437" y="60"/>
                  </a:lnTo>
                  <a:lnTo>
                    <a:pt x="437" y="62"/>
                  </a:lnTo>
                  <a:lnTo>
                    <a:pt x="436" y="63"/>
                  </a:lnTo>
                  <a:lnTo>
                    <a:pt x="436" y="65"/>
                  </a:lnTo>
                  <a:lnTo>
                    <a:pt x="435" y="68"/>
                  </a:lnTo>
                  <a:lnTo>
                    <a:pt x="434" y="69"/>
                  </a:lnTo>
                  <a:lnTo>
                    <a:pt x="434" y="71"/>
                  </a:lnTo>
                  <a:lnTo>
                    <a:pt x="434" y="73"/>
                  </a:lnTo>
                  <a:lnTo>
                    <a:pt x="433" y="74"/>
                  </a:lnTo>
                  <a:lnTo>
                    <a:pt x="432" y="76"/>
                  </a:lnTo>
                  <a:lnTo>
                    <a:pt x="432" y="78"/>
                  </a:lnTo>
                  <a:lnTo>
                    <a:pt x="432" y="79"/>
                  </a:lnTo>
                  <a:lnTo>
                    <a:pt x="430" y="81"/>
                  </a:lnTo>
                  <a:lnTo>
                    <a:pt x="430" y="84"/>
                  </a:lnTo>
                  <a:lnTo>
                    <a:pt x="429" y="86"/>
                  </a:lnTo>
                  <a:lnTo>
                    <a:pt x="429" y="87"/>
                  </a:lnTo>
                  <a:lnTo>
                    <a:pt x="428" y="89"/>
                  </a:lnTo>
                  <a:lnTo>
                    <a:pt x="428" y="90"/>
                  </a:lnTo>
                  <a:lnTo>
                    <a:pt x="427" y="92"/>
                  </a:lnTo>
                  <a:lnTo>
                    <a:pt x="427" y="94"/>
                  </a:lnTo>
                  <a:lnTo>
                    <a:pt x="427" y="95"/>
                  </a:lnTo>
                  <a:lnTo>
                    <a:pt x="427" y="98"/>
                  </a:lnTo>
                  <a:lnTo>
                    <a:pt x="426" y="101"/>
                  </a:lnTo>
                  <a:lnTo>
                    <a:pt x="425" y="103"/>
                  </a:lnTo>
                  <a:lnTo>
                    <a:pt x="425" y="104"/>
                  </a:lnTo>
                  <a:lnTo>
                    <a:pt x="425" y="106"/>
                  </a:lnTo>
                  <a:lnTo>
                    <a:pt x="425" y="107"/>
                  </a:lnTo>
                  <a:lnTo>
                    <a:pt x="425" y="109"/>
                  </a:lnTo>
                  <a:lnTo>
                    <a:pt x="425" y="110"/>
                  </a:lnTo>
                  <a:lnTo>
                    <a:pt x="425" y="113"/>
                  </a:lnTo>
                  <a:lnTo>
                    <a:pt x="425" y="114"/>
                  </a:lnTo>
                  <a:lnTo>
                    <a:pt x="425" y="116"/>
                  </a:lnTo>
                  <a:lnTo>
                    <a:pt x="425" y="117"/>
                  </a:lnTo>
                  <a:lnTo>
                    <a:pt x="425" y="118"/>
                  </a:lnTo>
                  <a:lnTo>
                    <a:pt x="425" y="120"/>
                  </a:lnTo>
                  <a:lnTo>
                    <a:pt x="425" y="121"/>
                  </a:lnTo>
                  <a:lnTo>
                    <a:pt x="425" y="123"/>
                  </a:lnTo>
                  <a:lnTo>
                    <a:pt x="425" y="124"/>
                  </a:lnTo>
                  <a:lnTo>
                    <a:pt x="425" y="127"/>
                  </a:lnTo>
                  <a:lnTo>
                    <a:pt x="425" y="128"/>
                  </a:lnTo>
                  <a:lnTo>
                    <a:pt x="425" y="129"/>
                  </a:lnTo>
                  <a:lnTo>
                    <a:pt x="426" y="131"/>
                  </a:lnTo>
                  <a:lnTo>
                    <a:pt x="426" y="132"/>
                  </a:lnTo>
                  <a:lnTo>
                    <a:pt x="426" y="133"/>
                  </a:lnTo>
                  <a:lnTo>
                    <a:pt x="427" y="135"/>
                  </a:lnTo>
                  <a:lnTo>
                    <a:pt x="427" y="136"/>
                  </a:lnTo>
                  <a:lnTo>
                    <a:pt x="428" y="137"/>
                  </a:lnTo>
                  <a:lnTo>
                    <a:pt x="428" y="139"/>
                  </a:lnTo>
                  <a:lnTo>
                    <a:pt x="429" y="140"/>
                  </a:lnTo>
                  <a:lnTo>
                    <a:pt x="429" y="142"/>
                  </a:lnTo>
                  <a:lnTo>
                    <a:pt x="430" y="144"/>
                  </a:lnTo>
                  <a:lnTo>
                    <a:pt x="432" y="145"/>
                  </a:lnTo>
                  <a:lnTo>
                    <a:pt x="433" y="147"/>
                  </a:lnTo>
                  <a:lnTo>
                    <a:pt x="434" y="149"/>
                  </a:lnTo>
                  <a:lnTo>
                    <a:pt x="435" y="151"/>
                  </a:lnTo>
                  <a:lnTo>
                    <a:pt x="436" y="152"/>
                  </a:lnTo>
                  <a:lnTo>
                    <a:pt x="437" y="154"/>
                  </a:lnTo>
                  <a:lnTo>
                    <a:pt x="438" y="155"/>
                  </a:lnTo>
                  <a:lnTo>
                    <a:pt x="439" y="157"/>
                  </a:lnTo>
                  <a:lnTo>
                    <a:pt x="441" y="159"/>
                  </a:lnTo>
                  <a:lnTo>
                    <a:pt x="442" y="160"/>
                  </a:lnTo>
                  <a:lnTo>
                    <a:pt x="443" y="161"/>
                  </a:lnTo>
                  <a:lnTo>
                    <a:pt x="445" y="163"/>
                  </a:lnTo>
                  <a:lnTo>
                    <a:pt x="446" y="164"/>
                  </a:lnTo>
                  <a:lnTo>
                    <a:pt x="447" y="165"/>
                  </a:lnTo>
                  <a:lnTo>
                    <a:pt x="448" y="167"/>
                  </a:lnTo>
                  <a:lnTo>
                    <a:pt x="450" y="168"/>
                  </a:lnTo>
                  <a:lnTo>
                    <a:pt x="452" y="170"/>
                  </a:lnTo>
                  <a:lnTo>
                    <a:pt x="452" y="172"/>
                  </a:lnTo>
                  <a:lnTo>
                    <a:pt x="454" y="173"/>
                  </a:lnTo>
                  <a:lnTo>
                    <a:pt x="455" y="175"/>
                  </a:lnTo>
                  <a:lnTo>
                    <a:pt x="456" y="176"/>
                  </a:lnTo>
                  <a:lnTo>
                    <a:pt x="457" y="178"/>
                  </a:lnTo>
                  <a:lnTo>
                    <a:pt x="459" y="179"/>
                  </a:lnTo>
                  <a:lnTo>
                    <a:pt x="461" y="180"/>
                  </a:lnTo>
                  <a:lnTo>
                    <a:pt x="462" y="182"/>
                  </a:lnTo>
                  <a:lnTo>
                    <a:pt x="463" y="183"/>
                  </a:lnTo>
                  <a:lnTo>
                    <a:pt x="464" y="184"/>
                  </a:lnTo>
                  <a:lnTo>
                    <a:pt x="465" y="187"/>
                  </a:lnTo>
                  <a:lnTo>
                    <a:pt x="466" y="188"/>
                  </a:lnTo>
                  <a:lnTo>
                    <a:pt x="468" y="189"/>
                  </a:lnTo>
                  <a:lnTo>
                    <a:pt x="469" y="191"/>
                  </a:lnTo>
                  <a:lnTo>
                    <a:pt x="470" y="192"/>
                  </a:lnTo>
                  <a:lnTo>
                    <a:pt x="471" y="194"/>
                  </a:lnTo>
                  <a:lnTo>
                    <a:pt x="472" y="196"/>
                  </a:lnTo>
                  <a:lnTo>
                    <a:pt x="473" y="198"/>
                  </a:lnTo>
                  <a:lnTo>
                    <a:pt x="473" y="199"/>
                  </a:lnTo>
                  <a:lnTo>
                    <a:pt x="474" y="201"/>
                  </a:lnTo>
                  <a:lnTo>
                    <a:pt x="474" y="203"/>
                  </a:lnTo>
                  <a:lnTo>
                    <a:pt x="475" y="204"/>
                  </a:lnTo>
                  <a:lnTo>
                    <a:pt x="477" y="206"/>
                  </a:lnTo>
                  <a:lnTo>
                    <a:pt x="477" y="207"/>
                  </a:lnTo>
                  <a:lnTo>
                    <a:pt x="477" y="208"/>
                  </a:lnTo>
                  <a:lnTo>
                    <a:pt x="477" y="210"/>
                  </a:lnTo>
                  <a:lnTo>
                    <a:pt x="478" y="211"/>
                  </a:lnTo>
                  <a:lnTo>
                    <a:pt x="478" y="212"/>
                  </a:lnTo>
                  <a:lnTo>
                    <a:pt x="479" y="214"/>
                  </a:lnTo>
                  <a:lnTo>
                    <a:pt x="479" y="216"/>
                  </a:lnTo>
                  <a:lnTo>
                    <a:pt x="479" y="217"/>
                  </a:lnTo>
                  <a:lnTo>
                    <a:pt x="479" y="219"/>
                  </a:lnTo>
                  <a:lnTo>
                    <a:pt x="479" y="220"/>
                  </a:lnTo>
                  <a:lnTo>
                    <a:pt x="479" y="221"/>
                  </a:lnTo>
                  <a:lnTo>
                    <a:pt x="479" y="223"/>
                  </a:lnTo>
                  <a:lnTo>
                    <a:pt x="480" y="224"/>
                  </a:lnTo>
                  <a:lnTo>
                    <a:pt x="480" y="225"/>
                  </a:lnTo>
                  <a:lnTo>
                    <a:pt x="480" y="227"/>
                  </a:lnTo>
                  <a:lnTo>
                    <a:pt x="480" y="228"/>
                  </a:lnTo>
                  <a:lnTo>
                    <a:pt x="480" y="231"/>
                  </a:lnTo>
                  <a:lnTo>
                    <a:pt x="480" y="232"/>
                  </a:lnTo>
                  <a:lnTo>
                    <a:pt x="480" y="233"/>
                  </a:lnTo>
                  <a:lnTo>
                    <a:pt x="480" y="235"/>
                  </a:lnTo>
                  <a:lnTo>
                    <a:pt x="480" y="236"/>
                  </a:lnTo>
                  <a:lnTo>
                    <a:pt x="480" y="238"/>
                  </a:lnTo>
                  <a:lnTo>
                    <a:pt x="480" y="239"/>
                  </a:lnTo>
                  <a:lnTo>
                    <a:pt x="480" y="240"/>
                  </a:lnTo>
                  <a:lnTo>
                    <a:pt x="480" y="243"/>
                  </a:lnTo>
                  <a:lnTo>
                    <a:pt x="480" y="244"/>
                  </a:lnTo>
                  <a:lnTo>
                    <a:pt x="480" y="247"/>
                  </a:lnTo>
                  <a:lnTo>
                    <a:pt x="480" y="248"/>
                  </a:lnTo>
                  <a:lnTo>
                    <a:pt x="480" y="249"/>
                  </a:lnTo>
                  <a:lnTo>
                    <a:pt x="480" y="251"/>
                  </a:lnTo>
                  <a:lnTo>
                    <a:pt x="480" y="252"/>
                  </a:lnTo>
                  <a:lnTo>
                    <a:pt x="480" y="254"/>
                  </a:lnTo>
                  <a:lnTo>
                    <a:pt x="480" y="255"/>
                  </a:lnTo>
                  <a:lnTo>
                    <a:pt x="480" y="256"/>
                  </a:lnTo>
                  <a:lnTo>
                    <a:pt x="480" y="258"/>
                  </a:lnTo>
                  <a:lnTo>
                    <a:pt x="480" y="259"/>
                  </a:lnTo>
                  <a:lnTo>
                    <a:pt x="480" y="262"/>
                  </a:lnTo>
                  <a:lnTo>
                    <a:pt x="479" y="263"/>
                  </a:lnTo>
                  <a:lnTo>
                    <a:pt x="479" y="264"/>
                  </a:lnTo>
                  <a:lnTo>
                    <a:pt x="479" y="266"/>
                  </a:lnTo>
                  <a:lnTo>
                    <a:pt x="479" y="267"/>
                  </a:lnTo>
                  <a:lnTo>
                    <a:pt x="479" y="268"/>
                  </a:lnTo>
                  <a:lnTo>
                    <a:pt x="479" y="270"/>
                  </a:lnTo>
                  <a:lnTo>
                    <a:pt x="479" y="271"/>
                  </a:lnTo>
                  <a:lnTo>
                    <a:pt x="479" y="272"/>
                  </a:lnTo>
                  <a:lnTo>
                    <a:pt x="479" y="274"/>
                  </a:lnTo>
                  <a:lnTo>
                    <a:pt x="479" y="276"/>
                  </a:lnTo>
                  <a:lnTo>
                    <a:pt x="478" y="278"/>
                  </a:lnTo>
                  <a:lnTo>
                    <a:pt x="478" y="279"/>
                  </a:lnTo>
                  <a:lnTo>
                    <a:pt x="478" y="280"/>
                  </a:lnTo>
                  <a:lnTo>
                    <a:pt x="477" y="282"/>
                  </a:lnTo>
                  <a:lnTo>
                    <a:pt x="477" y="283"/>
                  </a:lnTo>
                  <a:lnTo>
                    <a:pt x="477" y="285"/>
                  </a:lnTo>
                  <a:lnTo>
                    <a:pt x="477" y="286"/>
                  </a:lnTo>
                  <a:lnTo>
                    <a:pt x="477" y="287"/>
                  </a:lnTo>
                  <a:lnTo>
                    <a:pt x="475" y="291"/>
                  </a:lnTo>
                  <a:lnTo>
                    <a:pt x="474" y="292"/>
                  </a:lnTo>
                  <a:lnTo>
                    <a:pt x="474" y="294"/>
                  </a:lnTo>
                  <a:lnTo>
                    <a:pt x="474" y="295"/>
                  </a:lnTo>
                  <a:lnTo>
                    <a:pt x="473" y="296"/>
                  </a:lnTo>
                  <a:lnTo>
                    <a:pt x="473" y="298"/>
                  </a:lnTo>
                  <a:lnTo>
                    <a:pt x="472" y="299"/>
                  </a:lnTo>
                  <a:lnTo>
                    <a:pt x="472" y="300"/>
                  </a:lnTo>
                  <a:lnTo>
                    <a:pt x="472" y="302"/>
                  </a:lnTo>
                  <a:lnTo>
                    <a:pt x="471" y="303"/>
                  </a:lnTo>
                  <a:lnTo>
                    <a:pt x="470" y="305"/>
                  </a:lnTo>
                  <a:lnTo>
                    <a:pt x="470" y="307"/>
                  </a:lnTo>
                  <a:lnTo>
                    <a:pt x="470" y="308"/>
                  </a:lnTo>
                  <a:lnTo>
                    <a:pt x="469" y="309"/>
                  </a:lnTo>
                  <a:lnTo>
                    <a:pt x="468" y="311"/>
                  </a:lnTo>
                  <a:lnTo>
                    <a:pt x="468" y="312"/>
                  </a:lnTo>
                  <a:lnTo>
                    <a:pt x="468" y="313"/>
                  </a:lnTo>
                  <a:lnTo>
                    <a:pt x="466" y="315"/>
                  </a:lnTo>
                  <a:lnTo>
                    <a:pt x="465" y="316"/>
                  </a:lnTo>
                  <a:lnTo>
                    <a:pt x="465" y="317"/>
                  </a:lnTo>
                  <a:lnTo>
                    <a:pt x="464" y="320"/>
                  </a:lnTo>
                  <a:lnTo>
                    <a:pt x="464" y="321"/>
                  </a:lnTo>
                  <a:lnTo>
                    <a:pt x="463" y="322"/>
                  </a:lnTo>
                  <a:lnTo>
                    <a:pt x="463" y="323"/>
                  </a:lnTo>
                  <a:lnTo>
                    <a:pt x="462" y="324"/>
                  </a:lnTo>
                  <a:lnTo>
                    <a:pt x="462" y="326"/>
                  </a:lnTo>
                  <a:lnTo>
                    <a:pt x="461" y="327"/>
                  </a:lnTo>
                  <a:lnTo>
                    <a:pt x="461" y="328"/>
                  </a:lnTo>
                  <a:lnTo>
                    <a:pt x="460" y="329"/>
                  </a:lnTo>
                  <a:lnTo>
                    <a:pt x="460" y="330"/>
                  </a:lnTo>
                  <a:lnTo>
                    <a:pt x="459" y="332"/>
                  </a:lnTo>
                  <a:lnTo>
                    <a:pt x="457" y="335"/>
                  </a:lnTo>
                  <a:lnTo>
                    <a:pt x="457" y="336"/>
                  </a:lnTo>
                  <a:lnTo>
                    <a:pt x="456" y="337"/>
                  </a:lnTo>
                  <a:lnTo>
                    <a:pt x="456" y="338"/>
                  </a:lnTo>
                  <a:lnTo>
                    <a:pt x="456" y="339"/>
                  </a:lnTo>
                  <a:lnTo>
                    <a:pt x="455" y="340"/>
                  </a:lnTo>
                  <a:lnTo>
                    <a:pt x="455" y="341"/>
                  </a:lnTo>
                  <a:lnTo>
                    <a:pt x="454" y="342"/>
                  </a:lnTo>
                  <a:lnTo>
                    <a:pt x="454" y="343"/>
                  </a:lnTo>
                  <a:lnTo>
                    <a:pt x="453" y="344"/>
                  </a:lnTo>
                  <a:lnTo>
                    <a:pt x="453" y="345"/>
                  </a:lnTo>
                  <a:lnTo>
                    <a:pt x="452" y="346"/>
                  </a:lnTo>
                  <a:lnTo>
                    <a:pt x="452" y="347"/>
                  </a:lnTo>
                  <a:lnTo>
                    <a:pt x="452" y="348"/>
                  </a:lnTo>
                  <a:lnTo>
                    <a:pt x="451" y="350"/>
                  </a:lnTo>
                  <a:lnTo>
                    <a:pt x="450" y="351"/>
                  </a:lnTo>
                  <a:lnTo>
                    <a:pt x="450" y="352"/>
                  </a:lnTo>
                  <a:lnTo>
                    <a:pt x="448" y="352"/>
                  </a:lnTo>
                  <a:lnTo>
                    <a:pt x="448" y="353"/>
                  </a:lnTo>
                  <a:lnTo>
                    <a:pt x="447" y="354"/>
                  </a:lnTo>
                  <a:lnTo>
                    <a:pt x="447" y="355"/>
                  </a:lnTo>
                  <a:lnTo>
                    <a:pt x="446" y="356"/>
                  </a:lnTo>
                  <a:lnTo>
                    <a:pt x="445" y="357"/>
                  </a:lnTo>
                  <a:lnTo>
                    <a:pt x="445" y="358"/>
                  </a:lnTo>
                  <a:lnTo>
                    <a:pt x="444" y="358"/>
                  </a:lnTo>
                  <a:lnTo>
                    <a:pt x="443" y="359"/>
                  </a:lnTo>
                  <a:lnTo>
                    <a:pt x="442" y="360"/>
                  </a:lnTo>
                  <a:lnTo>
                    <a:pt x="441" y="360"/>
                  </a:lnTo>
                  <a:lnTo>
                    <a:pt x="441" y="361"/>
                  </a:lnTo>
                  <a:lnTo>
                    <a:pt x="439" y="362"/>
                  </a:lnTo>
                  <a:lnTo>
                    <a:pt x="438" y="363"/>
                  </a:lnTo>
                  <a:lnTo>
                    <a:pt x="436" y="365"/>
                  </a:lnTo>
                  <a:lnTo>
                    <a:pt x="435" y="365"/>
                  </a:lnTo>
                  <a:lnTo>
                    <a:pt x="434" y="366"/>
                  </a:lnTo>
                  <a:lnTo>
                    <a:pt x="432" y="367"/>
                  </a:lnTo>
                  <a:lnTo>
                    <a:pt x="430" y="367"/>
                  </a:lnTo>
                  <a:lnTo>
                    <a:pt x="429" y="368"/>
                  </a:lnTo>
                  <a:lnTo>
                    <a:pt x="428" y="369"/>
                  </a:lnTo>
                  <a:lnTo>
                    <a:pt x="427" y="369"/>
                  </a:lnTo>
                  <a:lnTo>
                    <a:pt x="425" y="370"/>
                  </a:lnTo>
                  <a:lnTo>
                    <a:pt x="424" y="370"/>
                  </a:lnTo>
                  <a:lnTo>
                    <a:pt x="423" y="371"/>
                  </a:lnTo>
                  <a:lnTo>
                    <a:pt x="420" y="371"/>
                  </a:lnTo>
                  <a:lnTo>
                    <a:pt x="419" y="372"/>
                  </a:lnTo>
                  <a:lnTo>
                    <a:pt x="418" y="373"/>
                  </a:lnTo>
                  <a:lnTo>
                    <a:pt x="416" y="373"/>
                  </a:lnTo>
                  <a:lnTo>
                    <a:pt x="415" y="373"/>
                  </a:lnTo>
                  <a:lnTo>
                    <a:pt x="414" y="374"/>
                  </a:lnTo>
                  <a:lnTo>
                    <a:pt x="411" y="375"/>
                  </a:lnTo>
                  <a:lnTo>
                    <a:pt x="410" y="375"/>
                  </a:lnTo>
                  <a:lnTo>
                    <a:pt x="408" y="375"/>
                  </a:lnTo>
                  <a:lnTo>
                    <a:pt x="407" y="376"/>
                  </a:lnTo>
                  <a:lnTo>
                    <a:pt x="405" y="377"/>
                  </a:lnTo>
                  <a:lnTo>
                    <a:pt x="403" y="377"/>
                  </a:lnTo>
                  <a:lnTo>
                    <a:pt x="402" y="377"/>
                  </a:lnTo>
                  <a:lnTo>
                    <a:pt x="400" y="378"/>
                  </a:lnTo>
                  <a:lnTo>
                    <a:pt x="398" y="378"/>
                  </a:lnTo>
                  <a:lnTo>
                    <a:pt x="397" y="380"/>
                  </a:lnTo>
                  <a:lnTo>
                    <a:pt x="395" y="380"/>
                  </a:lnTo>
                  <a:lnTo>
                    <a:pt x="393" y="381"/>
                  </a:lnTo>
                  <a:lnTo>
                    <a:pt x="392" y="381"/>
                  </a:lnTo>
                  <a:lnTo>
                    <a:pt x="391" y="382"/>
                  </a:lnTo>
                  <a:lnTo>
                    <a:pt x="386" y="383"/>
                  </a:lnTo>
                  <a:lnTo>
                    <a:pt x="385" y="383"/>
                  </a:lnTo>
                  <a:lnTo>
                    <a:pt x="384" y="384"/>
                  </a:lnTo>
                  <a:lnTo>
                    <a:pt x="382" y="384"/>
                  </a:lnTo>
                  <a:lnTo>
                    <a:pt x="381" y="384"/>
                  </a:lnTo>
                  <a:lnTo>
                    <a:pt x="380" y="385"/>
                  </a:lnTo>
                  <a:lnTo>
                    <a:pt x="377" y="386"/>
                  </a:lnTo>
                  <a:lnTo>
                    <a:pt x="376" y="386"/>
                  </a:lnTo>
                  <a:lnTo>
                    <a:pt x="375" y="386"/>
                  </a:lnTo>
                  <a:lnTo>
                    <a:pt x="373" y="387"/>
                  </a:lnTo>
                  <a:lnTo>
                    <a:pt x="372" y="387"/>
                  </a:lnTo>
                  <a:lnTo>
                    <a:pt x="371" y="388"/>
                  </a:lnTo>
                  <a:lnTo>
                    <a:pt x="368" y="388"/>
                  </a:lnTo>
                  <a:lnTo>
                    <a:pt x="367" y="389"/>
                  </a:lnTo>
                  <a:lnTo>
                    <a:pt x="366" y="389"/>
                  </a:lnTo>
                  <a:lnTo>
                    <a:pt x="364" y="390"/>
                  </a:lnTo>
                  <a:lnTo>
                    <a:pt x="363" y="390"/>
                  </a:lnTo>
                  <a:lnTo>
                    <a:pt x="362" y="391"/>
                  </a:lnTo>
                  <a:lnTo>
                    <a:pt x="361" y="391"/>
                  </a:lnTo>
                  <a:lnTo>
                    <a:pt x="359" y="392"/>
                  </a:lnTo>
                  <a:lnTo>
                    <a:pt x="357" y="392"/>
                  </a:lnTo>
                  <a:lnTo>
                    <a:pt x="356" y="394"/>
                  </a:lnTo>
                  <a:lnTo>
                    <a:pt x="355" y="395"/>
                  </a:lnTo>
                  <a:lnTo>
                    <a:pt x="354" y="395"/>
                  </a:lnTo>
                  <a:lnTo>
                    <a:pt x="353" y="396"/>
                  </a:lnTo>
                  <a:lnTo>
                    <a:pt x="350" y="396"/>
                  </a:lnTo>
                  <a:lnTo>
                    <a:pt x="349" y="397"/>
                  </a:lnTo>
                  <a:lnTo>
                    <a:pt x="348" y="398"/>
                  </a:lnTo>
                  <a:lnTo>
                    <a:pt x="347" y="398"/>
                  </a:lnTo>
                  <a:lnTo>
                    <a:pt x="346" y="399"/>
                  </a:lnTo>
                  <a:lnTo>
                    <a:pt x="345" y="400"/>
                  </a:lnTo>
                  <a:lnTo>
                    <a:pt x="341" y="401"/>
                  </a:lnTo>
                  <a:lnTo>
                    <a:pt x="340" y="402"/>
                  </a:lnTo>
                  <a:lnTo>
                    <a:pt x="339" y="403"/>
                  </a:lnTo>
                  <a:lnTo>
                    <a:pt x="338" y="403"/>
                  </a:lnTo>
                  <a:lnTo>
                    <a:pt x="337" y="404"/>
                  </a:lnTo>
                  <a:lnTo>
                    <a:pt x="336" y="405"/>
                  </a:lnTo>
                  <a:lnTo>
                    <a:pt x="335" y="405"/>
                  </a:lnTo>
                  <a:lnTo>
                    <a:pt x="334" y="406"/>
                  </a:lnTo>
                  <a:lnTo>
                    <a:pt x="332" y="407"/>
                  </a:lnTo>
                  <a:lnTo>
                    <a:pt x="331" y="409"/>
                  </a:lnTo>
                  <a:lnTo>
                    <a:pt x="330" y="410"/>
                  </a:lnTo>
                  <a:lnTo>
                    <a:pt x="329" y="410"/>
                  </a:lnTo>
                  <a:lnTo>
                    <a:pt x="328" y="412"/>
                  </a:lnTo>
                  <a:lnTo>
                    <a:pt x="327" y="412"/>
                  </a:lnTo>
                  <a:lnTo>
                    <a:pt x="326" y="413"/>
                  </a:lnTo>
                  <a:lnTo>
                    <a:pt x="325" y="414"/>
                  </a:lnTo>
                  <a:lnTo>
                    <a:pt x="323" y="415"/>
                  </a:lnTo>
                  <a:lnTo>
                    <a:pt x="322" y="416"/>
                  </a:lnTo>
                  <a:lnTo>
                    <a:pt x="321" y="417"/>
                  </a:lnTo>
                  <a:lnTo>
                    <a:pt x="321" y="418"/>
                  </a:lnTo>
                  <a:lnTo>
                    <a:pt x="319" y="419"/>
                  </a:lnTo>
                  <a:lnTo>
                    <a:pt x="319" y="420"/>
                  </a:lnTo>
                  <a:lnTo>
                    <a:pt x="318" y="421"/>
                  </a:lnTo>
                  <a:lnTo>
                    <a:pt x="317" y="422"/>
                  </a:lnTo>
                  <a:lnTo>
                    <a:pt x="315" y="424"/>
                  </a:lnTo>
                  <a:lnTo>
                    <a:pt x="314" y="425"/>
                  </a:lnTo>
                  <a:lnTo>
                    <a:pt x="314" y="426"/>
                  </a:lnTo>
                  <a:lnTo>
                    <a:pt x="313" y="427"/>
                  </a:lnTo>
                  <a:lnTo>
                    <a:pt x="312" y="428"/>
                  </a:lnTo>
                  <a:lnTo>
                    <a:pt x="311" y="429"/>
                  </a:lnTo>
                  <a:lnTo>
                    <a:pt x="310" y="431"/>
                  </a:lnTo>
                  <a:lnTo>
                    <a:pt x="309" y="433"/>
                  </a:lnTo>
                  <a:lnTo>
                    <a:pt x="308" y="434"/>
                  </a:lnTo>
                  <a:lnTo>
                    <a:pt x="306" y="435"/>
                  </a:lnTo>
                  <a:lnTo>
                    <a:pt x="305" y="436"/>
                  </a:lnTo>
                  <a:lnTo>
                    <a:pt x="305" y="437"/>
                  </a:lnTo>
                  <a:lnTo>
                    <a:pt x="304" y="440"/>
                  </a:lnTo>
                  <a:lnTo>
                    <a:pt x="303" y="441"/>
                  </a:lnTo>
                  <a:lnTo>
                    <a:pt x="303" y="442"/>
                  </a:lnTo>
                  <a:lnTo>
                    <a:pt x="302" y="443"/>
                  </a:lnTo>
                  <a:lnTo>
                    <a:pt x="301" y="444"/>
                  </a:lnTo>
                  <a:lnTo>
                    <a:pt x="301" y="446"/>
                  </a:lnTo>
                  <a:lnTo>
                    <a:pt x="300" y="447"/>
                  </a:lnTo>
                  <a:lnTo>
                    <a:pt x="299" y="448"/>
                  </a:lnTo>
                  <a:lnTo>
                    <a:pt x="299" y="450"/>
                  </a:lnTo>
                  <a:lnTo>
                    <a:pt x="297" y="451"/>
                  </a:lnTo>
                  <a:lnTo>
                    <a:pt x="296" y="452"/>
                  </a:lnTo>
                  <a:lnTo>
                    <a:pt x="296" y="454"/>
                  </a:lnTo>
                  <a:lnTo>
                    <a:pt x="295" y="455"/>
                  </a:lnTo>
                  <a:lnTo>
                    <a:pt x="295" y="456"/>
                  </a:lnTo>
                  <a:lnTo>
                    <a:pt x="294" y="457"/>
                  </a:lnTo>
                  <a:lnTo>
                    <a:pt x="294" y="459"/>
                  </a:lnTo>
                  <a:lnTo>
                    <a:pt x="293" y="460"/>
                  </a:lnTo>
                  <a:lnTo>
                    <a:pt x="293" y="461"/>
                  </a:lnTo>
                  <a:lnTo>
                    <a:pt x="292" y="462"/>
                  </a:lnTo>
                  <a:lnTo>
                    <a:pt x="292" y="463"/>
                  </a:lnTo>
                  <a:lnTo>
                    <a:pt x="292" y="464"/>
                  </a:lnTo>
                  <a:lnTo>
                    <a:pt x="291" y="465"/>
                  </a:lnTo>
                  <a:lnTo>
                    <a:pt x="291" y="466"/>
                  </a:lnTo>
                  <a:lnTo>
                    <a:pt x="290" y="467"/>
                  </a:lnTo>
                  <a:lnTo>
                    <a:pt x="290" y="469"/>
                  </a:lnTo>
                  <a:lnTo>
                    <a:pt x="290" y="470"/>
                  </a:lnTo>
                  <a:lnTo>
                    <a:pt x="288" y="472"/>
                  </a:lnTo>
                  <a:lnTo>
                    <a:pt x="287" y="473"/>
                  </a:lnTo>
                  <a:lnTo>
                    <a:pt x="287" y="474"/>
                  </a:lnTo>
                  <a:lnTo>
                    <a:pt x="287" y="475"/>
                  </a:lnTo>
                  <a:lnTo>
                    <a:pt x="287" y="476"/>
                  </a:lnTo>
                  <a:lnTo>
                    <a:pt x="286" y="477"/>
                  </a:lnTo>
                  <a:lnTo>
                    <a:pt x="286" y="478"/>
                  </a:lnTo>
                  <a:lnTo>
                    <a:pt x="285" y="479"/>
                  </a:lnTo>
                  <a:lnTo>
                    <a:pt x="285" y="480"/>
                  </a:lnTo>
                  <a:lnTo>
                    <a:pt x="285" y="481"/>
                  </a:lnTo>
                  <a:lnTo>
                    <a:pt x="284" y="482"/>
                  </a:lnTo>
                  <a:lnTo>
                    <a:pt x="283" y="484"/>
                  </a:lnTo>
                  <a:lnTo>
                    <a:pt x="283" y="485"/>
                  </a:lnTo>
                  <a:lnTo>
                    <a:pt x="282" y="485"/>
                  </a:lnTo>
                  <a:lnTo>
                    <a:pt x="281" y="485"/>
                  </a:lnTo>
                  <a:lnTo>
                    <a:pt x="281" y="486"/>
                  </a:lnTo>
                  <a:lnTo>
                    <a:pt x="279" y="486"/>
                  </a:lnTo>
                  <a:lnTo>
                    <a:pt x="278" y="487"/>
                  </a:lnTo>
                  <a:lnTo>
                    <a:pt x="277" y="487"/>
                  </a:lnTo>
                  <a:lnTo>
                    <a:pt x="276" y="487"/>
                  </a:lnTo>
                  <a:lnTo>
                    <a:pt x="275" y="488"/>
                  </a:lnTo>
                  <a:lnTo>
                    <a:pt x="274" y="488"/>
                  </a:lnTo>
                  <a:lnTo>
                    <a:pt x="272" y="489"/>
                  </a:lnTo>
                  <a:lnTo>
                    <a:pt x="270" y="489"/>
                  </a:lnTo>
                  <a:lnTo>
                    <a:pt x="269" y="489"/>
                  </a:lnTo>
                  <a:lnTo>
                    <a:pt x="267" y="489"/>
                  </a:lnTo>
                  <a:lnTo>
                    <a:pt x="266" y="489"/>
                  </a:lnTo>
                  <a:lnTo>
                    <a:pt x="265" y="489"/>
                  </a:lnTo>
                  <a:lnTo>
                    <a:pt x="264" y="489"/>
                  </a:lnTo>
                  <a:lnTo>
                    <a:pt x="261" y="489"/>
                  </a:lnTo>
                  <a:lnTo>
                    <a:pt x="260" y="489"/>
                  </a:lnTo>
                  <a:lnTo>
                    <a:pt x="258" y="490"/>
                  </a:lnTo>
                  <a:lnTo>
                    <a:pt x="257" y="490"/>
                  </a:lnTo>
                  <a:lnTo>
                    <a:pt x="256" y="490"/>
                  </a:lnTo>
                  <a:lnTo>
                    <a:pt x="254" y="490"/>
                  </a:lnTo>
                  <a:lnTo>
                    <a:pt x="251" y="490"/>
                  </a:lnTo>
                  <a:lnTo>
                    <a:pt x="250" y="490"/>
                  </a:lnTo>
                  <a:lnTo>
                    <a:pt x="249" y="490"/>
                  </a:lnTo>
                  <a:lnTo>
                    <a:pt x="247" y="490"/>
                  </a:lnTo>
                  <a:lnTo>
                    <a:pt x="245" y="490"/>
                  </a:lnTo>
                  <a:lnTo>
                    <a:pt x="243" y="490"/>
                  </a:lnTo>
                  <a:lnTo>
                    <a:pt x="241" y="490"/>
                  </a:lnTo>
                  <a:lnTo>
                    <a:pt x="240" y="489"/>
                  </a:lnTo>
                  <a:lnTo>
                    <a:pt x="238" y="489"/>
                  </a:lnTo>
                  <a:lnTo>
                    <a:pt x="235" y="489"/>
                  </a:lnTo>
                  <a:lnTo>
                    <a:pt x="234" y="489"/>
                  </a:lnTo>
                  <a:lnTo>
                    <a:pt x="232" y="489"/>
                  </a:lnTo>
                  <a:lnTo>
                    <a:pt x="231" y="489"/>
                  </a:lnTo>
                  <a:lnTo>
                    <a:pt x="229" y="489"/>
                  </a:lnTo>
                  <a:lnTo>
                    <a:pt x="226" y="489"/>
                  </a:lnTo>
                  <a:lnTo>
                    <a:pt x="225" y="489"/>
                  </a:lnTo>
                  <a:lnTo>
                    <a:pt x="224" y="488"/>
                  </a:lnTo>
                  <a:lnTo>
                    <a:pt x="222" y="488"/>
                  </a:lnTo>
                  <a:lnTo>
                    <a:pt x="219" y="487"/>
                  </a:lnTo>
                  <a:lnTo>
                    <a:pt x="217" y="487"/>
                  </a:lnTo>
                  <a:lnTo>
                    <a:pt x="216" y="487"/>
                  </a:lnTo>
                  <a:lnTo>
                    <a:pt x="215" y="487"/>
                  </a:lnTo>
                  <a:lnTo>
                    <a:pt x="213" y="487"/>
                  </a:lnTo>
                  <a:lnTo>
                    <a:pt x="212" y="486"/>
                  </a:lnTo>
                  <a:lnTo>
                    <a:pt x="211" y="486"/>
                  </a:lnTo>
                  <a:lnTo>
                    <a:pt x="208" y="485"/>
                  </a:lnTo>
                  <a:lnTo>
                    <a:pt x="207" y="485"/>
                  </a:lnTo>
                  <a:lnTo>
                    <a:pt x="206" y="485"/>
                  </a:lnTo>
                  <a:lnTo>
                    <a:pt x="205" y="485"/>
                  </a:lnTo>
                  <a:lnTo>
                    <a:pt x="204" y="484"/>
                  </a:lnTo>
                  <a:lnTo>
                    <a:pt x="203" y="484"/>
                  </a:lnTo>
                  <a:lnTo>
                    <a:pt x="202" y="482"/>
                  </a:lnTo>
                  <a:lnTo>
                    <a:pt x="201" y="482"/>
                  </a:lnTo>
                  <a:lnTo>
                    <a:pt x="199" y="482"/>
                  </a:lnTo>
                  <a:lnTo>
                    <a:pt x="197" y="482"/>
                  </a:lnTo>
                  <a:lnTo>
                    <a:pt x="197" y="481"/>
                  </a:lnTo>
                  <a:lnTo>
                    <a:pt x="195" y="481"/>
                  </a:lnTo>
                  <a:lnTo>
                    <a:pt x="195" y="480"/>
                  </a:lnTo>
                  <a:lnTo>
                    <a:pt x="193" y="480"/>
                  </a:lnTo>
                  <a:lnTo>
                    <a:pt x="190" y="480"/>
                  </a:lnTo>
                  <a:lnTo>
                    <a:pt x="190" y="479"/>
                  </a:lnTo>
                  <a:lnTo>
                    <a:pt x="189" y="479"/>
                  </a:lnTo>
                  <a:lnTo>
                    <a:pt x="188" y="479"/>
                  </a:lnTo>
                  <a:lnTo>
                    <a:pt x="187" y="478"/>
                  </a:lnTo>
                  <a:lnTo>
                    <a:pt x="186" y="478"/>
                  </a:lnTo>
                  <a:lnTo>
                    <a:pt x="185" y="478"/>
                  </a:lnTo>
                  <a:lnTo>
                    <a:pt x="184" y="478"/>
                  </a:lnTo>
                  <a:lnTo>
                    <a:pt x="183" y="478"/>
                  </a:lnTo>
                  <a:lnTo>
                    <a:pt x="180" y="477"/>
                  </a:lnTo>
                  <a:lnTo>
                    <a:pt x="179" y="477"/>
                  </a:lnTo>
                  <a:lnTo>
                    <a:pt x="178" y="477"/>
                  </a:lnTo>
                  <a:lnTo>
                    <a:pt x="177" y="476"/>
                  </a:lnTo>
                  <a:lnTo>
                    <a:pt x="176" y="476"/>
                  </a:lnTo>
                  <a:lnTo>
                    <a:pt x="175" y="476"/>
                  </a:lnTo>
                  <a:lnTo>
                    <a:pt x="174" y="476"/>
                  </a:lnTo>
                  <a:lnTo>
                    <a:pt x="172" y="476"/>
                  </a:lnTo>
                  <a:lnTo>
                    <a:pt x="171" y="476"/>
                  </a:lnTo>
                  <a:lnTo>
                    <a:pt x="170" y="476"/>
                  </a:lnTo>
                  <a:lnTo>
                    <a:pt x="168" y="476"/>
                  </a:lnTo>
                  <a:lnTo>
                    <a:pt x="167" y="475"/>
                  </a:lnTo>
                  <a:lnTo>
                    <a:pt x="166" y="475"/>
                  </a:lnTo>
                  <a:lnTo>
                    <a:pt x="165" y="475"/>
                  </a:lnTo>
                  <a:lnTo>
                    <a:pt x="163" y="475"/>
                  </a:lnTo>
                  <a:lnTo>
                    <a:pt x="162" y="475"/>
                  </a:lnTo>
                  <a:lnTo>
                    <a:pt x="161" y="475"/>
                  </a:lnTo>
                  <a:lnTo>
                    <a:pt x="160" y="475"/>
                  </a:lnTo>
                  <a:lnTo>
                    <a:pt x="159" y="475"/>
                  </a:lnTo>
                  <a:lnTo>
                    <a:pt x="158" y="475"/>
                  </a:lnTo>
                  <a:lnTo>
                    <a:pt x="157" y="475"/>
                  </a:lnTo>
                  <a:lnTo>
                    <a:pt x="155" y="475"/>
                  </a:lnTo>
                  <a:lnTo>
                    <a:pt x="154" y="475"/>
                  </a:lnTo>
                  <a:lnTo>
                    <a:pt x="152" y="475"/>
                  </a:lnTo>
                  <a:lnTo>
                    <a:pt x="151" y="475"/>
                  </a:lnTo>
                  <a:lnTo>
                    <a:pt x="150" y="475"/>
                  </a:lnTo>
                  <a:lnTo>
                    <a:pt x="149" y="475"/>
                  </a:lnTo>
                  <a:lnTo>
                    <a:pt x="148" y="475"/>
                  </a:lnTo>
                  <a:lnTo>
                    <a:pt x="146" y="475"/>
                  </a:lnTo>
                  <a:lnTo>
                    <a:pt x="145" y="475"/>
                  </a:lnTo>
                  <a:lnTo>
                    <a:pt x="144" y="475"/>
                  </a:lnTo>
                  <a:lnTo>
                    <a:pt x="143" y="475"/>
                  </a:lnTo>
                  <a:lnTo>
                    <a:pt x="142" y="475"/>
                  </a:lnTo>
                  <a:lnTo>
                    <a:pt x="141" y="475"/>
                  </a:lnTo>
                  <a:lnTo>
                    <a:pt x="140" y="475"/>
                  </a:lnTo>
                  <a:lnTo>
                    <a:pt x="139" y="475"/>
                  </a:lnTo>
                  <a:lnTo>
                    <a:pt x="137" y="475"/>
                  </a:lnTo>
                  <a:lnTo>
                    <a:pt x="136" y="475"/>
                  </a:lnTo>
                  <a:lnTo>
                    <a:pt x="141" y="472"/>
                  </a:lnTo>
                  <a:lnTo>
                    <a:pt x="142" y="471"/>
                  </a:lnTo>
                  <a:lnTo>
                    <a:pt x="144" y="470"/>
                  </a:lnTo>
                  <a:lnTo>
                    <a:pt x="145" y="467"/>
                  </a:lnTo>
                  <a:lnTo>
                    <a:pt x="148" y="466"/>
                  </a:lnTo>
                  <a:lnTo>
                    <a:pt x="149" y="464"/>
                  </a:lnTo>
                  <a:lnTo>
                    <a:pt x="150" y="463"/>
                  </a:lnTo>
                  <a:lnTo>
                    <a:pt x="152" y="461"/>
                  </a:lnTo>
                  <a:lnTo>
                    <a:pt x="153" y="460"/>
                  </a:lnTo>
                  <a:lnTo>
                    <a:pt x="154" y="459"/>
                  </a:lnTo>
                  <a:lnTo>
                    <a:pt x="155" y="457"/>
                  </a:lnTo>
                  <a:lnTo>
                    <a:pt x="157" y="456"/>
                  </a:lnTo>
                  <a:lnTo>
                    <a:pt x="158" y="455"/>
                  </a:lnTo>
                  <a:lnTo>
                    <a:pt x="159" y="452"/>
                  </a:lnTo>
                  <a:lnTo>
                    <a:pt x="160" y="451"/>
                  </a:lnTo>
                  <a:lnTo>
                    <a:pt x="161" y="450"/>
                  </a:lnTo>
                  <a:lnTo>
                    <a:pt x="161" y="448"/>
                  </a:lnTo>
                  <a:lnTo>
                    <a:pt x="162" y="447"/>
                  </a:lnTo>
                  <a:lnTo>
                    <a:pt x="163" y="446"/>
                  </a:lnTo>
                  <a:lnTo>
                    <a:pt x="163" y="444"/>
                  </a:lnTo>
                  <a:lnTo>
                    <a:pt x="165" y="443"/>
                  </a:lnTo>
                  <a:lnTo>
                    <a:pt x="165" y="442"/>
                  </a:lnTo>
                  <a:lnTo>
                    <a:pt x="166" y="440"/>
                  </a:lnTo>
                  <a:lnTo>
                    <a:pt x="166" y="439"/>
                  </a:lnTo>
                  <a:lnTo>
                    <a:pt x="166" y="437"/>
                  </a:lnTo>
                  <a:lnTo>
                    <a:pt x="167" y="435"/>
                  </a:lnTo>
                  <a:lnTo>
                    <a:pt x="167" y="434"/>
                  </a:lnTo>
                  <a:lnTo>
                    <a:pt x="168" y="433"/>
                  </a:lnTo>
                  <a:lnTo>
                    <a:pt x="168" y="431"/>
                  </a:lnTo>
                  <a:lnTo>
                    <a:pt x="168" y="430"/>
                  </a:lnTo>
                  <a:lnTo>
                    <a:pt x="168" y="429"/>
                  </a:lnTo>
                  <a:lnTo>
                    <a:pt x="169" y="426"/>
                  </a:lnTo>
                  <a:lnTo>
                    <a:pt x="169" y="424"/>
                  </a:lnTo>
                  <a:lnTo>
                    <a:pt x="169" y="422"/>
                  </a:lnTo>
                  <a:lnTo>
                    <a:pt x="169" y="420"/>
                  </a:lnTo>
                  <a:lnTo>
                    <a:pt x="169" y="419"/>
                  </a:lnTo>
                  <a:lnTo>
                    <a:pt x="170" y="418"/>
                  </a:lnTo>
                  <a:lnTo>
                    <a:pt x="170" y="416"/>
                  </a:lnTo>
                  <a:lnTo>
                    <a:pt x="170" y="415"/>
                  </a:lnTo>
                  <a:lnTo>
                    <a:pt x="170" y="414"/>
                  </a:lnTo>
                  <a:lnTo>
                    <a:pt x="170" y="412"/>
                  </a:lnTo>
                  <a:lnTo>
                    <a:pt x="170" y="411"/>
                  </a:lnTo>
                  <a:lnTo>
                    <a:pt x="170" y="410"/>
                  </a:lnTo>
                  <a:lnTo>
                    <a:pt x="170" y="407"/>
                  </a:lnTo>
                  <a:lnTo>
                    <a:pt x="170" y="406"/>
                  </a:lnTo>
                  <a:lnTo>
                    <a:pt x="170" y="405"/>
                  </a:lnTo>
                  <a:lnTo>
                    <a:pt x="170" y="403"/>
                  </a:lnTo>
                  <a:lnTo>
                    <a:pt x="170" y="402"/>
                  </a:lnTo>
                  <a:lnTo>
                    <a:pt x="170" y="401"/>
                  </a:lnTo>
                  <a:lnTo>
                    <a:pt x="170" y="399"/>
                  </a:lnTo>
                  <a:lnTo>
                    <a:pt x="170" y="398"/>
                  </a:lnTo>
                  <a:lnTo>
                    <a:pt x="170" y="397"/>
                  </a:lnTo>
                  <a:lnTo>
                    <a:pt x="170" y="396"/>
                  </a:lnTo>
                  <a:lnTo>
                    <a:pt x="170" y="395"/>
                  </a:lnTo>
                  <a:lnTo>
                    <a:pt x="170" y="392"/>
                  </a:lnTo>
                  <a:lnTo>
                    <a:pt x="170" y="391"/>
                  </a:lnTo>
                  <a:lnTo>
                    <a:pt x="170" y="390"/>
                  </a:lnTo>
                  <a:lnTo>
                    <a:pt x="170" y="389"/>
                  </a:lnTo>
                  <a:lnTo>
                    <a:pt x="170" y="388"/>
                  </a:lnTo>
                  <a:lnTo>
                    <a:pt x="170" y="386"/>
                  </a:lnTo>
                  <a:lnTo>
                    <a:pt x="170" y="385"/>
                  </a:lnTo>
                  <a:lnTo>
                    <a:pt x="171" y="384"/>
                  </a:lnTo>
                  <a:lnTo>
                    <a:pt x="170" y="382"/>
                  </a:lnTo>
                  <a:lnTo>
                    <a:pt x="170" y="381"/>
                  </a:lnTo>
                  <a:lnTo>
                    <a:pt x="170" y="380"/>
                  </a:lnTo>
                  <a:lnTo>
                    <a:pt x="170" y="377"/>
                  </a:lnTo>
                  <a:lnTo>
                    <a:pt x="170" y="375"/>
                  </a:lnTo>
                  <a:lnTo>
                    <a:pt x="170" y="373"/>
                  </a:lnTo>
                  <a:lnTo>
                    <a:pt x="170" y="371"/>
                  </a:lnTo>
                  <a:lnTo>
                    <a:pt x="170" y="370"/>
                  </a:lnTo>
                  <a:lnTo>
                    <a:pt x="170" y="369"/>
                  </a:lnTo>
                  <a:lnTo>
                    <a:pt x="170" y="368"/>
                  </a:lnTo>
                  <a:lnTo>
                    <a:pt x="170" y="367"/>
                  </a:lnTo>
                  <a:lnTo>
                    <a:pt x="169" y="366"/>
                  </a:lnTo>
                  <a:lnTo>
                    <a:pt x="169" y="365"/>
                  </a:lnTo>
                  <a:lnTo>
                    <a:pt x="169" y="363"/>
                  </a:lnTo>
                  <a:lnTo>
                    <a:pt x="168" y="362"/>
                  </a:lnTo>
                  <a:lnTo>
                    <a:pt x="168" y="361"/>
                  </a:lnTo>
                  <a:lnTo>
                    <a:pt x="167" y="360"/>
                  </a:lnTo>
                  <a:lnTo>
                    <a:pt x="166" y="359"/>
                  </a:lnTo>
                  <a:lnTo>
                    <a:pt x="165" y="358"/>
                  </a:lnTo>
                  <a:lnTo>
                    <a:pt x="163" y="358"/>
                  </a:lnTo>
                  <a:lnTo>
                    <a:pt x="161" y="358"/>
                  </a:lnTo>
                  <a:lnTo>
                    <a:pt x="161" y="357"/>
                  </a:lnTo>
                  <a:lnTo>
                    <a:pt x="160" y="357"/>
                  </a:lnTo>
                  <a:lnTo>
                    <a:pt x="159" y="357"/>
                  </a:lnTo>
                  <a:lnTo>
                    <a:pt x="158" y="357"/>
                  </a:lnTo>
                  <a:lnTo>
                    <a:pt x="157" y="357"/>
                  </a:lnTo>
                  <a:lnTo>
                    <a:pt x="154" y="357"/>
                  </a:lnTo>
                  <a:lnTo>
                    <a:pt x="153" y="357"/>
                  </a:lnTo>
                  <a:lnTo>
                    <a:pt x="152" y="358"/>
                  </a:lnTo>
                  <a:lnTo>
                    <a:pt x="151" y="358"/>
                  </a:lnTo>
                  <a:lnTo>
                    <a:pt x="150" y="358"/>
                  </a:lnTo>
                  <a:lnTo>
                    <a:pt x="149" y="358"/>
                  </a:lnTo>
                  <a:lnTo>
                    <a:pt x="148" y="358"/>
                  </a:lnTo>
                  <a:lnTo>
                    <a:pt x="145" y="358"/>
                  </a:lnTo>
                  <a:lnTo>
                    <a:pt x="144" y="358"/>
                  </a:lnTo>
                  <a:lnTo>
                    <a:pt x="143" y="358"/>
                  </a:lnTo>
                  <a:lnTo>
                    <a:pt x="142" y="359"/>
                  </a:lnTo>
                  <a:lnTo>
                    <a:pt x="141" y="359"/>
                  </a:lnTo>
                  <a:lnTo>
                    <a:pt x="140" y="359"/>
                  </a:lnTo>
                  <a:lnTo>
                    <a:pt x="139" y="359"/>
                  </a:lnTo>
                  <a:lnTo>
                    <a:pt x="136" y="360"/>
                  </a:lnTo>
                  <a:lnTo>
                    <a:pt x="135" y="360"/>
                  </a:lnTo>
                  <a:lnTo>
                    <a:pt x="134" y="360"/>
                  </a:lnTo>
                  <a:lnTo>
                    <a:pt x="133" y="360"/>
                  </a:lnTo>
                  <a:lnTo>
                    <a:pt x="132" y="360"/>
                  </a:lnTo>
                  <a:lnTo>
                    <a:pt x="131" y="360"/>
                  </a:lnTo>
                  <a:lnTo>
                    <a:pt x="130" y="360"/>
                  </a:lnTo>
                  <a:lnTo>
                    <a:pt x="127" y="360"/>
                  </a:lnTo>
                  <a:lnTo>
                    <a:pt x="124" y="360"/>
                  </a:lnTo>
                  <a:lnTo>
                    <a:pt x="123" y="360"/>
                  </a:lnTo>
                  <a:lnTo>
                    <a:pt x="122" y="360"/>
                  </a:lnTo>
                  <a:lnTo>
                    <a:pt x="121" y="360"/>
                  </a:lnTo>
                  <a:lnTo>
                    <a:pt x="119" y="360"/>
                  </a:lnTo>
                  <a:lnTo>
                    <a:pt x="118" y="360"/>
                  </a:lnTo>
                  <a:lnTo>
                    <a:pt x="117" y="360"/>
                  </a:lnTo>
                  <a:lnTo>
                    <a:pt x="116" y="359"/>
                  </a:lnTo>
                  <a:lnTo>
                    <a:pt x="115" y="359"/>
                  </a:lnTo>
                  <a:lnTo>
                    <a:pt x="114" y="359"/>
                  </a:lnTo>
                  <a:lnTo>
                    <a:pt x="113" y="358"/>
                  </a:lnTo>
                  <a:lnTo>
                    <a:pt x="112" y="358"/>
                  </a:lnTo>
                  <a:lnTo>
                    <a:pt x="110" y="358"/>
                  </a:lnTo>
                  <a:lnTo>
                    <a:pt x="109" y="358"/>
                  </a:lnTo>
                  <a:lnTo>
                    <a:pt x="108" y="358"/>
                  </a:lnTo>
                  <a:lnTo>
                    <a:pt x="107" y="357"/>
                  </a:lnTo>
                  <a:lnTo>
                    <a:pt x="105" y="357"/>
                  </a:lnTo>
                  <a:lnTo>
                    <a:pt x="103" y="356"/>
                  </a:lnTo>
                  <a:lnTo>
                    <a:pt x="100" y="356"/>
                  </a:lnTo>
                  <a:lnTo>
                    <a:pt x="99" y="356"/>
                  </a:lnTo>
                  <a:lnTo>
                    <a:pt x="98" y="355"/>
                  </a:lnTo>
                  <a:lnTo>
                    <a:pt x="97" y="355"/>
                  </a:lnTo>
                  <a:lnTo>
                    <a:pt x="96" y="354"/>
                  </a:lnTo>
                  <a:lnTo>
                    <a:pt x="95" y="354"/>
                  </a:lnTo>
                  <a:lnTo>
                    <a:pt x="94" y="354"/>
                  </a:lnTo>
                  <a:lnTo>
                    <a:pt x="92" y="354"/>
                  </a:lnTo>
                  <a:lnTo>
                    <a:pt x="91" y="354"/>
                  </a:lnTo>
                  <a:lnTo>
                    <a:pt x="90" y="353"/>
                  </a:lnTo>
                  <a:lnTo>
                    <a:pt x="89" y="353"/>
                  </a:lnTo>
                  <a:lnTo>
                    <a:pt x="87" y="352"/>
                  </a:lnTo>
                  <a:lnTo>
                    <a:pt x="85" y="352"/>
                  </a:lnTo>
                  <a:lnTo>
                    <a:pt x="83" y="352"/>
                  </a:lnTo>
                  <a:lnTo>
                    <a:pt x="82" y="352"/>
                  </a:lnTo>
                  <a:lnTo>
                    <a:pt x="81" y="352"/>
                  </a:lnTo>
                  <a:lnTo>
                    <a:pt x="80" y="352"/>
                  </a:lnTo>
                  <a:lnTo>
                    <a:pt x="79" y="352"/>
                  </a:lnTo>
                  <a:lnTo>
                    <a:pt x="78" y="352"/>
                  </a:lnTo>
                  <a:lnTo>
                    <a:pt x="75" y="351"/>
                  </a:lnTo>
                  <a:lnTo>
                    <a:pt x="74" y="351"/>
                  </a:lnTo>
                  <a:lnTo>
                    <a:pt x="73" y="351"/>
                  </a:lnTo>
                  <a:lnTo>
                    <a:pt x="72" y="351"/>
                  </a:lnTo>
                  <a:lnTo>
                    <a:pt x="71" y="351"/>
                  </a:lnTo>
                  <a:lnTo>
                    <a:pt x="69" y="351"/>
                  </a:lnTo>
                  <a:lnTo>
                    <a:pt x="66" y="351"/>
                  </a:lnTo>
                  <a:lnTo>
                    <a:pt x="65" y="351"/>
                  </a:lnTo>
                  <a:lnTo>
                    <a:pt x="64" y="351"/>
                  </a:lnTo>
                  <a:lnTo>
                    <a:pt x="63" y="351"/>
                  </a:lnTo>
                  <a:lnTo>
                    <a:pt x="62" y="351"/>
                  </a:lnTo>
                  <a:lnTo>
                    <a:pt x="61" y="351"/>
                  </a:lnTo>
                  <a:lnTo>
                    <a:pt x="60" y="351"/>
                  </a:lnTo>
                  <a:lnTo>
                    <a:pt x="59" y="351"/>
                  </a:lnTo>
                  <a:lnTo>
                    <a:pt x="57" y="351"/>
                  </a:lnTo>
                  <a:lnTo>
                    <a:pt x="56" y="351"/>
                  </a:lnTo>
                  <a:lnTo>
                    <a:pt x="55" y="351"/>
                  </a:lnTo>
                  <a:lnTo>
                    <a:pt x="54" y="351"/>
                  </a:lnTo>
                  <a:lnTo>
                    <a:pt x="53" y="351"/>
                  </a:lnTo>
                  <a:lnTo>
                    <a:pt x="51" y="351"/>
                  </a:lnTo>
                  <a:lnTo>
                    <a:pt x="50" y="350"/>
                  </a:lnTo>
                  <a:lnTo>
                    <a:pt x="48" y="350"/>
                  </a:lnTo>
                  <a:lnTo>
                    <a:pt x="47" y="350"/>
                  </a:lnTo>
                  <a:lnTo>
                    <a:pt x="46" y="350"/>
                  </a:lnTo>
                  <a:lnTo>
                    <a:pt x="45" y="350"/>
                  </a:lnTo>
                  <a:lnTo>
                    <a:pt x="44" y="350"/>
                  </a:lnTo>
                  <a:lnTo>
                    <a:pt x="43" y="350"/>
                  </a:lnTo>
                  <a:lnTo>
                    <a:pt x="42" y="350"/>
                  </a:lnTo>
                  <a:lnTo>
                    <a:pt x="41" y="350"/>
                  </a:lnTo>
                  <a:lnTo>
                    <a:pt x="39" y="350"/>
                  </a:lnTo>
                  <a:lnTo>
                    <a:pt x="39" y="348"/>
                  </a:lnTo>
                  <a:lnTo>
                    <a:pt x="38" y="348"/>
                  </a:lnTo>
                  <a:lnTo>
                    <a:pt x="37" y="348"/>
                  </a:lnTo>
                  <a:lnTo>
                    <a:pt x="37" y="347"/>
                  </a:lnTo>
                  <a:lnTo>
                    <a:pt x="36" y="347"/>
                  </a:lnTo>
                  <a:lnTo>
                    <a:pt x="36" y="346"/>
                  </a:lnTo>
                  <a:lnTo>
                    <a:pt x="36" y="345"/>
                  </a:lnTo>
                  <a:lnTo>
                    <a:pt x="35" y="345"/>
                  </a:lnTo>
                  <a:lnTo>
                    <a:pt x="35" y="343"/>
                  </a:lnTo>
                  <a:lnTo>
                    <a:pt x="35" y="342"/>
                  </a:lnTo>
                  <a:lnTo>
                    <a:pt x="35" y="341"/>
                  </a:lnTo>
                  <a:lnTo>
                    <a:pt x="34" y="341"/>
                  </a:lnTo>
                  <a:lnTo>
                    <a:pt x="34" y="340"/>
                  </a:lnTo>
                  <a:lnTo>
                    <a:pt x="34" y="339"/>
                  </a:lnTo>
                  <a:lnTo>
                    <a:pt x="34" y="338"/>
                  </a:lnTo>
                  <a:lnTo>
                    <a:pt x="34" y="337"/>
                  </a:lnTo>
                  <a:lnTo>
                    <a:pt x="34" y="336"/>
                  </a:lnTo>
                  <a:lnTo>
                    <a:pt x="34" y="335"/>
                  </a:lnTo>
                  <a:lnTo>
                    <a:pt x="34" y="333"/>
                  </a:lnTo>
                  <a:lnTo>
                    <a:pt x="34" y="332"/>
                  </a:lnTo>
                  <a:lnTo>
                    <a:pt x="34" y="331"/>
                  </a:lnTo>
                  <a:lnTo>
                    <a:pt x="34" y="330"/>
                  </a:lnTo>
                  <a:lnTo>
                    <a:pt x="34" y="329"/>
                  </a:lnTo>
                  <a:lnTo>
                    <a:pt x="34" y="328"/>
                  </a:lnTo>
                  <a:lnTo>
                    <a:pt x="34" y="326"/>
                  </a:lnTo>
                  <a:lnTo>
                    <a:pt x="34" y="324"/>
                  </a:lnTo>
                  <a:lnTo>
                    <a:pt x="34" y="322"/>
                  </a:lnTo>
                  <a:lnTo>
                    <a:pt x="34" y="321"/>
                  </a:lnTo>
                  <a:lnTo>
                    <a:pt x="34" y="320"/>
                  </a:lnTo>
                  <a:lnTo>
                    <a:pt x="34" y="318"/>
                  </a:lnTo>
                  <a:lnTo>
                    <a:pt x="34" y="317"/>
                  </a:lnTo>
                  <a:lnTo>
                    <a:pt x="34" y="316"/>
                  </a:lnTo>
                  <a:lnTo>
                    <a:pt x="34" y="314"/>
                  </a:lnTo>
                  <a:lnTo>
                    <a:pt x="34" y="313"/>
                  </a:lnTo>
                  <a:lnTo>
                    <a:pt x="34" y="311"/>
                  </a:lnTo>
                  <a:lnTo>
                    <a:pt x="34" y="310"/>
                  </a:lnTo>
                  <a:lnTo>
                    <a:pt x="34" y="309"/>
                  </a:lnTo>
                  <a:lnTo>
                    <a:pt x="34" y="307"/>
                  </a:lnTo>
                  <a:lnTo>
                    <a:pt x="34" y="306"/>
                  </a:lnTo>
                  <a:lnTo>
                    <a:pt x="34" y="305"/>
                  </a:lnTo>
                  <a:lnTo>
                    <a:pt x="34" y="303"/>
                  </a:lnTo>
                  <a:lnTo>
                    <a:pt x="34" y="302"/>
                  </a:lnTo>
                  <a:lnTo>
                    <a:pt x="34" y="300"/>
                  </a:lnTo>
                  <a:lnTo>
                    <a:pt x="34" y="299"/>
                  </a:lnTo>
                  <a:lnTo>
                    <a:pt x="34" y="298"/>
                  </a:lnTo>
                  <a:lnTo>
                    <a:pt x="34" y="296"/>
                  </a:lnTo>
                  <a:lnTo>
                    <a:pt x="34" y="295"/>
                  </a:lnTo>
                  <a:lnTo>
                    <a:pt x="34" y="294"/>
                  </a:lnTo>
                  <a:lnTo>
                    <a:pt x="34" y="292"/>
                  </a:lnTo>
                  <a:lnTo>
                    <a:pt x="34" y="291"/>
                  </a:lnTo>
                  <a:lnTo>
                    <a:pt x="34" y="289"/>
                  </a:lnTo>
                  <a:lnTo>
                    <a:pt x="34" y="287"/>
                  </a:lnTo>
                  <a:lnTo>
                    <a:pt x="34" y="286"/>
                  </a:lnTo>
                  <a:lnTo>
                    <a:pt x="34" y="285"/>
                  </a:lnTo>
                  <a:lnTo>
                    <a:pt x="34" y="283"/>
                  </a:lnTo>
                  <a:lnTo>
                    <a:pt x="34" y="282"/>
                  </a:lnTo>
                  <a:lnTo>
                    <a:pt x="34" y="281"/>
                  </a:lnTo>
                  <a:lnTo>
                    <a:pt x="34" y="279"/>
                  </a:lnTo>
                  <a:lnTo>
                    <a:pt x="34" y="278"/>
                  </a:lnTo>
                  <a:lnTo>
                    <a:pt x="34" y="277"/>
                  </a:lnTo>
                  <a:lnTo>
                    <a:pt x="34" y="274"/>
                  </a:lnTo>
                  <a:lnTo>
                    <a:pt x="34" y="273"/>
                  </a:lnTo>
                  <a:lnTo>
                    <a:pt x="34" y="272"/>
                  </a:lnTo>
                  <a:lnTo>
                    <a:pt x="34" y="269"/>
                  </a:lnTo>
                  <a:lnTo>
                    <a:pt x="34" y="268"/>
                  </a:lnTo>
                  <a:lnTo>
                    <a:pt x="34" y="266"/>
                  </a:lnTo>
                  <a:lnTo>
                    <a:pt x="34" y="265"/>
                  </a:lnTo>
                  <a:lnTo>
                    <a:pt x="34" y="263"/>
                  </a:lnTo>
                  <a:lnTo>
                    <a:pt x="34" y="262"/>
                  </a:lnTo>
                  <a:lnTo>
                    <a:pt x="34" y="261"/>
                  </a:lnTo>
                  <a:lnTo>
                    <a:pt x="34" y="258"/>
                  </a:lnTo>
                  <a:lnTo>
                    <a:pt x="34" y="257"/>
                  </a:lnTo>
                  <a:lnTo>
                    <a:pt x="34" y="255"/>
                  </a:lnTo>
                  <a:lnTo>
                    <a:pt x="34" y="254"/>
                  </a:lnTo>
                  <a:lnTo>
                    <a:pt x="34" y="253"/>
                  </a:lnTo>
                  <a:lnTo>
                    <a:pt x="34" y="252"/>
                  </a:lnTo>
                  <a:lnTo>
                    <a:pt x="34" y="250"/>
                  </a:lnTo>
                  <a:lnTo>
                    <a:pt x="34" y="249"/>
                  </a:lnTo>
                  <a:lnTo>
                    <a:pt x="34" y="248"/>
                  </a:lnTo>
                  <a:lnTo>
                    <a:pt x="34" y="247"/>
                  </a:lnTo>
                  <a:lnTo>
                    <a:pt x="34" y="244"/>
                  </a:lnTo>
                  <a:lnTo>
                    <a:pt x="34" y="243"/>
                  </a:lnTo>
                  <a:lnTo>
                    <a:pt x="34" y="242"/>
                  </a:lnTo>
                  <a:lnTo>
                    <a:pt x="34" y="241"/>
                  </a:lnTo>
                  <a:lnTo>
                    <a:pt x="34" y="240"/>
                  </a:lnTo>
                  <a:lnTo>
                    <a:pt x="34" y="239"/>
                  </a:lnTo>
                  <a:lnTo>
                    <a:pt x="34" y="238"/>
                  </a:lnTo>
                  <a:lnTo>
                    <a:pt x="34" y="236"/>
                  </a:lnTo>
                  <a:lnTo>
                    <a:pt x="34" y="234"/>
                  </a:lnTo>
                  <a:lnTo>
                    <a:pt x="34" y="232"/>
                  </a:lnTo>
                  <a:lnTo>
                    <a:pt x="34" y="231"/>
                  </a:lnTo>
                  <a:lnTo>
                    <a:pt x="33" y="228"/>
                  </a:lnTo>
                  <a:lnTo>
                    <a:pt x="33" y="227"/>
                  </a:lnTo>
                  <a:lnTo>
                    <a:pt x="33" y="226"/>
                  </a:lnTo>
                  <a:lnTo>
                    <a:pt x="33" y="225"/>
                  </a:lnTo>
                  <a:lnTo>
                    <a:pt x="33" y="224"/>
                  </a:lnTo>
                  <a:lnTo>
                    <a:pt x="33" y="223"/>
                  </a:lnTo>
                  <a:lnTo>
                    <a:pt x="33" y="222"/>
                  </a:lnTo>
                  <a:lnTo>
                    <a:pt x="33" y="221"/>
                  </a:lnTo>
                  <a:lnTo>
                    <a:pt x="33" y="220"/>
                  </a:lnTo>
                  <a:lnTo>
                    <a:pt x="33" y="219"/>
                  </a:lnTo>
                  <a:lnTo>
                    <a:pt x="33" y="218"/>
                  </a:lnTo>
                  <a:lnTo>
                    <a:pt x="33" y="217"/>
                  </a:lnTo>
                  <a:lnTo>
                    <a:pt x="33" y="216"/>
                  </a:lnTo>
                  <a:lnTo>
                    <a:pt x="32" y="214"/>
                  </a:lnTo>
                  <a:lnTo>
                    <a:pt x="32" y="213"/>
                  </a:lnTo>
                  <a:lnTo>
                    <a:pt x="32" y="212"/>
                  </a:lnTo>
                  <a:lnTo>
                    <a:pt x="30" y="212"/>
                  </a:lnTo>
                  <a:lnTo>
                    <a:pt x="30" y="211"/>
                  </a:lnTo>
                  <a:lnTo>
                    <a:pt x="30" y="210"/>
                  </a:lnTo>
                  <a:lnTo>
                    <a:pt x="29" y="209"/>
                  </a:lnTo>
                  <a:lnTo>
                    <a:pt x="29" y="208"/>
                  </a:lnTo>
                  <a:lnTo>
                    <a:pt x="28" y="208"/>
                  </a:lnTo>
                  <a:lnTo>
                    <a:pt x="28" y="207"/>
                  </a:lnTo>
                  <a:lnTo>
                    <a:pt x="26" y="205"/>
                  </a:lnTo>
                  <a:lnTo>
                    <a:pt x="26" y="204"/>
                  </a:lnTo>
                  <a:lnTo>
                    <a:pt x="25" y="204"/>
                  </a:lnTo>
                  <a:lnTo>
                    <a:pt x="25" y="203"/>
                  </a:lnTo>
                  <a:lnTo>
                    <a:pt x="24" y="202"/>
                  </a:lnTo>
                  <a:lnTo>
                    <a:pt x="23" y="202"/>
                  </a:lnTo>
                  <a:lnTo>
                    <a:pt x="23" y="201"/>
                  </a:lnTo>
                  <a:lnTo>
                    <a:pt x="21" y="199"/>
                  </a:lnTo>
                  <a:lnTo>
                    <a:pt x="20" y="198"/>
                  </a:lnTo>
                  <a:lnTo>
                    <a:pt x="20" y="197"/>
                  </a:lnTo>
                  <a:lnTo>
                    <a:pt x="19" y="197"/>
                  </a:lnTo>
                  <a:lnTo>
                    <a:pt x="18" y="196"/>
                  </a:lnTo>
                  <a:lnTo>
                    <a:pt x="18" y="195"/>
                  </a:lnTo>
                  <a:lnTo>
                    <a:pt x="17" y="194"/>
                  </a:lnTo>
                  <a:lnTo>
                    <a:pt x="16" y="193"/>
                  </a:lnTo>
                  <a:lnTo>
                    <a:pt x="15" y="193"/>
                  </a:lnTo>
                  <a:lnTo>
                    <a:pt x="15" y="192"/>
                  </a:lnTo>
                  <a:lnTo>
                    <a:pt x="14" y="191"/>
                  </a:lnTo>
                  <a:lnTo>
                    <a:pt x="12" y="190"/>
                  </a:lnTo>
                  <a:lnTo>
                    <a:pt x="12" y="189"/>
                  </a:lnTo>
                  <a:lnTo>
                    <a:pt x="11" y="189"/>
                  </a:lnTo>
                  <a:lnTo>
                    <a:pt x="10" y="188"/>
                  </a:lnTo>
                  <a:lnTo>
                    <a:pt x="10" y="187"/>
                  </a:lnTo>
                  <a:lnTo>
                    <a:pt x="9" y="185"/>
                  </a:lnTo>
                  <a:lnTo>
                    <a:pt x="8" y="184"/>
                  </a:lnTo>
                  <a:lnTo>
                    <a:pt x="8" y="183"/>
                  </a:lnTo>
                  <a:lnTo>
                    <a:pt x="8" y="182"/>
                  </a:lnTo>
                  <a:lnTo>
                    <a:pt x="7" y="182"/>
                  </a:lnTo>
                  <a:lnTo>
                    <a:pt x="6" y="181"/>
                  </a:lnTo>
                  <a:lnTo>
                    <a:pt x="6" y="180"/>
                  </a:lnTo>
                  <a:lnTo>
                    <a:pt x="3" y="178"/>
                  </a:lnTo>
                  <a:lnTo>
                    <a:pt x="3" y="177"/>
                  </a:lnTo>
                  <a:lnTo>
                    <a:pt x="3" y="176"/>
                  </a:lnTo>
                  <a:lnTo>
                    <a:pt x="2" y="176"/>
                  </a:lnTo>
                  <a:lnTo>
                    <a:pt x="2" y="175"/>
                  </a:lnTo>
                  <a:lnTo>
                    <a:pt x="1" y="174"/>
                  </a:lnTo>
                  <a:lnTo>
                    <a:pt x="1" y="173"/>
                  </a:lnTo>
                  <a:lnTo>
                    <a:pt x="1" y="172"/>
                  </a:lnTo>
                  <a:lnTo>
                    <a:pt x="1" y="169"/>
                  </a:lnTo>
                  <a:lnTo>
                    <a:pt x="0" y="169"/>
                  </a:lnTo>
                  <a:lnTo>
                    <a:pt x="0" y="168"/>
                  </a:lnTo>
                  <a:lnTo>
                    <a:pt x="0" y="167"/>
                  </a:lnTo>
                  <a:lnTo>
                    <a:pt x="0" y="165"/>
                  </a:lnTo>
                  <a:lnTo>
                    <a:pt x="0" y="164"/>
                  </a:lnTo>
                  <a:lnTo>
                    <a:pt x="0" y="163"/>
                  </a:lnTo>
                  <a:lnTo>
                    <a:pt x="0" y="161"/>
                  </a:lnTo>
                  <a:lnTo>
                    <a:pt x="0" y="159"/>
                  </a:lnTo>
                  <a:lnTo>
                    <a:pt x="0" y="157"/>
                  </a:lnTo>
                  <a:lnTo>
                    <a:pt x="0" y="155"/>
                  </a:lnTo>
                  <a:lnTo>
                    <a:pt x="0" y="152"/>
                  </a:lnTo>
                  <a:lnTo>
                    <a:pt x="0" y="150"/>
                  </a:lnTo>
                  <a:lnTo>
                    <a:pt x="0" y="148"/>
                  </a:lnTo>
                  <a:lnTo>
                    <a:pt x="0" y="145"/>
                  </a:lnTo>
                  <a:lnTo>
                    <a:pt x="0" y="142"/>
                  </a:lnTo>
                  <a:lnTo>
                    <a:pt x="0" y="138"/>
                  </a:lnTo>
                  <a:lnTo>
                    <a:pt x="0" y="135"/>
                  </a:lnTo>
                  <a:lnTo>
                    <a:pt x="0" y="131"/>
                  </a:lnTo>
                  <a:lnTo>
                    <a:pt x="0" y="127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2" y="121"/>
                  </a:lnTo>
                  <a:lnTo>
                    <a:pt x="3" y="121"/>
                  </a:lnTo>
                  <a:lnTo>
                    <a:pt x="3" y="120"/>
                  </a:lnTo>
                  <a:lnTo>
                    <a:pt x="5" y="120"/>
                  </a:lnTo>
                  <a:lnTo>
                    <a:pt x="6" y="120"/>
                  </a:lnTo>
                  <a:lnTo>
                    <a:pt x="6" y="119"/>
                  </a:lnTo>
                  <a:lnTo>
                    <a:pt x="7" y="119"/>
                  </a:lnTo>
                  <a:lnTo>
                    <a:pt x="7" y="118"/>
                  </a:lnTo>
                  <a:lnTo>
                    <a:pt x="8" y="118"/>
                  </a:lnTo>
                  <a:lnTo>
                    <a:pt x="9" y="118"/>
                  </a:lnTo>
                  <a:lnTo>
                    <a:pt x="10" y="117"/>
                  </a:lnTo>
                  <a:lnTo>
                    <a:pt x="11" y="116"/>
                  </a:lnTo>
                  <a:lnTo>
                    <a:pt x="12" y="116"/>
                  </a:lnTo>
                  <a:lnTo>
                    <a:pt x="15" y="115"/>
                  </a:lnTo>
                  <a:lnTo>
                    <a:pt x="15" y="114"/>
                  </a:lnTo>
                  <a:lnTo>
                    <a:pt x="16" y="114"/>
                  </a:lnTo>
                  <a:lnTo>
                    <a:pt x="17" y="114"/>
                  </a:lnTo>
                  <a:lnTo>
                    <a:pt x="18" y="113"/>
                  </a:lnTo>
                  <a:lnTo>
                    <a:pt x="19" y="112"/>
                  </a:lnTo>
                  <a:lnTo>
                    <a:pt x="20" y="112"/>
                  </a:lnTo>
                  <a:lnTo>
                    <a:pt x="21" y="110"/>
                  </a:lnTo>
                  <a:lnTo>
                    <a:pt x="23" y="110"/>
                  </a:lnTo>
                  <a:lnTo>
                    <a:pt x="24" y="109"/>
                  </a:lnTo>
                  <a:lnTo>
                    <a:pt x="25" y="109"/>
                  </a:lnTo>
                  <a:lnTo>
                    <a:pt x="26" y="108"/>
                  </a:lnTo>
                  <a:lnTo>
                    <a:pt x="27" y="107"/>
                  </a:lnTo>
                  <a:lnTo>
                    <a:pt x="28" y="107"/>
                  </a:lnTo>
                  <a:lnTo>
                    <a:pt x="29" y="106"/>
                  </a:lnTo>
                  <a:lnTo>
                    <a:pt x="30" y="105"/>
                  </a:lnTo>
                  <a:lnTo>
                    <a:pt x="32" y="105"/>
                  </a:lnTo>
                  <a:lnTo>
                    <a:pt x="33" y="104"/>
                  </a:lnTo>
                  <a:lnTo>
                    <a:pt x="34" y="103"/>
                  </a:lnTo>
                  <a:lnTo>
                    <a:pt x="35" y="103"/>
                  </a:lnTo>
                  <a:lnTo>
                    <a:pt x="35" y="102"/>
                  </a:lnTo>
                  <a:lnTo>
                    <a:pt x="36" y="102"/>
                  </a:lnTo>
                  <a:lnTo>
                    <a:pt x="37" y="101"/>
                  </a:lnTo>
                  <a:lnTo>
                    <a:pt x="38" y="101"/>
                  </a:lnTo>
                  <a:lnTo>
                    <a:pt x="38" y="100"/>
                  </a:lnTo>
                  <a:lnTo>
                    <a:pt x="39" y="99"/>
                  </a:lnTo>
                  <a:lnTo>
                    <a:pt x="41" y="99"/>
                  </a:lnTo>
                  <a:lnTo>
                    <a:pt x="42" y="98"/>
                  </a:lnTo>
                  <a:lnTo>
                    <a:pt x="43" y="96"/>
                  </a:lnTo>
                  <a:lnTo>
                    <a:pt x="43" y="95"/>
                  </a:lnTo>
                  <a:lnTo>
                    <a:pt x="44" y="94"/>
                  </a:lnTo>
                  <a:lnTo>
                    <a:pt x="44" y="93"/>
                  </a:lnTo>
                  <a:lnTo>
                    <a:pt x="45" y="92"/>
                  </a:lnTo>
                  <a:lnTo>
                    <a:pt x="46" y="92"/>
                  </a:lnTo>
                  <a:lnTo>
                    <a:pt x="46" y="91"/>
                  </a:lnTo>
                  <a:lnTo>
                    <a:pt x="46" y="90"/>
                  </a:lnTo>
                  <a:lnTo>
                    <a:pt x="47" y="89"/>
                  </a:lnTo>
                  <a:lnTo>
                    <a:pt x="47" y="88"/>
                  </a:lnTo>
                  <a:lnTo>
                    <a:pt x="48" y="88"/>
                  </a:lnTo>
                  <a:lnTo>
                    <a:pt x="48" y="87"/>
                  </a:lnTo>
                  <a:lnTo>
                    <a:pt x="50" y="86"/>
                  </a:lnTo>
                  <a:lnTo>
                    <a:pt x="51" y="85"/>
                  </a:lnTo>
                  <a:lnTo>
                    <a:pt x="51" y="84"/>
                  </a:lnTo>
                  <a:lnTo>
                    <a:pt x="51" y="83"/>
                  </a:lnTo>
                  <a:lnTo>
                    <a:pt x="52" y="81"/>
                  </a:lnTo>
                  <a:lnTo>
                    <a:pt x="53" y="81"/>
                  </a:lnTo>
                  <a:lnTo>
                    <a:pt x="53" y="80"/>
                  </a:lnTo>
                  <a:lnTo>
                    <a:pt x="53" y="79"/>
                  </a:lnTo>
                  <a:lnTo>
                    <a:pt x="54" y="78"/>
                  </a:lnTo>
                  <a:lnTo>
                    <a:pt x="54" y="77"/>
                  </a:lnTo>
                  <a:lnTo>
                    <a:pt x="55" y="77"/>
                  </a:lnTo>
                  <a:lnTo>
                    <a:pt x="55" y="76"/>
                  </a:lnTo>
                  <a:lnTo>
                    <a:pt x="55" y="75"/>
                  </a:lnTo>
                  <a:lnTo>
                    <a:pt x="56" y="74"/>
                  </a:lnTo>
                  <a:lnTo>
                    <a:pt x="57" y="73"/>
                  </a:lnTo>
                  <a:lnTo>
                    <a:pt x="57" y="72"/>
                  </a:lnTo>
                  <a:lnTo>
                    <a:pt x="59" y="72"/>
                  </a:lnTo>
                  <a:lnTo>
                    <a:pt x="60" y="70"/>
                  </a:lnTo>
                  <a:lnTo>
                    <a:pt x="60" y="69"/>
                  </a:lnTo>
                  <a:lnTo>
                    <a:pt x="61" y="69"/>
                  </a:lnTo>
                  <a:lnTo>
                    <a:pt x="61" y="68"/>
                  </a:lnTo>
                  <a:lnTo>
                    <a:pt x="62" y="66"/>
                  </a:lnTo>
                  <a:lnTo>
                    <a:pt x="63" y="65"/>
                  </a:lnTo>
                  <a:lnTo>
                    <a:pt x="64" y="64"/>
                  </a:lnTo>
                  <a:lnTo>
                    <a:pt x="65" y="63"/>
                  </a:lnTo>
                  <a:lnTo>
                    <a:pt x="66" y="62"/>
                  </a:lnTo>
                  <a:lnTo>
                    <a:pt x="68" y="62"/>
                  </a:lnTo>
                  <a:lnTo>
                    <a:pt x="69" y="61"/>
                  </a:lnTo>
                  <a:lnTo>
                    <a:pt x="69" y="60"/>
                  </a:lnTo>
                  <a:lnTo>
                    <a:pt x="70" y="60"/>
                  </a:lnTo>
                  <a:lnTo>
                    <a:pt x="70" y="59"/>
                  </a:lnTo>
                  <a:lnTo>
                    <a:pt x="71" y="59"/>
                  </a:lnTo>
                  <a:lnTo>
                    <a:pt x="71" y="58"/>
                  </a:lnTo>
                  <a:lnTo>
                    <a:pt x="72" y="58"/>
                  </a:lnTo>
                  <a:lnTo>
                    <a:pt x="73" y="58"/>
                  </a:lnTo>
                  <a:lnTo>
                    <a:pt x="73" y="57"/>
                  </a:lnTo>
                  <a:lnTo>
                    <a:pt x="74" y="56"/>
                  </a:lnTo>
                  <a:lnTo>
                    <a:pt x="75" y="56"/>
                  </a:lnTo>
                  <a:lnTo>
                    <a:pt x="77" y="55"/>
                  </a:lnTo>
                  <a:lnTo>
                    <a:pt x="78" y="55"/>
                  </a:lnTo>
                  <a:lnTo>
                    <a:pt x="78" y="54"/>
                  </a:lnTo>
                  <a:lnTo>
                    <a:pt x="79" y="54"/>
                  </a:lnTo>
                  <a:lnTo>
                    <a:pt x="80" y="54"/>
                  </a:lnTo>
                  <a:lnTo>
                    <a:pt x="81" y="51"/>
                  </a:lnTo>
                  <a:lnTo>
                    <a:pt x="82" y="51"/>
                  </a:lnTo>
                  <a:lnTo>
                    <a:pt x="82" y="50"/>
                  </a:lnTo>
                  <a:lnTo>
                    <a:pt x="83" y="50"/>
                  </a:lnTo>
                  <a:lnTo>
                    <a:pt x="85" y="49"/>
                  </a:lnTo>
                  <a:lnTo>
                    <a:pt x="86" y="48"/>
                  </a:lnTo>
                  <a:lnTo>
                    <a:pt x="87" y="48"/>
                  </a:lnTo>
                  <a:lnTo>
                    <a:pt x="87" y="47"/>
                  </a:lnTo>
                  <a:lnTo>
                    <a:pt x="88" y="47"/>
                  </a:lnTo>
                  <a:lnTo>
                    <a:pt x="89" y="47"/>
                  </a:lnTo>
                  <a:lnTo>
                    <a:pt x="89" y="46"/>
                  </a:lnTo>
                  <a:lnTo>
                    <a:pt x="90" y="46"/>
                  </a:lnTo>
                  <a:lnTo>
                    <a:pt x="91" y="45"/>
                  </a:lnTo>
                  <a:lnTo>
                    <a:pt x="92" y="44"/>
                  </a:lnTo>
                  <a:lnTo>
                    <a:pt x="94" y="43"/>
                  </a:lnTo>
                  <a:lnTo>
                    <a:pt x="95" y="43"/>
                  </a:lnTo>
                  <a:lnTo>
                    <a:pt x="96" y="42"/>
                  </a:lnTo>
                  <a:lnTo>
                    <a:pt x="97" y="41"/>
                  </a:lnTo>
                  <a:lnTo>
                    <a:pt x="98" y="41"/>
                  </a:lnTo>
                  <a:lnTo>
                    <a:pt x="98" y="40"/>
                  </a:lnTo>
                  <a:lnTo>
                    <a:pt x="99" y="40"/>
                  </a:lnTo>
                  <a:lnTo>
                    <a:pt x="100" y="39"/>
                  </a:lnTo>
                  <a:lnTo>
                    <a:pt x="101" y="39"/>
                  </a:lnTo>
                  <a:lnTo>
                    <a:pt x="103" y="38"/>
                  </a:lnTo>
                  <a:lnTo>
                    <a:pt x="104" y="36"/>
                  </a:lnTo>
                  <a:lnTo>
                    <a:pt x="105" y="35"/>
                  </a:lnTo>
                  <a:lnTo>
                    <a:pt x="105" y="34"/>
                  </a:lnTo>
                  <a:lnTo>
                    <a:pt x="106" y="34"/>
                  </a:lnTo>
                  <a:lnTo>
                    <a:pt x="107" y="34"/>
                  </a:lnTo>
                  <a:lnTo>
                    <a:pt x="107" y="33"/>
                  </a:lnTo>
                  <a:lnTo>
                    <a:pt x="108" y="33"/>
                  </a:lnTo>
                  <a:lnTo>
                    <a:pt x="109" y="32"/>
                  </a:lnTo>
                  <a:lnTo>
                    <a:pt x="110" y="32"/>
                  </a:lnTo>
                  <a:lnTo>
                    <a:pt x="112" y="31"/>
                  </a:lnTo>
                  <a:lnTo>
                    <a:pt x="113" y="30"/>
                  </a:lnTo>
                  <a:lnTo>
                    <a:pt x="114" y="30"/>
                  </a:lnTo>
                  <a:lnTo>
                    <a:pt x="115" y="29"/>
                  </a:lnTo>
                  <a:lnTo>
                    <a:pt x="116" y="29"/>
                  </a:lnTo>
                  <a:lnTo>
                    <a:pt x="117" y="28"/>
                  </a:lnTo>
                  <a:lnTo>
                    <a:pt x="118" y="28"/>
                  </a:lnTo>
                  <a:lnTo>
                    <a:pt x="119" y="28"/>
                  </a:lnTo>
                  <a:lnTo>
                    <a:pt x="121" y="28"/>
                  </a:lnTo>
                  <a:lnTo>
                    <a:pt x="122" y="28"/>
                  </a:lnTo>
                  <a:lnTo>
                    <a:pt x="123" y="27"/>
                  </a:lnTo>
                  <a:lnTo>
                    <a:pt x="124" y="27"/>
                  </a:lnTo>
                  <a:lnTo>
                    <a:pt x="125" y="27"/>
                  </a:lnTo>
                  <a:lnTo>
                    <a:pt x="127" y="27"/>
                  </a:lnTo>
                  <a:lnTo>
                    <a:pt x="128" y="27"/>
                  </a:lnTo>
                  <a:lnTo>
                    <a:pt x="130" y="27"/>
                  </a:lnTo>
                  <a:lnTo>
                    <a:pt x="131" y="27"/>
                  </a:lnTo>
                  <a:lnTo>
                    <a:pt x="132" y="27"/>
                  </a:lnTo>
                  <a:lnTo>
                    <a:pt x="132" y="28"/>
                  </a:lnTo>
                  <a:lnTo>
                    <a:pt x="133" y="28"/>
                  </a:lnTo>
                  <a:lnTo>
                    <a:pt x="134" y="28"/>
                  </a:lnTo>
                  <a:lnTo>
                    <a:pt x="135" y="28"/>
                  </a:lnTo>
                  <a:lnTo>
                    <a:pt x="136" y="28"/>
                  </a:lnTo>
                  <a:lnTo>
                    <a:pt x="137" y="28"/>
                  </a:lnTo>
                  <a:lnTo>
                    <a:pt x="139" y="29"/>
                  </a:lnTo>
                  <a:lnTo>
                    <a:pt x="141" y="29"/>
                  </a:lnTo>
                  <a:lnTo>
                    <a:pt x="141" y="30"/>
                  </a:lnTo>
                  <a:lnTo>
                    <a:pt x="142" y="30"/>
                  </a:lnTo>
                  <a:lnTo>
                    <a:pt x="143" y="30"/>
                  </a:lnTo>
                  <a:lnTo>
                    <a:pt x="144" y="31"/>
                  </a:lnTo>
                  <a:lnTo>
                    <a:pt x="145" y="31"/>
                  </a:lnTo>
                  <a:lnTo>
                    <a:pt x="146" y="32"/>
                  </a:lnTo>
                  <a:lnTo>
                    <a:pt x="148" y="32"/>
                  </a:lnTo>
                  <a:lnTo>
                    <a:pt x="149" y="33"/>
                  </a:lnTo>
                  <a:lnTo>
                    <a:pt x="150" y="33"/>
                  </a:lnTo>
                  <a:lnTo>
                    <a:pt x="151" y="34"/>
                  </a:lnTo>
                  <a:lnTo>
                    <a:pt x="152" y="34"/>
                  </a:lnTo>
                  <a:lnTo>
                    <a:pt x="153" y="34"/>
                  </a:lnTo>
                  <a:lnTo>
                    <a:pt x="154" y="35"/>
                  </a:lnTo>
                  <a:lnTo>
                    <a:pt x="154" y="36"/>
                  </a:lnTo>
                  <a:lnTo>
                    <a:pt x="155" y="36"/>
                  </a:lnTo>
                  <a:lnTo>
                    <a:pt x="157" y="36"/>
                  </a:lnTo>
                  <a:lnTo>
                    <a:pt x="158" y="38"/>
                  </a:lnTo>
                  <a:lnTo>
                    <a:pt x="159" y="39"/>
                  </a:lnTo>
                  <a:lnTo>
                    <a:pt x="160" y="39"/>
                  </a:lnTo>
                  <a:lnTo>
                    <a:pt x="161" y="40"/>
                  </a:lnTo>
                  <a:lnTo>
                    <a:pt x="162" y="40"/>
                  </a:lnTo>
                  <a:lnTo>
                    <a:pt x="163" y="41"/>
                  </a:lnTo>
                  <a:lnTo>
                    <a:pt x="165" y="41"/>
                  </a:lnTo>
                  <a:lnTo>
                    <a:pt x="166" y="42"/>
                  </a:lnTo>
                  <a:lnTo>
                    <a:pt x="167" y="43"/>
                  </a:lnTo>
                  <a:lnTo>
                    <a:pt x="168" y="43"/>
                  </a:lnTo>
                  <a:lnTo>
                    <a:pt x="168" y="44"/>
                  </a:lnTo>
                  <a:lnTo>
                    <a:pt x="169" y="44"/>
                  </a:lnTo>
                  <a:lnTo>
                    <a:pt x="170" y="45"/>
                  </a:lnTo>
                  <a:lnTo>
                    <a:pt x="171" y="45"/>
                  </a:lnTo>
                  <a:lnTo>
                    <a:pt x="172" y="46"/>
                  </a:lnTo>
                  <a:lnTo>
                    <a:pt x="174" y="47"/>
                  </a:lnTo>
                  <a:lnTo>
                    <a:pt x="175" y="47"/>
                  </a:lnTo>
                  <a:lnTo>
                    <a:pt x="176" y="48"/>
                  </a:lnTo>
                  <a:lnTo>
                    <a:pt x="177" y="48"/>
                  </a:lnTo>
                  <a:lnTo>
                    <a:pt x="177" y="49"/>
                  </a:lnTo>
                  <a:lnTo>
                    <a:pt x="178" y="49"/>
                  </a:lnTo>
                  <a:lnTo>
                    <a:pt x="179" y="49"/>
                  </a:lnTo>
                  <a:lnTo>
                    <a:pt x="179" y="50"/>
                  </a:lnTo>
                  <a:lnTo>
                    <a:pt x="180" y="50"/>
                  </a:lnTo>
                  <a:lnTo>
                    <a:pt x="181" y="51"/>
                  </a:lnTo>
                  <a:lnTo>
                    <a:pt x="183" y="51"/>
                  </a:lnTo>
                  <a:lnTo>
                    <a:pt x="184" y="51"/>
                  </a:lnTo>
                  <a:lnTo>
                    <a:pt x="185" y="51"/>
                  </a:lnTo>
                  <a:lnTo>
                    <a:pt x="186" y="51"/>
                  </a:lnTo>
                  <a:lnTo>
                    <a:pt x="186" y="53"/>
                  </a:lnTo>
                  <a:lnTo>
                    <a:pt x="187" y="53"/>
                  </a:lnTo>
                  <a:lnTo>
                    <a:pt x="188" y="53"/>
                  </a:lnTo>
                  <a:lnTo>
                    <a:pt x="189" y="53"/>
                  </a:lnTo>
                  <a:lnTo>
                    <a:pt x="190" y="53"/>
                  </a:lnTo>
                  <a:lnTo>
                    <a:pt x="192" y="53"/>
                  </a:lnTo>
                  <a:lnTo>
                    <a:pt x="193" y="53"/>
                  </a:lnTo>
                  <a:lnTo>
                    <a:pt x="194" y="53"/>
                  </a:lnTo>
                  <a:lnTo>
                    <a:pt x="195" y="53"/>
                  </a:lnTo>
                  <a:lnTo>
                    <a:pt x="196" y="53"/>
                  </a:lnTo>
                  <a:lnTo>
                    <a:pt x="197" y="53"/>
                  </a:lnTo>
                  <a:lnTo>
                    <a:pt x="198" y="54"/>
                  </a:lnTo>
                  <a:lnTo>
                    <a:pt x="199" y="54"/>
                  </a:lnTo>
                  <a:lnTo>
                    <a:pt x="201" y="54"/>
                  </a:lnTo>
                  <a:lnTo>
                    <a:pt x="202" y="54"/>
                  </a:lnTo>
                  <a:lnTo>
                    <a:pt x="203" y="54"/>
                  </a:lnTo>
                  <a:lnTo>
                    <a:pt x="204" y="54"/>
                  </a:lnTo>
                  <a:lnTo>
                    <a:pt x="205" y="54"/>
                  </a:lnTo>
                  <a:lnTo>
                    <a:pt x="206" y="54"/>
                  </a:lnTo>
                  <a:lnTo>
                    <a:pt x="207" y="54"/>
                  </a:lnTo>
                  <a:lnTo>
                    <a:pt x="208" y="54"/>
                  </a:lnTo>
                  <a:lnTo>
                    <a:pt x="210" y="54"/>
                  </a:lnTo>
                  <a:lnTo>
                    <a:pt x="211" y="54"/>
                  </a:lnTo>
                  <a:lnTo>
                    <a:pt x="212" y="54"/>
                  </a:lnTo>
                  <a:lnTo>
                    <a:pt x="213" y="54"/>
                  </a:lnTo>
                  <a:lnTo>
                    <a:pt x="214" y="54"/>
                  </a:lnTo>
                  <a:lnTo>
                    <a:pt x="215" y="54"/>
                  </a:lnTo>
                  <a:lnTo>
                    <a:pt x="216" y="54"/>
                  </a:lnTo>
                  <a:lnTo>
                    <a:pt x="217" y="54"/>
                  </a:lnTo>
                  <a:lnTo>
                    <a:pt x="219" y="54"/>
                  </a:lnTo>
                  <a:lnTo>
                    <a:pt x="220" y="54"/>
                  </a:lnTo>
                  <a:lnTo>
                    <a:pt x="221" y="54"/>
                  </a:lnTo>
                  <a:lnTo>
                    <a:pt x="222" y="54"/>
                  </a:lnTo>
                  <a:lnTo>
                    <a:pt x="223" y="54"/>
                  </a:lnTo>
                  <a:lnTo>
                    <a:pt x="224" y="54"/>
                  </a:lnTo>
                  <a:lnTo>
                    <a:pt x="226" y="54"/>
                  </a:lnTo>
                  <a:lnTo>
                    <a:pt x="229" y="54"/>
                  </a:lnTo>
                  <a:lnTo>
                    <a:pt x="230" y="53"/>
                  </a:lnTo>
                  <a:lnTo>
                    <a:pt x="231" y="53"/>
                  </a:lnTo>
                  <a:lnTo>
                    <a:pt x="232" y="53"/>
                  </a:lnTo>
                  <a:lnTo>
                    <a:pt x="233" y="53"/>
                  </a:lnTo>
                  <a:lnTo>
                    <a:pt x="234" y="53"/>
                  </a:lnTo>
                  <a:lnTo>
                    <a:pt x="235" y="53"/>
                  </a:lnTo>
                  <a:lnTo>
                    <a:pt x="237" y="53"/>
                  </a:lnTo>
                  <a:lnTo>
                    <a:pt x="238" y="53"/>
                  </a:lnTo>
                  <a:lnTo>
                    <a:pt x="239" y="53"/>
                  </a:lnTo>
                  <a:lnTo>
                    <a:pt x="240" y="53"/>
                  </a:lnTo>
                  <a:lnTo>
                    <a:pt x="241" y="53"/>
                  </a:lnTo>
                  <a:lnTo>
                    <a:pt x="242" y="53"/>
                  </a:lnTo>
                  <a:lnTo>
                    <a:pt x="245" y="53"/>
                  </a:lnTo>
                  <a:lnTo>
                    <a:pt x="246" y="53"/>
                  </a:lnTo>
                  <a:lnTo>
                    <a:pt x="247" y="53"/>
                  </a:lnTo>
                  <a:lnTo>
                    <a:pt x="248" y="53"/>
                  </a:lnTo>
                  <a:lnTo>
                    <a:pt x="249" y="53"/>
                  </a:lnTo>
                  <a:lnTo>
                    <a:pt x="250" y="53"/>
                  </a:lnTo>
                  <a:lnTo>
                    <a:pt x="251" y="51"/>
                  </a:lnTo>
                  <a:lnTo>
                    <a:pt x="252" y="51"/>
                  </a:lnTo>
                  <a:lnTo>
                    <a:pt x="254" y="51"/>
                  </a:lnTo>
                  <a:lnTo>
                    <a:pt x="255" y="51"/>
                  </a:lnTo>
                  <a:lnTo>
                    <a:pt x="256" y="51"/>
                  </a:lnTo>
                  <a:lnTo>
                    <a:pt x="257" y="51"/>
                  </a:lnTo>
                  <a:lnTo>
                    <a:pt x="258" y="51"/>
                  </a:lnTo>
                  <a:lnTo>
                    <a:pt x="259" y="50"/>
                  </a:lnTo>
                  <a:lnTo>
                    <a:pt x="260" y="50"/>
                  </a:lnTo>
                  <a:lnTo>
                    <a:pt x="263" y="49"/>
                  </a:lnTo>
                  <a:lnTo>
                    <a:pt x="264" y="49"/>
                  </a:lnTo>
                  <a:lnTo>
                    <a:pt x="265" y="49"/>
                  </a:lnTo>
                  <a:lnTo>
                    <a:pt x="266" y="49"/>
                  </a:lnTo>
                  <a:lnTo>
                    <a:pt x="267" y="48"/>
                  </a:lnTo>
                  <a:lnTo>
                    <a:pt x="268" y="47"/>
                  </a:lnTo>
                  <a:lnTo>
                    <a:pt x="269" y="47"/>
                  </a:lnTo>
                  <a:lnTo>
                    <a:pt x="270" y="47"/>
                  </a:lnTo>
                  <a:lnTo>
                    <a:pt x="272" y="46"/>
                  </a:lnTo>
                  <a:lnTo>
                    <a:pt x="273" y="45"/>
                  </a:lnTo>
                  <a:lnTo>
                    <a:pt x="274" y="45"/>
                  </a:lnTo>
                  <a:lnTo>
                    <a:pt x="275" y="45"/>
                  </a:lnTo>
                  <a:lnTo>
                    <a:pt x="276" y="45"/>
                  </a:lnTo>
                  <a:lnTo>
                    <a:pt x="276" y="44"/>
                  </a:lnTo>
                  <a:lnTo>
                    <a:pt x="277" y="44"/>
                  </a:lnTo>
                  <a:lnTo>
                    <a:pt x="278" y="43"/>
                  </a:lnTo>
                  <a:lnTo>
                    <a:pt x="279" y="43"/>
                  </a:lnTo>
                  <a:lnTo>
                    <a:pt x="281" y="43"/>
                  </a:lnTo>
                  <a:lnTo>
                    <a:pt x="281" y="42"/>
                  </a:lnTo>
                  <a:lnTo>
                    <a:pt x="282" y="42"/>
                  </a:lnTo>
                  <a:lnTo>
                    <a:pt x="283" y="42"/>
                  </a:lnTo>
                  <a:lnTo>
                    <a:pt x="284" y="41"/>
                  </a:lnTo>
                  <a:lnTo>
                    <a:pt x="285" y="41"/>
                  </a:lnTo>
                  <a:lnTo>
                    <a:pt x="286" y="41"/>
                  </a:lnTo>
                  <a:lnTo>
                    <a:pt x="287" y="41"/>
                  </a:lnTo>
                  <a:lnTo>
                    <a:pt x="288" y="40"/>
                  </a:lnTo>
                  <a:lnTo>
                    <a:pt x="290" y="40"/>
                  </a:lnTo>
                  <a:lnTo>
                    <a:pt x="291" y="40"/>
                  </a:lnTo>
                  <a:lnTo>
                    <a:pt x="292" y="39"/>
                  </a:lnTo>
                  <a:lnTo>
                    <a:pt x="293" y="39"/>
                  </a:lnTo>
                  <a:lnTo>
                    <a:pt x="294" y="39"/>
                  </a:lnTo>
                  <a:lnTo>
                    <a:pt x="295" y="39"/>
                  </a:lnTo>
                  <a:lnTo>
                    <a:pt x="296" y="39"/>
                  </a:lnTo>
                  <a:lnTo>
                    <a:pt x="297" y="39"/>
                  </a:lnTo>
                  <a:lnTo>
                    <a:pt x="299" y="39"/>
                  </a:lnTo>
                  <a:lnTo>
                    <a:pt x="300" y="39"/>
                  </a:lnTo>
                  <a:lnTo>
                    <a:pt x="301" y="39"/>
                  </a:lnTo>
                  <a:lnTo>
                    <a:pt x="302" y="38"/>
                  </a:lnTo>
                  <a:lnTo>
                    <a:pt x="303" y="38"/>
                  </a:lnTo>
                  <a:lnTo>
                    <a:pt x="305" y="38"/>
                  </a:lnTo>
                  <a:lnTo>
                    <a:pt x="306" y="38"/>
                  </a:lnTo>
                  <a:lnTo>
                    <a:pt x="308" y="38"/>
                  </a:lnTo>
                  <a:lnTo>
                    <a:pt x="309" y="38"/>
                  </a:lnTo>
                  <a:lnTo>
                    <a:pt x="310" y="38"/>
                  </a:lnTo>
                  <a:lnTo>
                    <a:pt x="311" y="38"/>
                  </a:lnTo>
                  <a:lnTo>
                    <a:pt x="312" y="38"/>
                  </a:lnTo>
                  <a:lnTo>
                    <a:pt x="313" y="38"/>
                  </a:lnTo>
                  <a:lnTo>
                    <a:pt x="314" y="38"/>
                  </a:lnTo>
                  <a:lnTo>
                    <a:pt x="315" y="38"/>
                  </a:lnTo>
                  <a:lnTo>
                    <a:pt x="317" y="38"/>
                  </a:lnTo>
                  <a:lnTo>
                    <a:pt x="318" y="38"/>
                  </a:lnTo>
                  <a:lnTo>
                    <a:pt x="319" y="38"/>
                  </a:lnTo>
                  <a:lnTo>
                    <a:pt x="320" y="38"/>
                  </a:lnTo>
                  <a:lnTo>
                    <a:pt x="321" y="38"/>
                  </a:lnTo>
                  <a:lnTo>
                    <a:pt x="322" y="38"/>
                  </a:lnTo>
                  <a:lnTo>
                    <a:pt x="323" y="38"/>
                  </a:lnTo>
                  <a:lnTo>
                    <a:pt x="325" y="38"/>
                  </a:lnTo>
                  <a:lnTo>
                    <a:pt x="326" y="38"/>
                  </a:lnTo>
                  <a:lnTo>
                    <a:pt x="327" y="38"/>
                  </a:lnTo>
                  <a:lnTo>
                    <a:pt x="328" y="38"/>
                  </a:lnTo>
                  <a:lnTo>
                    <a:pt x="329" y="38"/>
                  </a:lnTo>
                  <a:lnTo>
                    <a:pt x="330" y="38"/>
                  </a:lnTo>
                  <a:lnTo>
                    <a:pt x="331" y="38"/>
                  </a:lnTo>
                  <a:lnTo>
                    <a:pt x="332" y="38"/>
                  </a:lnTo>
                  <a:lnTo>
                    <a:pt x="334" y="38"/>
                  </a:lnTo>
                  <a:lnTo>
                    <a:pt x="335" y="38"/>
                  </a:lnTo>
                  <a:lnTo>
                    <a:pt x="336" y="38"/>
                  </a:lnTo>
                  <a:lnTo>
                    <a:pt x="337" y="38"/>
                  </a:lnTo>
                  <a:lnTo>
                    <a:pt x="338" y="38"/>
                  </a:lnTo>
                  <a:lnTo>
                    <a:pt x="339" y="36"/>
                  </a:lnTo>
                  <a:lnTo>
                    <a:pt x="340" y="36"/>
                  </a:lnTo>
                  <a:lnTo>
                    <a:pt x="341" y="36"/>
                  </a:lnTo>
                  <a:lnTo>
                    <a:pt x="343" y="36"/>
                  </a:lnTo>
                  <a:lnTo>
                    <a:pt x="344" y="36"/>
                  </a:lnTo>
                  <a:lnTo>
                    <a:pt x="345" y="36"/>
                  </a:lnTo>
                  <a:lnTo>
                    <a:pt x="346" y="36"/>
                  </a:lnTo>
                  <a:lnTo>
                    <a:pt x="348" y="36"/>
                  </a:lnTo>
                  <a:lnTo>
                    <a:pt x="350" y="35"/>
                  </a:lnTo>
                  <a:lnTo>
                    <a:pt x="353" y="35"/>
                  </a:lnTo>
                  <a:lnTo>
                    <a:pt x="355" y="35"/>
                  </a:lnTo>
                  <a:lnTo>
                    <a:pt x="356" y="34"/>
                  </a:lnTo>
                  <a:lnTo>
                    <a:pt x="357" y="34"/>
                  </a:lnTo>
                  <a:lnTo>
                    <a:pt x="358" y="34"/>
                  </a:lnTo>
                  <a:lnTo>
                    <a:pt x="359" y="33"/>
                  </a:lnTo>
                  <a:lnTo>
                    <a:pt x="361" y="33"/>
                  </a:lnTo>
                  <a:lnTo>
                    <a:pt x="362" y="32"/>
                  </a:lnTo>
                  <a:lnTo>
                    <a:pt x="363" y="32"/>
                  </a:lnTo>
                  <a:lnTo>
                    <a:pt x="364" y="32"/>
                  </a:lnTo>
                  <a:lnTo>
                    <a:pt x="365" y="32"/>
                  </a:lnTo>
                  <a:lnTo>
                    <a:pt x="366" y="31"/>
                  </a:lnTo>
                  <a:lnTo>
                    <a:pt x="367" y="30"/>
                  </a:lnTo>
                  <a:lnTo>
                    <a:pt x="368" y="30"/>
                  </a:lnTo>
                  <a:lnTo>
                    <a:pt x="370" y="30"/>
                  </a:lnTo>
                  <a:lnTo>
                    <a:pt x="371" y="29"/>
                  </a:lnTo>
                  <a:lnTo>
                    <a:pt x="372" y="29"/>
                  </a:lnTo>
                  <a:lnTo>
                    <a:pt x="373" y="28"/>
                  </a:lnTo>
                  <a:lnTo>
                    <a:pt x="374" y="28"/>
                  </a:lnTo>
                  <a:lnTo>
                    <a:pt x="375" y="27"/>
                  </a:lnTo>
                  <a:lnTo>
                    <a:pt x="376" y="26"/>
                  </a:lnTo>
                  <a:lnTo>
                    <a:pt x="377" y="26"/>
                  </a:lnTo>
                  <a:lnTo>
                    <a:pt x="379" y="25"/>
                  </a:lnTo>
                  <a:lnTo>
                    <a:pt x="380" y="25"/>
                  </a:lnTo>
                  <a:lnTo>
                    <a:pt x="381" y="24"/>
                  </a:lnTo>
                  <a:lnTo>
                    <a:pt x="382" y="24"/>
                  </a:lnTo>
                  <a:lnTo>
                    <a:pt x="383" y="23"/>
                  </a:lnTo>
                  <a:lnTo>
                    <a:pt x="384" y="23"/>
                  </a:lnTo>
                  <a:lnTo>
                    <a:pt x="384" y="21"/>
                  </a:lnTo>
                  <a:lnTo>
                    <a:pt x="386" y="20"/>
                  </a:lnTo>
                  <a:lnTo>
                    <a:pt x="386" y="19"/>
                  </a:lnTo>
                  <a:lnTo>
                    <a:pt x="388" y="19"/>
                  </a:lnTo>
                  <a:lnTo>
                    <a:pt x="389" y="18"/>
                  </a:lnTo>
                  <a:lnTo>
                    <a:pt x="390" y="17"/>
                  </a:lnTo>
                  <a:lnTo>
                    <a:pt x="391" y="17"/>
                  </a:lnTo>
                  <a:lnTo>
                    <a:pt x="391" y="16"/>
                  </a:lnTo>
                  <a:lnTo>
                    <a:pt x="392" y="16"/>
                  </a:lnTo>
                  <a:lnTo>
                    <a:pt x="392" y="15"/>
                  </a:lnTo>
                  <a:lnTo>
                    <a:pt x="393" y="15"/>
                  </a:lnTo>
                  <a:lnTo>
                    <a:pt x="393" y="14"/>
                  </a:lnTo>
                  <a:lnTo>
                    <a:pt x="394" y="14"/>
                  </a:lnTo>
                  <a:lnTo>
                    <a:pt x="394" y="13"/>
                  </a:lnTo>
                  <a:lnTo>
                    <a:pt x="395" y="13"/>
                  </a:lnTo>
                  <a:lnTo>
                    <a:pt x="395" y="12"/>
                  </a:lnTo>
                  <a:lnTo>
                    <a:pt x="397" y="12"/>
                  </a:lnTo>
                  <a:lnTo>
                    <a:pt x="398" y="11"/>
                  </a:lnTo>
                  <a:lnTo>
                    <a:pt x="399" y="11"/>
                  </a:lnTo>
                  <a:lnTo>
                    <a:pt x="400" y="10"/>
                  </a:lnTo>
                  <a:lnTo>
                    <a:pt x="401" y="9"/>
                  </a:lnTo>
                  <a:lnTo>
                    <a:pt x="402" y="9"/>
                  </a:lnTo>
                  <a:lnTo>
                    <a:pt x="403" y="9"/>
                  </a:lnTo>
                  <a:lnTo>
                    <a:pt x="405" y="8"/>
                  </a:lnTo>
                  <a:lnTo>
                    <a:pt x="406" y="8"/>
                  </a:lnTo>
                  <a:lnTo>
                    <a:pt x="407" y="6"/>
                  </a:lnTo>
                  <a:lnTo>
                    <a:pt x="408" y="6"/>
                  </a:lnTo>
                  <a:lnTo>
                    <a:pt x="409" y="6"/>
                  </a:lnTo>
                  <a:lnTo>
                    <a:pt x="410" y="6"/>
                  </a:lnTo>
                  <a:lnTo>
                    <a:pt x="411" y="6"/>
                  </a:lnTo>
                  <a:lnTo>
                    <a:pt x="412" y="6"/>
                  </a:lnTo>
                  <a:lnTo>
                    <a:pt x="414" y="6"/>
                  </a:lnTo>
                  <a:lnTo>
                    <a:pt x="415" y="6"/>
                  </a:lnTo>
                  <a:lnTo>
                    <a:pt x="416" y="6"/>
                  </a:lnTo>
                  <a:lnTo>
                    <a:pt x="417" y="6"/>
                  </a:lnTo>
                  <a:lnTo>
                    <a:pt x="418" y="6"/>
                  </a:lnTo>
                  <a:lnTo>
                    <a:pt x="419" y="6"/>
                  </a:lnTo>
                  <a:lnTo>
                    <a:pt x="420" y="6"/>
                  </a:lnTo>
                  <a:lnTo>
                    <a:pt x="421" y="6"/>
                  </a:lnTo>
                  <a:lnTo>
                    <a:pt x="423" y="6"/>
                  </a:lnTo>
                  <a:lnTo>
                    <a:pt x="425" y="6"/>
                  </a:lnTo>
                  <a:lnTo>
                    <a:pt x="427" y="6"/>
                  </a:lnTo>
                  <a:lnTo>
                    <a:pt x="428" y="6"/>
                  </a:lnTo>
                  <a:lnTo>
                    <a:pt x="430" y="5"/>
                  </a:lnTo>
                  <a:lnTo>
                    <a:pt x="432" y="5"/>
                  </a:lnTo>
                  <a:lnTo>
                    <a:pt x="433" y="5"/>
                  </a:lnTo>
                  <a:lnTo>
                    <a:pt x="434" y="5"/>
                  </a:lnTo>
                  <a:lnTo>
                    <a:pt x="435" y="4"/>
                  </a:lnTo>
                  <a:lnTo>
                    <a:pt x="436" y="4"/>
                  </a:lnTo>
                  <a:lnTo>
                    <a:pt x="437" y="4"/>
                  </a:lnTo>
                  <a:lnTo>
                    <a:pt x="438" y="4"/>
                  </a:lnTo>
                  <a:lnTo>
                    <a:pt x="439" y="3"/>
                  </a:lnTo>
                  <a:lnTo>
                    <a:pt x="441" y="3"/>
                  </a:lnTo>
                  <a:lnTo>
                    <a:pt x="442" y="2"/>
                  </a:lnTo>
                  <a:lnTo>
                    <a:pt x="443" y="2"/>
                  </a:lnTo>
                  <a:lnTo>
                    <a:pt x="444" y="2"/>
                  </a:lnTo>
                  <a:lnTo>
                    <a:pt x="445" y="1"/>
                  </a:lnTo>
                  <a:lnTo>
                    <a:pt x="446" y="1"/>
                  </a:lnTo>
                  <a:lnTo>
                    <a:pt x="447" y="1"/>
                  </a:lnTo>
                  <a:lnTo>
                    <a:pt x="448" y="0"/>
                  </a:lnTo>
                  <a:lnTo>
                    <a:pt x="450" y="0"/>
                  </a:lnTo>
                  <a:lnTo>
                    <a:pt x="451" y="0"/>
                  </a:lnTo>
                  <a:lnTo>
                    <a:pt x="452" y="0"/>
                  </a:lnTo>
                  <a:lnTo>
                    <a:pt x="453" y="1"/>
                  </a:lnTo>
                  <a:lnTo>
                    <a:pt x="454" y="1"/>
                  </a:lnTo>
                  <a:lnTo>
                    <a:pt x="454" y="2"/>
                  </a:lnTo>
                  <a:lnTo>
                    <a:pt x="455" y="3"/>
                  </a:lnTo>
                  <a:lnTo>
                    <a:pt x="455" y="4"/>
                  </a:lnTo>
                  <a:lnTo>
                    <a:pt x="455" y="5"/>
                  </a:lnTo>
                  <a:lnTo>
                    <a:pt x="455" y="6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60" name="Freeform 24"/>
            <p:cNvSpPr>
              <a:spLocks/>
            </p:cNvSpPr>
            <p:nvPr/>
          </p:nvSpPr>
          <p:spPr bwMode="auto">
            <a:xfrm>
              <a:off x="2908" y="3323"/>
              <a:ext cx="393" cy="319"/>
            </a:xfrm>
            <a:custGeom>
              <a:avLst/>
              <a:gdLst/>
              <a:ahLst/>
              <a:cxnLst>
                <a:cxn ang="0">
                  <a:pos x="457" y="235"/>
                </a:cxn>
                <a:cxn ang="0">
                  <a:pos x="464" y="217"/>
                </a:cxn>
                <a:cxn ang="0">
                  <a:pos x="469" y="197"/>
                </a:cxn>
                <a:cxn ang="0">
                  <a:pos x="470" y="179"/>
                </a:cxn>
                <a:cxn ang="0">
                  <a:pos x="468" y="165"/>
                </a:cxn>
                <a:cxn ang="0">
                  <a:pos x="457" y="161"/>
                </a:cxn>
                <a:cxn ang="0">
                  <a:pos x="452" y="151"/>
                </a:cxn>
                <a:cxn ang="0">
                  <a:pos x="456" y="137"/>
                </a:cxn>
                <a:cxn ang="0">
                  <a:pos x="462" y="124"/>
                </a:cxn>
                <a:cxn ang="0">
                  <a:pos x="467" y="108"/>
                </a:cxn>
                <a:cxn ang="0">
                  <a:pos x="469" y="95"/>
                </a:cxn>
                <a:cxn ang="0">
                  <a:pos x="469" y="81"/>
                </a:cxn>
                <a:cxn ang="0">
                  <a:pos x="463" y="68"/>
                </a:cxn>
                <a:cxn ang="0">
                  <a:pos x="451" y="59"/>
                </a:cxn>
                <a:cxn ang="0">
                  <a:pos x="438" y="52"/>
                </a:cxn>
                <a:cxn ang="0">
                  <a:pos x="426" y="44"/>
                </a:cxn>
                <a:cxn ang="0">
                  <a:pos x="411" y="35"/>
                </a:cxn>
                <a:cxn ang="0">
                  <a:pos x="398" y="25"/>
                </a:cxn>
                <a:cxn ang="0">
                  <a:pos x="391" y="11"/>
                </a:cxn>
                <a:cxn ang="0">
                  <a:pos x="371" y="5"/>
                </a:cxn>
                <a:cxn ang="0">
                  <a:pos x="337" y="17"/>
                </a:cxn>
                <a:cxn ang="0">
                  <a:pos x="323" y="23"/>
                </a:cxn>
                <a:cxn ang="0">
                  <a:pos x="278" y="45"/>
                </a:cxn>
                <a:cxn ang="0">
                  <a:pos x="241" y="62"/>
                </a:cxn>
                <a:cxn ang="0">
                  <a:pos x="216" y="70"/>
                </a:cxn>
                <a:cxn ang="0">
                  <a:pos x="195" y="83"/>
                </a:cxn>
                <a:cxn ang="0">
                  <a:pos x="177" y="95"/>
                </a:cxn>
                <a:cxn ang="0">
                  <a:pos x="159" y="108"/>
                </a:cxn>
                <a:cxn ang="0">
                  <a:pos x="136" y="125"/>
                </a:cxn>
                <a:cxn ang="0">
                  <a:pos x="95" y="150"/>
                </a:cxn>
                <a:cxn ang="0">
                  <a:pos x="44" y="178"/>
                </a:cxn>
                <a:cxn ang="0">
                  <a:pos x="2" y="204"/>
                </a:cxn>
                <a:cxn ang="0">
                  <a:pos x="5" y="218"/>
                </a:cxn>
                <a:cxn ang="0">
                  <a:pos x="7" y="234"/>
                </a:cxn>
                <a:cxn ang="0">
                  <a:pos x="7" y="251"/>
                </a:cxn>
                <a:cxn ang="0">
                  <a:pos x="8" y="269"/>
                </a:cxn>
                <a:cxn ang="0">
                  <a:pos x="8" y="284"/>
                </a:cxn>
                <a:cxn ang="0">
                  <a:pos x="13" y="298"/>
                </a:cxn>
                <a:cxn ang="0">
                  <a:pos x="18" y="310"/>
                </a:cxn>
                <a:cxn ang="0">
                  <a:pos x="31" y="318"/>
                </a:cxn>
                <a:cxn ang="0">
                  <a:pos x="37" y="330"/>
                </a:cxn>
                <a:cxn ang="0">
                  <a:pos x="33" y="344"/>
                </a:cxn>
                <a:cxn ang="0">
                  <a:pos x="31" y="359"/>
                </a:cxn>
                <a:cxn ang="0">
                  <a:pos x="33" y="374"/>
                </a:cxn>
                <a:cxn ang="0">
                  <a:pos x="44" y="382"/>
                </a:cxn>
                <a:cxn ang="0">
                  <a:pos x="73" y="381"/>
                </a:cxn>
                <a:cxn ang="0">
                  <a:pos x="90" y="382"/>
                </a:cxn>
                <a:cxn ang="0">
                  <a:pos x="108" y="386"/>
                </a:cxn>
                <a:cxn ang="0">
                  <a:pos x="129" y="390"/>
                </a:cxn>
                <a:cxn ang="0">
                  <a:pos x="149" y="391"/>
                </a:cxn>
                <a:cxn ang="0">
                  <a:pos x="165" y="387"/>
                </a:cxn>
                <a:cxn ang="0">
                  <a:pos x="180" y="378"/>
                </a:cxn>
                <a:cxn ang="0">
                  <a:pos x="196" y="366"/>
                </a:cxn>
                <a:cxn ang="0">
                  <a:pos x="212" y="356"/>
                </a:cxn>
                <a:cxn ang="0">
                  <a:pos x="234" y="346"/>
                </a:cxn>
                <a:cxn ang="0">
                  <a:pos x="257" y="338"/>
                </a:cxn>
                <a:cxn ang="0">
                  <a:pos x="284" y="332"/>
                </a:cxn>
                <a:cxn ang="0">
                  <a:pos x="310" y="324"/>
                </a:cxn>
                <a:cxn ang="0">
                  <a:pos x="334" y="317"/>
                </a:cxn>
                <a:cxn ang="0">
                  <a:pos x="355" y="305"/>
                </a:cxn>
                <a:cxn ang="0">
                  <a:pos x="373" y="292"/>
                </a:cxn>
                <a:cxn ang="0">
                  <a:pos x="395" y="275"/>
                </a:cxn>
                <a:cxn ang="0">
                  <a:pos x="419" y="260"/>
                </a:cxn>
              </a:cxnLst>
              <a:rect l="0" t="0" r="r" b="b"/>
              <a:pathLst>
                <a:path w="471" h="392">
                  <a:moveTo>
                    <a:pt x="452" y="252"/>
                  </a:moveTo>
                  <a:lnTo>
                    <a:pt x="452" y="250"/>
                  </a:lnTo>
                  <a:lnTo>
                    <a:pt x="453" y="249"/>
                  </a:lnTo>
                  <a:lnTo>
                    <a:pt x="453" y="248"/>
                  </a:lnTo>
                  <a:lnTo>
                    <a:pt x="453" y="246"/>
                  </a:lnTo>
                  <a:lnTo>
                    <a:pt x="454" y="245"/>
                  </a:lnTo>
                  <a:lnTo>
                    <a:pt x="454" y="244"/>
                  </a:lnTo>
                  <a:lnTo>
                    <a:pt x="455" y="242"/>
                  </a:lnTo>
                  <a:lnTo>
                    <a:pt x="455" y="241"/>
                  </a:lnTo>
                  <a:lnTo>
                    <a:pt x="455" y="240"/>
                  </a:lnTo>
                  <a:lnTo>
                    <a:pt x="456" y="238"/>
                  </a:lnTo>
                  <a:lnTo>
                    <a:pt x="456" y="237"/>
                  </a:lnTo>
                  <a:lnTo>
                    <a:pt x="457" y="235"/>
                  </a:lnTo>
                  <a:lnTo>
                    <a:pt x="457" y="234"/>
                  </a:lnTo>
                  <a:lnTo>
                    <a:pt x="459" y="233"/>
                  </a:lnTo>
                  <a:lnTo>
                    <a:pt x="459" y="231"/>
                  </a:lnTo>
                  <a:lnTo>
                    <a:pt x="460" y="230"/>
                  </a:lnTo>
                  <a:lnTo>
                    <a:pt x="460" y="229"/>
                  </a:lnTo>
                  <a:lnTo>
                    <a:pt x="460" y="227"/>
                  </a:lnTo>
                  <a:lnTo>
                    <a:pt x="461" y="226"/>
                  </a:lnTo>
                  <a:lnTo>
                    <a:pt x="462" y="225"/>
                  </a:lnTo>
                  <a:lnTo>
                    <a:pt x="462" y="222"/>
                  </a:lnTo>
                  <a:lnTo>
                    <a:pt x="462" y="221"/>
                  </a:lnTo>
                  <a:lnTo>
                    <a:pt x="463" y="220"/>
                  </a:lnTo>
                  <a:lnTo>
                    <a:pt x="463" y="218"/>
                  </a:lnTo>
                  <a:lnTo>
                    <a:pt x="464" y="217"/>
                  </a:lnTo>
                  <a:lnTo>
                    <a:pt x="464" y="216"/>
                  </a:lnTo>
                  <a:lnTo>
                    <a:pt x="464" y="214"/>
                  </a:lnTo>
                  <a:lnTo>
                    <a:pt x="465" y="213"/>
                  </a:lnTo>
                  <a:lnTo>
                    <a:pt x="465" y="212"/>
                  </a:lnTo>
                  <a:lnTo>
                    <a:pt x="467" y="209"/>
                  </a:lnTo>
                  <a:lnTo>
                    <a:pt x="467" y="208"/>
                  </a:lnTo>
                  <a:lnTo>
                    <a:pt x="467" y="205"/>
                  </a:lnTo>
                  <a:lnTo>
                    <a:pt x="468" y="204"/>
                  </a:lnTo>
                  <a:lnTo>
                    <a:pt x="468" y="203"/>
                  </a:lnTo>
                  <a:lnTo>
                    <a:pt x="468" y="201"/>
                  </a:lnTo>
                  <a:lnTo>
                    <a:pt x="469" y="200"/>
                  </a:lnTo>
                  <a:lnTo>
                    <a:pt x="469" y="199"/>
                  </a:lnTo>
                  <a:lnTo>
                    <a:pt x="469" y="197"/>
                  </a:lnTo>
                  <a:lnTo>
                    <a:pt x="469" y="196"/>
                  </a:lnTo>
                  <a:lnTo>
                    <a:pt x="469" y="194"/>
                  </a:lnTo>
                  <a:lnTo>
                    <a:pt x="469" y="192"/>
                  </a:lnTo>
                  <a:lnTo>
                    <a:pt x="469" y="191"/>
                  </a:lnTo>
                  <a:lnTo>
                    <a:pt x="469" y="190"/>
                  </a:lnTo>
                  <a:lnTo>
                    <a:pt x="470" y="188"/>
                  </a:lnTo>
                  <a:lnTo>
                    <a:pt x="470" y="187"/>
                  </a:lnTo>
                  <a:lnTo>
                    <a:pt x="470" y="186"/>
                  </a:lnTo>
                  <a:lnTo>
                    <a:pt x="470" y="185"/>
                  </a:lnTo>
                  <a:lnTo>
                    <a:pt x="470" y="184"/>
                  </a:lnTo>
                  <a:lnTo>
                    <a:pt x="470" y="182"/>
                  </a:lnTo>
                  <a:lnTo>
                    <a:pt x="470" y="180"/>
                  </a:lnTo>
                  <a:lnTo>
                    <a:pt x="470" y="179"/>
                  </a:lnTo>
                  <a:lnTo>
                    <a:pt x="470" y="178"/>
                  </a:lnTo>
                  <a:lnTo>
                    <a:pt x="470" y="177"/>
                  </a:lnTo>
                  <a:lnTo>
                    <a:pt x="470" y="176"/>
                  </a:lnTo>
                  <a:lnTo>
                    <a:pt x="469" y="175"/>
                  </a:lnTo>
                  <a:lnTo>
                    <a:pt x="469" y="174"/>
                  </a:lnTo>
                  <a:lnTo>
                    <a:pt x="469" y="173"/>
                  </a:lnTo>
                  <a:lnTo>
                    <a:pt x="469" y="172"/>
                  </a:lnTo>
                  <a:lnTo>
                    <a:pt x="469" y="171"/>
                  </a:lnTo>
                  <a:lnTo>
                    <a:pt x="469" y="170"/>
                  </a:lnTo>
                  <a:lnTo>
                    <a:pt x="469" y="169"/>
                  </a:lnTo>
                  <a:lnTo>
                    <a:pt x="468" y="168"/>
                  </a:lnTo>
                  <a:lnTo>
                    <a:pt x="468" y="166"/>
                  </a:lnTo>
                  <a:lnTo>
                    <a:pt x="468" y="165"/>
                  </a:lnTo>
                  <a:lnTo>
                    <a:pt x="467" y="165"/>
                  </a:lnTo>
                  <a:lnTo>
                    <a:pt x="467" y="164"/>
                  </a:lnTo>
                  <a:lnTo>
                    <a:pt x="467" y="163"/>
                  </a:lnTo>
                  <a:lnTo>
                    <a:pt x="465" y="163"/>
                  </a:lnTo>
                  <a:lnTo>
                    <a:pt x="465" y="162"/>
                  </a:lnTo>
                  <a:lnTo>
                    <a:pt x="464" y="162"/>
                  </a:lnTo>
                  <a:lnTo>
                    <a:pt x="463" y="162"/>
                  </a:lnTo>
                  <a:lnTo>
                    <a:pt x="463" y="161"/>
                  </a:lnTo>
                  <a:lnTo>
                    <a:pt x="462" y="161"/>
                  </a:lnTo>
                  <a:lnTo>
                    <a:pt x="461" y="161"/>
                  </a:lnTo>
                  <a:lnTo>
                    <a:pt x="460" y="161"/>
                  </a:lnTo>
                  <a:lnTo>
                    <a:pt x="459" y="161"/>
                  </a:lnTo>
                  <a:lnTo>
                    <a:pt x="457" y="161"/>
                  </a:lnTo>
                  <a:lnTo>
                    <a:pt x="456" y="161"/>
                  </a:lnTo>
                  <a:lnTo>
                    <a:pt x="455" y="161"/>
                  </a:lnTo>
                  <a:lnTo>
                    <a:pt x="454" y="161"/>
                  </a:lnTo>
                  <a:lnTo>
                    <a:pt x="454" y="160"/>
                  </a:lnTo>
                  <a:lnTo>
                    <a:pt x="453" y="160"/>
                  </a:lnTo>
                  <a:lnTo>
                    <a:pt x="452" y="159"/>
                  </a:lnTo>
                  <a:lnTo>
                    <a:pt x="452" y="158"/>
                  </a:lnTo>
                  <a:lnTo>
                    <a:pt x="452" y="157"/>
                  </a:lnTo>
                  <a:lnTo>
                    <a:pt x="452" y="156"/>
                  </a:lnTo>
                  <a:lnTo>
                    <a:pt x="452" y="155"/>
                  </a:lnTo>
                  <a:lnTo>
                    <a:pt x="452" y="154"/>
                  </a:lnTo>
                  <a:lnTo>
                    <a:pt x="452" y="153"/>
                  </a:lnTo>
                  <a:lnTo>
                    <a:pt x="452" y="151"/>
                  </a:lnTo>
                  <a:lnTo>
                    <a:pt x="452" y="150"/>
                  </a:lnTo>
                  <a:lnTo>
                    <a:pt x="453" y="149"/>
                  </a:lnTo>
                  <a:lnTo>
                    <a:pt x="453" y="148"/>
                  </a:lnTo>
                  <a:lnTo>
                    <a:pt x="453" y="147"/>
                  </a:lnTo>
                  <a:lnTo>
                    <a:pt x="453" y="146"/>
                  </a:lnTo>
                  <a:lnTo>
                    <a:pt x="454" y="145"/>
                  </a:lnTo>
                  <a:lnTo>
                    <a:pt x="454" y="144"/>
                  </a:lnTo>
                  <a:lnTo>
                    <a:pt x="454" y="143"/>
                  </a:lnTo>
                  <a:lnTo>
                    <a:pt x="454" y="142"/>
                  </a:lnTo>
                  <a:lnTo>
                    <a:pt x="455" y="141"/>
                  </a:lnTo>
                  <a:lnTo>
                    <a:pt x="455" y="140"/>
                  </a:lnTo>
                  <a:lnTo>
                    <a:pt x="455" y="139"/>
                  </a:lnTo>
                  <a:lnTo>
                    <a:pt x="456" y="137"/>
                  </a:lnTo>
                  <a:lnTo>
                    <a:pt x="456" y="136"/>
                  </a:lnTo>
                  <a:lnTo>
                    <a:pt x="457" y="135"/>
                  </a:lnTo>
                  <a:lnTo>
                    <a:pt x="457" y="134"/>
                  </a:lnTo>
                  <a:lnTo>
                    <a:pt x="457" y="133"/>
                  </a:lnTo>
                  <a:lnTo>
                    <a:pt x="459" y="132"/>
                  </a:lnTo>
                  <a:lnTo>
                    <a:pt x="459" y="131"/>
                  </a:lnTo>
                  <a:lnTo>
                    <a:pt x="460" y="130"/>
                  </a:lnTo>
                  <a:lnTo>
                    <a:pt x="460" y="128"/>
                  </a:lnTo>
                  <a:lnTo>
                    <a:pt x="460" y="127"/>
                  </a:lnTo>
                  <a:lnTo>
                    <a:pt x="460" y="126"/>
                  </a:lnTo>
                  <a:lnTo>
                    <a:pt x="461" y="126"/>
                  </a:lnTo>
                  <a:lnTo>
                    <a:pt x="461" y="124"/>
                  </a:lnTo>
                  <a:lnTo>
                    <a:pt x="462" y="124"/>
                  </a:lnTo>
                  <a:lnTo>
                    <a:pt x="462" y="122"/>
                  </a:lnTo>
                  <a:lnTo>
                    <a:pt x="462" y="121"/>
                  </a:lnTo>
                  <a:lnTo>
                    <a:pt x="462" y="120"/>
                  </a:lnTo>
                  <a:lnTo>
                    <a:pt x="463" y="119"/>
                  </a:lnTo>
                  <a:lnTo>
                    <a:pt x="463" y="118"/>
                  </a:lnTo>
                  <a:lnTo>
                    <a:pt x="463" y="117"/>
                  </a:lnTo>
                  <a:lnTo>
                    <a:pt x="464" y="116"/>
                  </a:lnTo>
                  <a:lnTo>
                    <a:pt x="464" y="115"/>
                  </a:lnTo>
                  <a:lnTo>
                    <a:pt x="464" y="113"/>
                  </a:lnTo>
                  <a:lnTo>
                    <a:pt x="465" y="112"/>
                  </a:lnTo>
                  <a:lnTo>
                    <a:pt x="465" y="111"/>
                  </a:lnTo>
                  <a:lnTo>
                    <a:pt x="465" y="110"/>
                  </a:lnTo>
                  <a:lnTo>
                    <a:pt x="467" y="108"/>
                  </a:lnTo>
                  <a:lnTo>
                    <a:pt x="467" y="107"/>
                  </a:lnTo>
                  <a:lnTo>
                    <a:pt x="467" y="106"/>
                  </a:lnTo>
                  <a:lnTo>
                    <a:pt x="467" y="105"/>
                  </a:lnTo>
                  <a:lnTo>
                    <a:pt x="467" y="104"/>
                  </a:lnTo>
                  <a:lnTo>
                    <a:pt x="468" y="104"/>
                  </a:lnTo>
                  <a:lnTo>
                    <a:pt x="468" y="103"/>
                  </a:lnTo>
                  <a:lnTo>
                    <a:pt x="468" y="102"/>
                  </a:lnTo>
                  <a:lnTo>
                    <a:pt x="468" y="101"/>
                  </a:lnTo>
                  <a:lnTo>
                    <a:pt x="469" y="100"/>
                  </a:lnTo>
                  <a:lnTo>
                    <a:pt x="469" y="99"/>
                  </a:lnTo>
                  <a:lnTo>
                    <a:pt x="469" y="97"/>
                  </a:lnTo>
                  <a:lnTo>
                    <a:pt x="469" y="96"/>
                  </a:lnTo>
                  <a:lnTo>
                    <a:pt x="469" y="95"/>
                  </a:lnTo>
                  <a:lnTo>
                    <a:pt x="469" y="93"/>
                  </a:lnTo>
                  <a:lnTo>
                    <a:pt x="469" y="92"/>
                  </a:lnTo>
                  <a:lnTo>
                    <a:pt x="470" y="91"/>
                  </a:lnTo>
                  <a:lnTo>
                    <a:pt x="470" y="90"/>
                  </a:lnTo>
                  <a:lnTo>
                    <a:pt x="470" y="89"/>
                  </a:lnTo>
                  <a:lnTo>
                    <a:pt x="470" y="88"/>
                  </a:lnTo>
                  <a:lnTo>
                    <a:pt x="470" y="87"/>
                  </a:lnTo>
                  <a:lnTo>
                    <a:pt x="470" y="86"/>
                  </a:lnTo>
                  <a:lnTo>
                    <a:pt x="470" y="85"/>
                  </a:lnTo>
                  <a:lnTo>
                    <a:pt x="470" y="84"/>
                  </a:lnTo>
                  <a:lnTo>
                    <a:pt x="469" y="83"/>
                  </a:lnTo>
                  <a:lnTo>
                    <a:pt x="469" y="82"/>
                  </a:lnTo>
                  <a:lnTo>
                    <a:pt x="469" y="81"/>
                  </a:lnTo>
                  <a:lnTo>
                    <a:pt x="469" y="79"/>
                  </a:lnTo>
                  <a:lnTo>
                    <a:pt x="469" y="78"/>
                  </a:lnTo>
                  <a:lnTo>
                    <a:pt x="469" y="77"/>
                  </a:lnTo>
                  <a:lnTo>
                    <a:pt x="468" y="76"/>
                  </a:lnTo>
                  <a:lnTo>
                    <a:pt x="468" y="75"/>
                  </a:lnTo>
                  <a:lnTo>
                    <a:pt x="468" y="74"/>
                  </a:lnTo>
                  <a:lnTo>
                    <a:pt x="467" y="74"/>
                  </a:lnTo>
                  <a:lnTo>
                    <a:pt x="467" y="73"/>
                  </a:lnTo>
                  <a:lnTo>
                    <a:pt x="467" y="72"/>
                  </a:lnTo>
                  <a:lnTo>
                    <a:pt x="465" y="71"/>
                  </a:lnTo>
                  <a:lnTo>
                    <a:pt x="465" y="70"/>
                  </a:lnTo>
                  <a:lnTo>
                    <a:pt x="464" y="69"/>
                  </a:lnTo>
                  <a:lnTo>
                    <a:pt x="463" y="68"/>
                  </a:lnTo>
                  <a:lnTo>
                    <a:pt x="462" y="68"/>
                  </a:lnTo>
                  <a:lnTo>
                    <a:pt x="462" y="67"/>
                  </a:lnTo>
                  <a:lnTo>
                    <a:pt x="461" y="66"/>
                  </a:lnTo>
                  <a:lnTo>
                    <a:pt x="460" y="66"/>
                  </a:lnTo>
                  <a:lnTo>
                    <a:pt x="460" y="64"/>
                  </a:lnTo>
                  <a:lnTo>
                    <a:pt x="459" y="64"/>
                  </a:lnTo>
                  <a:lnTo>
                    <a:pt x="457" y="63"/>
                  </a:lnTo>
                  <a:lnTo>
                    <a:pt x="456" y="62"/>
                  </a:lnTo>
                  <a:lnTo>
                    <a:pt x="455" y="61"/>
                  </a:lnTo>
                  <a:lnTo>
                    <a:pt x="454" y="61"/>
                  </a:lnTo>
                  <a:lnTo>
                    <a:pt x="453" y="60"/>
                  </a:lnTo>
                  <a:lnTo>
                    <a:pt x="452" y="59"/>
                  </a:lnTo>
                  <a:lnTo>
                    <a:pt x="451" y="59"/>
                  </a:lnTo>
                  <a:lnTo>
                    <a:pt x="449" y="58"/>
                  </a:lnTo>
                  <a:lnTo>
                    <a:pt x="448" y="58"/>
                  </a:lnTo>
                  <a:lnTo>
                    <a:pt x="448" y="57"/>
                  </a:lnTo>
                  <a:lnTo>
                    <a:pt x="447" y="57"/>
                  </a:lnTo>
                  <a:lnTo>
                    <a:pt x="446" y="56"/>
                  </a:lnTo>
                  <a:lnTo>
                    <a:pt x="445" y="56"/>
                  </a:lnTo>
                  <a:lnTo>
                    <a:pt x="444" y="55"/>
                  </a:lnTo>
                  <a:lnTo>
                    <a:pt x="443" y="54"/>
                  </a:lnTo>
                  <a:lnTo>
                    <a:pt x="441" y="54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438" y="53"/>
                  </a:lnTo>
                  <a:lnTo>
                    <a:pt x="438" y="52"/>
                  </a:lnTo>
                  <a:lnTo>
                    <a:pt x="436" y="50"/>
                  </a:lnTo>
                  <a:lnTo>
                    <a:pt x="435" y="50"/>
                  </a:lnTo>
                  <a:lnTo>
                    <a:pt x="435" y="49"/>
                  </a:lnTo>
                  <a:lnTo>
                    <a:pt x="433" y="49"/>
                  </a:lnTo>
                  <a:lnTo>
                    <a:pt x="432" y="48"/>
                  </a:lnTo>
                  <a:lnTo>
                    <a:pt x="431" y="48"/>
                  </a:lnTo>
                  <a:lnTo>
                    <a:pt x="430" y="48"/>
                  </a:lnTo>
                  <a:lnTo>
                    <a:pt x="430" y="47"/>
                  </a:lnTo>
                  <a:lnTo>
                    <a:pt x="429" y="46"/>
                  </a:lnTo>
                  <a:lnTo>
                    <a:pt x="428" y="46"/>
                  </a:lnTo>
                  <a:lnTo>
                    <a:pt x="427" y="45"/>
                  </a:lnTo>
                  <a:lnTo>
                    <a:pt x="426" y="45"/>
                  </a:lnTo>
                  <a:lnTo>
                    <a:pt x="426" y="44"/>
                  </a:lnTo>
                  <a:lnTo>
                    <a:pt x="424" y="44"/>
                  </a:lnTo>
                  <a:lnTo>
                    <a:pt x="423" y="43"/>
                  </a:lnTo>
                  <a:lnTo>
                    <a:pt x="422" y="42"/>
                  </a:lnTo>
                  <a:lnTo>
                    <a:pt x="421" y="42"/>
                  </a:lnTo>
                  <a:lnTo>
                    <a:pt x="420" y="41"/>
                  </a:lnTo>
                  <a:lnTo>
                    <a:pt x="419" y="41"/>
                  </a:lnTo>
                  <a:lnTo>
                    <a:pt x="419" y="40"/>
                  </a:lnTo>
                  <a:lnTo>
                    <a:pt x="418" y="40"/>
                  </a:lnTo>
                  <a:lnTo>
                    <a:pt x="416" y="39"/>
                  </a:lnTo>
                  <a:lnTo>
                    <a:pt x="415" y="38"/>
                  </a:lnTo>
                  <a:lnTo>
                    <a:pt x="414" y="38"/>
                  </a:lnTo>
                  <a:lnTo>
                    <a:pt x="413" y="37"/>
                  </a:lnTo>
                  <a:lnTo>
                    <a:pt x="411" y="35"/>
                  </a:lnTo>
                  <a:lnTo>
                    <a:pt x="411" y="34"/>
                  </a:lnTo>
                  <a:lnTo>
                    <a:pt x="410" y="34"/>
                  </a:lnTo>
                  <a:lnTo>
                    <a:pt x="408" y="33"/>
                  </a:lnTo>
                  <a:lnTo>
                    <a:pt x="407" y="32"/>
                  </a:lnTo>
                  <a:lnTo>
                    <a:pt x="406" y="31"/>
                  </a:lnTo>
                  <a:lnTo>
                    <a:pt x="405" y="31"/>
                  </a:lnTo>
                  <a:lnTo>
                    <a:pt x="404" y="30"/>
                  </a:lnTo>
                  <a:lnTo>
                    <a:pt x="403" y="29"/>
                  </a:lnTo>
                  <a:lnTo>
                    <a:pt x="402" y="29"/>
                  </a:lnTo>
                  <a:lnTo>
                    <a:pt x="402" y="28"/>
                  </a:lnTo>
                  <a:lnTo>
                    <a:pt x="400" y="27"/>
                  </a:lnTo>
                  <a:lnTo>
                    <a:pt x="399" y="26"/>
                  </a:lnTo>
                  <a:lnTo>
                    <a:pt x="398" y="25"/>
                  </a:lnTo>
                  <a:lnTo>
                    <a:pt x="397" y="24"/>
                  </a:lnTo>
                  <a:lnTo>
                    <a:pt x="396" y="23"/>
                  </a:lnTo>
                  <a:lnTo>
                    <a:pt x="396" y="21"/>
                  </a:lnTo>
                  <a:lnTo>
                    <a:pt x="395" y="20"/>
                  </a:lnTo>
                  <a:lnTo>
                    <a:pt x="394" y="19"/>
                  </a:lnTo>
                  <a:lnTo>
                    <a:pt x="394" y="18"/>
                  </a:lnTo>
                  <a:lnTo>
                    <a:pt x="392" y="17"/>
                  </a:lnTo>
                  <a:lnTo>
                    <a:pt x="392" y="16"/>
                  </a:lnTo>
                  <a:lnTo>
                    <a:pt x="392" y="15"/>
                  </a:lnTo>
                  <a:lnTo>
                    <a:pt x="391" y="14"/>
                  </a:lnTo>
                  <a:lnTo>
                    <a:pt x="391" y="13"/>
                  </a:lnTo>
                  <a:lnTo>
                    <a:pt x="391" y="12"/>
                  </a:lnTo>
                  <a:lnTo>
                    <a:pt x="391" y="11"/>
                  </a:lnTo>
                  <a:lnTo>
                    <a:pt x="391" y="10"/>
                  </a:lnTo>
                  <a:lnTo>
                    <a:pt x="390" y="9"/>
                  </a:lnTo>
                  <a:lnTo>
                    <a:pt x="390" y="8"/>
                  </a:lnTo>
                  <a:lnTo>
                    <a:pt x="390" y="6"/>
                  </a:lnTo>
                  <a:lnTo>
                    <a:pt x="390" y="5"/>
                  </a:lnTo>
                  <a:lnTo>
                    <a:pt x="390" y="4"/>
                  </a:lnTo>
                  <a:lnTo>
                    <a:pt x="390" y="3"/>
                  </a:lnTo>
                  <a:lnTo>
                    <a:pt x="390" y="2"/>
                  </a:lnTo>
                  <a:lnTo>
                    <a:pt x="390" y="1"/>
                  </a:lnTo>
                  <a:lnTo>
                    <a:pt x="391" y="0"/>
                  </a:lnTo>
                  <a:lnTo>
                    <a:pt x="380" y="3"/>
                  </a:lnTo>
                  <a:lnTo>
                    <a:pt x="375" y="4"/>
                  </a:lnTo>
                  <a:lnTo>
                    <a:pt x="371" y="5"/>
                  </a:lnTo>
                  <a:lnTo>
                    <a:pt x="367" y="6"/>
                  </a:lnTo>
                  <a:lnTo>
                    <a:pt x="364" y="8"/>
                  </a:lnTo>
                  <a:lnTo>
                    <a:pt x="359" y="9"/>
                  </a:lnTo>
                  <a:lnTo>
                    <a:pt x="357" y="10"/>
                  </a:lnTo>
                  <a:lnTo>
                    <a:pt x="354" y="11"/>
                  </a:lnTo>
                  <a:lnTo>
                    <a:pt x="350" y="12"/>
                  </a:lnTo>
                  <a:lnTo>
                    <a:pt x="348" y="12"/>
                  </a:lnTo>
                  <a:lnTo>
                    <a:pt x="346" y="13"/>
                  </a:lnTo>
                  <a:lnTo>
                    <a:pt x="343" y="14"/>
                  </a:lnTo>
                  <a:lnTo>
                    <a:pt x="341" y="15"/>
                  </a:lnTo>
                  <a:lnTo>
                    <a:pt x="340" y="16"/>
                  </a:lnTo>
                  <a:lnTo>
                    <a:pt x="338" y="16"/>
                  </a:lnTo>
                  <a:lnTo>
                    <a:pt x="337" y="17"/>
                  </a:lnTo>
                  <a:lnTo>
                    <a:pt x="335" y="17"/>
                  </a:lnTo>
                  <a:lnTo>
                    <a:pt x="334" y="18"/>
                  </a:lnTo>
                  <a:lnTo>
                    <a:pt x="332" y="18"/>
                  </a:lnTo>
                  <a:lnTo>
                    <a:pt x="332" y="19"/>
                  </a:lnTo>
                  <a:lnTo>
                    <a:pt x="331" y="19"/>
                  </a:lnTo>
                  <a:lnTo>
                    <a:pt x="330" y="20"/>
                  </a:lnTo>
                  <a:lnTo>
                    <a:pt x="329" y="20"/>
                  </a:lnTo>
                  <a:lnTo>
                    <a:pt x="327" y="20"/>
                  </a:lnTo>
                  <a:lnTo>
                    <a:pt x="326" y="21"/>
                  </a:lnTo>
                  <a:lnTo>
                    <a:pt x="325" y="21"/>
                  </a:lnTo>
                  <a:lnTo>
                    <a:pt x="325" y="23"/>
                  </a:lnTo>
                  <a:lnTo>
                    <a:pt x="324" y="23"/>
                  </a:lnTo>
                  <a:lnTo>
                    <a:pt x="323" y="23"/>
                  </a:lnTo>
                  <a:lnTo>
                    <a:pt x="322" y="23"/>
                  </a:lnTo>
                  <a:lnTo>
                    <a:pt x="321" y="23"/>
                  </a:lnTo>
                  <a:lnTo>
                    <a:pt x="319" y="23"/>
                  </a:lnTo>
                  <a:lnTo>
                    <a:pt x="318" y="23"/>
                  </a:lnTo>
                  <a:lnTo>
                    <a:pt x="317" y="23"/>
                  </a:lnTo>
                  <a:lnTo>
                    <a:pt x="316" y="23"/>
                  </a:lnTo>
                  <a:lnTo>
                    <a:pt x="316" y="21"/>
                  </a:lnTo>
                  <a:lnTo>
                    <a:pt x="303" y="29"/>
                  </a:lnTo>
                  <a:lnTo>
                    <a:pt x="298" y="33"/>
                  </a:lnTo>
                  <a:lnTo>
                    <a:pt x="293" y="37"/>
                  </a:lnTo>
                  <a:lnTo>
                    <a:pt x="287" y="40"/>
                  </a:lnTo>
                  <a:lnTo>
                    <a:pt x="283" y="42"/>
                  </a:lnTo>
                  <a:lnTo>
                    <a:pt x="278" y="45"/>
                  </a:lnTo>
                  <a:lnTo>
                    <a:pt x="275" y="47"/>
                  </a:lnTo>
                  <a:lnTo>
                    <a:pt x="270" y="49"/>
                  </a:lnTo>
                  <a:lnTo>
                    <a:pt x="267" y="52"/>
                  </a:lnTo>
                  <a:lnTo>
                    <a:pt x="264" y="53"/>
                  </a:lnTo>
                  <a:lnTo>
                    <a:pt x="260" y="55"/>
                  </a:lnTo>
                  <a:lnTo>
                    <a:pt x="257" y="56"/>
                  </a:lnTo>
                  <a:lnTo>
                    <a:pt x="254" y="57"/>
                  </a:lnTo>
                  <a:lnTo>
                    <a:pt x="251" y="58"/>
                  </a:lnTo>
                  <a:lnTo>
                    <a:pt x="249" y="59"/>
                  </a:lnTo>
                  <a:lnTo>
                    <a:pt x="246" y="60"/>
                  </a:lnTo>
                  <a:lnTo>
                    <a:pt x="244" y="61"/>
                  </a:lnTo>
                  <a:lnTo>
                    <a:pt x="242" y="61"/>
                  </a:lnTo>
                  <a:lnTo>
                    <a:pt x="241" y="62"/>
                  </a:lnTo>
                  <a:lnTo>
                    <a:pt x="238" y="62"/>
                  </a:lnTo>
                  <a:lnTo>
                    <a:pt x="236" y="63"/>
                  </a:lnTo>
                  <a:lnTo>
                    <a:pt x="235" y="63"/>
                  </a:lnTo>
                  <a:lnTo>
                    <a:pt x="233" y="64"/>
                  </a:lnTo>
                  <a:lnTo>
                    <a:pt x="232" y="64"/>
                  </a:lnTo>
                  <a:lnTo>
                    <a:pt x="229" y="66"/>
                  </a:lnTo>
                  <a:lnTo>
                    <a:pt x="228" y="66"/>
                  </a:lnTo>
                  <a:lnTo>
                    <a:pt x="226" y="66"/>
                  </a:lnTo>
                  <a:lnTo>
                    <a:pt x="225" y="67"/>
                  </a:lnTo>
                  <a:lnTo>
                    <a:pt x="222" y="68"/>
                  </a:lnTo>
                  <a:lnTo>
                    <a:pt x="221" y="68"/>
                  </a:lnTo>
                  <a:lnTo>
                    <a:pt x="220" y="69"/>
                  </a:lnTo>
                  <a:lnTo>
                    <a:pt x="216" y="70"/>
                  </a:lnTo>
                  <a:lnTo>
                    <a:pt x="214" y="71"/>
                  </a:lnTo>
                  <a:lnTo>
                    <a:pt x="212" y="72"/>
                  </a:lnTo>
                  <a:lnTo>
                    <a:pt x="211" y="73"/>
                  </a:lnTo>
                  <a:lnTo>
                    <a:pt x="209" y="74"/>
                  </a:lnTo>
                  <a:lnTo>
                    <a:pt x="208" y="75"/>
                  </a:lnTo>
                  <a:lnTo>
                    <a:pt x="205" y="76"/>
                  </a:lnTo>
                  <a:lnTo>
                    <a:pt x="204" y="76"/>
                  </a:lnTo>
                  <a:lnTo>
                    <a:pt x="202" y="77"/>
                  </a:lnTo>
                  <a:lnTo>
                    <a:pt x="201" y="78"/>
                  </a:lnTo>
                  <a:lnTo>
                    <a:pt x="200" y="79"/>
                  </a:lnTo>
                  <a:lnTo>
                    <a:pt x="197" y="81"/>
                  </a:lnTo>
                  <a:lnTo>
                    <a:pt x="196" y="82"/>
                  </a:lnTo>
                  <a:lnTo>
                    <a:pt x="195" y="83"/>
                  </a:lnTo>
                  <a:lnTo>
                    <a:pt x="193" y="83"/>
                  </a:lnTo>
                  <a:lnTo>
                    <a:pt x="192" y="85"/>
                  </a:lnTo>
                  <a:lnTo>
                    <a:pt x="191" y="85"/>
                  </a:lnTo>
                  <a:lnTo>
                    <a:pt x="188" y="86"/>
                  </a:lnTo>
                  <a:lnTo>
                    <a:pt x="187" y="87"/>
                  </a:lnTo>
                  <a:lnTo>
                    <a:pt x="186" y="88"/>
                  </a:lnTo>
                  <a:lnTo>
                    <a:pt x="185" y="89"/>
                  </a:lnTo>
                  <a:lnTo>
                    <a:pt x="184" y="90"/>
                  </a:lnTo>
                  <a:lnTo>
                    <a:pt x="181" y="91"/>
                  </a:lnTo>
                  <a:lnTo>
                    <a:pt x="180" y="92"/>
                  </a:lnTo>
                  <a:lnTo>
                    <a:pt x="179" y="93"/>
                  </a:lnTo>
                  <a:lnTo>
                    <a:pt x="178" y="93"/>
                  </a:lnTo>
                  <a:lnTo>
                    <a:pt x="177" y="95"/>
                  </a:lnTo>
                  <a:lnTo>
                    <a:pt x="175" y="96"/>
                  </a:lnTo>
                  <a:lnTo>
                    <a:pt x="173" y="97"/>
                  </a:lnTo>
                  <a:lnTo>
                    <a:pt x="172" y="98"/>
                  </a:lnTo>
                  <a:lnTo>
                    <a:pt x="171" y="99"/>
                  </a:lnTo>
                  <a:lnTo>
                    <a:pt x="169" y="101"/>
                  </a:lnTo>
                  <a:lnTo>
                    <a:pt x="168" y="102"/>
                  </a:lnTo>
                  <a:lnTo>
                    <a:pt x="167" y="103"/>
                  </a:lnTo>
                  <a:lnTo>
                    <a:pt x="165" y="104"/>
                  </a:lnTo>
                  <a:lnTo>
                    <a:pt x="163" y="104"/>
                  </a:lnTo>
                  <a:lnTo>
                    <a:pt x="162" y="105"/>
                  </a:lnTo>
                  <a:lnTo>
                    <a:pt x="161" y="106"/>
                  </a:lnTo>
                  <a:lnTo>
                    <a:pt x="160" y="107"/>
                  </a:lnTo>
                  <a:lnTo>
                    <a:pt x="159" y="108"/>
                  </a:lnTo>
                  <a:lnTo>
                    <a:pt x="156" y="110"/>
                  </a:lnTo>
                  <a:lnTo>
                    <a:pt x="155" y="111"/>
                  </a:lnTo>
                  <a:lnTo>
                    <a:pt x="154" y="112"/>
                  </a:lnTo>
                  <a:lnTo>
                    <a:pt x="153" y="113"/>
                  </a:lnTo>
                  <a:lnTo>
                    <a:pt x="151" y="115"/>
                  </a:lnTo>
                  <a:lnTo>
                    <a:pt x="149" y="116"/>
                  </a:lnTo>
                  <a:lnTo>
                    <a:pt x="147" y="117"/>
                  </a:lnTo>
                  <a:lnTo>
                    <a:pt x="146" y="118"/>
                  </a:lnTo>
                  <a:lnTo>
                    <a:pt x="144" y="119"/>
                  </a:lnTo>
                  <a:lnTo>
                    <a:pt x="143" y="121"/>
                  </a:lnTo>
                  <a:lnTo>
                    <a:pt x="140" y="122"/>
                  </a:lnTo>
                  <a:lnTo>
                    <a:pt x="138" y="124"/>
                  </a:lnTo>
                  <a:lnTo>
                    <a:pt x="136" y="125"/>
                  </a:lnTo>
                  <a:lnTo>
                    <a:pt x="133" y="127"/>
                  </a:lnTo>
                  <a:lnTo>
                    <a:pt x="131" y="128"/>
                  </a:lnTo>
                  <a:lnTo>
                    <a:pt x="129" y="130"/>
                  </a:lnTo>
                  <a:lnTo>
                    <a:pt x="127" y="131"/>
                  </a:lnTo>
                  <a:lnTo>
                    <a:pt x="123" y="133"/>
                  </a:lnTo>
                  <a:lnTo>
                    <a:pt x="121" y="134"/>
                  </a:lnTo>
                  <a:lnTo>
                    <a:pt x="118" y="136"/>
                  </a:lnTo>
                  <a:lnTo>
                    <a:pt x="114" y="139"/>
                  </a:lnTo>
                  <a:lnTo>
                    <a:pt x="112" y="141"/>
                  </a:lnTo>
                  <a:lnTo>
                    <a:pt x="105" y="144"/>
                  </a:lnTo>
                  <a:lnTo>
                    <a:pt x="102" y="146"/>
                  </a:lnTo>
                  <a:lnTo>
                    <a:pt x="98" y="148"/>
                  </a:lnTo>
                  <a:lnTo>
                    <a:pt x="95" y="150"/>
                  </a:lnTo>
                  <a:lnTo>
                    <a:pt x="91" y="153"/>
                  </a:lnTo>
                  <a:lnTo>
                    <a:pt x="88" y="155"/>
                  </a:lnTo>
                  <a:lnTo>
                    <a:pt x="83" y="157"/>
                  </a:lnTo>
                  <a:lnTo>
                    <a:pt x="80" y="159"/>
                  </a:lnTo>
                  <a:lnTo>
                    <a:pt x="76" y="161"/>
                  </a:lnTo>
                  <a:lnTo>
                    <a:pt x="72" y="163"/>
                  </a:lnTo>
                  <a:lnTo>
                    <a:pt x="68" y="165"/>
                  </a:lnTo>
                  <a:lnTo>
                    <a:pt x="64" y="168"/>
                  </a:lnTo>
                  <a:lnTo>
                    <a:pt x="60" y="170"/>
                  </a:lnTo>
                  <a:lnTo>
                    <a:pt x="56" y="172"/>
                  </a:lnTo>
                  <a:lnTo>
                    <a:pt x="52" y="174"/>
                  </a:lnTo>
                  <a:lnTo>
                    <a:pt x="49" y="176"/>
                  </a:lnTo>
                  <a:lnTo>
                    <a:pt x="44" y="178"/>
                  </a:lnTo>
                  <a:lnTo>
                    <a:pt x="41" y="180"/>
                  </a:lnTo>
                  <a:lnTo>
                    <a:pt x="38" y="183"/>
                  </a:lnTo>
                  <a:lnTo>
                    <a:pt x="33" y="185"/>
                  </a:lnTo>
                  <a:lnTo>
                    <a:pt x="30" y="187"/>
                  </a:lnTo>
                  <a:lnTo>
                    <a:pt x="26" y="189"/>
                  </a:lnTo>
                  <a:lnTo>
                    <a:pt x="23" y="191"/>
                  </a:lnTo>
                  <a:lnTo>
                    <a:pt x="19" y="193"/>
                  </a:lnTo>
                  <a:lnTo>
                    <a:pt x="16" y="194"/>
                  </a:lnTo>
                  <a:lnTo>
                    <a:pt x="13" y="197"/>
                  </a:lnTo>
                  <a:lnTo>
                    <a:pt x="10" y="199"/>
                  </a:lnTo>
                  <a:lnTo>
                    <a:pt x="7" y="201"/>
                  </a:lnTo>
                  <a:lnTo>
                    <a:pt x="5" y="202"/>
                  </a:lnTo>
                  <a:lnTo>
                    <a:pt x="2" y="204"/>
                  </a:lnTo>
                  <a:lnTo>
                    <a:pt x="0" y="205"/>
                  </a:lnTo>
                  <a:lnTo>
                    <a:pt x="0" y="206"/>
                  </a:lnTo>
                  <a:lnTo>
                    <a:pt x="0" y="207"/>
                  </a:lnTo>
                  <a:lnTo>
                    <a:pt x="1" y="207"/>
                  </a:lnTo>
                  <a:lnTo>
                    <a:pt x="1" y="208"/>
                  </a:lnTo>
                  <a:lnTo>
                    <a:pt x="1" y="209"/>
                  </a:lnTo>
                  <a:lnTo>
                    <a:pt x="2" y="211"/>
                  </a:lnTo>
                  <a:lnTo>
                    <a:pt x="2" y="212"/>
                  </a:lnTo>
                  <a:lnTo>
                    <a:pt x="3" y="213"/>
                  </a:lnTo>
                  <a:lnTo>
                    <a:pt x="3" y="214"/>
                  </a:lnTo>
                  <a:lnTo>
                    <a:pt x="3" y="216"/>
                  </a:lnTo>
                  <a:lnTo>
                    <a:pt x="5" y="217"/>
                  </a:lnTo>
                  <a:lnTo>
                    <a:pt x="5" y="218"/>
                  </a:lnTo>
                  <a:lnTo>
                    <a:pt x="6" y="220"/>
                  </a:lnTo>
                  <a:lnTo>
                    <a:pt x="6" y="221"/>
                  </a:lnTo>
                  <a:lnTo>
                    <a:pt x="6" y="222"/>
                  </a:lnTo>
                  <a:lnTo>
                    <a:pt x="6" y="223"/>
                  </a:lnTo>
                  <a:lnTo>
                    <a:pt x="6" y="225"/>
                  </a:lnTo>
                  <a:lnTo>
                    <a:pt x="6" y="226"/>
                  </a:lnTo>
                  <a:lnTo>
                    <a:pt x="6" y="227"/>
                  </a:lnTo>
                  <a:lnTo>
                    <a:pt x="6" y="228"/>
                  </a:lnTo>
                  <a:lnTo>
                    <a:pt x="7" y="229"/>
                  </a:lnTo>
                  <a:lnTo>
                    <a:pt x="7" y="231"/>
                  </a:lnTo>
                  <a:lnTo>
                    <a:pt x="7" y="232"/>
                  </a:lnTo>
                  <a:lnTo>
                    <a:pt x="7" y="233"/>
                  </a:lnTo>
                  <a:lnTo>
                    <a:pt x="7" y="234"/>
                  </a:lnTo>
                  <a:lnTo>
                    <a:pt x="7" y="235"/>
                  </a:lnTo>
                  <a:lnTo>
                    <a:pt x="7" y="237"/>
                  </a:lnTo>
                  <a:lnTo>
                    <a:pt x="7" y="238"/>
                  </a:lnTo>
                  <a:lnTo>
                    <a:pt x="7" y="240"/>
                  </a:lnTo>
                  <a:lnTo>
                    <a:pt x="7" y="241"/>
                  </a:lnTo>
                  <a:lnTo>
                    <a:pt x="7" y="243"/>
                  </a:lnTo>
                  <a:lnTo>
                    <a:pt x="7" y="244"/>
                  </a:lnTo>
                  <a:lnTo>
                    <a:pt x="7" y="245"/>
                  </a:lnTo>
                  <a:lnTo>
                    <a:pt x="7" y="246"/>
                  </a:lnTo>
                  <a:lnTo>
                    <a:pt x="7" y="248"/>
                  </a:lnTo>
                  <a:lnTo>
                    <a:pt x="7" y="249"/>
                  </a:lnTo>
                  <a:lnTo>
                    <a:pt x="7" y="250"/>
                  </a:lnTo>
                  <a:lnTo>
                    <a:pt x="7" y="251"/>
                  </a:lnTo>
                  <a:lnTo>
                    <a:pt x="8" y="252"/>
                  </a:lnTo>
                  <a:lnTo>
                    <a:pt x="8" y="255"/>
                  </a:lnTo>
                  <a:lnTo>
                    <a:pt x="8" y="257"/>
                  </a:lnTo>
                  <a:lnTo>
                    <a:pt x="8" y="259"/>
                  </a:lnTo>
                  <a:lnTo>
                    <a:pt x="8" y="260"/>
                  </a:lnTo>
                  <a:lnTo>
                    <a:pt x="8" y="261"/>
                  </a:lnTo>
                  <a:lnTo>
                    <a:pt x="8" y="262"/>
                  </a:lnTo>
                  <a:lnTo>
                    <a:pt x="8" y="263"/>
                  </a:lnTo>
                  <a:lnTo>
                    <a:pt x="8" y="264"/>
                  </a:lnTo>
                  <a:lnTo>
                    <a:pt x="8" y="265"/>
                  </a:lnTo>
                  <a:lnTo>
                    <a:pt x="8" y="266"/>
                  </a:lnTo>
                  <a:lnTo>
                    <a:pt x="8" y="267"/>
                  </a:lnTo>
                  <a:lnTo>
                    <a:pt x="8" y="269"/>
                  </a:lnTo>
                  <a:lnTo>
                    <a:pt x="8" y="270"/>
                  </a:lnTo>
                  <a:lnTo>
                    <a:pt x="8" y="271"/>
                  </a:lnTo>
                  <a:lnTo>
                    <a:pt x="8" y="272"/>
                  </a:lnTo>
                  <a:lnTo>
                    <a:pt x="8" y="273"/>
                  </a:lnTo>
                  <a:lnTo>
                    <a:pt x="8" y="274"/>
                  </a:lnTo>
                  <a:lnTo>
                    <a:pt x="8" y="276"/>
                  </a:lnTo>
                  <a:lnTo>
                    <a:pt x="8" y="277"/>
                  </a:lnTo>
                  <a:lnTo>
                    <a:pt x="8" y="278"/>
                  </a:lnTo>
                  <a:lnTo>
                    <a:pt x="8" y="279"/>
                  </a:lnTo>
                  <a:lnTo>
                    <a:pt x="8" y="280"/>
                  </a:lnTo>
                  <a:lnTo>
                    <a:pt x="8" y="281"/>
                  </a:lnTo>
                  <a:lnTo>
                    <a:pt x="8" y="283"/>
                  </a:lnTo>
                  <a:lnTo>
                    <a:pt x="8" y="284"/>
                  </a:lnTo>
                  <a:lnTo>
                    <a:pt x="9" y="285"/>
                  </a:lnTo>
                  <a:lnTo>
                    <a:pt x="9" y="286"/>
                  </a:lnTo>
                  <a:lnTo>
                    <a:pt x="9" y="287"/>
                  </a:lnTo>
                  <a:lnTo>
                    <a:pt x="9" y="289"/>
                  </a:lnTo>
                  <a:lnTo>
                    <a:pt x="10" y="289"/>
                  </a:lnTo>
                  <a:lnTo>
                    <a:pt x="10" y="291"/>
                  </a:lnTo>
                  <a:lnTo>
                    <a:pt x="10" y="292"/>
                  </a:lnTo>
                  <a:lnTo>
                    <a:pt x="10" y="293"/>
                  </a:lnTo>
                  <a:lnTo>
                    <a:pt x="10" y="294"/>
                  </a:lnTo>
                  <a:lnTo>
                    <a:pt x="11" y="295"/>
                  </a:lnTo>
                  <a:lnTo>
                    <a:pt x="11" y="296"/>
                  </a:lnTo>
                  <a:lnTo>
                    <a:pt x="11" y="298"/>
                  </a:lnTo>
                  <a:lnTo>
                    <a:pt x="13" y="298"/>
                  </a:lnTo>
                  <a:lnTo>
                    <a:pt x="13" y="299"/>
                  </a:lnTo>
                  <a:lnTo>
                    <a:pt x="13" y="300"/>
                  </a:lnTo>
                  <a:lnTo>
                    <a:pt x="13" y="301"/>
                  </a:lnTo>
                  <a:lnTo>
                    <a:pt x="14" y="302"/>
                  </a:lnTo>
                  <a:lnTo>
                    <a:pt x="14" y="303"/>
                  </a:lnTo>
                  <a:lnTo>
                    <a:pt x="15" y="304"/>
                  </a:lnTo>
                  <a:lnTo>
                    <a:pt x="15" y="305"/>
                  </a:lnTo>
                  <a:lnTo>
                    <a:pt x="15" y="306"/>
                  </a:lnTo>
                  <a:lnTo>
                    <a:pt x="16" y="306"/>
                  </a:lnTo>
                  <a:lnTo>
                    <a:pt x="16" y="307"/>
                  </a:lnTo>
                  <a:lnTo>
                    <a:pt x="17" y="308"/>
                  </a:lnTo>
                  <a:lnTo>
                    <a:pt x="17" y="309"/>
                  </a:lnTo>
                  <a:lnTo>
                    <a:pt x="18" y="310"/>
                  </a:lnTo>
                  <a:lnTo>
                    <a:pt x="19" y="312"/>
                  </a:lnTo>
                  <a:lnTo>
                    <a:pt x="19" y="313"/>
                  </a:lnTo>
                  <a:lnTo>
                    <a:pt x="21" y="313"/>
                  </a:lnTo>
                  <a:lnTo>
                    <a:pt x="22" y="314"/>
                  </a:lnTo>
                  <a:lnTo>
                    <a:pt x="23" y="315"/>
                  </a:lnTo>
                  <a:lnTo>
                    <a:pt x="24" y="315"/>
                  </a:lnTo>
                  <a:lnTo>
                    <a:pt x="25" y="316"/>
                  </a:lnTo>
                  <a:lnTo>
                    <a:pt x="26" y="316"/>
                  </a:lnTo>
                  <a:lnTo>
                    <a:pt x="27" y="317"/>
                  </a:lnTo>
                  <a:lnTo>
                    <a:pt x="29" y="317"/>
                  </a:lnTo>
                  <a:lnTo>
                    <a:pt x="30" y="317"/>
                  </a:lnTo>
                  <a:lnTo>
                    <a:pt x="30" y="318"/>
                  </a:lnTo>
                  <a:lnTo>
                    <a:pt x="31" y="318"/>
                  </a:lnTo>
                  <a:lnTo>
                    <a:pt x="32" y="319"/>
                  </a:lnTo>
                  <a:lnTo>
                    <a:pt x="33" y="319"/>
                  </a:lnTo>
                  <a:lnTo>
                    <a:pt x="33" y="320"/>
                  </a:lnTo>
                  <a:lnTo>
                    <a:pt x="34" y="320"/>
                  </a:lnTo>
                  <a:lnTo>
                    <a:pt x="35" y="321"/>
                  </a:lnTo>
                  <a:lnTo>
                    <a:pt x="35" y="322"/>
                  </a:lnTo>
                  <a:lnTo>
                    <a:pt x="37" y="323"/>
                  </a:lnTo>
                  <a:lnTo>
                    <a:pt x="37" y="324"/>
                  </a:lnTo>
                  <a:lnTo>
                    <a:pt x="37" y="325"/>
                  </a:lnTo>
                  <a:lnTo>
                    <a:pt x="37" y="327"/>
                  </a:lnTo>
                  <a:lnTo>
                    <a:pt x="37" y="328"/>
                  </a:lnTo>
                  <a:lnTo>
                    <a:pt x="37" y="329"/>
                  </a:lnTo>
                  <a:lnTo>
                    <a:pt x="37" y="330"/>
                  </a:lnTo>
                  <a:lnTo>
                    <a:pt x="37" y="331"/>
                  </a:lnTo>
                  <a:lnTo>
                    <a:pt x="35" y="332"/>
                  </a:lnTo>
                  <a:lnTo>
                    <a:pt x="35" y="333"/>
                  </a:lnTo>
                  <a:lnTo>
                    <a:pt x="35" y="334"/>
                  </a:lnTo>
                  <a:lnTo>
                    <a:pt x="35" y="335"/>
                  </a:lnTo>
                  <a:lnTo>
                    <a:pt x="35" y="336"/>
                  </a:lnTo>
                  <a:lnTo>
                    <a:pt x="35" y="337"/>
                  </a:lnTo>
                  <a:lnTo>
                    <a:pt x="34" y="338"/>
                  </a:lnTo>
                  <a:lnTo>
                    <a:pt x="34" y="339"/>
                  </a:lnTo>
                  <a:lnTo>
                    <a:pt x="34" y="341"/>
                  </a:lnTo>
                  <a:lnTo>
                    <a:pt x="34" y="342"/>
                  </a:lnTo>
                  <a:lnTo>
                    <a:pt x="33" y="343"/>
                  </a:lnTo>
                  <a:lnTo>
                    <a:pt x="33" y="344"/>
                  </a:lnTo>
                  <a:lnTo>
                    <a:pt x="33" y="345"/>
                  </a:lnTo>
                  <a:lnTo>
                    <a:pt x="33" y="346"/>
                  </a:lnTo>
                  <a:lnTo>
                    <a:pt x="32" y="347"/>
                  </a:lnTo>
                  <a:lnTo>
                    <a:pt x="32" y="348"/>
                  </a:lnTo>
                  <a:lnTo>
                    <a:pt x="32" y="349"/>
                  </a:lnTo>
                  <a:lnTo>
                    <a:pt x="32" y="351"/>
                  </a:lnTo>
                  <a:lnTo>
                    <a:pt x="31" y="352"/>
                  </a:lnTo>
                  <a:lnTo>
                    <a:pt x="31" y="353"/>
                  </a:lnTo>
                  <a:lnTo>
                    <a:pt x="31" y="354"/>
                  </a:lnTo>
                  <a:lnTo>
                    <a:pt x="31" y="356"/>
                  </a:lnTo>
                  <a:lnTo>
                    <a:pt x="31" y="357"/>
                  </a:lnTo>
                  <a:lnTo>
                    <a:pt x="31" y="358"/>
                  </a:lnTo>
                  <a:lnTo>
                    <a:pt x="31" y="359"/>
                  </a:lnTo>
                  <a:lnTo>
                    <a:pt x="31" y="360"/>
                  </a:lnTo>
                  <a:lnTo>
                    <a:pt x="31" y="361"/>
                  </a:lnTo>
                  <a:lnTo>
                    <a:pt x="31" y="362"/>
                  </a:lnTo>
                  <a:lnTo>
                    <a:pt x="31" y="364"/>
                  </a:lnTo>
                  <a:lnTo>
                    <a:pt x="31" y="365"/>
                  </a:lnTo>
                  <a:lnTo>
                    <a:pt x="31" y="366"/>
                  </a:lnTo>
                  <a:lnTo>
                    <a:pt x="31" y="367"/>
                  </a:lnTo>
                  <a:lnTo>
                    <a:pt x="31" y="368"/>
                  </a:lnTo>
                  <a:lnTo>
                    <a:pt x="31" y="370"/>
                  </a:lnTo>
                  <a:lnTo>
                    <a:pt x="32" y="371"/>
                  </a:lnTo>
                  <a:lnTo>
                    <a:pt x="32" y="372"/>
                  </a:lnTo>
                  <a:lnTo>
                    <a:pt x="32" y="373"/>
                  </a:lnTo>
                  <a:lnTo>
                    <a:pt x="33" y="374"/>
                  </a:lnTo>
                  <a:lnTo>
                    <a:pt x="33" y="375"/>
                  </a:lnTo>
                  <a:lnTo>
                    <a:pt x="33" y="376"/>
                  </a:lnTo>
                  <a:lnTo>
                    <a:pt x="34" y="377"/>
                  </a:lnTo>
                  <a:lnTo>
                    <a:pt x="34" y="378"/>
                  </a:lnTo>
                  <a:lnTo>
                    <a:pt x="34" y="379"/>
                  </a:lnTo>
                  <a:lnTo>
                    <a:pt x="35" y="379"/>
                  </a:lnTo>
                  <a:lnTo>
                    <a:pt x="35" y="380"/>
                  </a:lnTo>
                  <a:lnTo>
                    <a:pt x="35" y="381"/>
                  </a:lnTo>
                  <a:lnTo>
                    <a:pt x="37" y="381"/>
                  </a:lnTo>
                  <a:lnTo>
                    <a:pt x="37" y="382"/>
                  </a:lnTo>
                  <a:lnTo>
                    <a:pt x="38" y="382"/>
                  </a:lnTo>
                  <a:lnTo>
                    <a:pt x="38" y="383"/>
                  </a:lnTo>
                  <a:lnTo>
                    <a:pt x="44" y="382"/>
                  </a:lnTo>
                  <a:lnTo>
                    <a:pt x="47" y="382"/>
                  </a:lnTo>
                  <a:lnTo>
                    <a:pt x="49" y="382"/>
                  </a:lnTo>
                  <a:lnTo>
                    <a:pt x="52" y="382"/>
                  </a:lnTo>
                  <a:lnTo>
                    <a:pt x="55" y="382"/>
                  </a:lnTo>
                  <a:lnTo>
                    <a:pt x="57" y="382"/>
                  </a:lnTo>
                  <a:lnTo>
                    <a:pt x="59" y="382"/>
                  </a:lnTo>
                  <a:lnTo>
                    <a:pt x="62" y="382"/>
                  </a:lnTo>
                  <a:lnTo>
                    <a:pt x="64" y="382"/>
                  </a:lnTo>
                  <a:lnTo>
                    <a:pt x="65" y="382"/>
                  </a:lnTo>
                  <a:lnTo>
                    <a:pt x="67" y="382"/>
                  </a:lnTo>
                  <a:lnTo>
                    <a:pt x="70" y="382"/>
                  </a:lnTo>
                  <a:lnTo>
                    <a:pt x="71" y="382"/>
                  </a:lnTo>
                  <a:lnTo>
                    <a:pt x="73" y="381"/>
                  </a:lnTo>
                  <a:lnTo>
                    <a:pt x="74" y="381"/>
                  </a:lnTo>
                  <a:lnTo>
                    <a:pt x="76" y="381"/>
                  </a:lnTo>
                  <a:lnTo>
                    <a:pt x="78" y="381"/>
                  </a:lnTo>
                  <a:lnTo>
                    <a:pt x="79" y="381"/>
                  </a:lnTo>
                  <a:lnTo>
                    <a:pt x="80" y="381"/>
                  </a:lnTo>
                  <a:lnTo>
                    <a:pt x="81" y="381"/>
                  </a:lnTo>
                  <a:lnTo>
                    <a:pt x="83" y="381"/>
                  </a:lnTo>
                  <a:lnTo>
                    <a:pt x="84" y="381"/>
                  </a:lnTo>
                  <a:lnTo>
                    <a:pt x="86" y="381"/>
                  </a:lnTo>
                  <a:lnTo>
                    <a:pt x="87" y="381"/>
                  </a:lnTo>
                  <a:lnTo>
                    <a:pt x="88" y="381"/>
                  </a:lnTo>
                  <a:lnTo>
                    <a:pt x="89" y="381"/>
                  </a:lnTo>
                  <a:lnTo>
                    <a:pt x="90" y="382"/>
                  </a:lnTo>
                  <a:lnTo>
                    <a:pt x="91" y="382"/>
                  </a:lnTo>
                  <a:lnTo>
                    <a:pt x="92" y="382"/>
                  </a:lnTo>
                  <a:lnTo>
                    <a:pt x="94" y="382"/>
                  </a:lnTo>
                  <a:lnTo>
                    <a:pt x="95" y="383"/>
                  </a:lnTo>
                  <a:lnTo>
                    <a:pt x="97" y="383"/>
                  </a:lnTo>
                  <a:lnTo>
                    <a:pt x="98" y="383"/>
                  </a:lnTo>
                  <a:lnTo>
                    <a:pt x="99" y="383"/>
                  </a:lnTo>
                  <a:lnTo>
                    <a:pt x="102" y="385"/>
                  </a:lnTo>
                  <a:lnTo>
                    <a:pt x="103" y="385"/>
                  </a:lnTo>
                  <a:lnTo>
                    <a:pt x="104" y="385"/>
                  </a:lnTo>
                  <a:lnTo>
                    <a:pt x="105" y="386"/>
                  </a:lnTo>
                  <a:lnTo>
                    <a:pt x="106" y="386"/>
                  </a:lnTo>
                  <a:lnTo>
                    <a:pt x="108" y="386"/>
                  </a:lnTo>
                  <a:lnTo>
                    <a:pt x="110" y="386"/>
                  </a:lnTo>
                  <a:lnTo>
                    <a:pt x="111" y="387"/>
                  </a:lnTo>
                  <a:lnTo>
                    <a:pt x="113" y="387"/>
                  </a:lnTo>
                  <a:lnTo>
                    <a:pt x="114" y="388"/>
                  </a:lnTo>
                  <a:lnTo>
                    <a:pt x="115" y="388"/>
                  </a:lnTo>
                  <a:lnTo>
                    <a:pt x="118" y="388"/>
                  </a:lnTo>
                  <a:lnTo>
                    <a:pt x="119" y="388"/>
                  </a:lnTo>
                  <a:lnTo>
                    <a:pt x="121" y="389"/>
                  </a:lnTo>
                  <a:lnTo>
                    <a:pt x="122" y="389"/>
                  </a:lnTo>
                  <a:lnTo>
                    <a:pt x="124" y="389"/>
                  </a:lnTo>
                  <a:lnTo>
                    <a:pt x="125" y="390"/>
                  </a:lnTo>
                  <a:lnTo>
                    <a:pt x="127" y="390"/>
                  </a:lnTo>
                  <a:lnTo>
                    <a:pt x="129" y="390"/>
                  </a:lnTo>
                  <a:lnTo>
                    <a:pt x="130" y="390"/>
                  </a:lnTo>
                  <a:lnTo>
                    <a:pt x="131" y="390"/>
                  </a:lnTo>
                  <a:lnTo>
                    <a:pt x="133" y="390"/>
                  </a:lnTo>
                  <a:lnTo>
                    <a:pt x="135" y="391"/>
                  </a:lnTo>
                  <a:lnTo>
                    <a:pt x="136" y="391"/>
                  </a:lnTo>
                  <a:lnTo>
                    <a:pt x="138" y="391"/>
                  </a:lnTo>
                  <a:lnTo>
                    <a:pt x="139" y="391"/>
                  </a:lnTo>
                  <a:lnTo>
                    <a:pt x="140" y="391"/>
                  </a:lnTo>
                  <a:lnTo>
                    <a:pt x="143" y="391"/>
                  </a:lnTo>
                  <a:lnTo>
                    <a:pt x="145" y="391"/>
                  </a:lnTo>
                  <a:lnTo>
                    <a:pt x="147" y="391"/>
                  </a:lnTo>
                  <a:lnTo>
                    <a:pt x="148" y="391"/>
                  </a:lnTo>
                  <a:lnTo>
                    <a:pt x="149" y="391"/>
                  </a:lnTo>
                  <a:lnTo>
                    <a:pt x="151" y="390"/>
                  </a:lnTo>
                  <a:lnTo>
                    <a:pt x="152" y="390"/>
                  </a:lnTo>
                  <a:lnTo>
                    <a:pt x="153" y="390"/>
                  </a:lnTo>
                  <a:lnTo>
                    <a:pt x="154" y="390"/>
                  </a:lnTo>
                  <a:lnTo>
                    <a:pt x="156" y="390"/>
                  </a:lnTo>
                  <a:lnTo>
                    <a:pt x="157" y="389"/>
                  </a:lnTo>
                  <a:lnTo>
                    <a:pt x="159" y="389"/>
                  </a:lnTo>
                  <a:lnTo>
                    <a:pt x="160" y="388"/>
                  </a:lnTo>
                  <a:lnTo>
                    <a:pt x="161" y="388"/>
                  </a:lnTo>
                  <a:lnTo>
                    <a:pt x="162" y="388"/>
                  </a:lnTo>
                  <a:lnTo>
                    <a:pt x="163" y="388"/>
                  </a:lnTo>
                  <a:lnTo>
                    <a:pt x="164" y="387"/>
                  </a:lnTo>
                  <a:lnTo>
                    <a:pt x="165" y="387"/>
                  </a:lnTo>
                  <a:lnTo>
                    <a:pt x="167" y="386"/>
                  </a:lnTo>
                  <a:lnTo>
                    <a:pt x="168" y="386"/>
                  </a:lnTo>
                  <a:lnTo>
                    <a:pt x="169" y="385"/>
                  </a:lnTo>
                  <a:lnTo>
                    <a:pt x="170" y="385"/>
                  </a:lnTo>
                  <a:lnTo>
                    <a:pt x="171" y="383"/>
                  </a:lnTo>
                  <a:lnTo>
                    <a:pt x="172" y="383"/>
                  </a:lnTo>
                  <a:lnTo>
                    <a:pt x="173" y="382"/>
                  </a:lnTo>
                  <a:lnTo>
                    <a:pt x="175" y="381"/>
                  </a:lnTo>
                  <a:lnTo>
                    <a:pt x="176" y="381"/>
                  </a:lnTo>
                  <a:lnTo>
                    <a:pt x="177" y="380"/>
                  </a:lnTo>
                  <a:lnTo>
                    <a:pt x="178" y="379"/>
                  </a:lnTo>
                  <a:lnTo>
                    <a:pt x="179" y="379"/>
                  </a:lnTo>
                  <a:lnTo>
                    <a:pt x="180" y="378"/>
                  </a:lnTo>
                  <a:lnTo>
                    <a:pt x="181" y="378"/>
                  </a:lnTo>
                  <a:lnTo>
                    <a:pt x="184" y="376"/>
                  </a:lnTo>
                  <a:lnTo>
                    <a:pt x="184" y="375"/>
                  </a:lnTo>
                  <a:lnTo>
                    <a:pt x="186" y="375"/>
                  </a:lnTo>
                  <a:lnTo>
                    <a:pt x="186" y="374"/>
                  </a:lnTo>
                  <a:lnTo>
                    <a:pt x="188" y="373"/>
                  </a:lnTo>
                  <a:lnTo>
                    <a:pt x="189" y="372"/>
                  </a:lnTo>
                  <a:lnTo>
                    <a:pt x="191" y="371"/>
                  </a:lnTo>
                  <a:lnTo>
                    <a:pt x="192" y="370"/>
                  </a:lnTo>
                  <a:lnTo>
                    <a:pt x="193" y="368"/>
                  </a:lnTo>
                  <a:lnTo>
                    <a:pt x="194" y="368"/>
                  </a:lnTo>
                  <a:lnTo>
                    <a:pt x="195" y="367"/>
                  </a:lnTo>
                  <a:lnTo>
                    <a:pt x="196" y="366"/>
                  </a:lnTo>
                  <a:lnTo>
                    <a:pt x="197" y="365"/>
                  </a:lnTo>
                  <a:lnTo>
                    <a:pt x="198" y="365"/>
                  </a:lnTo>
                  <a:lnTo>
                    <a:pt x="200" y="364"/>
                  </a:lnTo>
                  <a:lnTo>
                    <a:pt x="201" y="363"/>
                  </a:lnTo>
                  <a:lnTo>
                    <a:pt x="202" y="362"/>
                  </a:lnTo>
                  <a:lnTo>
                    <a:pt x="204" y="362"/>
                  </a:lnTo>
                  <a:lnTo>
                    <a:pt x="204" y="361"/>
                  </a:lnTo>
                  <a:lnTo>
                    <a:pt x="206" y="360"/>
                  </a:lnTo>
                  <a:lnTo>
                    <a:pt x="208" y="359"/>
                  </a:lnTo>
                  <a:lnTo>
                    <a:pt x="209" y="358"/>
                  </a:lnTo>
                  <a:lnTo>
                    <a:pt x="210" y="358"/>
                  </a:lnTo>
                  <a:lnTo>
                    <a:pt x="211" y="357"/>
                  </a:lnTo>
                  <a:lnTo>
                    <a:pt x="212" y="356"/>
                  </a:lnTo>
                  <a:lnTo>
                    <a:pt x="213" y="354"/>
                  </a:lnTo>
                  <a:lnTo>
                    <a:pt x="216" y="354"/>
                  </a:lnTo>
                  <a:lnTo>
                    <a:pt x="217" y="353"/>
                  </a:lnTo>
                  <a:lnTo>
                    <a:pt x="218" y="352"/>
                  </a:lnTo>
                  <a:lnTo>
                    <a:pt x="220" y="352"/>
                  </a:lnTo>
                  <a:lnTo>
                    <a:pt x="222" y="350"/>
                  </a:lnTo>
                  <a:lnTo>
                    <a:pt x="224" y="349"/>
                  </a:lnTo>
                  <a:lnTo>
                    <a:pt x="226" y="349"/>
                  </a:lnTo>
                  <a:lnTo>
                    <a:pt x="227" y="348"/>
                  </a:lnTo>
                  <a:lnTo>
                    <a:pt x="228" y="348"/>
                  </a:lnTo>
                  <a:lnTo>
                    <a:pt x="230" y="347"/>
                  </a:lnTo>
                  <a:lnTo>
                    <a:pt x="232" y="347"/>
                  </a:lnTo>
                  <a:lnTo>
                    <a:pt x="234" y="346"/>
                  </a:lnTo>
                  <a:lnTo>
                    <a:pt x="235" y="345"/>
                  </a:lnTo>
                  <a:lnTo>
                    <a:pt x="236" y="345"/>
                  </a:lnTo>
                  <a:lnTo>
                    <a:pt x="238" y="344"/>
                  </a:lnTo>
                  <a:lnTo>
                    <a:pt x="241" y="344"/>
                  </a:lnTo>
                  <a:lnTo>
                    <a:pt x="242" y="343"/>
                  </a:lnTo>
                  <a:lnTo>
                    <a:pt x="244" y="343"/>
                  </a:lnTo>
                  <a:lnTo>
                    <a:pt x="245" y="342"/>
                  </a:lnTo>
                  <a:lnTo>
                    <a:pt x="248" y="342"/>
                  </a:lnTo>
                  <a:lnTo>
                    <a:pt x="249" y="341"/>
                  </a:lnTo>
                  <a:lnTo>
                    <a:pt x="251" y="341"/>
                  </a:lnTo>
                  <a:lnTo>
                    <a:pt x="252" y="339"/>
                  </a:lnTo>
                  <a:lnTo>
                    <a:pt x="254" y="339"/>
                  </a:lnTo>
                  <a:lnTo>
                    <a:pt x="257" y="338"/>
                  </a:lnTo>
                  <a:lnTo>
                    <a:pt x="259" y="338"/>
                  </a:lnTo>
                  <a:lnTo>
                    <a:pt x="260" y="337"/>
                  </a:lnTo>
                  <a:lnTo>
                    <a:pt x="262" y="337"/>
                  </a:lnTo>
                  <a:lnTo>
                    <a:pt x="264" y="336"/>
                  </a:lnTo>
                  <a:lnTo>
                    <a:pt x="266" y="336"/>
                  </a:lnTo>
                  <a:lnTo>
                    <a:pt x="268" y="336"/>
                  </a:lnTo>
                  <a:lnTo>
                    <a:pt x="270" y="335"/>
                  </a:lnTo>
                  <a:lnTo>
                    <a:pt x="272" y="335"/>
                  </a:lnTo>
                  <a:lnTo>
                    <a:pt x="274" y="334"/>
                  </a:lnTo>
                  <a:lnTo>
                    <a:pt x="276" y="334"/>
                  </a:lnTo>
                  <a:lnTo>
                    <a:pt x="279" y="333"/>
                  </a:lnTo>
                  <a:lnTo>
                    <a:pt x="282" y="332"/>
                  </a:lnTo>
                  <a:lnTo>
                    <a:pt x="284" y="332"/>
                  </a:lnTo>
                  <a:lnTo>
                    <a:pt x="286" y="331"/>
                  </a:lnTo>
                  <a:lnTo>
                    <a:pt x="287" y="331"/>
                  </a:lnTo>
                  <a:lnTo>
                    <a:pt x="290" y="330"/>
                  </a:lnTo>
                  <a:lnTo>
                    <a:pt x="292" y="330"/>
                  </a:lnTo>
                  <a:lnTo>
                    <a:pt x="293" y="330"/>
                  </a:lnTo>
                  <a:lnTo>
                    <a:pt x="295" y="329"/>
                  </a:lnTo>
                  <a:lnTo>
                    <a:pt x="298" y="328"/>
                  </a:lnTo>
                  <a:lnTo>
                    <a:pt x="300" y="328"/>
                  </a:lnTo>
                  <a:lnTo>
                    <a:pt x="302" y="328"/>
                  </a:lnTo>
                  <a:lnTo>
                    <a:pt x="305" y="327"/>
                  </a:lnTo>
                  <a:lnTo>
                    <a:pt x="306" y="325"/>
                  </a:lnTo>
                  <a:lnTo>
                    <a:pt x="308" y="325"/>
                  </a:lnTo>
                  <a:lnTo>
                    <a:pt x="310" y="324"/>
                  </a:lnTo>
                  <a:lnTo>
                    <a:pt x="311" y="324"/>
                  </a:lnTo>
                  <a:lnTo>
                    <a:pt x="314" y="323"/>
                  </a:lnTo>
                  <a:lnTo>
                    <a:pt x="316" y="323"/>
                  </a:lnTo>
                  <a:lnTo>
                    <a:pt x="318" y="322"/>
                  </a:lnTo>
                  <a:lnTo>
                    <a:pt x="319" y="321"/>
                  </a:lnTo>
                  <a:lnTo>
                    <a:pt x="322" y="321"/>
                  </a:lnTo>
                  <a:lnTo>
                    <a:pt x="323" y="321"/>
                  </a:lnTo>
                  <a:lnTo>
                    <a:pt x="325" y="320"/>
                  </a:lnTo>
                  <a:lnTo>
                    <a:pt x="327" y="319"/>
                  </a:lnTo>
                  <a:lnTo>
                    <a:pt x="329" y="319"/>
                  </a:lnTo>
                  <a:lnTo>
                    <a:pt x="331" y="318"/>
                  </a:lnTo>
                  <a:lnTo>
                    <a:pt x="332" y="317"/>
                  </a:lnTo>
                  <a:lnTo>
                    <a:pt x="334" y="317"/>
                  </a:lnTo>
                  <a:lnTo>
                    <a:pt x="335" y="316"/>
                  </a:lnTo>
                  <a:lnTo>
                    <a:pt x="338" y="315"/>
                  </a:lnTo>
                  <a:lnTo>
                    <a:pt x="340" y="314"/>
                  </a:lnTo>
                  <a:lnTo>
                    <a:pt x="342" y="313"/>
                  </a:lnTo>
                  <a:lnTo>
                    <a:pt x="343" y="313"/>
                  </a:lnTo>
                  <a:lnTo>
                    <a:pt x="345" y="312"/>
                  </a:lnTo>
                  <a:lnTo>
                    <a:pt x="347" y="310"/>
                  </a:lnTo>
                  <a:lnTo>
                    <a:pt x="348" y="309"/>
                  </a:lnTo>
                  <a:lnTo>
                    <a:pt x="349" y="308"/>
                  </a:lnTo>
                  <a:lnTo>
                    <a:pt x="350" y="308"/>
                  </a:lnTo>
                  <a:lnTo>
                    <a:pt x="353" y="307"/>
                  </a:lnTo>
                  <a:lnTo>
                    <a:pt x="354" y="306"/>
                  </a:lnTo>
                  <a:lnTo>
                    <a:pt x="355" y="305"/>
                  </a:lnTo>
                  <a:lnTo>
                    <a:pt x="356" y="304"/>
                  </a:lnTo>
                  <a:lnTo>
                    <a:pt x="357" y="304"/>
                  </a:lnTo>
                  <a:lnTo>
                    <a:pt x="359" y="302"/>
                  </a:lnTo>
                  <a:lnTo>
                    <a:pt x="360" y="302"/>
                  </a:lnTo>
                  <a:lnTo>
                    <a:pt x="362" y="301"/>
                  </a:lnTo>
                  <a:lnTo>
                    <a:pt x="363" y="300"/>
                  </a:lnTo>
                  <a:lnTo>
                    <a:pt x="364" y="299"/>
                  </a:lnTo>
                  <a:lnTo>
                    <a:pt x="366" y="298"/>
                  </a:lnTo>
                  <a:lnTo>
                    <a:pt x="367" y="296"/>
                  </a:lnTo>
                  <a:lnTo>
                    <a:pt x="368" y="295"/>
                  </a:lnTo>
                  <a:lnTo>
                    <a:pt x="370" y="294"/>
                  </a:lnTo>
                  <a:lnTo>
                    <a:pt x="371" y="293"/>
                  </a:lnTo>
                  <a:lnTo>
                    <a:pt x="373" y="292"/>
                  </a:lnTo>
                  <a:lnTo>
                    <a:pt x="374" y="291"/>
                  </a:lnTo>
                  <a:lnTo>
                    <a:pt x="375" y="289"/>
                  </a:lnTo>
                  <a:lnTo>
                    <a:pt x="378" y="289"/>
                  </a:lnTo>
                  <a:lnTo>
                    <a:pt x="379" y="287"/>
                  </a:lnTo>
                  <a:lnTo>
                    <a:pt x="380" y="286"/>
                  </a:lnTo>
                  <a:lnTo>
                    <a:pt x="382" y="285"/>
                  </a:lnTo>
                  <a:lnTo>
                    <a:pt x="384" y="284"/>
                  </a:lnTo>
                  <a:lnTo>
                    <a:pt x="387" y="281"/>
                  </a:lnTo>
                  <a:lnTo>
                    <a:pt x="389" y="280"/>
                  </a:lnTo>
                  <a:lnTo>
                    <a:pt x="390" y="278"/>
                  </a:lnTo>
                  <a:lnTo>
                    <a:pt x="391" y="277"/>
                  </a:lnTo>
                  <a:lnTo>
                    <a:pt x="394" y="276"/>
                  </a:lnTo>
                  <a:lnTo>
                    <a:pt x="395" y="275"/>
                  </a:lnTo>
                  <a:lnTo>
                    <a:pt x="397" y="274"/>
                  </a:lnTo>
                  <a:lnTo>
                    <a:pt x="398" y="272"/>
                  </a:lnTo>
                  <a:lnTo>
                    <a:pt x="400" y="271"/>
                  </a:lnTo>
                  <a:lnTo>
                    <a:pt x="402" y="270"/>
                  </a:lnTo>
                  <a:lnTo>
                    <a:pt x="403" y="269"/>
                  </a:lnTo>
                  <a:lnTo>
                    <a:pt x="405" y="267"/>
                  </a:lnTo>
                  <a:lnTo>
                    <a:pt x="407" y="266"/>
                  </a:lnTo>
                  <a:lnTo>
                    <a:pt x="408" y="265"/>
                  </a:lnTo>
                  <a:lnTo>
                    <a:pt x="411" y="264"/>
                  </a:lnTo>
                  <a:lnTo>
                    <a:pt x="412" y="263"/>
                  </a:lnTo>
                  <a:lnTo>
                    <a:pt x="414" y="262"/>
                  </a:lnTo>
                  <a:lnTo>
                    <a:pt x="416" y="261"/>
                  </a:lnTo>
                  <a:lnTo>
                    <a:pt x="419" y="260"/>
                  </a:lnTo>
                  <a:lnTo>
                    <a:pt x="421" y="259"/>
                  </a:lnTo>
                  <a:lnTo>
                    <a:pt x="423" y="258"/>
                  </a:lnTo>
                  <a:lnTo>
                    <a:pt x="426" y="257"/>
                  </a:lnTo>
                  <a:lnTo>
                    <a:pt x="428" y="257"/>
                  </a:lnTo>
                  <a:lnTo>
                    <a:pt x="430" y="256"/>
                  </a:lnTo>
                  <a:lnTo>
                    <a:pt x="433" y="255"/>
                  </a:lnTo>
                  <a:lnTo>
                    <a:pt x="436" y="255"/>
                  </a:lnTo>
                  <a:lnTo>
                    <a:pt x="439" y="254"/>
                  </a:lnTo>
                  <a:lnTo>
                    <a:pt x="441" y="254"/>
                  </a:lnTo>
                  <a:lnTo>
                    <a:pt x="445" y="254"/>
                  </a:lnTo>
                  <a:lnTo>
                    <a:pt x="448" y="252"/>
                  </a:lnTo>
                  <a:lnTo>
                    <a:pt x="452" y="252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61" name="Freeform 25"/>
            <p:cNvSpPr>
              <a:spLocks/>
            </p:cNvSpPr>
            <p:nvPr/>
          </p:nvSpPr>
          <p:spPr bwMode="auto">
            <a:xfrm>
              <a:off x="3205" y="3218"/>
              <a:ext cx="533" cy="363"/>
            </a:xfrm>
            <a:custGeom>
              <a:avLst/>
              <a:gdLst/>
              <a:ahLst/>
              <a:cxnLst>
                <a:cxn ang="0">
                  <a:pos x="592" y="281"/>
                </a:cxn>
                <a:cxn ang="0">
                  <a:pos x="599" y="235"/>
                </a:cxn>
                <a:cxn ang="0">
                  <a:pos x="611" y="192"/>
                </a:cxn>
                <a:cxn ang="0">
                  <a:pos x="636" y="166"/>
                </a:cxn>
                <a:cxn ang="0">
                  <a:pos x="609" y="130"/>
                </a:cxn>
                <a:cxn ang="0">
                  <a:pos x="589" y="108"/>
                </a:cxn>
                <a:cxn ang="0">
                  <a:pos x="581" y="83"/>
                </a:cxn>
                <a:cxn ang="0">
                  <a:pos x="587" y="54"/>
                </a:cxn>
                <a:cxn ang="0">
                  <a:pos x="574" y="30"/>
                </a:cxn>
                <a:cxn ang="0">
                  <a:pos x="553" y="16"/>
                </a:cxn>
                <a:cxn ang="0">
                  <a:pos x="528" y="3"/>
                </a:cxn>
                <a:cxn ang="0">
                  <a:pos x="498" y="2"/>
                </a:cxn>
                <a:cxn ang="0">
                  <a:pos x="469" y="14"/>
                </a:cxn>
                <a:cxn ang="0">
                  <a:pos x="441" y="32"/>
                </a:cxn>
                <a:cxn ang="0">
                  <a:pos x="420" y="56"/>
                </a:cxn>
                <a:cxn ang="0">
                  <a:pos x="387" y="77"/>
                </a:cxn>
                <a:cxn ang="0">
                  <a:pos x="348" y="80"/>
                </a:cxn>
                <a:cxn ang="0">
                  <a:pos x="308" y="74"/>
                </a:cxn>
                <a:cxn ang="0">
                  <a:pos x="276" y="73"/>
                </a:cxn>
                <a:cxn ang="0">
                  <a:pos x="238" y="73"/>
                </a:cxn>
                <a:cxn ang="0">
                  <a:pos x="202" y="73"/>
                </a:cxn>
                <a:cxn ang="0">
                  <a:pos x="172" y="73"/>
                </a:cxn>
                <a:cxn ang="0">
                  <a:pos x="142" y="72"/>
                </a:cxn>
                <a:cxn ang="0">
                  <a:pos x="113" y="73"/>
                </a:cxn>
                <a:cxn ang="0">
                  <a:pos x="86" y="76"/>
                </a:cxn>
                <a:cxn ang="0">
                  <a:pos x="61" y="86"/>
                </a:cxn>
                <a:cxn ang="0">
                  <a:pos x="35" y="89"/>
                </a:cxn>
                <a:cxn ang="0">
                  <a:pos x="13" y="102"/>
                </a:cxn>
                <a:cxn ang="0">
                  <a:pos x="1" y="129"/>
                </a:cxn>
                <a:cxn ang="0">
                  <a:pos x="8" y="156"/>
                </a:cxn>
                <a:cxn ang="0">
                  <a:pos x="31" y="173"/>
                </a:cxn>
                <a:cxn ang="0">
                  <a:pos x="55" y="187"/>
                </a:cxn>
                <a:cxn ang="0">
                  <a:pos x="75" y="205"/>
                </a:cxn>
                <a:cxn ang="0">
                  <a:pos x="77" y="230"/>
                </a:cxn>
                <a:cxn ang="0">
                  <a:pos x="70" y="256"/>
                </a:cxn>
                <a:cxn ang="0">
                  <a:pos x="61" y="282"/>
                </a:cxn>
                <a:cxn ang="0">
                  <a:pos x="75" y="295"/>
                </a:cxn>
                <a:cxn ang="0">
                  <a:pos x="77" y="323"/>
                </a:cxn>
                <a:cxn ang="0">
                  <a:pos x="68" y="359"/>
                </a:cxn>
                <a:cxn ang="0">
                  <a:pos x="57" y="393"/>
                </a:cxn>
                <a:cxn ang="0">
                  <a:pos x="59" y="419"/>
                </a:cxn>
                <a:cxn ang="0">
                  <a:pos x="79" y="434"/>
                </a:cxn>
                <a:cxn ang="0">
                  <a:pos x="110" y="443"/>
                </a:cxn>
                <a:cxn ang="0">
                  <a:pos x="131" y="429"/>
                </a:cxn>
                <a:cxn ang="0">
                  <a:pos x="155" y="414"/>
                </a:cxn>
                <a:cxn ang="0">
                  <a:pos x="179" y="398"/>
                </a:cxn>
                <a:cxn ang="0">
                  <a:pos x="192" y="376"/>
                </a:cxn>
                <a:cxn ang="0">
                  <a:pos x="211" y="357"/>
                </a:cxn>
                <a:cxn ang="0">
                  <a:pos x="233" y="342"/>
                </a:cxn>
                <a:cxn ang="0">
                  <a:pos x="257" y="329"/>
                </a:cxn>
                <a:cxn ang="0">
                  <a:pos x="284" y="334"/>
                </a:cxn>
                <a:cxn ang="0">
                  <a:pos x="308" y="348"/>
                </a:cxn>
                <a:cxn ang="0">
                  <a:pos x="332" y="354"/>
                </a:cxn>
                <a:cxn ang="0">
                  <a:pos x="359" y="355"/>
                </a:cxn>
                <a:cxn ang="0">
                  <a:pos x="389" y="353"/>
                </a:cxn>
                <a:cxn ang="0">
                  <a:pos x="416" y="344"/>
                </a:cxn>
                <a:cxn ang="0">
                  <a:pos x="443" y="339"/>
                </a:cxn>
                <a:cxn ang="0">
                  <a:pos x="470" y="339"/>
                </a:cxn>
                <a:cxn ang="0">
                  <a:pos x="501" y="333"/>
                </a:cxn>
                <a:cxn ang="0">
                  <a:pos x="526" y="318"/>
                </a:cxn>
                <a:cxn ang="0">
                  <a:pos x="549" y="308"/>
                </a:cxn>
                <a:cxn ang="0">
                  <a:pos x="579" y="302"/>
                </a:cxn>
              </a:cxnLst>
              <a:rect l="0" t="0" r="r" b="b"/>
              <a:pathLst>
                <a:path w="637" h="444">
                  <a:moveTo>
                    <a:pt x="590" y="308"/>
                  </a:moveTo>
                  <a:lnTo>
                    <a:pt x="590" y="306"/>
                  </a:lnTo>
                  <a:lnTo>
                    <a:pt x="590" y="305"/>
                  </a:lnTo>
                  <a:lnTo>
                    <a:pt x="591" y="304"/>
                  </a:lnTo>
                  <a:lnTo>
                    <a:pt x="591" y="302"/>
                  </a:lnTo>
                  <a:lnTo>
                    <a:pt x="591" y="301"/>
                  </a:lnTo>
                  <a:lnTo>
                    <a:pt x="591" y="300"/>
                  </a:lnTo>
                  <a:lnTo>
                    <a:pt x="591" y="299"/>
                  </a:lnTo>
                  <a:lnTo>
                    <a:pt x="591" y="298"/>
                  </a:lnTo>
                  <a:lnTo>
                    <a:pt x="591" y="297"/>
                  </a:lnTo>
                  <a:lnTo>
                    <a:pt x="591" y="296"/>
                  </a:lnTo>
                  <a:lnTo>
                    <a:pt x="591" y="295"/>
                  </a:lnTo>
                  <a:lnTo>
                    <a:pt x="591" y="294"/>
                  </a:lnTo>
                  <a:lnTo>
                    <a:pt x="591" y="293"/>
                  </a:lnTo>
                  <a:lnTo>
                    <a:pt x="591" y="292"/>
                  </a:lnTo>
                  <a:lnTo>
                    <a:pt x="592" y="291"/>
                  </a:lnTo>
                  <a:lnTo>
                    <a:pt x="592" y="290"/>
                  </a:lnTo>
                  <a:lnTo>
                    <a:pt x="592" y="289"/>
                  </a:lnTo>
                  <a:lnTo>
                    <a:pt x="592" y="287"/>
                  </a:lnTo>
                  <a:lnTo>
                    <a:pt x="592" y="286"/>
                  </a:lnTo>
                  <a:lnTo>
                    <a:pt x="592" y="284"/>
                  </a:lnTo>
                  <a:lnTo>
                    <a:pt x="592" y="283"/>
                  </a:lnTo>
                  <a:lnTo>
                    <a:pt x="592" y="282"/>
                  </a:lnTo>
                  <a:lnTo>
                    <a:pt x="592" y="281"/>
                  </a:lnTo>
                  <a:lnTo>
                    <a:pt x="592" y="279"/>
                  </a:lnTo>
                  <a:lnTo>
                    <a:pt x="593" y="278"/>
                  </a:lnTo>
                  <a:lnTo>
                    <a:pt x="593" y="276"/>
                  </a:lnTo>
                  <a:lnTo>
                    <a:pt x="593" y="275"/>
                  </a:lnTo>
                  <a:lnTo>
                    <a:pt x="593" y="274"/>
                  </a:lnTo>
                  <a:lnTo>
                    <a:pt x="593" y="271"/>
                  </a:lnTo>
                  <a:lnTo>
                    <a:pt x="593" y="269"/>
                  </a:lnTo>
                  <a:lnTo>
                    <a:pt x="593" y="268"/>
                  </a:lnTo>
                  <a:lnTo>
                    <a:pt x="593" y="265"/>
                  </a:lnTo>
                  <a:lnTo>
                    <a:pt x="594" y="263"/>
                  </a:lnTo>
                  <a:lnTo>
                    <a:pt x="594" y="261"/>
                  </a:lnTo>
                  <a:lnTo>
                    <a:pt x="594" y="260"/>
                  </a:lnTo>
                  <a:lnTo>
                    <a:pt x="594" y="257"/>
                  </a:lnTo>
                  <a:lnTo>
                    <a:pt x="596" y="255"/>
                  </a:lnTo>
                  <a:lnTo>
                    <a:pt x="596" y="253"/>
                  </a:lnTo>
                  <a:lnTo>
                    <a:pt x="596" y="251"/>
                  </a:lnTo>
                  <a:lnTo>
                    <a:pt x="596" y="250"/>
                  </a:lnTo>
                  <a:lnTo>
                    <a:pt x="596" y="248"/>
                  </a:lnTo>
                  <a:lnTo>
                    <a:pt x="597" y="246"/>
                  </a:lnTo>
                  <a:lnTo>
                    <a:pt x="597" y="243"/>
                  </a:lnTo>
                  <a:lnTo>
                    <a:pt x="598" y="241"/>
                  </a:lnTo>
                  <a:lnTo>
                    <a:pt x="598" y="239"/>
                  </a:lnTo>
                  <a:lnTo>
                    <a:pt x="598" y="237"/>
                  </a:lnTo>
                  <a:lnTo>
                    <a:pt x="599" y="235"/>
                  </a:lnTo>
                  <a:lnTo>
                    <a:pt x="599" y="233"/>
                  </a:lnTo>
                  <a:lnTo>
                    <a:pt x="599" y="231"/>
                  </a:lnTo>
                  <a:lnTo>
                    <a:pt x="600" y="228"/>
                  </a:lnTo>
                  <a:lnTo>
                    <a:pt x="600" y="226"/>
                  </a:lnTo>
                  <a:lnTo>
                    <a:pt x="601" y="224"/>
                  </a:lnTo>
                  <a:lnTo>
                    <a:pt x="601" y="222"/>
                  </a:lnTo>
                  <a:lnTo>
                    <a:pt x="602" y="220"/>
                  </a:lnTo>
                  <a:lnTo>
                    <a:pt x="602" y="218"/>
                  </a:lnTo>
                  <a:lnTo>
                    <a:pt x="603" y="216"/>
                  </a:lnTo>
                  <a:lnTo>
                    <a:pt x="603" y="213"/>
                  </a:lnTo>
                  <a:lnTo>
                    <a:pt x="605" y="211"/>
                  </a:lnTo>
                  <a:lnTo>
                    <a:pt x="605" y="209"/>
                  </a:lnTo>
                  <a:lnTo>
                    <a:pt x="606" y="207"/>
                  </a:lnTo>
                  <a:lnTo>
                    <a:pt x="607" y="205"/>
                  </a:lnTo>
                  <a:lnTo>
                    <a:pt x="607" y="204"/>
                  </a:lnTo>
                  <a:lnTo>
                    <a:pt x="608" y="201"/>
                  </a:lnTo>
                  <a:lnTo>
                    <a:pt x="608" y="200"/>
                  </a:lnTo>
                  <a:lnTo>
                    <a:pt x="609" y="198"/>
                  </a:lnTo>
                  <a:lnTo>
                    <a:pt x="609" y="197"/>
                  </a:lnTo>
                  <a:lnTo>
                    <a:pt x="609" y="196"/>
                  </a:lnTo>
                  <a:lnTo>
                    <a:pt x="610" y="195"/>
                  </a:lnTo>
                  <a:lnTo>
                    <a:pt x="611" y="194"/>
                  </a:lnTo>
                  <a:lnTo>
                    <a:pt x="611" y="193"/>
                  </a:lnTo>
                  <a:lnTo>
                    <a:pt x="611" y="192"/>
                  </a:lnTo>
                  <a:lnTo>
                    <a:pt x="612" y="191"/>
                  </a:lnTo>
                  <a:lnTo>
                    <a:pt x="614" y="190"/>
                  </a:lnTo>
                  <a:lnTo>
                    <a:pt x="614" y="189"/>
                  </a:lnTo>
                  <a:lnTo>
                    <a:pt x="615" y="188"/>
                  </a:lnTo>
                  <a:lnTo>
                    <a:pt x="616" y="187"/>
                  </a:lnTo>
                  <a:lnTo>
                    <a:pt x="616" y="186"/>
                  </a:lnTo>
                  <a:lnTo>
                    <a:pt x="617" y="186"/>
                  </a:lnTo>
                  <a:lnTo>
                    <a:pt x="618" y="183"/>
                  </a:lnTo>
                  <a:lnTo>
                    <a:pt x="619" y="182"/>
                  </a:lnTo>
                  <a:lnTo>
                    <a:pt x="620" y="181"/>
                  </a:lnTo>
                  <a:lnTo>
                    <a:pt x="621" y="180"/>
                  </a:lnTo>
                  <a:lnTo>
                    <a:pt x="623" y="179"/>
                  </a:lnTo>
                  <a:lnTo>
                    <a:pt x="624" y="179"/>
                  </a:lnTo>
                  <a:lnTo>
                    <a:pt x="625" y="178"/>
                  </a:lnTo>
                  <a:lnTo>
                    <a:pt x="627" y="177"/>
                  </a:lnTo>
                  <a:lnTo>
                    <a:pt x="628" y="176"/>
                  </a:lnTo>
                  <a:lnTo>
                    <a:pt x="629" y="175"/>
                  </a:lnTo>
                  <a:lnTo>
                    <a:pt x="632" y="175"/>
                  </a:lnTo>
                  <a:lnTo>
                    <a:pt x="633" y="174"/>
                  </a:lnTo>
                  <a:lnTo>
                    <a:pt x="634" y="173"/>
                  </a:lnTo>
                  <a:lnTo>
                    <a:pt x="636" y="173"/>
                  </a:lnTo>
                  <a:lnTo>
                    <a:pt x="636" y="169"/>
                  </a:lnTo>
                  <a:lnTo>
                    <a:pt x="636" y="168"/>
                  </a:lnTo>
                  <a:lnTo>
                    <a:pt x="636" y="166"/>
                  </a:lnTo>
                  <a:lnTo>
                    <a:pt x="635" y="165"/>
                  </a:lnTo>
                  <a:lnTo>
                    <a:pt x="634" y="164"/>
                  </a:lnTo>
                  <a:lnTo>
                    <a:pt x="634" y="162"/>
                  </a:lnTo>
                  <a:lnTo>
                    <a:pt x="633" y="161"/>
                  </a:lnTo>
                  <a:lnTo>
                    <a:pt x="632" y="159"/>
                  </a:lnTo>
                  <a:lnTo>
                    <a:pt x="632" y="158"/>
                  </a:lnTo>
                  <a:lnTo>
                    <a:pt x="630" y="156"/>
                  </a:lnTo>
                  <a:lnTo>
                    <a:pt x="629" y="153"/>
                  </a:lnTo>
                  <a:lnTo>
                    <a:pt x="628" y="152"/>
                  </a:lnTo>
                  <a:lnTo>
                    <a:pt x="627" y="151"/>
                  </a:lnTo>
                  <a:lnTo>
                    <a:pt x="626" y="149"/>
                  </a:lnTo>
                  <a:lnTo>
                    <a:pt x="625" y="147"/>
                  </a:lnTo>
                  <a:lnTo>
                    <a:pt x="623" y="146"/>
                  </a:lnTo>
                  <a:lnTo>
                    <a:pt x="623" y="144"/>
                  </a:lnTo>
                  <a:lnTo>
                    <a:pt x="620" y="143"/>
                  </a:lnTo>
                  <a:lnTo>
                    <a:pt x="619" y="141"/>
                  </a:lnTo>
                  <a:lnTo>
                    <a:pt x="618" y="139"/>
                  </a:lnTo>
                  <a:lnTo>
                    <a:pt x="617" y="138"/>
                  </a:lnTo>
                  <a:lnTo>
                    <a:pt x="616" y="136"/>
                  </a:lnTo>
                  <a:lnTo>
                    <a:pt x="614" y="135"/>
                  </a:lnTo>
                  <a:lnTo>
                    <a:pt x="612" y="134"/>
                  </a:lnTo>
                  <a:lnTo>
                    <a:pt x="611" y="132"/>
                  </a:lnTo>
                  <a:lnTo>
                    <a:pt x="610" y="131"/>
                  </a:lnTo>
                  <a:lnTo>
                    <a:pt x="609" y="130"/>
                  </a:lnTo>
                  <a:lnTo>
                    <a:pt x="608" y="129"/>
                  </a:lnTo>
                  <a:lnTo>
                    <a:pt x="607" y="128"/>
                  </a:lnTo>
                  <a:lnTo>
                    <a:pt x="607" y="127"/>
                  </a:lnTo>
                  <a:lnTo>
                    <a:pt x="606" y="125"/>
                  </a:lnTo>
                  <a:lnTo>
                    <a:pt x="603" y="123"/>
                  </a:lnTo>
                  <a:lnTo>
                    <a:pt x="602" y="122"/>
                  </a:lnTo>
                  <a:lnTo>
                    <a:pt x="601" y="121"/>
                  </a:lnTo>
                  <a:lnTo>
                    <a:pt x="600" y="120"/>
                  </a:lnTo>
                  <a:lnTo>
                    <a:pt x="599" y="119"/>
                  </a:lnTo>
                  <a:lnTo>
                    <a:pt x="598" y="118"/>
                  </a:lnTo>
                  <a:lnTo>
                    <a:pt x="598" y="117"/>
                  </a:lnTo>
                  <a:lnTo>
                    <a:pt x="597" y="117"/>
                  </a:lnTo>
                  <a:lnTo>
                    <a:pt x="596" y="116"/>
                  </a:lnTo>
                  <a:lnTo>
                    <a:pt x="596" y="115"/>
                  </a:lnTo>
                  <a:lnTo>
                    <a:pt x="594" y="115"/>
                  </a:lnTo>
                  <a:lnTo>
                    <a:pt x="593" y="114"/>
                  </a:lnTo>
                  <a:lnTo>
                    <a:pt x="593" y="113"/>
                  </a:lnTo>
                  <a:lnTo>
                    <a:pt x="592" y="113"/>
                  </a:lnTo>
                  <a:lnTo>
                    <a:pt x="591" y="112"/>
                  </a:lnTo>
                  <a:lnTo>
                    <a:pt x="591" y="110"/>
                  </a:lnTo>
                  <a:lnTo>
                    <a:pt x="590" y="110"/>
                  </a:lnTo>
                  <a:lnTo>
                    <a:pt x="590" y="109"/>
                  </a:lnTo>
                  <a:lnTo>
                    <a:pt x="589" y="109"/>
                  </a:lnTo>
                  <a:lnTo>
                    <a:pt x="589" y="108"/>
                  </a:lnTo>
                  <a:lnTo>
                    <a:pt x="588" y="108"/>
                  </a:lnTo>
                  <a:lnTo>
                    <a:pt x="588" y="107"/>
                  </a:lnTo>
                  <a:lnTo>
                    <a:pt x="587" y="106"/>
                  </a:lnTo>
                  <a:lnTo>
                    <a:pt x="587" y="105"/>
                  </a:lnTo>
                  <a:lnTo>
                    <a:pt x="586" y="104"/>
                  </a:lnTo>
                  <a:lnTo>
                    <a:pt x="584" y="103"/>
                  </a:lnTo>
                  <a:lnTo>
                    <a:pt x="584" y="102"/>
                  </a:lnTo>
                  <a:lnTo>
                    <a:pt x="583" y="100"/>
                  </a:lnTo>
                  <a:lnTo>
                    <a:pt x="583" y="99"/>
                  </a:lnTo>
                  <a:lnTo>
                    <a:pt x="582" y="98"/>
                  </a:lnTo>
                  <a:lnTo>
                    <a:pt x="582" y="97"/>
                  </a:lnTo>
                  <a:lnTo>
                    <a:pt x="582" y="95"/>
                  </a:lnTo>
                  <a:lnTo>
                    <a:pt x="582" y="94"/>
                  </a:lnTo>
                  <a:lnTo>
                    <a:pt x="582" y="93"/>
                  </a:lnTo>
                  <a:lnTo>
                    <a:pt x="582" y="92"/>
                  </a:lnTo>
                  <a:lnTo>
                    <a:pt x="581" y="91"/>
                  </a:lnTo>
                  <a:lnTo>
                    <a:pt x="581" y="90"/>
                  </a:lnTo>
                  <a:lnTo>
                    <a:pt x="581" y="89"/>
                  </a:lnTo>
                  <a:lnTo>
                    <a:pt x="581" y="88"/>
                  </a:lnTo>
                  <a:lnTo>
                    <a:pt x="581" y="87"/>
                  </a:lnTo>
                  <a:lnTo>
                    <a:pt x="581" y="86"/>
                  </a:lnTo>
                  <a:lnTo>
                    <a:pt x="581" y="85"/>
                  </a:lnTo>
                  <a:lnTo>
                    <a:pt x="581" y="84"/>
                  </a:lnTo>
                  <a:lnTo>
                    <a:pt x="581" y="83"/>
                  </a:lnTo>
                  <a:lnTo>
                    <a:pt x="581" y="82"/>
                  </a:lnTo>
                  <a:lnTo>
                    <a:pt x="581" y="80"/>
                  </a:lnTo>
                  <a:lnTo>
                    <a:pt x="582" y="78"/>
                  </a:lnTo>
                  <a:lnTo>
                    <a:pt x="582" y="77"/>
                  </a:lnTo>
                  <a:lnTo>
                    <a:pt x="582" y="76"/>
                  </a:lnTo>
                  <a:lnTo>
                    <a:pt x="582" y="75"/>
                  </a:lnTo>
                  <a:lnTo>
                    <a:pt x="582" y="74"/>
                  </a:lnTo>
                  <a:lnTo>
                    <a:pt x="582" y="73"/>
                  </a:lnTo>
                  <a:lnTo>
                    <a:pt x="582" y="71"/>
                  </a:lnTo>
                  <a:lnTo>
                    <a:pt x="583" y="70"/>
                  </a:lnTo>
                  <a:lnTo>
                    <a:pt x="583" y="68"/>
                  </a:lnTo>
                  <a:lnTo>
                    <a:pt x="584" y="67"/>
                  </a:lnTo>
                  <a:lnTo>
                    <a:pt x="584" y="65"/>
                  </a:lnTo>
                  <a:lnTo>
                    <a:pt x="584" y="64"/>
                  </a:lnTo>
                  <a:lnTo>
                    <a:pt x="584" y="63"/>
                  </a:lnTo>
                  <a:lnTo>
                    <a:pt x="584" y="62"/>
                  </a:lnTo>
                  <a:lnTo>
                    <a:pt x="584" y="61"/>
                  </a:lnTo>
                  <a:lnTo>
                    <a:pt x="584" y="60"/>
                  </a:lnTo>
                  <a:lnTo>
                    <a:pt x="586" y="59"/>
                  </a:lnTo>
                  <a:lnTo>
                    <a:pt x="586" y="58"/>
                  </a:lnTo>
                  <a:lnTo>
                    <a:pt x="586" y="57"/>
                  </a:lnTo>
                  <a:lnTo>
                    <a:pt x="587" y="56"/>
                  </a:lnTo>
                  <a:lnTo>
                    <a:pt x="587" y="55"/>
                  </a:lnTo>
                  <a:lnTo>
                    <a:pt x="587" y="54"/>
                  </a:lnTo>
                  <a:lnTo>
                    <a:pt x="587" y="53"/>
                  </a:lnTo>
                  <a:lnTo>
                    <a:pt x="587" y="51"/>
                  </a:lnTo>
                  <a:lnTo>
                    <a:pt x="587" y="50"/>
                  </a:lnTo>
                  <a:lnTo>
                    <a:pt x="587" y="49"/>
                  </a:lnTo>
                  <a:lnTo>
                    <a:pt x="587" y="48"/>
                  </a:lnTo>
                  <a:lnTo>
                    <a:pt x="587" y="47"/>
                  </a:lnTo>
                  <a:lnTo>
                    <a:pt x="587" y="46"/>
                  </a:lnTo>
                  <a:lnTo>
                    <a:pt x="587" y="45"/>
                  </a:lnTo>
                  <a:lnTo>
                    <a:pt x="587" y="44"/>
                  </a:lnTo>
                  <a:lnTo>
                    <a:pt x="586" y="43"/>
                  </a:lnTo>
                  <a:lnTo>
                    <a:pt x="586" y="42"/>
                  </a:lnTo>
                  <a:lnTo>
                    <a:pt x="584" y="42"/>
                  </a:lnTo>
                  <a:lnTo>
                    <a:pt x="584" y="41"/>
                  </a:lnTo>
                  <a:lnTo>
                    <a:pt x="584" y="40"/>
                  </a:lnTo>
                  <a:lnTo>
                    <a:pt x="583" y="39"/>
                  </a:lnTo>
                  <a:lnTo>
                    <a:pt x="582" y="38"/>
                  </a:lnTo>
                  <a:lnTo>
                    <a:pt x="582" y="36"/>
                  </a:lnTo>
                  <a:lnTo>
                    <a:pt x="581" y="35"/>
                  </a:lnTo>
                  <a:lnTo>
                    <a:pt x="580" y="34"/>
                  </a:lnTo>
                  <a:lnTo>
                    <a:pt x="579" y="33"/>
                  </a:lnTo>
                  <a:lnTo>
                    <a:pt x="578" y="32"/>
                  </a:lnTo>
                  <a:lnTo>
                    <a:pt x="577" y="31"/>
                  </a:lnTo>
                  <a:lnTo>
                    <a:pt x="575" y="31"/>
                  </a:lnTo>
                  <a:lnTo>
                    <a:pt x="574" y="30"/>
                  </a:lnTo>
                  <a:lnTo>
                    <a:pt x="573" y="29"/>
                  </a:lnTo>
                  <a:lnTo>
                    <a:pt x="572" y="29"/>
                  </a:lnTo>
                  <a:lnTo>
                    <a:pt x="572" y="28"/>
                  </a:lnTo>
                  <a:lnTo>
                    <a:pt x="571" y="28"/>
                  </a:lnTo>
                  <a:lnTo>
                    <a:pt x="571" y="27"/>
                  </a:lnTo>
                  <a:lnTo>
                    <a:pt x="570" y="27"/>
                  </a:lnTo>
                  <a:lnTo>
                    <a:pt x="569" y="27"/>
                  </a:lnTo>
                  <a:lnTo>
                    <a:pt x="568" y="25"/>
                  </a:lnTo>
                  <a:lnTo>
                    <a:pt x="566" y="25"/>
                  </a:lnTo>
                  <a:lnTo>
                    <a:pt x="565" y="24"/>
                  </a:lnTo>
                  <a:lnTo>
                    <a:pt x="564" y="24"/>
                  </a:lnTo>
                  <a:lnTo>
                    <a:pt x="564" y="23"/>
                  </a:lnTo>
                  <a:lnTo>
                    <a:pt x="563" y="23"/>
                  </a:lnTo>
                  <a:lnTo>
                    <a:pt x="562" y="21"/>
                  </a:lnTo>
                  <a:lnTo>
                    <a:pt x="561" y="20"/>
                  </a:lnTo>
                  <a:lnTo>
                    <a:pt x="560" y="20"/>
                  </a:lnTo>
                  <a:lnTo>
                    <a:pt x="560" y="19"/>
                  </a:lnTo>
                  <a:lnTo>
                    <a:pt x="559" y="19"/>
                  </a:lnTo>
                  <a:lnTo>
                    <a:pt x="557" y="18"/>
                  </a:lnTo>
                  <a:lnTo>
                    <a:pt x="556" y="18"/>
                  </a:lnTo>
                  <a:lnTo>
                    <a:pt x="555" y="17"/>
                  </a:lnTo>
                  <a:lnTo>
                    <a:pt x="555" y="16"/>
                  </a:lnTo>
                  <a:lnTo>
                    <a:pt x="554" y="16"/>
                  </a:lnTo>
                  <a:lnTo>
                    <a:pt x="553" y="16"/>
                  </a:lnTo>
                  <a:lnTo>
                    <a:pt x="553" y="15"/>
                  </a:lnTo>
                  <a:lnTo>
                    <a:pt x="552" y="15"/>
                  </a:lnTo>
                  <a:lnTo>
                    <a:pt x="551" y="14"/>
                  </a:lnTo>
                  <a:lnTo>
                    <a:pt x="550" y="13"/>
                  </a:lnTo>
                  <a:lnTo>
                    <a:pt x="549" y="13"/>
                  </a:lnTo>
                  <a:lnTo>
                    <a:pt x="547" y="12"/>
                  </a:lnTo>
                  <a:lnTo>
                    <a:pt x="546" y="12"/>
                  </a:lnTo>
                  <a:lnTo>
                    <a:pt x="545" y="11"/>
                  </a:lnTo>
                  <a:lnTo>
                    <a:pt x="544" y="11"/>
                  </a:lnTo>
                  <a:lnTo>
                    <a:pt x="542" y="10"/>
                  </a:lnTo>
                  <a:lnTo>
                    <a:pt x="542" y="9"/>
                  </a:lnTo>
                  <a:lnTo>
                    <a:pt x="541" y="9"/>
                  </a:lnTo>
                  <a:lnTo>
                    <a:pt x="540" y="8"/>
                  </a:lnTo>
                  <a:lnTo>
                    <a:pt x="538" y="8"/>
                  </a:lnTo>
                  <a:lnTo>
                    <a:pt x="537" y="8"/>
                  </a:lnTo>
                  <a:lnTo>
                    <a:pt x="537" y="6"/>
                  </a:lnTo>
                  <a:lnTo>
                    <a:pt x="536" y="6"/>
                  </a:lnTo>
                  <a:lnTo>
                    <a:pt x="535" y="5"/>
                  </a:lnTo>
                  <a:lnTo>
                    <a:pt x="534" y="5"/>
                  </a:lnTo>
                  <a:lnTo>
                    <a:pt x="533" y="5"/>
                  </a:lnTo>
                  <a:lnTo>
                    <a:pt x="532" y="4"/>
                  </a:lnTo>
                  <a:lnTo>
                    <a:pt x="531" y="4"/>
                  </a:lnTo>
                  <a:lnTo>
                    <a:pt x="529" y="3"/>
                  </a:lnTo>
                  <a:lnTo>
                    <a:pt x="528" y="3"/>
                  </a:lnTo>
                  <a:lnTo>
                    <a:pt x="526" y="2"/>
                  </a:lnTo>
                  <a:lnTo>
                    <a:pt x="525" y="2"/>
                  </a:lnTo>
                  <a:lnTo>
                    <a:pt x="524" y="1"/>
                  </a:lnTo>
                  <a:lnTo>
                    <a:pt x="523" y="1"/>
                  </a:lnTo>
                  <a:lnTo>
                    <a:pt x="522" y="1"/>
                  </a:lnTo>
                  <a:lnTo>
                    <a:pt x="520" y="1"/>
                  </a:lnTo>
                  <a:lnTo>
                    <a:pt x="519" y="1"/>
                  </a:lnTo>
                  <a:lnTo>
                    <a:pt x="518" y="1"/>
                  </a:lnTo>
                  <a:lnTo>
                    <a:pt x="517" y="0"/>
                  </a:lnTo>
                  <a:lnTo>
                    <a:pt x="516" y="0"/>
                  </a:lnTo>
                  <a:lnTo>
                    <a:pt x="515" y="0"/>
                  </a:lnTo>
                  <a:lnTo>
                    <a:pt x="514" y="0"/>
                  </a:lnTo>
                  <a:lnTo>
                    <a:pt x="513" y="0"/>
                  </a:lnTo>
                  <a:lnTo>
                    <a:pt x="510" y="0"/>
                  </a:lnTo>
                  <a:lnTo>
                    <a:pt x="508" y="0"/>
                  </a:lnTo>
                  <a:lnTo>
                    <a:pt x="507" y="0"/>
                  </a:lnTo>
                  <a:lnTo>
                    <a:pt x="506" y="1"/>
                  </a:lnTo>
                  <a:lnTo>
                    <a:pt x="505" y="1"/>
                  </a:lnTo>
                  <a:lnTo>
                    <a:pt x="504" y="1"/>
                  </a:lnTo>
                  <a:lnTo>
                    <a:pt x="503" y="1"/>
                  </a:lnTo>
                  <a:lnTo>
                    <a:pt x="501" y="1"/>
                  </a:lnTo>
                  <a:lnTo>
                    <a:pt x="500" y="1"/>
                  </a:lnTo>
                  <a:lnTo>
                    <a:pt x="499" y="2"/>
                  </a:lnTo>
                  <a:lnTo>
                    <a:pt x="498" y="2"/>
                  </a:lnTo>
                  <a:lnTo>
                    <a:pt x="497" y="2"/>
                  </a:lnTo>
                  <a:lnTo>
                    <a:pt x="496" y="3"/>
                  </a:lnTo>
                  <a:lnTo>
                    <a:pt x="495" y="3"/>
                  </a:lnTo>
                  <a:lnTo>
                    <a:pt x="494" y="3"/>
                  </a:lnTo>
                  <a:lnTo>
                    <a:pt x="492" y="4"/>
                  </a:lnTo>
                  <a:lnTo>
                    <a:pt x="490" y="5"/>
                  </a:lnTo>
                  <a:lnTo>
                    <a:pt x="489" y="5"/>
                  </a:lnTo>
                  <a:lnTo>
                    <a:pt x="488" y="6"/>
                  </a:lnTo>
                  <a:lnTo>
                    <a:pt x="487" y="6"/>
                  </a:lnTo>
                  <a:lnTo>
                    <a:pt x="486" y="8"/>
                  </a:lnTo>
                  <a:lnTo>
                    <a:pt x="485" y="8"/>
                  </a:lnTo>
                  <a:lnTo>
                    <a:pt x="483" y="8"/>
                  </a:lnTo>
                  <a:lnTo>
                    <a:pt x="482" y="9"/>
                  </a:lnTo>
                  <a:lnTo>
                    <a:pt x="481" y="9"/>
                  </a:lnTo>
                  <a:lnTo>
                    <a:pt x="480" y="10"/>
                  </a:lnTo>
                  <a:lnTo>
                    <a:pt x="479" y="10"/>
                  </a:lnTo>
                  <a:lnTo>
                    <a:pt x="478" y="11"/>
                  </a:lnTo>
                  <a:lnTo>
                    <a:pt x="476" y="12"/>
                  </a:lnTo>
                  <a:lnTo>
                    <a:pt x="474" y="12"/>
                  </a:lnTo>
                  <a:lnTo>
                    <a:pt x="473" y="12"/>
                  </a:lnTo>
                  <a:lnTo>
                    <a:pt x="472" y="13"/>
                  </a:lnTo>
                  <a:lnTo>
                    <a:pt x="471" y="13"/>
                  </a:lnTo>
                  <a:lnTo>
                    <a:pt x="470" y="14"/>
                  </a:lnTo>
                  <a:lnTo>
                    <a:pt x="469" y="14"/>
                  </a:lnTo>
                  <a:lnTo>
                    <a:pt x="468" y="15"/>
                  </a:lnTo>
                  <a:lnTo>
                    <a:pt x="467" y="15"/>
                  </a:lnTo>
                  <a:lnTo>
                    <a:pt x="466" y="16"/>
                  </a:lnTo>
                  <a:lnTo>
                    <a:pt x="463" y="17"/>
                  </a:lnTo>
                  <a:lnTo>
                    <a:pt x="462" y="18"/>
                  </a:lnTo>
                  <a:lnTo>
                    <a:pt x="461" y="18"/>
                  </a:lnTo>
                  <a:lnTo>
                    <a:pt x="460" y="19"/>
                  </a:lnTo>
                  <a:lnTo>
                    <a:pt x="459" y="19"/>
                  </a:lnTo>
                  <a:lnTo>
                    <a:pt x="458" y="20"/>
                  </a:lnTo>
                  <a:lnTo>
                    <a:pt x="457" y="20"/>
                  </a:lnTo>
                  <a:lnTo>
                    <a:pt x="455" y="21"/>
                  </a:lnTo>
                  <a:lnTo>
                    <a:pt x="454" y="23"/>
                  </a:lnTo>
                  <a:lnTo>
                    <a:pt x="453" y="24"/>
                  </a:lnTo>
                  <a:lnTo>
                    <a:pt x="452" y="24"/>
                  </a:lnTo>
                  <a:lnTo>
                    <a:pt x="451" y="25"/>
                  </a:lnTo>
                  <a:lnTo>
                    <a:pt x="450" y="25"/>
                  </a:lnTo>
                  <a:lnTo>
                    <a:pt x="450" y="26"/>
                  </a:lnTo>
                  <a:lnTo>
                    <a:pt x="448" y="27"/>
                  </a:lnTo>
                  <a:lnTo>
                    <a:pt x="446" y="28"/>
                  </a:lnTo>
                  <a:lnTo>
                    <a:pt x="445" y="29"/>
                  </a:lnTo>
                  <a:lnTo>
                    <a:pt x="444" y="30"/>
                  </a:lnTo>
                  <a:lnTo>
                    <a:pt x="443" y="31"/>
                  </a:lnTo>
                  <a:lnTo>
                    <a:pt x="442" y="32"/>
                  </a:lnTo>
                  <a:lnTo>
                    <a:pt x="441" y="32"/>
                  </a:lnTo>
                  <a:lnTo>
                    <a:pt x="441" y="33"/>
                  </a:lnTo>
                  <a:lnTo>
                    <a:pt x="440" y="34"/>
                  </a:lnTo>
                  <a:lnTo>
                    <a:pt x="439" y="35"/>
                  </a:lnTo>
                  <a:lnTo>
                    <a:pt x="437" y="35"/>
                  </a:lnTo>
                  <a:lnTo>
                    <a:pt x="437" y="36"/>
                  </a:lnTo>
                  <a:lnTo>
                    <a:pt x="436" y="38"/>
                  </a:lnTo>
                  <a:lnTo>
                    <a:pt x="435" y="39"/>
                  </a:lnTo>
                  <a:lnTo>
                    <a:pt x="434" y="40"/>
                  </a:lnTo>
                  <a:lnTo>
                    <a:pt x="433" y="41"/>
                  </a:lnTo>
                  <a:lnTo>
                    <a:pt x="432" y="42"/>
                  </a:lnTo>
                  <a:lnTo>
                    <a:pt x="432" y="43"/>
                  </a:lnTo>
                  <a:lnTo>
                    <a:pt x="431" y="44"/>
                  </a:lnTo>
                  <a:lnTo>
                    <a:pt x="430" y="45"/>
                  </a:lnTo>
                  <a:lnTo>
                    <a:pt x="428" y="46"/>
                  </a:lnTo>
                  <a:lnTo>
                    <a:pt x="427" y="46"/>
                  </a:lnTo>
                  <a:lnTo>
                    <a:pt x="427" y="47"/>
                  </a:lnTo>
                  <a:lnTo>
                    <a:pt x="426" y="48"/>
                  </a:lnTo>
                  <a:lnTo>
                    <a:pt x="425" y="49"/>
                  </a:lnTo>
                  <a:lnTo>
                    <a:pt x="424" y="50"/>
                  </a:lnTo>
                  <a:lnTo>
                    <a:pt x="423" y="51"/>
                  </a:lnTo>
                  <a:lnTo>
                    <a:pt x="423" y="53"/>
                  </a:lnTo>
                  <a:lnTo>
                    <a:pt x="422" y="54"/>
                  </a:lnTo>
                  <a:lnTo>
                    <a:pt x="421" y="55"/>
                  </a:lnTo>
                  <a:lnTo>
                    <a:pt x="420" y="56"/>
                  </a:lnTo>
                  <a:lnTo>
                    <a:pt x="418" y="57"/>
                  </a:lnTo>
                  <a:lnTo>
                    <a:pt x="417" y="58"/>
                  </a:lnTo>
                  <a:lnTo>
                    <a:pt x="415" y="59"/>
                  </a:lnTo>
                  <a:lnTo>
                    <a:pt x="414" y="60"/>
                  </a:lnTo>
                  <a:lnTo>
                    <a:pt x="413" y="61"/>
                  </a:lnTo>
                  <a:lnTo>
                    <a:pt x="412" y="62"/>
                  </a:lnTo>
                  <a:lnTo>
                    <a:pt x="411" y="63"/>
                  </a:lnTo>
                  <a:lnTo>
                    <a:pt x="409" y="64"/>
                  </a:lnTo>
                  <a:lnTo>
                    <a:pt x="408" y="65"/>
                  </a:lnTo>
                  <a:lnTo>
                    <a:pt x="407" y="65"/>
                  </a:lnTo>
                  <a:lnTo>
                    <a:pt x="405" y="68"/>
                  </a:lnTo>
                  <a:lnTo>
                    <a:pt x="404" y="68"/>
                  </a:lnTo>
                  <a:lnTo>
                    <a:pt x="403" y="69"/>
                  </a:lnTo>
                  <a:lnTo>
                    <a:pt x="402" y="70"/>
                  </a:lnTo>
                  <a:lnTo>
                    <a:pt x="400" y="71"/>
                  </a:lnTo>
                  <a:lnTo>
                    <a:pt x="398" y="72"/>
                  </a:lnTo>
                  <a:lnTo>
                    <a:pt x="397" y="72"/>
                  </a:lnTo>
                  <a:lnTo>
                    <a:pt x="396" y="73"/>
                  </a:lnTo>
                  <a:lnTo>
                    <a:pt x="395" y="74"/>
                  </a:lnTo>
                  <a:lnTo>
                    <a:pt x="394" y="74"/>
                  </a:lnTo>
                  <a:lnTo>
                    <a:pt x="391" y="75"/>
                  </a:lnTo>
                  <a:lnTo>
                    <a:pt x="390" y="76"/>
                  </a:lnTo>
                  <a:lnTo>
                    <a:pt x="389" y="76"/>
                  </a:lnTo>
                  <a:lnTo>
                    <a:pt x="387" y="77"/>
                  </a:lnTo>
                  <a:lnTo>
                    <a:pt x="386" y="78"/>
                  </a:lnTo>
                  <a:lnTo>
                    <a:pt x="385" y="78"/>
                  </a:lnTo>
                  <a:lnTo>
                    <a:pt x="382" y="78"/>
                  </a:lnTo>
                  <a:lnTo>
                    <a:pt x="381" y="79"/>
                  </a:lnTo>
                  <a:lnTo>
                    <a:pt x="380" y="79"/>
                  </a:lnTo>
                  <a:lnTo>
                    <a:pt x="378" y="80"/>
                  </a:lnTo>
                  <a:lnTo>
                    <a:pt x="377" y="80"/>
                  </a:lnTo>
                  <a:lnTo>
                    <a:pt x="376" y="80"/>
                  </a:lnTo>
                  <a:lnTo>
                    <a:pt x="374" y="82"/>
                  </a:lnTo>
                  <a:lnTo>
                    <a:pt x="370" y="82"/>
                  </a:lnTo>
                  <a:lnTo>
                    <a:pt x="369" y="82"/>
                  </a:lnTo>
                  <a:lnTo>
                    <a:pt x="367" y="82"/>
                  </a:lnTo>
                  <a:lnTo>
                    <a:pt x="366" y="82"/>
                  </a:lnTo>
                  <a:lnTo>
                    <a:pt x="365" y="82"/>
                  </a:lnTo>
                  <a:lnTo>
                    <a:pt x="362" y="82"/>
                  </a:lnTo>
                  <a:lnTo>
                    <a:pt x="360" y="82"/>
                  </a:lnTo>
                  <a:lnTo>
                    <a:pt x="359" y="82"/>
                  </a:lnTo>
                  <a:lnTo>
                    <a:pt x="358" y="82"/>
                  </a:lnTo>
                  <a:lnTo>
                    <a:pt x="356" y="82"/>
                  </a:lnTo>
                  <a:lnTo>
                    <a:pt x="353" y="82"/>
                  </a:lnTo>
                  <a:lnTo>
                    <a:pt x="352" y="80"/>
                  </a:lnTo>
                  <a:lnTo>
                    <a:pt x="351" y="80"/>
                  </a:lnTo>
                  <a:lnTo>
                    <a:pt x="349" y="80"/>
                  </a:lnTo>
                  <a:lnTo>
                    <a:pt x="348" y="80"/>
                  </a:lnTo>
                  <a:lnTo>
                    <a:pt x="345" y="80"/>
                  </a:lnTo>
                  <a:lnTo>
                    <a:pt x="344" y="80"/>
                  </a:lnTo>
                  <a:lnTo>
                    <a:pt x="342" y="79"/>
                  </a:lnTo>
                  <a:lnTo>
                    <a:pt x="341" y="79"/>
                  </a:lnTo>
                  <a:lnTo>
                    <a:pt x="339" y="79"/>
                  </a:lnTo>
                  <a:lnTo>
                    <a:pt x="338" y="78"/>
                  </a:lnTo>
                  <a:lnTo>
                    <a:pt x="335" y="78"/>
                  </a:lnTo>
                  <a:lnTo>
                    <a:pt x="334" y="78"/>
                  </a:lnTo>
                  <a:lnTo>
                    <a:pt x="333" y="78"/>
                  </a:lnTo>
                  <a:lnTo>
                    <a:pt x="331" y="77"/>
                  </a:lnTo>
                  <a:lnTo>
                    <a:pt x="330" y="77"/>
                  </a:lnTo>
                  <a:lnTo>
                    <a:pt x="329" y="76"/>
                  </a:lnTo>
                  <a:lnTo>
                    <a:pt x="326" y="76"/>
                  </a:lnTo>
                  <a:lnTo>
                    <a:pt x="325" y="76"/>
                  </a:lnTo>
                  <a:lnTo>
                    <a:pt x="324" y="76"/>
                  </a:lnTo>
                  <a:lnTo>
                    <a:pt x="322" y="76"/>
                  </a:lnTo>
                  <a:lnTo>
                    <a:pt x="320" y="75"/>
                  </a:lnTo>
                  <a:lnTo>
                    <a:pt x="317" y="75"/>
                  </a:lnTo>
                  <a:lnTo>
                    <a:pt x="316" y="75"/>
                  </a:lnTo>
                  <a:lnTo>
                    <a:pt x="315" y="74"/>
                  </a:lnTo>
                  <a:lnTo>
                    <a:pt x="314" y="74"/>
                  </a:lnTo>
                  <a:lnTo>
                    <a:pt x="313" y="74"/>
                  </a:lnTo>
                  <a:lnTo>
                    <a:pt x="311" y="74"/>
                  </a:lnTo>
                  <a:lnTo>
                    <a:pt x="308" y="74"/>
                  </a:lnTo>
                  <a:lnTo>
                    <a:pt x="307" y="74"/>
                  </a:lnTo>
                  <a:lnTo>
                    <a:pt x="306" y="74"/>
                  </a:lnTo>
                  <a:lnTo>
                    <a:pt x="305" y="74"/>
                  </a:lnTo>
                  <a:lnTo>
                    <a:pt x="304" y="74"/>
                  </a:lnTo>
                  <a:lnTo>
                    <a:pt x="303" y="73"/>
                  </a:lnTo>
                  <a:lnTo>
                    <a:pt x="302" y="73"/>
                  </a:lnTo>
                  <a:lnTo>
                    <a:pt x="299" y="73"/>
                  </a:lnTo>
                  <a:lnTo>
                    <a:pt x="298" y="73"/>
                  </a:lnTo>
                  <a:lnTo>
                    <a:pt x="297" y="73"/>
                  </a:lnTo>
                  <a:lnTo>
                    <a:pt x="296" y="73"/>
                  </a:lnTo>
                  <a:lnTo>
                    <a:pt x="295" y="73"/>
                  </a:lnTo>
                  <a:lnTo>
                    <a:pt x="294" y="73"/>
                  </a:lnTo>
                  <a:lnTo>
                    <a:pt x="293" y="73"/>
                  </a:lnTo>
                  <a:lnTo>
                    <a:pt x="292" y="73"/>
                  </a:lnTo>
                  <a:lnTo>
                    <a:pt x="291" y="73"/>
                  </a:lnTo>
                  <a:lnTo>
                    <a:pt x="288" y="73"/>
                  </a:lnTo>
                  <a:lnTo>
                    <a:pt x="287" y="73"/>
                  </a:lnTo>
                  <a:lnTo>
                    <a:pt x="286" y="73"/>
                  </a:lnTo>
                  <a:lnTo>
                    <a:pt x="285" y="73"/>
                  </a:lnTo>
                  <a:lnTo>
                    <a:pt x="284" y="73"/>
                  </a:lnTo>
                  <a:lnTo>
                    <a:pt x="282" y="73"/>
                  </a:lnTo>
                  <a:lnTo>
                    <a:pt x="280" y="73"/>
                  </a:lnTo>
                  <a:lnTo>
                    <a:pt x="277" y="73"/>
                  </a:lnTo>
                  <a:lnTo>
                    <a:pt x="276" y="73"/>
                  </a:lnTo>
                  <a:lnTo>
                    <a:pt x="275" y="73"/>
                  </a:lnTo>
                  <a:lnTo>
                    <a:pt x="273" y="73"/>
                  </a:lnTo>
                  <a:lnTo>
                    <a:pt x="271" y="73"/>
                  </a:lnTo>
                  <a:lnTo>
                    <a:pt x="270" y="73"/>
                  </a:lnTo>
                  <a:lnTo>
                    <a:pt x="268" y="73"/>
                  </a:lnTo>
                  <a:lnTo>
                    <a:pt x="267" y="73"/>
                  </a:lnTo>
                  <a:lnTo>
                    <a:pt x="265" y="73"/>
                  </a:lnTo>
                  <a:lnTo>
                    <a:pt x="264" y="73"/>
                  </a:lnTo>
                  <a:lnTo>
                    <a:pt x="261" y="73"/>
                  </a:lnTo>
                  <a:lnTo>
                    <a:pt x="260" y="73"/>
                  </a:lnTo>
                  <a:lnTo>
                    <a:pt x="259" y="73"/>
                  </a:lnTo>
                  <a:lnTo>
                    <a:pt x="257" y="73"/>
                  </a:lnTo>
                  <a:lnTo>
                    <a:pt x="256" y="73"/>
                  </a:lnTo>
                  <a:lnTo>
                    <a:pt x="254" y="73"/>
                  </a:lnTo>
                  <a:lnTo>
                    <a:pt x="252" y="73"/>
                  </a:lnTo>
                  <a:lnTo>
                    <a:pt x="250" y="73"/>
                  </a:lnTo>
                  <a:lnTo>
                    <a:pt x="249" y="73"/>
                  </a:lnTo>
                  <a:lnTo>
                    <a:pt x="248" y="73"/>
                  </a:lnTo>
                  <a:lnTo>
                    <a:pt x="246" y="73"/>
                  </a:lnTo>
                  <a:lnTo>
                    <a:pt x="245" y="73"/>
                  </a:lnTo>
                  <a:lnTo>
                    <a:pt x="242" y="73"/>
                  </a:lnTo>
                  <a:lnTo>
                    <a:pt x="241" y="73"/>
                  </a:lnTo>
                  <a:lnTo>
                    <a:pt x="239" y="73"/>
                  </a:lnTo>
                  <a:lnTo>
                    <a:pt x="238" y="73"/>
                  </a:lnTo>
                  <a:lnTo>
                    <a:pt x="237" y="73"/>
                  </a:lnTo>
                  <a:lnTo>
                    <a:pt x="234" y="73"/>
                  </a:lnTo>
                  <a:lnTo>
                    <a:pt x="233" y="73"/>
                  </a:lnTo>
                  <a:lnTo>
                    <a:pt x="232" y="73"/>
                  </a:lnTo>
                  <a:lnTo>
                    <a:pt x="231" y="73"/>
                  </a:lnTo>
                  <a:lnTo>
                    <a:pt x="228" y="73"/>
                  </a:lnTo>
                  <a:lnTo>
                    <a:pt x="227" y="73"/>
                  </a:lnTo>
                  <a:lnTo>
                    <a:pt x="225" y="73"/>
                  </a:lnTo>
                  <a:lnTo>
                    <a:pt x="223" y="73"/>
                  </a:lnTo>
                  <a:lnTo>
                    <a:pt x="221" y="73"/>
                  </a:lnTo>
                  <a:lnTo>
                    <a:pt x="220" y="73"/>
                  </a:lnTo>
                  <a:lnTo>
                    <a:pt x="219" y="73"/>
                  </a:lnTo>
                  <a:lnTo>
                    <a:pt x="218" y="73"/>
                  </a:lnTo>
                  <a:lnTo>
                    <a:pt x="216" y="73"/>
                  </a:lnTo>
                  <a:lnTo>
                    <a:pt x="215" y="73"/>
                  </a:lnTo>
                  <a:lnTo>
                    <a:pt x="214" y="73"/>
                  </a:lnTo>
                  <a:lnTo>
                    <a:pt x="213" y="73"/>
                  </a:lnTo>
                  <a:lnTo>
                    <a:pt x="212" y="73"/>
                  </a:lnTo>
                  <a:lnTo>
                    <a:pt x="211" y="73"/>
                  </a:lnTo>
                  <a:lnTo>
                    <a:pt x="210" y="73"/>
                  </a:lnTo>
                  <a:lnTo>
                    <a:pt x="208" y="73"/>
                  </a:lnTo>
                  <a:lnTo>
                    <a:pt x="205" y="73"/>
                  </a:lnTo>
                  <a:lnTo>
                    <a:pt x="203" y="73"/>
                  </a:lnTo>
                  <a:lnTo>
                    <a:pt x="202" y="73"/>
                  </a:lnTo>
                  <a:lnTo>
                    <a:pt x="201" y="73"/>
                  </a:lnTo>
                  <a:lnTo>
                    <a:pt x="200" y="73"/>
                  </a:lnTo>
                  <a:lnTo>
                    <a:pt x="199" y="73"/>
                  </a:lnTo>
                  <a:lnTo>
                    <a:pt x="197" y="73"/>
                  </a:lnTo>
                  <a:lnTo>
                    <a:pt x="196" y="73"/>
                  </a:lnTo>
                  <a:lnTo>
                    <a:pt x="195" y="73"/>
                  </a:lnTo>
                  <a:lnTo>
                    <a:pt x="194" y="73"/>
                  </a:lnTo>
                  <a:lnTo>
                    <a:pt x="193" y="73"/>
                  </a:lnTo>
                  <a:lnTo>
                    <a:pt x="191" y="73"/>
                  </a:lnTo>
                  <a:lnTo>
                    <a:pt x="190" y="73"/>
                  </a:lnTo>
                  <a:lnTo>
                    <a:pt x="188" y="73"/>
                  </a:lnTo>
                  <a:lnTo>
                    <a:pt x="187" y="73"/>
                  </a:lnTo>
                  <a:lnTo>
                    <a:pt x="186" y="73"/>
                  </a:lnTo>
                  <a:lnTo>
                    <a:pt x="185" y="73"/>
                  </a:lnTo>
                  <a:lnTo>
                    <a:pt x="183" y="73"/>
                  </a:lnTo>
                  <a:lnTo>
                    <a:pt x="182" y="73"/>
                  </a:lnTo>
                  <a:lnTo>
                    <a:pt x="181" y="73"/>
                  </a:lnTo>
                  <a:lnTo>
                    <a:pt x="179" y="73"/>
                  </a:lnTo>
                  <a:lnTo>
                    <a:pt x="178" y="73"/>
                  </a:lnTo>
                  <a:lnTo>
                    <a:pt x="177" y="73"/>
                  </a:lnTo>
                  <a:lnTo>
                    <a:pt x="176" y="73"/>
                  </a:lnTo>
                  <a:lnTo>
                    <a:pt x="175" y="73"/>
                  </a:lnTo>
                  <a:lnTo>
                    <a:pt x="174" y="73"/>
                  </a:lnTo>
                  <a:lnTo>
                    <a:pt x="172" y="73"/>
                  </a:lnTo>
                  <a:lnTo>
                    <a:pt x="170" y="73"/>
                  </a:lnTo>
                  <a:lnTo>
                    <a:pt x="169" y="73"/>
                  </a:lnTo>
                  <a:lnTo>
                    <a:pt x="168" y="73"/>
                  </a:lnTo>
                  <a:lnTo>
                    <a:pt x="167" y="73"/>
                  </a:lnTo>
                  <a:lnTo>
                    <a:pt x="166" y="73"/>
                  </a:lnTo>
                  <a:lnTo>
                    <a:pt x="165" y="73"/>
                  </a:lnTo>
                  <a:lnTo>
                    <a:pt x="164" y="73"/>
                  </a:lnTo>
                  <a:lnTo>
                    <a:pt x="163" y="73"/>
                  </a:lnTo>
                  <a:lnTo>
                    <a:pt x="162" y="73"/>
                  </a:lnTo>
                  <a:lnTo>
                    <a:pt x="160" y="73"/>
                  </a:lnTo>
                  <a:lnTo>
                    <a:pt x="159" y="73"/>
                  </a:lnTo>
                  <a:lnTo>
                    <a:pt x="158" y="73"/>
                  </a:lnTo>
                  <a:lnTo>
                    <a:pt x="157" y="73"/>
                  </a:lnTo>
                  <a:lnTo>
                    <a:pt x="156" y="73"/>
                  </a:lnTo>
                  <a:lnTo>
                    <a:pt x="155" y="73"/>
                  </a:lnTo>
                  <a:lnTo>
                    <a:pt x="154" y="73"/>
                  </a:lnTo>
                  <a:lnTo>
                    <a:pt x="153" y="73"/>
                  </a:lnTo>
                  <a:lnTo>
                    <a:pt x="151" y="73"/>
                  </a:lnTo>
                  <a:lnTo>
                    <a:pt x="151" y="72"/>
                  </a:lnTo>
                  <a:lnTo>
                    <a:pt x="150" y="72"/>
                  </a:lnTo>
                  <a:lnTo>
                    <a:pt x="149" y="72"/>
                  </a:lnTo>
                  <a:lnTo>
                    <a:pt x="148" y="72"/>
                  </a:lnTo>
                  <a:lnTo>
                    <a:pt x="145" y="72"/>
                  </a:lnTo>
                  <a:lnTo>
                    <a:pt x="142" y="72"/>
                  </a:lnTo>
                  <a:lnTo>
                    <a:pt x="141" y="72"/>
                  </a:lnTo>
                  <a:lnTo>
                    <a:pt x="140" y="72"/>
                  </a:lnTo>
                  <a:lnTo>
                    <a:pt x="139" y="72"/>
                  </a:lnTo>
                  <a:lnTo>
                    <a:pt x="138" y="72"/>
                  </a:lnTo>
                  <a:lnTo>
                    <a:pt x="137" y="72"/>
                  </a:lnTo>
                  <a:lnTo>
                    <a:pt x="136" y="73"/>
                  </a:lnTo>
                  <a:lnTo>
                    <a:pt x="135" y="73"/>
                  </a:lnTo>
                  <a:lnTo>
                    <a:pt x="133" y="73"/>
                  </a:lnTo>
                  <a:lnTo>
                    <a:pt x="132" y="73"/>
                  </a:lnTo>
                  <a:lnTo>
                    <a:pt x="131" y="73"/>
                  </a:lnTo>
                  <a:lnTo>
                    <a:pt x="130" y="73"/>
                  </a:lnTo>
                  <a:lnTo>
                    <a:pt x="129" y="73"/>
                  </a:lnTo>
                  <a:lnTo>
                    <a:pt x="128" y="73"/>
                  </a:lnTo>
                  <a:lnTo>
                    <a:pt x="127" y="73"/>
                  </a:lnTo>
                  <a:lnTo>
                    <a:pt x="125" y="73"/>
                  </a:lnTo>
                  <a:lnTo>
                    <a:pt x="123" y="73"/>
                  </a:lnTo>
                  <a:lnTo>
                    <a:pt x="122" y="73"/>
                  </a:lnTo>
                  <a:lnTo>
                    <a:pt x="121" y="73"/>
                  </a:lnTo>
                  <a:lnTo>
                    <a:pt x="120" y="73"/>
                  </a:lnTo>
                  <a:lnTo>
                    <a:pt x="119" y="73"/>
                  </a:lnTo>
                  <a:lnTo>
                    <a:pt x="118" y="73"/>
                  </a:lnTo>
                  <a:lnTo>
                    <a:pt x="117" y="73"/>
                  </a:lnTo>
                  <a:lnTo>
                    <a:pt x="116" y="73"/>
                  </a:lnTo>
                  <a:lnTo>
                    <a:pt x="113" y="73"/>
                  </a:lnTo>
                  <a:lnTo>
                    <a:pt x="112" y="73"/>
                  </a:lnTo>
                  <a:lnTo>
                    <a:pt x="111" y="73"/>
                  </a:lnTo>
                  <a:lnTo>
                    <a:pt x="110" y="73"/>
                  </a:lnTo>
                  <a:lnTo>
                    <a:pt x="109" y="73"/>
                  </a:lnTo>
                  <a:lnTo>
                    <a:pt x="108" y="73"/>
                  </a:lnTo>
                  <a:lnTo>
                    <a:pt x="107" y="73"/>
                  </a:lnTo>
                  <a:lnTo>
                    <a:pt x="105" y="73"/>
                  </a:lnTo>
                  <a:lnTo>
                    <a:pt x="104" y="73"/>
                  </a:lnTo>
                  <a:lnTo>
                    <a:pt x="103" y="73"/>
                  </a:lnTo>
                  <a:lnTo>
                    <a:pt x="102" y="73"/>
                  </a:lnTo>
                  <a:lnTo>
                    <a:pt x="101" y="73"/>
                  </a:lnTo>
                  <a:lnTo>
                    <a:pt x="100" y="74"/>
                  </a:lnTo>
                  <a:lnTo>
                    <a:pt x="99" y="74"/>
                  </a:lnTo>
                  <a:lnTo>
                    <a:pt x="98" y="74"/>
                  </a:lnTo>
                  <a:lnTo>
                    <a:pt x="96" y="74"/>
                  </a:lnTo>
                  <a:lnTo>
                    <a:pt x="95" y="74"/>
                  </a:lnTo>
                  <a:lnTo>
                    <a:pt x="94" y="74"/>
                  </a:lnTo>
                  <a:lnTo>
                    <a:pt x="93" y="74"/>
                  </a:lnTo>
                  <a:lnTo>
                    <a:pt x="92" y="75"/>
                  </a:lnTo>
                  <a:lnTo>
                    <a:pt x="91" y="75"/>
                  </a:lnTo>
                  <a:lnTo>
                    <a:pt x="90" y="75"/>
                  </a:lnTo>
                  <a:lnTo>
                    <a:pt x="89" y="75"/>
                  </a:lnTo>
                  <a:lnTo>
                    <a:pt x="89" y="76"/>
                  </a:lnTo>
                  <a:lnTo>
                    <a:pt x="86" y="76"/>
                  </a:lnTo>
                  <a:lnTo>
                    <a:pt x="85" y="76"/>
                  </a:lnTo>
                  <a:lnTo>
                    <a:pt x="84" y="76"/>
                  </a:lnTo>
                  <a:lnTo>
                    <a:pt x="84" y="77"/>
                  </a:lnTo>
                  <a:lnTo>
                    <a:pt x="83" y="77"/>
                  </a:lnTo>
                  <a:lnTo>
                    <a:pt x="82" y="78"/>
                  </a:lnTo>
                  <a:lnTo>
                    <a:pt x="81" y="78"/>
                  </a:lnTo>
                  <a:lnTo>
                    <a:pt x="80" y="78"/>
                  </a:lnTo>
                  <a:lnTo>
                    <a:pt x="77" y="79"/>
                  </a:lnTo>
                  <a:lnTo>
                    <a:pt x="76" y="80"/>
                  </a:lnTo>
                  <a:lnTo>
                    <a:pt x="75" y="80"/>
                  </a:lnTo>
                  <a:lnTo>
                    <a:pt x="74" y="80"/>
                  </a:lnTo>
                  <a:lnTo>
                    <a:pt x="73" y="80"/>
                  </a:lnTo>
                  <a:lnTo>
                    <a:pt x="72" y="82"/>
                  </a:lnTo>
                  <a:lnTo>
                    <a:pt x="71" y="82"/>
                  </a:lnTo>
                  <a:lnTo>
                    <a:pt x="71" y="83"/>
                  </a:lnTo>
                  <a:lnTo>
                    <a:pt x="70" y="83"/>
                  </a:lnTo>
                  <a:lnTo>
                    <a:pt x="68" y="83"/>
                  </a:lnTo>
                  <a:lnTo>
                    <a:pt x="67" y="83"/>
                  </a:lnTo>
                  <a:lnTo>
                    <a:pt x="66" y="84"/>
                  </a:lnTo>
                  <a:lnTo>
                    <a:pt x="65" y="84"/>
                  </a:lnTo>
                  <a:lnTo>
                    <a:pt x="64" y="85"/>
                  </a:lnTo>
                  <a:lnTo>
                    <a:pt x="63" y="85"/>
                  </a:lnTo>
                  <a:lnTo>
                    <a:pt x="62" y="85"/>
                  </a:lnTo>
                  <a:lnTo>
                    <a:pt x="61" y="86"/>
                  </a:lnTo>
                  <a:lnTo>
                    <a:pt x="59" y="86"/>
                  </a:lnTo>
                  <a:lnTo>
                    <a:pt x="58" y="87"/>
                  </a:lnTo>
                  <a:lnTo>
                    <a:pt x="57" y="87"/>
                  </a:lnTo>
                  <a:lnTo>
                    <a:pt x="56" y="87"/>
                  </a:lnTo>
                  <a:lnTo>
                    <a:pt x="55" y="87"/>
                  </a:lnTo>
                  <a:lnTo>
                    <a:pt x="54" y="87"/>
                  </a:lnTo>
                  <a:lnTo>
                    <a:pt x="53" y="87"/>
                  </a:lnTo>
                  <a:lnTo>
                    <a:pt x="53" y="88"/>
                  </a:lnTo>
                  <a:lnTo>
                    <a:pt x="52" y="88"/>
                  </a:lnTo>
                  <a:lnTo>
                    <a:pt x="50" y="88"/>
                  </a:lnTo>
                  <a:lnTo>
                    <a:pt x="49" y="88"/>
                  </a:lnTo>
                  <a:lnTo>
                    <a:pt x="48" y="88"/>
                  </a:lnTo>
                  <a:lnTo>
                    <a:pt x="47" y="88"/>
                  </a:lnTo>
                  <a:lnTo>
                    <a:pt x="46" y="89"/>
                  </a:lnTo>
                  <a:lnTo>
                    <a:pt x="45" y="89"/>
                  </a:lnTo>
                  <a:lnTo>
                    <a:pt x="44" y="89"/>
                  </a:lnTo>
                  <a:lnTo>
                    <a:pt x="43" y="89"/>
                  </a:lnTo>
                  <a:lnTo>
                    <a:pt x="42" y="89"/>
                  </a:lnTo>
                  <a:lnTo>
                    <a:pt x="40" y="89"/>
                  </a:lnTo>
                  <a:lnTo>
                    <a:pt x="39" y="89"/>
                  </a:lnTo>
                  <a:lnTo>
                    <a:pt x="38" y="89"/>
                  </a:lnTo>
                  <a:lnTo>
                    <a:pt x="37" y="89"/>
                  </a:lnTo>
                  <a:lnTo>
                    <a:pt x="36" y="89"/>
                  </a:lnTo>
                  <a:lnTo>
                    <a:pt x="35" y="89"/>
                  </a:lnTo>
                  <a:lnTo>
                    <a:pt x="34" y="89"/>
                  </a:lnTo>
                  <a:lnTo>
                    <a:pt x="33" y="89"/>
                  </a:lnTo>
                  <a:lnTo>
                    <a:pt x="31" y="89"/>
                  </a:lnTo>
                  <a:lnTo>
                    <a:pt x="30" y="89"/>
                  </a:lnTo>
                  <a:lnTo>
                    <a:pt x="29" y="89"/>
                  </a:lnTo>
                  <a:lnTo>
                    <a:pt x="28" y="89"/>
                  </a:lnTo>
                  <a:lnTo>
                    <a:pt x="27" y="89"/>
                  </a:lnTo>
                  <a:lnTo>
                    <a:pt x="27" y="90"/>
                  </a:lnTo>
                  <a:lnTo>
                    <a:pt x="26" y="90"/>
                  </a:lnTo>
                  <a:lnTo>
                    <a:pt x="25" y="90"/>
                  </a:lnTo>
                  <a:lnTo>
                    <a:pt x="25" y="91"/>
                  </a:lnTo>
                  <a:lnTo>
                    <a:pt x="24" y="91"/>
                  </a:lnTo>
                  <a:lnTo>
                    <a:pt x="22" y="92"/>
                  </a:lnTo>
                  <a:lnTo>
                    <a:pt x="21" y="92"/>
                  </a:lnTo>
                  <a:lnTo>
                    <a:pt x="21" y="93"/>
                  </a:lnTo>
                  <a:lnTo>
                    <a:pt x="20" y="94"/>
                  </a:lnTo>
                  <a:lnTo>
                    <a:pt x="19" y="95"/>
                  </a:lnTo>
                  <a:lnTo>
                    <a:pt x="18" y="97"/>
                  </a:lnTo>
                  <a:lnTo>
                    <a:pt x="17" y="97"/>
                  </a:lnTo>
                  <a:lnTo>
                    <a:pt x="17" y="98"/>
                  </a:lnTo>
                  <a:lnTo>
                    <a:pt x="16" y="99"/>
                  </a:lnTo>
                  <a:lnTo>
                    <a:pt x="15" y="100"/>
                  </a:lnTo>
                  <a:lnTo>
                    <a:pt x="13" y="101"/>
                  </a:lnTo>
                  <a:lnTo>
                    <a:pt x="13" y="102"/>
                  </a:lnTo>
                  <a:lnTo>
                    <a:pt x="12" y="102"/>
                  </a:lnTo>
                  <a:lnTo>
                    <a:pt x="12" y="103"/>
                  </a:lnTo>
                  <a:lnTo>
                    <a:pt x="11" y="104"/>
                  </a:lnTo>
                  <a:lnTo>
                    <a:pt x="11" y="105"/>
                  </a:lnTo>
                  <a:lnTo>
                    <a:pt x="10" y="106"/>
                  </a:lnTo>
                  <a:lnTo>
                    <a:pt x="9" y="107"/>
                  </a:lnTo>
                  <a:lnTo>
                    <a:pt x="9" y="108"/>
                  </a:lnTo>
                  <a:lnTo>
                    <a:pt x="8" y="109"/>
                  </a:lnTo>
                  <a:lnTo>
                    <a:pt x="8" y="110"/>
                  </a:lnTo>
                  <a:lnTo>
                    <a:pt x="7" y="112"/>
                  </a:lnTo>
                  <a:lnTo>
                    <a:pt x="7" y="113"/>
                  </a:lnTo>
                  <a:lnTo>
                    <a:pt x="6" y="113"/>
                  </a:lnTo>
                  <a:lnTo>
                    <a:pt x="6" y="115"/>
                  </a:lnTo>
                  <a:lnTo>
                    <a:pt x="4" y="116"/>
                  </a:lnTo>
                  <a:lnTo>
                    <a:pt x="4" y="117"/>
                  </a:lnTo>
                  <a:lnTo>
                    <a:pt x="3" y="118"/>
                  </a:lnTo>
                  <a:lnTo>
                    <a:pt x="3" y="119"/>
                  </a:lnTo>
                  <a:lnTo>
                    <a:pt x="3" y="120"/>
                  </a:lnTo>
                  <a:lnTo>
                    <a:pt x="2" y="122"/>
                  </a:lnTo>
                  <a:lnTo>
                    <a:pt x="2" y="123"/>
                  </a:lnTo>
                  <a:lnTo>
                    <a:pt x="1" y="125"/>
                  </a:lnTo>
                  <a:lnTo>
                    <a:pt x="1" y="127"/>
                  </a:lnTo>
                  <a:lnTo>
                    <a:pt x="1" y="128"/>
                  </a:lnTo>
                  <a:lnTo>
                    <a:pt x="1" y="129"/>
                  </a:lnTo>
                  <a:lnTo>
                    <a:pt x="1" y="130"/>
                  </a:lnTo>
                  <a:lnTo>
                    <a:pt x="0" y="131"/>
                  </a:lnTo>
                  <a:lnTo>
                    <a:pt x="0" y="132"/>
                  </a:lnTo>
                  <a:lnTo>
                    <a:pt x="0" y="134"/>
                  </a:lnTo>
                  <a:lnTo>
                    <a:pt x="0" y="135"/>
                  </a:lnTo>
                  <a:lnTo>
                    <a:pt x="0" y="136"/>
                  </a:lnTo>
                  <a:lnTo>
                    <a:pt x="0" y="137"/>
                  </a:lnTo>
                  <a:lnTo>
                    <a:pt x="0" y="138"/>
                  </a:lnTo>
                  <a:lnTo>
                    <a:pt x="0" y="139"/>
                  </a:lnTo>
                  <a:lnTo>
                    <a:pt x="1" y="141"/>
                  </a:lnTo>
                  <a:lnTo>
                    <a:pt x="1" y="142"/>
                  </a:lnTo>
                  <a:lnTo>
                    <a:pt x="1" y="143"/>
                  </a:lnTo>
                  <a:lnTo>
                    <a:pt x="1" y="144"/>
                  </a:lnTo>
                  <a:lnTo>
                    <a:pt x="1" y="145"/>
                  </a:lnTo>
                  <a:lnTo>
                    <a:pt x="2" y="146"/>
                  </a:lnTo>
                  <a:lnTo>
                    <a:pt x="2" y="147"/>
                  </a:lnTo>
                  <a:lnTo>
                    <a:pt x="3" y="148"/>
                  </a:lnTo>
                  <a:lnTo>
                    <a:pt x="3" y="149"/>
                  </a:lnTo>
                  <a:lnTo>
                    <a:pt x="3" y="150"/>
                  </a:lnTo>
                  <a:lnTo>
                    <a:pt x="4" y="151"/>
                  </a:lnTo>
                  <a:lnTo>
                    <a:pt x="6" y="152"/>
                  </a:lnTo>
                  <a:lnTo>
                    <a:pt x="6" y="153"/>
                  </a:lnTo>
                  <a:lnTo>
                    <a:pt x="7" y="154"/>
                  </a:lnTo>
                  <a:lnTo>
                    <a:pt x="8" y="156"/>
                  </a:lnTo>
                  <a:lnTo>
                    <a:pt x="9" y="157"/>
                  </a:lnTo>
                  <a:lnTo>
                    <a:pt x="10" y="158"/>
                  </a:lnTo>
                  <a:lnTo>
                    <a:pt x="11" y="159"/>
                  </a:lnTo>
                  <a:lnTo>
                    <a:pt x="11" y="160"/>
                  </a:lnTo>
                  <a:lnTo>
                    <a:pt x="12" y="160"/>
                  </a:lnTo>
                  <a:lnTo>
                    <a:pt x="13" y="161"/>
                  </a:lnTo>
                  <a:lnTo>
                    <a:pt x="15" y="162"/>
                  </a:lnTo>
                  <a:lnTo>
                    <a:pt x="16" y="162"/>
                  </a:lnTo>
                  <a:lnTo>
                    <a:pt x="17" y="163"/>
                  </a:lnTo>
                  <a:lnTo>
                    <a:pt x="18" y="164"/>
                  </a:lnTo>
                  <a:lnTo>
                    <a:pt x="19" y="165"/>
                  </a:lnTo>
                  <a:lnTo>
                    <a:pt x="20" y="165"/>
                  </a:lnTo>
                  <a:lnTo>
                    <a:pt x="20" y="166"/>
                  </a:lnTo>
                  <a:lnTo>
                    <a:pt x="21" y="166"/>
                  </a:lnTo>
                  <a:lnTo>
                    <a:pt x="22" y="167"/>
                  </a:lnTo>
                  <a:lnTo>
                    <a:pt x="24" y="168"/>
                  </a:lnTo>
                  <a:lnTo>
                    <a:pt x="25" y="168"/>
                  </a:lnTo>
                  <a:lnTo>
                    <a:pt x="26" y="169"/>
                  </a:lnTo>
                  <a:lnTo>
                    <a:pt x="27" y="171"/>
                  </a:lnTo>
                  <a:lnTo>
                    <a:pt x="28" y="171"/>
                  </a:lnTo>
                  <a:lnTo>
                    <a:pt x="28" y="172"/>
                  </a:lnTo>
                  <a:lnTo>
                    <a:pt x="29" y="172"/>
                  </a:lnTo>
                  <a:lnTo>
                    <a:pt x="30" y="173"/>
                  </a:lnTo>
                  <a:lnTo>
                    <a:pt x="31" y="173"/>
                  </a:lnTo>
                  <a:lnTo>
                    <a:pt x="33" y="174"/>
                  </a:lnTo>
                  <a:lnTo>
                    <a:pt x="34" y="175"/>
                  </a:lnTo>
                  <a:lnTo>
                    <a:pt x="35" y="175"/>
                  </a:lnTo>
                  <a:lnTo>
                    <a:pt x="35" y="176"/>
                  </a:lnTo>
                  <a:lnTo>
                    <a:pt x="36" y="176"/>
                  </a:lnTo>
                  <a:lnTo>
                    <a:pt x="37" y="177"/>
                  </a:lnTo>
                  <a:lnTo>
                    <a:pt x="38" y="177"/>
                  </a:lnTo>
                  <a:lnTo>
                    <a:pt x="39" y="178"/>
                  </a:lnTo>
                  <a:lnTo>
                    <a:pt x="39" y="179"/>
                  </a:lnTo>
                  <a:lnTo>
                    <a:pt x="40" y="179"/>
                  </a:lnTo>
                  <a:lnTo>
                    <a:pt x="42" y="179"/>
                  </a:lnTo>
                  <a:lnTo>
                    <a:pt x="43" y="180"/>
                  </a:lnTo>
                  <a:lnTo>
                    <a:pt x="44" y="180"/>
                  </a:lnTo>
                  <a:lnTo>
                    <a:pt x="44" y="181"/>
                  </a:lnTo>
                  <a:lnTo>
                    <a:pt x="45" y="181"/>
                  </a:lnTo>
                  <a:lnTo>
                    <a:pt x="46" y="181"/>
                  </a:lnTo>
                  <a:lnTo>
                    <a:pt x="47" y="182"/>
                  </a:lnTo>
                  <a:lnTo>
                    <a:pt x="48" y="183"/>
                  </a:lnTo>
                  <a:lnTo>
                    <a:pt x="49" y="183"/>
                  </a:lnTo>
                  <a:lnTo>
                    <a:pt x="50" y="184"/>
                  </a:lnTo>
                  <a:lnTo>
                    <a:pt x="52" y="184"/>
                  </a:lnTo>
                  <a:lnTo>
                    <a:pt x="53" y="186"/>
                  </a:lnTo>
                  <a:lnTo>
                    <a:pt x="54" y="187"/>
                  </a:lnTo>
                  <a:lnTo>
                    <a:pt x="55" y="187"/>
                  </a:lnTo>
                  <a:lnTo>
                    <a:pt x="56" y="188"/>
                  </a:lnTo>
                  <a:lnTo>
                    <a:pt x="57" y="188"/>
                  </a:lnTo>
                  <a:lnTo>
                    <a:pt x="57" y="189"/>
                  </a:lnTo>
                  <a:lnTo>
                    <a:pt x="58" y="189"/>
                  </a:lnTo>
                  <a:lnTo>
                    <a:pt x="59" y="190"/>
                  </a:lnTo>
                  <a:lnTo>
                    <a:pt x="61" y="190"/>
                  </a:lnTo>
                  <a:lnTo>
                    <a:pt x="62" y="191"/>
                  </a:lnTo>
                  <a:lnTo>
                    <a:pt x="63" y="192"/>
                  </a:lnTo>
                  <a:lnTo>
                    <a:pt x="64" y="192"/>
                  </a:lnTo>
                  <a:lnTo>
                    <a:pt x="65" y="193"/>
                  </a:lnTo>
                  <a:lnTo>
                    <a:pt x="66" y="194"/>
                  </a:lnTo>
                  <a:lnTo>
                    <a:pt x="67" y="195"/>
                  </a:lnTo>
                  <a:lnTo>
                    <a:pt x="68" y="195"/>
                  </a:lnTo>
                  <a:lnTo>
                    <a:pt x="68" y="196"/>
                  </a:lnTo>
                  <a:lnTo>
                    <a:pt x="70" y="196"/>
                  </a:lnTo>
                  <a:lnTo>
                    <a:pt x="71" y="197"/>
                  </a:lnTo>
                  <a:lnTo>
                    <a:pt x="71" y="198"/>
                  </a:lnTo>
                  <a:lnTo>
                    <a:pt x="72" y="198"/>
                  </a:lnTo>
                  <a:lnTo>
                    <a:pt x="73" y="200"/>
                  </a:lnTo>
                  <a:lnTo>
                    <a:pt x="73" y="201"/>
                  </a:lnTo>
                  <a:lnTo>
                    <a:pt x="74" y="201"/>
                  </a:lnTo>
                  <a:lnTo>
                    <a:pt x="75" y="203"/>
                  </a:lnTo>
                  <a:lnTo>
                    <a:pt x="75" y="204"/>
                  </a:lnTo>
                  <a:lnTo>
                    <a:pt x="75" y="205"/>
                  </a:lnTo>
                  <a:lnTo>
                    <a:pt x="76" y="205"/>
                  </a:lnTo>
                  <a:lnTo>
                    <a:pt x="76" y="206"/>
                  </a:lnTo>
                  <a:lnTo>
                    <a:pt x="76" y="207"/>
                  </a:lnTo>
                  <a:lnTo>
                    <a:pt x="77" y="208"/>
                  </a:lnTo>
                  <a:lnTo>
                    <a:pt x="77" y="209"/>
                  </a:lnTo>
                  <a:lnTo>
                    <a:pt x="77" y="210"/>
                  </a:lnTo>
                  <a:lnTo>
                    <a:pt x="77" y="211"/>
                  </a:lnTo>
                  <a:lnTo>
                    <a:pt x="77" y="212"/>
                  </a:lnTo>
                  <a:lnTo>
                    <a:pt x="77" y="213"/>
                  </a:lnTo>
                  <a:lnTo>
                    <a:pt x="79" y="215"/>
                  </a:lnTo>
                  <a:lnTo>
                    <a:pt x="79" y="216"/>
                  </a:lnTo>
                  <a:lnTo>
                    <a:pt x="79" y="217"/>
                  </a:lnTo>
                  <a:lnTo>
                    <a:pt x="79" y="218"/>
                  </a:lnTo>
                  <a:lnTo>
                    <a:pt x="79" y="219"/>
                  </a:lnTo>
                  <a:lnTo>
                    <a:pt x="79" y="220"/>
                  </a:lnTo>
                  <a:lnTo>
                    <a:pt x="79" y="221"/>
                  </a:lnTo>
                  <a:lnTo>
                    <a:pt x="79" y="222"/>
                  </a:lnTo>
                  <a:lnTo>
                    <a:pt x="77" y="223"/>
                  </a:lnTo>
                  <a:lnTo>
                    <a:pt x="77" y="224"/>
                  </a:lnTo>
                  <a:lnTo>
                    <a:pt x="77" y="225"/>
                  </a:lnTo>
                  <a:lnTo>
                    <a:pt x="77" y="226"/>
                  </a:lnTo>
                  <a:lnTo>
                    <a:pt x="77" y="227"/>
                  </a:lnTo>
                  <a:lnTo>
                    <a:pt x="77" y="228"/>
                  </a:lnTo>
                  <a:lnTo>
                    <a:pt x="77" y="230"/>
                  </a:lnTo>
                  <a:lnTo>
                    <a:pt x="76" y="232"/>
                  </a:lnTo>
                  <a:lnTo>
                    <a:pt x="76" y="233"/>
                  </a:lnTo>
                  <a:lnTo>
                    <a:pt x="76" y="234"/>
                  </a:lnTo>
                  <a:lnTo>
                    <a:pt x="76" y="235"/>
                  </a:lnTo>
                  <a:lnTo>
                    <a:pt x="75" y="235"/>
                  </a:lnTo>
                  <a:lnTo>
                    <a:pt x="75" y="236"/>
                  </a:lnTo>
                  <a:lnTo>
                    <a:pt x="75" y="237"/>
                  </a:lnTo>
                  <a:lnTo>
                    <a:pt x="75" y="238"/>
                  </a:lnTo>
                  <a:lnTo>
                    <a:pt x="75" y="239"/>
                  </a:lnTo>
                  <a:lnTo>
                    <a:pt x="74" y="240"/>
                  </a:lnTo>
                  <a:lnTo>
                    <a:pt x="74" y="241"/>
                  </a:lnTo>
                  <a:lnTo>
                    <a:pt x="74" y="242"/>
                  </a:lnTo>
                  <a:lnTo>
                    <a:pt x="73" y="243"/>
                  </a:lnTo>
                  <a:lnTo>
                    <a:pt x="73" y="246"/>
                  </a:lnTo>
                  <a:lnTo>
                    <a:pt x="73" y="247"/>
                  </a:lnTo>
                  <a:lnTo>
                    <a:pt x="72" y="248"/>
                  </a:lnTo>
                  <a:lnTo>
                    <a:pt x="72" y="249"/>
                  </a:lnTo>
                  <a:lnTo>
                    <a:pt x="72" y="250"/>
                  </a:lnTo>
                  <a:lnTo>
                    <a:pt x="71" y="251"/>
                  </a:lnTo>
                  <a:lnTo>
                    <a:pt x="71" y="252"/>
                  </a:lnTo>
                  <a:lnTo>
                    <a:pt x="71" y="253"/>
                  </a:lnTo>
                  <a:lnTo>
                    <a:pt x="71" y="254"/>
                  </a:lnTo>
                  <a:lnTo>
                    <a:pt x="70" y="254"/>
                  </a:lnTo>
                  <a:lnTo>
                    <a:pt x="70" y="256"/>
                  </a:lnTo>
                  <a:lnTo>
                    <a:pt x="68" y="256"/>
                  </a:lnTo>
                  <a:lnTo>
                    <a:pt x="68" y="257"/>
                  </a:lnTo>
                  <a:lnTo>
                    <a:pt x="68" y="259"/>
                  </a:lnTo>
                  <a:lnTo>
                    <a:pt x="68" y="260"/>
                  </a:lnTo>
                  <a:lnTo>
                    <a:pt x="68" y="261"/>
                  </a:lnTo>
                  <a:lnTo>
                    <a:pt x="67" y="263"/>
                  </a:lnTo>
                  <a:lnTo>
                    <a:pt x="66" y="264"/>
                  </a:lnTo>
                  <a:lnTo>
                    <a:pt x="66" y="265"/>
                  </a:lnTo>
                  <a:lnTo>
                    <a:pt x="66" y="266"/>
                  </a:lnTo>
                  <a:lnTo>
                    <a:pt x="65" y="267"/>
                  </a:lnTo>
                  <a:lnTo>
                    <a:pt x="65" y="268"/>
                  </a:lnTo>
                  <a:lnTo>
                    <a:pt x="64" y="269"/>
                  </a:lnTo>
                  <a:lnTo>
                    <a:pt x="64" y="270"/>
                  </a:lnTo>
                  <a:lnTo>
                    <a:pt x="64" y="271"/>
                  </a:lnTo>
                  <a:lnTo>
                    <a:pt x="63" y="272"/>
                  </a:lnTo>
                  <a:lnTo>
                    <a:pt x="63" y="274"/>
                  </a:lnTo>
                  <a:lnTo>
                    <a:pt x="63" y="275"/>
                  </a:lnTo>
                  <a:lnTo>
                    <a:pt x="63" y="276"/>
                  </a:lnTo>
                  <a:lnTo>
                    <a:pt x="62" y="277"/>
                  </a:lnTo>
                  <a:lnTo>
                    <a:pt x="62" y="278"/>
                  </a:lnTo>
                  <a:lnTo>
                    <a:pt x="62" y="279"/>
                  </a:lnTo>
                  <a:lnTo>
                    <a:pt x="62" y="280"/>
                  </a:lnTo>
                  <a:lnTo>
                    <a:pt x="61" y="281"/>
                  </a:lnTo>
                  <a:lnTo>
                    <a:pt x="61" y="282"/>
                  </a:lnTo>
                  <a:lnTo>
                    <a:pt x="61" y="283"/>
                  </a:lnTo>
                  <a:lnTo>
                    <a:pt x="61" y="284"/>
                  </a:lnTo>
                  <a:lnTo>
                    <a:pt x="61" y="285"/>
                  </a:lnTo>
                  <a:lnTo>
                    <a:pt x="61" y="286"/>
                  </a:lnTo>
                  <a:lnTo>
                    <a:pt x="61" y="287"/>
                  </a:lnTo>
                  <a:lnTo>
                    <a:pt x="61" y="289"/>
                  </a:lnTo>
                  <a:lnTo>
                    <a:pt x="61" y="290"/>
                  </a:lnTo>
                  <a:lnTo>
                    <a:pt x="62" y="291"/>
                  </a:lnTo>
                  <a:lnTo>
                    <a:pt x="63" y="291"/>
                  </a:lnTo>
                  <a:lnTo>
                    <a:pt x="63" y="292"/>
                  </a:lnTo>
                  <a:lnTo>
                    <a:pt x="64" y="292"/>
                  </a:lnTo>
                  <a:lnTo>
                    <a:pt x="65" y="292"/>
                  </a:lnTo>
                  <a:lnTo>
                    <a:pt x="66" y="292"/>
                  </a:lnTo>
                  <a:lnTo>
                    <a:pt x="67" y="292"/>
                  </a:lnTo>
                  <a:lnTo>
                    <a:pt x="68" y="292"/>
                  </a:lnTo>
                  <a:lnTo>
                    <a:pt x="70" y="292"/>
                  </a:lnTo>
                  <a:lnTo>
                    <a:pt x="71" y="292"/>
                  </a:lnTo>
                  <a:lnTo>
                    <a:pt x="72" y="292"/>
                  </a:lnTo>
                  <a:lnTo>
                    <a:pt x="72" y="293"/>
                  </a:lnTo>
                  <a:lnTo>
                    <a:pt x="73" y="293"/>
                  </a:lnTo>
                  <a:lnTo>
                    <a:pt x="74" y="293"/>
                  </a:lnTo>
                  <a:lnTo>
                    <a:pt x="74" y="294"/>
                  </a:lnTo>
                  <a:lnTo>
                    <a:pt x="75" y="294"/>
                  </a:lnTo>
                  <a:lnTo>
                    <a:pt x="75" y="295"/>
                  </a:lnTo>
                  <a:lnTo>
                    <a:pt x="75" y="296"/>
                  </a:lnTo>
                  <a:lnTo>
                    <a:pt x="76" y="296"/>
                  </a:lnTo>
                  <a:lnTo>
                    <a:pt x="76" y="297"/>
                  </a:lnTo>
                  <a:lnTo>
                    <a:pt x="76" y="298"/>
                  </a:lnTo>
                  <a:lnTo>
                    <a:pt x="77" y="299"/>
                  </a:lnTo>
                  <a:lnTo>
                    <a:pt x="77" y="301"/>
                  </a:lnTo>
                  <a:lnTo>
                    <a:pt x="77" y="302"/>
                  </a:lnTo>
                  <a:lnTo>
                    <a:pt x="77" y="304"/>
                  </a:lnTo>
                  <a:lnTo>
                    <a:pt x="77" y="305"/>
                  </a:lnTo>
                  <a:lnTo>
                    <a:pt x="77" y="306"/>
                  </a:lnTo>
                  <a:lnTo>
                    <a:pt x="79" y="307"/>
                  </a:lnTo>
                  <a:lnTo>
                    <a:pt x="79" y="308"/>
                  </a:lnTo>
                  <a:lnTo>
                    <a:pt x="79" y="309"/>
                  </a:lnTo>
                  <a:lnTo>
                    <a:pt x="79" y="310"/>
                  </a:lnTo>
                  <a:lnTo>
                    <a:pt x="79" y="311"/>
                  </a:lnTo>
                  <a:lnTo>
                    <a:pt x="79" y="312"/>
                  </a:lnTo>
                  <a:lnTo>
                    <a:pt x="79" y="314"/>
                  </a:lnTo>
                  <a:lnTo>
                    <a:pt x="79" y="315"/>
                  </a:lnTo>
                  <a:lnTo>
                    <a:pt x="79" y="316"/>
                  </a:lnTo>
                  <a:lnTo>
                    <a:pt x="79" y="318"/>
                  </a:lnTo>
                  <a:lnTo>
                    <a:pt x="79" y="319"/>
                  </a:lnTo>
                  <a:lnTo>
                    <a:pt x="77" y="321"/>
                  </a:lnTo>
                  <a:lnTo>
                    <a:pt x="77" y="322"/>
                  </a:lnTo>
                  <a:lnTo>
                    <a:pt x="77" y="323"/>
                  </a:lnTo>
                  <a:lnTo>
                    <a:pt x="77" y="325"/>
                  </a:lnTo>
                  <a:lnTo>
                    <a:pt x="77" y="326"/>
                  </a:lnTo>
                  <a:lnTo>
                    <a:pt x="77" y="327"/>
                  </a:lnTo>
                  <a:lnTo>
                    <a:pt x="77" y="329"/>
                  </a:lnTo>
                  <a:lnTo>
                    <a:pt x="77" y="330"/>
                  </a:lnTo>
                  <a:lnTo>
                    <a:pt x="76" y="331"/>
                  </a:lnTo>
                  <a:lnTo>
                    <a:pt x="76" y="334"/>
                  </a:lnTo>
                  <a:lnTo>
                    <a:pt x="76" y="335"/>
                  </a:lnTo>
                  <a:lnTo>
                    <a:pt x="75" y="336"/>
                  </a:lnTo>
                  <a:lnTo>
                    <a:pt x="75" y="338"/>
                  </a:lnTo>
                  <a:lnTo>
                    <a:pt x="75" y="339"/>
                  </a:lnTo>
                  <a:lnTo>
                    <a:pt x="74" y="342"/>
                  </a:lnTo>
                  <a:lnTo>
                    <a:pt x="74" y="343"/>
                  </a:lnTo>
                  <a:lnTo>
                    <a:pt x="73" y="344"/>
                  </a:lnTo>
                  <a:lnTo>
                    <a:pt x="73" y="346"/>
                  </a:lnTo>
                  <a:lnTo>
                    <a:pt x="73" y="348"/>
                  </a:lnTo>
                  <a:lnTo>
                    <a:pt x="72" y="349"/>
                  </a:lnTo>
                  <a:lnTo>
                    <a:pt x="72" y="351"/>
                  </a:lnTo>
                  <a:lnTo>
                    <a:pt x="71" y="352"/>
                  </a:lnTo>
                  <a:lnTo>
                    <a:pt x="71" y="353"/>
                  </a:lnTo>
                  <a:lnTo>
                    <a:pt x="71" y="355"/>
                  </a:lnTo>
                  <a:lnTo>
                    <a:pt x="70" y="356"/>
                  </a:lnTo>
                  <a:lnTo>
                    <a:pt x="68" y="357"/>
                  </a:lnTo>
                  <a:lnTo>
                    <a:pt x="68" y="359"/>
                  </a:lnTo>
                  <a:lnTo>
                    <a:pt x="68" y="360"/>
                  </a:lnTo>
                  <a:lnTo>
                    <a:pt x="67" y="361"/>
                  </a:lnTo>
                  <a:lnTo>
                    <a:pt x="67" y="364"/>
                  </a:lnTo>
                  <a:lnTo>
                    <a:pt x="66" y="365"/>
                  </a:lnTo>
                  <a:lnTo>
                    <a:pt x="66" y="366"/>
                  </a:lnTo>
                  <a:lnTo>
                    <a:pt x="65" y="368"/>
                  </a:lnTo>
                  <a:lnTo>
                    <a:pt x="65" y="369"/>
                  </a:lnTo>
                  <a:lnTo>
                    <a:pt x="64" y="370"/>
                  </a:lnTo>
                  <a:lnTo>
                    <a:pt x="64" y="371"/>
                  </a:lnTo>
                  <a:lnTo>
                    <a:pt x="64" y="372"/>
                  </a:lnTo>
                  <a:lnTo>
                    <a:pt x="63" y="374"/>
                  </a:lnTo>
                  <a:lnTo>
                    <a:pt x="63" y="375"/>
                  </a:lnTo>
                  <a:lnTo>
                    <a:pt x="62" y="376"/>
                  </a:lnTo>
                  <a:lnTo>
                    <a:pt x="62" y="379"/>
                  </a:lnTo>
                  <a:lnTo>
                    <a:pt x="62" y="380"/>
                  </a:lnTo>
                  <a:lnTo>
                    <a:pt x="61" y="381"/>
                  </a:lnTo>
                  <a:lnTo>
                    <a:pt x="61" y="382"/>
                  </a:lnTo>
                  <a:lnTo>
                    <a:pt x="61" y="383"/>
                  </a:lnTo>
                  <a:lnTo>
                    <a:pt x="59" y="385"/>
                  </a:lnTo>
                  <a:lnTo>
                    <a:pt x="59" y="387"/>
                  </a:lnTo>
                  <a:lnTo>
                    <a:pt x="58" y="389"/>
                  </a:lnTo>
                  <a:lnTo>
                    <a:pt x="58" y="390"/>
                  </a:lnTo>
                  <a:lnTo>
                    <a:pt x="58" y="392"/>
                  </a:lnTo>
                  <a:lnTo>
                    <a:pt x="57" y="393"/>
                  </a:lnTo>
                  <a:lnTo>
                    <a:pt x="57" y="394"/>
                  </a:lnTo>
                  <a:lnTo>
                    <a:pt x="57" y="395"/>
                  </a:lnTo>
                  <a:lnTo>
                    <a:pt x="57" y="396"/>
                  </a:lnTo>
                  <a:lnTo>
                    <a:pt x="57" y="397"/>
                  </a:lnTo>
                  <a:lnTo>
                    <a:pt x="57" y="398"/>
                  </a:lnTo>
                  <a:lnTo>
                    <a:pt x="57" y="400"/>
                  </a:lnTo>
                  <a:lnTo>
                    <a:pt x="57" y="401"/>
                  </a:lnTo>
                  <a:lnTo>
                    <a:pt x="57" y="402"/>
                  </a:lnTo>
                  <a:lnTo>
                    <a:pt x="57" y="403"/>
                  </a:lnTo>
                  <a:lnTo>
                    <a:pt x="57" y="404"/>
                  </a:lnTo>
                  <a:lnTo>
                    <a:pt x="57" y="405"/>
                  </a:lnTo>
                  <a:lnTo>
                    <a:pt x="57" y="407"/>
                  </a:lnTo>
                  <a:lnTo>
                    <a:pt x="57" y="408"/>
                  </a:lnTo>
                  <a:lnTo>
                    <a:pt x="57" y="409"/>
                  </a:lnTo>
                  <a:lnTo>
                    <a:pt x="57" y="410"/>
                  </a:lnTo>
                  <a:lnTo>
                    <a:pt x="57" y="411"/>
                  </a:lnTo>
                  <a:lnTo>
                    <a:pt x="57" y="412"/>
                  </a:lnTo>
                  <a:lnTo>
                    <a:pt x="58" y="413"/>
                  </a:lnTo>
                  <a:lnTo>
                    <a:pt x="58" y="414"/>
                  </a:lnTo>
                  <a:lnTo>
                    <a:pt x="58" y="415"/>
                  </a:lnTo>
                  <a:lnTo>
                    <a:pt x="59" y="416"/>
                  </a:lnTo>
                  <a:lnTo>
                    <a:pt x="59" y="417"/>
                  </a:lnTo>
                  <a:lnTo>
                    <a:pt x="59" y="418"/>
                  </a:lnTo>
                  <a:lnTo>
                    <a:pt x="59" y="419"/>
                  </a:lnTo>
                  <a:lnTo>
                    <a:pt x="61" y="420"/>
                  </a:lnTo>
                  <a:lnTo>
                    <a:pt x="61" y="422"/>
                  </a:lnTo>
                  <a:lnTo>
                    <a:pt x="62" y="422"/>
                  </a:lnTo>
                  <a:lnTo>
                    <a:pt x="62" y="423"/>
                  </a:lnTo>
                  <a:lnTo>
                    <a:pt x="62" y="424"/>
                  </a:lnTo>
                  <a:lnTo>
                    <a:pt x="63" y="424"/>
                  </a:lnTo>
                  <a:lnTo>
                    <a:pt x="63" y="425"/>
                  </a:lnTo>
                  <a:lnTo>
                    <a:pt x="64" y="425"/>
                  </a:lnTo>
                  <a:lnTo>
                    <a:pt x="64" y="426"/>
                  </a:lnTo>
                  <a:lnTo>
                    <a:pt x="65" y="427"/>
                  </a:lnTo>
                  <a:lnTo>
                    <a:pt x="66" y="428"/>
                  </a:lnTo>
                  <a:lnTo>
                    <a:pt x="67" y="428"/>
                  </a:lnTo>
                  <a:lnTo>
                    <a:pt x="68" y="429"/>
                  </a:lnTo>
                  <a:lnTo>
                    <a:pt x="68" y="430"/>
                  </a:lnTo>
                  <a:lnTo>
                    <a:pt x="70" y="430"/>
                  </a:lnTo>
                  <a:lnTo>
                    <a:pt x="71" y="430"/>
                  </a:lnTo>
                  <a:lnTo>
                    <a:pt x="71" y="431"/>
                  </a:lnTo>
                  <a:lnTo>
                    <a:pt x="72" y="431"/>
                  </a:lnTo>
                  <a:lnTo>
                    <a:pt x="73" y="432"/>
                  </a:lnTo>
                  <a:lnTo>
                    <a:pt x="74" y="432"/>
                  </a:lnTo>
                  <a:lnTo>
                    <a:pt x="75" y="433"/>
                  </a:lnTo>
                  <a:lnTo>
                    <a:pt x="76" y="434"/>
                  </a:lnTo>
                  <a:lnTo>
                    <a:pt x="77" y="434"/>
                  </a:lnTo>
                  <a:lnTo>
                    <a:pt x="79" y="434"/>
                  </a:lnTo>
                  <a:lnTo>
                    <a:pt x="80" y="435"/>
                  </a:lnTo>
                  <a:lnTo>
                    <a:pt x="81" y="437"/>
                  </a:lnTo>
                  <a:lnTo>
                    <a:pt x="82" y="437"/>
                  </a:lnTo>
                  <a:lnTo>
                    <a:pt x="83" y="437"/>
                  </a:lnTo>
                  <a:lnTo>
                    <a:pt x="84" y="438"/>
                  </a:lnTo>
                  <a:lnTo>
                    <a:pt x="86" y="439"/>
                  </a:lnTo>
                  <a:lnTo>
                    <a:pt x="89" y="439"/>
                  </a:lnTo>
                  <a:lnTo>
                    <a:pt x="89" y="440"/>
                  </a:lnTo>
                  <a:lnTo>
                    <a:pt x="91" y="440"/>
                  </a:lnTo>
                  <a:lnTo>
                    <a:pt x="91" y="441"/>
                  </a:lnTo>
                  <a:lnTo>
                    <a:pt x="93" y="441"/>
                  </a:lnTo>
                  <a:lnTo>
                    <a:pt x="95" y="441"/>
                  </a:lnTo>
                  <a:lnTo>
                    <a:pt x="96" y="442"/>
                  </a:lnTo>
                  <a:lnTo>
                    <a:pt x="98" y="442"/>
                  </a:lnTo>
                  <a:lnTo>
                    <a:pt x="100" y="442"/>
                  </a:lnTo>
                  <a:lnTo>
                    <a:pt x="100" y="443"/>
                  </a:lnTo>
                  <a:lnTo>
                    <a:pt x="102" y="443"/>
                  </a:lnTo>
                  <a:lnTo>
                    <a:pt x="103" y="443"/>
                  </a:lnTo>
                  <a:lnTo>
                    <a:pt x="104" y="443"/>
                  </a:lnTo>
                  <a:lnTo>
                    <a:pt x="105" y="443"/>
                  </a:lnTo>
                  <a:lnTo>
                    <a:pt x="107" y="443"/>
                  </a:lnTo>
                  <a:lnTo>
                    <a:pt x="108" y="443"/>
                  </a:lnTo>
                  <a:lnTo>
                    <a:pt x="109" y="443"/>
                  </a:lnTo>
                  <a:lnTo>
                    <a:pt x="110" y="443"/>
                  </a:lnTo>
                  <a:lnTo>
                    <a:pt x="111" y="443"/>
                  </a:lnTo>
                  <a:lnTo>
                    <a:pt x="112" y="443"/>
                  </a:lnTo>
                  <a:lnTo>
                    <a:pt x="113" y="443"/>
                  </a:lnTo>
                  <a:lnTo>
                    <a:pt x="113" y="442"/>
                  </a:lnTo>
                  <a:lnTo>
                    <a:pt x="114" y="442"/>
                  </a:lnTo>
                  <a:lnTo>
                    <a:pt x="116" y="442"/>
                  </a:lnTo>
                  <a:lnTo>
                    <a:pt x="116" y="441"/>
                  </a:lnTo>
                  <a:lnTo>
                    <a:pt x="117" y="441"/>
                  </a:lnTo>
                  <a:lnTo>
                    <a:pt x="118" y="441"/>
                  </a:lnTo>
                  <a:lnTo>
                    <a:pt x="118" y="440"/>
                  </a:lnTo>
                  <a:lnTo>
                    <a:pt x="119" y="440"/>
                  </a:lnTo>
                  <a:lnTo>
                    <a:pt x="119" y="439"/>
                  </a:lnTo>
                  <a:lnTo>
                    <a:pt x="120" y="439"/>
                  </a:lnTo>
                  <a:lnTo>
                    <a:pt x="121" y="438"/>
                  </a:lnTo>
                  <a:lnTo>
                    <a:pt x="122" y="437"/>
                  </a:lnTo>
                  <a:lnTo>
                    <a:pt x="123" y="435"/>
                  </a:lnTo>
                  <a:lnTo>
                    <a:pt x="125" y="434"/>
                  </a:lnTo>
                  <a:lnTo>
                    <a:pt x="126" y="433"/>
                  </a:lnTo>
                  <a:lnTo>
                    <a:pt x="127" y="432"/>
                  </a:lnTo>
                  <a:lnTo>
                    <a:pt x="128" y="431"/>
                  </a:lnTo>
                  <a:lnTo>
                    <a:pt x="129" y="430"/>
                  </a:lnTo>
                  <a:lnTo>
                    <a:pt x="130" y="430"/>
                  </a:lnTo>
                  <a:lnTo>
                    <a:pt x="130" y="429"/>
                  </a:lnTo>
                  <a:lnTo>
                    <a:pt x="131" y="429"/>
                  </a:lnTo>
                  <a:lnTo>
                    <a:pt x="131" y="428"/>
                  </a:lnTo>
                  <a:lnTo>
                    <a:pt x="132" y="428"/>
                  </a:lnTo>
                  <a:lnTo>
                    <a:pt x="133" y="427"/>
                  </a:lnTo>
                  <a:lnTo>
                    <a:pt x="135" y="426"/>
                  </a:lnTo>
                  <a:lnTo>
                    <a:pt x="136" y="426"/>
                  </a:lnTo>
                  <a:lnTo>
                    <a:pt x="136" y="425"/>
                  </a:lnTo>
                  <a:lnTo>
                    <a:pt x="137" y="424"/>
                  </a:lnTo>
                  <a:lnTo>
                    <a:pt x="138" y="424"/>
                  </a:lnTo>
                  <a:lnTo>
                    <a:pt x="139" y="423"/>
                  </a:lnTo>
                  <a:lnTo>
                    <a:pt x="140" y="423"/>
                  </a:lnTo>
                  <a:lnTo>
                    <a:pt x="140" y="422"/>
                  </a:lnTo>
                  <a:lnTo>
                    <a:pt x="141" y="422"/>
                  </a:lnTo>
                  <a:lnTo>
                    <a:pt x="142" y="422"/>
                  </a:lnTo>
                  <a:lnTo>
                    <a:pt x="144" y="420"/>
                  </a:lnTo>
                  <a:lnTo>
                    <a:pt x="145" y="419"/>
                  </a:lnTo>
                  <a:lnTo>
                    <a:pt x="146" y="419"/>
                  </a:lnTo>
                  <a:lnTo>
                    <a:pt x="147" y="418"/>
                  </a:lnTo>
                  <a:lnTo>
                    <a:pt x="148" y="417"/>
                  </a:lnTo>
                  <a:lnTo>
                    <a:pt x="149" y="417"/>
                  </a:lnTo>
                  <a:lnTo>
                    <a:pt x="151" y="416"/>
                  </a:lnTo>
                  <a:lnTo>
                    <a:pt x="151" y="415"/>
                  </a:lnTo>
                  <a:lnTo>
                    <a:pt x="153" y="415"/>
                  </a:lnTo>
                  <a:lnTo>
                    <a:pt x="154" y="415"/>
                  </a:lnTo>
                  <a:lnTo>
                    <a:pt x="155" y="414"/>
                  </a:lnTo>
                  <a:lnTo>
                    <a:pt x="156" y="413"/>
                  </a:lnTo>
                  <a:lnTo>
                    <a:pt x="157" y="413"/>
                  </a:lnTo>
                  <a:lnTo>
                    <a:pt x="158" y="412"/>
                  </a:lnTo>
                  <a:lnTo>
                    <a:pt x="159" y="412"/>
                  </a:lnTo>
                  <a:lnTo>
                    <a:pt x="160" y="411"/>
                  </a:lnTo>
                  <a:lnTo>
                    <a:pt x="162" y="411"/>
                  </a:lnTo>
                  <a:lnTo>
                    <a:pt x="163" y="410"/>
                  </a:lnTo>
                  <a:lnTo>
                    <a:pt x="164" y="409"/>
                  </a:lnTo>
                  <a:lnTo>
                    <a:pt x="165" y="409"/>
                  </a:lnTo>
                  <a:lnTo>
                    <a:pt x="166" y="408"/>
                  </a:lnTo>
                  <a:lnTo>
                    <a:pt x="167" y="407"/>
                  </a:lnTo>
                  <a:lnTo>
                    <a:pt x="168" y="407"/>
                  </a:lnTo>
                  <a:lnTo>
                    <a:pt x="169" y="405"/>
                  </a:lnTo>
                  <a:lnTo>
                    <a:pt x="170" y="404"/>
                  </a:lnTo>
                  <a:lnTo>
                    <a:pt x="172" y="404"/>
                  </a:lnTo>
                  <a:lnTo>
                    <a:pt x="172" y="403"/>
                  </a:lnTo>
                  <a:lnTo>
                    <a:pt x="173" y="403"/>
                  </a:lnTo>
                  <a:lnTo>
                    <a:pt x="174" y="402"/>
                  </a:lnTo>
                  <a:lnTo>
                    <a:pt x="175" y="402"/>
                  </a:lnTo>
                  <a:lnTo>
                    <a:pt x="175" y="401"/>
                  </a:lnTo>
                  <a:lnTo>
                    <a:pt x="176" y="400"/>
                  </a:lnTo>
                  <a:lnTo>
                    <a:pt x="177" y="400"/>
                  </a:lnTo>
                  <a:lnTo>
                    <a:pt x="178" y="399"/>
                  </a:lnTo>
                  <a:lnTo>
                    <a:pt x="179" y="398"/>
                  </a:lnTo>
                  <a:lnTo>
                    <a:pt x="179" y="397"/>
                  </a:lnTo>
                  <a:lnTo>
                    <a:pt x="181" y="396"/>
                  </a:lnTo>
                  <a:lnTo>
                    <a:pt x="181" y="395"/>
                  </a:lnTo>
                  <a:lnTo>
                    <a:pt x="182" y="394"/>
                  </a:lnTo>
                  <a:lnTo>
                    <a:pt x="183" y="394"/>
                  </a:lnTo>
                  <a:lnTo>
                    <a:pt x="183" y="393"/>
                  </a:lnTo>
                  <a:lnTo>
                    <a:pt x="183" y="392"/>
                  </a:lnTo>
                  <a:lnTo>
                    <a:pt x="184" y="390"/>
                  </a:lnTo>
                  <a:lnTo>
                    <a:pt x="184" y="389"/>
                  </a:lnTo>
                  <a:lnTo>
                    <a:pt x="185" y="389"/>
                  </a:lnTo>
                  <a:lnTo>
                    <a:pt x="185" y="388"/>
                  </a:lnTo>
                  <a:lnTo>
                    <a:pt x="186" y="387"/>
                  </a:lnTo>
                  <a:lnTo>
                    <a:pt x="187" y="386"/>
                  </a:lnTo>
                  <a:lnTo>
                    <a:pt x="187" y="385"/>
                  </a:lnTo>
                  <a:lnTo>
                    <a:pt x="187" y="384"/>
                  </a:lnTo>
                  <a:lnTo>
                    <a:pt x="188" y="383"/>
                  </a:lnTo>
                  <a:lnTo>
                    <a:pt x="190" y="383"/>
                  </a:lnTo>
                  <a:lnTo>
                    <a:pt x="190" y="382"/>
                  </a:lnTo>
                  <a:lnTo>
                    <a:pt x="190" y="381"/>
                  </a:lnTo>
                  <a:lnTo>
                    <a:pt x="191" y="380"/>
                  </a:lnTo>
                  <a:lnTo>
                    <a:pt x="191" y="379"/>
                  </a:lnTo>
                  <a:lnTo>
                    <a:pt x="192" y="379"/>
                  </a:lnTo>
                  <a:lnTo>
                    <a:pt x="192" y="378"/>
                  </a:lnTo>
                  <a:lnTo>
                    <a:pt x="192" y="376"/>
                  </a:lnTo>
                  <a:lnTo>
                    <a:pt x="193" y="375"/>
                  </a:lnTo>
                  <a:lnTo>
                    <a:pt x="194" y="374"/>
                  </a:lnTo>
                  <a:lnTo>
                    <a:pt x="194" y="373"/>
                  </a:lnTo>
                  <a:lnTo>
                    <a:pt x="195" y="373"/>
                  </a:lnTo>
                  <a:lnTo>
                    <a:pt x="196" y="371"/>
                  </a:lnTo>
                  <a:lnTo>
                    <a:pt x="196" y="370"/>
                  </a:lnTo>
                  <a:lnTo>
                    <a:pt x="197" y="370"/>
                  </a:lnTo>
                  <a:lnTo>
                    <a:pt x="197" y="369"/>
                  </a:lnTo>
                  <a:lnTo>
                    <a:pt x="199" y="368"/>
                  </a:lnTo>
                  <a:lnTo>
                    <a:pt x="200" y="367"/>
                  </a:lnTo>
                  <a:lnTo>
                    <a:pt x="201" y="366"/>
                  </a:lnTo>
                  <a:lnTo>
                    <a:pt x="202" y="365"/>
                  </a:lnTo>
                  <a:lnTo>
                    <a:pt x="203" y="364"/>
                  </a:lnTo>
                  <a:lnTo>
                    <a:pt x="204" y="364"/>
                  </a:lnTo>
                  <a:lnTo>
                    <a:pt x="205" y="363"/>
                  </a:lnTo>
                  <a:lnTo>
                    <a:pt x="205" y="361"/>
                  </a:lnTo>
                  <a:lnTo>
                    <a:pt x="206" y="361"/>
                  </a:lnTo>
                  <a:lnTo>
                    <a:pt x="206" y="360"/>
                  </a:lnTo>
                  <a:lnTo>
                    <a:pt x="208" y="360"/>
                  </a:lnTo>
                  <a:lnTo>
                    <a:pt x="208" y="359"/>
                  </a:lnTo>
                  <a:lnTo>
                    <a:pt x="209" y="359"/>
                  </a:lnTo>
                  <a:lnTo>
                    <a:pt x="210" y="359"/>
                  </a:lnTo>
                  <a:lnTo>
                    <a:pt x="210" y="358"/>
                  </a:lnTo>
                  <a:lnTo>
                    <a:pt x="211" y="357"/>
                  </a:lnTo>
                  <a:lnTo>
                    <a:pt x="212" y="357"/>
                  </a:lnTo>
                  <a:lnTo>
                    <a:pt x="213" y="356"/>
                  </a:lnTo>
                  <a:lnTo>
                    <a:pt x="214" y="356"/>
                  </a:lnTo>
                  <a:lnTo>
                    <a:pt x="214" y="355"/>
                  </a:lnTo>
                  <a:lnTo>
                    <a:pt x="215" y="355"/>
                  </a:lnTo>
                  <a:lnTo>
                    <a:pt x="216" y="355"/>
                  </a:lnTo>
                  <a:lnTo>
                    <a:pt x="218" y="353"/>
                  </a:lnTo>
                  <a:lnTo>
                    <a:pt x="219" y="353"/>
                  </a:lnTo>
                  <a:lnTo>
                    <a:pt x="219" y="352"/>
                  </a:lnTo>
                  <a:lnTo>
                    <a:pt x="220" y="352"/>
                  </a:lnTo>
                  <a:lnTo>
                    <a:pt x="221" y="351"/>
                  </a:lnTo>
                  <a:lnTo>
                    <a:pt x="222" y="350"/>
                  </a:lnTo>
                  <a:lnTo>
                    <a:pt x="223" y="350"/>
                  </a:lnTo>
                  <a:lnTo>
                    <a:pt x="223" y="349"/>
                  </a:lnTo>
                  <a:lnTo>
                    <a:pt x="224" y="349"/>
                  </a:lnTo>
                  <a:lnTo>
                    <a:pt x="225" y="349"/>
                  </a:lnTo>
                  <a:lnTo>
                    <a:pt x="225" y="348"/>
                  </a:lnTo>
                  <a:lnTo>
                    <a:pt x="227" y="348"/>
                  </a:lnTo>
                  <a:lnTo>
                    <a:pt x="228" y="346"/>
                  </a:lnTo>
                  <a:lnTo>
                    <a:pt x="229" y="345"/>
                  </a:lnTo>
                  <a:lnTo>
                    <a:pt x="230" y="344"/>
                  </a:lnTo>
                  <a:lnTo>
                    <a:pt x="231" y="344"/>
                  </a:lnTo>
                  <a:lnTo>
                    <a:pt x="232" y="343"/>
                  </a:lnTo>
                  <a:lnTo>
                    <a:pt x="233" y="342"/>
                  </a:lnTo>
                  <a:lnTo>
                    <a:pt x="234" y="342"/>
                  </a:lnTo>
                  <a:lnTo>
                    <a:pt x="234" y="341"/>
                  </a:lnTo>
                  <a:lnTo>
                    <a:pt x="236" y="341"/>
                  </a:lnTo>
                  <a:lnTo>
                    <a:pt x="237" y="340"/>
                  </a:lnTo>
                  <a:lnTo>
                    <a:pt x="238" y="340"/>
                  </a:lnTo>
                  <a:lnTo>
                    <a:pt x="239" y="339"/>
                  </a:lnTo>
                  <a:lnTo>
                    <a:pt x="240" y="338"/>
                  </a:lnTo>
                  <a:lnTo>
                    <a:pt x="241" y="337"/>
                  </a:lnTo>
                  <a:lnTo>
                    <a:pt x="241" y="336"/>
                  </a:lnTo>
                  <a:lnTo>
                    <a:pt x="242" y="336"/>
                  </a:lnTo>
                  <a:lnTo>
                    <a:pt x="243" y="336"/>
                  </a:lnTo>
                  <a:lnTo>
                    <a:pt x="243" y="335"/>
                  </a:lnTo>
                  <a:lnTo>
                    <a:pt x="245" y="335"/>
                  </a:lnTo>
                  <a:lnTo>
                    <a:pt x="246" y="334"/>
                  </a:lnTo>
                  <a:lnTo>
                    <a:pt x="247" y="334"/>
                  </a:lnTo>
                  <a:lnTo>
                    <a:pt x="248" y="333"/>
                  </a:lnTo>
                  <a:lnTo>
                    <a:pt x="249" y="331"/>
                  </a:lnTo>
                  <a:lnTo>
                    <a:pt x="250" y="331"/>
                  </a:lnTo>
                  <a:lnTo>
                    <a:pt x="251" y="330"/>
                  </a:lnTo>
                  <a:lnTo>
                    <a:pt x="252" y="330"/>
                  </a:lnTo>
                  <a:lnTo>
                    <a:pt x="254" y="329"/>
                  </a:lnTo>
                  <a:lnTo>
                    <a:pt x="255" y="329"/>
                  </a:lnTo>
                  <a:lnTo>
                    <a:pt x="256" y="329"/>
                  </a:lnTo>
                  <a:lnTo>
                    <a:pt x="257" y="329"/>
                  </a:lnTo>
                  <a:lnTo>
                    <a:pt x="258" y="329"/>
                  </a:lnTo>
                  <a:lnTo>
                    <a:pt x="259" y="328"/>
                  </a:lnTo>
                  <a:lnTo>
                    <a:pt x="260" y="328"/>
                  </a:lnTo>
                  <a:lnTo>
                    <a:pt x="261" y="328"/>
                  </a:lnTo>
                  <a:lnTo>
                    <a:pt x="264" y="328"/>
                  </a:lnTo>
                  <a:lnTo>
                    <a:pt x="265" y="328"/>
                  </a:lnTo>
                  <a:lnTo>
                    <a:pt x="266" y="328"/>
                  </a:lnTo>
                  <a:lnTo>
                    <a:pt x="267" y="328"/>
                  </a:lnTo>
                  <a:lnTo>
                    <a:pt x="268" y="328"/>
                  </a:lnTo>
                  <a:lnTo>
                    <a:pt x="268" y="329"/>
                  </a:lnTo>
                  <a:lnTo>
                    <a:pt x="269" y="329"/>
                  </a:lnTo>
                  <a:lnTo>
                    <a:pt x="270" y="329"/>
                  </a:lnTo>
                  <a:lnTo>
                    <a:pt x="271" y="329"/>
                  </a:lnTo>
                  <a:lnTo>
                    <a:pt x="273" y="329"/>
                  </a:lnTo>
                  <a:lnTo>
                    <a:pt x="274" y="329"/>
                  </a:lnTo>
                  <a:lnTo>
                    <a:pt x="275" y="330"/>
                  </a:lnTo>
                  <a:lnTo>
                    <a:pt x="277" y="330"/>
                  </a:lnTo>
                  <a:lnTo>
                    <a:pt x="277" y="331"/>
                  </a:lnTo>
                  <a:lnTo>
                    <a:pt x="278" y="331"/>
                  </a:lnTo>
                  <a:lnTo>
                    <a:pt x="279" y="331"/>
                  </a:lnTo>
                  <a:lnTo>
                    <a:pt x="280" y="333"/>
                  </a:lnTo>
                  <a:lnTo>
                    <a:pt x="282" y="333"/>
                  </a:lnTo>
                  <a:lnTo>
                    <a:pt x="283" y="334"/>
                  </a:lnTo>
                  <a:lnTo>
                    <a:pt x="284" y="334"/>
                  </a:lnTo>
                  <a:lnTo>
                    <a:pt x="285" y="335"/>
                  </a:lnTo>
                  <a:lnTo>
                    <a:pt x="286" y="335"/>
                  </a:lnTo>
                  <a:lnTo>
                    <a:pt x="287" y="336"/>
                  </a:lnTo>
                  <a:lnTo>
                    <a:pt x="288" y="336"/>
                  </a:lnTo>
                  <a:lnTo>
                    <a:pt x="289" y="336"/>
                  </a:lnTo>
                  <a:lnTo>
                    <a:pt x="291" y="337"/>
                  </a:lnTo>
                  <a:lnTo>
                    <a:pt x="291" y="338"/>
                  </a:lnTo>
                  <a:lnTo>
                    <a:pt x="292" y="338"/>
                  </a:lnTo>
                  <a:lnTo>
                    <a:pt x="293" y="338"/>
                  </a:lnTo>
                  <a:lnTo>
                    <a:pt x="294" y="339"/>
                  </a:lnTo>
                  <a:lnTo>
                    <a:pt x="295" y="340"/>
                  </a:lnTo>
                  <a:lnTo>
                    <a:pt x="296" y="340"/>
                  </a:lnTo>
                  <a:lnTo>
                    <a:pt x="297" y="341"/>
                  </a:lnTo>
                  <a:lnTo>
                    <a:pt x="298" y="341"/>
                  </a:lnTo>
                  <a:lnTo>
                    <a:pt x="299" y="342"/>
                  </a:lnTo>
                  <a:lnTo>
                    <a:pt x="301" y="342"/>
                  </a:lnTo>
                  <a:lnTo>
                    <a:pt x="302" y="343"/>
                  </a:lnTo>
                  <a:lnTo>
                    <a:pt x="303" y="344"/>
                  </a:lnTo>
                  <a:lnTo>
                    <a:pt x="304" y="344"/>
                  </a:lnTo>
                  <a:lnTo>
                    <a:pt x="304" y="345"/>
                  </a:lnTo>
                  <a:lnTo>
                    <a:pt x="305" y="345"/>
                  </a:lnTo>
                  <a:lnTo>
                    <a:pt x="306" y="346"/>
                  </a:lnTo>
                  <a:lnTo>
                    <a:pt x="307" y="346"/>
                  </a:lnTo>
                  <a:lnTo>
                    <a:pt x="308" y="348"/>
                  </a:lnTo>
                  <a:lnTo>
                    <a:pt x="310" y="349"/>
                  </a:lnTo>
                  <a:lnTo>
                    <a:pt x="311" y="349"/>
                  </a:lnTo>
                  <a:lnTo>
                    <a:pt x="312" y="350"/>
                  </a:lnTo>
                  <a:lnTo>
                    <a:pt x="313" y="350"/>
                  </a:lnTo>
                  <a:lnTo>
                    <a:pt x="313" y="351"/>
                  </a:lnTo>
                  <a:lnTo>
                    <a:pt x="314" y="351"/>
                  </a:lnTo>
                  <a:lnTo>
                    <a:pt x="315" y="351"/>
                  </a:lnTo>
                  <a:lnTo>
                    <a:pt x="315" y="352"/>
                  </a:lnTo>
                  <a:lnTo>
                    <a:pt x="316" y="352"/>
                  </a:lnTo>
                  <a:lnTo>
                    <a:pt x="317" y="353"/>
                  </a:lnTo>
                  <a:lnTo>
                    <a:pt x="319" y="353"/>
                  </a:lnTo>
                  <a:lnTo>
                    <a:pt x="320" y="353"/>
                  </a:lnTo>
                  <a:lnTo>
                    <a:pt x="321" y="353"/>
                  </a:lnTo>
                  <a:lnTo>
                    <a:pt x="322" y="353"/>
                  </a:lnTo>
                  <a:lnTo>
                    <a:pt x="322" y="354"/>
                  </a:lnTo>
                  <a:lnTo>
                    <a:pt x="323" y="354"/>
                  </a:lnTo>
                  <a:lnTo>
                    <a:pt x="324" y="354"/>
                  </a:lnTo>
                  <a:lnTo>
                    <a:pt x="325" y="354"/>
                  </a:lnTo>
                  <a:lnTo>
                    <a:pt x="326" y="354"/>
                  </a:lnTo>
                  <a:lnTo>
                    <a:pt x="328" y="354"/>
                  </a:lnTo>
                  <a:lnTo>
                    <a:pt x="329" y="354"/>
                  </a:lnTo>
                  <a:lnTo>
                    <a:pt x="330" y="354"/>
                  </a:lnTo>
                  <a:lnTo>
                    <a:pt x="331" y="354"/>
                  </a:lnTo>
                  <a:lnTo>
                    <a:pt x="332" y="354"/>
                  </a:lnTo>
                  <a:lnTo>
                    <a:pt x="333" y="354"/>
                  </a:lnTo>
                  <a:lnTo>
                    <a:pt x="334" y="355"/>
                  </a:lnTo>
                  <a:lnTo>
                    <a:pt x="335" y="355"/>
                  </a:lnTo>
                  <a:lnTo>
                    <a:pt x="337" y="355"/>
                  </a:lnTo>
                  <a:lnTo>
                    <a:pt x="338" y="355"/>
                  </a:lnTo>
                  <a:lnTo>
                    <a:pt x="339" y="355"/>
                  </a:lnTo>
                  <a:lnTo>
                    <a:pt x="340" y="355"/>
                  </a:lnTo>
                  <a:lnTo>
                    <a:pt x="341" y="355"/>
                  </a:lnTo>
                  <a:lnTo>
                    <a:pt x="342" y="355"/>
                  </a:lnTo>
                  <a:lnTo>
                    <a:pt x="343" y="355"/>
                  </a:lnTo>
                  <a:lnTo>
                    <a:pt x="344" y="355"/>
                  </a:lnTo>
                  <a:lnTo>
                    <a:pt x="345" y="355"/>
                  </a:lnTo>
                  <a:lnTo>
                    <a:pt x="347" y="355"/>
                  </a:lnTo>
                  <a:lnTo>
                    <a:pt x="348" y="355"/>
                  </a:lnTo>
                  <a:lnTo>
                    <a:pt x="349" y="355"/>
                  </a:lnTo>
                  <a:lnTo>
                    <a:pt x="350" y="355"/>
                  </a:lnTo>
                  <a:lnTo>
                    <a:pt x="351" y="355"/>
                  </a:lnTo>
                  <a:lnTo>
                    <a:pt x="352" y="355"/>
                  </a:lnTo>
                  <a:lnTo>
                    <a:pt x="353" y="355"/>
                  </a:lnTo>
                  <a:lnTo>
                    <a:pt x="354" y="355"/>
                  </a:lnTo>
                  <a:lnTo>
                    <a:pt x="356" y="355"/>
                  </a:lnTo>
                  <a:lnTo>
                    <a:pt x="357" y="355"/>
                  </a:lnTo>
                  <a:lnTo>
                    <a:pt x="358" y="355"/>
                  </a:lnTo>
                  <a:lnTo>
                    <a:pt x="359" y="355"/>
                  </a:lnTo>
                  <a:lnTo>
                    <a:pt x="360" y="355"/>
                  </a:lnTo>
                  <a:lnTo>
                    <a:pt x="362" y="355"/>
                  </a:lnTo>
                  <a:lnTo>
                    <a:pt x="365" y="355"/>
                  </a:lnTo>
                  <a:lnTo>
                    <a:pt x="366" y="354"/>
                  </a:lnTo>
                  <a:lnTo>
                    <a:pt x="367" y="354"/>
                  </a:lnTo>
                  <a:lnTo>
                    <a:pt x="368" y="354"/>
                  </a:lnTo>
                  <a:lnTo>
                    <a:pt x="369" y="354"/>
                  </a:lnTo>
                  <a:lnTo>
                    <a:pt x="370" y="354"/>
                  </a:lnTo>
                  <a:lnTo>
                    <a:pt x="371" y="354"/>
                  </a:lnTo>
                  <a:lnTo>
                    <a:pt x="372" y="354"/>
                  </a:lnTo>
                  <a:lnTo>
                    <a:pt x="374" y="354"/>
                  </a:lnTo>
                  <a:lnTo>
                    <a:pt x="375" y="354"/>
                  </a:lnTo>
                  <a:lnTo>
                    <a:pt x="376" y="354"/>
                  </a:lnTo>
                  <a:lnTo>
                    <a:pt x="377" y="354"/>
                  </a:lnTo>
                  <a:lnTo>
                    <a:pt x="378" y="354"/>
                  </a:lnTo>
                  <a:lnTo>
                    <a:pt x="380" y="354"/>
                  </a:lnTo>
                  <a:lnTo>
                    <a:pt x="381" y="354"/>
                  </a:lnTo>
                  <a:lnTo>
                    <a:pt x="382" y="354"/>
                  </a:lnTo>
                  <a:lnTo>
                    <a:pt x="384" y="354"/>
                  </a:lnTo>
                  <a:lnTo>
                    <a:pt x="385" y="354"/>
                  </a:lnTo>
                  <a:lnTo>
                    <a:pt x="386" y="354"/>
                  </a:lnTo>
                  <a:lnTo>
                    <a:pt x="387" y="353"/>
                  </a:lnTo>
                  <a:lnTo>
                    <a:pt x="388" y="353"/>
                  </a:lnTo>
                  <a:lnTo>
                    <a:pt x="389" y="353"/>
                  </a:lnTo>
                  <a:lnTo>
                    <a:pt x="390" y="353"/>
                  </a:lnTo>
                  <a:lnTo>
                    <a:pt x="391" y="353"/>
                  </a:lnTo>
                  <a:lnTo>
                    <a:pt x="393" y="353"/>
                  </a:lnTo>
                  <a:lnTo>
                    <a:pt x="394" y="353"/>
                  </a:lnTo>
                  <a:lnTo>
                    <a:pt x="395" y="352"/>
                  </a:lnTo>
                  <a:lnTo>
                    <a:pt x="396" y="352"/>
                  </a:lnTo>
                  <a:lnTo>
                    <a:pt x="398" y="351"/>
                  </a:lnTo>
                  <a:lnTo>
                    <a:pt x="399" y="351"/>
                  </a:lnTo>
                  <a:lnTo>
                    <a:pt x="400" y="351"/>
                  </a:lnTo>
                  <a:lnTo>
                    <a:pt x="402" y="351"/>
                  </a:lnTo>
                  <a:lnTo>
                    <a:pt x="403" y="350"/>
                  </a:lnTo>
                  <a:lnTo>
                    <a:pt x="404" y="349"/>
                  </a:lnTo>
                  <a:lnTo>
                    <a:pt x="405" y="349"/>
                  </a:lnTo>
                  <a:lnTo>
                    <a:pt x="406" y="349"/>
                  </a:lnTo>
                  <a:lnTo>
                    <a:pt x="407" y="348"/>
                  </a:lnTo>
                  <a:lnTo>
                    <a:pt x="408" y="346"/>
                  </a:lnTo>
                  <a:lnTo>
                    <a:pt x="409" y="346"/>
                  </a:lnTo>
                  <a:lnTo>
                    <a:pt x="411" y="346"/>
                  </a:lnTo>
                  <a:lnTo>
                    <a:pt x="412" y="346"/>
                  </a:lnTo>
                  <a:lnTo>
                    <a:pt x="412" y="345"/>
                  </a:lnTo>
                  <a:lnTo>
                    <a:pt x="413" y="345"/>
                  </a:lnTo>
                  <a:lnTo>
                    <a:pt x="414" y="344"/>
                  </a:lnTo>
                  <a:lnTo>
                    <a:pt x="415" y="344"/>
                  </a:lnTo>
                  <a:lnTo>
                    <a:pt x="416" y="344"/>
                  </a:lnTo>
                  <a:lnTo>
                    <a:pt x="416" y="343"/>
                  </a:lnTo>
                  <a:lnTo>
                    <a:pt x="417" y="343"/>
                  </a:lnTo>
                  <a:lnTo>
                    <a:pt x="418" y="343"/>
                  </a:lnTo>
                  <a:lnTo>
                    <a:pt x="420" y="342"/>
                  </a:lnTo>
                  <a:lnTo>
                    <a:pt x="421" y="342"/>
                  </a:lnTo>
                  <a:lnTo>
                    <a:pt x="422" y="342"/>
                  </a:lnTo>
                  <a:lnTo>
                    <a:pt x="423" y="342"/>
                  </a:lnTo>
                  <a:lnTo>
                    <a:pt x="424" y="341"/>
                  </a:lnTo>
                  <a:lnTo>
                    <a:pt x="425" y="341"/>
                  </a:lnTo>
                  <a:lnTo>
                    <a:pt x="426" y="341"/>
                  </a:lnTo>
                  <a:lnTo>
                    <a:pt x="427" y="340"/>
                  </a:lnTo>
                  <a:lnTo>
                    <a:pt x="428" y="340"/>
                  </a:lnTo>
                  <a:lnTo>
                    <a:pt x="430" y="340"/>
                  </a:lnTo>
                  <a:lnTo>
                    <a:pt x="431" y="340"/>
                  </a:lnTo>
                  <a:lnTo>
                    <a:pt x="432" y="340"/>
                  </a:lnTo>
                  <a:lnTo>
                    <a:pt x="433" y="340"/>
                  </a:lnTo>
                  <a:lnTo>
                    <a:pt x="434" y="340"/>
                  </a:lnTo>
                  <a:lnTo>
                    <a:pt x="435" y="340"/>
                  </a:lnTo>
                  <a:lnTo>
                    <a:pt x="436" y="340"/>
                  </a:lnTo>
                  <a:lnTo>
                    <a:pt x="437" y="339"/>
                  </a:lnTo>
                  <a:lnTo>
                    <a:pt x="439" y="339"/>
                  </a:lnTo>
                  <a:lnTo>
                    <a:pt x="441" y="339"/>
                  </a:lnTo>
                  <a:lnTo>
                    <a:pt x="442" y="339"/>
                  </a:lnTo>
                  <a:lnTo>
                    <a:pt x="443" y="339"/>
                  </a:lnTo>
                  <a:lnTo>
                    <a:pt x="444" y="339"/>
                  </a:lnTo>
                  <a:lnTo>
                    <a:pt x="445" y="339"/>
                  </a:lnTo>
                  <a:lnTo>
                    <a:pt x="446" y="339"/>
                  </a:lnTo>
                  <a:lnTo>
                    <a:pt x="448" y="339"/>
                  </a:lnTo>
                  <a:lnTo>
                    <a:pt x="449" y="339"/>
                  </a:lnTo>
                  <a:lnTo>
                    <a:pt x="450" y="339"/>
                  </a:lnTo>
                  <a:lnTo>
                    <a:pt x="451" y="339"/>
                  </a:lnTo>
                  <a:lnTo>
                    <a:pt x="452" y="339"/>
                  </a:lnTo>
                  <a:lnTo>
                    <a:pt x="453" y="339"/>
                  </a:lnTo>
                  <a:lnTo>
                    <a:pt x="454" y="339"/>
                  </a:lnTo>
                  <a:lnTo>
                    <a:pt x="455" y="339"/>
                  </a:lnTo>
                  <a:lnTo>
                    <a:pt x="457" y="339"/>
                  </a:lnTo>
                  <a:lnTo>
                    <a:pt x="458" y="339"/>
                  </a:lnTo>
                  <a:lnTo>
                    <a:pt x="459" y="339"/>
                  </a:lnTo>
                  <a:lnTo>
                    <a:pt x="460" y="339"/>
                  </a:lnTo>
                  <a:lnTo>
                    <a:pt x="461" y="339"/>
                  </a:lnTo>
                  <a:lnTo>
                    <a:pt x="462" y="339"/>
                  </a:lnTo>
                  <a:lnTo>
                    <a:pt x="463" y="339"/>
                  </a:lnTo>
                  <a:lnTo>
                    <a:pt x="464" y="339"/>
                  </a:lnTo>
                  <a:lnTo>
                    <a:pt x="466" y="339"/>
                  </a:lnTo>
                  <a:lnTo>
                    <a:pt x="467" y="339"/>
                  </a:lnTo>
                  <a:lnTo>
                    <a:pt x="468" y="339"/>
                  </a:lnTo>
                  <a:lnTo>
                    <a:pt x="469" y="339"/>
                  </a:lnTo>
                  <a:lnTo>
                    <a:pt x="470" y="339"/>
                  </a:lnTo>
                  <a:lnTo>
                    <a:pt x="471" y="339"/>
                  </a:lnTo>
                  <a:lnTo>
                    <a:pt x="472" y="339"/>
                  </a:lnTo>
                  <a:lnTo>
                    <a:pt x="473" y="339"/>
                  </a:lnTo>
                  <a:lnTo>
                    <a:pt x="474" y="338"/>
                  </a:lnTo>
                  <a:lnTo>
                    <a:pt x="476" y="338"/>
                  </a:lnTo>
                  <a:lnTo>
                    <a:pt x="477" y="338"/>
                  </a:lnTo>
                  <a:lnTo>
                    <a:pt x="478" y="338"/>
                  </a:lnTo>
                  <a:lnTo>
                    <a:pt x="479" y="338"/>
                  </a:lnTo>
                  <a:lnTo>
                    <a:pt x="480" y="338"/>
                  </a:lnTo>
                  <a:lnTo>
                    <a:pt x="481" y="338"/>
                  </a:lnTo>
                  <a:lnTo>
                    <a:pt x="483" y="338"/>
                  </a:lnTo>
                  <a:lnTo>
                    <a:pt x="486" y="337"/>
                  </a:lnTo>
                  <a:lnTo>
                    <a:pt x="488" y="337"/>
                  </a:lnTo>
                  <a:lnTo>
                    <a:pt x="490" y="337"/>
                  </a:lnTo>
                  <a:lnTo>
                    <a:pt x="491" y="336"/>
                  </a:lnTo>
                  <a:lnTo>
                    <a:pt x="492" y="336"/>
                  </a:lnTo>
                  <a:lnTo>
                    <a:pt x="494" y="336"/>
                  </a:lnTo>
                  <a:lnTo>
                    <a:pt x="495" y="335"/>
                  </a:lnTo>
                  <a:lnTo>
                    <a:pt x="496" y="335"/>
                  </a:lnTo>
                  <a:lnTo>
                    <a:pt x="497" y="334"/>
                  </a:lnTo>
                  <a:lnTo>
                    <a:pt x="498" y="334"/>
                  </a:lnTo>
                  <a:lnTo>
                    <a:pt x="499" y="334"/>
                  </a:lnTo>
                  <a:lnTo>
                    <a:pt x="500" y="334"/>
                  </a:lnTo>
                  <a:lnTo>
                    <a:pt x="501" y="333"/>
                  </a:lnTo>
                  <a:lnTo>
                    <a:pt x="503" y="331"/>
                  </a:lnTo>
                  <a:lnTo>
                    <a:pt x="504" y="331"/>
                  </a:lnTo>
                  <a:lnTo>
                    <a:pt x="505" y="331"/>
                  </a:lnTo>
                  <a:lnTo>
                    <a:pt x="506" y="330"/>
                  </a:lnTo>
                  <a:lnTo>
                    <a:pt x="507" y="330"/>
                  </a:lnTo>
                  <a:lnTo>
                    <a:pt x="508" y="329"/>
                  </a:lnTo>
                  <a:lnTo>
                    <a:pt x="509" y="329"/>
                  </a:lnTo>
                  <a:lnTo>
                    <a:pt x="510" y="328"/>
                  </a:lnTo>
                  <a:lnTo>
                    <a:pt x="511" y="327"/>
                  </a:lnTo>
                  <a:lnTo>
                    <a:pt x="513" y="327"/>
                  </a:lnTo>
                  <a:lnTo>
                    <a:pt x="514" y="326"/>
                  </a:lnTo>
                  <a:lnTo>
                    <a:pt x="515" y="326"/>
                  </a:lnTo>
                  <a:lnTo>
                    <a:pt x="516" y="325"/>
                  </a:lnTo>
                  <a:lnTo>
                    <a:pt x="517" y="325"/>
                  </a:lnTo>
                  <a:lnTo>
                    <a:pt x="518" y="324"/>
                  </a:lnTo>
                  <a:lnTo>
                    <a:pt x="519" y="324"/>
                  </a:lnTo>
                  <a:lnTo>
                    <a:pt x="519" y="323"/>
                  </a:lnTo>
                  <a:lnTo>
                    <a:pt x="522" y="322"/>
                  </a:lnTo>
                  <a:lnTo>
                    <a:pt x="522" y="321"/>
                  </a:lnTo>
                  <a:lnTo>
                    <a:pt x="523" y="321"/>
                  </a:lnTo>
                  <a:lnTo>
                    <a:pt x="524" y="320"/>
                  </a:lnTo>
                  <a:lnTo>
                    <a:pt x="525" y="319"/>
                  </a:lnTo>
                  <a:lnTo>
                    <a:pt x="526" y="319"/>
                  </a:lnTo>
                  <a:lnTo>
                    <a:pt x="526" y="318"/>
                  </a:lnTo>
                  <a:lnTo>
                    <a:pt x="527" y="318"/>
                  </a:lnTo>
                  <a:lnTo>
                    <a:pt x="527" y="316"/>
                  </a:lnTo>
                  <a:lnTo>
                    <a:pt x="528" y="316"/>
                  </a:lnTo>
                  <a:lnTo>
                    <a:pt x="528" y="315"/>
                  </a:lnTo>
                  <a:lnTo>
                    <a:pt x="529" y="315"/>
                  </a:lnTo>
                  <a:lnTo>
                    <a:pt x="529" y="314"/>
                  </a:lnTo>
                  <a:lnTo>
                    <a:pt x="531" y="314"/>
                  </a:lnTo>
                  <a:lnTo>
                    <a:pt x="531" y="313"/>
                  </a:lnTo>
                  <a:lnTo>
                    <a:pt x="532" y="313"/>
                  </a:lnTo>
                  <a:lnTo>
                    <a:pt x="533" y="312"/>
                  </a:lnTo>
                  <a:lnTo>
                    <a:pt x="534" y="312"/>
                  </a:lnTo>
                  <a:lnTo>
                    <a:pt x="535" y="311"/>
                  </a:lnTo>
                  <a:lnTo>
                    <a:pt x="536" y="310"/>
                  </a:lnTo>
                  <a:lnTo>
                    <a:pt x="537" y="310"/>
                  </a:lnTo>
                  <a:lnTo>
                    <a:pt x="538" y="310"/>
                  </a:lnTo>
                  <a:lnTo>
                    <a:pt x="540" y="309"/>
                  </a:lnTo>
                  <a:lnTo>
                    <a:pt x="541" y="309"/>
                  </a:lnTo>
                  <a:lnTo>
                    <a:pt x="542" y="308"/>
                  </a:lnTo>
                  <a:lnTo>
                    <a:pt x="543" y="308"/>
                  </a:lnTo>
                  <a:lnTo>
                    <a:pt x="544" y="308"/>
                  </a:lnTo>
                  <a:lnTo>
                    <a:pt x="545" y="308"/>
                  </a:lnTo>
                  <a:lnTo>
                    <a:pt x="546" y="308"/>
                  </a:lnTo>
                  <a:lnTo>
                    <a:pt x="547" y="308"/>
                  </a:lnTo>
                  <a:lnTo>
                    <a:pt x="549" y="308"/>
                  </a:lnTo>
                  <a:lnTo>
                    <a:pt x="550" y="308"/>
                  </a:lnTo>
                  <a:lnTo>
                    <a:pt x="551" y="308"/>
                  </a:lnTo>
                  <a:lnTo>
                    <a:pt x="552" y="308"/>
                  </a:lnTo>
                  <a:lnTo>
                    <a:pt x="553" y="308"/>
                  </a:lnTo>
                  <a:lnTo>
                    <a:pt x="554" y="308"/>
                  </a:lnTo>
                  <a:lnTo>
                    <a:pt x="555" y="308"/>
                  </a:lnTo>
                  <a:lnTo>
                    <a:pt x="556" y="308"/>
                  </a:lnTo>
                  <a:lnTo>
                    <a:pt x="557" y="308"/>
                  </a:lnTo>
                  <a:lnTo>
                    <a:pt x="560" y="308"/>
                  </a:lnTo>
                  <a:lnTo>
                    <a:pt x="562" y="308"/>
                  </a:lnTo>
                  <a:lnTo>
                    <a:pt x="563" y="308"/>
                  </a:lnTo>
                  <a:lnTo>
                    <a:pt x="565" y="307"/>
                  </a:lnTo>
                  <a:lnTo>
                    <a:pt x="566" y="307"/>
                  </a:lnTo>
                  <a:lnTo>
                    <a:pt x="568" y="307"/>
                  </a:lnTo>
                  <a:lnTo>
                    <a:pt x="569" y="306"/>
                  </a:lnTo>
                  <a:lnTo>
                    <a:pt x="570" y="306"/>
                  </a:lnTo>
                  <a:lnTo>
                    <a:pt x="571" y="306"/>
                  </a:lnTo>
                  <a:lnTo>
                    <a:pt x="572" y="306"/>
                  </a:lnTo>
                  <a:lnTo>
                    <a:pt x="573" y="305"/>
                  </a:lnTo>
                  <a:lnTo>
                    <a:pt x="574" y="305"/>
                  </a:lnTo>
                  <a:lnTo>
                    <a:pt x="575" y="304"/>
                  </a:lnTo>
                  <a:lnTo>
                    <a:pt x="577" y="304"/>
                  </a:lnTo>
                  <a:lnTo>
                    <a:pt x="578" y="304"/>
                  </a:lnTo>
                  <a:lnTo>
                    <a:pt x="579" y="302"/>
                  </a:lnTo>
                  <a:lnTo>
                    <a:pt x="580" y="302"/>
                  </a:lnTo>
                  <a:lnTo>
                    <a:pt x="581" y="301"/>
                  </a:lnTo>
                  <a:lnTo>
                    <a:pt x="582" y="301"/>
                  </a:lnTo>
                  <a:lnTo>
                    <a:pt x="583" y="301"/>
                  </a:lnTo>
                  <a:lnTo>
                    <a:pt x="584" y="301"/>
                  </a:lnTo>
                  <a:lnTo>
                    <a:pt x="586" y="301"/>
                  </a:lnTo>
                  <a:lnTo>
                    <a:pt x="587" y="301"/>
                  </a:lnTo>
                  <a:lnTo>
                    <a:pt x="588" y="301"/>
                  </a:lnTo>
                  <a:lnTo>
                    <a:pt x="588" y="302"/>
                  </a:lnTo>
                  <a:lnTo>
                    <a:pt x="589" y="302"/>
                  </a:lnTo>
                  <a:lnTo>
                    <a:pt x="589" y="304"/>
                  </a:lnTo>
                  <a:lnTo>
                    <a:pt x="589" y="305"/>
                  </a:lnTo>
                  <a:lnTo>
                    <a:pt x="590" y="306"/>
                  </a:lnTo>
                  <a:lnTo>
                    <a:pt x="590" y="307"/>
                  </a:lnTo>
                  <a:lnTo>
                    <a:pt x="590" y="308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62" name="Freeform 26"/>
            <p:cNvSpPr>
              <a:spLocks/>
            </p:cNvSpPr>
            <p:nvPr/>
          </p:nvSpPr>
          <p:spPr bwMode="auto">
            <a:xfrm>
              <a:off x="3310" y="2729"/>
              <a:ext cx="1033" cy="632"/>
            </a:xfrm>
            <a:custGeom>
              <a:avLst/>
              <a:gdLst/>
              <a:ahLst/>
              <a:cxnLst>
                <a:cxn ang="0">
                  <a:pos x="734" y="50"/>
                </a:cxn>
                <a:cxn ang="0">
                  <a:pos x="786" y="82"/>
                </a:cxn>
                <a:cxn ang="0">
                  <a:pos x="779" y="123"/>
                </a:cxn>
                <a:cxn ang="0">
                  <a:pos x="734" y="156"/>
                </a:cxn>
                <a:cxn ang="0">
                  <a:pos x="669" y="201"/>
                </a:cxn>
                <a:cxn ang="0">
                  <a:pos x="601" y="257"/>
                </a:cxn>
                <a:cxn ang="0">
                  <a:pos x="554" y="280"/>
                </a:cxn>
                <a:cxn ang="0">
                  <a:pos x="471" y="266"/>
                </a:cxn>
                <a:cxn ang="0">
                  <a:pos x="379" y="298"/>
                </a:cxn>
                <a:cxn ang="0">
                  <a:pos x="299" y="351"/>
                </a:cxn>
                <a:cxn ang="0">
                  <a:pos x="338" y="405"/>
                </a:cxn>
                <a:cxn ang="0">
                  <a:pos x="346" y="480"/>
                </a:cxn>
                <a:cxn ang="0">
                  <a:pos x="411" y="488"/>
                </a:cxn>
                <a:cxn ang="0">
                  <a:pos x="471" y="439"/>
                </a:cxn>
                <a:cxn ang="0">
                  <a:pos x="545" y="388"/>
                </a:cxn>
                <a:cxn ang="0">
                  <a:pos x="611" y="308"/>
                </a:cxn>
                <a:cxn ang="0">
                  <a:pos x="692" y="228"/>
                </a:cxn>
                <a:cxn ang="0">
                  <a:pos x="786" y="201"/>
                </a:cxn>
                <a:cxn ang="0">
                  <a:pos x="832" y="120"/>
                </a:cxn>
                <a:cxn ang="0">
                  <a:pos x="872" y="154"/>
                </a:cxn>
                <a:cxn ang="0">
                  <a:pos x="923" y="207"/>
                </a:cxn>
                <a:cxn ang="0">
                  <a:pos x="966" y="259"/>
                </a:cxn>
                <a:cxn ang="0">
                  <a:pos x="993" y="202"/>
                </a:cxn>
                <a:cxn ang="0">
                  <a:pos x="1018" y="121"/>
                </a:cxn>
                <a:cxn ang="0">
                  <a:pos x="976" y="76"/>
                </a:cxn>
                <a:cxn ang="0">
                  <a:pos x="946" y="31"/>
                </a:cxn>
                <a:cxn ang="0">
                  <a:pos x="1015" y="37"/>
                </a:cxn>
                <a:cxn ang="0">
                  <a:pos x="1077" y="99"/>
                </a:cxn>
                <a:cxn ang="0">
                  <a:pos x="1139" y="135"/>
                </a:cxn>
                <a:cxn ang="0">
                  <a:pos x="1194" y="190"/>
                </a:cxn>
                <a:cxn ang="0">
                  <a:pos x="1234" y="239"/>
                </a:cxn>
                <a:cxn ang="0">
                  <a:pos x="1162" y="304"/>
                </a:cxn>
                <a:cxn ang="0">
                  <a:pos x="1065" y="391"/>
                </a:cxn>
                <a:cxn ang="0">
                  <a:pos x="1005" y="443"/>
                </a:cxn>
                <a:cxn ang="0">
                  <a:pos x="921" y="488"/>
                </a:cxn>
                <a:cxn ang="0">
                  <a:pos x="847" y="557"/>
                </a:cxn>
                <a:cxn ang="0">
                  <a:pos x="780" y="611"/>
                </a:cxn>
                <a:cxn ang="0">
                  <a:pos x="715" y="651"/>
                </a:cxn>
                <a:cxn ang="0">
                  <a:pos x="644" y="720"/>
                </a:cxn>
                <a:cxn ang="0">
                  <a:pos x="577" y="756"/>
                </a:cxn>
                <a:cxn ang="0">
                  <a:pos x="534" y="765"/>
                </a:cxn>
                <a:cxn ang="0">
                  <a:pos x="473" y="727"/>
                </a:cxn>
                <a:cxn ang="0">
                  <a:pos x="448" y="676"/>
                </a:cxn>
                <a:cxn ang="0">
                  <a:pos x="439" y="628"/>
                </a:cxn>
                <a:cxn ang="0">
                  <a:pos x="386" y="600"/>
                </a:cxn>
                <a:cxn ang="0">
                  <a:pos x="320" y="622"/>
                </a:cxn>
                <a:cxn ang="0">
                  <a:pos x="257" y="674"/>
                </a:cxn>
                <a:cxn ang="0">
                  <a:pos x="163" y="672"/>
                </a:cxn>
                <a:cxn ang="0">
                  <a:pos x="75" y="672"/>
                </a:cxn>
                <a:cxn ang="0">
                  <a:pos x="17" y="672"/>
                </a:cxn>
                <a:cxn ang="0">
                  <a:pos x="2" y="623"/>
                </a:cxn>
                <a:cxn ang="0">
                  <a:pos x="25" y="531"/>
                </a:cxn>
                <a:cxn ang="0">
                  <a:pos x="43" y="455"/>
                </a:cxn>
                <a:cxn ang="0">
                  <a:pos x="7" y="395"/>
                </a:cxn>
                <a:cxn ang="0">
                  <a:pos x="38" y="300"/>
                </a:cxn>
                <a:cxn ang="0">
                  <a:pos x="88" y="228"/>
                </a:cxn>
                <a:cxn ang="0">
                  <a:pos x="159" y="201"/>
                </a:cxn>
                <a:cxn ang="0">
                  <a:pos x="180" y="160"/>
                </a:cxn>
                <a:cxn ang="0">
                  <a:pos x="215" y="105"/>
                </a:cxn>
                <a:cxn ang="0">
                  <a:pos x="299" y="59"/>
                </a:cxn>
                <a:cxn ang="0">
                  <a:pos x="350" y="8"/>
                </a:cxn>
                <a:cxn ang="0">
                  <a:pos x="510" y="6"/>
                </a:cxn>
                <a:cxn ang="0">
                  <a:pos x="595" y="14"/>
                </a:cxn>
              </a:cxnLst>
              <a:rect l="0" t="0" r="r" b="b"/>
              <a:pathLst>
                <a:path w="1237" h="774">
                  <a:moveTo>
                    <a:pt x="695" y="26"/>
                  </a:moveTo>
                  <a:lnTo>
                    <a:pt x="695" y="28"/>
                  </a:lnTo>
                  <a:lnTo>
                    <a:pt x="696" y="29"/>
                  </a:lnTo>
                  <a:lnTo>
                    <a:pt x="697" y="31"/>
                  </a:lnTo>
                  <a:lnTo>
                    <a:pt x="698" y="32"/>
                  </a:lnTo>
                  <a:lnTo>
                    <a:pt x="699" y="34"/>
                  </a:lnTo>
                  <a:lnTo>
                    <a:pt x="701" y="35"/>
                  </a:lnTo>
                  <a:lnTo>
                    <a:pt x="702" y="37"/>
                  </a:lnTo>
                  <a:lnTo>
                    <a:pt x="705" y="38"/>
                  </a:lnTo>
                  <a:lnTo>
                    <a:pt x="706" y="39"/>
                  </a:lnTo>
                  <a:lnTo>
                    <a:pt x="707" y="40"/>
                  </a:lnTo>
                  <a:lnTo>
                    <a:pt x="709" y="41"/>
                  </a:lnTo>
                  <a:lnTo>
                    <a:pt x="710" y="42"/>
                  </a:lnTo>
                  <a:lnTo>
                    <a:pt x="713" y="42"/>
                  </a:lnTo>
                  <a:lnTo>
                    <a:pt x="714" y="43"/>
                  </a:lnTo>
                  <a:lnTo>
                    <a:pt x="716" y="43"/>
                  </a:lnTo>
                  <a:lnTo>
                    <a:pt x="717" y="44"/>
                  </a:lnTo>
                  <a:lnTo>
                    <a:pt x="718" y="44"/>
                  </a:lnTo>
                  <a:lnTo>
                    <a:pt x="719" y="44"/>
                  </a:lnTo>
                  <a:lnTo>
                    <a:pt x="720" y="45"/>
                  </a:lnTo>
                  <a:lnTo>
                    <a:pt x="723" y="45"/>
                  </a:lnTo>
                  <a:lnTo>
                    <a:pt x="723" y="46"/>
                  </a:lnTo>
                  <a:lnTo>
                    <a:pt x="725" y="46"/>
                  </a:lnTo>
                  <a:lnTo>
                    <a:pt x="727" y="46"/>
                  </a:lnTo>
                  <a:lnTo>
                    <a:pt x="727" y="47"/>
                  </a:lnTo>
                  <a:lnTo>
                    <a:pt x="728" y="47"/>
                  </a:lnTo>
                  <a:lnTo>
                    <a:pt x="729" y="48"/>
                  </a:lnTo>
                  <a:lnTo>
                    <a:pt x="731" y="48"/>
                  </a:lnTo>
                  <a:lnTo>
                    <a:pt x="732" y="49"/>
                  </a:lnTo>
                  <a:lnTo>
                    <a:pt x="733" y="50"/>
                  </a:lnTo>
                  <a:lnTo>
                    <a:pt x="734" y="50"/>
                  </a:lnTo>
                  <a:lnTo>
                    <a:pt x="736" y="53"/>
                  </a:lnTo>
                  <a:lnTo>
                    <a:pt x="737" y="53"/>
                  </a:lnTo>
                  <a:lnTo>
                    <a:pt x="738" y="54"/>
                  </a:lnTo>
                  <a:lnTo>
                    <a:pt x="741" y="55"/>
                  </a:lnTo>
                  <a:lnTo>
                    <a:pt x="743" y="57"/>
                  </a:lnTo>
                  <a:lnTo>
                    <a:pt x="744" y="58"/>
                  </a:lnTo>
                  <a:lnTo>
                    <a:pt x="746" y="59"/>
                  </a:lnTo>
                  <a:lnTo>
                    <a:pt x="747" y="61"/>
                  </a:lnTo>
                  <a:lnTo>
                    <a:pt x="750" y="62"/>
                  </a:lnTo>
                  <a:lnTo>
                    <a:pt x="752" y="63"/>
                  </a:lnTo>
                  <a:lnTo>
                    <a:pt x="753" y="65"/>
                  </a:lnTo>
                  <a:lnTo>
                    <a:pt x="755" y="67"/>
                  </a:lnTo>
                  <a:lnTo>
                    <a:pt x="758" y="68"/>
                  </a:lnTo>
                  <a:lnTo>
                    <a:pt x="759" y="70"/>
                  </a:lnTo>
                  <a:lnTo>
                    <a:pt x="761" y="70"/>
                  </a:lnTo>
                  <a:lnTo>
                    <a:pt x="763" y="72"/>
                  </a:lnTo>
                  <a:lnTo>
                    <a:pt x="764" y="73"/>
                  </a:lnTo>
                  <a:lnTo>
                    <a:pt x="767" y="74"/>
                  </a:lnTo>
                  <a:lnTo>
                    <a:pt x="768" y="74"/>
                  </a:lnTo>
                  <a:lnTo>
                    <a:pt x="770" y="75"/>
                  </a:lnTo>
                  <a:lnTo>
                    <a:pt x="771" y="76"/>
                  </a:lnTo>
                  <a:lnTo>
                    <a:pt x="772" y="76"/>
                  </a:lnTo>
                  <a:lnTo>
                    <a:pt x="774" y="76"/>
                  </a:lnTo>
                  <a:lnTo>
                    <a:pt x="776" y="77"/>
                  </a:lnTo>
                  <a:lnTo>
                    <a:pt x="778" y="78"/>
                  </a:lnTo>
                  <a:lnTo>
                    <a:pt x="779" y="78"/>
                  </a:lnTo>
                  <a:lnTo>
                    <a:pt x="780" y="78"/>
                  </a:lnTo>
                  <a:lnTo>
                    <a:pt x="781" y="79"/>
                  </a:lnTo>
                  <a:lnTo>
                    <a:pt x="783" y="79"/>
                  </a:lnTo>
                  <a:lnTo>
                    <a:pt x="783" y="81"/>
                  </a:lnTo>
                  <a:lnTo>
                    <a:pt x="786" y="82"/>
                  </a:lnTo>
                  <a:lnTo>
                    <a:pt x="787" y="82"/>
                  </a:lnTo>
                  <a:lnTo>
                    <a:pt x="788" y="83"/>
                  </a:lnTo>
                  <a:lnTo>
                    <a:pt x="789" y="84"/>
                  </a:lnTo>
                  <a:lnTo>
                    <a:pt x="790" y="85"/>
                  </a:lnTo>
                  <a:lnTo>
                    <a:pt x="790" y="86"/>
                  </a:lnTo>
                  <a:lnTo>
                    <a:pt x="791" y="87"/>
                  </a:lnTo>
                  <a:lnTo>
                    <a:pt x="792" y="89"/>
                  </a:lnTo>
                  <a:lnTo>
                    <a:pt x="792" y="90"/>
                  </a:lnTo>
                  <a:lnTo>
                    <a:pt x="794" y="92"/>
                  </a:lnTo>
                  <a:lnTo>
                    <a:pt x="795" y="93"/>
                  </a:lnTo>
                  <a:lnTo>
                    <a:pt x="795" y="96"/>
                  </a:lnTo>
                  <a:lnTo>
                    <a:pt x="795" y="97"/>
                  </a:lnTo>
                  <a:lnTo>
                    <a:pt x="795" y="99"/>
                  </a:lnTo>
                  <a:lnTo>
                    <a:pt x="795" y="100"/>
                  </a:lnTo>
                  <a:lnTo>
                    <a:pt x="796" y="102"/>
                  </a:lnTo>
                  <a:lnTo>
                    <a:pt x="795" y="103"/>
                  </a:lnTo>
                  <a:lnTo>
                    <a:pt x="795" y="105"/>
                  </a:lnTo>
                  <a:lnTo>
                    <a:pt x="795" y="106"/>
                  </a:lnTo>
                  <a:lnTo>
                    <a:pt x="795" y="108"/>
                  </a:lnTo>
                  <a:lnTo>
                    <a:pt x="794" y="110"/>
                  </a:lnTo>
                  <a:lnTo>
                    <a:pt x="794" y="111"/>
                  </a:lnTo>
                  <a:lnTo>
                    <a:pt x="792" y="112"/>
                  </a:lnTo>
                  <a:lnTo>
                    <a:pt x="791" y="113"/>
                  </a:lnTo>
                  <a:lnTo>
                    <a:pt x="790" y="115"/>
                  </a:lnTo>
                  <a:lnTo>
                    <a:pt x="788" y="117"/>
                  </a:lnTo>
                  <a:lnTo>
                    <a:pt x="786" y="119"/>
                  </a:lnTo>
                  <a:lnTo>
                    <a:pt x="785" y="119"/>
                  </a:lnTo>
                  <a:lnTo>
                    <a:pt x="783" y="121"/>
                  </a:lnTo>
                  <a:lnTo>
                    <a:pt x="782" y="121"/>
                  </a:lnTo>
                  <a:lnTo>
                    <a:pt x="781" y="123"/>
                  </a:lnTo>
                  <a:lnTo>
                    <a:pt x="779" y="123"/>
                  </a:lnTo>
                  <a:lnTo>
                    <a:pt x="778" y="126"/>
                  </a:lnTo>
                  <a:lnTo>
                    <a:pt x="777" y="126"/>
                  </a:lnTo>
                  <a:lnTo>
                    <a:pt x="774" y="127"/>
                  </a:lnTo>
                  <a:lnTo>
                    <a:pt x="773" y="128"/>
                  </a:lnTo>
                  <a:lnTo>
                    <a:pt x="772" y="129"/>
                  </a:lnTo>
                  <a:lnTo>
                    <a:pt x="771" y="130"/>
                  </a:lnTo>
                  <a:lnTo>
                    <a:pt x="769" y="131"/>
                  </a:lnTo>
                  <a:lnTo>
                    <a:pt x="768" y="132"/>
                  </a:lnTo>
                  <a:lnTo>
                    <a:pt x="767" y="132"/>
                  </a:lnTo>
                  <a:lnTo>
                    <a:pt x="765" y="133"/>
                  </a:lnTo>
                  <a:lnTo>
                    <a:pt x="763" y="134"/>
                  </a:lnTo>
                  <a:lnTo>
                    <a:pt x="762" y="135"/>
                  </a:lnTo>
                  <a:lnTo>
                    <a:pt x="761" y="136"/>
                  </a:lnTo>
                  <a:lnTo>
                    <a:pt x="760" y="137"/>
                  </a:lnTo>
                  <a:lnTo>
                    <a:pt x="759" y="138"/>
                  </a:lnTo>
                  <a:lnTo>
                    <a:pt x="756" y="140"/>
                  </a:lnTo>
                  <a:lnTo>
                    <a:pt x="755" y="141"/>
                  </a:lnTo>
                  <a:lnTo>
                    <a:pt x="754" y="142"/>
                  </a:lnTo>
                  <a:lnTo>
                    <a:pt x="752" y="143"/>
                  </a:lnTo>
                  <a:lnTo>
                    <a:pt x="751" y="143"/>
                  </a:lnTo>
                  <a:lnTo>
                    <a:pt x="750" y="145"/>
                  </a:lnTo>
                  <a:lnTo>
                    <a:pt x="747" y="145"/>
                  </a:lnTo>
                  <a:lnTo>
                    <a:pt x="746" y="146"/>
                  </a:lnTo>
                  <a:lnTo>
                    <a:pt x="745" y="147"/>
                  </a:lnTo>
                  <a:lnTo>
                    <a:pt x="743" y="148"/>
                  </a:lnTo>
                  <a:lnTo>
                    <a:pt x="742" y="149"/>
                  </a:lnTo>
                  <a:lnTo>
                    <a:pt x="741" y="150"/>
                  </a:lnTo>
                  <a:lnTo>
                    <a:pt x="738" y="151"/>
                  </a:lnTo>
                  <a:lnTo>
                    <a:pt x="737" y="154"/>
                  </a:lnTo>
                  <a:lnTo>
                    <a:pt x="735" y="155"/>
                  </a:lnTo>
                  <a:lnTo>
                    <a:pt x="734" y="156"/>
                  </a:lnTo>
                  <a:lnTo>
                    <a:pt x="732" y="157"/>
                  </a:lnTo>
                  <a:lnTo>
                    <a:pt x="731" y="159"/>
                  </a:lnTo>
                  <a:lnTo>
                    <a:pt x="728" y="160"/>
                  </a:lnTo>
                  <a:lnTo>
                    <a:pt x="727" y="161"/>
                  </a:lnTo>
                  <a:lnTo>
                    <a:pt x="725" y="163"/>
                  </a:lnTo>
                  <a:lnTo>
                    <a:pt x="723" y="164"/>
                  </a:lnTo>
                  <a:lnTo>
                    <a:pt x="720" y="166"/>
                  </a:lnTo>
                  <a:lnTo>
                    <a:pt x="719" y="169"/>
                  </a:lnTo>
                  <a:lnTo>
                    <a:pt x="717" y="170"/>
                  </a:lnTo>
                  <a:lnTo>
                    <a:pt x="715" y="172"/>
                  </a:lnTo>
                  <a:lnTo>
                    <a:pt x="713" y="173"/>
                  </a:lnTo>
                  <a:lnTo>
                    <a:pt x="710" y="175"/>
                  </a:lnTo>
                  <a:lnTo>
                    <a:pt x="709" y="176"/>
                  </a:lnTo>
                  <a:lnTo>
                    <a:pt x="707" y="178"/>
                  </a:lnTo>
                  <a:lnTo>
                    <a:pt x="705" y="179"/>
                  </a:lnTo>
                  <a:lnTo>
                    <a:pt x="702" y="181"/>
                  </a:lnTo>
                  <a:lnTo>
                    <a:pt x="700" y="184"/>
                  </a:lnTo>
                  <a:lnTo>
                    <a:pt x="698" y="185"/>
                  </a:lnTo>
                  <a:lnTo>
                    <a:pt x="696" y="186"/>
                  </a:lnTo>
                  <a:lnTo>
                    <a:pt x="693" y="188"/>
                  </a:lnTo>
                  <a:lnTo>
                    <a:pt x="691" y="189"/>
                  </a:lnTo>
                  <a:lnTo>
                    <a:pt x="689" y="190"/>
                  </a:lnTo>
                  <a:lnTo>
                    <a:pt x="687" y="191"/>
                  </a:lnTo>
                  <a:lnTo>
                    <a:pt x="684" y="192"/>
                  </a:lnTo>
                  <a:lnTo>
                    <a:pt x="682" y="194"/>
                  </a:lnTo>
                  <a:lnTo>
                    <a:pt x="681" y="195"/>
                  </a:lnTo>
                  <a:lnTo>
                    <a:pt x="678" y="196"/>
                  </a:lnTo>
                  <a:lnTo>
                    <a:pt x="675" y="198"/>
                  </a:lnTo>
                  <a:lnTo>
                    <a:pt x="673" y="199"/>
                  </a:lnTo>
                  <a:lnTo>
                    <a:pt x="671" y="200"/>
                  </a:lnTo>
                  <a:lnTo>
                    <a:pt x="669" y="201"/>
                  </a:lnTo>
                  <a:lnTo>
                    <a:pt x="666" y="203"/>
                  </a:lnTo>
                  <a:lnTo>
                    <a:pt x="664" y="204"/>
                  </a:lnTo>
                  <a:lnTo>
                    <a:pt x="662" y="205"/>
                  </a:lnTo>
                  <a:lnTo>
                    <a:pt x="660" y="207"/>
                  </a:lnTo>
                  <a:lnTo>
                    <a:pt x="656" y="208"/>
                  </a:lnTo>
                  <a:lnTo>
                    <a:pt x="654" y="209"/>
                  </a:lnTo>
                  <a:lnTo>
                    <a:pt x="651" y="212"/>
                  </a:lnTo>
                  <a:lnTo>
                    <a:pt x="648" y="214"/>
                  </a:lnTo>
                  <a:lnTo>
                    <a:pt x="646" y="215"/>
                  </a:lnTo>
                  <a:lnTo>
                    <a:pt x="644" y="217"/>
                  </a:lnTo>
                  <a:lnTo>
                    <a:pt x="641" y="218"/>
                  </a:lnTo>
                  <a:lnTo>
                    <a:pt x="638" y="220"/>
                  </a:lnTo>
                  <a:lnTo>
                    <a:pt x="636" y="222"/>
                  </a:lnTo>
                  <a:lnTo>
                    <a:pt x="633" y="224"/>
                  </a:lnTo>
                  <a:lnTo>
                    <a:pt x="630" y="227"/>
                  </a:lnTo>
                  <a:lnTo>
                    <a:pt x="628" y="229"/>
                  </a:lnTo>
                  <a:lnTo>
                    <a:pt x="626" y="230"/>
                  </a:lnTo>
                  <a:lnTo>
                    <a:pt x="624" y="232"/>
                  </a:lnTo>
                  <a:lnTo>
                    <a:pt x="621" y="234"/>
                  </a:lnTo>
                  <a:lnTo>
                    <a:pt x="619" y="236"/>
                  </a:lnTo>
                  <a:lnTo>
                    <a:pt x="617" y="237"/>
                  </a:lnTo>
                  <a:lnTo>
                    <a:pt x="616" y="239"/>
                  </a:lnTo>
                  <a:lnTo>
                    <a:pt x="613" y="242"/>
                  </a:lnTo>
                  <a:lnTo>
                    <a:pt x="612" y="244"/>
                  </a:lnTo>
                  <a:lnTo>
                    <a:pt x="610" y="246"/>
                  </a:lnTo>
                  <a:lnTo>
                    <a:pt x="609" y="248"/>
                  </a:lnTo>
                  <a:lnTo>
                    <a:pt x="607" y="249"/>
                  </a:lnTo>
                  <a:lnTo>
                    <a:pt x="606" y="251"/>
                  </a:lnTo>
                  <a:lnTo>
                    <a:pt x="603" y="252"/>
                  </a:lnTo>
                  <a:lnTo>
                    <a:pt x="602" y="254"/>
                  </a:lnTo>
                  <a:lnTo>
                    <a:pt x="601" y="257"/>
                  </a:lnTo>
                  <a:lnTo>
                    <a:pt x="599" y="258"/>
                  </a:lnTo>
                  <a:lnTo>
                    <a:pt x="598" y="260"/>
                  </a:lnTo>
                  <a:lnTo>
                    <a:pt x="597" y="261"/>
                  </a:lnTo>
                  <a:lnTo>
                    <a:pt x="595" y="263"/>
                  </a:lnTo>
                  <a:lnTo>
                    <a:pt x="593" y="264"/>
                  </a:lnTo>
                  <a:lnTo>
                    <a:pt x="592" y="265"/>
                  </a:lnTo>
                  <a:lnTo>
                    <a:pt x="591" y="267"/>
                  </a:lnTo>
                  <a:lnTo>
                    <a:pt x="590" y="268"/>
                  </a:lnTo>
                  <a:lnTo>
                    <a:pt x="588" y="269"/>
                  </a:lnTo>
                  <a:lnTo>
                    <a:pt x="586" y="271"/>
                  </a:lnTo>
                  <a:lnTo>
                    <a:pt x="585" y="272"/>
                  </a:lnTo>
                  <a:lnTo>
                    <a:pt x="583" y="273"/>
                  </a:lnTo>
                  <a:lnTo>
                    <a:pt x="582" y="274"/>
                  </a:lnTo>
                  <a:lnTo>
                    <a:pt x="581" y="274"/>
                  </a:lnTo>
                  <a:lnTo>
                    <a:pt x="579" y="275"/>
                  </a:lnTo>
                  <a:lnTo>
                    <a:pt x="577" y="276"/>
                  </a:lnTo>
                  <a:lnTo>
                    <a:pt x="576" y="276"/>
                  </a:lnTo>
                  <a:lnTo>
                    <a:pt x="575" y="277"/>
                  </a:lnTo>
                  <a:lnTo>
                    <a:pt x="574" y="278"/>
                  </a:lnTo>
                  <a:lnTo>
                    <a:pt x="572" y="278"/>
                  </a:lnTo>
                  <a:lnTo>
                    <a:pt x="571" y="279"/>
                  </a:lnTo>
                  <a:lnTo>
                    <a:pt x="570" y="279"/>
                  </a:lnTo>
                  <a:lnTo>
                    <a:pt x="567" y="279"/>
                  </a:lnTo>
                  <a:lnTo>
                    <a:pt x="566" y="280"/>
                  </a:lnTo>
                  <a:lnTo>
                    <a:pt x="565" y="280"/>
                  </a:lnTo>
                  <a:lnTo>
                    <a:pt x="563" y="280"/>
                  </a:lnTo>
                  <a:lnTo>
                    <a:pt x="562" y="280"/>
                  </a:lnTo>
                  <a:lnTo>
                    <a:pt x="559" y="280"/>
                  </a:lnTo>
                  <a:lnTo>
                    <a:pt x="558" y="280"/>
                  </a:lnTo>
                  <a:lnTo>
                    <a:pt x="556" y="280"/>
                  </a:lnTo>
                  <a:lnTo>
                    <a:pt x="554" y="280"/>
                  </a:lnTo>
                  <a:lnTo>
                    <a:pt x="553" y="280"/>
                  </a:lnTo>
                  <a:lnTo>
                    <a:pt x="550" y="279"/>
                  </a:lnTo>
                  <a:lnTo>
                    <a:pt x="548" y="279"/>
                  </a:lnTo>
                  <a:lnTo>
                    <a:pt x="546" y="279"/>
                  </a:lnTo>
                  <a:lnTo>
                    <a:pt x="544" y="278"/>
                  </a:lnTo>
                  <a:lnTo>
                    <a:pt x="540" y="278"/>
                  </a:lnTo>
                  <a:lnTo>
                    <a:pt x="538" y="277"/>
                  </a:lnTo>
                  <a:lnTo>
                    <a:pt x="536" y="277"/>
                  </a:lnTo>
                  <a:lnTo>
                    <a:pt x="532" y="276"/>
                  </a:lnTo>
                  <a:lnTo>
                    <a:pt x="529" y="275"/>
                  </a:lnTo>
                  <a:lnTo>
                    <a:pt x="527" y="275"/>
                  </a:lnTo>
                  <a:lnTo>
                    <a:pt x="523" y="274"/>
                  </a:lnTo>
                  <a:lnTo>
                    <a:pt x="520" y="274"/>
                  </a:lnTo>
                  <a:lnTo>
                    <a:pt x="517" y="273"/>
                  </a:lnTo>
                  <a:lnTo>
                    <a:pt x="513" y="272"/>
                  </a:lnTo>
                  <a:lnTo>
                    <a:pt x="511" y="271"/>
                  </a:lnTo>
                  <a:lnTo>
                    <a:pt x="508" y="271"/>
                  </a:lnTo>
                  <a:lnTo>
                    <a:pt x="504" y="269"/>
                  </a:lnTo>
                  <a:lnTo>
                    <a:pt x="502" y="269"/>
                  </a:lnTo>
                  <a:lnTo>
                    <a:pt x="499" y="268"/>
                  </a:lnTo>
                  <a:lnTo>
                    <a:pt x="495" y="268"/>
                  </a:lnTo>
                  <a:lnTo>
                    <a:pt x="493" y="267"/>
                  </a:lnTo>
                  <a:lnTo>
                    <a:pt x="490" y="267"/>
                  </a:lnTo>
                  <a:lnTo>
                    <a:pt x="487" y="267"/>
                  </a:lnTo>
                  <a:lnTo>
                    <a:pt x="485" y="266"/>
                  </a:lnTo>
                  <a:lnTo>
                    <a:pt x="482" y="266"/>
                  </a:lnTo>
                  <a:lnTo>
                    <a:pt x="480" y="266"/>
                  </a:lnTo>
                  <a:lnTo>
                    <a:pt x="477" y="266"/>
                  </a:lnTo>
                  <a:lnTo>
                    <a:pt x="475" y="266"/>
                  </a:lnTo>
                  <a:lnTo>
                    <a:pt x="473" y="266"/>
                  </a:lnTo>
                  <a:lnTo>
                    <a:pt x="471" y="266"/>
                  </a:lnTo>
                  <a:lnTo>
                    <a:pt x="468" y="266"/>
                  </a:lnTo>
                  <a:lnTo>
                    <a:pt x="466" y="266"/>
                  </a:lnTo>
                  <a:lnTo>
                    <a:pt x="463" y="267"/>
                  </a:lnTo>
                  <a:lnTo>
                    <a:pt x="460" y="267"/>
                  </a:lnTo>
                  <a:lnTo>
                    <a:pt x="458" y="267"/>
                  </a:lnTo>
                  <a:lnTo>
                    <a:pt x="456" y="268"/>
                  </a:lnTo>
                  <a:lnTo>
                    <a:pt x="454" y="268"/>
                  </a:lnTo>
                  <a:lnTo>
                    <a:pt x="450" y="269"/>
                  </a:lnTo>
                  <a:lnTo>
                    <a:pt x="448" y="269"/>
                  </a:lnTo>
                  <a:lnTo>
                    <a:pt x="446" y="271"/>
                  </a:lnTo>
                  <a:lnTo>
                    <a:pt x="442" y="272"/>
                  </a:lnTo>
                  <a:lnTo>
                    <a:pt x="440" y="272"/>
                  </a:lnTo>
                  <a:lnTo>
                    <a:pt x="437" y="273"/>
                  </a:lnTo>
                  <a:lnTo>
                    <a:pt x="435" y="274"/>
                  </a:lnTo>
                  <a:lnTo>
                    <a:pt x="431" y="275"/>
                  </a:lnTo>
                  <a:lnTo>
                    <a:pt x="429" y="276"/>
                  </a:lnTo>
                  <a:lnTo>
                    <a:pt x="426" y="277"/>
                  </a:lnTo>
                  <a:lnTo>
                    <a:pt x="422" y="278"/>
                  </a:lnTo>
                  <a:lnTo>
                    <a:pt x="419" y="279"/>
                  </a:lnTo>
                  <a:lnTo>
                    <a:pt x="417" y="281"/>
                  </a:lnTo>
                  <a:lnTo>
                    <a:pt x="413" y="282"/>
                  </a:lnTo>
                  <a:lnTo>
                    <a:pt x="410" y="285"/>
                  </a:lnTo>
                  <a:lnTo>
                    <a:pt x="406" y="286"/>
                  </a:lnTo>
                  <a:lnTo>
                    <a:pt x="403" y="287"/>
                  </a:lnTo>
                  <a:lnTo>
                    <a:pt x="401" y="289"/>
                  </a:lnTo>
                  <a:lnTo>
                    <a:pt x="396" y="290"/>
                  </a:lnTo>
                  <a:lnTo>
                    <a:pt x="394" y="291"/>
                  </a:lnTo>
                  <a:lnTo>
                    <a:pt x="389" y="293"/>
                  </a:lnTo>
                  <a:lnTo>
                    <a:pt x="387" y="295"/>
                  </a:lnTo>
                  <a:lnTo>
                    <a:pt x="383" y="297"/>
                  </a:lnTo>
                  <a:lnTo>
                    <a:pt x="379" y="298"/>
                  </a:lnTo>
                  <a:lnTo>
                    <a:pt x="376" y="301"/>
                  </a:lnTo>
                  <a:lnTo>
                    <a:pt x="373" y="303"/>
                  </a:lnTo>
                  <a:lnTo>
                    <a:pt x="369" y="304"/>
                  </a:lnTo>
                  <a:lnTo>
                    <a:pt x="366" y="306"/>
                  </a:lnTo>
                  <a:lnTo>
                    <a:pt x="362" y="308"/>
                  </a:lnTo>
                  <a:lnTo>
                    <a:pt x="360" y="310"/>
                  </a:lnTo>
                  <a:lnTo>
                    <a:pt x="357" y="312"/>
                  </a:lnTo>
                  <a:lnTo>
                    <a:pt x="353" y="315"/>
                  </a:lnTo>
                  <a:lnTo>
                    <a:pt x="350" y="316"/>
                  </a:lnTo>
                  <a:lnTo>
                    <a:pt x="347" y="318"/>
                  </a:lnTo>
                  <a:lnTo>
                    <a:pt x="344" y="320"/>
                  </a:lnTo>
                  <a:lnTo>
                    <a:pt x="341" y="322"/>
                  </a:lnTo>
                  <a:lnTo>
                    <a:pt x="338" y="323"/>
                  </a:lnTo>
                  <a:lnTo>
                    <a:pt x="335" y="325"/>
                  </a:lnTo>
                  <a:lnTo>
                    <a:pt x="332" y="327"/>
                  </a:lnTo>
                  <a:lnTo>
                    <a:pt x="330" y="330"/>
                  </a:lnTo>
                  <a:lnTo>
                    <a:pt x="326" y="331"/>
                  </a:lnTo>
                  <a:lnTo>
                    <a:pt x="324" y="333"/>
                  </a:lnTo>
                  <a:lnTo>
                    <a:pt x="322" y="334"/>
                  </a:lnTo>
                  <a:lnTo>
                    <a:pt x="320" y="336"/>
                  </a:lnTo>
                  <a:lnTo>
                    <a:pt x="317" y="338"/>
                  </a:lnTo>
                  <a:lnTo>
                    <a:pt x="315" y="339"/>
                  </a:lnTo>
                  <a:lnTo>
                    <a:pt x="313" y="341"/>
                  </a:lnTo>
                  <a:lnTo>
                    <a:pt x="311" y="342"/>
                  </a:lnTo>
                  <a:lnTo>
                    <a:pt x="308" y="344"/>
                  </a:lnTo>
                  <a:lnTo>
                    <a:pt x="306" y="345"/>
                  </a:lnTo>
                  <a:lnTo>
                    <a:pt x="305" y="347"/>
                  </a:lnTo>
                  <a:lnTo>
                    <a:pt x="304" y="348"/>
                  </a:lnTo>
                  <a:lnTo>
                    <a:pt x="302" y="349"/>
                  </a:lnTo>
                  <a:lnTo>
                    <a:pt x="301" y="350"/>
                  </a:lnTo>
                  <a:lnTo>
                    <a:pt x="299" y="351"/>
                  </a:lnTo>
                  <a:lnTo>
                    <a:pt x="299" y="352"/>
                  </a:lnTo>
                  <a:lnTo>
                    <a:pt x="298" y="353"/>
                  </a:lnTo>
                  <a:lnTo>
                    <a:pt x="298" y="355"/>
                  </a:lnTo>
                  <a:lnTo>
                    <a:pt x="298" y="356"/>
                  </a:lnTo>
                  <a:lnTo>
                    <a:pt x="298" y="358"/>
                  </a:lnTo>
                  <a:lnTo>
                    <a:pt x="299" y="360"/>
                  </a:lnTo>
                  <a:lnTo>
                    <a:pt x="301" y="361"/>
                  </a:lnTo>
                  <a:lnTo>
                    <a:pt x="302" y="362"/>
                  </a:lnTo>
                  <a:lnTo>
                    <a:pt x="303" y="364"/>
                  </a:lnTo>
                  <a:lnTo>
                    <a:pt x="305" y="365"/>
                  </a:lnTo>
                  <a:lnTo>
                    <a:pt x="307" y="366"/>
                  </a:lnTo>
                  <a:lnTo>
                    <a:pt x="310" y="368"/>
                  </a:lnTo>
                  <a:lnTo>
                    <a:pt x="312" y="370"/>
                  </a:lnTo>
                  <a:lnTo>
                    <a:pt x="315" y="371"/>
                  </a:lnTo>
                  <a:lnTo>
                    <a:pt x="317" y="374"/>
                  </a:lnTo>
                  <a:lnTo>
                    <a:pt x="320" y="375"/>
                  </a:lnTo>
                  <a:lnTo>
                    <a:pt x="323" y="377"/>
                  </a:lnTo>
                  <a:lnTo>
                    <a:pt x="325" y="379"/>
                  </a:lnTo>
                  <a:lnTo>
                    <a:pt x="329" y="381"/>
                  </a:lnTo>
                  <a:lnTo>
                    <a:pt x="331" y="383"/>
                  </a:lnTo>
                  <a:lnTo>
                    <a:pt x="333" y="385"/>
                  </a:lnTo>
                  <a:lnTo>
                    <a:pt x="334" y="387"/>
                  </a:lnTo>
                  <a:lnTo>
                    <a:pt x="337" y="389"/>
                  </a:lnTo>
                  <a:lnTo>
                    <a:pt x="338" y="391"/>
                  </a:lnTo>
                  <a:lnTo>
                    <a:pt x="338" y="393"/>
                  </a:lnTo>
                  <a:lnTo>
                    <a:pt x="339" y="395"/>
                  </a:lnTo>
                  <a:lnTo>
                    <a:pt x="339" y="396"/>
                  </a:lnTo>
                  <a:lnTo>
                    <a:pt x="339" y="398"/>
                  </a:lnTo>
                  <a:lnTo>
                    <a:pt x="339" y="400"/>
                  </a:lnTo>
                  <a:lnTo>
                    <a:pt x="338" y="403"/>
                  </a:lnTo>
                  <a:lnTo>
                    <a:pt x="338" y="405"/>
                  </a:lnTo>
                  <a:lnTo>
                    <a:pt x="337" y="407"/>
                  </a:lnTo>
                  <a:lnTo>
                    <a:pt x="335" y="409"/>
                  </a:lnTo>
                  <a:lnTo>
                    <a:pt x="334" y="411"/>
                  </a:lnTo>
                  <a:lnTo>
                    <a:pt x="333" y="413"/>
                  </a:lnTo>
                  <a:lnTo>
                    <a:pt x="332" y="415"/>
                  </a:lnTo>
                  <a:lnTo>
                    <a:pt x="331" y="418"/>
                  </a:lnTo>
                  <a:lnTo>
                    <a:pt x="330" y="420"/>
                  </a:lnTo>
                  <a:lnTo>
                    <a:pt x="329" y="422"/>
                  </a:lnTo>
                  <a:lnTo>
                    <a:pt x="329" y="424"/>
                  </a:lnTo>
                  <a:lnTo>
                    <a:pt x="328" y="426"/>
                  </a:lnTo>
                  <a:lnTo>
                    <a:pt x="326" y="429"/>
                  </a:lnTo>
                  <a:lnTo>
                    <a:pt x="326" y="432"/>
                  </a:lnTo>
                  <a:lnTo>
                    <a:pt x="326" y="435"/>
                  </a:lnTo>
                  <a:lnTo>
                    <a:pt x="326" y="437"/>
                  </a:lnTo>
                  <a:lnTo>
                    <a:pt x="326" y="439"/>
                  </a:lnTo>
                  <a:lnTo>
                    <a:pt x="328" y="442"/>
                  </a:lnTo>
                  <a:lnTo>
                    <a:pt x="328" y="446"/>
                  </a:lnTo>
                  <a:lnTo>
                    <a:pt x="329" y="448"/>
                  </a:lnTo>
                  <a:lnTo>
                    <a:pt x="329" y="451"/>
                  </a:lnTo>
                  <a:lnTo>
                    <a:pt x="330" y="453"/>
                  </a:lnTo>
                  <a:lnTo>
                    <a:pt x="331" y="456"/>
                  </a:lnTo>
                  <a:lnTo>
                    <a:pt x="332" y="458"/>
                  </a:lnTo>
                  <a:lnTo>
                    <a:pt x="333" y="461"/>
                  </a:lnTo>
                  <a:lnTo>
                    <a:pt x="334" y="464"/>
                  </a:lnTo>
                  <a:lnTo>
                    <a:pt x="335" y="466"/>
                  </a:lnTo>
                  <a:lnTo>
                    <a:pt x="338" y="468"/>
                  </a:lnTo>
                  <a:lnTo>
                    <a:pt x="339" y="471"/>
                  </a:lnTo>
                  <a:lnTo>
                    <a:pt x="340" y="473"/>
                  </a:lnTo>
                  <a:lnTo>
                    <a:pt x="342" y="476"/>
                  </a:lnTo>
                  <a:lnTo>
                    <a:pt x="344" y="478"/>
                  </a:lnTo>
                  <a:lnTo>
                    <a:pt x="346" y="480"/>
                  </a:lnTo>
                  <a:lnTo>
                    <a:pt x="348" y="482"/>
                  </a:lnTo>
                  <a:lnTo>
                    <a:pt x="350" y="483"/>
                  </a:lnTo>
                  <a:lnTo>
                    <a:pt x="351" y="485"/>
                  </a:lnTo>
                  <a:lnTo>
                    <a:pt x="353" y="486"/>
                  </a:lnTo>
                  <a:lnTo>
                    <a:pt x="356" y="488"/>
                  </a:lnTo>
                  <a:lnTo>
                    <a:pt x="358" y="490"/>
                  </a:lnTo>
                  <a:lnTo>
                    <a:pt x="360" y="491"/>
                  </a:lnTo>
                  <a:lnTo>
                    <a:pt x="362" y="493"/>
                  </a:lnTo>
                  <a:lnTo>
                    <a:pt x="365" y="494"/>
                  </a:lnTo>
                  <a:lnTo>
                    <a:pt x="367" y="495"/>
                  </a:lnTo>
                  <a:lnTo>
                    <a:pt x="368" y="496"/>
                  </a:lnTo>
                  <a:lnTo>
                    <a:pt x="370" y="496"/>
                  </a:lnTo>
                  <a:lnTo>
                    <a:pt x="373" y="497"/>
                  </a:lnTo>
                  <a:lnTo>
                    <a:pt x="375" y="497"/>
                  </a:lnTo>
                  <a:lnTo>
                    <a:pt x="377" y="498"/>
                  </a:lnTo>
                  <a:lnTo>
                    <a:pt x="379" y="498"/>
                  </a:lnTo>
                  <a:lnTo>
                    <a:pt x="382" y="498"/>
                  </a:lnTo>
                  <a:lnTo>
                    <a:pt x="384" y="499"/>
                  </a:lnTo>
                  <a:lnTo>
                    <a:pt x="385" y="498"/>
                  </a:lnTo>
                  <a:lnTo>
                    <a:pt x="387" y="498"/>
                  </a:lnTo>
                  <a:lnTo>
                    <a:pt x="389" y="498"/>
                  </a:lnTo>
                  <a:lnTo>
                    <a:pt x="392" y="497"/>
                  </a:lnTo>
                  <a:lnTo>
                    <a:pt x="394" y="497"/>
                  </a:lnTo>
                  <a:lnTo>
                    <a:pt x="396" y="496"/>
                  </a:lnTo>
                  <a:lnTo>
                    <a:pt x="398" y="496"/>
                  </a:lnTo>
                  <a:lnTo>
                    <a:pt x="401" y="495"/>
                  </a:lnTo>
                  <a:lnTo>
                    <a:pt x="403" y="494"/>
                  </a:lnTo>
                  <a:lnTo>
                    <a:pt x="405" y="493"/>
                  </a:lnTo>
                  <a:lnTo>
                    <a:pt x="407" y="492"/>
                  </a:lnTo>
                  <a:lnTo>
                    <a:pt x="409" y="491"/>
                  </a:lnTo>
                  <a:lnTo>
                    <a:pt x="411" y="488"/>
                  </a:lnTo>
                  <a:lnTo>
                    <a:pt x="413" y="487"/>
                  </a:lnTo>
                  <a:lnTo>
                    <a:pt x="415" y="485"/>
                  </a:lnTo>
                  <a:lnTo>
                    <a:pt x="418" y="484"/>
                  </a:lnTo>
                  <a:lnTo>
                    <a:pt x="420" y="482"/>
                  </a:lnTo>
                  <a:lnTo>
                    <a:pt x="421" y="481"/>
                  </a:lnTo>
                  <a:lnTo>
                    <a:pt x="423" y="479"/>
                  </a:lnTo>
                  <a:lnTo>
                    <a:pt x="426" y="478"/>
                  </a:lnTo>
                  <a:lnTo>
                    <a:pt x="428" y="476"/>
                  </a:lnTo>
                  <a:lnTo>
                    <a:pt x="429" y="475"/>
                  </a:lnTo>
                  <a:lnTo>
                    <a:pt x="431" y="472"/>
                  </a:lnTo>
                  <a:lnTo>
                    <a:pt x="433" y="471"/>
                  </a:lnTo>
                  <a:lnTo>
                    <a:pt x="435" y="469"/>
                  </a:lnTo>
                  <a:lnTo>
                    <a:pt x="437" y="468"/>
                  </a:lnTo>
                  <a:lnTo>
                    <a:pt x="438" y="467"/>
                  </a:lnTo>
                  <a:lnTo>
                    <a:pt x="440" y="466"/>
                  </a:lnTo>
                  <a:lnTo>
                    <a:pt x="441" y="465"/>
                  </a:lnTo>
                  <a:lnTo>
                    <a:pt x="444" y="463"/>
                  </a:lnTo>
                  <a:lnTo>
                    <a:pt x="445" y="462"/>
                  </a:lnTo>
                  <a:lnTo>
                    <a:pt x="447" y="461"/>
                  </a:lnTo>
                  <a:lnTo>
                    <a:pt x="448" y="460"/>
                  </a:lnTo>
                  <a:lnTo>
                    <a:pt x="450" y="457"/>
                  </a:lnTo>
                  <a:lnTo>
                    <a:pt x="451" y="456"/>
                  </a:lnTo>
                  <a:lnTo>
                    <a:pt x="454" y="455"/>
                  </a:lnTo>
                  <a:lnTo>
                    <a:pt x="456" y="453"/>
                  </a:lnTo>
                  <a:lnTo>
                    <a:pt x="457" y="452"/>
                  </a:lnTo>
                  <a:lnTo>
                    <a:pt x="459" y="450"/>
                  </a:lnTo>
                  <a:lnTo>
                    <a:pt x="462" y="448"/>
                  </a:lnTo>
                  <a:lnTo>
                    <a:pt x="464" y="446"/>
                  </a:lnTo>
                  <a:lnTo>
                    <a:pt x="466" y="443"/>
                  </a:lnTo>
                  <a:lnTo>
                    <a:pt x="468" y="441"/>
                  </a:lnTo>
                  <a:lnTo>
                    <a:pt x="471" y="439"/>
                  </a:lnTo>
                  <a:lnTo>
                    <a:pt x="473" y="437"/>
                  </a:lnTo>
                  <a:lnTo>
                    <a:pt x="476" y="435"/>
                  </a:lnTo>
                  <a:lnTo>
                    <a:pt x="478" y="432"/>
                  </a:lnTo>
                  <a:lnTo>
                    <a:pt x="481" y="429"/>
                  </a:lnTo>
                  <a:lnTo>
                    <a:pt x="484" y="427"/>
                  </a:lnTo>
                  <a:lnTo>
                    <a:pt x="486" y="424"/>
                  </a:lnTo>
                  <a:lnTo>
                    <a:pt x="489" y="422"/>
                  </a:lnTo>
                  <a:lnTo>
                    <a:pt x="491" y="420"/>
                  </a:lnTo>
                  <a:lnTo>
                    <a:pt x="494" y="418"/>
                  </a:lnTo>
                  <a:lnTo>
                    <a:pt x="496" y="415"/>
                  </a:lnTo>
                  <a:lnTo>
                    <a:pt x="500" y="413"/>
                  </a:lnTo>
                  <a:lnTo>
                    <a:pt x="502" y="411"/>
                  </a:lnTo>
                  <a:lnTo>
                    <a:pt x="504" y="409"/>
                  </a:lnTo>
                  <a:lnTo>
                    <a:pt x="507" y="408"/>
                  </a:lnTo>
                  <a:lnTo>
                    <a:pt x="509" y="406"/>
                  </a:lnTo>
                  <a:lnTo>
                    <a:pt x="511" y="405"/>
                  </a:lnTo>
                  <a:lnTo>
                    <a:pt x="513" y="403"/>
                  </a:lnTo>
                  <a:lnTo>
                    <a:pt x="516" y="402"/>
                  </a:lnTo>
                  <a:lnTo>
                    <a:pt x="518" y="400"/>
                  </a:lnTo>
                  <a:lnTo>
                    <a:pt x="520" y="399"/>
                  </a:lnTo>
                  <a:lnTo>
                    <a:pt x="522" y="398"/>
                  </a:lnTo>
                  <a:lnTo>
                    <a:pt x="525" y="396"/>
                  </a:lnTo>
                  <a:lnTo>
                    <a:pt x="527" y="396"/>
                  </a:lnTo>
                  <a:lnTo>
                    <a:pt x="529" y="395"/>
                  </a:lnTo>
                  <a:lnTo>
                    <a:pt x="531" y="394"/>
                  </a:lnTo>
                  <a:lnTo>
                    <a:pt x="534" y="393"/>
                  </a:lnTo>
                  <a:lnTo>
                    <a:pt x="536" y="392"/>
                  </a:lnTo>
                  <a:lnTo>
                    <a:pt x="538" y="391"/>
                  </a:lnTo>
                  <a:lnTo>
                    <a:pt x="540" y="390"/>
                  </a:lnTo>
                  <a:lnTo>
                    <a:pt x="543" y="389"/>
                  </a:lnTo>
                  <a:lnTo>
                    <a:pt x="545" y="388"/>
                  </a:lnTo>
                  <a:lnTo>
                    <a:pt x="546" y="387"/>
                  </a:lnTo>
                  <a:lnTo>
                    <a:pt x="548" y="385"/>
                  </a:lnTo>
                  <a:lnTo>
                    <a:pt x="550" y="384"/>
                  </a:lnTo>
                  <a:lnTo>
                    <a:pt x="553" y="383"/>
                  </a:lnTo>
                  <a:lnTo>
                    <a:pt x="555" y="381"/>
                  </a:lnTo>
                  <a:lnTo>
                    <a:pt x="557" y="380"/>
                  </a:lnTo>
                  <a:lnTo>
                    <a:pt x="559" y="379"/>
                  </a:lnTo>
                  <a:lnTo>
                    <a:pt x="561" y="377"/>
                  </a:lnTo>
                  <a:lnTo>
                    <a:pt x="563" y="376"/>
                  </a:lnTo>
                  <a:lnTo>
                    <a:pt x="565" y="374"/>
                  </a:lnTo>
                  <a:lnTo>
                    <a:pt x="567" y="371"/>
                  </a:lnTo>
                  <a:lnTo>
                    <a:pt x="570" y="369"/>
                  </a:lnTo>
                  <a:lnTo>
                    <a:pt x="572" y="367"/>
                  </a:lnTo>
                  <a:lnTo>
                    <a:pt x="574" y="364"/>
                  </a:lnTo>
                  <a:lnTo>
                    <a:pt x="576" y="362"/>
                  </a:lnTo>
                  <a:lnTo>
                    <a:pt x="579" y="359"/>
                  </a:lnTo>
                  <a:lnTo>
                    <a:pt x="581" y="355"/>
                  </a:lnTo>
                  <a:lnTo>
                    <a:pt x="583" y="353"/>
                  </a:lnTo>
                  <a:lnTo>
                    <a:pt x="585" y="349"/>
                  </a:lnTo>
                  <a:lnTo>
                    <a:pt x="588" y="347"/>
                  </a:lnTo>
                  <a:lnTo>
                    <a:pt x="590" y="342"/>
                  </a:lnTo>
                  <a:lnTo>
                    <a:pt x="592" y="339"/>
                  </a:lnTo>
                  <a:lnTo>
                    <a:pt x="594" y="336"/>
                  </a:lnTo>
                  <a:lnTo>
                    <a:pt x="595" y="332"/>
                  </a:lnTo>
                  <a:lnTo>
                    <a:pt x="598" y="329"/>
                  </a:lnTo>
                  <a:lnTo>
                    <a:pt x="600" y="325"/>
                  </a:lnTo>
                  <a:lnTo>
                    <a:pt x="602" y="321"/>
                  </a:lnTo>
                  <a:lnTo>
                    <a:pt x="604" y="318"/>
                  </a:lnTo>
                  <a:lnTo>
                    <a:pt x="607" y="315"/>
                  </a:lnTo>
                  <a:lnTo>
                    <a:pt x="609" y="311"/>
                  </a:lnTo>
                  <a:lnTo>
                    <a:pt x="611" y="308"/>
                  </a:lnTo>
                  <a:lnTo>
                    <a:pt x="613" y="305"/>
                  </a:lnTo>
                  <a:lnTo>
                    <a:pt x="615" y="302"/>
                  </a:lnTo>
                  <a:lnTo>
                    <a:pt x="617" y="298"/>
                  </a:lnTo>
                  <a:lnTo>
                    <a:pt x="619" y="295"/>
                  </a:lnTo>
                  <a:lnTo>
                    <a:pt x="621" y="292"/>
                  </a:lnTo>
                  <a:lnTo>
                    <a:pt x="624" y="289"/>
                  </a:lnTo>
                  <a:lnTo>
                    <a:pt x="626" y="286"/>
                  </a:lnTo>
                  <a:lnTo>
                    <a:pt x="628" y="282"/>
                  </a:lnTo>
                  <a:lnTo>
                    <a:pt x="630" y="280"/>
                  </a:lnTo>
                  <a:lnTo>
                    <a:pt x="633" y="277"/>
                  </a:lnTo>
                  <a:lnTo>
                    <a:pt x="635" y="274"/>
                  </a:lnTo>
                  <a:lnTo>
                    <a:pt x="637" y="272"/>
                  </a:lnTo>
                  <a:lnTo>
                    <a:pt x="641" y="268"/>
                  </a:lnTo>
                  <a:lnTo>
                    <a:pt x="643" y="265"/>
                  </a:lnTo>
                  <a:lnTo>
                    <a:pt x="645" y="263"/>
                  </a:lnTo>
                  <a:lnTo>
                    <a:pt x="648" y="260"/>
                  </a:lnTo>
                  <a:lnTo>
                    <a:pt x="651" y="257"/>
                  </a:lnTo>
                  <a:lnTo>
                    <a:pt x="653" y="253"/>
                  </a:lnTo>
                  <a:lnTo>
                    <a:pt x="655" y="251"/>
                  </a:lnTo>
                  <a:lnTo>
                    <a:pt x="659" y="248"/>
                  </a:lnTo>
                  <a:lnTo>
                    <a:pt x="662" y="246"/>
                  </a:lnTo>
                  <a:lnTo>
                    <a:pt x="664" y="244"/>
                  </a:lnTo>
                  <a:lnTo>
                    <a:pt x="668" y="240"/>
                  </a:lnTo>
                  <a:lnTo>
                    <a:pt x="670" y="238"/>
                  </a:lnTo>
                  <a:lnTo>
                    <a:pt x="673" y="236"/>
                  </a:lnTo>
                  <a:lnTo>
                    <a:pt x="677" y="235"/>
                  </a:lnTo>
                  <a:lnTo>
                    <a:pt x="679" y="233"/>
                  </a:lnTo>
                  <a:lnTo>
                    <a:pt x="682" y="231"/>
                  </a:lnTo>
                  <a:lnTo>
                    <a:pt x="686" y="230"/>
                  </a:lnTo>
                  <a:lnTo>
                    <a:pt x="689" y="229"/>
                  </a:lnTo>
                  <a:lnTo>
                    <a:pt x="692" y="228"/>
                  </a:lnTo>
                  <a:lnTo>
                    <a:pt x="696" y="228"/>
                  </a:lnTo>
                  <a:lnTo>
                    <a:pt x="698" y="227"/>
                  </a:lnTo>
                  <a:lnTo>
                    <a:pt x="702" y="227"/>
                  </a:lnTo>
                  <a:lnTo>
                    <a:pt x="705" y="227"/>
                  </a:lnTo>
                  <a:lnTo>
                    <a:pt x="709" y="227"/>
                  </a:lnTo>
                  <a:lnTo>
                    <a:pt x="711" y="227"/>
                  </a:lnTo>
                  <a:lnTo>
                    <a:pt x="716" y="227"/>
                  </a:lnTo>
                  <a:lnTo>
                    <a:pt x="718" y="227"/>
                  </a:lnTo>
                  <a:lnTo>
                    <a:pt x="722" y="227"/>
                  </a:lnTo>
                  <a:lnTo>
                    <a:pt x="725" y="227"/>
                  </a:lnTo>
                  <a:lnTo>
                    <a:pt x="728" y="227"/>
                  </a:lnTo>
                  <a:lnTo>
                    <a:pt x="732" y="227"/>
                  </a:lnTo>
                  <a:lnTo>
                    <a:pt x="735" y="227"/>
                  </a:lnTo>
                  <a:lnTo>
                    <a:pt x="738" y="227"/>
                  </a:lnTo>
                  <a:lnTo>
                    <a:pt x="742" y="227"/>
                  </a:lnTo>
                  <a:lnTo>
                    <a:pt x="745" y="225"/>
                  </a:lnTo>
                  <a:lnTo>
                    <a:pt x="749" y="224"/>
                  </a:lnTo>
                  <a:lnTo>
                    <a:pt x="751" y="224"/>
                  </a:lnTo>
                  <a:lnTo>
                    <a:pt x="754" y="222"/>
                  </a:lnTo>
                  <a:lnTo>
                    <a:pt x="758" y="221"/>
                  </a:lnTo>
                  <a:lnTo>
                    <a:pt x="760" y="220"/>
                  </a:lnTo>
                  <a:lnTo>
                    <a:pt x="763" y="218"/>
                  </a:lnTo>
                  <a:lnTo>
                    <a:pt x="765" y="217"/>
                  </a:lnTo>
                  <a:lnTo>
                    <a:pt x="769" y="215"/>
                  </a:lnTo>
                  <a:lnTo>
                    <a:pt x="771" y="214"/>
                  </a:lnTo>
                  <a:lnTo>
                    <a:pt x="774" y="212"/>
                  </a:lnTo>
                  <a:lnTo>
                    <a:pt x="777" y="209"/>
                  </a:lnTo>
                  <a:lnTo>
                    <a:pt x="779" y="207"/>
                  </a:lnTo>
                  <a:lnTo>
                    <a:pt x="781" y="205"/>
                  </a:lnTo>
                  <a:lnTo>
                    <a:pt x="783" y="203"/>
                  </a:lnTo>
                  <a:lnTo>
                    <a:pt x="786" y="201"/>
                  </a:lnTo>
                  <a:lnTo>
                    <a:pt x="788" y="198"/>
                  </a:lnTo>
                  <a:lnTo>
                    <a:pt x="790" y="195"/>
                  </a:lnTo>
                  <a:lnTo>
                    <a:pt x="791" y="192"/>
                  </a:lnTo>
                  <a:lnTo>
                    <a:pt x="794" y="190"/>
                  </a:lnTo>
                  <a:lnTo>
                    <a:pt x="795" y="187"/>
                  </a:lnTo>
                  <a:lnTo>
                    <a:pt x="797" y="185"/>
                  </a:lnTo>
                  <a:lnTo>
                    <a:pt x="799" y="181"/>
                  </a:lnTo>
                  <a:lnTo>
                    <a:pt x="800" y="179"/>
                  </a:lnTo>
                  <a:lnTo>
                    <a:pt x="801" y="176"/>
                  </a:lnTo>
                  <a:lnTo>
                    <a:pt x="804" y="173"/>
                  </a:lnTo>
                  <a:lnTo>
                    <a:pt x="805" y="171"/>
                  </a:lnTo>
                  <a:lnTo>
                    <a:pt x="806" y="167"/>
                  </a:lnTo>
                  <a:lnTo>
                    <a:pt x="808" y="164"/>
                  </a:lnTo>
                  <a:lnTo>
                    <a:pt x="809" y="161"/>
                  </a:lnTo>
                  <a:lnTo>
                    <a:pt x="810" y="158"/>
                  </a:lnTo>
                  <a:lnTo>
                    <a:pt x="813" y="156"/>
                  </a:lnTo>
                  <a:lnTo>
                    <a:pt x="814" y="152"/>
                  </a:lnTo>
                  <a:lnTo>
                    <a:pt x="815" y="149"/>
                  </a:lnTo>
                  <a:lnTo>
                    <a:pt x="816" y="147"/>
                  </a:lnTo>
                  <a:lnTo>
                    <a:pt x="817" y="144"/>
                  </a:lnTo>
                  <a:lnTo>
                    <a:pt x="819" y="142"/>
                  </a:lnTo>
                  <a:lnTo>
                    <a:pt x="821" y="138"/>
                  </a:lnTo>
                  <a:lnTo>
                    <a:pt x="822" y="136"/>
                  </a:lnTo>
                  <a:lnTo>
                    <a:pt x="824" y="134"/>
                  </a:lnTo>
                  <a:lnTo>
                    <a:pt x="824" y="131"/>
                  </a:lnTo>
                  <a:lnTo>
                    <a:pt x="826" y="129"/>
                  </a:lnTo>
                  <a:lnTo>
                    <a:pt x="827" y="127"/>
                  </a:lnTo>
                  <a:lnTo>
                    <a:pt x="829" y="126"/>
                  </a:lnTo>
                  <a:lnTo>
                    <a:pt x="830" y="123"/>
                  </a:lnTo>
                  <a:lnTo>
                    <a:pt x="831" y="121"/>
                  </a:lnTo>
                  <a:lnTo>
                    <a:pt x="832" y="120"/>
                  </a:lnTo>
                  <a:lnTo>
                    <a:pt x="833" y="119"/>
                  </a:lnTo>
                  <a:lnTo>
                    <a:pt x="834" y="119"/>
                  </a:lnTo>
                  <a:lnTo>
                    <a:pt x="835" y="118"/>
                  </a:lnTo>
                  <a:lnTo>
                    <a:pt x="836" y="117"/>
                  </a:lnTo>
                  <a:lnTo>
                    <a:pt x="838" y="117"/>
                  </a:lnTo>
                  <a:lnTo>
                    <a:pt x="839" y="117"/>
                  </a:lnTo>
                  <a:lnTo>
                    <a:pt x="840" y="117"/>
                  </a:lnTo>
                  <a:lnTo>
                    <a:pt x="840" y="118"/>
                  </a:lnTo>
                  <a:lnTo>
                    <a:pt x="841" y="118"/>
                  </a:lnTo>
                  <a:lnTo>
                    <a:pt x="842" y="119"/>
                  </a:lnTo>
                  <a:lnTo>
                    <a:pt x="843" y="120"/>
                  </a:lnTo>
                  <a:lnTo>
                    <a:pt x="844" y="121"/>
                  </a:lnTo>
                  <a:lnTo>
                    <a:pt x="845" y="122"/>
                  </a:lnTo>
                  <a:lnTo>
                    <a:pt x="847" y="123"/>
                  </a:lnTo>
                  <a:lnTo>
                    <a:pt x="848" y="125"/>
                  </a:lnTo>
                  <a:lnTo>
                    <a:pt x="849" y="126"/>
                  </a:lnTo>
                  <a:lnTo>
                    <a:pt x="851" y="128"/>
                  </a:lnTo>
                  <a:lnTo>
                    <a:pt x="852" y="129"/>
                  </a:lnTo>
                  <a:lnTo>
                    <a:pt x="853" y="130"/>
                  </a:lnTo>
                  <a:lnTo>
                    <a:pt x="856" y="132"/>
                  </a:lnTo>
                  <a:lnTo>
                    <a:pt x="857" y="134"/>
                  </a:lnTo>
                  <a:lnTo>
                    <a:pt x="858" y="135"/>
                  </a:lnTo>
                  <a:lnTo>
                    <a:pt x="860" y="137"/>
                  </a:lnTo>
                  <a:lnTo>
                    <a:pt x="862" y="138"/>
                  </a:lnTo>
                  <a:lnTo>
                    <a:pt x="863" y="141"/>
                  </a:lnTo>
                  <a:lnTo>
                    <a:pt x="865" y="143"/>
                  </a:lnTo>
                  <a:lnTo>
                    <a:pt x="867" y="145"/>
                  </a:lnTo>
                  <a:lnTo>
                    <a:pt x="868" y="147"/>
                  </a:lnTo>
                  <a:lnTo>
                    <a:pt x="870" y="149"/>
                  </a:lnTo>
                  <a:lnTo>
                    <a:pt x="871" y="151"/>
                  </a:lnTo>
                  <a:lnTo>
                    <a:pt x="872" y="154"/>
                  </a:lnTo>
                  <a:lnTo>
                    <a:pt x="874" y="156"/>
                  </a:lnTo>
                  <a:lnTo>
                    <a:pt x="876" y="158"/>
                  </a:lnTo>
                  <a:lnTo>
                    <a:pt x="876" y="160"/>
                  </a:lnTo>
                  <a:lnTo>
                    <a:pt x="877" y="163"/>
                  </a:lnTo>
                  <a:lnTo>
                    <a:pt x="878" y="165"/>
                  </a:lnTo>
                  <a:lnTo>
                    <a:pt x="878" y="169"/>
                  </a:lnTo>
                  <a:lnTo>
                    <a:pt x="879" y="171"/>
                  </a:lnTo>
                  <a:lnTo>
                    <a:pt x="880" y="174"/>
                  </a:lnTo>
                  <a:lnTo>
                    <a:pt x="880" y="176"/>
                  </a:lnTo>
                  <a:lnTo>
                    <a:pt x="881" y="178"/>
                  </a:lnTo>
                  <a:lnTo>
                    <a:pt x="883" y="181"/>
                  </a:lnTo>
                  <a:lnTo>
                    <a:pt x="883" y="184"/>
                  </a:lnTo>
                  <a:lnTo>
                    <a:pt x="884" y="186"/>
                  </a:lnTo>
                  <a:lnTo>
                    <a:pt x="885" y="188"/>
                  </a:lnTo>
                  <a:lnTo>
                    <a:pt x="886" y="190"/>
                  </a:lnTo>
                  <a:lnTo>
                    <a:pt x="887" y="192"/>
                  </a:lnTo>
                  <a:lnTo>
                    <a:pt x="889" y="193"/>
                  </a:lnTo>
                  <a:lnTo>
                    <a:pt x="890" y="195"/>
                  </a:lnTo>
                  <a:lnTo>
                    <a:pt x="893" y="196"/>
                  </a:lnTo>
                  <a:lnTo>
                    <a:pt x="894" y="198"/>
                  </a:lnTo>
                  <a:lnTo>
                    <a:pt x="896" y="199"/>
                  </a:lnTo>
                  <a:lnTo>
                    <a:pt x="899" y="200"/>
                  </a:lnTo>
                  <a:lnTo>
                    <a:pt x="902" y="201"/>
                  </a:lnTo>
                  <a:lnTo>
                    <a:pt x="904" y="201"/>
                  </a:lnTo>
                  <a:lnTo>
                    <a:pt x="907" y="202"/>
                  </a:lnTo>
                  <a:lnTo>
                    <a:pt x="910" y="203"/>
                  </a:lnTo>
                  <a:lnTo>
                    <a:pt x="912" y="203"/>
                  </a:lnTo>
                  <a:lnTo>
                    <a:pt x="915" y="204"/>
                  </a:lnTo>
                  <a:lnTo>
                    <a:pt x="917" y="205"/>
                  </a:lnTo>
                  <a:lnTo>
                    <a:pt x="921" y="206"/>
                  </a:lnTo>
                  <a:lnTo>
                    <a:pt x="923" y="207"/>
                  </a:lnTo>
                  <a:lnTo>
                    <a:pt x="925" y="208"/>
                  </a:lnTo>
                  <a:lnTo>
                    <a:pt x="928" y="209"/>
                  </a:lnTo>
                  <a:lnTo>
                    <a:pt x="931" y="210"/>
                  </a:lnTo>
                  <a:lnTo>
                    <a:pt x="932" y="212"/>
                  </a:lnTo>
                  <a:lnTo>
                    <a:pt x="934" y="214"/>
                  </a:lnTo>
                  <a:lnTo>
                    <a:pt x="937" y="216"/>
                  </a:lnTo>
                  <a:lnTo>
                    <a:pt x="938" y="218"/>
                  </a:lnTo>
                  <a:lnTo>
                    <a:pt x="939" y="220"/>
                  </a:lnTo>
                  <a:lnTo>
                    <a:pt x="941" y="222"/>
                  </a:lnTo>
                  <a:lnTo>
                    <a:pt x="942" y="224"/>
                  </a:lnTo>
                  <a:lnTo>
                    <a:pt x="943" y="227"/>
                  </a:lnTo>
                  <a:lnTo>
                    <a:pt x="944" y="229"/>
                  </a:lnTo>
                  <a:lnTo>
                    <a:pt x="946" y="231"/>
                  </a:lnTo>
                  <a:lnTo>
                    <a:pt x="947" y="233"/>
                  </a:lnTo>
                  <a:lnTo>
                    <a:pt x="948" y="236"/>
                  </a:lnTo>
                  <a:lnTo>
                    <a:pt x="948" y="238"/>
                  </a:lnTo>
                  <a:lnTo>
                    <a:pt x="950" y="240"/>
                  </a:lnTo>
                  <a:lnTo>
                    <a:pt x="950" y="243"/>
                  </a:lnTo>
                  <a:lnTo>
                    <a:pt x="952" y="245"/>
                  </a:lnTo>
                  <a:lnTo>
                    <a:pt x="952" y="246"/>
                  </a:lnTo>
                  <a:lnTo>
                    <a:pt x="953" y="248"/>
                  </a:lnTo>
                  <a:lnTo>
                    <a:pt x="955" y="250"/>
                  </a:lnTo>
                  <a:lnTo>
                    <a:pt x="956" y="251"/>
                  </a:lnTo>
                  <a:lnTo>
                    <a:pt x="957" y="252"/>
                  </a:lnTo>
                  <a:lnTo>
                    <a:pt x="959" y="253"/>
                  </a:lnTo>
                  <a:lnTo>
                    <a:pt x="959" y="254"/>
                  </a:lnTo>
                  <a:lnTo>
                    <a:pt x="961" y="256"/>
                  </a:lnTo>
                  <a:lnTo>
                    <a:pt x="962" y="257"/>
                  </a:lnTo>
                  <a:lnTo>
                    <a:pt x="964" y="258"/>
                  </a:lnTo>
                  <a:lnTo>
                    <a:pt x="965" y="258"/>
                  </a:lnTo>
                  <a:lnTo>
                    <a:pt x="966" y="259"/>
                  </a:lnTo>
                  <a:lnTo>
                    <a:pt x="967" y="259"/>
                  </a:lnTo>
                  <a:lnTo>
                    <a:pt x="968" y="259"/>
                  </a:lnTo>
                  <a:lnTo>
                    <a:pt x="969" y="258"/>
                  </a:lnTo>
                  <a:lnTo>
                    <a:pt x="970" y="258"/>
                  </a:lnTo>
                  <a:lnTo>
                    <a:pt x="971" y="257"/>
                  </a:lnTo>
                  <a:lnTo>
                    <a:pt x="973" y="257"/>
                  </a:lnTo>
                  <a:lnTo>
                    <a:pt x="974" y="256"/>
                  </a:lnTo>
                  <a:lnTo>
                    <a:pt x="975" y="254"/>
                  </a:lnTo>
                  <a:lnTo>
                    <a:pt x="975" y="252"/>
                  </a:lnTo>
                  <a:lnTo>
                    <a:pt x="976" y="251"/>
                  </a:lnTo>
                  <a:lnTo>
                    <a:pt x="977" y="250"/>
                  </a:lnTo>
                  <a:lnTo>
                    <a:pt x="978" y="248"/>
                  </a:lnTo>
                  <a:lnTo>
                    <a:pt x="979" y="246"/>
                  </a:lnTo>
                  <a:lnTo>
                    <a:pt x="979" y="245"/>
                  </a:lnTo>
                  <a:lnTo>
                    <a:pt x="980" y="243"/>
                  </a:lnTo>
                  <a:lnTo>
                    <a:pt x="982" y="240"/>
                  </a:lnTo>
                  <a:lnTo>
                    <a:pt x="982" y="238"/>
                  </a:lnTo>
                  <a:lnTo>
                    <a:pt x="983" y="236"/>
                  </a:lnTo>
                  <a:lnTo>
                    <a:pt x="984" y="234"/>
                  </a:lnTo>
                  <a:lnTo>
                    <a:pt x="984" y="232"/>
                  </a:lnTo>
                  <a:lnTo>
                    <a:pt x="985" y="229"/>
                  </a:lnTo>
                  <a:lnTo>
                    <a:pt x="986" y="227"/>
                  </a:lnTo>
                  <a:lnTo>
                    <a:pt x="986" y="223"/>
                  </a:lnTo>
                  <a:lnTo>
                    <a:pt x="987" y="221"/>
                  </a:lnTo>
                  <a:lnTo>
                    <a:pt x="987" y="218"/>
                  </a:lnTo>
                  <a:lnTo>
                    <a:pt x="988" y="216"/>
                  </a:lnTo>
                  <a:lnTo>
                    <a:pt x="989" y="213"/>
                  </a:lnTo>
                  <a:lnTo>
                    <a:pt x="991" y="210"/>
                  </a:lnTo>
                  <a:lnTo>
                    <a:pt x="991" y="207"/>
                  </a:lnTo>
                  <a:lnTo>
                    <a:pt x="992" y="205"/>
                  </a:lnTo>
                  <a:lnTo>
                    <a:pt x="993" y="202"/>
                  </a:lnTo>
                  <a:lnTo>
                    <a:pt x="993" y="199"/>
                  </a:lnTo>
                  <a:lnTo>
                    <a:pt x="994" y="196"/>
                  </a:lnTo>
                  <a:lnTo>
                    <a:pt x="995" y="193"/>
                  </a:lnTo>
                  <a:lnTo>
                    <a:pt x="996" y="190"/>
                  </a:lnTo>
                  <a:lnTo>
                    <a:pt x="997" y="188"/>
                  </a:lnTo>
                  <a:lnTo>
                    <a:pt x="998" y="185"/>
                  </a:lnTo>
                  <a:lnTo>
                    <a:pt x="1000" y="181"/>
                  </a:lnTo>
                  <a:lnTo>
                    <a:pt x="1001" y="178"/>
                  </a:lnTo>
                  <a:lnTo>
                    <a:pt x="1002" y="175"/>
                  </a:lnTo>
                  <a:lnTo>
                    <a:pt x="1003" y="173"/>
                  </a:lnTo>
                  <a:lnTo>
                    <a:pt x="1004" y="170"/>
                  </a:lnTo>
                  <a:lnTo>
                    <a:pt x="1005" y="166"/>
                  </a:lnTo>
                  <a:lnTo>
                    <a:pt x="1006" y="164"/>
                  </a:lnTo>
                  <a:lnTo>
                    <a:pt x="1007" y="161"/>
                  </a:lnTo>
                  <a:lnTo>
                    <a:pt x="1009" y="159"/>
                  </a:lnTo>
                  <a:lnTo>
                    <a:pt x="1010" y="156"/>
                  </a:lnTo>
                  <a:lnTo>
                    <a:pt x="1011" y="154"/>
                  </a:lnTo>
                  <a:lnTo>
                    <a:pt x="1012" y="150"/>
                  </a:lnTo>
                  <a:lnTo>
                    <a:pt x="1013" y="148"/>
                  </a:lnTo>
                  <a:lnTo>
                    <a:pt x="1013" y="145"/>
                  </a:lnTo>
                  <a:lnTo>
                    <a:pt x="1014" y="143"/>
                  </a:lnTo>
                  <a:lnTo>
                    <a:pt x="1015" y="141"/>
                  </a:lnTo>
                  <a:lnTo>
                    <a:pt x="1015" y="138"/>
                  </a:lnTo>
                  <a:lnTo>
                    <a:pt x="1016" y="136"/>
                  </a:lnTo>
                  <a:lnTo>
                    <a:pt x="1016" y="134"/>
                  </a:lnTo>
                  <a:lnTo>
                    <a:pt x="1016" y="132"/>
                  </a:lnTo>
                  <a:lnTo>
                    <a:pt x="1018" y="130"/>
                  </a:lnTo>
                  <a:lnTo>
                    <a:pt x="1018" y="128"/>
                  </a:lnTo>
                  <a:lnTo>
                    <a:pt x="1018" y="126"/>
                  </a:lnTo>
                  <a:lnTo>
                    <a:pt x="1018" y="123"/>
                  </a:lnTo>
                  <a:lnTo>
                    <a:pt x="1018" y="121"/>
                  </a:lnTo>
                  <a:lnTo>
                    <a:pt x="1016" y="119"/>
                  </a:lnTo>
                  <a:lnTo>
                    <a:pt x="1016" y="118"/>
                  </a:lnTo>
                  <a:lnTo>
                    <a:pt x="1016" y="116"/>
                  </a:lnTo>
                  <a:lnTo>
                    <a:pt x="1015" y="115"/>
                  </a:lnTo>
                  <a:lnTo>
                    <a:pt x="1015" y="113"/>
                  </a:lnTo>
                  <a:lnTo>
                    <a:pt x="1014" y="112"/>
                  </a:lnTo>
                  <a:lnTo>
                    <a:pt x="1013" y="111"/>
                  </a:lnTo>
                  <a:lnTo>
                    <a:pt x="1013" y="108"/>
                  </a:lnTo>
                  <a:lnTo>
                    <a:pt x="1012" y="107"/>
                  </a:lnTo>
                  <a:lnTo>
                    <a:pt x="1011" y="106"/>
                  </a:lnTo>
                  <a:lnTo>
                    <a:pt x="1010" y="105"/>
                  </a:lnTo>
                  <a:lnTo>
                    <a:pt x="1009" y="104"/>
                  </a:lnTo>
                  <a:lnTo>
                    <a:pt x="1007" y="102"/>
                  </a:lnTo>
                  <a:lnTo>
                    <a:pt x="1006" y="101"/>
                  </a:lnTo>
                  <a:lnTo>
                    <a:pt x="1004" y="100"/>
                  </a:lnTo>
                  <a:lnTo>
                    <a:pt x="1003" y="99"/>
                  </a:lnTo>
                  <a:lnTo>
                    <a:pt x="1002" y="98"/>
                  </a:lnTo>
                  <a:lnTo>
                    <a:pt x="1000" y="96"/>
                  </a:lnTo>
                  <a:lnTo>
                    <a:pt x="998" y="94"/>
                  </a:lnTo>
                  <a:lnTo>
                    <a:pt x="997" y="93"/>
                  </a:lnTo>
                  <a:lnTo>
                    <a:pt x="995" y="92"/>
                  </a:lnTo>
                  <a:lnTo>
                    <a:pt x="994" y="91"/>
                  </a:lnTo>
                  <a:lnTo>
                    <a:pt x="992" y="89"/>
                  </a:lnTo>
                  <a:lnTo>
                    <a:pt x="989" y="87"/>
                  </a:lnTo>
                  <a:lnTo>
                    <a:pt x="988" y="86"/>
                  </a:lnTo>
                  <a:lnTo>
                    <a:pt x="986" y="85"/>
                  </a:lnTo>
                  <a:lnTo>
                    <a:pt x="984" y="83"/>
                  </a:lnTo>
                  <a:lnTo>
                    <a:pt x="982" y="81"/>
                  </a:lnTo>
                  <a:lnTo>
                    <a:pt x="980" y="79"/>
                  </a:lnTo>
                  <a:lnTo>
                    <a:pt x="978" y="78"/>
                  </a:lnTo>
                  <a:lnTo>
                    <a:pt x="976" y="76"/>
                  </a:lnTo>
                  <a:lnTo>
                    <a:pt x="975" y="74"/>
                  </a:lnTo>
                  <a:lnTo>
                    <a:pt x="973" y="73"/>
                  </a:lnTo>
                  <a:lnTo>
                    <a:pt x="970" y="71"/>
                  </a:lnTo>
                  <a:lnTo>
                    <a:pt x="968" y="70"/>
                  </a:lnTo>
                  <a:lnTo>
                    <a:pt x="967" y="68"/>
                  </a:lnTo>
                  <a:lnTo>
                    <a:pt x="965" y="67"/>
                  </a:lnTo>
                  <a:lnTo>
                    <a:pt x="964" y="65"/>
                  </a:lnTo>
                  <a:lnTo>
                    <a:pt x="961" y="63"/>
                  </a:lnTo>
                  <a:lnTo>
                    <a:pt x="959" y="62"/>
                  </a:lnTo>
                  <a:lnTo>
                    <a:pt x="958" y="60"/>
                  </a:lnTo>
                  <a:lnTo>
                    <a:pt x="956" y="59"/>
                  </a:lnTo>
                  <a:lnTo>
                    <a:pt x="955" y="58"/>
                  </a:lnTo>
                  <a:lnTo>
                    <a:pt x="953" y="57"/>
                  </a:lnTo>
                  <a:lnTo>
                    <a:pt x="952" y="55"/>
                  </a:lnTo>
                  <a:lnTo>
                    <a:pt x="950" y="55"/>
                  </a:lnTo>
                  <a:lnTo>
                    <a:pt x="949" y="53"/>
                  </a:lnTo>
                  <a:lnTo>
                    <a:pt x="948" y="52"/>
                  </a:lnTo>
                  <a:lnTo>
                    <a:pt x="948" y="50"/>
                  </a:lnTo>
                  <a:lnTo>
                    <a:pt x="947" y="49"/>
                  </a:lnTo>
                  <a:lnTo>
                    <a:pt x="946" y="48"/>
                  </a:lnTo>
                  <a:lnTo>
                    <a:pt x="946" y="46"/>
                  </a:lnTo>
                  <a:lnTo>
                    <a:pt x="944" y="45"/>
                  </a:lnTo>
                  <a:lnTo>
                    <a:pt x="944" y="44"/>
                  </a:lnTo>
                  <a:lnTo>
                    <a:pt x="943" y="42"/>
                  </a:lnTo>
                  <a:lnTo>
                    <a:pt x="943" y="41"/>
                  </a:lnTo>
                  <a:lnTo>
                    <a:pt x="943" y="40"/>
                  </a:lnTo>
                  <a:lnTo>
                    <a:pt x="943" y="38"/>
                  </a:lnTo>
                  <a:lnTo>
                    <a:pt x="943" y="35"/>
                  </a:lnTo>
                  <a:lnTo>
                    <a:pt x="944" y="34"/>
                  </a:lnTo>
                  <a:lnTo>
                    <a:pt x="944" y="33"/>
                  </a:lnTo>
                  <a:lnTo>
                    <a:pt x="946" y="31"/>
                  </a:lnTo>
                  <a:lnTo>
                    <a:pt x="946" y="29"/>
                  </a:lnTo>
                  <a:lnTo>
                    <a:pt x="947" y="28"/>
                  </a:lnTo>
                  <a:lnTo>
                    <a:pt x="948" y="27"/>
                  </a:lnTo>
                  <a:lnTo>
                    <a:pt x="949" y="25"/>
                  </a:lnTo>
                  <a:lnTo>
                    <a:pt x="950" y="24"/>
                  </a:lnTo>
                  <a:lnTo>
                    <a:pt x="952" y="23"/>
                  </a:lnTo>
                  <a:lnTo>
                    <a:pt x="953" y="21"/>
                  </a:lnTo>
                  <a:lnTo>
                    <a:pt x="956" y="20"/>
                  </a:lnTo>
                  <a:lnTo>
                    <a:pt x="957" y="19"/>
                  </a:lnTo>
                  <a:lnTo>
                    <a:pt x="959" y="18"/>
                  </a:lnTo>
                  <a:lnTo>
                    <a:pt x="961" y="18"/>
                  </a:lnTo>
                  <a:lnTo>
                    <a:pt x="964" y="17"/>
                  </a:lnTo>
                  <a:lnTo>
                    <a:pt x="966" y="17"/>
                  </a:lnTo>
                  <a:lnTo>
                    <a:pt x="968" y="16"/>
                  </a:lnTo>
                  <a:lnTo>
                    <a:pt x="970" y="16"/>
                  </a:lnTo>
                  <a:lnTo>
                    <a:pt x="973" y="16"/>
                  </a:lnTo>
                  <a:lnTo>
                    <a:pt x="976" y="17"/>
                  </a:lnTo>
                  <a:lnTo>
                    <a:pt x="978" y="17"/>
                  </a:lnTo>
                  <a:lnTo>
                    <a:pt x="982" y="18"/>
                  </a:lnTo>
                  <a:lnTo>
                    <a:pt x="984" y="18"/>
                  </a:lnTo>
                  <a:lnTo>
                    <a:pt x="986" y="19"/>
                  </a:lnTo>
                  <a:lnTo>
                    <a:pt x="989" y="20"/>
                  </a:lnTo>
                  <a:lnTo>
                    <a:pt x="993" y="21"/>
                  </a:lnTo>
                  <a:lnTo>
                    <a:pt x="995" y="23"/>
                  </a:lnTo>
                  <a:lnTo>
                    <a:pt x="998" y="25"/>
                  </a:lnTo>
                  <a:lnTo>
                    <a:pt x="1001" y="26"/>
                  </a:lnTo>
                  <a:lnTo>
                    <a:pt x="1004" y="28"/>
                  </a:lnTo>
                  <a:lnTo>
                    <a:pt x="1006" y="30"/>
                  </a:lnTo>
                  <a:lnTo>
                    <a:pt x="1010" y="32"/>
                  </a:lnTo>
                  <a:lnTo>
                    <a:pt x="1012" y="34"/>
                  </a:lnTo>
                  <a:lnTo>
                    <a:pt x="1015" y="37"/>
                  </a:lnTo>
                  <a:lnTo>
                    <a:pt x="1018" y="40"/>
                  </a:lnTo>
                  <a:lnTo>
                    <a:pt x="1020" y="42"/>
                  </a:lnTo>
                  <a:lnTo>
                    <a:pt x="1023" y="44"/>
                  </a:lnTo>
                  <a:lnTo>
                    <a:pt x="1025" y="46"/>
                  </a:lnTo>
                  <a:lnTo>
                    <a:pt x="1028" y="49"/>
                  </a:lnTo>
                  <a:lnTo>
                    <a:pt x="1031" y="52"/>
                  </a:lnTo>
                  <a:lnTo>
                    <a:pt x="1033" y="55"/>
                  </a:lnTo>
                  <a:lnTo>
                    <a:pt x="1036" y="57"/>
                  </a:lnTo>
                  <a:lnTo>
                    <a:pt x="1038" y="59"/>
                  </a:lnTo>
                  <a:lnTo>
                    <a:pt x="1039" y="61"/>
                  </a:lnTo>
                  <a:lnTo>
                    <a:pt x="1041" y="64"/>
                  </a:lnTo>
                  <a:lnTo>
                    <a:pt x="1044" y="67"/>
                  </a:lnTo>
                  <a:lnTo>
                    <a:pt x="1045" y="69"/>
                  </a:lnTo>
                  <a:lnTo>
                    <a:pt x="1047" y="71"/>
                  </a:lnTo>
                  <a:lnTo>
                    <a:pt x="1049" y="73"/>
                  </a:lnTo>
                  <a:lnTo>
                    <a:pt x="1050" y="75"/>
                  </a:lnTo>
                  <a:lnTo>
                    <a:pt x="1053" y="77"/>
                  </a:lnTo>
                  <a:lnTo>
                    <a:pt x="1054" y="78"/>
                  </a:lnTo>
                  <a:lnTo>
                    <a:pt x="1056" y="81"/>
                  </a:lnTo>
                  <a:lnTo>
                    <a:pt x="1057" y="83"/>
                  </a:lnTo>
                  <a:lnTo>
                    <a:pt x="1059" y="85"/>
                  </a:lnTo>
                  <a:lnTo>
                    <a:pt x="1060" y="86"/>
                  </a:lnTo>
                  <a:lnTo>
                    <a:pt x="1063" y="87"/>
                  </a:lnTo>
                  <a:lnTo>
                    <a:pt x="1064" y="89"/>
                  </a:lnTo>
                  <a:lnTo>
                    <a:pt x="1066" y="91"/>
                  </a:lnTo>
                  <a:lnTo>
                    <a:pt x="1067" y="92"/>
                  </a:lnTo>
                  <a:lnTo>
                    <a:pt x="1069" y="93"/>
                  </a:lnTo>
                  <a:lnTo>
                    <a:pt x="1072" y="94"/>
                  </a:lnTo>
                  <a:lnTo>
                    <a:pt x="1074" y="96"/>
                  </a:lnTo>
                  <a:lnTo>
                    <a:pt x="1075" y="98"/>
                  </a:lnTo>
                  <a:lnTo>
                    <a:pt x="1077" y="99"/>
                  </a:lnTo>
                  <a:lnTo>
                    <a:pt x="1080" y="100"/>
                  </a:lnTo>
                  <a:lnTo>
                    <a:pt x="1082" y="101"/>
                  </a:lnTo>
                  <a:lnTo>
                    <a:pt x="1083" y="102"/>
                  </a:lnTo>
                  <a:lnTo>
                    <a:pt x="1085" y="103"/>
                  </a:lnTo>
                  <a:lnTo>
                    <a:pt x="1087" y="104"/>
                  </a:lnTo>
                  <a:lnTo>
                    <a:pt x="1090" y="105"/>
                  </a:lnTo>
                  <a:lnTo>
                    <a:pt x="1092" y="106"/>
                  </a:lnTo>
                  <a:lnTo>
                    <a:pt x="1094" y="107"/>
                  </a:lnTo>
                  <a:lnTo>
                    <a:pt x="1096" y="108"/>
                  </a:lnTo>
                  <a:lnTo>
                    <a:pt x="1099" y="110"/>
                  </a:lnTo>
                  <a:lnTo>
                    <a:pt x="1101" y="111"/>
                  </a:lnTo>
                  <a:lnTo>
                    <a:pt x="1103" y="111"/>
                  </a:lnTo>
                  <a:lnTo>
                    <a:pt x="1105" y="112"/>
                  </a:lnTo>
                  <a:lnTo>
                    <a:pt x="1107" y="113"/>
                  </a:lnTo>
                  <a:lnTo>
                    <a:pt x="1109" y="114"/>
                  </a:lnTo>
                  <a:lnTo>
                    <a:pt x="1111" y="115"/>
                  </a:lnTo>
                  <a:lnTo>
                    <a:pt x="1113" y="116"/>
                  </a:lnTo>
                  <a:lnTo>
                    <a:pt x="1116" y="117"/>
                  </a:lnTo>
                  <a:lnTo>
                    <a:pt x="1117" y="118"/>
                  </a:lnTo>
                  <a:lnTo>
                    <a:pt x="1119" y="119"/>
                  </a:lnTo>
                  <a:lnTo>
                    <a:pt x="1121" y="120"/>
                  </a:lnTo>
                  <a:lnTo>
                    <a:pt x="1123" y="121"/>
                  </a:lnTo>
                  <a:lnTo>
                    <a:pt x="1126" y="123"/>
                  </a:lnTo>
                  <a:lnTo>
                    <a:pt x="1127" y="125"/>
                  </a:lnTo>
                  <a:lnTo>
                    <a:pt x="1129" y="126"/>
                  </a:lnTo>
                  <a:lnTo>
                    <a:pt x="1131" y="128"/>
                  </a:lnTo>
                  <a:lnTo>
                    <a:pt x="1132" y="129"/>
                  </a:lnTo>
                  <a:lnTo>
                    <a:pt x="1135" y="130"/>
                  </a:lnTo>
                  <a:lnTo>
                    <a:pt x="1136" y="132"/>
                  </a:lnTo>
                  <a:lnTo>
                    <a:pt x="1137" y="134"/>
                  </a:lnTo>
                  <a:lnTo>
                    <a:pt x="1139" y="135"/>
                  </a:lnTo>
                  <a:lnTo>
                    <a:pt x="1141" y="136"/>
                  </a:lnTo>
                  <a:lnTo>
                    <a:pt x="1143" y="138"/>
                  </a:lnTo>
                  <a:lnTo>
                    <a:pt x="1144" y="141"/>
                  </a:lnTo>
                  <a:lnTo>
                    <a:pt x="1146" y="143"/>
                  </a:lnTo>
                  <a:lnTo>
                    <a:pt x="1147" y="144"/>
                  </a:lnTo>
                  <a:lnTo>
                    <a:pt x="1148" y="146"/>
                  </a:lnTo>
                  <a:lnTo>
                    <a:pt x="1150" y="148"/>
                  </a:lnTo>
                  <a:lnTo>
                    <a:pt x="1152" y="149"/>
                  </a:lnTo>
                  <a:lnTo>
                    <a:pt x="1154" y="151"/>
                  </a:lnTo>
                  <a:lnTo>
                    <a:pt x="1155" y="154"/>
                  </a:lnTo>
                  <a:lnTo>
                    <a:pt x="1157" y="156"/>
                  </a:lnTo>
                  <a:lnTo>
                    <a:pt x="1159" y="158"/>
                  </a:lnTo>
                  <a:lnTo>
                    <a:pt x="1161" y="160"/>
                  </a:lnTo>
                  <a:lnTo>
                    <a:pt x="1163" y="161"/>
                  </a:lnTo>
                  <a:lnTo>
                    <a:pt x="1164" y="163"/>
                  </a:lnTo>
                  <a:lnTo>
                    <a:pt x="1166" y="165"/>
                  </a:lnTo>
                  <a:lnTo>
                    <a:pt x="1168" y="167"/>
                  </a:lnTo>
                  <a:lnTo>
                    <a:pt x="1171" y="169"/>
                  </a:lnTo>
                  <a:lnTo>
                    <a:pt x="1173" y="171"/>
                  </a:lnTo>
                  <a:lnTo>
                    <a:pt x="1174" y="173"/>
                  </a:lnTo>
                  <a:lnTo>
                    <a:pt x="1176" y="175"/>
                  </a:lnTo>
                  <a:lnTo>
                    <a:pt x="1179" y="176"/>
                  </a:lnTo>
                  <a:lnTo>
                    <a:pt x="1181" y="178"/>
                  </a:lnTo>
                  <a:lnTo>
                    <a:pt x="1182" y="179"/>
                  </a:lnTo>
                  <a:lnTo>
                    <a:pt x="1184" y="181"/>
                  </a:lnTo>
                  <a:lnTo>
                    <a:pt x="1186" y="184"/>
                  </a:lnTo>
                  <a:lnTo>
                    <a:pt x="1189" y="185"/>
                  </a:lnTo>
                  <a:lnTo>
                    <a:pt x="1190" y="186"/>
                  </a:lnTo>
                  <a:lnTo>
                    <a:pt x="1191" y="188"/>
                  </a:lnTo>
                  <a:lnTo>
                    <a:pt x="1193" y="189"/>
                  </a:lnTo>
                  <a:lnTo>
                    <a:pt x="1194" y="190"/>
                  </a:lnTo>
                  <a:lnTo>
                    <a:pt x="1197" y="191"/>
                  </a:lnTo>
                  <a:lnTo>
                    <a:pt x="1198" y="192"/>
                  </a:lnTo>
                  <a:lnTo>
                    <a:pt x="1200" y="194"/>
                  </a:lnTo>
                  <a:lnTo>
                    <a:pt x="1201" y="195"/>
                  </a:lnTo>
                  <a:lnTo>
                    <a:pt x="1202" y="196"/>
                  </a:lnTo>
                  <a:lnTo>
                    <a:pt x="1204" y="198"/>
                  </a:lnTo>
                  <a:lnTo>
                    <a:pt x="1206" y="199"/>
                  </a:lnTo>
                  <a:lnTo>
                    <a:pt x="1208" y="200"/>
                  </a:lnTo>
                  <a:lnTo>
                    <a:pt x="1209" y="201"/>
                  </a:lnTo>
                  <a:lnTo>
                    <a:pt x="1211" y="203"/>
                  </a:lnTo>
                  <a:lnTo>
                    <a:pt x="1212" y="204"/>
                  </a:lnTo>
                  <a:lnTo>
                    <a:pt x="1215" y="205"/>
                  </a:lnTo>
                  <a:lnTo>
                    <a:pt x="1216" y="207"/>
                  </a:lnTo>
                  <a:lnTo>
                    <a:pt x="1218" y="208"/>
                  </a:lnTo>
                  <a:lnTo>
                    <a:pt x="1220" y="209"/>
                  </a:lnTo>
                  <a:lnTo>
                    <a:pt x="1222" y="212"/>
                  </a:lnTo>
                  <a:lnTo>
                    <a:pt x="1224" y="214"/>
                  </a:lnTo>
                  <a:lnTo>
                    <a:pt x="1225" y="215"/>
                  </a:lnTo>
                  <a:lnTo>
                    <a:pt x="1227" y="217"/>
                  </a:lnTo>
                  <a:lnTo>
                    <a:pt x="1228" y="218"/>
                  </a:lnTo>
                  <a:lnTo>
                    <a:pt x="1230" y="220"/>
                  </a:lnTo>
                  <a:lnTo>
                    <a:pt x="1231" y="222"/>
                  </a:lnTo>
                  <a:lnTo>
                    <a:pt x="1233" y="224"/>
                  </a:lnTo>
                  <a:lnTo>
                    <a:pt x="1234" y="227"/>
                  </a:lnTo>
                  <a:lnTo>
                    <a:pt x="1234" y="229"/>
                  </a:lnTo>
                  <a:lnTo>
                    <a:pt x="1235" y="230"/>
                  </a:lnTo>
                  <a:lnTo>
                    <a:pt x="1235" y="232"/>
                  </a:lnTo>
                  <a:lnTo>
                    <a:pt x="1236" y="234"/>
                  </a:lnTo>
                  <a:lnTo>
                    <a:pt x="1235" y="236"/>
                  </a:lnTo>
                  <a:lnTo>
                    <a:pt x="1235" y="238"/>
                  </a:lnTo>
                  <a:lnTo>
                    <a:pt x="1234" y="239"/>
                  </a:lnTo>
                  <a:lnTo>
                    <a:pt x="1234" y="242"/>
                  </a:lnTo>
                  <a:lnTo>
                    <a:pt x="1233" y="244"/>
                  </a:lnTo>
                  <a:lnTo>
                    <a:pt x="1231" y="246"/>
                  </a:lnTo>
                  <a:lnTo>
                    <a:pt x="1229" y="248"/>
                  </a:lnTo>
                  <a:lnTo>
                    <a:pt x="1228" y="250"/>
                  </a:lnTo>
                  <a:lnTo>
                    <a:pt x="1226" y="251"/>
                  </a:lnTo>
                  <a:lnTo>
                    <a:pt x="1225" y="253"/>
                  </a:lnTo>
                  <a:lnTo>
                    <a:pt x="1222" y="256"/>
                  </a:lnTo>
                  <a:lnTo>
                    <a:pt x="1220" y="258"/>
                  </a:lnTo>
                  <a:lnTo>
                    <a:pt x="1218" y="259"/>
                  </a:lnTo>
                  <a:lnTo>
                    <a:pt x="1216" y="261"/>
                  </a:lnTo>
                  <a:lnTo>
                    <a:pt x="1213" y="263"/>
                  </a:lnTo>
                  <a:lnTo>
                    <a:pt x="1211" y="265"/>
                  </a:lnTo>
                  <a:lnTo>
                    <a:pt x="1208" y="267"/>
                  </a:lnTo>
                  <a:lnTo>
                    <a:pt x="1206" y="269"/>
                  </a:lnTo>
                  <a:lnTo>
                    <a:pt x="1203" y="272"/>
                  </a:lnTo>
                  <a:lnTo>
                    <a:pt x="1200" y="274"/>
                  </a:lnTo>
                  <a:lnTo>
                    <a:pt x="1198" y="275"/>
                  </a:lnTo>
                  <a:lnTo>
                    <a:pt x="1195" y="277"/>
                  </a:lnTo>
                  <a:lnTo>
                    <a:pt x="1192" y="279"/>
                  </a:lnTo>
                  <a:lnTo>
                    <a:pt x="1190" y="281"/>
                  </a:lnTo>
                  <a:lnTo>
                    <a:pt x="1186" y="283"/>
                  </a:lnTo>
                  <a:lnTo>
                    <a:pt x="1184" y="286"/>
                  </a:lnTo>
                  <a:lnTo>
                    <a:pt x="1181" y="288"/>
                  </a:lnTo>
                  <a:lnTo>
                    <a:pt x="1179" y="290"/>
                  </a:lnTo>
                  <a:lnTo>
                    <a:pt x="1175" y="292"/>
                  </a:lnTo>
                  <a:lnTo>
                    <a:pt x="1173" y="294"/>
                  </a:lnTo>
                  <a:lnTo>
                    <a:pt x="1170" y="297"/>
                  </a:lnTo>
                  <a:lnTo>
                    <a:pt x="1167" y="300"/>
                  </a:lnTo>
                  <a:lnTo>
                    <a:pt x="1164" y="302"/>
                  </a:lnTo>
                  <a:lnTo>
                    <a:pt x="1162" y="304"/>
                  </a:lnTo>
                  <a:lnTo>
                    <a:pt x="1158" y="307"/>
                  </a:lnTo>
                  <a:lnTo>
                    <a:pt x="1155" y="309"/>
                  </a:lnTo>
                  <a:lnTo>
                    <a:pt x="1153" y="312"/>
                  </a:lnTo>
                  <a:lnTo>
                    <a:pt x="1149" y="315"/>
                  </a:lnTo>
                  <a:lnTo>
                    <a:pt x="1146" y="318"/>
                  </a:lnTo>
                  <a:lnTo>
                    <a:pt x="1144" y="321"/>
                  </a:lnTo>
                  <a:lnTo>
                    <a:pt x="1140" y="323"/>
                  </a:lnTo>
                  <a:lnTo>
                    <a:pt x="1138" y="326"/>
                  </a:lnTo>
                  <a:lnTo>
                    <a:pt x="1135" y="330"/>
                  </a:lnTo>
                  <a:lnTo>
                    <a:pt x="1131" y="332"/>
                  </a:lnTo>
                  <a:lnTo>
                    <a:pt x="1128" y="335"/>
                  </a:lnTo>
                  <a:lnTo>
                    <a:pt x="1126" y="338"/>
                  </a:lnTo>
                  <a:lnTo>
                    <a:pt x="1122" y="340"/>
                  </a:lnTo>
                  <a:lnTo>
                    <a:pt x="1119" y="344"/>
                  </a:lnTo>
                  <a:lnTo>
                    <a:pt x="1116" y="347"/>
                  </a:lnTo>
                  <a:lnTo>
                    <a:pt x="1112" y="349"/>
                  </a:lnTo>
                  <a:lnTo>
                    <a:pt x="1110" y="352"/>
                  </a:lnTo>
                  <a:lnTo>
                    <a:pt x="1105" y="355"/>
                  </a:lnTo>
                  <a:lnTo>
                    <a:pt x="1103" y="359"/>
                  </a:lnTo>
                  <a:lnTo>
                    <a:pt x="1100" y="361"/>
                  </a:lnTo>
                  <a:lnTo>
                    <a:pt x="1096" y="364"/>
                  </a:lnTo>
                  <a:lnTo>
                    <a:pt x="1093" y="367"/>
                  </a:lnTo>
                  <a:lnTo>
                    <a:pt x="1090" y="369"/>
                  </a:lnTo>
                  <a:lnTo>
                    <a:pt x="1086" y="373"/>
                  </a:lnTo>
                  <a:lnTo>
                    <a:pt x="1083" y="375"/>
                  </a:lnTo>
                  <a:lnTo>
                    <a:pt x="1080" y="378"/>
                  </a:lnTo>
                  <a:lnTo>
                    <a:pt x="1076" y="380"/>
                  </a:lnTo>
                  <a:lnTo>
                    <a:pt x="1074" y="383"/>
                  </a:lnTo>
                  <a:lnTo>
                    <a:pt x="1071" y="385"/>
                  </a:lnTo>
                  <a:lnTo>
                    <a:pt x="1068" y="389"/>
                  </a:lnTo>
                  <a:lnTo>
                    <a:pt x="1065" y="391"/>
                  </a:lnTo>
                  <a:lnTo>
                    <a:pt x="1063" y="393"/>
                  </a:lnTo>
                  <a:lnTo>
                    <a:pt x="1059" y="395"/>
                  </a:lnTo>
                  <a:lnTo>
                    <a:pt x="1057" y="397"/>
                  </a:lnTo>
                  <a:lnTo>
                    <a:pt x="1055" y="399"/>
                  </a:lnTo>
                  <a:lnTo>
                    <a:pt x="1051" y="402"/>
                  </a:lnTo>
                  <a:lnTo>
                    <a:pt x="1049" y="404"/>
                  </a:lnTo>
                  <a:lnTo>
                    <a:pt x="1047" y="406"/>
                  </a:lnTo>
                  <a:lnTo>
                    <a:pt x="1045" y="407"/>
                  </a:lnTo>
                  <a:lnTo>
                    <a:pt x="1042" y="409"/>
                  </a:lnTo>
                  <a:lnTo>
                    <a:pt x="1041" y="411"/>
                  </a:lnTo>
                  <a:lnTo>
                    <a:pt x="1039" y="413"/>
                  </a:lnTo>
                  <a:lnTo>
                    <a:pt x="1037" y="414"/>
                  </a:lnTo>
                  <a:lnTo>
                    <a:pt x="1036" y="415"/>
                  </a:lnTo>
                  <a:lnTo>
                    <a:pt x="1033" y="418"/>
                  </a:lnTo>
                  <a:lnTo>
                    <a:pt x="1031" y="420"/>
                  </a:lnTo>
                  <a:lnTo>
                    <a:pt x="1030" y="421"/>
                  </a:lnTo>
                  <a:lnTo>
                    <a:pt x="1028" y="422"/>
                  </a:lnTo>
                  <a:lnTo>
                    <a:pt x="1027" y="423"/>
                  </a:lnTo>
                  <a:lnTo>
                    <a:pt x="1024" y="424"/>
                  </a:lnTo>
                  <a:lnTo>
                    <a:pt x="1023" y="426"/>
                  </a:lnTo>
                  <a:lnTo>
                    <a:pt x="1021" y="427"/>
                  </a:lnTo>
                  <a:lnTo>
                    <a:pt x="1020" y="428"/>
                  </a:lnTo>
                  <a:lnTo>
                    <a:pt x="1018" y="431"/>
                  </a:lnTo>
                  <a:lnTo>
                    <a:pt x="1016" y="432"/>
                  </a:lnTo>
                  <a:lnTo>
                    <a:pt x="1015" y="433"/>
                  </a:lnTo>
                  <a:lnTo>
                    <a:pt x="1013" y="435"/>
                  </a:lnTo>
                  <a:lnTo>
                    <a:pt x="1012" y="436"/>
                  </a:lnTo>
                  <a:lnTo>
                    <a:pt x="1010" y="437"/>
                  </a:lnTo>
                  <a:lnTo>
                    <a:pt x="1009" y="439"/>
                  </a:lnTo>
                  <a:lnTo>
                    <a:pt x="1006" y="441"/>
                  </a:lnTo>
                  <a:lnTo>
                    <a:pt x="1005" y="443"/>
                  </a:lnTo>
                  <a:lnTo>
                    <a:pt x="1003" y="444"/>
                  </a:lnTo>
                  <a:lnTo>
                    <a:pt x="1001" y="447"/>
                  </a:lnTo>
                  <a:lnTo>
                    <a:pt x="1000" y="449"/>
                  </a:lnTo>
                  <a:lnTo>
                    <a:pt x="997" y="451"/>
                  </a:lnTo>
                  <a:lnTo>
                    <a:pt x="995" y="454"/>
                  </a:lnTo>
                  <a:lnTo>
                    <a:pt x="993" y="456"/>
                  </a:lnTo>
                  <a:lnTo>
                    <a:pt x="991" y="458"/>
                  </a:lnTo>
                  <a:lnTo>
                    <a:pt x="988" y="461"/>
                  </a:lnTo>
                  <a:lnTo>
                    <a:pt x="986" y="463"/>
                  </a:lnTo>
                  <a:lnTo>
                    <a:pt x="984" y="465"/>
                  </a:lnTo>
                  <a:lnTo>
                    <a:pt x="982" y="467"/>
                  </a:lnTo>
                  <a:lnTo>
                    <a:pt x="979" y="469"/>
                  </a:lnTo>
                  <a:lnTo>
                    <a:pt x="977" y="471"/>
                  </a:lnTo>
                  <a:lnTo>
                    <a:pt x="975" y="473"/>
                  </a:lnTo>
                  <a:lnTo>
                    <a:pt x="971" y="476"/>
                  </a:lnTo>
                  <a:lnTo>
                    <a:pt x="969" y="477"/>
                  </a:lnTo>
                  <a:lnTo>
                    <a:pt x="966" y="478"/>
                  </a:lnTo>
                  <a:lnTo>
                    <a:pt x="962" y="479"/>
                  </a:lnTo>
                  <a:lnTo>
                    <a:pt x="960" y="480"/>
                  </a:lnTo>
                  <a:lnTo>
                    <a:pt x="957" y="481"/>
                  </a:lnTo>
                  <a:lnTo>
                    <a:pt x="953" y="482"/>
                  </a:lnTo>
                  <a:lnTo>
                    <a:pt x="950" y="483"/>
                  </a:lnTo>
                  <a:lnTo>
                    <a:pt x="947" y="483"/>
                  </a:lnTo>
                  <a:lnTo>
                    <a:pt x="943" y="484"/>
                  </a:lnTo>
                  <a:lnTo>
                    <a:pt x="941" y="484"/>
                  </a:lnTo>
                  <a:lnTo>
                    <a:pt x="937" y="485"/>
                  </a:lnTo>
                  <a:lnTo>
                    <a:pt x="934" y="486"/>
                  </a:lnTo>
                  <a:lnTo>
                    <a:pt x="931" y="486"/>
                  </a:lnTo>
                  <a:lnTo>
                    <a:pt x="928" y="487"/>
                  </a:lnTo>
                  <a:lnTo>
                    <a:pt x="924" y="488"/>
                  </a:lnTo>
                  <a:lnTo>
                    <a:pt x="921" y="488"/>
                  </a:lnTo>
                  <a:lnTo>
                    <a:pt x="917" y="490"/>
                  </a:lnTo>
                  <a:lnTo>
                    <a:pt x="914" y="491"/>
                  </a:lnTo>
                  <a:lnTo>
                    <a:pt x="911" y="492"/>
                  </a:lnTo>
                  <a:lnTo>
                    <a:pt x="907" y="493"/>
                  </a:lnTo>
                  <a:lnTo>
                    <a:pt x="905" y="495"/>
                  </a:lnTo>
                  <a:lnTo>
                    <a:pt x="902" y="496"/>
                  </a:lnTo>
                  <a:lnTo>
                    <a:pt x="898" y="497"/>
                  </a:lnTo>
                  <a:lnTo>
                    <a:pt x="896" y="499"/>
                  </a:lnTo>
                  <a:lnTo>
                    <a:pt x="893" y="501"/>
                  </a:lnTo>
                  <a:lnTo>
                    <a:pt x="890" y="502"/>
                  </a:lnTo>
                  <a:lnTo>
                    <a:pt x="887" y="505"/>
                  </a:lnTo>
                  <a:lnTo>
                    <a:pt x="885" y="507"/>
                  </a:lnTo>
                  <a:lnTo>
                    <a:pt x="883" y="509"/>
                  </a:lnTo>
                  <a:lnTo>
                    <a:pt x="880" y="511"/>
                  </a:lnTo>
                  <a:lnTo>
                    <a:pt x="878" y="513"/>
                  </a:lnTo>
                  <a:lnTo>
                    <a:pt x="876" y="516"/>
                  </a:lnTo>
                  <a:lnTo>
                    <a:pt x="874" y="519"/>
                  </a:lnTo>
                  <a:lnTo>
                    <a:pt x="871" y="521"/>
                  </a:lnTo>
                  <a:lnTo>
                    <a:pt x="869" y="523"/>
                  </a:lnTo>
                  <a:lnTo>
                    <a:pt x="867" y="526"/>
                  </a:lnTo>
                  <a:lnTo>
                    <a:pt x="866" y="528"/>
                  </a:lnTo>
                  <a:lnTo>
                    <a:pt x="863" y="531"/>
                  </a:lnTo>
                  <a:lnTo>
                    <a:pt x="861" y="534"/>
                  </a:lnTo>
                  <a:lnTo>
                    <a:pt x="860" y="537"/>
                  </a:lnTo>
                  <a:lnTo>
                    <a:pt x="858" y="540"/>
                  </a:lnTo>
                  <a:lnTo>
                    <a:pt x="857" y="542"/>
                  </a:lnTo>
                  <a:lnTo>
                    <a:pt x="854" y="545"/>
                  </a:lnTo>
                  <a:lnTo>
                    <a:pt x="853" y="549"/>
                  </a:lnTo>
                  <a:lnTo>
                    <a:pt x="851" y="551"/>
                  </a:lnTo>
                  <a:lnTo>
                    <a:pt x="849" y="554"/>
                  </a:lnTo>
                  <a:lnTo>
                    <a:pt x="847" y="557"/>
                  </a:lnTo>
                  <a:lnTo>
                    <a:pt x="845" y="559"/>
                  </a:lnTo>
                  <a:lnTo>
                    <a:pt x="843" y="563"/>
                  </a:lnTo>
                  <a:lnTo>
                    <a:pt x="841" y="566"/>
                  </a:lnTo>
                  <a:lnTo>
                    <a:pt x="839" y="568"/>
                  </a:lnTo>
                  <a:lnTo>
                    <a:pt x="836" y="571"/>
                  </a:lnTo>
                  <a:lnTo>
                    <a:pt x="834" y="574"/>
                  </a:lnTo>
                  <a:lnTo>
                    <a:pt x="831" y="577"/>
                  </a:lnTo>
                  <a:lnTo>
                    <a:pt x="829" y="580"/>
                  </a:lnTo>
                  <a:lnTo>
                    <a:pt x="826" y="583"/>
                  </a:lnTo>
                  <a:lnTo>
                    <a:pt x="824" y="585"/>
                  </a:lnTo>
                  <a:lnTo>
                    <a:pt x="822" y="587"/>
                  </a:lnTo>
                  <a:lnTo>
                    <a:pt x="818" y="590"/>
                  </a:lnTo>
                  <a:lnTo>
                    <a:pt x="816" y="593"/>
                  </a:lnTo>
                  <a:lnTo>
                    <a:pt x="814" y="595"/>
                  </a:lnTo>
                  <a:lnTo>
                    <a:pt x="812" y="597"/>
                  </a:lnTo>
                  <a:lnTo>
                    <a:pt x="809" y="599"/>
                  </a:lnTo>
                  <a:lnTo>
                    <a:pt x="806" y="600"/>
                  </a:lnTo>
                  <a:lnTo>
                    <a:pt x="805" y="602"/>
                  </a:lnTo>
                  <a:lnTo>
                    <a:pt x="803" y="603"/>
                  </a:lnTo>
                  <a:lnTo>
                    <a:pt x="800" y="604"/>
                  </a:lnTo>
                  <a:lnTo>
                    <a:pt x="798" y="606"/>
                  </a:lnTo>
                  <a:lnTo>
                    <a:pt x="797" y="607"/>
                  </a:lnTo>
                  <a:lnTo>
                    <a:pt x="795" y="607"/>
                  </a:lnTo>
                  <a:lnTo>
                    <a:pt x="792" y="608"/>
                  </a:lnTo>
                  <a:lnTo>
                    <a:pt x="791" y="609"/>
                  </a:lnTo>
                  <a:lnTo>
                    <a:pt x="789" y="609"/>
                  </a:lnTo>
                  <a:lnTo>
                    <a:pt x="788" y="609"/>
                  </a:lnTo>
                  <a:lnTo>
                    <a:pt x="786" y="610"/>
                  </a:lnTo>
                  <a:lnTo>
                    <a:pt x="783" y="610"/>
                  </a:lnTo>
                  <a:lnTo>
                    <a:pt x="782" y="611"/>
                  </a:lnTo>
                  <a:lnTo>
                    <a:pt x="780" y="611"/>
                  </a:lnTo>
                  <a:lnTo>
                    <a:pt x="779" y="611"/>
                  </a:lnTo>
                  <a:lnTo>
                    <a:pt x="777" y="611"/>
                  </a:lnTo>
                  <a:lnTo>
                    <a:pt x="774" y="612"/>
                  </a:lnTo>
                  <a:lnTo>
                    <a:pt x="772" y="613"/>
                  </a:lnTo>
                  <a:lnTo>
                    <a:pt x="770" y="613"/>
                  </a:lnTo>
                  <a:lnTo>
                    <a:pt x="768" y="614"/>
                  </a:lnTo>
                  <a:lnTo>
                    <a:pt x="765" y="614"/>
                  </a:lnTo>
                  <a:lnTo>
                    <a:pt x="762" y="615"/>
                  </a:lnTo>
                  <a:lnTo>
                    <a:pt x="760" y="616"/>
                  </a:lnTo>
                  <a:lnTo>
                    <a:pt x="758" y="617"/>
                  </a:lnTo>
                  <a:lnTo>
                    <a:pt x="755" y="618"/>
                  </a:lnTo>
                  <a:lnTo>
                    <a:pt x="752" y="619"/>
                  </a:lnTo>
                  <a:lnTo>
                    <a:pt x="750" y="619"/>
                  </a:lnTo>
                  <a:lnTo>
                    <a:pt x="747" y="622"/>
                  </a:lnTo>
                  <a:lnTo>
                    <a:pt x="745" y="623"/>
                  </a:lnTo>
                  <a:lnTo>
                    <a:pt x="743" y="624"/>
                  </a:lnTo>
                  <a:lnTo>
                    <a:pt x="741" y="625"/>
                  </a:lnTo>
                  <a:lnTo>
                    <a:pt x="738" y="626"/>
                  </a:lnTo>
                  <a:lnTo>
                    <a:pt x="736" y="628"/>
                  </a:lnTo>
                  <a:lnTo>
                    <a:pt x="734" y="629"/>
                  </a:lnTo>
                  <a:lnTo>
                    <a:pt x="732" y="631"/>
                  </a:lnTo>
                  <a:lnTo>
                    <a:pt x="729" y="632"/>
                  </a:lnTo>
                  <a:lnTo>
                    <a:pt x="728" y="635"/>
                  </a:lnTo>
                  <a:lnTo>
                    <a:pt x="726" y="636"/>
                  </a:lnTo>
                  <a:lnTo>
                    <a:pt x="725" y="638"/>
                  </a:lnTo>
                  <a:lnTo>
                    <a:pt x="723" y="640"/>
                  </a:lnTo>
                  <a:lnTo>
                    <a:pt x="720" y="642"/>
                  </a:lnTo>
                  <a:lnTo>
                    <a:pt x="719" y="644"/>
                  </a:lnTo>
                  <a:lnTo>
                    <a:pt x="718" y="646"/>
                  </a:lnTo>
                  <a:lnTo>
                    <a:pt x="716" y="648"/>
                  </a:lnTo>
                  <a:lnTo>
                    <a:pt x="715" y="651"/>
                  </a:lnTo>
                  <a:lnTo>
                    <a:pt x="713" y="654"/>
                  </a:lnTo>
                  <a:lnTo>
                    <a:pt x="711" y="656"/>
                  </a:lnTo>
                  <a:lnTo>
                    <a:pt x="709" y="659"/>
                  </a:lnTo>
                  <a:lnTo>
                    <a:pt x="708" y="662"/>
                  </a:lnTo>
                  <a:lnTo>
                    <a:pt x="706" y="665"/>
                  </a:lnTo>
                  <a:lnTo>
                    <a:pt x="704" y="668"/>
                  </a:lnTo>
                  <a:lnTo>
                    <a:pt x="702" y="671"/>
                  </a:lnTo>
                  <a:lnTo>
                    <a:pt x="700" y="674"/>
                  </a:lnTo>
                  <a:lnTo>
                    <a:pt x="698" y="677"/>
                  </a:lnTo>
                  <a:lnTo>
                    <a:pt x="696" y="681"/>
                  </a:lnTo>
                  <a:lnTo>
                    <a:pt x="693" y="684"/>
                  </a:lnTo>
                  <a:lnTo>
                    <a:pt x="691" y="687"/>
                  </a:lnTo>
                  <a:lnTo>
                    <a:pt x="689" y="690"/>
                  </a:lnTo>
                  <a:lnTo>
                    <a:pt x="687" y="694"/>
                  </a:lnTo>
                  <a:lnTo>
                    <a:pt x="684" y="697"/>
                  </a:lnTo>
                  <a:lnTo>
                    <a:pt x="683" y="699"/>
                  </a:lnTo>
                  <a:lnTo>
                    <a:pt x="680" y="701"/>
                  </a:lnTo>
                  <a:lnTo>
                    <a:pt x="678" y="704"/>
                  </a:lnTo>
                  <a:lnTo>
                    <a:pt x="675" y="706"/>
                  </a:lnTo>
                  <a:lnTo>
                    <a:pt x="673" y="709"/>
                  </a:lnTo>
                  <a:lnTo>
                    <a:pt x="671" y="711"/>
                  </a:lnTo>
                  <a:lnTo>
                    <a:pt x="669" y="712"/>
                  </a:lnTo>
                  <a:lnTo>
                    <a:pt x="665" y="714"/>
                  </a:lnTo>
                  <a:lnTo>
                    <a:pt x="663" y="715"/>
                  </a:lnTo>
                  <a:lnTo>
                    <a:pt x="660" y="716"/>
                  </a:lnTo>
                  <a:lnTo>
                    <a:pt x="657" y="717"/>
                  </a:lnTo>
                  <a:lnTo>
                    <a:pt x="655" y="718"/>
                  </a:lnTo>
                  <a:lnTo>
                    <a:pt x="653" y="718"/>
                  </a:lnTo>
                  <a:lnTo>
                    <a:pt x="650" y="718"/>
                  </a:lnTo>
                  <a:lnTo>
                    <a:pt x="647" y="719"/>
                  </a:lnTo>
                  <a:lnTo>
                    <a:pt x="644" y="720"/>
                  </a:lnTo>
                  <a:lnTo>
                    <a:pt x="642" y="720"/>
                  </a:lnTo>
                  <a:lnTo>
                    <a:pt x="639" y="720"/>
                  </a:lnTo>
                  <a:lnTo>
                    <a:pt x="636" y="720"/>
                  </a:lnTo>
                  <a:lnTo>
                    <a:pt x="634" y="721"/>
                  </a:lnTo>
                  <a:lnTo>
                    <a:pt x="632" y="723"/>
                  </a:lnTo>
                  <a:lnTo>
                    <a:pt x="628" y="723"/>
                  </a:lnTo>
                  <a:lnTo>
                    <a:pt x="626" y="723"/>
                  </a:lnTo>
                  <a:lnTo>
                    <a:pt x="624" y="724"/>
                  </a:lnTo>
                  <a:lnTo>
                    <a:pt x="621" y="725"/>
                  </a:lnTo>
                  <a:lnTo>
                    <a:pt x="619" y="725"/>
                  </a:lnTo>
                  <a:lnTo>
                    <a:pt x="617" y="726"/>
                  </a:lnTo>
                  <a:lnTo>
                    <a:pt x="615" y="727"/>
                  </a:lnTo>
                  <a:lnTo>
                    <a:pt x="612" y="728"/>
                  </a:lnTo>
                  <a:lnTo>
                    <a:pt x="610" y="729"/>
                  </a:lnTo>
                  <a:lnTo>
                    <a:pt x="608" y="730"/>
                  </a:lnTo>
                  <a:lnTo>
                    <a:pt x="606" y="731"/>
                  </a:lnTo>
                  <a:lnTo>
                    <a:pt x="603" y="733"/>
                  </a:lnTo>
                  <a:lnTo>
                    <a:pt x="601" y="734"/>
                  </a:lnTo>
                  <a:lnTo>
                    <a:pt x="599" y="736"/>
                  </a:lnTo>
                  <a:lnTo>
                    <a:pt x="597" y="738"/>
                  </a:lnTo>
                  <a:lnTo>
                    <a:pt x="595" y="740"/>
                  </a:lnTo>
                  <a:lnTo>
                    <a:pt x="593" y="742"/>
                  </a:lnTo>
                  <a:lnTo>
                    <a:pt x="591" y="744"/>
                  </a:lnTo>
                  <a:lnTo>
                    <a:pt x="589" y="745"/>
                  </a:lnTo>
                  <a:lnTo>
                    <a:pt x="588" y="747"/>
                  </a:lnTo>
                  <a:lnTo>
                    <a:pt x="585" y="748"/>
                  </a:lnTo>
                  <a:lnTo>
                    <a:pt x="584" y="750"/>
                  </a:lnTo>
                  <a:lnTo>
                    <a:pt x="582" y="752"/>
                  </a:lnTo>
                  <a:lnTo>
                    <a:pt x="581" y="753"/>
                  </a:lnTo>
                  <a:lnTo>
                    <a:pt x="579" y="755"/>
                  </a:lnTo>
                  <a:lnTo>
                    <a:pt x="577" y="756"/>
                  </a:lnTo>
                  <a:lnTo>
                    <a:pt x="576" y="757"/>
                  </a:lnTo>
                  <a:lnTo>
                    <a:pt x="574" y="758"/>
                  </a:lnTo>
                  <a:lnTo>
                    <a:pt x="573" y="759"/>
                  </a:lnTo>
                  <a:lnTo>
                    <a:pt x="571" y="761"/>
                  </a:lnTo>
                  <a:lnTo>
                    <a:pt x="570" y="762"/>
                  </a:lnTo>
                  <a:lnTo>
                    <a:pt x="567" y="764"/>
                  </a:lnTo>
                  <a:lnTo>
                    <a:pt x="566" y="764"/>
                  </a:lnTo>
                  <a:lnTo>
                    <a:pt x="565" y="764"/>
                  </a:lnTo>
                  <a:lnTo>
                    <a:pt x="564" y="764"/>
                  </a:lnTo>
                  <a:lnTo>
                    <a:pt x="563" y="764"/>
                  </a:lnTo>
                  <a:lnTo>
                    <a:pt x="562" y="764"/>
                  </a:lnTo>
                  <a:lnTo>
                    <a:pt x="561" y="764"/>
                  </a:lnTo>
                  <a:lnTo>
                    <a:pt x="559" y="764"/>
                  </a:lnTo>
                  <a:lnTo>
                    <a:pt x="558" y="764"/>
                  </a:lnTo>
                  <a:lnTo>
                    <a:pt x="557" y="764"/>
                  </a:lnTo>
                  <a:lnTo>
                    <a:pt x="556" y="764"/>
                  </a:lnTo>
                  <a:lnTo>
                    <a:pt x="554" y="764"/>
                  </a:lnTo>
                  <a:lnTo>
                    <a:pt x="553" y="764"/>
                  </a:lnTo>
                  <a:lnTo>
                    <a:pt x="550" y="764"/>
                  </a:lnTo>
                  <a:lnTo>
                    <a:pt x="549" y="764"/>
                  </a:lnTo>
                  <a:lnTo>
                    <a:pt x="548" y="764"/>
                  </a:lnTo>
                  <a:lnTo>
                    <a:pt x="547" y="764"/>
                  </a:lnTo>
                  <a:lnTo>
                    <a:pt x="545" y="764"/>
                  </a:lnTo>
                  <a:lnTo>
                    <a:pt x="544" y="764"/>
                  </a:lnTo>
                  <a:lnTo>
                    <a:pt x="543" y="764"/>
                  </a:lnTo>
                  <a:lnTo>
                    <a:pt x="540" y="764"/>
                  </a:lnTo>
                  <a:lnTo>
                    <a:pt x="539" y="764"/>
                  </a:lnTo>
                  <a:lnTo>
                    <a:pt x="538" y="764"/>
                  </a:lnTo>
                  <a:lnTo>
                    <a:pt x="537" y="764"/>
                  </a:lnTo>
                  <a:lnTo>
                    <a:pt x="536" y="765"/>
                  </a:lnTo>
                  <a:lnTo>
                    <a:pt x="534" y="765"/>
                  </a:lnTo>
                  <a:lnTo>
                    <a:pt x="530" y="765"/>
                  </a:lnTo>
                  <a:lnTo>
                    <a:pt x="528" y="765"/>
                  </a:lnTo>
                  <a:lnTo>
                    <a:pt x="526" y="765"/>
                  </a:lnTo>
                  <a:lnTo>
                    <a:pt x="523" y="767"/>
                  </a:lnTo>
                  <a:lnTo>
                    <a:pt x="521" y="767"/>
                  </a:lnTo>
                  <a:lnTo>
                    <a:pt x="519" y="768"/>
                  </a:lnTo>
                  <a:lnTo>
                    <a:pt x="517" y="768"/>
                  </a:lnTo>
                  <a:lnTo>
                    <a:pt x="514" y="768"/>
                  </a:lnTo>
                  <a:lnTo>
                    <a:pt x="512" y="769"/>
                  </a:lnTo>
                  <a:lnTo>
                    <a:pt x="511" y="769"/>
                  </a:lnTo>
                  <a:lnTo>
                    <a:pt x="509" y="770"/>
                  </a:lnTo>
                  <a:lnTo>
                    <a:pt x="507" y="770"/>
                  </a:lnTo>
                  <a:lnTo>
                    <a:pt x="505" y="771"/>
                  </a:lnTo>
                  <a:lnTo>
                    <a:pt x="504" y="772"/>
                  </a:lnTo>
                  <a:lnTo>
                    <a:pt x="502" y="772"/>
                  </a:lnTo>
                  <a:lnTo>
                    <a:pt x="501" y="773"/>
                  </a:lnTo>
                  <a:lnTo>
                    <a:pt x="501" y="770"/>
                  </a:lnTo>
                  <a:lnTo>
                    <a:pt x="500" y="767"/>
                  </a:lnTo>
                  <a:lnTo>
                    <a:pt x="499" y="763"/>
                  </a:lnTo>
                  <a:lnTo>
                    <a:pt x="498" y="760"/>
                  </a:lnTo>
                  <a:lnTo>
                    <a:pt x="495" y="757"/>
                  </a:lnTo>
                  <a:lnTo>
                    <a:pt x="494" y="754"/>
                  </a:lnTo>
                  <a:lnTo>
                    <a:pt x="492" y="750"/>
                  </a:lnTo>
                  <a:lnTo>
                    <a:pt x="490" y="746"/>
                  </a:lnTo>
                  <a:lnTo>
                    <a:pt x="487" y="743"/>
                  </a:lnTo>
                  <a:lnTo>
                    <a:pt x="485" y="740"/>
                  </a:lnTo>
                  <a:lnTo>
                    <a:pt x="482" y="738"/>
                  </a:lnTo>
                  <a:lnTo>
                    <a:pt x="480" y="734"/>
                  </a:lnTo>
                  <a:lnTo>
                    <a:pt x="477" y="731"/>
                  </a:lnTo>
                  <a:lnTo>
                    <a:pt x="475" y="729"/>
                  </a:lnTo>
                  <a:lnTo>
                    <a:pt x="473" y="727"/>
                  </a:lnTo>
                  <a:lnTo>
                    <a:pt x="472" y="725"/>
                  </a:lnTo>
                  <a:lnTo>
                    <a:pt x="469" y="723"/>
                  </a:lnTo>
                  <a:lnTo>
                    <a:pt x="467" y="720"/>
                  </a:lnTo>
                  <a:lnTo>
                    <a:pt x="466" y="719"/>
                  </a:lnTo>
                  <a:lnTo>
                    <a:pt x="464" y="717"/>
                  </a:lnTo>
                  <a:lnTo>
                    <a:pt x="463" y="716"/>
                  </a:lnTo>
                  <a:lnTo>
                    <a:pt x="462" y="714"/>
                  </a:lnTo>
                  <a:lnTo>
                    <a:pt x="459" y="713"/>
                  </a:lnTo>
                  <a:lnTo>
                    <a:pt x="458" y="712"/>
                  </a:lnTo>
                  <a:lnTo>
                    <a:pt x="457" y="710"/>
                  </a:lnTo>
                  <a:lnTo>
                    <a:pt x="456" y="709"/>
                  </a:lnTo>
                  <a:lnTo>
                    <a:pt x="455" y="708"/>
                  </a:lnTo>
                  <a:lnTo>
                    <a:pt x="454" y="706"/>
                  </a:lnTo>
                  <a:lnTo>
                    <a:pt x="453" y="705"/>
                  </a:lnTo>
                  <a:lnTo>
                    <a:pt x="451" y="703"/>
                  </a:lnTo>
                  <a:lnTo>
                    <a:pt x="450" y="702"/>
                  </a:lnTo>
                  <a:lnTo>
                    <a:pt x="450" y="701"/>
                  </a:lnTo>
                  <a:lnTo>
                    <a:pt x="449" y="699"/>
                  </a:lnTo>
                  <a:lnTo>
                    <a:pt x="449" y="698"/>
                  </a:lnTo>
                  <a:lnTo>
                    <a:pt x="448" y="696"/>
                  </a:lnTo>
                  <a:lnTo>
                    <a:pt x="448" y="695"/>
                  </a:lnTo>
                  <a:lnTo>
                    <a:pt x="448" y="692"/>
                  </a:lnTo>
                  <a:lnTo>
                    <a:pt x="448" y="691"/>
                  </a:lnTo>
                  <a:lnTo>
                    <a:pt x="447" y="689"/>
                  </a:lnTo>
                  <a:lnTo>
                    <a:pt x="447" y="687"/>
                  </a:lnTo>
                  <a:lnTo>
                    <a:pt x="447" y="686"/>
                  </a:lnTo>
                  <a:lnTo>
                    <a:pt x="447" y="684"/>
                  </a:lnTo>
                  <a:lnTo>
                    <a:pt x="447" y="682"/>
                  </a:lnTo>
                  <a:lnTo>
                    <a:pt x="447" y="680"/>
                  </a:lnTo>
                  <a:lnTo>
                    <a:pt x="448" y="677"/>
                  </a:lnTo>
                  <a:lnTo>
                    <a:pt x="448" y="676"/>
                  </a:lnTo>
                  <a:lnTo>
                    <a:pt x="448" y="674"/>
                  </a:lnTo>
                  <a:lnTo>
                    <a:pt x="448" y="672"/>
                  </a:lnTo>
                  <a:lnTo>
                    <a:pt x="448" y="670"/>
                  </a:lnTo>
                  <a:lnTo>
                    <a:pt x="449" y="669"/>
                  </a:lnTo>
                  <a:lnTo>
                    <a:pt x="449" y="667"/>
                  </a:lnTo>
                  <a:lnTo>
                    <a:pt x="450" y="665"/>
                  </a:lnTo>
                  <a:lnTo>
                    <a:pt x="450" y="662"/>
                  </a:lnTo>
                  <a:lnTo>
                    <a:pt x="450" y="660"/>
                  </a:lnTo>
                  <a:lnTo>
                    <a:pt x="451" y="658"/>
                  </a:lnTo>
                  <a:lnTo>
                    <a:pt x="451" y="657"/>
                  </a:lnTo>
                  <a:lnTo>
                    <a:pt x="453" y="655"/>
                  </a:lnTo>
                  <a:lnTo>
                    <a:pt x="453" y="654"/>
                  </a:lnTo>
                  <a:lnTo>
                    <a:pt x="453" y="652"/>
                  </a:lnTo>
                  <a:lnTo>
                    <a:pt x="453" y="650"/>
                  </a:lnTo>
                  <a:lnTo>
                    <a:pt x="453" y="648"/>
                  </a:lnTo>
                  <a:lnTo>
                    <a:pt x="453" y="646"/>
                  </a:lnTo>
                  <a:lnTo>
                    <a:pt x="453" y="645"/>
                  </a:lnTo>
                  <a:lnTo>
                    <a:pt x="453" y="643"/>
                  </a:lnTo>
                  <a:lnTo>
                    <a:pt x="451" y="642"/>
                  </a:lnTo>
                  <a:lnTo>
                    <a:pt x="450" y="641"/>
                  </a:lnTo>
                  <a:lnTo>
                    <a:pt x="450" y="639"/>
                  </a:lnTo>
                  <a:lnTo>
                    <a:pt x="449" y="638"/>
                  </a:lnTo>
                  <a:lnTo>
                    <a:pt x="448" y="637"/>
                  </a:lnTo>
                  <a:lnTo>
                    <a:pt x="448" y="636"/>
                  </a:lnTo>
                  <a:lnTo>
                    <a:pt x="447" y="635"/>
                  </a:lnTo>
                  <a:lnTo>
                    <a:pt x="446" y="633"/>
                  </a:lnTo>
                  <a:lnTo>
                    <a:pt x="445" y="632"/>
                  </a:lnTo>
                  <a:lnTo>
                    <a:pt x="444" y="631"/>
                  </a:lnTo>
                  <a:lnTo>
                    <a:pt x="441" y="630"/>
                  </a:lnTo>
                  <a:lnTo>
                    <a:pt x="440" y="629"/>
                  </a:lnTo>
                  <a:lnTo>
                    <a:pt x="439" y="628"/>
                  </a:lnTo>
                  <a:lnTo>
                    <a:pt x="438" y="627"/>
                  </a:lnTo>
                  <a:lnTo>
                    <a:pt x="437" y="626"/>
                  </a:lnTo>
                  <a:lnTo>
                    <a:pt x="435" y="626"/>
                  </a:lnTo>
                  <a:lnTo>
                    <a:pt x="433" y="624"/>
                  </a:lnTo>
                  <a:lnTo>
                    <a:pt x="432" y="624"/>
                  </a:lnTo>
                  <a:lnTo>
                    <a:pt x="430" y="623"/>
                  </a:lnTo>
                  <a:lnTo>
                    <a:pt x="429" y="622"/>
                  </a:lnTo>
                  <a:lnTo>
                    <a:pt x="428" y="621"/>
                  </a:lnTo>
                  <a:lnTo>
                    <a:pt x="426" y="619"/>
                  </a:lnTo>
                  <a:lnTo>
                    <a:pt x="424" y="618"/>
                  </a:lnTo>
                  <a:lnTo>
                    <a:pt x="423" y="617"/>
                  </a:lnTo>
                  <a:lnTo>
                    <a:pt x="421" y="616"/>
                  </a:lnTo>
                  <a:lnTo>
                    <a:pt x="420" y="615"/>
                  </a:lnTo>
                  <a:lnTo>
                    <a:pt x="419" y="614"/>
                  </a:lnTo>
                  <a:lnTo>
                    <a:pt x="417" y="613"/>
                  </a:lnTo>
                  <a:lnTo>
                    <a:pt x="415" y="612"/>
                  </a:lnTo>
                  <a:lnTo>
                    <a:pt x="413" y="611"/>
                  </a:lnTo>
                  <a:lnTo>
                    <a:pt x="412" y="611"/>
                  </a:lnTo>
                  <a:lnTo>
                    <a:pt x="410" y="610"/>
                  </a:lnTo>
                  <a:lnTo>
                    <a:pt x="407" y="609"/>
                  </a:lnTo>
                  <a:lnTo>
                    <a:pt x="406" y="608"/>
                  </a:lnTo>
                  <a:lnTo>
                    <a:pt x="404" y="607"/>
                  </a:lnTo>
                  <a:lnTo>
                    <a:pt x="403" y="606"/>
                  </a:lnTo>
                  <a:lnTo>
                    <a:pt x="401" y="604"/>
                  </a:lnTo>
                  <a:lnTo>
                    <a:pt x="398" y="604"/>
                  </a:lnTo>
                  <a:lnTo>
                    <a:pt x="396" y="603"/>
                  </a:lnTo>
                  <a:lnTo>
                    <a:pt x="394" y="602"/>
                  </a:lnTo>
                  <a:lnTo>
                    <a:pt x="392" y="601"/>
                  </a:lnTo>
                  <a:lnTo>
                    <a:pt x="391" y="601"/>
                  </a:lnTo>
                  <a:lnTo>
                    <a:pt x="388" y="600"/>
                  </a:lnTo>
                  <a:lnTo>
                    <a:pt x="386" y="600"/>
                  </a:lnTo>
                  <a:lnTo>
                    <a:pt x="384" y="600"/>
                  </a:lnTo>
                  <a:lnTo>
                    <a:pt x="382" y="599"/>
                  </a:lnTo>
                  <a:lnTo>
                    <a:pt x="379" y="599"/>
                  </a:lnTo>
                  <a:lnTo>
                    <a:pt x="378" y="599"/>
                  </a:lnTo>
                  <a:lnTo>
                    <a:pt x="376" y="599"/>
                  </a:lnTo>
                  <a:lnTo>
                    <a:pt x="374" y="599"/>
                  </a:lnTo>
                  <a:lnTo>
                    <a:pt x="371" y="600"/>
                  </a:lnTo>
                  <a:lnTo>
                    <a:pt x="369" y="600"/>
                  </a:lnTo>
                  <a:lnTo>
                    <a:pt x="367" y="600"/>
                  </a:lnTo>
                  <a:lnTo>
                    <a:pt x="365" y="601"/>
                  </a:lnTo>
                  <a:lnTo>
                    <a:pt x="362" y="601"/>
                  </a:lnTo>
                  <a:lnTo>
                    <a:pt x="360" y="602"/>
                  </a:lnTo>
                  <a:lnTo>
                    <a:pt x="358" y="603"/>
                  </a:lnTo>
                  <a:lnTo>
                    <a:pt x="356" y="604"/>
                  </a:lnTo>
                  <a:lnTo>
                    <a:pt x="355" y="604"/>
                  </a:lnTo>
                  <a:lnTo>
                    <a:pt x="352" y="606"/>
                  </a:lnTo>
                  <a:lnTo>
                    <a:pt x="350" y="607"/>
                  </a:lnTo>
                  <a:lnTo>
                    <a:pt x="348" y="608"/>
                  </a:lnTo>
                  <a:lnTo>
                    <a:pt x="346" y="609"/>
                  </a:lnTo>
                  <a:lnTo>
                    <a:pt x="343" y="610"/>
                  </a:lnTo>
                  <a:lnTo>
                    <a:pt x="341" y="611"/>
                  </a:lnTo>
                  <a:lnTo>
                    <a:pt x="339" y="611"/>
                  </a:lnTo>
                  <a:lnTo>
                    <a:pt x="337" y="612"/>
                  </a:lnTo>
                  <a:lnTo>
                    <a:pt x="334" y="613"/>
                  </a:lnTo>
                  <a:lnTo>
                    <a:pt x="332" y="614"/>
                  </a:lnTo>
                  <a:lnTo>
                    <a:pt x="331" y="615"/>
                  </a:lnTo>
                  <a:lnTo>
                    <a:pt x="329" y="616"/>
                  </a:lnTo>
                  <a:lnTo>
                    <a:pt x="326" y="617"/>
                  </a:lnTo>
                  <a:lnTo>
                    <a:pt x="324" y="618"/>
                  </a:lnTo>
                  <a:lnTo>
                    <a:pt x="322" y="619"/>
                  </a:lnTo>
                  <a:lnTo>
                    <a:pt x="320" y="622"/>
                  </a:lnTo>
                  <a:lnTo>
                    <a:pt x="319" y="623"/>
                  </a:lnTo>
                  <a:lnTo>
                    <a:pt x="316" y="624"/>
                  </a:lnTo>
                  <a:lnTo>
                    <a:pt x="315" y="625"/>
                  </a:lnTo>
                  <a:lnTo>
                    <a:pt x="313" y="626"/>
                  </a:lnTo>
                  <a:lnTo>
                    <a:pt x="311" y="628"/>
                  </a:lnTo>
                  <a:lnTo>
                    <a:pt x="310" y="629"/>
                  </a:lnTo>
                  <a:lnTo>
                    <a:pt x="307" y="631"/>
                  </a:lnTo>
                  <a:lnTo>
                    <a:pt x="306" y="632"/>
                  </a:lnTo>
                  <a:lnTo>
                    <a:pt x="304" y="635"/>
                  </a:lnTo>
                  <a:lnTo>
                    <a:pt x="303" y="636"/>
                  </a:lnTo>
                  <a:lnTo>
                    <a:pt x="301" y="638"/>
                  </a:lnTo>
                  <a:lnTo>
                    <a:pt x="299" y="639"/>
                  </a:lnTo>
                  <a:lnTo>
                    <a:pt x="297" y="641"/>
                  </a:lnTo>
                  <a:lnTo>
                    <a:pt x="296" y="643"/>
                  </a:lnTo>
                  <a:lnTo>
                    <a:pt x="294" y="645"/>
                  </a:lnTo>
                  <a:lnTo>
                    <a:pt x="293" y="646"/>
                  </a:lnTo>
                  <a:lnTo>
                    <a:pt x="290" y="648"/>
                  </a:lnTo>
                  <a:lnTo>
                    <a:pt x="288" y="651"/>
                  </a:lnTo>
                  <a:lnTo>
                    <a:pt x="287" y="653"/>
                  </a:lnTo>
                  <a:lnTo>
                    <a:pt x="285" y="655"/>
                  </a:lnTo>
                  <a:lnTo>
                    <a:pt x="283" y="657"/>
                  </a:lnTo>
                  <a:lnTo>
                    <a:pt x="280" y="658"/>
                  </a:lnTo>
                  <a:lnTo>
                    <a:pt x="278" y="660"/>
                  </a:lnTo>
                  <a:lnTo>
                    <a:pt x="276" y="662"/>
                  </a:lnTo>
                  <a:lnTo>
                    <a:pt x="274" y="665"/>
                  </a:lnTo>
                  <a:lnTo>
                    <a:pt x="270" y="667"/>
                  </a:lnTo>
                  <a:lnTo>
                    <a:pt x="268" y="668"/>
                  </a:lnTo>
                  <a:lnTo>
                    <a:pt x="266" y="670"/>
                  </a:lnTo>
                  <a:lnTo>
                    <a:pt x="262" y="671"/>
                  </a:lnTo>
                  <a:lnTo>
                    <a:pt x="260" y="673"/>
                  </a:lnTo>
                  <a:lnTo>
                    <a:pt x="257" y="674"/>
                  </a:lnTo>
                  <a:lnTo>
                    <a:pt x="254" y="675"/>
                  </a:lnTo>
                  <a:lnTo>
                    <a:pt x="251" y="677"/>
                  </a:lnTo>
                  <a:lnTo>
                    <a:pt x="248" y="677"/>
                  </a:lnTo>
                  <a:lnTo>
                    <a:pt x="245" y="679"/>
                  </a:lnTo>
                  <a:lnTo>
                    <a:pt x="242" y="680"/>
                  </a:lnTo>
                  <a:lnTo>
                    <a:pt x="239" y="681"/>
                  </a:lnTo>
                  <a:lnTo>
                    <a:pt x="235" y="681"/>
                  </a:lnTo>
                  <a:lnTo>
                    <a:pt x="232" y="681"/>
                  </a:lnTo>
                  <a:lnTo>
                    <a:pt x="230" y="681"/>
                  </a:lnTo>
                  <a:lnTo>
                    <a:pt x="225" y="681"/>
                  </a:lnTo>
                  <a:lnTo>
                    <a:pt x="223" y="681"/>
                  </a:lnTo>
                  <a:lnTo>
                    <a:pt x="218" y="681"/>
                  </a:lnTo>
                  <a:lnTo>
                    <a:pt x="216" y="680"/>
                  </a:lnTo>
                  <a:lnTo>
                    <a:pt x="213" y="680"/>
                  </a:lnTo>
                  <a:lnTo>
                    <a:pt x="209" y="680"/>
                  </a:lnTo>
                  <a:lnTo>
                    <a:pt x="206" y="679"/>
                  </a:lnTo>
                  <a:lnTo>
                    <a:pt x="203" y="677"/>
                  </a:lnTo>
                  <a:lnTo>
                    <a:pt x="199" y="677"/>
                  </a:lnTo>
                  <a:lnTo>
                    <a:pt x="196" y="676"/>
                  </a:lnTo>
                  <a:lnTo>
                    <a:pt x="194" y="675"/>
                  </a:lnTo>
                  <a:lnTo>
                    <a:pt x="190" y="675"/>
                  </a:lnTo>
                  <a:lnTo>
                    <a:pt x="187" y="675"/>
                  </a:lnTo>
                  <a:lnTo>
                    <a:pt x="185" y="674"/>
                  </a:lnTo>
                  <a:lnTo>
                    <a:pt x="181" y="674"/>
                  </a:lnTo>
                  <a:lnTo>
                    <a:pt x="179" y="673"/>
                  </a:lnTo>
                  <a:lnTo>
                    <a:pt x="176" y="673"/>
                  </a:lnTo>
                  <a:lnTo>
                    <a:pt x="173" y="673"/>
                  </a:lnTo>
                  <a:lnTo>
                    <a:pt x="171" y="673"/>
                  </a:lnTo>
                  <a:lnTo>
                    <a:pt x="169" y="673"/>
                  </a:lnTo>
                  <a:lnTo>
                    <a:pt x="167" y="672"/>
                  </a:lnTo>
                  <a:lnTo>
                    <a:pt x="163" y="672"/>
                  </a:lnTo>
                  <a:lnTo>
                    <a:pt x="161" y="672"/>
                  </a:lnTo>
                  <a:lnTo>
                    <a:pt x="159" y="672"/>
                  </a:lnTo>
                  <a:lnTo>
                    <a:pt x="156" y="672"/>
                  </a:lnTo>
                  <a:lnTo>
                    <a:pt x="153" y="672"/>
                  </a:lnTo>
                  <a:lnTo>
                    <a:pt x="151" y="672"/>
                  </a:lnTo>
                  <a:lnTo>
                    <a:pt x="149" y="672"/>
                  </a:lnTo>
                  <a:lnTo>
                    <a:pt x="145" y="672"/>
                  </a:lnTo>
                  <a:lnTo>
                    <a:pt x="142" y="672"/>
                  </a:lnTo>
                  <a:lnTo>
                    <a:pt x="140" y="672"/>
                  </a:lnTo>
                  <a:lnTo>
                    <a:pt x="136" y="672"/>
                  </a:lnTo>
                  <a:lnTo>
                    <a:pt x="133" y="672"/>
                  </a:lnTo>
                  <a:lnTo>
                    <a:pt x="129" y="672"/>
                  </a:lnTo>
                  <a:lnTo>
                    <a:pt x="126" y="672"/>
                  </a:lnTo>
                  <a:lnTo>
                    <a:pt x="124" y="672"/>
                  </a:lnTo>
                  <a:lnTo>
                    <a:pt x="120" y="672"/>
                  </a:lnTo>
                  <a:lnTo>
                    <a:pt x="117" y="672"/>
                  </a:lnTo>
                  <a:lnTo>
                    <a:pt x="114" y="672"/>
                  </a:lnTo>
                  <a:lnTo>
                    <a:pt x="110" y="672"/>
                  </a:lnTo>
                  <a:lnTo>
                    <a:pt x="107" y="672"/>
                  </a:lnTo>
                  <a:lnTo>
                    <a:pt x="104" y="672"/>
                  </a:lnTo>
                  <a:lnTo>
                    <a:pt x="101" y="672"/>
                  </a:lnTo>
                  <a:lnTo>
                    <a:pt x="98" y="672"/>
                  </a:lnTo>
                  <a:lnTo>
                    <a:pt x="96" y="672"/>
                  </a:lnTo>
                  <a:lnTo>
                    <a:pt x="92" y="672"/>
                  </a:lnTo>
                  <a:lnTo>
                    <a:pt x="90" y="672"/>
                  </a:lnTo>
                  <a:lnTo>
                    <a:pt x="88" y="672"/>
                  </a:lnTo>
                  <a:lnTo>
                    <a:pt x="84" y="672"/>
                  </a:lnTo>
                  <a:lnTo>
                    <a:pt x="82" y="672"/>
                  </a:lnTo>
                  <a:lnTo>
                    <a:pt x="80" y="672"/>
                  </a:lnTo>
                  <a:lnTo>
                    <a:pt x="78" y="672"/>
                  </a:lnTo>
                  <a:lnTo>
                    <a:pt x="75" y="672"/>
                  </a:lnTo>
                  <a:lnTo>
                    <a:pt x="72" y="672"/>
                  </a:lnTo>
                  <a:lnTo>
                    <a:pt x="70" y="672"/>
                  </a:lnTo>
                  <a:lnTo>
                    <a:pt x="68" y="672"/>
                  </a:lnTo>
                  <a:lnTo>
                    <a:pt x="66" y="672"/>
                  </a:lnTo>
                  <a:lnTo>
                    <a:pt x="64" y="672"/>
                  </a:lnTo>
                  <a:lnTo>
                    <a:pt x="62" y="672"/>
                  </a:lnTo>
                  <a:lnTo>
                    <a:pt x="60" y="672"/>
                  </a:lnTo>
                  <a:lnTo>
                    <a:pt x="57" y="672"/>
                  </a:lnTo>
                  <a:lnTo>
                    <a:pt x="55" y="672"/>
                  </a:lnTo>
                  <a:lnTo>
                    <a:pt x="53" y="672"/>
                  </a:lnTo>
                  <a:lnTo>
                    <a:pt x="51" y="672"/>
                  </a:lnTo>
                  <a:lnTo>
                    <a:pt x="50" y="672"/>
                  </a:lnTo>
                  <a:lnTo>
                    <a:pt x="47" y="672"/>
                  </a:lnTo>
                  <a:lnTo>
                    <a:pt x="45" y="672"/>
                  </a:lnTo>
                  <a:lnTo>
                    <a:pt x="43" y="672"/>
                  </a:lnTo>
                  <a:lnTo>
                    <a:pt x="41" y="672"/>
                  </a:lnTo>
                  <a:lnTo>
                    <a:pt x="38" y="672"/>
                  </a:lnTo>
                  <a:lnTo>
                    <a:pt x="36" y="672"/>
                  </a:lnTo>
                  <a:lnTo>
                    <a:pt x="35" y="672"/>
                  </a:lnTo>
                  <a:lnTo>
                    <a:pt x="33" y="672"/>
                  </a:lnTo>
                  <a:lnTo>
                    <a:pt x="30" y="672"/>
                  </a:lnTo>
                  <a:lnTo>
                    <a:pt x="29" y="672"/>
                  </a:lnTo>
                  <a:lnTo>
                    <a:pt x="27" y="672"/>
                  </a:lnTo>
                  <a:lnTo>
                    <a:pt x="25" y="672"/>
                  </a:lnTo>
                  <a:lnTo>
                    <a:pt x="24" y="672"/>
                  </a:lnTo>
                  <a:lnTo>
                    <a:pt x="23" y="672"/>
                  </a:lnTo>
                  <a:lnTo>
                    <a:pt x="21" y="672"/>
                  </a:lnTo>
                  <a:lnTo>
                    <a:pt x="20" y="672"/>
                  </a:lnTo>
                  <a:lnTo>
                    <a:pt x="19" y="672"/>
                  </a:lnTo>
                  <a:lnTo>
                    <a:pt x="18" y="672"/>
                  </a:lnTo>
                  <a:lnTo>
                    <a:pt x="17" y="672"/>
                  </a:lnTo>
                  <a:lnTo>
                    <a:pt x="16" y="672"/>
                  </a:lnTo>
                  <a:lnTo>
                    <a:pt x="15" y="671"/>
                  </a:lnTo>
                  <a:lnTo>
                    <a:pt x="14" y="671"/>
                  </a:lnTo>
                  <a:lnTo>
                    <a:pt x="12" y="671"/>
                  </a:lnTo>
                  <a:lnTo>
                    <a:pt x="11" y="671"/>
                  </a:lnTo>
                  <a:lnTo>
                    <a:pt x="10" y="670"/>
                  </a:lnTo>
                  <a:lnTo>
                    <a:pt x="9" y="670"/>
                  </a:lnTo>
                  <a:lnTo>
                    <a:pt x="8" y="669"/>
                  </a:lnTo>
                  <a:lnTo>
                    <a:pt x="7" y="669"/>
                  </a:lnTo>
                  <a:lnTo>
                    <a:pt x="7" y="668"/>
                  </a:lnTo>
                  <a:lnTo>
                    <a:pt x="6" y="667"/>
                  </a:lnTo>
                  <a:lnTo>
                    <a:pt x="5" y="667"/>
                  </a:lnTo>
                  <a:lnTo>
                    <a:pt x="5" y="666"/>
                  </a:lnTo>
                  <a:lnTo>
                    <a:pt x="5" y="665"/>
                  </a:lnTo>
                  <a:lnTo>
                    <a:pt x="3" y="662"/>
                  </a:lnTo>
                  <a:lnTo>
                    <a:pt x="2" y="661"/>
                  </a:lnTo>
                  <a:lnTo>
                    <a:pt x="2" y="659"/>
                  </a:lnTo>
                  <a:lnTo>
                    <a:pt x="1" y="657"/>
                  </a:lnTo>
                  <a:lnTo>
                    <a:pt x="1" y="655"/>
                  </a:lnTo>
                  <a:lnTo>
                    <a:pt x="1" y="653"/>
                  </a:lnTo>
                  <a:lnTo>
                    <a:pt x="0" y="651"/>
                  </a:lnTo>
                  <a:lnTo>
                    <a:pt x="0" y="647"/>
                  </a:lnTo>
                  <a:lnTo>
                    <a:pt x="0" y="645"/>
                  </a:lnTo>
                  <a:lnTo>
                    <a:pt x="0" y="642"/>
                  </a:lnTo>
                  <a:lnTo>
                    <a:pt x="0" y="640"/>
                  </a:lnTo>
                  <a:lnTo>
                    <a:pt x="1" y="637"/>
                  </a:lnTo>
                  <a:lnTo>
                    <a:pt x="1" y="635"/>
                  </a:lnTo>
                  <a:lnTo>
                    <a:pt x="1" y="631"/>
                  </a:lnTo>
                  <a:lnTo>
                    <a:pt x="2" y="628"/>
                  </a:lnTo>
                  <a:lnTo>
                    <a:pt x="2" y="626"/>
                  </a:lnTo>
                  <a:lnTo>
                    <a:pt x="2" y="623"/>
                  </a:lnTo>
                  <a:lnTo>
                    <a:pt x="2" y="619"/>
                  </a:lnTo>
                  <a:lnTo>
                    <a:pt x="3" y="616"/>
                  </a:lnTo>
                  <a:lnTo>
                    <a:pt x="3" y="613"/>
                  </a:lnTo>
                  <a:lnTo>
                    <a:pt x="5" y="611"/>
                  </a:lnTo>
                  <a:lnTo>
                    <a:pt x="5" y="608"/>
                  </a:lnTo>
                  <a:lnTo>
                    <a:pt x="6" y="604"/>
                  </a:lnTo>
                  <a:lnTo>
                    <a:pt x="6" y="602"/>
                  </a:lnTo>
                  <a:lnTo>
                    <a:pt x="7" y="599"/>
                  </a:lnTo>
                  <a:lnTo>
                    <a:pt x="7" y="596"/>
                  </a:lnTo>
                  <a:lnTo>
                    <a:pt x="8" y="593"/>
                  </a:lnTo>
                  <a:lnTo>
                    <a:pt x="9" y="590"/>
                  </a:lnTo>
                  <a:lnTo>
                    <a:pt x="9" y="587"/>
                  </a:lnTo>
                  <a:lnTo>
                    <a:pt x="10" y="584"/>
                  </a:lnTo>
                  <a:lnTo>
                    <a:pt x="11" y="581"/>
                  </a:lnTo>
                  <a:lnTo>
                    <a:pt x="11" y="579"/>
                  </a:lnTo>
                  <a:lnTo>
                    <a:pt x="12" y="575"/>
                  </a:lnTo>
                  <a:lnTo>
                    <a:pt x="14" y="572"/>
                  </a:lnTo>
                  <a:lnTo>
                    <a:pt x="14" y="570"/>
                  </a:lnTo>
                  <a:lnTo>
                    <a:pt x="15" y="567"/>
                  </a:lnTo>
                  <a:lnTo>
                    <a:pt x="15" y="564"/>
                  </a:lnTo>
                  <a:lnTo>
                    <a:pt x="16" y="560"/>
                  </a:lnTo>
                  <a:lnTo>
                    <a:pt x="17" y="557"/>
                  </a:lnTo>
                  <a:lnTo>
                    <a:pt x="18" y="555"/>
                  </a:lnTo>
                  <a:lnTo>
                    <a:pt x="18" y="552"/>
                  </a:lnTo>
                  <a:lnTo>
                    <a:pt x="19" y="549"/>
                  </a:lnTo>
                  <a:lnTo>
                    <a:pt x="20" y="546"/>
                  </a:lnTo>
                  <a:lnTo>
                    <a:pt x="20" y="543"/>
                  </a:lnTo>
                  <a:lnTo>
                    <a:pt x="23" y="540"/>
                  </a:lnTo>
                  <a:lnTo>
                    <a:pt x="23" y="537"/>
                  </a:lnTo>
                  <a:lnTo>
                    <a:pt x="24" y="534"/>
                  </a:lnTo>
                  <a:lnTo>
                    <a:pt x="25" y="531"/>
                  </a:lnTo>
                  <a:lnTo>
                    <a:pt x="26" y="528"/>
                  </a:lnTo>
                  <a:lnTo>
                    <a:pt x="27" y="525"/>
                  </a:lnTo>
                  <a:lnTo>
                    <a:pt x="28" y="523"/>
                  </a:lnTo>
                  <a:lnTo>
                    <a:pt x="29" y="520"/>
                  </a:lnTo>
                  <a:lnTo>
                    <a:pt x="30" y="516"/>
                  </a:lnTo>
                  <a:lnTo>
                    <a:pt x="32" y="514"/>
                  </a:lnTo>
                  <a:lnTo>
                    <a:pt x="34" y="511"/>
                  </a:lnTo>
                  <a:lnTo>
                    <a:pt x="34" y="508"/>
                  </a:lnTo>
                  <a:lnTo>
                    <a:pt x="36" y="506"/>
                  </a:lnTo>
                  <a:lnTo>
                    <a:pt x="36" y="502"/>
                  </a:lnTo>
                  <a:lnTo>
                    <a:pt x="38" y="499"/>
                  </a:lnTo>
                  <a:lnTo>
                    <a:pt x="38" y="497"/>
                  </a:lnTo>
                  <a:lnTo>
                    <a:pt x="39" y="495"/>
                  </a:lnTo>
                  <a:lnTo>
                    <a:pt x="41" y="492"/>
                  </a:lnTo>
                  <a:lnTo>
                    <a:pt x="42" y="490"/>
                  </a:lnTo>
                  <a:lnTo>
                    <a:pt x="43" y="487"/>
                  </a:lnTo>
                  <a:lnTo>
                    <a:pt x="43" y="484"/>
                  </a:lnTo>
                  <a:lnTo>
                    <a:pt x="43" y="482"/>
                  </a:lnTo>
                  <a:lnTo>
                    <a:pt x="44" y="480"/>
                  </a:lnTo>
                  <a:lnTo>
                    <a:pt x="45" y="478"/>
                  </a:lnTo>
                  <a:lnTo>
                    <a:pt x="45" y="476"/>
                  </a:lnTo>
                  <a:lnTo>
                    <a:pt x="45" y="473"/>
                  </a:lnTo>
                  <a:lnTo>
                    <a:pt x="45" y="471"/>
                  </a:lnTo>
                  <a:lnTo>
                    <a:pt x="45" y="469"/>
                  </a:lnTo>
                  <a:lnTo>
                    <a:pt x="45" y="467"/>
                  </a:lnTo>
                  <a:lnTo>
                    <a:pt x="45" y="465"/>
                  </a:lnTo>
                  <a:lnTo>
                    <a:pt x="45" y="463"/>
                  </a:lnTo>
                  <a:lnTo>
                    <a:pt x="45" y="461"/>
                  </a:lnTo>
                  <a:lnTo>
                    <a:pt x="44" y="458"/>
                  </a:lnTo>
                  <a:lnTo>
                    <a:pt x="43" y="457"/>
                  </a:lnTo>
                  <a:lnTo>
                    <a:pt x="43" y="455"/>
                  </a:lnTo>
                  <a:lnTo>
                    <a:pt x="43" y="453"/>
                  </a:lnTo>
                  <a:lnTo>
                    <a:pt x="42" y="451"/>
                  </a:lnTo>
                  <a:lnTo>
                    <a:pt x="41" y="449"/>
                  </a:lnTo>
                  <a:lnTo>
                    <a:pt x="39" y="448"/>
                  </a:lnTo>
                  <a:lnTo>
                    <a:pt x="38" y="446"/>
                  </a:lnTo>
                  <a:lnTo>
                    <a:pt x="38" y="443"/>
                  </a:lnTo>
                  <a:lnTo>
                    <a:pt x="36" y="441"/>
                  </a:lnTo>
                  <a:lnTo>
                    <a:pt x="35" y="439"/>
                  </a:lnTo>
                  <a:lnTo>
                    <a:pt x="34" y="437"/>
                  </a:lnTo>
                  <a:lnTo>
                    <a:pt x="33" y="435"/>
                  </a:lnTo>
                  <a:lnTo>
                    <a:pt x="32" y="434"/>
                  </a:lnTo>
                  <a:lnTo>
                    <a:pt x="30" y="432"/>
                  </a:lnTo>
                  <a:lnTo>
                    <a:pt x="29" y="429"/>
                  </a:lnTo>
                  <a:lnTo>
                    <a:pt x="27" y="427"/>
                  </a:lnTo>
                  <a:lnTo>
                    <a:pt x="26" y="426"/>
                  </a:lnTo>
                  <a:lnTo>
                    <a:pt x="25" y="424"/>
                  </a:lnTo>
                  <a:lnTo>
                    <a:pt x="23" y="422"/>
                  </a:lnTo>
                  <a:lnTo>
                    <a:pt x="21" y="420"/>
                  </a:lnTo>
                  <a:lnTo>
                    <a:pt x="20" y="418"/>
                  </a:lnTo>
                  <a:lnTo>
                    <a:pt x="18" y="415"/>
                  </a:lnTo>
                  <a:lnTo>
                    <a:pt x="17" y="414"/>
                  </a:lnTo>
                  <a:lnTo>
                    <a:pt x="16" y="412"/>
                  </a:lnTo>
                  <a:lnTo>
                    <a:pt x="15" y="410"/>
                  </a:lnTo>
                  <a:lnTo>
                    <a:pt x="14" y="408"/>
                  </a:lnTo>
                  <a:lnTo>
                    <a:pt x="12" y="407"/>
                  </a:lnTo>
                  <a:lnTo>
                    <a:pt x="11" y="405"/>
                  </a:lnTo>
                  <a:lnTo>
                    <a:pt x="10" y="403"/>
                  </a:lnTo>
                  <a:lnTo>
                    <a:pt x="9" y="400"/>
                  </a:lnTo>
                  <a:lnTo>
                    <a:pt x="8" y="398"/>
                  </a:lnTo>
                  <a:lnTo>
                    <a:pt x="8" y="396"/>
                  </a:lnTo>
                  <a:lnTo>
                    <a:pt x="7" y="395"/>
                  </a:lnTo>
                  <a:lnTo>
                    <a:pt x="7" y="393"/>
                  </a:lnTo>
                  <a:lnTo>
                    <a:pt x="7" y="391"/>
                  </a:lnTo>
                  <a:lnTo>
                    <a:pt x="6" y="389"/>
                  </a:lnTo>
                  <a:lnTo>
                    <a:pt x="6" y="387"/>
                  </a:lnTo>
                  <a:lnTo>
                    <a:pt x="6" y="384"/>
                  </a:lnTo>
                  <a:lnTo>
                    <a:pt x="6" y="383"/>
                  </a:lnTo>
                  <a:lnTo>
                    <a:pt x="6" y="381"/>
                  </a:lnTo>
                  <a:lnTo>
                    <a:pt x="6" y="379"/>
                  </a:lnTo>
                  <a:lnTo>
                    <a:pt x="7" y="377"/>
                  </a:lnTo>
                  <a:lnTo>
                    <a:pt x="7" y="374"/>
                  </a:lnTo>
                  <a:lnTo>
                    <a:pt x="8" y="371"/>
                  </a:lnTo>
                  <a:lnTo>
                    <a:pt x="8" y="369"/>
                  </a:lnTo>
                  <a:lnTo>
                    <a:pt x="9" y="366"/>
                  </a:lnTo>
                  <a:lnTo>
                    <a:pt x="10" y="364"/>
                  </a:lnTo>
                  <a:lnTo>
                    <a:pt x="11" y="361"/>
                  </a:lnTo>
                  <a:lnTo>
                    <a:pt x="12" y="358"/>
                  </a:lnTo>
                  <a:lnTo>
                    <a:pt x="14" y="354"/>
                  </a:lnTo>
                  <a:lnTo>
                    <a:pt x="16" y="351"/>
                  </a:lnTo>
                  <a:lnTo>
                    <a:pt x="17" y="348"/>
                  </a:lnTo>
                  <a:lnTo>
                    <a:pt x="18" y="345"/>
                  </a:lnTo>
                  <a:lnTo>
                    <a:pt x="20" y="340"/>
                  </a:lnTo>
                  <a:lnTo>
                    <a:pt x="21" y="336"/>
                  </a:lnTo>
                  <a:lnTo>
                    <a:pt x="24" y="333"/>
                  </a:lnTo>
                  <a:lnTo>
                    <a:pt x="25" y="329"/>
                  </a:lnTo>
                  <a:lnTo>
                    <a:pt x="27" y="324"/>
                  </a:lnTo>
                  <a:lnTo>
                    <a:pt x="29" y="320"/>
                  </a:lnTo>
                  <a:lnTo>
                    <a:pt x="30" y="316"/>
                  </a:lnTo>
                  <a:lnTo>
                    <a:pt x="33" y="312"/>
                  </a:lnTo>
                  <a:lnTo>
                    <a:pt x="35" y="308"/>
                  </a:lnTo>
                  <a:lnTo>
                    <a:pt x="36" y="304"/>
                  </a:lnTo>
                  <a:lnTo>
                    <a:pt x="38" y="300"/>
                  </a:lnTo>
                  <a:lnTo>
                    <a:pt x="41" y="296"/>
                  </a:lnTo>
                  <a:lnTo>
                    <a:pt x="42" y="293"/>
                  </a:lnTo>
                  <a:lnTo>
                    <a:pt x="44" y="289"/>
                  </a:lnTo>
                  <a:lnTo>
                    <a:pt x="45" y="286"/>
                  </a:lnTo>
                  <a:lnTo>
                    <a:pt x="47" y="282"/>
                  </a:lnTo>
                  <a:lnTo>
                    <a:pt x="50" y="279"/>
                  </a:lnTo>
                  <a:lnTo>
                    <a:pt x="51" y="277"/>
                  </a:lnTo>
                  <a:lnTo>
                    <a:pt x="52" y="274"/>
                  </a:lnTo>
                  <a:lnTo>
                    <a:pt x="54" y="272"/>
                  </a:lnTo>
                  <a:lnTo>
                    <a:pt x="55" y="268"/>
                  </a:lnTo>
                  <a:lnTo>
                    <a:pt x="57" y="266"/>
                  </a:lnTo>
                  <a:lnTo>
                    <a:pt x="59" y="264"/>
                  </a:lnTo>
                  <a:lnTo>
                    <a:pt x="60" y="262"/>
                  </a:lnTo>
                  <a:lnTo>
                    <a:pt x="61" y="260"/>
                  </a:lnTo>
                  <a:lnTo>
                    <a:pt x="63" y="258"/>
                  </a:lnTo>
                  <a:lnTo>
                    <a:pt x="64" y="256"/>
                  </a:lnTo>
                  <a:lnTo>
                    <a:pt x="65" y="253"/>
                  </a:lnTo>
                  <a:lnTo>
                    <a:pt x="68" y="251"/>
                  </a:lnTo>
                  <a:lnTo>
                    <a:pt x="69" y="250"/>
                  </a:lnTo>
                  <a:lnTo>
                    <a:pt x="70" y="248"/>
                  </a:lnTo>
                  <a:lnTo>
                    <a:pt x="72" y="246"/>
                  </a:lnTo>
                  <a:lnTo>
                    <a:pt x="73" y="244"/>
                  </a:lnTo>
                  <a:lnTo>
                    <a:pt x="74" y="242"/>
                  </a:lnTo>
                  <a:lnTo>
                    <a:pt x="77" y="239"/>
                  </a:lnTo>
                  <a:lnTo>
                    <a:pt x="78" y="238"/>
                  </a:lnTo>
                  <a:lnTo>
                    <a:pt x="79" y="236"/>
                  </a:lnTo>
                  <a:lnTo>
                    <a:pt x="81" y="234"/>
                  </a:lnTo>
                  <a:lnTo>
                    <a:pt x="82" y="233"/>
                  </a:lnTo>
                  <a:lnTo>
                    <a:pt x="83" y="231"/>
                  </a:lnTo>
                  <a:lnTo>
                    <a:pt x="86" y="229"/>
                  </a:lnTo>
                  <a:lnTo>
                    <a:pt x="88" y="228"/>
                  </a:lnTo>
                  <a:lnTo>
                    <a:pt x="89" y="225"/>
                  </a:lnTo>
                  <a:lnTo>
                    <a:pt x="91" y="224"/>
                  </a:lnTo>
                  <a:lnTo>
                    <a:pt x="93" y="222"/>
                  </a:lnTo>
                  <a:lnTo>
                    <a:pt x="96" y="221"/>
                  </a:lnTo>
                  <a:lnTo>
                    <a:pt x="97" y="220"/>
                  </a:lnTo>
                  <a:lnTo>
                    <a:pt x="100" y="218"/>
                  </a:lnTo>
                  <a:lnTo>
                    <a:pt x="102" y="217"/>
                  </a:lnTo>
                  <a:lnTo>
                    <a:pt x="105" y="216"/>
                  </a:lnTo>
                  <a:lnTo>
                    <a:pt x="107" y="215"/>
                  </a:lnTo>
                  <a:lnTo>
                    <a:pt x="109" y="214"/>
                  </a:lnTo>
                  <a:lnTo>
                    <a:pt x="113" y="212"/>
                  </a:lnTo>
                  <a:lnTo>
                    <a:pt x="115" y="212"/>
                  </a:lnTo>
                  <a:lnTo>
                    <a:pt x="117" y="210"/>
                  </a:lnTo>
                  <a:lnTo>
                    <a:pt x="119" y="209"/>
                  </a:lnTo>
                  <a:lnTo>
                    <a:pt x="123" y="208"/>
                  </a:lnTo>
                  <a:lnTo>
                    <a:pt x="125" y="207"/>
                  </a:lnTo>
                  <a:lnTo>
                    <a:pt x="128" y="207"/>
                  </a:lnTo>
                  <a:lnTo>
                    <a:pt x="131" y="206"/>
                  </a:lnTo>
                  <a:lnTo>
                    <a:pt x="133" y="206"/>
                  </a:lnTo>
                  <a:lnTo>
                    <a:pt x="135" y="205"/>
                  </a:lnTo>
                  <a:lnTo>
                    <a:pt x="137" y="205"/>
                  </a:lnTo>
                  <a:lnTo>
                    <a:pt x="140" y="204"/>
                  </a:lnTo>
                  <a:lnTo>
                    <a:pt x="143" y="204"/>
                  </a:lnTo>
                  <a:lnTo>
                    <a:pt x="145" y="204"/>
                  </a:lnTo>
                  <a:lnTo>
                    <a:pt x="147" y="203"/>
                  </a:lnTo>
                  <a:lnTo>
                    <a:pt x="150" y="203"/>
                  </a:lnTo>
                  <a:lnTo>
                    <a:pt x="151" y="203"/>
                  </a:lnTo>
                  <a:lnTo>
                    <a:pt x="153" y="203"/>
                  </a:lnTo>
                  <a:lnTo>
                    <a:pt x="155" y="202"/>
                  </a:lnTo>
                  <a:lnTo>
                    <a:pt x="158" y="202"/>
                  </a:lnTo>
                  <a:lnTo>
                    <a:pt x="159" y="201"/>
                  </a:lnTo>
                  <a:lnTo>
                    <a:pt x="161" y="201"/>
                  </a:lnTo>
                  <a:lnTo>
                    <a:pt x="162" y="200"/>
                  </a:lnTo>
                  <a:lnTo>
                    <a:pt x="164" y="199"/>
                  </a:lnTo>
                  <a:lnTo>
                    <a:pt x="165" y="199"/>
                  </a:lnTo>
                  <a:lnTo>
                    <a:pt x="167" y="198"/>
                  </a:lnTo>
                  <a:lnTo>
                    <a:pt x="168" y="196"/>
                  </a:lnTo>
                  <a:lnTo>
                    <a:pt x="168" y="195"/>
                  </a:lnTo>
                  <a:lnTo>
                    <a:pt x="169" y="194"/>
                  </a:lnTo>
                  <a:lnTo>
                    <a:pt x="170" y="193"/>
                  </a:lnTo>
                  <a:lnTo>
                    <a:pt x="170" y="191"/>
                  </a:lnTo>
                  <a:lnTo>
                    <a:pt x="171" y="190"/>
                  </a:lnTo>
                  <a:lnTo>
                    <a:pt x="171" y="188"/>
                  </a:lnTo>
                  <a:lnTo>
                    <a:pt x="171" y="187"/>
                  </a:lnTo>
                  <a:lnTo>
                    <a:pt x="171" y="186"/>
                  </a:lnTo>
                  <a:lnTo>
                    <a:pt x="172" y="184"/>
                  </a:lnTo>
                  <a:lnTo>
                    <a:pt x="172" y="181"/>
                  </a:lnTo>
                  <a:lnTo>
                    <a:pt x="172" y="180"/>
                  </a:lnTo>
                  <a:lnTo>
                    <a:pt x="173" y="179"/>
                  </a:lnTo>
                  <a:lnTo>
                    <a:pt x="173" y="177"/>
                  </a:lnTo>
                  <a:lnTo>
                    <a:pt x="173" y="175"/>
                  </a:lnTo>
                  <a:lnTo>
                    <a:pt x="174" y="174"/>
                  </a:lnTo>
                  <a:lnTo>
                    <a:pt x="174" y="173"/>
                  </a:lnTo>
                  <a:lnTo>
                    <a:pt x="174" y="171"/>
                  </a:lnTo>
                  <a:lnTo>
                    <a:pt x="176" y="170"/>
                  </a:lnTo>
                  <a:lnTo>
                    <a:pt x="176" y="169"/>
                  </a:lnTo>
                  <a:lnTo>
                    <a:pt x="176" y="167"/>
                  </a:lnTo>
                  <a:lnTo>
                    <a:pt x="177" y="166"/>
                  </a:lnTo>
                  <a:lnTo>
                    <a:pt x="178" y="164"/>
                  </a:lnTo>
                  <a:lnTo>
                    <a:pt x="179" y="162"/>
                  </a:lnTo>
                  <a:lnTo>
                    <a:pt x="180" y="161"/>
                  </a:lnTo>
                  <a:lnTo>
                    <a:pt x="180" y="160"/>
                  </a:lnTo>
                  <a:lnTo>
                    <a:pt x="181" y="159"/>
                  </a:lnTo>
                  <a:lnTo>
                    <a:pt x="182" y="158"/>
                  </a:lnTo>
                  <a:lnTo>
                    <a:pt x="183" y="156"/>
                  </a:lnTo>
                  <a:lnTo>
                    <a:pt x="185" y="155"/>
                  </a:lnTo>
                  <a:lnTo>
                    <a:pt x="186" y="154"/>
                  </a:lnTo>
                  <a:lnTo>
                    <a:pt x="187" y="151"/>
                  </a:lnTo>
                  <a:lnTo>
                    <a:pt x="187" y="150"/>
                  </a:lnTo>
                  <a:lnTo>
                    <a:pt x="189" y="149"/>
                  </a:lnTo>
                  <a:lnTo>
                    <a:pt x="189" y="147"/>
                  </a:lnTo>
                  <a:lnTo>
                    <a:pt x="191" y="145"/>
                  </a:lnTo>
                  <a:lnTo>
                    <a:pt x="192" y="144"/>
                  </a:lnTo>
                  <a:lnTo>
                    <a:pt x="194" y="142"/>
                  </a:lnTo>
                  <a:lnTo>
                    <a:pt x="195" y="140"/>
                  </a:lnTo>
                  <a:lnTo>
                    <a:pt x="196" y="138"/>
                  </a:lnTo>
                  <a:lnTo>
                    <a:pt x="197" y="136"/>
                  </a:lnTo>
                  <a:lnTo>
                    <a:pt x="198" y="134"/>
                  </a:lnTo>
                  <a:lnTo>
                    <a:pt x="200" y="132"/>
                  </a:lnTo>
                  <a:lnTo>
                    <a:pt x="200" y="130"/>
                  </a:lnTo>
                  <a:lnTo>
                    <a:pt x="203" y="129"/>
                  </a:lnTo>
                  <a:lnTo>
                    <a:pt x="203" y="127"/>
                  </a:lnTo>
                  <a:lnTo>
                    <a:pt x="205" y="125"/>
                  </a:lnTo>
                  <a:lnTo>
                    <a:pt x="205" y="122"/>
                  </a:lnTo>
                  <a:lnTo>
                    <a:pt x="206" y="121"/>
                  </a:lnTo>
                  <a:lnTo>
                    <a:pt x="207" y="119"/>
                  </a:lnTo>
                  <a:lnTo>
                    <a:pt x="208" y="117"/>
                  </a:lnTo>
                  <a:lnTo>
                    <a:pt x="209" y="115"/>
                  </a:lnTo>
                  <a:lnTo>
                    <a:pt x="211" y="113"/>
                  </a:lnTo>
                  <a:lnTo>
                    <a:pt x="212" y="111"/>
                  </a:lnTo>
                  <a:lnTo>
                    <a:pt x="213" y="110"/>
                  </a:lnTo>
                  <a:lnTo>
                    <a:pt x="214" y="107"/>
                  </a:lnTo>
                  <a:lnTo>
                    <a:pt x="215" y="105"/>
                  </a:lnTo>
                  <a:lnTo>
                    <a:pt x="216" y="104"/>
                  </a:lnTo>
                  <a:lnTo>
                    <a:pt x="217" y="102"/>
                  </a:lnTo>
                  <a:lnTo>
                    <a:pt x="218" y="100"/>
                  </a:lnTo>
                  <a:lnTo>
                    <a:pt x="221" y="98"/>
                  </a:lnTo>
                  <a:lnTo>
                    <a:pt x="223" y="97"/>
                  </a:lnTo>
                  <a:lnTo>
                    <a:pt x="225" y="96"/>
                  </a:lnTo>
                  <a:lnTo>
                    <a:pt x="226" y="93"/>
                  </a:lnTo>
                  <a:lnTo>
                    <a:pt x="229" y="91"/>
                  </a:lnTo>
                  <a:lnTo>
                    <a:pt x="231" y="90"/>
                  </a:lnTo>
                  <a:lnTo>
                    <a:pt x="233" y="89"/>
                  </a:lnTo>
                  <a:lnTo>
                    <a:pt x="236" y="87"/>
                  </a:lnTo>
                  <a:lnTo>
                    <a:pt x="239" y="86"/>
                  </a:lnTo>
                  <a:lnTo>
                    <a:pt x="242" y="85"/>
                  </a:lnTo>
                  <a:lnTo>
                    <a:pt x="245" y="84"/>
                  </a:lnTo>
                  <a:lnTo>
                    <a:pt x="249" y="83"/>
                  </a:lnTo>
                  <a:lnTo>
                    <a:pt x="253" y="81"/>
                  </a:lnTo>
                  <a:lnTo>
                    <a:pt x="257" y="78"/>
                  </a:lnTo>
                  <a:lnTo>
                    <a:pt x="261" y="77"/>
                  </a:lnTo>
                  <a:lnTo>
                    <a:pt x="267" y="75"/>
                  </a:lnTo>
                  <a:lnTo>
                    <a:pt x="271" y="73"/>
                  </a:lnTo>
                  <a:lnTo>
                    <a:pt x="277" y="71"/>
                  </a:lnTo>
                  <a:lnTo>
                    <a:pt x="284" y="68"/>
                  </a:lnTo>
                  <a:lnTo>
                    <a:pt x="285" y="68"/>
                  </a:lnTo>
                  <a:lnTo>
                    <a:pt x="287" y="68"/>
                  </a:lnTo>
                  <a:lnTo>
                    <a:pt x="289" y="67"/>
                  </a:lnTo>
                  <a:lnTo>
                    <a:pt x="290" y="65"/>
                  </a:lnTo>
                  <a:lnTo>
                    <a:pt x="293" y="65"/>
                  </a:lnTo>
                  <a:lnTo>
                    <a:pt x="294" y="63"/>
                  </a:lnTo>
                  <a:lnTo>
                    <a:pt x="296" y="62"/>
                  </a:lnTo>
                  <a:lnTo>
                    <a:pt x="297" y="61"/>
                  </a:lnTo>
                  <a:lnTo>
                    <a:pt x="299" y="59"/>
                  </a:lnTo>
                  <a:lnTo>
                    <a:pt x="301" y="58"/>
                  </a:lnTo>
                  <a:lnTo>
                    <a:pt x="302" y="56"/>
                  </a:lnTo>
                  <a:lnTo>
                    <a:pt x="304" y="54"/>
                  </a:lnTo>
                  <a:lnTo>
                    <a:pt x="305" y="53"/>
                  </a:lnTo>
                  <a:lnTo>
                    <a:pt x="306" y="50"/>
                  </a:lnTo>
                  <a:lnTo>
                    <a:pt x="307" y="48"/>
                  </a:lnTo>
                  <a:lnTo>
                    <a:pt x="310" y="46"/>
                  </a:lnTo>
                  <a:lnTo>
                    <a:pt x="311" y="44"/>
                  </a:lnTo>
                  <a:lnTo>
                    <a:pt x="312" y="42"/>
                  </a:lnTo>
                  <a:lnTo>
                    <a:pt x="313" y="41"/>
                  </a:lnTo>
                  <a:lnTo>
                    <a:pt x="315" y="39"/>
                  </a:lnTo>
                  <a:lnTo>
                    <a:pt x="316" y="37"/>
                  </a:lnTo>
                  <a:lnTo>
                    <a:pt x="317" y="34"/>
                  </a:lnTo>
                  <a:lnTo>
                    <a:pt x="320" y="33"/>
                  </a:lnTo>
                  <a:lnTo>
                    <a:pt x="321" y="31"/>
                  </a:lnTo>
                  <a:lnTo>
                    <a:pt x="322" y="29"/>
                  </a:lnTo>
                  <a:lnTo>
                    <a:pt x="324" y="27"/>
                  </a:lnTo>
                  <a:lnTo>
                    <a:pt x="325" y="26"/>
                  </a:lnTo>
                  <a:lnTo>
                    <a:pt x="326" y="24"/>
                  </a:lnTo>
                  <a:lnTo>
                    <a:pt x="329" y="23"/>
                  </a:lnTo>
                  <a:lnTo>
                    <a:pt x="331" y="20"/>
                  </a:lnTo>
                  <a:lnTo>
                    <a:pt x="332" y="19"/>
                  </a:lnTo>
                  <a:lnTo>
                    <a:pt x="334" y="18"/>
                  </a:lnTo>
                  <a:lnTo>
                    <a:pt x="335" y="16"/>
                  </a:lnTo>
                  <a:lnTo>
                    <a:pt x="338" y="15"/>
                  </a:lnTo>
                  <a:lnTo>
                    <a:pt x="340" y="14"/>
                  </a:lnTo>
                  <a:lnTo>
                    <a:pt x="341" y="12"/>
                  </a:lnTo>
                  <a:lnTo>
                    <a:pt x="343" y="11"/>
                  </a:lnTo>
                  <a:lnTo>
                    <a:pt x="346" y="10"/>
                  </a:lnTo>
                  <a:lnTo>
                    <a:pt x="348" y="9"/>
                  </a:lnTo>
                  <a:lnTo>
                    <a:pt x="350" y="8"/>
                  </a:lnTo>
                  <a:lnTo>
                    <a:pt x="353" y="6"/>
                  </a:lnTo>
                  <a:lnTo>
                    <a:pt x="356" y="5"/>
                  </a:lnTo>
                  <a:lnTo>
                    <a:pt x="358" y="5"/>
                  </a:lnTo>
                  <a:lnTo>
                    <a:pt x="361" y="4"/>
                  </a:lnTo>
                  <a:lnTo>
                    <a:pt x="365" y="3"/>
                  </a:lnTo>
                  <a:lnTo>
                    <a:pt x="368" y="3"/>
                  </a:lnTo>
                  <a:lnTo>
                    <a:pt x="371" y="3"/>
                  </a:lnTo>
                  <a:lnTo>
                    <a:pt x="375" y="2"/>
                  </a:lnTo>
                  <a:lnTo>
                    <a:pt x="378" y="1"/>
                  </a:lnTo>
                  <a:lnTo>
                    <a:pt x="383" y="1"/>
                  </a:lnTo>
                  <a:lnTo>
                    <a:pt x="387" y="1"/>
                  </a:lnTo>
                  <a:lnTo>
                    <a:pt x="392" y="1"/>
                  </a:lnTo>
                  <a:lnTo>
                    <a:pt x="396" y="0"/>
                  </a:lnTo>
                  <a:lnTo>
                    <a:pt x="401" y="0"/>
                  </a:lnTo>
                  <a:lnTo>
                    <a:pt x="406" y="0"/>
                  </a:lnTo>
                  <a:lnTo>
                    <a:pt x="412" y="0"/>
                  </a:lnTo>
                  <a:lnTo>
                    <a:pt x="418" y="0"/>
                  </a:lnTo>
                  <a:lnTo>
                    <a:pt x="424" y="0"/>
                  </a:lnTo>
                  <a:lnTo>
                    <a:pt x="430" y="0"/>
                  </a:lnTo>
                  <a:lnTo>
                    <a:pt x="438" y="0"/>
                  </a:lnTo>
                  <a:lnTo>
                    <a:pt x="445" y="0"/>
                  </a:lnTo>
                  <a:lnTo>
                    <a:pt x="453" y="0"/>
                  </a:lnTo>
                  <a:lnTo>
                    <a:pt x="459" y="0"/>
                  </a:lnTo>
                  <a:lnTo>
                    <a:pt x="468" y="0"/>
                  </a:lnTo>
                  <a:lnTo>
                    <a:pt x="475" y="2"/>
                  </a:lnTo>
                  <a:lnTo>
                    <a:pt x="481" y="4"/>
                  </a:lnTo>
                  <a:lnTo>
                    <a:pt x="486" y="5"/>
                  </a:lnTo>
                  <a:lnTo>
                    <a:pt x="493" y="6"/>
                  </a:lnTo>
                  <a:lnTo>
                    <a:pt x="499" y="6"/>
                  </a:lnTo>
                  <a:lnTo>
                    <a:pt x="504" y="6"/>
                  </a:lnTo>
                  <a:lnTo>
                    <a:pt x="510" y="6"/>
                  </a:lnTo>
                  <a:lnTo>
                    <a:pt x="514" y="5"/>
                  </a:lnTo>
                  <a:lnTo>
                    <a:pt x="520" y="5"/>
                  </a:lnTo>
                  <a:lnTo>
                    <a:pt x="525" y="4"/>
                  </a:lnTo>
                  <a:lnTo>
                    <a:pt x="528" y="3"/>
                  </a:lnTo>
                  <a:lnTo>
                    <a:pt x="532" y="3"/>
                  </a:lnTo>
                  <a:lnTo>
                    <a:pt x="536" y="2"/>
                  </a:lnTo>
                  <a:lnTo>
                    <a:pt x="539" y="2"/>
                  </a:lnTo>
                  <a:lnTo>
                    <a:pt x="543" y="2"/>
                  </a:lnTo>
                  <a:lnTo>
                    <a:pt x="545" y="2"/>
                  </a:lnTo>
                  <a:lnTo>
                    <a:pt x="547" y="3"/>
                  </a:lnTo>
                  <a:lnTo>
                    <a:pt x="549" y="3"/>
                  </a:lnTo>
                  <a:lnTo>
                    <a:pt x="552" y="3"/>
                  </a:lnTo>
                  <a:lnTo>
                    <a:pt x="553" y="4"/>
                  </a:lnTo>
                  <a:lnTo>
                    <a:pt x="555" y="5"/>
                  </a:lnTo>
                  <a:lnTo>
                    <a:pt x="557" y="5"/>
                  </a:lnTo>
                  <a:lnTo>
                    <a:pt x="558" y="6"/>
                  </a:lnTo>
                  <a:lnTo>
                    <a:pt x="561" y="8"/>
                  </a:lnTo>
                  <a:lnTo>
                    <a:pt x="563" y="8"/>
                  </a:lnTo>
                  <a:lnTo>
                    <a:pt x="565" y="9"/>
                  </a:lnTo>
                  <a:lnTo>
                    <a:pt x="566" y="10"/>
                  </a:lnTo>
                  <a:lnTo>
                    <a:pt x="568" y="10"/>
                  </a:lnTo>
                  <a:lnTo>
                    <a:pt x="571" y="11"/>
                  </a:lnTo>
                  <a:lnTo>
                    <a:pt x="573" y="12"/>
                  </a:lnTo>
                  <a:lnTo>
                    <a:pt x="575" y="12"/>
                  </a:lnTo>
                  <a:lnTo>
                    <a:pt x="579" y="13"/>
                  </a:lnTo>
                  <a:lnTo>
                    <a:pt x="581" y="13"/>
                  </a:lnTo>
                  <a:lnTo>
                    <a:pt x="583" y="13"/>
                  </a:lnTo>
                  <a:lnTo>
                    <a:pt x="586" y="14"/>
                  </a:lnTo>
                  <a:lnTo>
                    <a:pt x="589" y="14"/>
                  </a:lnTo>
                  <a:lnTo>
                    <a:pt x="592" y="14"/>
                  </a:lnTo>
                  <a:lnTo>
                    <a:pt x="595" y="14"/>
                  </a:lnTo>
                  <a:lnTo>
                    <a:pt x="599" y="15"/>
                  </a:lnTo>
                  <a:lnTo>
                    <a:pt x="601" y="15"/>
                  </a:lnTo>
                  <a:lnTo>
                    <a:pt x="604" y="16"/>
                  </a:lnTo>
                  <a:lnTo>
                    <a:pt x="608" y="16"/>
                  </a:lnTo>
                  <a:lnTo>
                    <a:pt x="611" y="16"/>
                  </a:lnTo>
                  <a:lnTo>
                    <a:pt x="615" y="16"/>
                  </a:lnTo>
                  <a:lnTo>
                    <a:pt x="618" y="17"/>
                  </a:lnTo>
                  <a:lnTo>
                    <a:pt x="621" y="18"/>
                  </a:lnTo>
                  <a:lnTo>
                    <a:pt x="625" y="18"/>
                  </a:lnTo>
                  <a:lnTo>
                    <a:pt x="628" y="19"/>
                  </a:lnTo>
                  <a:lnTo>
                    <a:pt x="632" y="19"/>
                  </a:lnTo>
                  <a:lnTo>
                    <a:pt x="635" y="20"/>
                  </a:lnTo>
                  <a:lnTo>
                    <a:pt x="637" y="21"/>
                  </a:lnTo>
                  <a:lnTo>
                    <a:pt x="639" y="23"/>
                  </a:lnTo>
                  <a:lnTo>
                    <a:pt x="642" y="24"/>
                  </a:lnTo>
                  <a:lnTo>
                    <a:pt x="644" y="25"/>
                  </a:lnTo>
                  <a:lnTo>
                    <a:pt x="647" y="26"/>
                  </a:lnTo>
                  <a:lnTo>
                    <a:pt x="651" y="27"/>
                  </a:lnTo>
                  <a:lnTo>
                    <a:pt x="653" y="28"/>
                  </a:lnTo>
                  <a:lnTo>
                    <a:pt x="657" y="28"/>
                  </a:lnTo>
                  <a:lnTo>
                    <a:pt x="661" y="29"/>
                  </a:lnTo>
                  <a:lnTo>
                    <a:pt x="666" y="29"/>
                  </a:lnTo>
                  <a:lnTo>
                    <a:pt x="672" y="29"/>
                  </a:lnTo>
                  <a:lnTo>
                    <a:pt x="678" y="28"/>
                  </a:lnTo>
                  <a:lnTo>
                    <a:pt x="686" y="27"/>
                  </a:lnTo>
                  <a:lnTo>
                    <a:pt x="695" y="26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63" name="Freeform 27"/>
            <p:cNvSpPr>
              <a:spLocks/>
            </p:cNvSpPr>
            <p:nvPr/>
          </p:nvSpPr>
          <p:spPr bwMode="auto">
            <a:xfrm>
              <a:off x="1729" y="3638"/>
              <a:ext cx="426" cy="398"/>
            </a:xfrm>
            <a:custGeom>
              <a:avLst/>
              <a:gdLst/>
              <a:ahLst/>
              <a:cxnLst>
                <a:cxn ang="0">
                  <a:pos x="376" y="468"/>
                </a:cxn>
                <a:cxn ang="0">
                  <a:pos x="348" y="449"/>
                </a:cxn>
                <a:cxn ang="0">
                  <a:pos x="309" y="428"/>
                </a:cxn>
                <a:cxn ang="0">
                  <a:pos x="272" y="409"/>
                </a:cxn>
                <a:cxn ang="0">
                  <a:pos x="229" y="383"/>
                </a:cxn>
                <a:cxn ang="0">
                  <a:pos x="187" y="355"/>
                </a:cxn>
                <a:cxn ang="0">
                  <a:pos x="146" y="331"/>
                </a:cxn>
                <a:cxn ang="0">
                  <a:pos x="113" y="317"/>
                </a:cxn>
                <a:cxn ang="0">
                  <a:pos x="85" y="301"/>
                </a:cxn>
                <a:cxn ang="0">
                  <a:pos x="61" y="278"/>
                </a:cxn>
                <a:cxn ang="0">
                  <a:pos x="36" y="242"/>
                </a:cxn>
                <a:cxn ang="0">
                  <a:pos x="20" y="218"/>
                </a:cxn>
                <a:cxn ang="0">
                  <a:pos x="6" y="197"/>
                </a:cxn>
                <a:cxn ang="0">
                  <a:pos x="34" y="166"/>
                </a:cxn>
                <a:cxn ang="0">
                  <a:pos x="63" y="145"/>
                </a:cxn>
                <a:cxn ang="0">
                  <a:pos x="80" y="128"/>
                </a:cxn>
                <a:cxn ang="0">
                  <a:pos x="96" y="112"/>
                </a:cxn>
                <a:cxn ang="0">
                  <a:pos x="114" y="99"/>
                </a:cxn>
                <a:cxn ang="0">
                  <a:pos x="133" y="93"/>
                </a:cxn>
                <a:cxn ang="0">
                  <a:pos x="153" y="93"/>
                </a:cxn>
                <a:cxn ang="0">
                  <a:pos x="174" y="93"/>
                </a:cxn>
                <a:cxn ang="0">
                  <a:pos x="193" y="97"/>
                </a:cxn>
                <a:cxn ang="0">
                  <a:pos x="212" y="105"/>
                </a:cxn>
                <a:cxn ang="0">
                  <a:pos x="230" y="117"/>
                </a:cxn>
                <a:cxn ang="0">
                  <a:pos x="258" y="128"/>
                </a:cxn>
                <a:cxn ang="0">
                  <a:pos x="288" y="131"/>
                </a:cxn>
                <a:cxn ang="0">
                  <a:pos x="313" y="121"/>
                </a:cxn>
                <a:cxn ang="0">
                  <a:pos x="327" y="101"/>
                </a:cxn>
                <a:cxn ang="0">
                  <a:pos x="336" y="75"/>
                </a:cxn>
                <a:cxn ang="0">
                  <a:pos x="343" y="54"/>
                </a:cxn>
                <a:cxn ang="0">
                  <a:pos x="350" y="34"/>
                </a:cxn>
                <a:cxn ang="0">
                  <a:pos x="359" y="17"/>
                </a:cxn>
                <a:cxn ang="0">
                  <a:pos x="371" y="6"/>
                </a:cxn>
                <a:cxn ang="0">
                  <a:pos x="390" y="0"/>
                </a:cxn>
                <a:cxn ang="0">
                  <a:pos x="410" y="4"/>
                </a:cxn>
                <a:cxn ang="0">
                  <a:pos x="428" y="17"/>
                </a:cxn>
                <a:cxn ang="0">
                  <a:pos x="454" y="23"/>
                </a:cxn>
                <a:cxn ang="0">
                  <a:pos x="477" y="24"/>
                </a:cxn>
                <a:cxn ang="0">
                  <a:pos x="488" y="34"/>
                </a:cxn>
                <a:cxn ang="0">
                  <a:pos x="499" y="49"/>
                </a:cxn>
                <a:cxn ang="0">
                  <a:pos x="506" y="65"/>
                </a:cxn>
                <a:cxn ang="0">
                  <a:pos x="508" y="80"/>
                </a:cxn>
                <a:cxn ang="0">
                  <a:pos x="509" y="98"/>
                </a:cxn>
                <a:cxn ang="0">
                  <a:pos x="509" y="117"/>
                </a:cxn>
                <a:cxn ang="0">
                  <a:pos x="509" y="137"/>
                </a:cxn>
                <a:cxn ang="0">
                  <a:pos x="508" y="159"/>
                </a:cxn>
                <a:cxn ang="0">
                  <a:pos x="507" y="181"/>
                </a:cxn>
                <a:cxn ang="0">
                  <a:pos x="503" y="207"/>
                </a:cxn>
                <a:cxn ang="0">
                  <a:pos x="499" y="233"/>
                </a:cxn>
                <a:cxn ang="0">
                  <a:pos x="491" y="258"/>
                </a:cxn>
                <a:cxn ang="0">
                  <a:pos x="482" y="279"/>
                </a:cxn>
                <a:cxn ang="0">
                  <a:pos x="471" y="298"/>
                </a:cxn>
                <a:cxn ang="0">
                  <a:pos x="460" y="314"/>
                </a:cxn>
                <a:cxn ang="0">
                  <a:pos x="451" y="330"/>
                </a:cxn>
                <a:cxn ang="0">
                  <a:pos x="445" y="344"/>
                </a:cxn>
                <a:cxn ang="0">
                  <a:pos x="440" y="358"/>
                </a:cxn>
                <a:cxn ang="0">
                  <a:pos x="435" y="373"/>
                </a:cxn>
                <a:cxn ang="0">
                  <a:pos x="429" y="390"/>
                </a:cxn>
                <a:cxn ang="0">
                  <a:pos x="421" y="418"/>
                </a:cxn>
                <a:cxn ang="0">
                  <a:pos x="410" y="460"/>
                </a:cxn>
              </a:cxnLst>
              <a:rect l="0" t="0" r="r" b="b"/>
              <a:pathLst>
                <a:path w="510" h="489">
                  <a:moveTo>
                    <a:pt x="404" y="488"/>
                  </a:moveTo>
                  <a:lnTo>
                    <a:pt x="400" y="485"/>
                  </a:lnTo>
                  <a:lnTo>
                    <a:pt x="397" y="483"/>
                  </a:lnTo>
                  <a:lnTo>
                    <a:pt x="395" y="482"/>
                  </a:lnTo>
                  <a:lnTo>
                    <a:pt x="394" y="480"/>
                  </a:lnTo>
                  <a:lnTo>
                    <a:pt x="392" y="478"/>
                  </a:lnTo>
                  <a:lnTo>
                    <a:pt x="389" y="477"/>
                  </a:lnTo>
                  <a:lnTo>
                    <a:pt x="388" y="476"/>
                  </a:lnTo>
                  <a:lnTo>
                    <a:pt x="386" y="474"/>
                  </a:lnTo>
                  <a:lnTo>
                    <a:pt x="384" y="473"/>
                  </a:lnTo>
                  <a:lnTo>
                    <a:pt x="381" y="472"/>
                  </a:lnTo>
                  <a:lnTo>
                    <a:pt x="379" y="470"/>
                  </a:lnTo>
                  <a:lnTo>
                    <a:pt x="378" y="469"/>
                  </a:lnTo>
                  <a:lnTo>
                    <a:pt x="376" y="468"/>
                  </a:lnTo>
                  <a:lnTo>
                    <a:pt x="374" y="465"/>
                  </a:lnTo>
                  <a:lnTo>
                    <a:pt x="372" y="464"/>
                  </a:lnTo>
                  <a:lnTo>
                    <a:pt x="370" y="463"/>
                  </a:lnTo>
                  <a:lnTo>
                    <a:pt x="368" y="461"/>
                  </a:lnTo>
                  <a:lnTo>
                    <a:pt x="366" y="460"/>
                  </a:lnTo>
                  <a:lnTo>
                    <a:pt x="363" y="459"/>
                  </a:lnTo>
                  <a:lnTo>
                    <a:pt x="361" y="458"/>
                  </a:lnTo>
                  <a:lnTo>
                    <a:pt x="360" y="457"/>
                  </a:lnTo>
                  <a:lnTo>
                    <a:pt x="358" y="455"/>
                  </a:lnTo>
                  <a:lnTo>
                    <a:pt x="356" y="454"/>
                  </a:lnTo>
                  <a:lnTo>
                    <a:pt x="354" y="453"/>
                  </a:lnTo>
                  <a:lnTo>
                    <a:pt x="352" y="452"/>
                  </a:lnTo>
                  <a:lnTo>
                    <a:pt x="350" y="450"/>
                  </a:lnTo>
                  <a:lnTo>
                    <a:pt x="348" y="449"/>
                  </a:lnTo>
                  <a:lnTo>
                    <a:pt x="345" y="448"/>
                  </a:lnTo>
                  <a:lnTo>
                    <a:pt x="344" y="447"/>
                  </a:lnTo>
                  <a:lnTo>
                    <a:pt x="342" y="446"/>
                  </a:lnTo>
                  <a:lnTo>
                    <a:pt x="341" y="445"/>
                  </a:lnTo>
                  <a:lnTo>
                    <a:pt x="334" y="442"/>
                  </a:lnTo>
                  <a:lnTo>
                    <a:pt x="332" y="440"/>
                  </a:lnTo>
                  <a:lnTo>
                    <a:pt x="330" y="438"/>
                  </a:lnTo>
                  <a:lnTo>
                    <a:pt x="326" y="437"/>
                  </a:lnTo>
                  <a:lnTo>
                    <a:pt x="323" y="435"/>
                  </a:lnTo>
                  <a:lnTo>
                    <a:pt x="321" y="433"/>
                  </a:lnTo>
                  <a:lnTo>
                    <a:pt x="318" y="432"/>
                  </a:lnTo>
                  <a:lnTo>
                    <a:pt x="315" y="431"/>
                  </a:lnTo>
                  <a:lnTo>
                    <a:pt x="313" y="429"/>
                  </a:lnTo>
                  <a:lnTo>
                    <a:pt x="309" y="428"/>
                  </a:lnTo>
                  <a:lnTo>
                    <a:pt x="307" y="427"/>
                  </a:lnTo>
                  <a:lnTo>
                    <a:pt x="305" y="425"/>
                  </a:lnTo>
                  <a:lnTo>
                    <a:pt x="302" y="424"/>
                  </a:lnTo>
                  <a:lnTo>
                    <a:pt x="299" y="423"/>
                  </a:lnTo>
                  <a:lnTo>
                    <a:pt x="297" y="422"/>
                  </a:lnTo>
                  <a:lnTo>
                    <a:pt x="293" y="419"/>
                  </a:lnTo>
                  <a:lnTo>
                    <a:pt x="291" y="418"/>
                  </a:lnTo>
                  <a:lnTo>
                    <a:pt x="289" y="417"/>
                  </a:lnTo>
                  <a:lnTo>
                    <a:pt x="286" y="416"/>
                  </a:lnTo>
                  <a:lnTo>
                    <a:pt x="283" y="414"/>
                  </a:lnTo>
                  <a:lnTo>
                    <a:pt x="280" y="413"/>
                  </a:lnTo>
                  <a:lnTo>
                    <a:pt x="278" y="412"/>
                  </a:lnTo>
                  <a:lnTo>
                    <a:pt x="275" y="410"/>
                  </a:lnTo>
                  <a:lnTo>
                    <a:pt x="272" y="409"/>
                  </a:lnTo>
                  <a:lnTo>
                    <a:pt x="269" y="408"/>
                  </a:lnTo>
                  <a:lnTo>
                    <a:pt x="266" y="405"/>
                  </a:lnTo>
                  <a:lnTo>
                    <a:pt x="264" y="404"/>
                  </a:lnTo>
                  <a:lnTo>
                    <a:pt x="261" y="403"/>
                  </a:lnTo>
                  <a:lnTo>
                    <a:pt x="257" y="401"/>
                  </a:lnTo>
                  <a:lnTo>
                    <a:pt x="255" y="399"/>
                  </a:lnTo>
                  <a:lnTo>
                    <a:pt x="253" y="398"/>
                  </a:lnTo>
                  <a:lnTo>
                    <a:pt x="246" y="395"/>
                  </a:lnTo>
                  <a:lnTo>
                    <a:pt x="244" y="393"/>
                  </a:lnTo>
                  <a:lnTo>
                    <a:pt x="240" y="390"/>
                  </a:lnTo>
                  <a:lnTo>
                    <a:pt x="237" y="388"/>
                  </a:lnTo>
                  <a:lnTo>
                    <a:pt x="235" y="387"/>
                  </a:lnTo>
                  <a:lnTo>
                    <a:pt x="231" y="385"/>
                  </a:lnTo>
                  <a:lnTo>
                    <a:pt x="229" y="383"/>
                  </a:lnTo>
                  <a:lnTo>
                    <a:pt x="226" y="381"/>
                  </a:lnTo>
                  <a:lnTo>
                    <a:pt x="223" y="379"/>
                  </a:lnTo>
                  <a:lnTo>
                    <a:pt x="220" y="378"/>
                  </a:lnTo>
                  <a:lnTo>
                    <a:pt x="217" y="375"/>
                  </a:lnTo>
                  <a:lnTo>
                    <a:pt x="214" y="373"/>
                  </a:lnTo>
                  <a:lnTo>
                    <a:pt x="211" y="371"/>
                  </a:lnTo>
                  <a:lnTo>
                    <a:pt x="208" y="369"/>
                  </a:lnTo>
                  <a:lnTo>
                    <a:pt x="205" y="367"/>
                  </a:lnTo>
                  <a:lnTo>
                    <a:pt x="202" y="365"/>
                  </a:lnTo>
                  <a:lnTo>
                    <a:pt x="199" y="363"/>
                  </a:lnTo>
                  <a:lnTo>
                    <a:pt x="196" y="360"/>
                  </a:lnTo>
                  <a:lnTo>
                    <a:pt x="193" y="359"/>
                  </a:lnTo>
                  <a:lnTo>
                    <a:pt x="190" y="357"/>
                  </a:lnTo>
                  <a:lnTo>
                    <a:pt x="187" y="355"/>
                  </a:lnTo>
                  <a:lnTo>
                    <a:pt x="184" y="353"/>
                  </a:lnTo>
                  <a:lnTo>
                    <a:pt x="181" y="352"/>
                  </a:lnTo>
                  <a:lnTo>
                    <a:pt x="178" y="350"/>
                  </a:lnTo>
                  <a:lnTo>
                    <a:pt x="176" y="347"/>
                  </a:lnTo>
                  <a:lnTo>
                    <a:pt x="173" y="345"/>
                  </a:lnTo>
                  <a:lnTo>
                    <a:pt x="169" y="344"/>
                  </a:lnTo>
                  <a:lnTo>
                    <a:pt x="167" y="342"/>
                  </a:lnTo>
                  <a:lnTo>
                    <a:pt x="165" y="341"/>
                  </a:lnTo>
                  <a:lnTo>
                    <a:pt x="161" y="339"/>
                  </a:lnTo>
                  <a:lnTo>
                    <a:pt x="159" y="338"/>
                  </a:lnTo>
                  <a:lnTo>
                    <a:pt x="153" y="335"/>
                  </a:lnTo>
                  <a:lnTo>
                    <a:pt x="151" y="334"/>
                  </a:lnTo>
                  <a:lnTo>
                    <a:pt x="148" y="332"/>
                  </a:lnTo>
                  <a:lnTo>
                    <a:pt x="146" y="331"/>
                  </a:lnTo>
                  <a:lnTo>
                    <a:pt x="143" y="330"/>
                  </a:lnTo>
                  <a:lnTo>
                    <a:pt x="141" y="329"/>
                  </a:lnTo>
                  <a:lnTo>
                    <a:pt x="138" y="328"/>
                  </a:lnTo>
                  <a:lnTo>
                    <a:pt x="135" y="327"/>
                  </a:lnTo>
                  <a:lnTo>
                    <a:pt x="133" y="326"/>
                  </a:lnTo>
                  <a:lnTo>
                    <a:pt x="131" y="325"/>
                  </a:lnTo>
                  <a:lnTo>
                    <a:pt x="129" y="324"/>
                  </a:lnTo>
                  <a:lnTo>
                    <a:pt x="126" y="323"/>
                  </a:lnTo>
                  <a:lnTo>
                    <a:pt x="124" y="322"/>
                  </a:lnTo>
                  <a:lnTo>
                    <a:pt x="122" y="321"/>
                  </a:lnTo>
                  <a:lnTo>
                    <a:pt x="120" y="320"/>
                  </a:lnTo>
                  <a:lnTo>
                    <a:pt x="117" y="320"/>
                  </a:lnTo>
                  <a:lnTo>
                    <a:pt x="115" y="319"/>
                  </a:lnTo>
                  <a:lnTo>
                    <a:pt x="113" y="317"/>
                  </a:lnTo>
                  <a:lnTo>
                    <a:pt x="112" y="316"/>
                  </a:lnTo>
                  <a:lnTo>
                    <a:pt x="109" y="315"/>
                  </a:lnTo>
                  <a:lnTo>
                    <a:pt x="107" y="314"/>
                  </a:lnTo>
                  <a:lnTo>
                    <a:pt x="105" y="313"/>
                  </a:lnTo>
                  <a:lnTo>
                    <a:pt x="104" y="313"/>
                  </a:lnTo>
                  <a:lnTo>
                    <a:pt x="102" y="311"/>
                  </a:lnTo>
                  <a:lnTo>
                    <a:pt x="99" y="311"/>
                  </a:lnTo>
                  <a:lnTo>
                    <a:pt x="97" y="310"/>
                  </a:lnTo>
                  <a:lnTo>
                    <a:pt x="96" y="309"/>
                  </a:lnTo>
                  <a:lnTo>
                    <a:pt x="94" y="308"/>
                  </a:lnTo>
                  <a:lnTo>
                    <a:pt x="91" y="307"/>
                  </a:lnTo>
                  <a:lnTo>
                    <a:pt x="90" y="305"/>
                  </a:lnTo>
                  <a:lnTo>
                    <a:pt x="88" y="305"/>
                  </a:lnTo>
                  <a:lnTo>
                    <a:pt x="85" y="301"/>
                  </a:lnTo>
                  <a:lnTo>
                    <a:pt x="84" y="300"/>
                  </a:lnTo>
                  <a:lnTo>
                    <a:pt x="81" y="298"/>
                  </a:lnTo>
                  <a:lnTo>
                    <a:pt x="79" y="297"/>
                  </a:lnTo>
                  <a:lnTo>
                    <a:pt x="78" y="296"/>
                  </a:lnTo>
                  <a:lnTo>
                    <a:pt x="76" y="294"/>
                  </a:lnTo>
                  <a:lnTo>
                    <a:pt x="74" y="293"/>
                  </a:lnTo>
                  <a:lnTo>
                    <a:pt x="72" y="291"/>
                  </a:lnTo>
                  <a:lnTo>
                    <a:pt x="71" y="290"/>
                  </a:lnTo>
                  <a:lnTo>
                    <a:pt x="70" y="287"/>
                  </a:lnTo>
                  <a:lnTo>
                    <a:pt x="68" y="285"/>
                  </a:lnTo>
                  <a:lnTo>
                    <a:pt x="65" y="283"/>
                  </a:lnTo>
                  <a:lnTo>
                    <a:pt x="64" y="282"/>
                  </a:lnTo>
                  <a:lnTo>
                    <a:pt x="63" y="280"/>
                  </a:lnTo>
                  <a:lnTo>
                    <a:pt x="61" y="278"/>
                  </a:lnTo>
                  <a:lnTo>
                    <a:pt x="60" y="276"/>
                  </a:lnTo>
                  <a:lnTo>
                    <a:pt x="58" y="273"/>
                  </a:lnTo>
                  <a:lnTo>
                    <a:pt x="56" y="271"/>
                  </a:lnTo>
                  <a:lnTo>
                    <a:pt x="54" y="269"/>
                  </a:lnTo>
                  <a:lnTo>
                    <a:pt x="52" y="266"/>
                  </a:lnTo>
                  <a:lnTo>
                    <a:pt x="51" y="264"/>
                  </a:lnTo>
                  <a:lnTo>
                    <a:pt x="50" y="262"/>
                  </a:lnTo>
                  <a:lnTo>
                    <a:pt x="47" y="260"/>
                  </a:lnTo>
                  <a:lnTo>
                    <a:pt x="45" y="256"/>
                  </a:lnTo>
                  <a:lnTo>
                    <a:pt x="44" y="254"/>
                  </a:lnTo>
                  <a:lnTo>
                    <a:pt x="42" y="251"/>
                  </a:lnTo>
                  <a:lnTo>
                    <a:pt x="40" y="249"/>
                  </a:lnTo>
                  <a:lnTo>
                    <a:pt x="38" y="246"/>
                  </a:lnTo>
                  <a:lnTo>
                    <a:pt x="36" y="242"/>
                  </a:lnTo>
                  <a:lnTo>
                    <a:pt x="34" y="239"/>
                  </a:lnTo>
                  <a:lnTo>
                    <a:pt x="32" y="236"/>
                  </a:lnTo>
                  <a:lnTo>
                    <a:pt x="30" y="234"/>
                  </a:lnTo>
                  <a:lnTo>
                    <a:pt x="29" y="232"/>
                  </a:lnTo>
                  <a:lnTo>
                    <a:pt x="28" y="231"/>
                  </a:lnTo>
                  <a:lnTo>
                    <a:pt x="27" y="230"/>
                  </a:lnTo>
                  <a:lnTo>
                    <a:pt x="27" y="227"/>
                  </a:lnTo>
                  <a:lnTo>
                    <a:pt x="26" y="226"/>
                  </a:lnTo>
                  <a:lnTo>
                    <a:pt x="25" y="225"/>
                  </a:lnTo>
                  <a:lnTo>
                    <a:pt x="24" y="224"/>
                  </a:lnTo>
                  <a:lnTo>
                    <a:pt x="23" y="222"/>
                  </a:lnTo>
                  <a:lnTo>
                    <a:pt x="23" y="221"/>
                  </a:lnTo>
                  <a:lnTo>
                    <a:pt x="21" y="220"/>
                  </a:lnTo>
                  <a:lnTo>
                    <a:pt x="20" y="218"/>
                  </a:lnTo>
                  <a:lnTo>
                    <a:pt x="19" y="217"/>
                  </a:lnTo>
                  <a:lnTo>
                    <a:pt x="18" y="215"/>
                  </a:lnTo>
                  <a:lnTo>
                    <a:pt x="17" y="213"/>
                  </a:lnTo>
                  <a:lnTo>
                    <a:pt x="16" y="212"/>
                  </a:lnTo>
                  <a:lnTo>
                    <a:pt x="16" y="210"/>
                  </a:lnTo>
                  <a:lnTo>
                    <a:pt x="14" y="209"/>
                  </a:lnTo>
                  <a:lnTo>
                    <a:pt x="14" y="208"/>
                  </a:lnTo>
                  <a:lnTo>
                    <a:pt x="12" y="206"/>
                  </a:lnTo>
                  <a:lnTo>
                    <a:pt x="11" y="205"/>
                  </a:lnTo>
                  <a:lnTo>
                    <a:pt x="10" y="203"/>
                  </a:lnTo>
                  <a:lnTo>
                    <a:pt x="9" y="202"/>
                  </a:lnTo>
                  <a:lnTo>
                    <a:pt x="8" y="199"/>
                  </a:lnTo>
                  <a:lnTo>
                    <a:pt x="7" y="198"/>
                  </a:lnTo>
                  <a:lnTo>
                    <a:pt x="6" y="197"/>
                  </a:lnTo>
                  <a:lnTo>
                    <a:pt x="5" y="195"/>
                  </a:lnTo>
                  <a:lnTo>
                    <a:pt x="3" y="194"/>
                  </a:lnTo>
                  <a:lnTo>
                    <a:pt x="2" y="193"/>
                  </a:lnTo>
                  <a:lnTo>
                    <a:pt x="1" y="191"/>
                  </a:lnTo>
                  <a:lnTo>
                    <a:pt x="0" y="190"/>
                  </a:lnTo>
                  <a:lnTo>
                    <a:pt x="8" y="184"/>
                  </a:lnTo>
                  <a:lnTo>
                    <a:pt x="12" y="181"/>
                  </a:lnTo>
                  <a:lnTo>
                    <a:pt x="16" y="179"/>
                  </a:lnTo>
                  <a:lnTo>
                    <a:pt x="19" y="176"/>
                  </a:lnTo>
                  <a:lnTo>
                    <a:pt x="23" y="174"/>
                  </a:lnTo>
                  <a:lnTo>
                    <a:pt x="26" y="172"/>
                  </a:lnTo>
                  <a:lnTo>
                    <a:pt x="29" y="169"/>
                  </a:lnTo>
                  <a:lnTo>
                    <a:pt x="32" y="167"/>
                  </a:lnTo>
                  <a:lnTo>
                    <a:pt x="34" y="166"/>
                  </a:lnTo>
                  <a:lnTo>
                    <a:pt x="37" y="164"/>
                  </a:lnTo>
                  <a:lnTo>
                    <a:pt x="40" y="162"/>
                  </a:lnTo>
                  <a:lnTo>
                    <a:pt x="42" y="161"/>
                  </a:lnTo>
                  <a:lnTo>
                    <a:pt x="45" y="159"/>
                  </a:lnTo>
                  <a:lnTo>
                    <a:pt x="47" y="157"/>
                  </a:lnTo>
                  <a:lnTo>
                    <a:pt x="49" y="156"/>
                  </a:lnTo>
                  <a:lnTo>
                    <a:pt x="51" y="154"/>
                  </a:lnTo>
                  <a:lnTo>
                    <a:pt x="53" y="152"/>
                  </a:lnTo>
                  <a:lnTo>
                    <a:pt x="54" y="151"/>
                  </a:lnTo>
                  <a:lnTo>
                    <a:pt x="56" y="150"/>
                  </a:lnTo>
                  <a:lnTo>
                    <a:pt x="59" y="149"/>
                  </a:lnTo>
                  <a:lnTo>
                    <a:pt x="60" y="148"/>
                  </a:lnTo>
                  <a:lnTo>
                    <a:pt x="61" y="146"/>
                  </a:lnTo>
                  <a:lnTo>
                    <a:pt x="63" y="145"/>
                  </a:lnTo>
                  <a:lnTo>
                    <a:pt x="64" y="144"/>
                  </a:lnTo>
                  <a:lnTo>
                    <a:pt x="65" y="143"/>
                  </a:lnTo>
                  <a:lnTo>
                    <a:pt x="67" y="142"/>
                  </a:lnTo>
                  <a:lnTo>
                    <a:pt x="68" y="141"/>
                  </a:lnTo>
                  <a:lnTo>
                    <a:pt x="69" y="139"/>
                  </a:lnTo>
                  <a:lnTo>
                    <a:pt x="70" y="138"/>
                  </a:lnTo>
                  <a:lnTo>
                    <a:pt x="71" y="137"/>
                  </a:lnTo>
                  <a:lnTo>
                    <a:pt x="72" y="136"/>
                  </a:lnTo>
                  <a:lnTo>
                    <a:pt x="74" y="133"/>
                  </a:lnTo>
                  <a:lnTo>
                    <a:pt x="76" y="133"/>
                  </a:lnTo>
                  <a:lnTo>
                    <a:pt x="77" y="131"/>
                  </a:lnTo>
                  <a:lnTo>
                    <a:pt x="78" y="130"/>
                  </a:lnTo>
                  <a:lnTo>
                    <a:pt x="79" y="129"/>
                  </a:lnTo>
                  <a:lnTo>
                    <a:pt x="80" y="128"/>
                  </a:lnTo>
                  <a:lnTo>
                    <a:pt x="81" y="127"/>
                  </a:lnTo>
                  <a:lnTo>
                    <a:pt x="82" y="125"/>
                  </a:lnTo>
                  <a:lnTo>
                    <a:pt x="84" y="124"/>
                  </a:lnTo>
                  <a:lnTo>
                    <a:pt x="85" y="123"/>
                  </a:lnTo>
                  <a:lnTo>
                    <a:pt x="86" y="122"/>
                  </a:lnTo>
                  <a:lnTo>
                    <a:pt x="87" y="120"/>
                  </a:lnTo>
                  <a:lnTo>
                    <a:pt x="88" y="119"/>
                  </a:lnTo>
                  <a:lnTo>
                    <a:pt x="89" y="118"/>
                  </a:lnTo>
                  <a:lnTo>
                    <a:pt x="90" y="117"/>
                  </a:lnTo>
                  <a:lnTo>
                    <a:pt x="91" y="116"/>
                  </a:lnTo>
                  <a:lnTo>
                    <a:pt x="93" y="115"/>
                  </a:lnTo>
                  <a:lnTo>
                    <a:pt x="94" y="114"/>
                  </a:lnTo>
                  <a:lnTo>
                    <a:pt x="95" y="113"/>
                  </a:lnTo>
                  <a:lnTo>
                    <a:pt x="96" y="112"/>
                  </a:lnTo>
                  <a:lnTo>
                    <a:pt x="97" y="109"/>
                  </a:lnTo>
                  <a:lnTo>
                    <a:pt x="98" y="109"/>
                  </a:lnTo>
                  <a:lnTo>
                    <a:pt x="99" y="108"/>
                  </a:lnTo>
                  <a:lnTo>
                    <a:pt x="100" y="107"/>
                  </a:lnTo>
                  <a:lnTo>
                    <a:pt x="102" y="106"/>
                  </a:lnTo>
                  <a:lnTo>
                    <a:pt x="103" y="105"/>
                  </a:lnTo>
                  <a:lnTo>
                    <a:pt x="104" y="104"/>
                  </a:lnTo>
                  <a:lnTo>
                    <a:pt x="105" y="103"/>
                  </a:lnTo>
                  <a:lnTo>
                    <a:pt x="106" y="102"/>
                  </a:lnTo>
                  <a:lnTo>
                    <a:pt x="108" y="101"/>
                  </a:lnTo>
                  <a:lnTo>
                    <a:pt x="109" y="101"/>
                  </a:lnTo>
                  <a:lnTo>
                    <a:pt x="112" y="99"/>
                  </a:lnTo>
                  <a:lnTo>
                    <a:pt x="113" y="99"/>
                  </a:lnTo>
                  <a:lnTo>
                    <a:pt x="114" y="99"/>
                  </a:lnTo>
                  <a:lnTo>
                    <a:pt x="115" y="98"/>
                  </a:lnTo>
                  <a:lnTo>
                    <a:pt x="117" y="97"/>
                  </a:lnTo>
                  <a:lnTo>
                    <a:pt x="119" y="97"/>
                  </a:lnTo>
                  <a:lnTo>
                    <a:pt x="120" y="97"/>
                  </a:lnTo>
                  <a:lnTo>
                    <a:pt x="121" y="95"/>
                  </a:lnTo>
                  <a:lnTo>
                    <a:pt x="122" y="95"/>
                  </a:lnTo>
                  <a:lnTo>
                    <a:pt x="124" y="95"/>
                  </a:lnTo>
                  <a:lnTo>
                    <a:pt x="125" y="94"/>
                  </a:lnTo>
                  <a:lnTo>
                    <a:pt x="126" y="94"/>
                  </a:lnTo>
                  <a:lnTo>
                    <a:pt x="128" y="94"/>
                  </a:lnTo>
                  <a:lnTo>
                    <a:pt x="129" y="94"/>
                  </a:lnTo>
                  <a:lnTo>
                    <a:pt x="131" y="94"/>
                  </a:lnTo>
                  <a:lnTo>
                    <a:pt x="132" y="93"/>
                  </a:lnTo>
                  <a:lnTo>
                    <a:pt x="133" y="93"/>
                  </a:lnTo>
                  <a:lnTo>
                    <a:pt x="134" y="93"/>
                  </a:lnTo>
                  <a:lnTo>
                    <a:pt x="135" y="93"/>
                  </a:lnTo>
                  <a:lnTo>
                    <a:pt x="138" y="93"/>
                  </a:lnTo>
                  <a:lnTo>
                    <a:pt x="139" y="93"/>
                  </a:lnTo>
                  <a:lnTo>
                    <a:pt x="140" y="93"/>
                  </a:lnTo>
                  <a:lnTo>
                    <a:pt x="142" y="93"/>
                  </a:lnTo>
                  <a:lnTo>
                    <a:pt x="143" y="93"/>
                  </a:lnTo>
                  <a:lnTo>
                    <a:pt x="144" y="93"/>
                  </a:lnTo>
                  <a:lnTo>
                    <a:pt x="146" y="93"/>
                  </a:lnTo>
                  <a:lnTo>
                    <a:pt x="147" y="93"/>
                  </a:lnTo>
                  <a:lnTo>
                    <a:pt x="149" y="93"/>
                  </a:lnTo>
                  <a:lnTo>
                    <a:pt x="150" y="93"/>
                  </a:lnTo>
                  <a:lnTo>
                    <a:pt x="151" y="93"/>
                  </a:lnTo>
                  <a:lnTo>
                    <a:pt x="153" y="93"/>
                  </a:lnTo>
                  <a:lnTo>
                    <a:pt x="156" y="93"/>
                  </a:lnTo>
                  <a:lnTo>
                    <a:pt x="157" y="93"/>
                  </a:lnTo>
                  <a:lnTo>
                    <a:pt x="158" y="93"/>
                  </a:lnTo>
                  <a:lnTo>
                    <a:pt x="160" y="93"/>
                  </a:lnTo>
                  <a:lnTo>
                    <a:pt x="161" y="93"/>
                  </a:lnTo>
                  <a:lnTo>
                    <a:pt x="163" y="93"/>
                  </a:lnTo>
                  <a:lnTo>
                    <a:pt x="165" y="93"/>
                  </a:lnTo>
                  <a:lnTo>
                    <a:pt x="166" y="93"/>
                  </a:lnTo>
                  <a:lnTo>
                    <a:pt x="167" y="93"/>
                  </a:lnTo>
                  <a:lnTo>
                    <a:pt x="168" y="93"/>
                  </a:lnTo>
                  <a:lnTo>
                    <a:pt x="170" y="93"/>
                  </a:lnTo>
                  <a:lnTo>
                    <a:pt x="172" y="93"/>
                  </a:lnTo>
                  <a:lnTo>
                    <a:pt x="173" y="93"/>
                  </a:lnTo>
                  <a:lnTo>
                    <a:pt x="174" y="93"/>
                  </a:lnTo>
                  <a:lnTo>
                    <a:pt x="176" y="93"/>
                  </a:lnTo>
                  <a:lnTo>
                    <a:pt x="177" y="93"/>
                  </a:lnTo>
                  <a:lnTo>
                    <a:pt x="178" y="94"/>
                  </a:lnTo>
                  <a:lnTo>
                    <a:pt x="179" y="94"/>
                  </a:lnTo>
                  <a:lnTo>
                    <a:pt x="181" y="94"/>
                  </a:lnTo>
                  <a:lnTo>
                    <a:pt x="183" y="94"/>
                  </a:lnTo>
                  <a:lnTo>
                    <a:pt x="184" y="94"/>
                  </a:lnTo>
                  <a:lnTo>
                    <a:pt x="185" y="94"/>
                  </a:lnTo>
                  <a:lnTo>
                    <a:pt x="186" y="95"/>
                  </a:lnTo>
                  <a:lnTo>
                    <a:pt x="187" y="95"/>
                  </a:lnTo>
                  <a:lnTo>
                    <a:pt x="190" y="95"/>
                  </a:lnTo>
                  <a:lnTo>
                    <a:pt x="191" y="97"/>
                  </a:lnTo>
                  <a:lnTo>
                    <a:pt x="192" y="97"/>
                  </a:lnTo>
                  <a:lnTo>
                    <a:pt x="193" y="97"/>
                  </a:lnTo>
                  <a:lnTo>
                    <a:pt x="194" y="97"/>
                  </a:lnTo>
                  <a:lnTo>
                    <a:pt x="196" y="98"/>
                  </a:lnTo>
                  <a:lnTo>
                    <a:pt x="198" y="99"/>
                  </a:lnTo>
                  <a:lnTo>
                    <a:pt x="200" y="99"/>
                  </a:lnTo>
                  <a:lnTo>
                    <a:pt x="201" y="100"/>
                  </a:lnTo>
                  <a:lnTo>
                    <a:pt x="202" y="101"/>
                  </a:lnTo>
                  <a:lnTo>
                    <a:pt x="203" y="101"/>
                  </a:lnTo>
                  <a:lnTo>
                    <a:pt x="204" y="101"/>
                  </a:lnTo>
                  <a:lnTo>
                    <a:pt x="205" y="102"/>
                  </a:lnTo>
                  <a:lnTo>
                    <a:pt x="207" y="103"/>
                  </a:lnTo>
                  <a:lnTo>
                    <a:pt x="208" y="103"/>
                  </a:lnTo>
                  <a:lnTo>
                    <a:pt x="209" y="104"/>
                  </a:lnTo>
                  <a:lnTo>
                    <a:pt x="210" y="105"/>
                  </a:lnTo>
                  <a:lnTo>
                    <a:pt x="212" y="105"/>
                  </a:lnTo>
                  <a:lnTo>
                    <a:pt x="213" y="106"/>
                  </a:lnTo>
                  <a:lnTo>
                    <a:pt x="214" y="107"/>
                  </a:lnTo>
                  <a:lnTo>
                    <a:pt x="216" y="108"/>
                  </a:lnTo>
                  <a:lnTo>
                    <a:pt x="217" y="108"/>
                  </a:lnTo>
                  <a:lnTo>
                    <a:pt x="218" y="109"/>
                  </a:lnTo>
                  <a:lnTo>
                    <a:pt x="219" y="110"/>
                  </a:lnTo>
                  <a:lnTo>
                    <a:pt x="221" y="112"/>
                  </a:lnTo>
                  <a:lnTo>
                    <a:pt x="222" y="112"/>
                  </a:lnTo>
                  <a:lnTo>
                    <a:pt x="223" y="113"/>
                  </a:lnTo>
                  <a:lnTo>
                    <a:pt x="225" y="114"/>
                  </a:lnTo>
                  <a:lnTo>
                    <a:pt x="226" y="115"/>
                  </a:lnTo>
                  <a:lnTo>
                    <a:pt x="228" y="116"/>
                  </a:lnTo>
                  <a:lnTo>
                    <a:pt x="229" y="116"/>
                  </a:lnTo>
                  <a:lnTo>
                    <a:pt x="230" y="117"/>
                  </a:lnTo>
                  <a:lnTo>
                    <a:pt x="232" y="118"/>
                  </a:lnTo>
                  <a:lnTo>
                    <a:pt x="234" y="118"/>
                  </a:lnTo>
                  <a:lnTo>
                    <a:pt x="236" y="119"/>
                  </a:lnTo>
                  <a:lnTo>
                    <a:pt x="237" y="120"/>
                  </a:lnTo>
                  <a:lnTo>
                    <a:pt x="239" y="121"/>
                  </a:lnTo>
                  <a:lnTo>
                    <a:pt x="242" y="122"/>
                  </a:lnTo>
                  <a:lnTo>
                    <a:pt x="245" y="123"/>
                  </a:lnTo>
                  <a:lnTo>
                    <a:pt x="246" y="123"/>
                  </a:lnTo>
                  <a:lnTo>
                    <a:pt x="248" y="124"/>
                  </a:lnTo>
                  <a:lnTo>
                    <a:pt x="251" y="124"/>
                  </a:lnTo>
                  <a:lnTo>
                    <a:pt x="253" y="125"/>
                  </a:lnTo>
                  <a:lnTo>
                    <a:pt x="254" y="127"/>
                  </a:lnTo>
                  <a:lnTo>
                    <a:pt x="256" y="127"/>
                  </a:lnTo>
                  <a:lnTo>
                    <a:pt x="258" y="128"/>
                  </a:lnTo>
                  <a:lnTo>
                    <a:pt x="261" y="128"/>
                  </a:lnTo>
                  <a:lnTo>
                    <a:pt x="263" y="129"/>
                  </a:lnTo>
                  <a:lnTo>
                    <a:pt x="264" y="129"/>
                  </a:lnTo>
                  <a:lnTo>
                    <a:pt x="266" y="129"/>
                  </a:lnTo>
                  <a:lnTo>
                    <a:pt x="269" y="130"/>
                  </a:lnTo>
                  <a:lnTo>
                    <a:pt x="271" y="130"/>
                  </a:lnTo>
                  <a:lnTo>
                    <a:pt x="273" y="130"/>
                  </a:lnTo>
                  <a:lnTo>
                    <a:pt x="275" y="130"/>
                  </a:lnTo>
                  <a:lnTo>
                    <a:pt x="278" y="131"/>
                  </a:lnTo>
                  <a:lnTo>
                    <a:pt x="280" y="131"/>
                  </a:lnTo>
                  <a:lnTo>
                    <a:pt x="282" y="131"/>
                  </a:lnTo>
                  <a:lnTo>
                    <a:pt x="283" y="131"/>
                  </a:lnTo>
                  <a:lnTo>
                    <a:pt x="286" y="131"/>
                  </a:lnTo>
                  <a:lnTo>
                    <a:pt x="288" y="131"/>
                  </a:lnTo>
                  <a:lnTo>
                    <a:pt x="290" y="131"/>
                  </a:lnTo>
                  <a:lnTo>
                    <a:pt x="291" y="130"/>
                  </a:lnTo>
                  <a:lnTo>
                    <a:pt x="293" y="130"/>
                  </a:lnTo>
                  <a:lnTo>
                    <a:pt x="296" y="130"/>
                  </a:lnTo>
                  <a:lnTo>
                    <a:pt x="297" y="129"/>
                  </a:lnTo>
                  <a:lnTo>
                    <a:pt x="299" y="129"/>
                  </a:lnTo>
                  <a:lnTo>
                    <a:pt x="300" y="129"/>
                  </a:lnTo>
                  <a:lnTo>
                    <a:pt x="302" y="128"/>
                  </a:lnTo>
                  <a:lnTo>
                    <a:pt x="305" y="127"/>
                  </a:lnTo>
                  <a:lnTo>
                    <a:pt x="307" y="125"/>
                  </a:lnTo>
                  <a:lnTo>
                    <a:pt x="309" y="124"/>
                  </a:lnTo>
                  <a:lnTo>
                    <a:pt x="310" y="123"/>
                  </a:lnTo>
                  <a:lnTo>
                    <a:pt x="311" y="122"/>
                  </a:lnTo>
                  <a:lnTo>
                    <a:pt x="313" y="121"/>
                  </a:lnTo>
                  <a:lnTo>
                    <a:pt x="314" y="120"/>
                  </a:lnTo>
                  <a:lnTo>
                    <a:pt x="315" y="119"/>
                  </a:lnTo>
                  <a:lnTo>
                    <a:pt x="316" y="118"/>
                  </a:lnTo>
                  <a:lnTo>
                    <a:pt x="317" y="116"/>
                  </a:lnTo>
                  <a:lnTo>
                    <a:pt x="318" y="115"/>
                  </a:lnTo>
                  <a:lnTo>
                    <a:pt x="319" y="114"/>
                  </a:lnTo>
                  <a:lnTo>
                    <a:pt x="321" y="112"/>
                  </a:lnTo>
                  <a:lnTo>
                    <a:pt x="322" y="110"/>
                  </a:lnTo>
                  <a:lnTo>
                    <a:pt x="323" y="109"/>
                  </a:lnTo>
                  <a:lnTo>
                    <a:pt x="324" y="107"/>
                  </a:lnTo>
                  <a:lnTo>
                    <a:pt x="325" y="106"/>
                  </a:lnTo>
                  <a:lnTo>
                    <a:pt x="325" y="104"/>
                  </a:lnTo>
                  <a:lnTo>
                    <a:pt x="326" y="103"/>
                  </a:lnTo>
                  <a:lnTo>
                    <a:pt x="327" y="101"/>
                  </a:lnTo>
                  <a:lnTo>
                    <a:pt x="327" y="99"/>
                  </a:lnTo>
                  <a:lnTo>
                    <a:pt x="328" y="98"/>
                  </a:lnTo>
                  <a:lnTo>
                    <a:pt x="330" y="95"/>
                  </a:lnTo>
                  <a:lnTo>
                    <a:pt x="330" y="94"/>
                  </a:lnTo>
                  <a:lnTo>
                    <a:pt x="331" y="92"/>
                  </a:lnTo>
                  <a:lnTo>
                    <a:pt x="332" y="90"/>
                  </a:lnTo>
                  <a:lnTo>
                    <a:pt x="332" y="89"/>
                  </a:lnTo>
                  <a:lnTo>
                    <a:pt x="332" y="87"/>
                  </a:lnTo>
                  <a:lnTo>
                    <a:pt x="333" y="86"/>
                  </a:lnTo>
                  <a:lnTo>
                    <a:pt x="334" y="84"/>
                  </a:lnTo>
                  <a:lnTo>
                    <a:pt x="334" y="82"/>
                  </a:lnTo>
                  <a:lnTo>
                    <a:pt x="335" y="80"/>
                  </a:lnTo>
                  <a:lnTo>
                    <a:pt x="336" y="77"/>
                  </a:lnTo>
                  <a:lnTo>
                    <a:pt x="336" y="75"/>
                  </a:lnTo>
                  <a:lnTo>
                    <a:pt x="336" y="73"/>
                  </a:lnTo>
                  <a:lnTo>
                    <a:pt x="337" y="72"/>
                  </a:lnTo>
                  <a:lnTo>
                    <a:pt x="337" y="70"/>
                  </a:lnTo>
                  <a:lnTo>
                    <a:pt x="339" y="69"/>
                  </a:lnTo>
                  <a:lnTo>
                    <a:pt x="339" y="66"/>
                  </a:lnTo>
                  <a:lnTo>
                    <a:pt x="339" y="65"/>
                  </a:lnTo>
                  <a:lnTo>
                    <a:pt x="340" y="64"/>
                  </a:lnTo>
                  <a:lnTo>
                    <a:pt x="340" y="62"/>
                  </a:lnTo>
                  <a:lnTo>
                    <a:pt x="341" y="60"/>
                  </a:lnTo>
                  <a:lnTo>
                    <a:pt x="341" y="59"/>
                  </a:lnTo>
                  <a:lnTo>
                    <a:pt x="341" y="58"/>
                  </a:lnTo>
                  <a:lnTo>
                    <a:pt x="342" y="56"/>
                  </a:lnTo>
                  <a:lnTo>
                    <a:pt x="342" y="55"/>
                  </a:lnTo>
                  <a:lnTo>
                    <a:pt x="343" y="54"/>
                  </a:lnTo>
                  <a:lnTo>
                    <a:pt x="343" y="51"/>
                  </a:lnTo>
                  <a:lnTo>
                    <a:pt x="343" y="50"/>
                  </a:lnTo>
                  <a:lnTo>
                    <a:pt x="344" y="49"/>
                  </a:lnTo>
                  <a:lnTo>
                    <a:pt x="344" y="47"/>
                  </a:lnTo>
                  <a:lnTo>
                    <a:pt x="345" y="46"/>
                  </a:lnTo>
                  <a:lnTo>
                    <a:pt x="345" y="45"/>
                  </a:lnTo>
                  <a:lnTo>
                    <a:pt x="345" y="43"/>
                  </a:lnTo>
                  <a:lnTo>
                    <a:pt x="346" y="42"/>
                  </a:lnTo>
                  <a:lnTo>
                    <a:pt x="348" y="41"/>
                  </a:lnTo>
                  <a:lnTo>
                    <a:pt x="348" y="40"/>
                  </a:lnTo>
                  <a:lnTo>
                    <a:pt x="348" y="39"/>
                  </a:lnTo>
                  <a:lnTo>
                    <a:pt x="349" y="36"/>
                  </a:lnTo>
                  <a:lnTo>
                    <a:pt x="349" y="35"/>
                  </a:lnTo>
                  <a:lnTo>
                    <a:pt x="350" y="34"/>
                  </a:lnTo>
                  <a:lnTo>
                    <a:pt x="350" y="33"/>
                  </a:lnTo>
                  <a:lnTo>
                    <a:pt x="351" y="31"/>
                  </a:lnTo>
                  <a:lnTo>
                    <a:pt x="352" y="30"/>
                  </a:lnTo>
                  <a:lnTo>
                    <a:pt x="352" y="28"/>
                  </a:lnTo>
                  <a:lnTo>
                    <a:pt x="352" y="27"/>
                  </a:lnTo>
                  <a:lnTo>
                    <a:pt x="353" y="26"/>
                  </a:lnTo>
                  <a:lnTo>
                    <a:pt x="354" y="25"/>
                  </a:lnTo>
                  <a:lnTo>
                    <a:pt x="354" y="24"/>
                  </a:lnTo>
                  <a:lnTo>
                    <a:pt x="356" y="23"/>
                  </a:lnTo>
                  <a:lnTo>
                    <a:pt x="356" y="21"/>
                  </a:lnTo>
                  <a:lnTo>
                    <a:pt x="357" y="20"/>
                  </a:lnTo>
                  <a:lnTo>
                    <a:pt x="357" y="19"/>
                  </a:lnTo>
                  <a:lnTo>
                    <a:pt x="358" y="18"/>
                  </a:lnTo>
                  <a:lnTo>
                    <a:pt x="359" y="17"/>
                  </a:lnTo>
                  <a:lnTo>
                    <a:pt x="360" y="16"/>
                  </a:lnTo>
                  <a:lnTo>
                    <a:pt x="361" y="15"/>
                  </a:lnTo>
                  <a:lnTo>
                    <a:pt x="361" y="14"/>
                  </a:lnTo>
                  <a:lnTo>
                    <a:pt x="362" y="13"/>
                  </a:lnTo>
                  <a:lnTo>
                    <a:pt x="363" y="13"/>
                  </a:lnTo>
                  <a:lnTo>
                    <a:pt x="363" y="12"/>
                  </a:lnTo>
                  <a:lnTo>
                    <a:pt x="365" y="11"/>
                  </a:lnTo>
                  <a:lnTo>
                    <a:pt x="366" y="10"/>
                  </a:lnTo>
                  <a:lnTo>
                    <a:pt x="367" y="10"/>
                  </a:lnTo>
                  <a:lnTo>
                    <a:pt x="368" y="9"/>
                  </a:lnTo>
                  <a:lnTo>
                    <a:pt x="368" y="8"/>
                  </a:lnTo>
                  <a:lnTo>
                    <a:pt x="369" y="8"/>
                  </a:lnTo>
                  <a:lnTo>
                    <a:pt x="370" y="6"/>
                  </a:lnTo>
                  <a:lnTo>
                    <a:pt x="371" y="6"/>
                  </a:lnTo>
                  <a:lnTo>
                    <a:pt x="372" y="5"/>
                  </a:lnTo>
                  <a:lnTo>
                    <a:pt x="374" y="5"/>
                  </a:lnTo>
                  <a:lnTo>
                    <a:pt x="375" y="4"/>
                  </a:lnTo>
                  <a:lnTo>
                    <a:pt x="377" y="3"/>
                  </a:lnTo>
                  <a:lnTo>
                    <a:pt x="378" y="3"/>
                  </a:lnTo>
                  <a:lnTo>
                    <a:pt x="379" y="2"/>
                  </a:lnTo>
                  <a:lnTo>
                    <a:pt x="380" y="2"/>
                  </a:lnTo>
                  <a:lnTo>
                    <a:pt x="381" y="2"/>
                  </a:lnTo>
                  <a:lnTo>
                    <a:pt x="383" y="2"/>
                  </a:lnTo>
                  <a:lnTo>
                    <a:pt x="384" y="1"/>
                  </a:lnTo>
                  <a:lnTo>
                    <a:pt x="385" y="1"/>
                  </a:lnTo>
                  <a:lnTo>
                    <a:pt x="386" y="1"/>
                  </a:lnTo>
                  <a:lnTo>
                    <a:pt x="388" y="1"/>
                  </a:lnTo>
                  <a:lnTo>
                    <a:pt x="390" y="0"/>
                  </a:lnTo>
                  <a:lnTo>
                    <a:pt x="392" y="0"/>
                  </a:lnTo>
                  <a:lnTo>
                    <a:pt x="393" y="0"/>
                  </a:lnTo>
                  <a:lnTo>
                    <a:pt x="394" y="1"/>
                  </a:lnTo>
                  <a:lnTo>
                    <a:pt x="395" y="1"/>
                  </a:lnTo>
                  <a:lnTo>
                    <a:pt x="397" y="1"/>
                  </a:lnTo>
                  <a:lnTo>
                    <a:pt x="400" y="1"/>
                  </a:lnTo>
                  <a:lnTo>
                    <a:pt x="401" y="1"/>
                  </a:lnTo>
                  <a:lnTo>
                    <a:pt x="402" y="2"/>
                  </a:lnTo>
                  <a:lnTo>
                    <a:pt x="403" y="2"/>
                  </a:lnTo>
                  <a:lnTo>
                    <a:pt x="404" y="2"/>
                  </a:lnTo>
                  <a:lnTo>
                    <a:pt x="406" y="3"/>
                  </a:lnTo>
                  <a:lnTo>
                    <a:pt x="407" y="3"/>
                  </a:lnTo>
                  <a:lnTo>
                    <a:pt x="409" y="4"/>
                  </a:lnTo>
                  <a:lnTo>
                    <a:pt x="410" y="4"/>
                  </a:lnTo>
                  <a:lnTo>
                    <a:pt x="411" y="5"/>
                  </a:lnTo>
                  <a:lnTo>
                    <a:pt x="412" y="5"/>
                  </a:lnTo>
                  <a:lnTo>
                    <a:pt x="413" y="6"/>
                  </a:lnTo>
                  <a:lnTo>
                    <a:pt x="415" y="8"/>
                  </a:lnTo>
                  <a:lnTo>
                    <a:pt x="418" y="9"/>
                  </a:lnTo>
                  <a:lnTo>
                    <a:pt x="418" y="10"/>
                  </a:lnTo>
                  <a:lnTo>
                    <a:pt x="420" y="11"/>
                  </a:lnTo>
                  <a:lnTo>
                    <a:pt x="421" y="12"/>
                  </a:lnTo>
                  <a:lnTo>
                    <a:pt x="422" y="13"/>
                  </a:lnTo>
                  <a:lnTo>
                    <a:pt x="423" y="14"/>
                  </a:lnTo>
                  <a:lnTo>
                    <a:pt x="424" y="15"/>
                  </a:lnTo>
                  <a:lnTo>
                    <a:pt x="425" y="16"/>
                  </a:lnTo>
                  <a:lnTo>
                    <a:pt x="427" y="17"/>
                  </a:lnTo>
                  <a:lnTo>
                    <a:pt x="428" y="17"/>
                  </a:lnTo>
                  <a:lnTo>
                    <a:pt x="429" y="18"/>
                  </a:lnTo>
                  <a:lnTo>
                    <a:pt x="430" y="19"/>
                  </a:lnTo>
                  <a:lnTo>
                    <a:pt x="431" y="20"/>
                  </a:lnTo>
                  <a:lnTo>
                    <a:pt x="433" y="21"/>
                  </a:lnTo>
                  <a:lnTo>
                    <a:pt x="435" y="21"/>
                  </a:lnTo>
                  <a:lnTo>
                    <a:pt x="436" y="21"/>
                  </a:lnTo>
                  <a:lnTo>
                    <a:pt x="438" y="23"/>
                  </a:lnTo>
                  <a:lnTo>
                    <a:pt x="440" y="23"/>
                  </a:lnTo>
                  <a:lnTo>
                    <a:pt x="441" y="24"/>
                  </a:lnTo>
                  <a:lnTo>
                    <a:pt x="444" y="24"/>
                  </a:lnTo>
                  <a:lnTo>
                    <a:pt x="446" y="24"/>
                  </a:lnTo>
                  <a:lnTo>
                    <a:pt x="448" y="24"/>
                  </a:lnTo>
                  <a:lnTo>
                    <a:pt x="451" y="23"/>
                  </a:lnTo>
                  <a:lnTo>
                    <a:pt x="454" y="23"/>
                  </a:lnTo>
                  <a:lnTo>
                    <a:pt x="457" y="21"/>
                  </a:lnTo>
                  <a:lnTo>
                    <a:pt x="460" y="21"/>
                  </a:lnTo>
                  <a:lnTo>
                    <a:pt x="464" y="20"/>
                  </a:lnTo>
                  <a:lnTo>
                    <a:pt x="467" y="19"/>
                  </a:lnTo>
                  <a:lnTo>
                    <a:pt x="471" y="18"/>
                  </a:lnTo>
                  <a:lnTo>
                    <a:pt x="475" y="17"/>
                  </a:lnTo>
                  <a:lnTo>
                    <a:pt x="475" y="18"/>
                  </a:lnTo>
                  <a:lnTo>
                    <a:pt x="475" y="19"/>
                  </a:lnTo>
                  <a:lnTo>
                    <a:pt x="475" y="20"/>
                  </a:lnTo>
                  <a:lnTo>
                    <a:pt x="475" y="21"/>
                  </a:lnTo>
                  <a:lnTo>
                    <a:pt x="476" y="21"/>
                  </a:lnTo>
                  <a:lnTo>
                    <a:pt x="476" y="23"/>
                  </a:lnTo>
                  <a:lnTo>
                    <a:pt x="476" y="24"/>
                  </a:lnTo>
                  <a:lnTo>
                    <a:pt x="477" y="24"/>
                  </a:lnTo>
                  <a:lnTo>
                    <a:pt x="477" y="25"/>
                  </a:lnTo>
                  <a:lnTo>
                    <a:pt x="479" y="25"/>
                  </a:lnTo>
                  <a:lnTo>
                    <a:pt x="479" y="26"/>
                  </a:lnTo>
                  <a:lnTo>
                    <a:pt x="480" y="27"/>
                  </a:lnTo>
                  <a:lnTo>
                    <a:pt x="481" y="28"/>
                  </a:lnTo>
                  <a:lnTo>
                    <a:pt x="481" y="29"/>
                  </a:lnTo>
                  <a:lnTo>
                    <a:pt x="482" y="29"/>
                  </a:lnTo>
                  <a:lnTo>
                    <a:pt x="482" y="30"/>
                  </a:lnTo>
                  <a:lnTo>
                    <a:pt x="483" y="30"/>
                  </a:lnTo>
                  <a:lnTo>
                    <a:pt x="484" y="31"/>
                  </a:lnTo>
                  <a:lnTo>
                    <a:pt x="484" y="32"/>
                  </a:lnTo>
                  <a:lnTo>
                    <a:pt x="485" y="32"/>
                  </a:lnTo>
                  <a:lnTo>
                    <a:pt x="485" y="33"/>
                  </a:lnTo>
                  <a:lnTo>
                    <a:pt x="488" y="34"/>
                  </a:lnTo>
                  <a:lnTo>
                    <a:pt x="488" y="35"/>
                  </a:lnTo>
                  <a:lnTo>
                    <a:pt x="489" y="36"/>
                  </a:lnTo>
                  <a:lnTo>
                    <a:pt x="490" y="38"/>
                  </a:lnTo>
                  <a:lnTo>
                    <a:pt x="490" y="39"/>
                  </a:lnTo>
                  <a:lnTo>
                    <a:pt x="491" y="40"/>
                  </a:lnTo>
                  <a:lnTo>
                    <a:pt x="492" y="41"/>
                  </a:lnTo>
                  <a:lnTo>
                    <a:pt x="493" y="42"/>
                  </a:lnTo>
                  <a:lnTo>
                    <a:pt x="494" y="43"/>
                  </a:lnTo>
                  <a:lnTo>
                    <a:pt x="494" y="44"/>
                  </a:lnTo>
                  <a:lnTo>
                    <a:pt x="495" y="45"/>
                  </a:lnTo>
                  <a:lnTo>
                    <a:pt x="497" y="46"/>
                  </a:lnTo>
                  <a:lnTo>
                    <a:pt x="497" y="47"/>
                  </a:lnTo>
                  <a:lnTo>
                    <a:pt x="498" y="48"/>
                  </a:lnTo>
                  <a:lnTo>
                    <a:pt x="499" y="49"/>
                  </a:lnTo>
                  <a:lnTo>
                    <a:pt x="499" y="50"/>
                  </a:lnTo>
                  <a:lnTo>
                    <a:pt x="499" y="51"/>
                  </a:lnTo>
                  <a:lnTo>
                    <a:pt x="500" y="51"/>
                  </a:lnTo>
                  <a:lnTo>
                    <a:pt x="501" y="54"/>
                  </a:lnTo>
                  <a:lnTo>
                    <a:pt x="501" y="55"/>
                  </a:lnTo>
                  <a:lnTo>
                    <a:pt x="502" y="56"/>
                  </a:lnTo>
                  <a:lnTo>
                    <a:pt x="502" y="57"/>
                  </a:lnTo>
                  <a:lnTo>
                    <a:pt x="503" y="58"/>
                  </a:lnTo>
                  <a:lnTo>
                    <a:pt x="503" y="59"/>
                  </a:lnTo>
                  <a:lnTo>
                    <a:pt x="503" y="60"/>
                  </a:lnTo>
                  <a:lnTo>
                    <a:pt x="504" y="61"/>
                  </a:lnTo>
                  <a:lnTo>
                    <a:pt x="504" y="62"/>
                  </a:lnTo>
                  <a:lnTo>
                    <a:pt x="506" y="64"/>
                  </a:lnTo>
                  <a:lnTo>
                    <a:pt x="506" y="65"/>
                  </a:lnTo>
                  <a:lnTo>
                    <a:pt x="506" y="66"/>
                  </a:lnTo>
                  <a:lnTo>
                    <a:pt x="507" y="68"/>
                  </a:lnTo>
                  <a:lnTo>
                    <a:pt x="507" y="69"/>
                  </a:lnTo>
                  <a:lnTo>
                    <a:pt x="507" y="70"/>
                  </a:lnTo>
                  <a:lnTo>
                    <a:pt x="507" y="71"/>
                  </a:lnTo>
                  <a:lnTo>
                    <a:pt x="508" y="72"/>
                  </a:lnTo>
                  <a:lnTo>
                    <a:pt x="508" y="73"/>
                  </a:lnTo>
                  <a:lnTo>
                    <a:pt x="508" y="74"/>
                  </a:lnTo>
                  <a:lnTo>
                    <a:pt x="508" y="75"/>
                  </a:lnTo>
                  <a:lnTo>
                    <a:pt x="508" y="76"/>
                  </a:lnTo>
                  <a:lnTo>
                    <a:pt x="508" y="77"/>
                  </a:lnTo>
                  <a:lnTo>
                    <a:pt x="508" y="78"/>
                  </a:lnTo>
                  <a:lnTo>
                    <a:pt x="508" y="79"/>
                  </a:lnTo>
                  <a:lnTo>
                    <a:pt x="508" y="80"/>
                  </a:lnTo>
                  <a:lnTo>
                    <a:pt x="508" y="82"/>
                  </a:lnTo>
                  <a:lnTo>
                    <a:pt x="508" y="83"/>
                  </a:lnTo>
                  <a:lnTo>
                    <a:pt x="508" y="84"/>
                  </a:lnTo>
                  <a:lnTo>
                    <a:pt x="508" y="85"/>
                  </a:lnTo>
                  <a:lnTo>
                    <a:pt x="508" y="86"/>
                  </a:lnTo>
                  <a:lnTo>
                    <a:pt x="508" y="87"/>
                  </a:lnTo>
                  <a:lnTo>
                    <a:pt x="508" y="88"/>
                  </a:lnTo>
                  <a:lnTo>
                    <a:pt x="508" y="89"/>
                  </a:lnTo>
                  <a:lnTo>
                    <a:pt x="508" y="90"/>
                  </a:lnTo>
                  <a:lnTo>
                    <a:pt x="508" y="92"/>
                  </a:lnTo>
                  <a:lnTo>
                    <a:pt x="508" y="93"/>
                  </a:lnTo>
                  <a:lnTo>
                    <a:pt x="508" y="94"/>
                  </a:lnTo>
                  <a:lnTo>
                    <a:pt x="509" y="95"/>
                  </a:lnTo>
                  <a:lnTo>
                    <a:pt x="509" y="98"/>
                  </a:lnTo>
                  <a:lnTo>
                    <a:pt x="509" y="99"/>
                  </a:lnTo>
                  <a:lnTo>
                    <a:pt x="509" y="101"/>
                  </a:lnTo>
                  <a:lnTo>
                    <a:pt x="509" y="102"/>
                  </a:lnTo>
                  <a:lnTo>
                    <a:pt x="509" y="103"/>
                  </a:lnTo>
                  <a:lnTo>
                    <a:pt x="509" y="104"/>
                  </a:lnTo>
                  <a:lnTo>
                    <a:pt x="509" y="106"/>
                  </a:lnTo>
                  <a:lnTo>
                    <a:pt x="509" y="107"/>
                  </a:lnTo>
                  <a:lnTo>
                    <a:pt x="509" y="108"/>
                  </a:lnTo>
                  <a:lnTo>
                    <a:pt x="509" y="109"/>
                  </a:lnTo>
                  <a:lnTo>
                    <a:pt x="509" y="112"/>
                  </a:lnTo>
                  <a:lnTo>
                    <a:pt x="509" y="113"/>
                  </a:lnTo>
                  <a:lnTo>
                    <a:pt x="509" y="114"/>
                  </a:lnTo>
                  <a:lnTo>
                    <a:pt x="509" y="116"/>
                  </a:lnTo>
                  <a:lnTo>
                    <a:pt x="509" y="117"/>
                  </a:lnTo>
                  <a:lnTo>
                    <a:pt x="509" y="118"/>
                  </a:lnTo>
                  <a:lnTo>
                    <a:pt x="509" y="120"/>
                  </a:lnTo>
                  <a:lnTo>
                    <a:pt x="509" y="121"/>
                  </a:lnTo>
                  <a:lnTo>
                    <a:pt x="509" y="122"/>
                  </a:lnTo>
                  <a:lnTo>
                    <a:pt x="509" y="124"/>
                  </a:lnTo>
                  <a:lnTo>
                    <a:pt x="509" y="125"/>
                  </a:lnTo>
                  <a:lnTo>
                    <a:pt x="509" y="127"/>
                  </a:lnTo>
                  <a:lnTo>
                    <a:pt x="509" y="129"/>
                  </a:lnTo>
                  <a:lnTo>
                    <a:pt x="509" y="130"/>
                  </a:lnTo>
                  <a:lnTo>
                    <a:pt x="509" y="131"/>
                  </a:lnTo>
                  <a:lnTo>
                    <a:pt x="509" y="133"/>
                  </a:lnTo>
                  <a:lnTo>
                    <a:pt x="509" y="134"/>
                  </a:lnTo>
                  <a:lnTo>
                    <a:pt x="509" y="135"/>
                  </a:lnTo>
                  <a:lnTo>
                    <a:pt x="509" y="137"/>
                  </a:lnTo>
                  <a:lnTo>
                    <a:pt x="509" y="138"/>
                  </a:lnTo>
                  <a:lnTo>
                    <a:pt x="509" y="141"/>
                  </a:lnTo>
                  <a:lnTo>
                    <a:pt x="508" y="143"/>
                  </a:lnTo>
                  <a:lnTo>
                    <a:pt x="508" y="145"/>
                  </a:lnTo>
                  <a:lnTo>
                    <a:pt x="508" y="146"/>
                  </a:lnTo>
                  <a:lnTo>
                    <a:pt x="508" y="147"/>
                  </a:lnTo>
                  <a:lnTo>
                    <a:pt x="508" y="149"/>
                  </a:lnTo>
                  <a:lnTo>
                    <a:pt x="508" y="150"/>
                  </a:lnTo>
                  <a:lnTo>
                    <a:pt x="508" y="152"/>
                  </a:lnTo>
                  <a:lnTo>
                    <a:pt x="508" y="153"/>
                  </a:lnTo>
                  <a:lnTo>
                    <a:pt x="508" y="154"/>
                  </a:lnTo>
                  <a:lnTo>
                    <a:pt x="508" y="157"/>
                  </a:lnTo>
                  <a:lnTo>
                    <a:pt x="508" y="158"/>
                  </a:lnTo>
                  <a:lnTo>
                    <a:pt x="508" y="159"/>
                  </a:lnTo>
                  <a:lnTo>
                    <a:pt x="508" y="161"/>
                  </a:lnTo>
                  <a:lnTo>
                    <a:pt x="508" y="162"/>
                  </a:lnTo>
                  <a:lnTo>
                    <a:pt x="508" y="163"/>
                  </a:lnTo>
                  <a:lnTo>
                    <a:pt x="508" y="165"/>
                  </a:lnTo>
                  <a:lnTo>
                    <a:pt x="508" y="166"/>
                  </a:lnTo>
                  <a:lnTo>
                    <a:pt x="508" y="168"/>
                  </a:lnTo>
                  <a:lnTo>
                    <a:pt x="508" y="169"/>
                  </a:lnTo>
                  <a:lnTo>
                    <a:pt x="508" y="172"/>
                  </a:lnTo>
                  <a:lnTo>
                    <a:pt x="508" y="173"/>
                  </a:lnTo>
                  <a:lnTo>
                    <a:pt x="508" y="175"/>
                  </a:lnTo>
                  <a:lnTo>
                    <a:pt x="508" y="176"/>
                  </a:lnTo>
                  <a:lnTo>
                    <a:pt x="508" y="178"/>
                  </a:lnTo>
                  <a:lnTo>
                    <a:pt x="508" y="179"/>
                  </a:lnTo>
                  <a:lnTo>
                    <a:pt x="507" y="181"/>
                  </a:lnTo>
                  <a:lnTo>
                    <a:pt x="507" y="182"/>
                  </a:lnTo>
                  <a:lnTo>
                    <a:pt x="507" y="184"/>
                  </a:lnTo>
                  <a:lnTo>
                    <a:pt x="507" y="186"/>
                  </a:lnTo>
                  <a:lnTo>
                    <a:pt x="507" y="188"/>
                  </a:lnTo>
                  <a:lnTo>
                    <a:pt x="507" y="190"/>
                  </a:lnTo>
                  <a:lnTo>
                    <a:pt x="506" y="193"/>
                  </a:lnTo>
                  <a:lnTo>
                    <a:pt x="506" y="194"/>
                  </a:lnTo>
                  <a:lnTo>
                    <a:pt x="506" y="196"/>
                  </a:lnTo>
                  <a:lnTo>
                    <a:pt x="506" y="198"/>
                  </a:lnTo>
                  <a:lnTo>
                    <a:pt x="506" y="199"/>
                  </a:lnTo>
                  <a:lnTo>
                    <a:pt x="504" y="202"/>
                  </a:lnTo>
                  <a:lnTo>
                    <a:pt x="504" y="204"/>
                  </a:lnTo>
                  <a:lnTo>
                    <a:pt x="504" y="205"/>
                  </a:lnTo>
                  <a:lnTo>
                    <a:pt x="503" y="207"/>
                  </a:lnTo>
                  <a:lnTo>
                    <a:pt x="503" y="209"/>
                  </a:lnTo>
                  <a:lnTo>
                    <a:pt x="503" y="210"/>
                  </a:lnTo>
                  <a:lnTo>
                    <a:pt x="503" y="212"/>
                  </a:lnTo>
                  <a:lnTo>
                    <a:pt x="503" y="215"/>
                  </a:lnTo>
                  <a:lnTo>
                    <a:pt x="502" y="217"/>
                  </a:lnTo>
                  <a:lnTo>
                    <a:pt x="502" y="218"/>
                  </a:lnTo>
                  <a:lnTo>
                    <a:pt x="501" y="220"/>
                  </a:lnTo>
                  <a:lnTo>
                    <a:pt x="501" y="221"/>
                  </a:lnTo>
                  <a:lnTo>
                    <a:pt x="501" y="223"/>
                  </a:lnTo>
                  <a:lnTo>
                    <a:pt x="501" y="225"/>
                  </a:lnTo>
                  <a:lnTo>
                    <a:pt x="500" y="227"/>
                  </a:lnTo>
                  <a:lnTo>
                    <a:pt x="500" y="228"/>
                  </a:lnTo>
                  <a:lnTo>
                    <a:pt x="499" y="231"/>
                  </a:lnTo>
                  <a:lnTo>
                    <a:pt x="499" y="233"/>
                  </a:lnTo>
                  <a:lnTo>
                    <a:pt x="499" y="234"/>
                  </a:lnTo>
                  <a:lnTo>
                    <a:pt x="498" y="236"/>
                  </a:lnTo>
                  <a:lnTo>
                    <a:pt x="498" y="238"/>
                  </a:lnTo>
                  <a:lnTo>
                    <a:pt x="497" y="239"/>
                  </a:lnTo>
                  <a:lnTo>
                    <a:pt x="497" y="241"/>
                  </a:lnTo>
                  <a:lnTo>
                    <a:pt x="497" y="243"/>
                  </a:lnTo>
                  <a:lnTo>
                    <a:pt x="495" y="245"/>
                  </a:lnTo>
                  <a:lnTo>
                    <a:pt x="495" y="247"/>
                  </a:lnTo>
                  <a:lnTo>
                    <a:pt x="494" y="250"/>
                  </a:lnTo>
                  <a:lnTo>
                    <a:pt x="493" y="251"/>
                  </a:lnTo>
                  <a:lnTo>
                    <a:pt x="492" y="253"/>
                  </a:lnTo>
                  <a:lnTo>
                    <a:pt x="492" y="255"/>
                  </a:lnTo>
                  <a:lnTo>
                    <a:pt x="492" y="256"/>
                  </a:lnTo>
                  <a:lnTo>
                    <a:pt x="491" y="258"/>
                  </a:lnTo>
                  <a:lnTo>
                    <a:pt x="490" y="260"/>
                  </a:lnTo>
                  <a:lnTo>
                    <a:pt x="490" y="262"/>
                  </a:lnTo>
                  <a:lnTo>
                    <a:pt x="489" y="263"/>
                  </a:lnTo>
                  <a:lnTo>
                    <a:pt x="489" y="264"/>
                  </a:lnTo>
                  <a:lnTo>
                    <a:pt x="488" y="266"/>
                  </a:lnTo>
                  <a:lnTo>
                    <a:pt x="488" y="267"/>
                  </a:lnTo>
                  <a:lnTo>
                    <a:pt x="486" y="269"/>
                  </a:lnTo>
                  <a:lnTo>
                    <a:pt x="485" y="270"/>
                  </a:lnTo>
                  <a:lnTo>
                    <a:pt x="485" y="272"/>
                  </a:lnTo>
                  <a:lnTo>
                    <a:pt x="484" y="273"/>
                  </a:lnTo>
                  <a:lnTo>
                    <a:pt x="483" y="275"/>
                  </a:lnTo>
                  <a:lnTo>
                    <a:pt x="483" y="277"/>
                  </a:lnTo>
                  <a:lnTo>
                    <a:pt x="482" y="278"/>
                  </a:lnTo>
                  <a:lnTo>
                    <a:pt x="482" y="279"/>
                  </a:lnTo>
                  <a:lnTo>
                    <a:pt x="481" y="281"/>
                  </a:lnTo>
                  <a:lnTo>
                    <a:pt x="481" y="282"/>
                  </a:lnTo>
                  <a:lnTo>
                    <a:pt x="480" y="283"/>
                  </a:lnTo>
                  <a:lnTo>
                    <a:pt x="479" y="284"/>
                  </a:lnTo>
                  <a:lnTo>
                    <a:pt x="479" y="285"/>
                  </a:lnTo>
                  <a:lnTo>
                    <a:pt x="477" y="287"/>
                  </a:lnTo>
                  <a:lnTo>
                    <a:pt x="476" y="289"/>
                  </a:lnTo>
                  <a:lnTo>
                    <a:pt x="476" y="290"/>
                  </a:lnTo>
                  <a:lnTo>
                    <a:pt x="475" y="291"/>
                  </a:lnTo>
                  <a:lnTo>
                    <a:pt x="474" y="292"/>
                  </a:lnTo>
                  <a:lnTo>
                    <a:pt x="474" y="294"/>
                  </a:lnTo>
                  <a:lnTo>
                    <a:pt x="472" y="296"/>
                  </a:lnTo>
                  <a:lnTo>
                    <a:pt x="472" y="297"/>
                  </a:lnTo>
                  <a:lnTo>
                    <a:pt x="471" y="298"/>
                  </a:lnTo>
                  <a:lnTo>
                    <a:pt x="469" y="299"/>
                  </a:lnTo>
                  <a:lnTo>
                    <a:pt x="469" y="300"/>
                  </a:lnTo>
                  <a:lnTo>
                    <a:pt x="468" y="301"/>
                  </a:lnTo>
                  <a:lnTo>
                    <a:pt x="468" y="302"/>
                  </a:lnTo>
                  <a:lnTo>
                    <a:pt x="467" y="304"/>
                  </a:lnTo>
                  <a:lnTo>
                    <a:pt x="467" y="305"/>
                  </a:lnTo>
                  <a:lnTo>
                    <a:pt x="466" y="306"/>
                  </a:lnTo>
                  <a:lnTo>
                    <a:pt x="465" y="307"/>
                  </a:lnTo>
                  <a:lnTo>
                    <a:pt x="465" y="308"/>
                  </a:lnTo>
                  <a:lnTo>
                    <a:pt x="464" y="309"/>
                  </a:lnTo>
                  <a:lnTo>
                    <a:pt x="463" y="311"/>
                  </a:lnTo>
                  <a:lnTo>
                    <a:pt x="463" y="312"/>
                  </a:lnTo>
                  <a:lnTo>
                    <a:pt x="462" y="313"/>
                  </a:lnTo>
                  <a:lnTo>
                    <a:pt x="460" y="314"/>
                  </a:lnTo>
                  <a:lnTo>
                    <a:pt x="460" y="315"/>
                  </a:lnTo>
                  <a:lnTo>
                    <a:pt x="459" y="316"/>
                  </a:lnTo>
                  <a:lnTo>
                    <a:pt x="458" y="317"/>
                  </a:lnTo>
                  <a:lnTo>
                    <a:pt x="458" y="319"/>
                  </a:lnTo>
                  <a:lnTo>
                    <a:pt x="458" y="320"/>
                  </a:lnTo>
                  <a:lnTo>
                    <a:pt x="457" y="321"/>
                  </a:lnTo>
                  <a:lnTo>
                    <a:pt x="456" y="322"/>
                  </a:lnTo>
                  <a:lnTo>
                    <a:pt x="456" y="323"/>
                  </a:lnTo>
                  <a:lnTo>
                    <a:pt x="455" y="324"/>
                  </a:lnTo>
                  <a:lnTo>
                    <a:pt x="455" y="325"/>
                  </a:lnTo>
                  <a:lnTo>
                    <a:pt x="454" y="326"/>
                  </a:lnTo>
                  <a:lnTo>
                    <a:pt x="454" y="328"/>
                  </a:lnTo>
                  <a:lnTo>
                    <a:pt x="451" y="329"/>
                  </a:lnTo>
                  <a:lnTo>
                    <a:pt x="451" y="330"/>
                  </a:lnTo>
                  <a:lnTo>
                    <a:pt x="451" y="331"/>
                  </a:lnTo>
                  <a:lnTo>
                    <a:pt x="450" y="332"/>
                  </a:lnTo>
                  <a:lnTo>
                    <a:pt x="450" y="334"/>
                  </a:lnTo>
                  <a:lnTo>
                    <a:pt x="449" y="335"/>
                  </a:lnTo>
                  <a:lnTo>
                    <a:pt x="449" y="336"/>
                  </a:lnTo>
                  <a:lnTo>
                    <a:pt x="449" y="337"/>
                  </a:lnTo>
                  <a:lnTo>
                    <a:pt x="448" y="337"/>
                  </a:lnTo>
                  <a:lnTo>
                    <a:pt x="448" y="338"/>
                  </a:lnTo>
                  <a:lnTo>
                    <a:pt x="447" y="339"/>
                  </a:lnTo>
                  <a:lnTo>
                    <a:pt x="447" y="340"/>
                  </a:lnTo>
                  <a:lnTo>
                    <a:pt x="447" y="341"/>
                  </a:lnTo>
                  <a:lnTo>
                    <a:pt x="446" y="342"/>
                  </a:lnTo>
                  <a:lnTo>
                    <a:pt x="446" y="343"/>
                  </a:lnTo>
                  <a:lnTo>
                    <a:pt x="445" y="344"/>
                  </a:lnTo>
                  <a:lnTo>
                    <a:pt x="445" y="345"/>
                  </a:lnTo>
                  <a:lnTo>
                    <a:pt x="445" y="346"/>
                  </a:lnTo>
                  <a:lnTo>
                    <a:pt x="445" y="347"/>
                  </a:lnTo>
                  <a:lnTo>
                    <a:pt x="444" y="347"/>
                  </a:lnTo>
                  <a:lnTo>
                    <a:pt x="444" y="350"/>
                  </a:lnTo>
                  <a:lnTo>
                    <a:pt x="442" y="350"/>
                  </a:lnTo>
                  <a:lnTo>
                    <a:pt x="442" y="351"/>
                  </a:lnTo>
                  <a:lnTo>
                    <a:pt x="442" y="352"/>
                  </a:lnTo>
                  <a:lnTo>
                    <a:pt x="442" y="353"/>
                  </a:lnTo>
                  <a:lnTo>
                    <a:pt x="441" y="354"/>
                  </a:lnTo>
                  <a:lnTo>
                    <a:pt x="441" y="355"/>
                  </a:lnTo>
                  <a:lnTo>
                    <a:pt x="440" y="356"/>
                  </a:lnTo>
                  <a:lnTo>
                    <a:pt x="440" y="357"/>
                  </a:lnTo>
                  <a:lnTo>
                    <a:pt x="440" y="358"/>
                  </a:lnTo>
                  <a:lnTo>
                    <a:pt x="440" y="359"/>
                  </a:lnTo>
                  <a:lnTo>
                    <a:pt x="439" y="360"/>
                  </a:lnTo>
                  <a:lnTo>
                    <a:pt x="438" y="361"/>
                  </a:lnTo>
                  <a:lnTo>
                    <a:pt x="438" y="363"/>
                  </a:lnTo>
                  <a:lnTo>
                    <a:pt x="438" y="364"/>
                  </a:lnTo>
                  <a:lnTo>
                    <a:pt x="438" y="365"/>
                  </a:lnTo>
                  <a:lnTo>
                    <a:pt x="437" y="366"/>
                  </a:lnTo>
                  <a:lnTo>
                    <a:pt x="437" y="367"/>
                  </a:lnTo>
                  <a:lnTo>
                    <a:pt x="437" y="368"/>
                  </a:lnTo>
                  <a:lnTo>
                    <a:pt x="436" y="369"/>
                  </a:lnTo>
                  <a:lnTo>
                    <a:pt x="436" y="370"/>
                  </a:lnTo>
                  <a:lnTo>
                    <a:pt x="436" y="371"/>
                  </a:lnTo>
                  <a:lnTo>
                    <a:pt x="435" y="372"/>
                  </a:lnTo>
                  <a:lnTo>
                    <a:pt x="435" y="373"/>
                  </a:lnTo>
                  <a:lnTo>
                    <a:pt x="435" y="374"/>
                  </a:lnTo>
                  <a:lnTo>
                    <a:pt x="433" y="375"/>
                  </a:lnTo>
                  <a:lnTo>
                    <a:pt x="433" y="376"/>
                  </a:lnTo>
                  <a:lnTo>
                    <a:pt x="433" y="378"/>
                  </a:lnTo>
                  <a:lnTo>
                    <a:pt x="432" y="379"/>
                  </a:lnTo>
                  <a:lnTo>
                    <a:pt x="432" y="380"/>
                  </a:lnTo>
                  <a:lnTo>
                    <a:pt x="432" y="381"/>
                  </a:lnTo>
                  <a:lnTo>
                    <a:pt x="431" y="382"/>
                  </a:lnTo>
                  <a:lnTo>
                    <a:pt x="431" y="384"/>
                  </a:lnTo>
                  <a:lnTo>
                    <a:pt x="431" y="385"/>
                  </a:lnTo>
                  <a:lnTo>
                    <a:pt x="430" y="386"/>
                  </a:lnTo>
                  <a:lnTo>
                    <a:pt x="430" y="388"/>
                  </a:lnTo>
                  <a:lnTo>
                    <a:pt x="429" y="389"/>
                  </a:lnTo>
                  <a:lnTo>
                    <a:pt x="429" y="390"/>
                  </a:lnTo>
                  <a:lnTo>
                    <a:pt x="429" y="393"/>
                  </a:lnTo>
                  <a:lnTo>
                    <a:pt x="428" y="394"/>
                  </a:lnTo>
                  <a:lnTo>
                    <a:pt x="428" y="395"/>
                  </a:lnTo>
                  <a:lnTo>
                    <a:pt x="428" y="397"/>
                  </a:lnTo>
                  <a:lnTo>
                    <a:pt x="427" y="400"/>
                  </a:lnTo>
                  <a:lnTo>
                    <a:pt x="425" y="401"/>
                  </a:lnTo>
                  <a:lnTo>
                    <a:pt x="425" y="403"/>
                  </a:lnTo>
                  <a:lnTo>
                    <a:pt x="424" y="405"/>
                  </a:lnTo>
                  <a:lnTo>
                    <a:pt x="424" y="408"/>
                  </a:lnTo>
                  <a:lnTo>
                    <a:pt x="423" y="410"/>
                  </a:lnTo>
                  <a:lnTo>
                    <a:pt x="423" y="412"/>
                  </a:lnTo>
                  <a:lnTo>
                    <a:pt x="422" y="414"/>
                  </a:lnTo>
                  <a:lnTo>
                    <a:pt x="422" y="416"/>
                  </a:lnTo>
                  <a:lnTo>
                    <a:pt x="421" y="418"/>
                  </a:lnTo>
                  <a:lnTo>
                    <a:pt x="420" y="420"/>
                  </a:lnTo>
                  <a:lnTo>
                    <a:pt x="420" y="424"/>
                  </a:lnTo>
                  <a:lnTo>
                    <a:pt x="419" y="426"/>
                  </a:lnTo>
                  <a:lnTo>
                    <a:pt x="418" y="429"/>
                  </a:lnTo>
                  <a:lnTo>
                    <a:pt x="418" y="431"/>
                  </a:lnTo>
                  <a:lnTo>
                    <a:pt x="416" y="434"/>
                  </a:lnTo>
                  <a:lnTo>
                    <a:pt x="415" y="438"/>
                  </a:lnTo>
                  <a:lnTo>
                    <a:pt x="415" y="440"/>
                  </a:lnTo>
                  <a:lnTo>
                    <a:pt x="414" y="444"/>
                  </a:lnTo>
                  <a:lnTo>
                    <a:pt x="413" y="446"/>
                  </a:lnTo>
                  <a:lnTo>
                    <a:pt x="413" y="450"/>
                  </a:lnTo>
                  <a:lnTo>
                    <a:pt x="412" y="453"/>
                  </a:lnTo>
                  <a:lnTo>
                    <a:pt x="411" y="457"/>
                  </a:lnTo>
                  <a:lnTo>
                    <a:pt x="410" y="460"/>
                  </a:lnTo>
                  <a:lnTo>
                    <a:pt x="409" y="463"/>
                  </a:lnTo>
                  <a:lnTo>
                    <a:pt x="409" y="468"/>
                  </a:lnTo>
                  <a:lnTo>
                    <a:pt x="407" y="472"/>
                  </a:lnTo>
                  <a:lnTo>
                    <a:pt x="406" y="475"/>
                  </a:lnTo>
                  <a:lnTo>
                    <a:pt x="405" y="479"/>
                  </a:lnTo>
                  <a:lnTo>
                    <a:pt x="404" y="484"/>
                  </a:lnTo>
                  <a:lnTo>
                    <a:pt x="404" y="488"/>
                  </a:lnTo>
                </a:path>
              </a:pathLst>
            </a:custGeom>
            <a:solidFill>
              <a:srgbClr val="FF0000">
                <a:alpha val="10001"/>
              </a:srgbClr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64" name="Freeform 28"/>
            <p:cNvSpPr>
              <a:spLocks/>
            </p:cNvSpPr>
            <p:nvPr/>
          </p:nvSpPr>
          <p:spPr bwMode="auto">
            <a:xfrm>
              <a:off x="2088" y="3818"/>
              <a:ext cx="763" cy="392"/>
            </a:xfrm>
            <a:custGeom>
              <a:avLst/>
              <a:gdLst/>
              <a:ahLst/>
              <a:cxnLst>
                <a:cxn ang="0">
                  <a:pos x="807" y="436"/>
                </a:cxn>
                <a:cxn ang="0">
                  <a:pos x="766" y="435"/>
                </a:cxn>
                <a:cxn ang="0">
                  <a:pos x="730" y="447"/>
                </a:cxn>
                <a:cxn ang="0">
                  <a:pos x="694" y="461"/>
                </a:cxn>
                <a:cxn ang="0">
                  <a:pos x="654" y="466"/>
                </a:cxn>
                <a:cxn ang="0">
                  <a:pos x="608" y="472"/>
                </a:cxn>
                <a:cxn ang="0">
                  <a:pos x="562" y="479"/>
                </a:cxn>
                <a:cxn ang="0">
                  <a:pos x="520" y="480"/>
                </a:cxn>
                <a:cxn ang="0">
                  <a:pos x="472" y="479"/>
                </a:cxn>
                <a:cxn ang="0">
                  <a:pos x="422" y="472"/>
                </a:cxn>
                <a:cxn ang="0">
                  <a:pos x="347" y="458"/>
                </a:cxn>
                <a:cxn ang="0">
                  <a:pos x="242" y="437"/>
                </a:cxn>
                <a:cxn ang="0">
                  <a:pos x="157" y="408"/>
                </a:cxn>
                <a:cxn ang="0">
                  <a:pos x="98" y="379"/>
                </a:cxn>
                <a:cxn ang="0">
                  <a:pos x="44" y="352"/>
                </a:cxn>
                <a:cxn ang="0">
                  <a:pos x="14" y="330"/>
                </a:cxn>
                <a:cxn ang="0">
                  <a:pos x="26" y="296"/>
                </a:cxn>
                <a:cxn ang="0">
                  <a:pos x="61" y="246"/>
                </a:cxn>
                <a:cxn ang="0">
                  <a:pos x="78" y="220"/>
                </a:cxn>
                <a:cxn ang="0">
                  <a:pos x="90" y="201"/>
                </a:cxn>
                <a:cxn ang="0">
                  <a:pos x="102" y="167"/>
                </a:cxn>
                <a:cxn ang="0">
                  <a:pos x="122" y="136"/>
                </a:cxn>
                <a:cxn ang="0">
                  <a:pos x="155" y="124"/>
                </a:cxn>
                <a:cxn ang="0">
                  <a:pos x="184" y="127"/>
                </a:cxn>
                <a:cxn ang="0">
                  <a:pos x="205" y="119"/>
                </a:cxn>
                <a:cxn ang="0">
                  <a:pos x="220" y="97"/>
                </a:cxn>
                <a:cxn ang="0">
                  <a:pos x="244" y="111"/>
                </a:cxn>
                <a:cxn ang="0">
                  <a:pos x="268" y="142"/>
                </a:cxn>
                <a:cxn ang="0">
                  <a:pos x="295" y="162"/>
                </a:cxn>
                <a:cxn ang="0">
                  <a:pos x="329" y="172"/>
                </a:cxn>
                <a:cxn ang="0">
                  <a:pos x="361" y="167"/>
                </a:cxn>
                <a:cxn ang="0">
                  <a:pos x="379" y="142"/>
                </a:cxn>
                <a:cxn ang="0">
                  <a:pos x="389" y="115"/>
                </a:cxn>
                <a:cxn ang="0">
                  <a:pos x="398" y="86"/>
                </a:cxn>
                <a:cxn ang="0">
                  <a:pos x="414" y="58"/>
                </a:cxn>
                <a:cxn ang="0">
                  <a:pos x="442" y="43"/>
                </a:cxn>
                <a:cxn ang="0">
                  <a:pos x="480" y="32"/>
                </a:cxn>
                <a:cxn ang="0">
                  <a:pos x="524" y="25"/>
                </a:cxn>
                <a:cxn ang="0">
                  <a:pos x="569" y="20"/>
                </a:cxn>
                <a:cxn ang="0">
                  <a:pos x="606" y="6"/>
                </a:cxn>
                <a:cxn ang="0">
                  <a:pos x="636" y="0"/>
                </a:cxn>
                <a:cxn ang="0">
                  <a:pos x="661" y="12"/>
                </a:cxn>
                <a:cxn ang="0">
                  <a:pos x="687" y="22"/>
                </a:cxn>
                <a:cxn ang="0">
                  <a:pos x="715" y="23"/>
                </a:cxn>
                <a:cxn ang="0">
                  <a:pos x="748" y="17"/>
                </a:cxn>
                <a:cxn ang="0">
                  <a:pos x="773" y="10"/>
                </a:cxn>
                <a:cxn ang="0">
                  <a:pos x="792" y="20"/>
                </a:cxn>
                <a:cxn ang="0">
                  <a:pos x="810" y="39"/>
                </a:cxn>
                <a:cxn ang="0">
                  <a:pos x="834" y="51"/>
                </a:cxn>
                <a:cxn ang="0">
                  <a:pos x="861" y="57"/>
                </a:cxn>
                <a:cxn ang="0">
                  <a:pos x="891" y="71"/>
                </a:cxn>
                <a:cxn ang="0">
                  <a:pos x="906" y="108"/>
                </a:cxn>
                <a:cxn ang="0">
                  <a:pos x="888" y="138"/>
                </a:cxn>
                <a:cxn ang="0">
                  <a:pos x="874" y="176"/>
                </a:cxn>
                <a:cxn ang="0">
                  <a:pos x="866" y="208"/>
                </a:cxn>
                <a:cxn ang="0">
                  <a:pos x="868" y="235"/>
                </a:cxn>
                <a:cxn ang="0">
                  <a:pos x="876" y="259"/>
                </a:cxn>
                <a:cxn ang="0">
                  <a:pos x="890" y="289"/>
                </a:cxn>
                <a:cxn ang="0">
                  <a:pos x="885" y="307"/>
                </a:cxn>
                <a:cxn ang="0">
                  <a:pos x="867" y="321"/>
                </a:cxn>
                <a:cxn ang="0">
                  <a:pos x="851" y="353"/>
                </a:cxn>
                <a:cxn ang="0">
                  <a:pos x="838" y="415"/>
                </a:cxn>
              </a:cxnLst>
              <a:rect l="0" t="0" r="r" b="b"/>
              <a:pathLst>
                <a:path w="912" h="481">
                  <a:moveTo>
                    <a:pt x="832" y="440"/>
                  </a:moveTo>
                  <a:lnTo>
                    <a:pt x="830" y="440"/>
                  </a:lnTo>
                  <a:lnTo>
                    <a:pt x="828" y="439"/>
                  </a:lnTo>
                  <a:lnTo>
                    <a:pt x="827" y="439"/>
                  </a:lnTo>
                  <a:lnTo>
                    <a:pt x="826" y="439"/>
                  </a:lnTo>
                  <a:lnTo>
                    <a:pt x="825" y="439"/>
                  </a:lnTo>
                  <a:lnTo>
                    <a:pt x="824" y="438"/>
                  </a:lnTo>
                  <a:lnTo>
                    <a:pt x="823" y="438"/>
                  </a:lnTo>
                  <a:lnTo>
                    <a:pt x="822" y="438"/>
                  </a:lnTo>
                  <a:lnTo>
                    <a:pt x="821" y="438"/>
                  </a:lnTo>
                  <a:lnTo>
                    <a:pt x="819" y="438"/>
                  </a:lnTo>
                  <a:lnTo>
                    <a:pt x="818" y="437"/>
                  </a:lnTo>
                  <a:lnTo>
                    <a:pt x="817" y="437"/>
                  </a:lnTo>
                  <a:lnTo>
                    <a:pt x="816" y="437"/>
                  </a:lnTo>
                  <a:lnTo>
                    <a:pt x="815" y="437"/>
                  </a:lnTo>
                  <a:lnTo>
                    <a:pt x="814" y="437"/>
                  </a:lnTo>
                  <a:lnTo>
                    <a:pt x="813" y="436"/>
                  </a:lnTo>
                  <a:lnTo>
                    <a:pt x="812" y="436"/>
                  </a:lnTo>
                  <a:lnTo>
                    <a:pt x="810" y="436"/>
                  </a:lnTo>
                  <a:lnTo>
                    <a:pt x="809" y="436"/>
                  </a:lnTo>
                  <a:lnTo>
                    <a:pt x="808" y="436"/>
                  </a:lnTo>
                  <a:lnTo>
                    <a:pt x="807" y="436"/>
                  </a:lnTo>
                  <a:lnTo>
                    <a:pt x="804" y="435"/>
                  </a:lnTo>
                  <a:lnTo>
                    <a:pt x="801" y="435"/>
                  </a:lnTo>
                  <a:lnTo>
                    <a:pt x="800" y="435"/>
                  </a:lnTo>
                  <a:lnTo>
                    <a:pt x="798" y="435"/>
                  </a:lnTo>
                  <a:lnTo>
                    <a:pt x="797" y="434"/>
                  </a:lnTo>
                  <a:lnTo>
                    <a:pt x="795" y="434"/>
                  </a:lnTo>
                  <a:lnTo>
                    <a:pt x="792" y="434"/>
                  </a:lnTo>
                  <a:lnTo>
                    <a:pt x="791" y="434"/>
                  </a:lnTo>
                  <a:lnTo>
                    <a:pt x="789" y="434"/>
                  </a:lnTo>
                  <a:lnTo>
                    <a:pt x="788" y="434"/>
                  </a:lnTo>
                  <a:lnTo>
                    <a:pt x="786" y="434"/>
                  </a:lnTo>
                  <a:lnTo>
                    <a:pt x="784" y="434"/>
                  </a:lnTo>
                  <a:lnTo>
                    <a:pt x="782" y="434"/>
                  </a:lnTo>
                  <a:lnTo>
                    <a:pt x="781" y="434"/>
                  </a:lnTo>
                  <a:lnTo>
                    <a:pt x="779" y="434"/>
                  </a:lnTo>
                  <a:lnTo>
                    <a:pt x="776" y="434"/>
                  </a:lnTo>
                  <a:lnTo>
                    <a:pt x="775" y="434"/>
                  </a:lnTo>
                  <a:lnTo>
                    <a:pt x="773" y="434"/>
                  </a:lnTo>
                  <a:lnTo>
                    <a:pt x="772" y="434"/>
                  </a:lnTo>
                  <a:lnTo>
                    <a:pt x="770" y="434"/>
                  </a:lnTo>
                  <a:lnTo>
                    <a:pt x="769" y="435"/>
                  </a:lnTo>
                  <a:lnTo>
                    <a:pt x="766" y="435"/>
                  </a:lnTo>
                  <a:lnTo>
                    <a:pt x="765" y="435"/>
                  </a:lnTo>
                  <a:lnTo>
                    <a:pt x="763" y="436"/>
                  </a:lnTo>
                  <a:lnTo>
                    <a:pt x="762" y="436"/>
                  </a:lnTo>
                  <a:lnTo>
                    <a:pt x="760" y="436"/>
                  </a:lnTo>
                  <a:lnTo>
                    <a:pt x="758" y="436"/>
                  </a:lnTo>
                  <a:lnTo>
                    <a:pt x="756" y="437"/>
                  </a:lnTo>
                  <a:lnTo>
                    <a:pt x="755" y="437"/>
                  </a:lnTo>
                  <a:lnTo>
                    <a:pt x="754" y="438"/>
                  </a:lnTo>
                  <a:lnTo>
                    <a:pt x="752" y="438"/>
                  </a:lnTo>
                  <a:lnTo>
                    <a:pt x="748" y="439"/>
                  </a:lnTo>
                  <a:lnTo>
                    <a:pt x="747" y="440"/>
                  </a:lnTo>
                  <a:lnTo>
                    <a:pt x="745" y="440"/>
                  </a:lnTo>
                  <a:lnTo>
                    <a:pt x="744" y="441"/>
                  </a:lnTo>
                  <a:lnTo>
                    <a:pt x="743" y="441"/>
                  </a:lnTo>
                  <a:lnTo>
                    <a:pt x="740" y="442"/>
                  </a:lnTo>
                  <a:lnTo>
                    <a:pt x="739" y="442"/>
                  </a:lnTo>
                  <a:lnTo>
                    <a:pt x="738" y="443"/>
                  </a:lnTo>
                  <a:lnTo>
                    <a:pt x="736" y="444"/>
                  </a:lnTo>
                  <a:lnTo>
                    <a:pt x="735" y="444"/>
                  </a:lnTo>
                  <a:lnTo>
                    <a:pt x="734" y="445"/>
                  </a:lnTo>
                  <a:lnTo>
                    <a:pt x="731" y="447"/>
                  </a:lnTo>
                  <a:lnTo>
                    <a:pt x="730" y="447"/>
                  </a:lnTo>
                  <a:lnTo>
                    <a:pt x="729" y="448"/>
                  </a:lnTo>
                  <a:lnTo>
                    <a:pt x="727" y="449"/>
                  </a:lnTo>
                  <a:lnTo>
                    <a:pt x="726" y="449"/>
                  </a:lnTo>
                  <a:lnTo>
                    <a:pt x="723" y="450"/>
                  </a:lnTo>
                  <a:lnTo>
                    <a:pt x="722" y="451"/>
                  </a:lnTo>
                  <a:lnTo>
                    <a:pt x="721" y="451"/>
                  </a:lnTo>
                  <a:lnTo>
                    <a:pt x="719" y="452"/>
                  </a:lnTo>
                  <a:lnTo>
                    <a:pt x="718" y="453"/>
                  </a:lnTo>
                  <a:lnTo>
                    <a:pt x="715" y="453"/>
                  </a:lnTo>
                  <a:lnTo>
                    <a:pt x="714" y="454"/>
                  </a:lnTo>
                  <a:lnTo>
                    <a:pt x="713" y="455"/>
                  </a:lnTo>
                  <a:lnTo>
                    <a:pt x="711" y="455"/>
                  </a:lnTo>
                  <a:lnTo>
                    <a:pt x="710" y="456"/>
                  </a:lnTo>
                  <a:lnTo>
                    <a:pt x="709" y="456"/>
                  </a:lnTo>
                  <a:lnTo>
                    <a:pt x="706" y="457"/>
                  </a:lnTo>
                  <a:lnTo>
                    <a:pt x="705" y="457"/>
                  </a:lnTo>
                  <a:lnTo>
                    <a:pt x="703" y="458"/>
                  </a:lnTo>
                  <a:lnTo>
                    <a:pt x="702" y="460"/>
                  </a:lnTo>
                  <a:lnTo>
                    <a:pt x="699" y="460"/>
                  </a:lnTo>
                  <a:lnTo>
                    <a:pt x="697" y="461"/>
                  </a:lnTo>
                  <a:lnTo>
                    <a:pt x="695" y="461"/>
                  </a:lnTo>
                  <a:lnTo>
                    <a:pt x="694" y="461"/>
                  </a:lnTo>
                  <a:lnTo>
                    <a:pt x="692" y="462"/>
                  </a:lnTo>
                  <a:lnTo>
                    <a:pt x="691" y="462"/>
                  </a:lnTo>
                  <a:lnTo>
                    <a:pt x="688" y="462"/>
                  </a:lnTo>
                  <a:lnTo>
                    <a:pt x="687" y="462"/>
                  </a:lnTo>
                  <a:lnTo>
                    <a:pt x="685" y="463"/>
                  </a:lnTo>
                  <a:lnTo>
                    <a:pt x="684" y="463"/>
                  </a:lnTo>
                  <a:lnTo>
                    <a:pt x="682" y="463"/>
                  </a:lnTo>
                  <a:lnTo>
                    <a:pt x="680" y="463"/>
                  </a:lnTo>
                  <a:lnTo>
                    <a:pt x="678" y="464"/>
                  </a:lnTo>
                  <a:lnTo>
                    <a:pt x="677" y="464"/>
                  </a:lnTo>
                  <a:lnTo>
                    <a:pt x="675" y="464"/>
                  </a:lnTo>
                  <a:lnTo>
                    <a:pt x="673" y="464"/>
                  </a:lnTo>
                  <a:lnTo>
                    <a:pt x="671" y="464"/>
                  </a:lnTo>
                  <a:lnTo>
                    <a:pt x="669" y="464"/>
                  </a:lnTo>
                  <a:lnTo>
                    <a:pt x="668" y="465"/>
                  </a:lnTo>
                  <a:lnTo>
                    <a:pt x="666" y="465"/>
                  </a:lnTo>
                  <a:lnTo>
                    <a:pt x="663" y="465"/>
                  </a:lnTo>
                  <a:lnTo>
                    <a:pt x="661" y="465"/>
                  </a:lnTo>
                  <a:lnTo>
                    <a:pt x="660" y="465"/>
                  </a:lnTo>
                  <a:lnTo>
                    <a:pt x="658" y="466"/>
                  </a:lnTo>
                  <a:lnTo>
                    <a:pt x="657" y="466"/>
                  </a:lnTo>
                  <a:lnTo>
                    <a:pt x="654" y="466"/>
                  </a:lnTo>
                  <a:lnTo>
                    <a:pt x="652" y="466"/>
                  </a:lnTo>
                  <a:lnTo>
                    <a:pt x="650" y="466"/>
                  </a:lnTo>
                  <a:lnTo>
                    <a:pt x="649" y="466"/>
                  </a:lnTo>
                  <a:lnTo>
                    <a:pt x="647" y="467"/>
                  </a:lnTo>
                  <a:lnTo>
                    <a:pt x="645" y="467"/>
                  </a:lnTo>
                  <a:lnTo>
                    <a:pt x="641" y="468"/>
                  </a:lnTo>
                  <a:lnTo>
                    <a:pt x="639" y="468"/>
                  </a:lnTo>
                  <a:lnTo>
                    <a:pt x="636" y="468"/>
                  </a:lnTo>
                  <a:lnTo>
                    <a:pt x="634" y="468"/>
                  </a:lnTo>
                  <a:lnTo>
                    <a:pt x="633" y="468"/>
                  </a:lnTo>
                  <a:lnTo>
                    <a:pt x="631" y="469"/>
                  </a:lnTo>
                  <a:lnTo>
                    <a:pt x="628" y="469"/>
                  </a:lnTo>
                  <a:lnTo>
                    <a:pt x="626" y="470"/>
                  </a:lnTo>
                  <a:lnTo>
                    <a:pt x="624" y="470"/>
                  </a:lnTo>
                  <a:lnTo>
                    <a:pt x="623" y="470"/>
                  </a:lnTo>
                  <a:lnTo>
                    <a:pt x="621" y="470"/>
                  </a:lnTo>
                  <a:lnTo>
                    <a:pt x="618" y="471"/>
                  </a:lnTo>
                  <a:lnTo>
                    <a:pt x="616" y="471"/>
                  </a:lnTo>
                  <a:lnTo>
                    <a:pt x="614" y="471"/>
                  </a:lnTo>
                  <a:lnTo>
                    <a:pt x="611" y="472"/>
                  </a:lnTo>
                  <a:lnTo>
                    <a:pt x="609" y="472"/>
                  </a:lnTo>
                  <a:lnTo>
                    <a:pt x="608" y="472"/>
                  </a:lnTo>
                  <a:lnTo>
                    <a:pt x="606" y="472"/>
                  </a:lnTo>
                  <a:lnTo>
                    <a:pt x="604" y="474"/>
                  </a:lnTo>
                  <a:lnTo>
                    <a:pt x="601" y="474"/>
                  </a:lnTo>
                  <a:lnTo>
                    <a:pt x="600" y="475"/>
                  </a:lnTo>
                  <a:lnTo>
                    <a:pt x="598" y="475"/>
                  </a:lnTo>
                  <a:lnTo>
                    <a:pt x="596" y="475"/>
                  </a:lnTo>
                  <a:lnTo>
                    <a:pt x="593" y="475"/>
                  </a:lnTo>
                  <a:lnTo>
                    <a:pt x="591" y="476"/>
                  </a:lnTo>
                  <a:lnTo>
                    <a:pt x="589" y="476"/>
                  </a:lnTo>
                  <a:lnTo>
                    <a:pt x="588" y="477"/>
                  </a:lnTo>
                  <a:lnTo>
                    <a:pt x="585" y="477"/>
                  </a:lnTo>
                  <a:lnTo>
                    <a:pt x="583" y="477"/>
                  </a:lnTo>
                  <a:lnTo>
                    <a:pt x="582" y="477"/>
                  </a:lnTo>
                  <a:lnTo>
                    <a:pt x="580" y="478"/>
                  </a:lnTo>
                  <a:lnTo>
                    <a:pt x="575" y="478"/>
                  </a:lnTo>
                  <a:lnTo>
                    <a:pt x="573" y="478"/>
                  </a:lnTo>
                  <a:lnTo>
                    <a:pt x="572" y="478"/>
                  </a:lnTo>
                  <a:lnTo>
                    <a:pt x="570" y="479"/>
                  </a:lnTo>
                  <a:lnTo>
                    <a:pt x="567" y="479"/>
                  </a:lnTo>
                  <a:lnTo>
                    <a:pt x="566" y="479"/>
                  </a:lnTo>
                  <a:lnTo>
                    <a:pt x="564" y="479"/>
                  </a:lnTo>
                  <a:lnTo>
                    <a:pt x="562" y="479"/>
                  </a:lnTo>
                  <a:lnTo>
                    <a:pt x="561" y="479"/>
                  </a:lnTo>
                  <a:lnTo>
                    <a:pt x="558" y="479"/>
                  </a:lnTo>
                  <a:lnTo>
                    <a:pt x="556" y="479"/>
                  </a:lnTo>
                  <a:lnTo>
                    <a:pt x="555" y="479"/>
                  </a:lnTo>
                  <a:lnTo>
                    <a:pt x="553" y="479"/>
                  </a:lnTo>
                  <a:lnTo>
                    <a:pt x="550" y="480"/>
                  </a:lnTo>
                  <a:lnTo>
                    <a:pt x="549" y="480"/>
                  </a:lnTo>
                  <a:lnTo>
                    <a:pt x="547" y="480"/>
                  </a:lnTo>
                  <a:lnTo>
                    <a:pt x="545" y="480"/>
                  </a:lnTo>
                  <a:lnTo>
                    <a:pt x="544" y="480"/>
                  </a:lnTo>
                  <a:lnTo>
                    <a:pt x="541" y="480"/>
                  </a:lnTo>
                  <a:lnTo>
                    <a:pt x="539" y="480"/>
                  </a:lnTo>
                  <a:lnTo>
                    <a:pt x="537" y="480"/>
                  </a:lnTo>
                  <a:lnTo>
                    <a:pt x="536" y="480"/>
                  </a:lnTo>
                  <a:lnTo>
                    <a:pt x="533" y="480"/>
                  </a:lnTo>
                  <a:lnTo>
                    <a:pt x="532" y="480"/>
                  </a:lnTo>
                  <a:lnTo>
                    <a:pt x="530" y="480"/>
                  </a:lnTo>
                  <a:lnTo>
                    <a:pt x="528" y="480"/>
                  </a:lnTo>
                  <a:lnTo>
                    <a:pt x="526" y="480"/>
                  </a:lnTo>
                  <a:lnTo>
                    <a:pt x="524" y="480"/>
                  </a:lnTo>
                  <a:lnTo>
                    <a:pt x="522" y="480"/>
                  </a:lnTo>
                  <a:lnTo>
                    <a:pt x="520" y="480"/>
                  </a:lnTo>
                  <a:lnTo>
                    <a:pt x="519" y="480"/>
                  </a:lnTo>
                  <a:lnTo>
                    <a:pt x="514" y="480"/>
                  </a:lnTo>
                  <a:lnTo>
                    <a:pt x="512" y="480"/>
                  </a:lnTo>
                  <a:lnTo>
                    <a:pt x="510" y="480"/>
                  </a:lnTo>
                  <a:lnTo>
                    <a:pt x="507" y="480"/>
                  </a:lnTo>
                  <a:lnTo>
                    <a:pt x="506" y="480"/>
                  </a:lnTo>
                  <a:lnTo>
                    <a:pt x="504" y="480"/>
                  </a:lnTo>
                  <a:lnTo>
                    <a:pt x="502" y="480"/>
                  </a:lnTo>
                  <a:lnTo>
                    <a:pt x="500" y="480"/>
                  </a:lnTo>
                  <a:lnTo>
                    <a:pt x="498" y="480"/>
                  </a:lnTo>
                  <a:lnTo>
                    <a:pt x="496" y="480"/>
                  </a:lnTo>
                  <a:lnTo>
                    <a:pt x="494" y="480"/>
                  </a:lnTo>
                  <a:lnTo>
                    <a:pt x="492" y="480"/>
                  </a:lnTo>
                  <a:lnTo>
                    <a:pt x="489" y="480"/>
                  </a:lnTo>
                  <a:lnTo>
                    <a:pt x="487" y="480"/>
                  </a:lnTo>
                  <a:lnTo>
                    <a:pt x="485" y="480"/>
                  </a:lnTo>
                  <a:lnTo>
                    <a:pt x="483" y="480"/>
                  </a:lnTo>
                  <a:lnTo>
                    <a:pt x="481" y="479"/>
                  </a:lnTo>
                  <a:lnTo>
                    <a:pt x="479" y="479"/>
                  </a:lnTo>
                  <a:lnTo>
                    <a:pt x="477" y="479"/>
                  </a:lnTo>
                  <a:lnTo>
                    <a:pt x="475" y="479"/>
                  </a:lnTo>
                  <a:lnTo>
                    <a:pt x="472" y="479"/>
                  </a:lnTo>
                  <a:lnTo>
                    <a:pt x="470" y="479"/>
                  </a:lnTo>
                  <a:lnTo>
                    <a:pt x="469" y="479"/>
                  </a:lnTo>
                  <a:lnTo>
                    <a:pt x="467" y="479"/>
                  </a:lnTo>
                  <a:lnTo>
                    <a:pt x="465" y="479"/>
                  </a:lnTo>
                  <a:lnTo>
                    <a:pt x="462" y="479"/>
                  </a:lnTo>
                  <a:lnTo>
                    <a:pt x="460" y="478"/>
                  </a:lnTo>
                  <a:lnTo>
                    <a:pt x="458" y="478"/>
                  </a:lnTo>
                  <a:lnTo>
                    <a:pt x="456" y="478"/>
                  </a:lnTo>
                  <a:lnTo>
                    <a:pt x="453" y="478"/>
                  </a:lnTo>
                  <a:lnTo>
                    <a:pt x="451" y="478"/>
                  </a:lnTo>
                  <a:lnTo>
                    <a:pt x="446" y="477"/>
                  </a:lnTo>
                  <a:lnTo>
                    <a:pt x="444" y="477"/>
                  </a:lnTo>
                  <a:lnTo>
                    <a:pt x="442" y="477"/>
                  </a:lnTo>
                  <a:lnTo>
                    <a:pt x="440" y="476"/>
                  </a:lnTo>
                  <a:lnTo>
                    <a:pt x="437" y="476"/>
                  </a:lnTo>
                  <a:lnTo>
                    <a:pt x="435" y="475"/>
                  </a:lnTo>
                  <a:lnTo>
                    <a:pt x="434" y="475"/>
                  </a:lnTo>
                  <a:lnTo>
                    <a:pt x="431" y="475"/>
                  </a:lnTo>
                  <a:lnTo>
                    <a:pt x="428" y="475"/>
                  </a:lnTo>
                  <a:lnTo>
                    <a:pt x="426" y="474"/>
                  </a:lnTo>
                  <a:lnTo>
                    <a:pt x="424" y="474"/>
                  </a:lnTo>
                  <a:lnTo>
                    <a:pt x="422" y="472"/>
                  </a:lnTo>
                  <a:lnTo>
                    <a:pt x="419" y="472"/>
                  </a:lnTo>
                  <a:lnTo>
                    <a:pt x="417" y="472"/>
                  </a:lnTo>
                  <a:lnTo>
                    <a:pt x="415" y="471"/>
                  </a:lnTo>
                  <a:lnTo>
                    <a:pt x="411" y="470"/>
                  </a:lnTo>
                  <a:lnTo>
                    <a:pt x="409" y="470"/>
                  </a:lnTo>
                  <a:lnTo>
                    <a:pt x="406" y="470"/>
                  </a:lnTo>
                  <a:lnTo>
                    <a:pt x="404" y="469"/>
                  </a:lnTo>
                  <a:lnTo>
                    <a:pt x="400" y="468"/>
                  </a:lnTo>
                  <a:lnTo>
                    <a:pt x="398" y="468"/>
                  </a:lnTo>
                  <a:lnTo>
                    <a:pt x="394" y="468"/>
                  </a:lnTo>
                  <a:lnTo>
                    <a:pt x="391" y="467"/>
                  </a:lnTo>
                  <a:lnTo>
                    <a:pt x="388" y="466"/>
                  </a:lnTo>
                  <a:lnTo>
                    <a:pt x="385" y="466"/>
                  </a:lnTo>
                  <a:lnTo>
                    <a:pt x="381" y="465"/>
                  </a:lnTo>
                  <a:lnTo>
                    <a:pt x="378" y="464"/>
                  </a:lnTo>
                  <a:lnTo>
                    <a:pt x="374" y="464"/>
                  </a:lnTo>
                  <a:lnTo>
                    <a:pt x="371" y="463"/>
                  </a:lnTo>
                  <a:lnTo>
                    <a:pt x="367" y="462"/>
                  </a:lnTo>
                  <a:lnTo>
                    <a:pt x="363" y="462"/>
                  </a:lnTo>
                  <a:lnTo>
                    <a:pt x="355" y="460"/>
                  </a:lnTo>
                  <a:lnTo>
                    <a:pt x="350" y="460"/>
                  </a:lnTo>
                  <a:lnTo>
                    <a:pt x="347" y="458"/>
                  </a:lnTo>
                  <a:lnTo>
                    <a:pt x="342" y="457"/>
                  </a:lnTo>
                  <a:lnTo>
                    <a:pt x="338" y="457"/>
                  </a:lnTo>
                  <a:lnTo>
                    <a:pt x="333" y="456"/>
                  </a:lnTo>
                  <a:lnTo>
                    <a:pt x="329" y="455"/>
                  </a:lnTo>
                  <a:lnTo>
                    <a:pt x="324" y="454"/>
                  </a:lnTo>
                  <a:lnTo>
                    <a:pt x="319" y="453"/>
                  </a:lnTo>
                  <a:lnTo>
                    <a:pt x="314" y="453"/>
                  </a:lnTo>
                  <a:lnTo>
                    <a:pt x="310" y="452"/>
                  </a:lnTo>
                  <a:lnTo>
                    <a:pt x="305" y="451"/>
                  </a:lnTo>
                  <a:lnTo>
                    <a:pt x="300" y="450"/>
                  </a:lnTo>
                  <a:lnTo>
                    <a:pt x="295" y="449"/>
                  </a:lnTo>
                  <a:lnTo>
                    <a:pt x="290" y="448"/>
                  </a:lnTo>
                  <a:lnTo>
                    <a:pt x="286" y="447"/>
                  </a:lnTo>
                  <a:lnTo>
                    <a:pt x="280" y="445"/>
                  </a:lnTo>
                  <a:lnTo>
                    <a:pt x="276" y="444"/>
                  </a:lnTo>
                  <a:lnTo>
                    <a:pt x="270" y="443"/>
                  </a:lnTo>
                  <a:lnTo>
                    <a:pt x="266" y="442"/>
                  </a:lnTo>
                  <a:lnTo>
                    <a:pt x="261" y="441"/>
                  </a:lnTo>
                  <a:lnTo>
                    <a:pt x="257" y="440"/>
                  </a:lnTo>
                  <a:lnTo>
                    <a:pt x="252" y="439"/>
                  </a:lnTo>
                  <a:lnTo>
                    <a:pt x="246" y="438"/>
                  </a:lnTo>
                  <a:lnTo>
                    <a:pt x="242" y="437"/>
                  </a:lnTo>
                  <a:lnTo>
                    <a:pt x="237" y="436"/>
                  </a:lnTo>
                  <a:lnTo>
                    <a:pt x="233" y="435"/>
                  </a:lnTo>
                  <a:lnTo>
                    <a:pt x="228" y="434"/>
                  </a:lnTo>
                  <a:lnTo>
                    <a:pt x="224" y="433"/>
                  </a:lnTo>
                  <a:lnTo>
                    <a:pt x="220" y="431"/>
                  </a:lnTo>
                  <a:lnTo>
                    <a:pt x="216" y="430"/>
                  </a:lnTo>
                  <a:lnTo>
                    <a:pt x="208" y="427"/>
                  </a:lnTo>
                  <a:lnTo>
                    <a:pt x="203" y="426"/>
                  </a:lnTo>
                  <a:lnTo>
                    <a:pt x="200" y="425"/>
                  </a:lnTo>
                  <a:lnTo>
                    <a:pt x="197" y="424"/>
                  </a:lnTo>
                  <a:lnTo>
                    <a:pt x="193" y="423"/>
                  </a:lnTo>
                  <a:lnTo>
                    <a:pt x="189" y="421"/>
                  </a:lnTo>
                  <a:lnTo>
                    <a:pt x="185" y="420"/>
                  </a:lnTo>
                  <a:lnTo>
                    <a:pt x="182" y="419"/>
                  </a:lnTo>
                  <a:lnTo>
                    <a:pt x="179" y="417"/>
                  </a:lnTo>
                  <a:lnTo>
                    <a:pt x="175" y="416"/>
                  </a:lnTo>
                  <a:lnTo>
                    <a:pt x="173" y="414"/>
                  </a:lnTo>
                  <a:lnTo>
                    <a:pt x="170" y="413"/>
                  </a:lnTo>
                  <a:lnTo>
                    <a:pt x="166" y="412"/>
                  </a:lnTo>
                  <a:lnTo>
                    <a:pt x="164" y="411"/>
                  </a:lnTo>
                  <a:lnTo>
                    <a:pt x="160" y="410"/>
                  </a:lnTo>
                  <a:lnTo>
                    <a:pt x="157" y="408"/>
                  </a:lnTo>
                  <a:lnTo>
                    <a:pt x="155" y="407"/>
                  </a:lnTo>
                  <a:lnTo>
                    <a:pt x="153" y="406"/>
                  </a:lnTo>
                  <a:lnTo>
                    <a:pt x="149" y="403"/>
                  </a:lnTo>
                  <a:lnTo>
                    <a:pt x="147" y="402"/>
                  </a:lnTo>
                  <a:lnTo>
                    <a:pt x="144" y="401"/>
                  </a:lnTo>
                  <a:lnTo>
                    <a:pt x="141" y="400"/>
                  </a:lnTo>
                  <a:lnTo>
                    <a:pt x="139" y="399"/>
                  </a:lnTo>
                  <a:lnTo>
                    <a:pt x="137" y="397"/>
                  </a:lnTo>
                  <a:lnTo>
                    <a:pt x="133" y="396"/>
                  </a:lnTo>
                  <a:lnTo>
                    <a:pt x="131" y="395"/>
                  </a:lnTo>
                  <a:lnTo>
                    <a:pt x="129" y="394"/>
                  </a:lnTo>
                  <a:lnTo>
                    <a:pt x="125" y="393"/>
                  </a:lnTo>
                  <a:lnTo>
                    <a:pt x="123" y="390"/>
                  </a:lnTo>
                  <a:lnTo>
                    <a:pt x="121" y="389"/>
                  </a:lnTo>
                  <a:lnTo>
                    <a:pt x="119" y="388"/>
                  </a:lnTo>
                  <a:lnTo>
                    <a:pt x="113" y="386"/>
                  </a:lnTo>
                  <a:lnTo>
                    <a:pt x="111" y="385"/>
                  </a:lnTo>
                  <a:lnTo>
                    <a:pt x="109" y="384"/>
                  </a:lnTo>
                  <a:lnTo>
                    <a:pt x="105" y="382"/>
                  </a:lnTo>
                  <a:lnTo>
                    <a:pt x="103" y="382"/>
                  </a:lnTo>
                  <a:lnTo>
                    <a:pt x="101" y="380"/>
                  </a:lnTo>
                  <a:lnTo>
                    <a:pt x="98" y="379"/>
                  </a:lnTo>
                  <a:lnTo>
                    <a:pt x="96" y="378"/>
                  </a:lnTo>
                  <a:lnTo>
                    <a:pt x="94" y="376"/>
                  </a:lnTo>
                  <a:lnTo>
                    <a:pt x="90" y="375"/>
                  </a:lnTo>
                  <a:lnTo>
                    <a:pt x="88" y="374"/>
                  </a:lnTo>
                  <a:lnTo>
                    <a:pt x="86" y="373"/>
                  </a:lnTo>
                  <a:lnTo>
                    <a:pt x="84" y="372"/>
                  </a:lnTo>
                  <a:lnTo>
                    <a:pt x="80" y="371"/>
                  </a:lnTo>
                  <a:lnTo>
                    <a:pt x="78" y="370"/>
                  </a:lnTo>
                  <a:lnTo>
                    <a:pt x="76" y="369"/>
                  </a:lnTo>
                  <a:lnTo>
                    <a:pt x="73" y="367"/>
                  </a:lnTo>
                  <a:lnTo>
                    <a:pt x="71" y="367"/>
                  </a:lnTo>
                  <a:lnTo>
                    <a:pt x="69" y="365"/>
                  </a:lnTo>
                  <a:lnTo>
                    <a:pt x="66" y="364"/>
                  </a:lnTo>
                  <a:lnTo>
                    <a:pt x="63" y="362"/>
                  </a:lnTo>
                  <a:lnTo>
                    <a:pt x="61" y="361"/>
                  </a:lnTo>
                  <a:lnTo>
                    <a:pt x="59" y="360"/>
                  </a:lnTo>
                  <a:lnTo>
                    <a:pt x="57" y="359"/>
                  </a:lnTo>
                  <a:lnTo>
                    <a:pt x="54" y="358"/>
                  </a:lnTo>
                  <a:lnTo>
                    <a:pt x="52" y="356"/>
                  </a:lnTo>
                  <a:lnTo>
                    <a:pt x="49" y="355"/>
                  </a:lnTo>
                  <a:lnTo>
                    <a:pt x="46" y="354"/>
                  </a:lnTo>
                  <a:lnTo>
                    <a:pt x="44" y="352"/>
                  </a:lnTo>
                  <a:lnTo>
                    <a:pt x="42" y="351"/>
                  </a:lnTo>
                  <a:lnTo>
                    <a:pt x="40" y="349"/>
                  </a:lnTo>
                  <a:lnTo>
                    <a:pt x="37" y="347"/>
                  </a:lnTo>
                  <a:lnTo>
                    <a:pt x="36" y="347"/>
                  </a:lnTo>
                  <a:lnTo>
                    <a:pt x="35" y="346"/>
                  </a:lnTo>
                  <a:lnTo>
                    <a:pt x="34" y="345"/>
                  </a:lnTo>
                  <a:lnTo>
                    <a:pt x="33" y="344"/>
                  </a:lnTo>
                  <a:lnTo>
                    <a:pt x="31" y="343"/>
                  </a:lnTo>
                  <a:lnTo>
                    <a:pt x="29" y="343"/>
                  </a:lnTo>
                  <a:lnTo>
                    <a:pt x="28" y="342"/>
                  </a:lnTo>
                  <a:lnTo>
                    <a:pt x="27" y="341"/>
                  </a:lnTo>
                  <a:lnTo>
                    <a:pt x="26" y="340"/>
                  </a:lnTo>
                  <a:lnTo>
                    <a:pt x="25" y="339"/>
                  </a:lnTo>
                  <a:lnTo>
                    <a:pt x="24" y="338"/>
                  </a:lnTo>
                  <a:lnTo>
                    <a:pt x="23" y="337"/>
                  </a:lnTo>
                  <a:lnTo>
                    <a:pt x="21" y="337"/>
                  </a:lnTo>
                  <a:lnTo>
                    <a:pt x="20" y="335"/>
                  </a:lnTo>
                  <a:lnTo>
                    <a:pt x="19" y="334"/>
                  </a:lnTo>
                  <a:lnTo>
                    <a:pt x="17" y="333"/>
                  </a:lnTo>
                  <a:lnTo>
                    <a:pt x="16" y="332"/>
                  </a:lnTo>
                  <a:lnTo>
                    <a:pt x="15" y="331"/>
                  </a:lnTo>
                  <a:lnTo>
                    <a:pt x="14" y="330"/>
                  </a:lnTo>
                  <a:lnTo>
                    <a:pt x="12" y="330"/>
                  </a:lnTo>
                  <a:lnTo>
                    <a:pt x="11" y="328"/>
                  </a:lnTo>
                  <a:lnTo>
                    <a:pt x="10" y="328"/>
                  </a:lnTo>
                  <a:lnTo>
                    <a:pt x="9" y="327"/>
                  </a:lnTo>
                  <a:lnTo>
                    <a:pt x="8" y="326"/>
                  </a:lnTo>
                  <a:lnTo>
                    <a:pt x="6" y="325"/>
                  </a:lnTo>
                  <a:lnTo>
                    <a:pt x="6" y="324"/>
                  </a:lnTo>
                  <a:lnTo>
                    <a:pt x="3" y="323"/>
                  </a:lnTo>
                  <a:lnTo>
                    <a:pt x="2" y="321"/>
                  </a:lnTo>
                  <a:lnTo>
                    <a:pt x="1" y="320"/>
                  </a:lnTo>
                  <a:lnTo>
                    <a:pt x="0" y="319"/>
                  </a:lnTo>
                  <a:lnTo>
                    <a:pt x="5" y="316"/>
                  </a:lnTo>
                  <a:lnTo>
                    <a:pt x="6" y="314"/>
                  </a:lnTo>
                  <a:lnTo>
                    <a:pt x="8" y="313"/>
                  </a:lnTo>
                  <a:lnTo>
                    <a:pt x="10" y="311"/>
                  </a:lnTo>
                  <a:lnTo>
                    <a:pt x="12" y="308"/>
                  </a:lnTo>
                  <a:lnTo>
                    <a:pt x="15" y="306"/>
                  </a:lnTo>
                  <a:lnTo>
                    <a:pt x="17" y="304"/>
                  </a:lnTo>
                  <a:lnTo>
                    <a:pt x="19" y="302"/>
                  </a:lnTo>
                  <a:lnTo>
                    <a:pt x="21" y="300"/>
                  </a:lnTo>
                  <a:lnTo>
                    <a:pt x="24" y="298"/>
                  </a:lnTo>
                  <a:lnTo>
                    <a:pt x="26" y="296"/>
                  </a:lnTo>
                  <a:lnTo>
                    <a:pt x="28" y="293"/>
                  </a:lnTo>
                  <a:lnTo>
                    <a:pt x="29" y="290"/>
                  </a:lnTo>
                  <a:lnTo>
                    <a:pt x="32" y="288"/>
                  </a:lnTo>
                  <a:lnTo>
                    <a:pt x="34" y="286"/>
                  </a:lnTo>
                  <a:lnTo>
                    <a:pt x="36" y="283"/>
                  </a:lnTo>
                  <a:lnTo>
                    <a:pt x="37" y="280"/>
                  </a:lnTo>
                  <a:lnTo>
                    <a:pt x="40" y="278"/>
                  </a:lnTo>
                  <a:lnTo>
                    <a:pt x="42" y="276"/>
                  </a:lnTo>
                  <a:lnTo>
                    <a:pt x="44" y="274"/>
                  </a:lnTo>
                  <a:lnTo>
                    <a:pt x="45" y="271"/>
                  </a:lnTo>
                  <a:lnTo>
                    <a:pt x="46" y="269"/>
                  </a:lnTo>
                  <a:lnTo>
                    <a:pt x="49" y="266"/>
                  </a:lnTo>
                  <a:lnTo>
                    <a:pt x="50" y="264"/>
                  </a:lnTo>
                  <a:lnTo>
                    <a:pt x="52" y="262"/>
                  </a:lnTo>
                  <a:lnTo>
                    <a:pt x="53" y="260"/>
                  </a:lnTo>
                  <a:lnTo>
                    <a:pt x="54" y="258"/>
                  </a:lnTo>
                  <a:lnTo>
                    <a:pt x="55" y="256"/>
                  </a:lnTo>
                  <a:lnTo>
                    <a:pt x="57" y="255"/>
                  </a:lnTo>
                  <a:lnTo>
                    <a:pt x="58" y="252"/>
                  </a:lnTo>
                  <a:lnTo>
                    <a:pt x="59" y="251"/>
                  </a:lnTo>
                  <a:lnTo>
                    <a:pt x="61" y="248"/>
                  </a:lnTo>
                  <a:lnTo>
                    <a:pt x="61" y="246"/>
                  </a:lnTo>
                  <a:lnTo>
                    <a:pt x="62" y="245"/>
                  </a:lnTo>
                  <a:lnTo>
                    <a:pt x="63" y="244"/>
                  </a:lnTo>
                  <a:lnTo>
                    <a:pt x="64" y="242"/>
                  </a:lnTo>
                  <a:lnTo>
                    <a:pt x="64" y="241"/>
                  </a:lnTo>
                  <a:lnTo>
                    <a:pt x="66" y="239"/>
                  </a:lnTo>
                  <a:lnTo>
                    <a:pt x="67" y="238"/>
                  </a:lnTo>
                  <a:lnTo>
                    <a:pt x="68" y="237"/>
                  </a:lnTo>
                  <a:lnTo>
                    <a:pt x="68" y="235"/>
                  </a:lnTo>
                  <a:lnTo>
                    <a:pt x="69" y="234"/>
                  </a:lnTo>
                  <a:lnTo>
                    <a:pt x="70" y="233"/>
                  </a:lnTo>
                  <a:lnTo>
                    <a:pt x="70" y="232"/>
                  </a:lnTo>
                  <a:lnTo>
                    <a:pt x="71" y="231"/>
                  </a:lnTo>
                  <a:lnTo>
                    <a:pt x="72" y="230"/>
                  </a:lnTo>
                  <a:lnTo>
                    <a:pt x="72" y="229"/>
                  </a:lnTo>
                  <a:lnTo>
                    <a:pt x="73" y="228"/>
                  </a:lnTo>
                  <a:lnTo>
                    <a:pt x="73" y="227"/>
                  </a:lnTo>
                  <a:lnTo>
                    <a:pt x="75" y="225"/>
                  </a:lnTo>
                  <a:lnTo>
                    <a:pt x="76" y="224"/>
                  </a:lnTo>
                  <a:lnTo>
                    <a:pt x="77" y="222"/>
                  </a:lnTo>
                  <a:lnTo>
                    <a:pt x="78" y="222"/>
                  </a:lnTo>
                  <a:lnTo>
                    <a:pt x="78" y="221"/>
                  </a:lnTo>
                  <a:lnTo>
                    <a:pt x="78" y="220"/>
                  </a:lnTo>
                  <a:lnTo>
                    <a:pt x="79" y="219"/>
                  </a:lnTo>
                  <a:lnTo>
                    <a:pt x="80" y="219"/>
                  </a:lnTo>
                  <a:lnTo>
                    <a:pt x="80" y="218"/>
                  </a:lnTo>
                  <a:lnTo>
                    <a:pt x="80" y="217"/>
                  </a:lnTo>
                  <a:lnTo>
                    <a:pt x="81" y="216"/>
                  </a:lnTo>
                  <a:lnTo>
                    <a:pt x="83" y="216"/>
                  </a:lnTo>
                  <a:lnTo>
                    <a:pt x="83" y="214"/>
                  </a:lnTo>
                  <a:lnTo>
                    <a:pt x="84" y="214"/>
                  </a:lnTo>
                  <a:lnTo>
                    <a:pt x="84" y="212"/>
                  </a:lnTo>
                  <a:lnTo>
                    <a:pt x="85" y="211"/>
                  </a:lnTo>
                  <a:lnTo>
                    <a:pt x="85" y="210"/>
                  </a:lnTo>
                  <a:lnTo>
                    <a:pt x="86" y="209"/>
                  </a:lnTo>
                  <a:lnTo>
                    <a:pt x="87" y="208"/>
                  </a:lnTo>
                  <a:lnTo>
                    <a:pt x="87" y="207"/>
                  </a:lnTo>
                  <a:lnTo>
                    <a:pt x="88" y="206"/>
                  </a:lnTo>
                  <a:lnTo>
                    <a:pt x="88" y="205"/>
                  </a:lnTo>
                  <a:lnTo>
                    <a:pt x="89" y="205"/>
                  </a:lnTo>
                  <a:lnTo>
                    <a:pt x="89" y="204"/>
                  </a:lnTo>
                  <a:lnTo>
                    <a:pt x="89" y="203"/>
                  </a:lnTo>
                  <a:lnTo>
                    <a:pt x="90" y="203"/>
                  </a:lnTo>
                  <a:lnTo>
                    <a:pt x="90" y="202"/>
                  </a:lnTo>
                  <a:lnTo>
                    <a:pt x="90" y="201"/>
                  </a:lnTo>
                  <a:lnTo>
                    <a:pt x="92" y="201"/>
                  </a:lnTo>
                  <a:lnTo>
                    <a:pt x="92" y="200"/>
                  </a:lnTo>
                  <a:lnTo>
                    <a:pt x="92" y="198"/>
                  </a:lnTo>
                  <a:lnTo>
                    <a:pt x="92" y="197"/>
                  </a:lnTo>
                  <a:lnTo>
                    <a:pt x="93" y="196"/>
                  </a:lnTo>
                  <a:lnTo>
                    <a:pt x="94" y="194"/>
                  </a:lnTo>
                  <a:lnTo>
                    <a:pt x="94" y="192"/>
                  </a:lnTo>
                  <a:lnTo>
                    <a:pt x="95" y="190"/>
                  </a:lnTo>
                  <a:lnTo>
                    <a:pt x="96" y="187"/>
                  </a:lnTo>
                  <a:lnTo>
                    <a:pt x="96" y="186"/>
                  </a:lnTo>
                  <a:lnTo>
                    <a:pt x="96" y="183"/>
                  </a:lnTo>
                  <a:lnTo>
                    <a:pt x="97" y="182"/>
                  </a:lnTo>
                  <a:lnTo>
                    <a:pt x="97" y="181"/>
                  </a:lnTo>
                  <a:lnTo>
                    <a:pt x="98" y="179"/>
                  </a:lnTo>
                  <a:lnTo>
                    <a:pt x="98" y="178"/>
                  </a:lnTo>
                  <a:lnTo>
                    <a:pt x="98" y="177"/>
                  </a:lnTo>
                  <a:lnTo>
                    <a:pt x="98" y="175"/>
                  </a:lnTo>
                  <a:lnTo>
                    <a:pt x="99" y="174"/>
                  </a:lnTo>
                  <a:lnTo>
                    <a:pt x="99" y="173"/>
                  </a:lnTo>
                  <a:lnTo>
                    <a:pt x="101" y="170"/>
                  </a:lnTo>
                  <a:lnTo>
                    <a:pt x="101" y="168"/>
                  </a:lnTo>
                  <a:lnTo>
                    <a:pt x="102" y="167"/>
                  </a:lnTo>
                  <a:lnTo>
                    <a:pt x="102" y="166"/>
                  </a:lnTo>
                  <a:lnTo>
                    <a:pt x="103" y="164"/>
                  </a:lnTo>
                  <a:lnTo>
                    <a:pt x="103" y="163"/>
                  </a:lnTo>
                  <a:lnTo>
                    <a:pt x="104" y="161"/>
                  </a:lnTo>
                  <a:lnTo>
                    <a:pt x="104" y="160"/>
                  </a:lnTo>
                  <a:lnTo>
                    <a:pt x="105" y="157"/>
                  </a:lnTo>
                  <a:lnTo>
                    <a:pt x="105" y="156"/>
                  </a:lnTo>
                  <a:lnTo>
                    <a:pt x="106" y="154"/>
                  </a:lnTo>
                  <a:lnTo>
                    <a:pt x="107" y="153"/>
                  </a:lnTo>
                  <a:lnTo>
                    <a:pt x="107" y="151"/>
                  </a:lnTo>
                  <a:lnTo>
                    <a:pt x="109" y="150"/>
                  </a:lnTo>
                  <a:lnTo>
                    <a:pt x="110" y="149"/>
                  </a:lnTo>
                  <a:lnTo>
                    <a:pt x="111" y="148"/>
                  </a:lnTo>
                  <a:lnTo>
                    <a:pt x="112" y="146"/>
                  </a:lnTo>
                  <a:lnTo>
                    <a:pt x="112" y="145"/>
                  </a:lnTo>
                  <a:lnTo>
                    <a:pt x="113" y="143"/>
                  </a:lnTo>
                  <a:lnTo>
                    <a:pt x="114" y="142"/>
                  </a:lnTo>
                  <a:lnTo>
                    <a:pt x="116" y="140"/>
                  </a:lnTo>
                  <a:lnTo>
                    <a:pt x="118" y="138"/>
                  </a:lnTo>
                  <a:lnTo>
                    <a:pt x="119" y="138"/>
                  </a:lnTo>
                  <a:lnTo>
                    <a:pt x="121" y="137"/>
                  </a:lnTo>
                  <a:lnTo>
                    <a:pt x="122" y="136"/>
                  </a:lnTo>
                  <a:lnTo>
                    <a:pt x="123" y="135"/>
                  </a:lnTo>
                  <a:lnTo>
                    <a:pt x="124" y="134"/>
                  </a:lnTo>
                  <a:lnTo>
                    <a:pt x="125" y="133"/>
                  </a:lnTo>
                  <a:lnTo>
                    <a:pt x="128" y="132"/>
                  </a:lnTo>
                  <a:lnTo>
                    <a:pt x="129" y="132"/>
                  </a:lnTo>
                  <a:lnTo>
                    <a:pt x="130" y="131"/>
                  </a:lnTo>
                  <a:lnTo>
                    <a:pt x="131" y="129"/>
                  </a:lnTo>
                  <a:lnTo>
                    <a:pt x="133" y="129"/>
                  </a:lnTo>
                  <a:lnTo>
                    <a:pt x="135" y="129"/>
                  </a:lnTo>
                  <a:lnTo>
                    <a:pt x="137" y="128"/>
                  </a:lnTo>
                  <a:lnTo>
                    <a:pt x="138" y="127"/>
                  </a:lnTo>
                  <a:lnTo>
                    <a:pt x="139" y="127"/>
                  </a:lnTo>
                  <a:lnTo>
                    <a:pt x="141" y="127"/>
                  </a:lnTo>
                  <a:lnTo>
                    <a:pt x="142" y="126"/>
                  </a:lnTo>
                  <a:lnTo>
                    <a:pt x="144" y="126"/>
                  </a:lnTo>
                  <a:lnTo>
                    <a:pt x="146" y="125"/>
                  </a:lnTo>
                  <a:lnTo>
                    <a:pt x="147" y="125"/>
                  </a:lnTo>
                  <a:lnTo>
                    <a:pt x="148" y="125"/>
                  </a:lnTo>
                  <a:lnTo>
                    <a:pt x="150" y="125"/>
                  </a:lnTo>
                  <a:lnTo>
                    <a:pt x="151" y="125"/>
                  </a:lnTo>
                  <a:lnTo>
                    <a:pt x="153" y="124"/>
                  </a:lnTo>
                  <a:lnTo>
                    <a:pt x="155" y="124"/>
                  </a:lnTo>
                  <a:lnTo>
                    <a:pt x="156" y="124"/>
                  </a:lnTo>
                  <a:lnTo>
                    <a:pt x="157" y="124"/>
                  </a:lnTo>
                  <a:lnTo>
                    <a:pt x="159" y="124"/>
                  </a:lnTo>
                  <a:lnTo>
                    <a:pt x="160" y="124"/>
                  </a:lnTo>
                  <a:lnTo>
                    <a:pt x="164" y="124"/>
                  </a:lnTo>
                  <a:lnTo>
                    <a:pt x="165" y="124"/>
                  </a:lnTo>
                  <a:lnTo>
                    <a:pt x="166" y="124"/>
                  </a:lnTo>
                  <a:lnTo>
                    <a:pt x="167" y="124"/>
                  </a:lnTo>
                  <a:lnTo>
                    <a:pt x="168" y="125"/>
                  </a:lnTo>
                  <a:lnTo>
                    <a:pt x="170" y="125"/>
                  </a:lnTo>
                  <a:lnTo>
                    <a:pt x="171" y="125"/>
                  </a:lnTo>
                  <a:lnTo>
                    <a:pt x="173" y="125"/>
                  </a:lnTo>
                  <a:lnTo>
                    <a:pt x="174" y="125"/>
                  </a:lnTo>
                  <a:lnTo>
                    <a:pt x="175" y="125"/>
                  </a:lnTo>
                  <a:lnTo>
                    <a:pt x="176" y="125"/>
                  </a:lnTo>
                  <a:lnTo>
                    <a:pt x="177" y="125"/>
                  </a:lnTo>
                  <a:lnTo>
                    <a:pt x="179" y="126"/>
                  </a:lnTo>
                  <a:lnTo>
                    <a:pt x="180" y="126"/>
                  </a:lnTo>
                  <a:lnTo>
                    <a:pt x="181" y="126"/>
                  </a:lnTo>
                  <a:lnTo>
                    <a:pt x="182" y="126"/>
                  </a:lnTo>
                  <a:lnTo>
                    <a:pt x="182" y="127"/>
                  </a:lnTo>
                  <a:lnTo>
                    <a:pt x="184" y="127"/>
                  </a:lnTo>
                  <a:lnTo>
                    <a:pt x="185" y="127"/>
                  </a:lnTo>
                  <a:lnTo>
                    <a:pt x="186" y="127"/>
                  </a:lnTo>
                  <a:lnTo>
                    <a:pt x="188" y="127"/>
                  </a:lnTo>
                  <a:lnTo>
                    <a:pt x="189" y="127"/>
                  </a:lnTo>
                  <a:lnTo>
                    <a:pt x="190" y="127"/>
                  </a:lnTo>
                  <a:lnTo>
                    <a:pt x="191" y="127"/>
                  </a:lnTo>
                  <a:lnTo>
                    <a:pt x="192" y="127"/>
                  </a:lnTo>
                  <a:lnTo>
                    <a:pt x="193" y="127"/>
                  </a:lnTo>
                  <a:lnTo>
                    <a:pt x="194" y="127"/>
                  </a:lnTo>
                  <a:lnTo>
                    <a:pt x="196" y="127"/>
                  </a:lnTo>
                  <a:lnTo>
                    <a:pt x="197" y="126"/>
                  </a:lnTo>
                  <a:lnTo>
                    <a:pt x="197" y="125"/>
                  </a:lnTo>
                  <a:lnTo>
                    <a:pt x="198" y="125"/>
                  </a:lnTo>
                  <a:lnTo>
                    <a:pt x="199" y="124"/>
                  </a:lnTo>
                  <a:lnTo>
                    <a:pt x="200" y="124"/>
                  </a:lnTo>
                  <a:lnTo>
                    <a:pt x="200" y="123"/>
                  </a:lnTo>
                  <a:lnTo>
                    <a:pt x="201" y="122"/>
                  </a:lnTo>
                  <a:lnTo>
                    <a:pt x="202" y="121"/>
                  </a:lnTo>
                  <a:lnTo>
                    <a:pt x="202" y="120"/>
                  </a:lnTo>
                  <a:lnTo>
                    <a:pt x="203" y="120"/>
                  </a:lnTo>
                  <a:lnTo>
                    <a:pt x="203" y="119"/>
                  </a:lnTo>
                  <a:lnTo>
                    <a:pt x="205" y="119"/>
                  </a:lnTo>
                  <a:lnTo>
                    <a:pt x="205" y="118"/>
                  </a:lnTo>
                  <a:lnTo>
                    <a:pt x="205" y="116"/>
                  </a:lnTo>
                  <a:lnTo>
                    <a:pt x="206" y="115"/>
                  </a:lnTo>
                  <a:lnTo>
                    <a:pt x="207" y="114"/>
                  </a:lnTo>
                  <a:lnTo>
                    <a:pt x="207" y="113"/>
                  </a:lnTo>
                  <a:lnTo>
                    <a:pt x="208" y="112"/>
                  </a:lnTo>
                  <a:lnTo>
                    <a:pt x="209" y="111"/>
                  </a:lnTo>
                  <a:lnTo>
                    <a:pt x="209" y="110"/>
                  </a:lnTo>
                  <a:lnTo>
                    <a:pt x="209" y="109"/>
                  </a:lnTo>
                  <a:lnTo>
                    <a:pt x="210" y="108"/>
                  </a:lnTo>
                  <a:lnTo>
                    <a:pt x="211" y="107"/>
                  </a:lnTo>
                  <a:lnTo>
                    <a:pt x="211" y="106"/>
                  </a:lnTo>
                  <a:lnTo>
                    <a:pt x="212" y="106"/>
                  </a:lnTo>
                  <a:lnTo>
                    <a:pt x="214" y="104"/>
                  </a:lnTo>
                  <a:lnTo>
                    <a:pt x="215" y="102"/>
                  </a:lnTo>
                  <a:lnTo>
                    <a:pt x="216" y="101"/>
                  </a:lnTo>
                  <a:lnTo>
                    <a:pt x="217" y="100"/>
                  </a:lnTo>
                  <a:lnTo>
                    <a:pt x="217" y="99"/>
                  </a:lnTo>
                  <a:lnTo>
                    <a:pt x="218" y="99"/>
                  </a:lnTo>
                  <a:lnTo>
                    <a:pt x="219" y="98"/>
                  </a:lnTo>
                  <a:lnTo>
                    <a:pt x="220" y="98"/>
                  </a:lnTo>
                  <a:lnTo>
                    <a:pt x="220" y="97"/>
                  </a:lnTo>
                  <a:lnTo>
                    <a:pt x="222" y="97"/>
                  </a:lnTo>
                  <a:lnTo>
                    <a:pt x="223" y="97"/>
                  </a:lnTo>
                  <a:lnTo>
                    <a:pt x="224" y="97"/>
                  </a:lnTo>
                  <a:lnTo>
                    <a:pt x="225" y="97"/>
                  </a:lnTo>
                  <a:lnTo>
                    <a:pt x="226" y="97"/>
                  </a:lnTo>
                  <a:lnTo>
                    <a:pt x="227" y="97"/>
                  </a:lnTo>
                  <a:lnTo>
                    <a:pt x="228" y="97"/>
                  </a:lnTo>
                  <a:lnTo>
                    <a:pt x="229" y="97"/>
                  </a:lnTo>
                  <a:lnTo>
                    <a:pt x="231" y="97"/>
                  </a:lnTo>
                  <a:lnTo>
                    <a:pt x="232" y="98"/>
                  </a:lnTo>
                  <a:lnTo>
                    <a:pt x="233" y="98"/>
                  </a:lnTo>
                  <a:lnTo>
                    <a:pt x="234" y="99"/>
                  </a:lnTo>
                  <a:lnTo>
                    <a:pt x="235" y="100"/>
                  </a:lnTo>
                  <a:lnTo>
                    <a:pt x="236" y="101"/>
                  </a:lnTo>
                  <a:lnTo>
                    <a:pt x="238" y="102"/>
                  </a:lnTo>
                  <a:lnTo>
                    <a:pt x="238" y="104"/>
                  </a:lnTo>
                  <a:lnTo>
                    <a:pt x="240" y="105"/>
                  </a:lnTo>
                  <a:lnTo>
                    <a:pt x="241" y="106"/>
                  </a:lnTo>
                  <a:lnTo>
                    <a:pt x="242" y="107"/>
                  </a:lnTo>
                  <a:lnTo>
                    <a:pt x="243" y="108"/>
                  </a:lnTo>
                  <a:lnTo>
                    <a:pt x="243" y="110"/>
                  </a:lnTo>
                  <a:lnTo>
                    <a:pt x="244" y="111"/>
                  </a:lnTo>
                  <a:lnTo>
                    <a:pt x="245" y="112"/>
                  </a:lnTo>
                  <a:lnTo>
                    <a:pt x="246" y="113"/>
                  </a:lnTo>
                  <a:lnTo>
                    <a:pt x="248" y="114"/>
                  </a:lnTo>
                  <a:lnTo>
                    <a:pt x="249" y="116"/>
                  </a:lnTo>
                  <a:lnTo>
                    <a:pt x="250" y="118"/>
                  </a:lnTo>
                  <a:lnTo>
                    <a:pt x="251" y="119"/>
                  </a:lnTo>
                  <a:lnTo>
                    <a:pt x="252" y="121"/>
                  </a:lnTo>
                  <a:lnTo>
                    <a:pt x="253" y="122"/>
                  </a:lnTo>
                  <a:lnTo>
                    <a:pt x="254" y="123"/>
                  </a:lnTo>
                  <a:lnTo>
                    <a:pt x="254" y="125"/>
                  </a:lnTo>
                  <a:lnTo>
                    <a:pt x="257" y="126"/>
                  </a:lnTo>
                  <a:lnTo>
                    <a:pt x="257" y="128"/>
                  </a:lnTo>
                  <a:lnTo>
                    <a:pt x="258" y="129"/>
                  </a:lnTo>
                  <a:lnTo>
                    <a:pt x="259" y="132"/>
                  </a:lnTo>
                  <a:lnTo>
                    <a:pt x="260" y="133"/>
                  </a:lnTo>
                  <a:lnTo>
                    <a:pt x="261" y="134"/>
                  </a:lnTo>
                  <a:lnTo>
                    <a:pt x="262" y="136"/>
                  </a:lnTo>
                  <a:lnTo>
                    <a:pt x="263" y="137"/>
                  </a:lnTo>
                  <a:lnTo>
                    <a:pt x="264" y="138"/>
                  </a:lnTo>
                  <a:lnTo>
                    <a:pt x="266" y="139"/>
                  </a:lnTo>
                  <a:lnTo>
                    <a:pt x="267" y="140"/>
                  </a:lnTo>
                  <a:lnTo>
                    <a:pt x="268" y="142"/>
                  </a:lnTo>
                  <a:lnTo>
                    <a:pt x="270" y="145"/>
                  </a:lnTo>
                  <a:lnTo>
                    <a:pt x="270" y="146"/>
                  </a:lnTo>
                  <a:lnTo>
                    <a:pt x="272" y="147"/>
                  </a:lnTo>
                  <a:lnTo>
                    <a:pt x="272" y="148"/>
                  </a:lnTo>
                  <a:lnTo>
                    <a:pt x="275" y="149"/>
                  </a:lnTo>
                  <a:lnTo>
                    <a:pt x="275" y="150"/>
                  </a:lnTo>
                  <a:lnTo>
                    <a:pt x="277" y="151"/>
                  </a:lnTo>
                  <a:lnTo>
                    <a:pt x="278" y="152"/>
                  </a:lnTo>
                  <a:lnTo>
                    <a:pt x="279" y="153"/>
                  </a:lnTo>
                  <a:lnTo>
                    <a:pt x="280" y="154"/>
                  </a:lnTo>
                  <a:lnTo>
                    <a:pt x="281" y="154"/>
                  </a:lnTo>
                  <a:lnTo>
                    <a:pt x="283" y="155"/>
                  </a:lnTo>
                  <a:lnTo>
                    <a:pt x="284" y="156"/>
                  </a:lnTo>
                  <a:lnTo>
                    <a:pt x="286" y="156"/>
                  </a:lnTo>
                  <a:lnTo>
                    <a:pt x="286" y="157"/>
                  </a:lnTo>
                  <a:lnTo>
                    <a:pt x="288" y="157"/>
                  </a:lnTo>
                  <a:lnTo>
                    <a:pt x="288" y="159"/>
                  </a:lnTo>
                  <a:lnTo>
                    <a:pt x="290" y="160"/>
                  </a:lnTo>
                  <a:lnTo>
                    <a:pt x="292" y="160"/>
                  </a:lnTo>
                  <a:lnTo>
                    <a:pt x="293" y="161"/>
                  </a:lnTo>
                  <a:lnTo>
                    <a:pt x="294" y="161"/>
                  </a:lnTo>
                  <a:lnTo>
                    <a:pt x="295" y="162"/>
                  </a:lnTo>
                  <a:lnTo>
                    <a:pt x="296" y="162"/>
                  </a:lnTo>
                  <a:lnTo>
                    <a:pt x="297" y="163"/>
                  </a:lnTo>
                  <a:lnTo>
                    <a:pt x="300" y="163"/>
                  </a:lnTo>
                  <a:lnTo>
                    <a:pt x="301" y="164"/>
                  </a:lnTo>
                  <a:lnTo>
                    <a:pt x="302" y="164"/>
                  </a:lnTo>
                  <a:lnTo>
                    <a:pt x="303" y="164"/>
                  </a:lnTo>
                  <a:lnTo>
                    <a:pt x="304" y="165"/>
                  </a:lnTo>
                  <a:lnTo>
                    <a:pt x="306" y="166"/>
                  </a:lnTo>
                  <a:lnTo>
                    <a:pt x="309" y="166"/>
                  </a:lnTo>
                  <a:lnTo>
                    <a:pt x="311" y="167"/>
                  </a:lnTo>
                  <a:lnTo>
                    <a:pt x="312" y="167"/>
                  </a:lnTo>
                  <a:lnTo>
                    <a:pt x="313" y="168"/>
                  </a:lnTo>
                  <a:lnTo>
                    <a:pt x="315" y="168"/>
                  </a:lnTo>
                  <a:lnTo>
                    <a:pt x="316" y="168"/>
                  </a:lnTo>
                  <a:lnTo>
                    <a:pt x="318" y="169"/>
                  </a:lnTo>
                  <a:lnTo>
                    <a:pt x="320" y="169"/>
                  </a:lnTo>
                  <a:lnTo>
                    <a:pt x="321" y="170"/>
                  </a:lnTo>
                  <a:lnTo>
                    <a:pt x="322" y="170"/>
                  </a:lnTo>
                  <a:lnTo>
                    <a:pt x="324" y="170"/>
                  </a:lnTo>
                  <a:lnTo>
                    <a:pt x="326" y="172"/>
                  </a:lnTo>
                  <a:lnTo>
                    <a:pt x="328" y="172"/>
                  </a:lnTo>
                  <a:lnTo>
                    <a:pt x="329" y="172"/>
                  </a:lnTo>
                  <a:lnTo>
                    <a:pt x="331" y="173"/>
                  </a:lnTo>
                  <a:lnTo>
                    <a:pt x="332" y="173"/>
                  </a:lnTo>
                  <a:lnTo>
                    <a:pt x="333" y="173"/>
                  </a:lnTo>
                  <a:lnTo>
                    <a:pt x="336" y="173"/>
                  </a:lnTo>
                  <a:lnTo>
                    <a:pt x="337" y="173"/>
                  </a:lnTo>
                  <a:lnTo>
                    <a:pt x="338" y="173"/>
                  </a:lnTo>
                  <a:lnTo>
                    <a:pt x="340" y="173"/>
                  </a:lnTo>
                  <a:lnTo>
                    <a:pt x="341" y="173"/>
                  </a:lnTo>
                  <a:lnTo>
                    <a:pt x="342" y="173"/>
                  </a:lnTo>
                  <a:lnTo>
                    <a:pt x="345" y="173"/>
                  </a:lnTo>
                  <a:lnTo>
                    <a:pt x="346" y="173"/>
                  </a:lnTo>
                  <a:lnTo>
                    <a:pt x="347" y="173"/>
                  </a:lnTo>
                  <a:lnTo>
                    <a:pt x="348" y="173"/>
                  </a:lnTo>
                  <a:lnTo>
                    <a:pt x="349" y="173"/>
                  </a:lnTo>
                  <a:lnTo>
                    <a:pt x="352" y="172"/>
                  </a:lnTo>
                  <a:lnTo>
                    <a:pt x="353" y="172"/>
                  </a:lnTo>
                  <a:lnTo>
                    <a:pt x="354" y="172"/>
                  </a:lnTo>
                  <a:lnTo>
                    <a:pt x="356" y="170"/>
                  </a:lnTo>
                  <a:lnTo>
                    <a:pt x="357" y="169"/>
                  </a:lnTo>
                  <a:lnTo>
                    <a:pt x="358" y="168"/>
                  </a:lnTo>
                  <a:lnTo>
                    <a:pt x="359" y="168"/>
                  </a:lnTo>
                  <a:lnTo>
                    <a:pt x="361" y="167"/>
                  </a:lnTo>
                  <a:lnTo>
                    <a:pt x="362" y="166"/>
                  </a:lnTo>
                  <a:lnTo>
                    <a:pt x="363" y="165"/>
                  </a:lnTo>
                  <a:lnTo>
                    <a:pt x="364" y="164"/>
                  </a:lnTo>
                  <a:lnTo>
                    <a:pt x="365" y="163"/>
                  </a:lnTo>
                  <a:lnTo>
                    <a:pt x="365" y="162"/>
                  </a:lnTo>
                  <a:lnTo>
                    <a:pt x="366" y="162"/>
                  </a:lnTo>
                  <a:lnTo>
                    <a:pt x="367" y="160"/>
                  </a:lnTo>
                  <a:lnTo>
                    <a:pt x="368" y="160"/>
                  </a:lnTo>
                  <a:lnTo>
                    <a:pt x="370" y="157"/>
                  </a:lnTo>
                  <a:lnTo>
                    <a:pt x="370" y="156"/>
                  </a:lnTo>
                  <a:lnTo>
                    <a:pt x="371" y="155"/>
                  </a:lnTo>
                  <a:lnTo>
                    <a:pt x="372" y="154"/>
                  </a:lnTo>
                  <a:lnTo>
                    <a:pt x="372" y="153"/>
                  </a:lnTo>
                  <a:lnTo>
                    <a:pt x="373" y="152"/>
                  </a:lnTo>
                  <a:lnTo>
                    <a:pt x="374" y="151"/>
                  </a:lnTo>
                  <a:lnTo>
                    <a:pt x="374" y="149"/>
                  </a:lnTo>
                  <a:lnTo>
                    <a:pt x="375" y="148"/>
                  </a:lnTo>
                  <a:lnTo>
                    <a:pt x="375" y="147"/>
                  </a:lnTo>
                  <a:lnTo>
                    <a:pt x="376" y="146"/>
                  </a:lnTo>
                  <a:lnTo>
                    <a:pt x="376" y="145"/>
                  </a:lnTo>
                  <a:lnTo>
                    <a:pt x="378" y="143"/>
                  </a:lnTo>
                  <a:lnTo>
                    <a:pt x="379" y="142"/>
                  </a:lnTo>
                  <a:lnTo>
                    <a:pt x="379" y="140"/>
                  </a:lnTo>
                  <a:lnTo>
                    <a:pt x="379" y="139"/>
                  </a:lnTo>
                  <a:lnTo>
                    <a:pt x="380" y="138"/>
                  </a:lnTo>
                  <a:lnTo>
                    <a:pt x="381" y="137"/>
                  </a:lnTo>
                  <a:lnTo>
                    <a:pt x="381" y="135"/>
                  </a:lnTo>
                  <a:lnTo>
                    <a:pt x="382" y="134"/>
                  </a:lnTo>
                  <a:lnTo>
                    <a:pt x="382" y="132"/>
                  </a:lnTo>
                  <a:lnTo>
                    <a:pt x="383" y="132"/>
                  </a:lnTo>
                  <a:lnTo>
                    <a:pt x="383" y="129"/>
                  </a:lnTo>
                  <a:lnTo>
                    <a:pt x="383" y="128"/>
                  </a:lnTo>
                  <a:lnTo>
                    <a:pt x="384" y="127"/>
                  </a:lnTo>
                  <a:lnTo>
                    <a:pt x="384" y="126"/>
                  </a:lnTo>
                  <a:lnTo>
                    <a:pt x="385" y="125"/>
                  </a:lnTo>
                  <a:lnTo>
                    <a:pt x="385" y="124"/>
                  </a:lnTo>
                  <a:lnTo>
                    <a:pt x="387" y="123"/>
                  </a:lnTo>
                  <a:lnTo>
                    <a:pt x="387" y="122"/>
                  </a:lnTo>
                  <a:lnTo>
                    <a:pt x="387" y="121"/>
                  </a:lnTo>
                  <a:lnTo>
                    <a:pt x="388" y="120"/>
                  </a:lnTo>
                  <a:lnTo>
                    <a:pt x="388" y="119"/>
                  </a:lnTo>
                  <a:lnTo>
                    <a:pt x="388" y="118"/>
                  </a:lnTo>
                  <a:lnTo>
                    <a:pt x="389" y="116"/>
                  </a:lnTo>
                  <a:lnTo>
                    <a:pt x="389" y="115"/>
                  </a:lnTo>
                  <a:lnTo>
                    <a:pt x="390" y="114"/>
                  </a:lnTo>
                  <a:lnTo>
                    <a:pt x="390" y="113"/>
                  </a:lnTo>
                  <a:lnTo>
                    <a:pt x="390" y="112"/>
                  </a:lnTo>
                  <a:lnTo>
                    <a:pt x="390" y="111"/>
                  </a:lnTo>
                  <a:lnTo>
                    <a:pt x="391" y="110"/>
                  </a:lnTo>
                  <a:lnTo>
                    <a:pt x="391" y="108"/>
                  </a:lnTo>
                  <a:lnTo>
                    <a:pt x="392" y="108"/>
                  </a:lnTo>
                  <a:lnTo>
                    <a:pt x="392" y="106"/>
                  </a:lnTo>
                  <a:lnTo>
                    <a:pt x="392" y="104"/>
                  </a:lnTo>
                  <a:lnTo>
                    <a:pt x="393" y="102"/>
                  </a:lnTo>
                  <a:lnTo>
                    <a:pt x="393" y="101"/>
                  </a:lnTo>
                  <a:lnTo>
                    <a:pt x="394" y="100"/>
                  </a:lnTo>
                  <a:lnTo>
                    <a:pt x="394" y="98"/>
                  </a:lnTo>
                  <a:lnTo>
                    <a:pt x="394" y="97"/>
                  </a:lnTo>
                  <a:lnTo>
                    <a:pt x="396" y="95"/>
                  </a:lnTo>
                  <a:lnTo>
                    <a:pt x="396" y="94"/>
                  </a:lnTo>
                  <a:lnTo>
                    <a:pt x="397" y="93"/>
                  </a:lnTo>
                  <a:lnTo>
                    <a:pt x="397" y="92"/>
                  </a:lnTo>
                  <a:lnTo>
                    <a:pt x="397" y="91"/>
                  </a:lnTo>
                  <a:lnTo>
                    <a:pt x="397" y="88"/>
                  </a:lnTo>
                  <a:lnTo>
                    <a:pt x="398" y="87"/>
                  </a:lnTo>
                  <a:lnTo>
                    <a:pt x="398" y="86"/>
                  </a:lnTo>
                  <a:lnTo>
                    <a:pt x="399" y="84"/>
                  </a:lnTo>
                  <a:lnTo>
                    <a:pt x="399" y="83"/>
                  </a:lnTo>
                  <a:lnTo>
                    <a:pt x="399" y="82"/>
                  </a:lnTo>
                  <a:lnTo>
                    <a:pt x="400" y="81"/>
                  </a:lnTo>
                  <a:lnTo>
                    <a:pt x="400" y="80"/>
                  </a:lnTo>
                  <a:lnTo>
                    <a:pt x="401" y="78"/>
                  </a:lnTo>
                  <a:lnTo>
                    <a:pt x="401" y="77"/>
                  </a:lnTo>
                  <a:lnTo>
                    <a:pt x="401" y="76"/>
                  </a:lnTo>
                  <a:lnTo>
                    <a:pt x="402" y="74"/>
                  </a:lnTo>
                  <a:lnTo>
                    <a:pt x="404" y="73"/>
                  </a:lnTo>
                  <a:lnTo>
                    <a:pt x="404" y="72"/>
                  </a:lnTo>
                  <a:lnTo>
                    <a:pt x="404" y="71"/>
                  </a:lnTo>
                  <a:lnTo>
                    <a:pt x="405" y="69"/>
                  </a:lnTo>
                  <a:lnTo>
                    <a:pt x="406" y="69"/>
                  </a:lnTo>
                  <a:lnTo>
                    <a:pt x="406" y="67"/>
                  </a:lnTo>
                  <a:lnTo>
                    <a:pt x="407" y="66"/>
                  </a:lnTo>
                  <a:lnTo>
                    <a:pt x="408" y="65"/>
                  </a:lnTo>
                  <a:lnTo>
                    <a:pt x="409" y="63"/>
                  </a:lnTo>
                  <a:lnTo>
                    <a:pt x="410" y="63"/>
                  </a:lnTo>
                  <a:lnTo>
                    <a:pt x="411" y="61"/>
                  </a:lnTo>
                  <a:lnTo>
                    <a:pt x="413" y="59"/>
                  </a:lnTo>
                  <a:lnTo>
                    <a:pt x="414" y="58"/>
                  </a:lnTo>
                  <a:lnTo>
                    <a:pt x="415" y="57"/>
                  </a:lnTo>
                  <a:lnTo>
                    <a:pt x="416" y="56"/>
                  </a:lnTo>
                  <a:lnTo>
                    <a:pt x="417" y="56"/>
                  </a:lnTo>
                  <a:lnTo>
                    <a:pt x="418" y="55"/>
                  </a:lnTo>
                  <a:lnTo>
                    <a:pt x="419" y="54"/>
                  </a:lnTo>
                  <a:lnTo>
                    <a:pt x="420" y="53"/>
                  </a:lnTo>
                  <a:lnTo>
                    <a:pt x="422" y="52"/>
                  </a:lnTo>
                  <a:lnTo>
                    <a:pt x="423" y="52"/>
                  </a:lnTo>
                  <a:lnTo>
                    <a:pt x="424" y="51"/>
                  </a:lnTo>
                  <a:lnTo>
                    <a:pt x="425" y="51"/>
                  </a:lnTo>
                  <a:lnTo>
                    <a:pt x="426" y="50"/>
                  </a:lnTo>
                  <a:lnTo>
                    <a:pt x="428" y="50"/>
                  </a:lnTo>
                  <a:lnTo>
                    <a:pt x="430" y="49"/>
                  </a:lnTo>
                  <a:lnTo>
                    <a:pt x="431" y="47"/>
                  </a:lnTo>
                  <a:lnTo>
                    <a:pt x="432" y="47"/>
                  </a:lnTo>
                  <a:lnTo>
                    <a:pt x="433" y="46"/>
                  </a:lnTo>
                  <a:lnTo>
                    <a:pt x="435" y="46"/>
                  </a:lnTo>
                  <a:lnTo>
                    <a:pt x="436" y="45"/>
                  </a:lnTo>
                  <a:lnTo>
                    <a:pt x="437" y="45"/>
                  </a:lnTo>
                  <a:lnTo>
                    <a:pt x="440" y="44"/>
                  </a:lnTo>
                  <a:lnTo>
                    <a:pt x="441" y="44"/>
                  </a:lnTo>
                  <a:lnTo>
                    <a:pt x="442" y="43"/>
                  </a:lnTo>
                  <a:lnTo>
                    <a:pt x="444" y="43"/>
                  </a:lnTo>
                  <a:lnTo>
                    <a:pt x="445" y="42"/>
                  </a:lnTo>
                  <a:lnTo>
                    <a:pt x="446" y="42"/>
                  </a:lnTo>
                  <a:lnTo>
                    <a:pt x="449" y="41"/>
                  </a:lnTo>
                  <a:lnTo>
                    <a:pt x="450" y="41"/>
                  </a:lnTo>
                  <a:lnTo>
                    <a:pt x="451" y="41"/>
                  </a:lnTo>
                  <a:lnTo>
                    <a:pt x="453" y="40"/>
                  </a:lnTo>
                  <a:lnTo>
                    <a:pt x="457" y="39"/>
                  </a:lnTo>
                  <a:lnTo>
                    <a:pt x="458" y="39"/>
                  </a:lnTo>
                  <a:lnTo>
                    <a:pt x="460" y="38"/>
                  </a:lnTo>
                  <a:lnTo>
                    <a:pt x="461" y="37"/>
                  </a:lnTo>
                  <a:lnTo>
                    <a:pt x="463" y="37"/>
                  </a:lnTo>
                  <a:lnTo>
                    <a:pt x="465" y="37"/>
                  </a:lnTo>
                  <a:lnTo>
                    <a:pt x="467" y="36"/>
                  </a:lnTo>
                  <a:lnTo>
                    <a:pt x="468" y="36"/>
                  </a:lnTo>
                  <a:lnTo>
                    <a:pt x="470" y="35"/>
                  </a:lnTo>
                  <a:lnTo>
                    <a:pt x="471" y="35"/>
                  </a:lnTo>
                  <a:lnTo>
                    <a:pt x="474" y="35"/>
                  </a:lnTo>
                  <a:lnTo>
                    <a:pt x="476" y="33"/>
                  </a:lnTo>
                  <a:lnTo>
                    <a:pt x="477" y="32"/>
                  </a:lnTo>
                  <a:lnTo>
                    <a:pt x="478" y="32"/>
                  </a:lnTo>
                  <a:lnTo>
                    <a:pt x="480" y="32"/>
                  </a:lnTo>
                  <a:lnTo>
                    <a:pt x="483" y="31"/>
                  </a:lnTo>
                  <a:lnTo>
                    <a:pt x="484" y="31"/>
                  </a:lnTo>
                  <a:lnTo>
                    <a:pt x="486" y="30"/>
                  </a:lnTo>
                  <a:lnTo>
                    <a:pt x="487" y="30"/>
                  </a:lnTo>
                  <a:lnTo>
                    <a:pt x="489" y="30"/>
                  </a:lnTo>
                  <a:lnTo>
                    <a:pt x="492" y="30"/>
                  </a:lnTo>
                  <a:lnTo>
                    <a:pt x="494" y="29"/>
                  </a:lnTo>
                  <a:lnTo>
                    <a:pt x="495" y="29"/>
                  </a:lnTo>
                  <a:lnTo>
                    <a:pt x="497" y="28"/>
                  </a:lnTo>
                  <a:lnTo>
                    <a:pt x="498" y="28"/>
                  </a:lnTo>
                  <a:lnTo>
                    <a:pt x="501" y="28"/>
                  </a:lnTo>
                  <a:lnTo>
                    <a:pt x="503" y="28"/>
                  </a:lnTo>
                  <a:lnTo>
                    <a:pt x="505" y="27"/>
                  </a:lnTo>
                  <a:lnTo>
                    <a:pt x="506" y="27"/>
                  </a:lnTo>
                  <a:lnTo>
                    <a:pt x="509" y="27"/>
                  </a:lnTo>
                  <a:lnTo>
                    <a:pt x="511" y="27"/>
                  </a:lnTo>
                  <a:lnTo>
                    <a:pt x="514" y="26"/>
                  </a:lnTo>
                  <a:lnTo>
                    <a:pt x="517" y="26"/>
                  </a:lnTo>
                  <a:lnTo>
                    <a:pt x="519" y="26"/>
                  </a:lnTo>
                  <a:lnTo>
                    <a:pt x="521" y="26"/>
                  </a:lnTo>
                  <a:lnTo>
                    <a:pt x="522" y="26"/>
                  </a:lnTo>
                  <a:lnTo>
                    <a:pt x="524" y="25"/>
                  </a:lnTo>
                  <a:lnTo>
                    <a:pt x="527" y="25"/>
                  </a:lnTo>
                  <a:lnTo>
                    <a:pt x="529" y="25"/>
                  </a:lnTo>
                  <a:lnTo>
                    <a:pt x="530" y="25"/>
                  </a:lnTo>
                  <a:lnTo>
                    <a:pt x="532" y="25"/>
                  </a:lnTo>
                  <a:lnTo>
                    <a:pt x="535" y="24"/>
                  </a:lnTo>
                  <a:lnTo>
                    <a:pt x="537" y="24"/>
                  </a:lnTo>
                  <a:lnTo>
                    <a:pt x="539" y="24"/>
                  </a:lnTo>
                  <a:lnTo>
                    <a:pt x="541" y="24"/>
                  </a:lnTo>
                  <a:lnTo>
                    <a:pt x="543" y="24"/>
                  </a:lnTo>
                  <a:lnTo>
                    <a:pt x="545" y="24"/>
                  </a:lnTo>
                  <a:lnTo>
                    <a:pt x="547" y="24"/>
                  </a:lnTo>
                  <a:lnTo>
                    <a:pt x="549" y="23"/>
                  </a:lnTo>
                  <a:lnTo>
                    <a:pt x="550" y="23"/>
                  </a:lnTo>
                  <a:lnTo>
                    <a:pt x="553" y="23"/>
                  </a:lnTo>
                  <a:lnTo>
                    <a:pt x="555" y="23"/>
                  </a:lnTo>
                  <a:lnTo>
                    <a:pt x="557" y="22"/>
                  </a:lnTo>
                  <a:lnTo>
                    <a:pt x="559" y="22"/>
                  </a:lnTo>
                  <a:lnTo>
                    <a:pt x="561" y="22"/>
                  </a:lnTo>
                  <a:lnTo>
                    <a:pt x="563" y="22"/>
                  </a:lnTo>
                  <a:lnTo>
                    <a:pt x="564" y="20"/>
                  </a:lnTo>
                  <a:lnTo>
                    <a:pt x="566" y="20"/>
                  </a:lnTo>
                  <a:lnTo>
                    <a:pt x="569" y="20"/>
                  </a:lnTo>
                  <a:lnTo>
                    <a:pt x="570" y="19"/>
                  </a:lnTo>
                  <a:lnTo>
                    <a:pt x="572" y="19"/>
                  </a:lnTo>
                  <a:lnTo>
                    <a:pt x="574" y="19"/>
                  </a:lnTo>
                  <a:lnTo>
                    <a:pt x="578" y="17"/>
                  </a:lnTo>
                  <a:lnTo>
                    <a:pt x="579" y="17"/>
                  </a:lnTo>
                  <a:lnTo>
                    <a:pt x="581" y="17"/>
                  </a:lnTo>
                  <a:lnTo>
                    <a:pt x="582" y="16"/>
                  </a:lnTo>
                  <a:lnTo>
                    <a:pt x="584" y="15"/>
                  </a:lnTo>
                  <a:lnTo>
                    <a:pt x="585" y="15"/>
                  </a:lnTo>
                  <a:lnTo>
                    <a:pt x="588" y="14"/>
                  </a:lnTo>
                  <a:lnTo>
                    <a:pt x="589" y="14"/>
                  </a:lnTo>
                  <a:lnTo>
                    <a:pt x="591" y="13"/>
                  </a:lnTo>
                  <a:lnTo>
                    <a:pt x="592" y="12"/>
                  </a:lnTo>
                  <a:lnTo>
                    <a:pt x="593" y="12"/>
                  </a:lnTo>
                  <a:lnTo>
                    <a:pt x="596" y="11"/>
                  </a:lnTo>
                  <a:lnTo>
                    <a:pt x="597" y="11"/>
                  </a:lnTo>
                  <a:lnTo>
                    <a:pt x="598" y="10"/>
                  </a:lnTo>
                  <a:lnTo>
                    <a:pt x="600" y="9"/>
                  </a:lnTo>
                  <a:lnTo>
                    <a:pt x="601" y="9"/>
                  </a:lnTo>
                  <a:lnTo>
                    <a:pt x="602" y="8"/>
                  </a:lnTo>
                  <a:lnTo>
                    <a:pt x="605" y="6"/>
                  </a:lnTo>
                  <a:lnTo>
                    <a:pt x="606" y="6"/>
                  </a:lnTo>
                  <a:lnTo>
                    <a:pt x="607" y="5"/>
                  </a:lnTo>
                  <a:lnTo>
                    <a:pt x="608" y="5"/>
                  </a:lnTo>
                  <a:lnTo>
                    <a:pt x="609" y="4"/>
                  </a:lnTo>
                  <a:lnTo>
                    <a:pt x="611" y="4"/>
                  </a:lnTo>
                  <a:lnTo>
                    <a:pt x="613" y="3"/>
                  </a:lnTo>
                  <a:lnTo>
                    <a:pt x="614" y="3"/>
                  </a:lnTo>
                  <a:lnTo>
                    <a:pt x="615" y="2"/>
                  </a:lnTo>
                  <a:lnTo>
                    <a:pt x="616" y="2"/>
                  </a:lnTo>
                  <a:lnTo>
                    <a:pt x="618" y="2"/>
                  </a:lnTo>
                  <a:lnTo>
                    <a:pt x="619" y="1"/>
                  </a:lnTo>
                  <a:lnTo>
                    <a:pt x="621" y="1"/>
                  </a:lnTo>
                  <a:lnTo>
                    <a:pt x="622" y="1"/>
                  </a:lnTo>
                  <a:lnTo>
                    <a:pt x="624" y="0"/>
                  </a:lnTo>
                  <a:lnTo>
                    <a:pt x="625" y="0"/>
                  </a:lnTo>
                  <a:lnTo>
                    <a:pt x="626" y="0"/>
                  </a:lnTo>
                  <a:lnTo>
                    <a:pt x="627" y="0"/>
                  </a:lnTo>
                  <a:lnTo>
                    <a:pt x="630" y="0"/>
                  </a:lnTo>
                  <a:lnTo>
                    <a:pt x="632" y="0"/>
                  </a:lnTo>
                  <a:lnTo>
                    <a:pt x="633" y="0"/>
                  </a:lnTo>
                  <a:lnTo>
                    <a:pt x="634" y="0"/>
                  </a:lnTo>
                  <a:lnTo>
                    <a:pt x="635" y="0"/>
                  </a:lnTo>
                  <a:lnTo>
                    <a:pt x="636" y="0"/>
                  </a:lnTo>
                  <a:lnTo>
                    <a:pt x="637" y="0"/>
                  </a:lnTo>
                  <a:lnTo>
                    <a:pt x="639" y="1"/>
                  </a:lnTo>
                  <a:lnTo>
                    <a:pt x="641" y="1"/>
                  </a:lnTo>
                  <a:lnTo>
                    <a:pt x="641" y="2"/>
                  </a:lnTo>
                  <a:lnTo>
                    <a:pt x="642" y="2"/>
                  </a:lnTo>
                  <a:lnTo>
                    <a:pt x="643" y="2"/>
                  </a:lnTo>
                  <a:lnTo>
                    <a:pt x="644" y="3"/>
                  </a:lnTo>
                  <a:lnTo>
                    <a:pt x="645" y="3"/>
                  </a:lnTo>
                  <a:lnTo>
                    <a:pt x="647" y="4"/>
                  </a:lnTo>
                  <a:lnTo>
                    <a:pt x="648" y="4"/>
                  </a:lnTo>
                  <a:lnTo>
                    <a:pt x="649" y="4"/>
                  </a:lnTo>
                  <a:lnTo>
                    <a:pt x="650" y="5"/>
                  </a:lnTo>
                  <a:lnTo>
                    <a:pt x="651" y="6"/>
                  </a:lnTo>
                  <a:lnTo>
                    <a:pt x="652" y="6"/>
                  </a:lnTo>
                  <a:lnTo>
                    <a:pt x="653" y="6"/>
                  </a:lnTo>
                  <a:lnTo>
                    <a:pt x="654" y="8"/>
                  </a:lnTo>
                  <a:lnTo>
                    <a:pt x="657" y="9"/>
                  </a:lnTo>
                  <a:lnTo>
                    <a:pt x="658" y="10"/>
                  </a:lnTo>
                  <a:lnTo>
                    <a:pt x="659" y="10"/>
                  </a:lnTo>
                  <a:lnTo>
                    <a:pt x="659" y="11"/>
                  </a:lnTo>
                  <a:lnTo>
                    <a:pt x="660" y="11"/>
                  </a:lnTo>
                  <a:lnTo>
                    <a:pt x="661" y="12"/>
                  </a:lnTo>
                  <a:lnTo>
                    <a:pt x="662" y="12"/>
                  </a:lnTo>
                  <a:lnTo>
                    <a:pt x="663" y="13"/>
                  </a:lnTo>
                  <a:lnTo>
                    <a:pt x="665" y="13"/>
                  </a:lnTo>
                  <a:lnTo>
                    <a:pt x="666" y="14"/>
                  </a:lnTo>
                  <a:lnTo>
                    <a:pt x="667" y="15"/>
                  </a:lnTo>
                  <a:lnTo>
                    <a:pt x="668" y="15"/>
                  </a:lnTo>
                  <a:lnTo>
                    <a:pt x="669" y="15"/>
                  </a:lnTo>
                  <a:lnTo>
                    <a:pt x="670" y="16"/>
                  </a:lnTo>
                  <a:lnTo>
                    <a:pt x="671" y="17"/>
                  </a:lnTo>
                  <a:lnTo>
                    <a:pt x="673" y="17"/>
                  </a:lnTo>
                  <a:lnTo>
                    <a:pt x="674" y="17"/>
                  </a:lnTo>
                  <a:lnTo>
                    <a:pt x="675" y="18"/>
                  </a:lnTo>
                  <a:lnTo>
                    <a:pt x="676" y="18"/>
                  </a:lnTo>
                  <a:lnTo>
                    <a:pt x="677" y="19"/>
                  </a:lnTo>
                  <a:lnTo>
                    <a:pt x="678" y="19"/>
                  </a:lnTo>
                  <a:lnTo>
                    <a:pt x="679" y="19"/>
                  </a:lnTo>
                  <a:lnTo>
                    <a:pt x="680" y="20"/>
                  </a:lnTo>
                  <a:lnTo>
                    <a:pt x="682" y="20"/>
                  </a:lnTo>
                  <a:lnTo>
                    <a:pt x="683" y="20"/>
                  </a:lnTo>
                  <a:lnTo>
                    <a:pt x="684" y="22"/>
                  </a:lnTo>
                  <a:lnTo>
                    <a:pt x="685" y="22"/>
                  </a:lnTo>
                  <a:lnTo>
                    <a:pt x="687" y="22"/>
                  </a:lnTo>
                  <a:lnTo>
                    <a:pt x="688" y="22"/>
                  </a:lnTo>
                  <a:lnTo>
                    <a:pt x="689" y="22"/>
                  </a:lnTo>
                  <a:lnTo>
                    <a:pt x="691" y="23"/>
                  </a:lnTo>
                  <a:lnTo>
                    <a:pt x="692" y="23"/>
                  </a:lnTo>
                  <a:lnTo>
                    <a:pt x="693" y="23"/>
                  </a:lnTo>
                  <a:lnTo>
                    <a:pt x="694" y="23"/>
                  </a:lnTo>
                  <a:lnTo>
                    <a:pt x="695" y="23"/>
                  </a:lnTo>
                  <a:lnTo>
                    <a:pt x="696" y="23"/>
                  </a:lnTo>
                  <a:lnTo>
                    <a:pt x="697" y="24"/>
                  </a:lnTo>
                  <a:lnTo>
                    <a:pt x="700" y="24"/>
                  </a:lnTo>
                  <a:lnTo>
                    <a:pt x="701" y="24"/>
                  </a:lnTo>
                  <a:lnTo>
                    <a:pt x="702" y="24"/>
                  </a:lnTo>
                  <a:lnTo>
                    <a:pt x="703" y="24"/>
                  </a:lnTo>
                  <a:lnTo>
                    <a:pt x="704" y="24"/>
                  </a:lnTo>
                  <a:lnTo>
                    <a:pt x="706" y="24"/>
                  </a:lnTo>
                  <a:lnTo>
                    <a:pt x="708" y="24"/>
                  </a:lnTo>
                  <a:lnTo>
                    <a:pt x="709" y="24"/>
                  </a:lnTo>
                  <a:lnTo>
                    <a:pt x="710" y="24"/>
                  </a:lnTo>
                  <a:lnTo>
                    <a:pt x="711" y="24"/>
                  </a:lnTo>
                  <a:lnTo>
                    <a:pt x="713" y="23"/>
                  </a:lnTo>
                  <a:lnTo>
                    <a:pt x="714" y="23"/>
                  </a:lnTo>
                  <a:lnTo>
                    <a:pt x="715" y="23"/>
                  </a:lnTo>
                  <a:lnTo>
                    <a:pt x="717" y="23"/>
                  </a:lnTo>
                  <a:lnTo>
                    <a:pt x="718" y="23"/>
                  </a:lnTo>
                  <a:lnTo>
                    <a:pt x="720" y="23"/>
                  </a:lnTo>
                  <a:lnTo>
                    <a:pt x="721" y="22"/>
                  </a:lnTo>
                  <a:lnTo>
                    <a:pt x="722" y="22"/>
                  </a:lnTo>
                  <a:lnTo>
                    <a:pt x="725" y="22"/>
                  </a:lnTo>
                  <a:lnTo>
                    <a:pt x="726" y="22"/>
                  </a:lnTo>
                  <a:lnTo>
                    <a:pt x="727" y="22"/>
                  </a:lnTo>
                  <a:lnTo>
                    <a:pt x="730" y="20"/>
                  </a:lnTo>
                  <a:lnTo>
                    <a:pt x="731" y="20"/>
                  </a:lnTo>
                  <a:lnTo>
                    <a:pt x="732" y="20"/>
                  </a:lnTo>
                  <a:lnTo>
                    <a:pt x="734" y="19"/>
                  </a:lnTo>
                  <a:lnTo>
                    <a:pt x="736" y="19"/>
                  </a:lnTo>
                  <a:lnTo>
                    <a:pt x="737" y="19"/>
                  </a:lnTo>
                  <a:lnTo>
                    <a:pt x="738" y="19"/>
                  </a:lnTo>
                  <a:lnTo>
                    <a:pt x="740" y="18"/>
                  </a:lnTo>
                  <a:lnTo>
                    <a:pt x="741" y="18"/>
                  </a:lnTo>
                  <a:lnTo>
                    <a:pt x="743" y="18"/>
                  </a:lnTo>
                  <a:lnTo>
                    <a:pt x="744" y="17"/>
                  </a:lnTo>
                  <a:lnTo>
                    <a:pt x="745" y="17"/>
                  </a:lnTo>
                  <a:lnTo>
                    <a:pt x="747" y="17"/>
                  </a:lnTo>
                  <a:lnTo>
                    <a:pt x="748" y="17"/>
                  </a:lnTo>
                  <a:lnTo>
                    <a:pt x="749" y="16"/>
                  </a:lnTo>
                  <a:lnTo>
                    <a:pt x="751" y="16"/>
                  </a:lnTo>
                  <a:lnTo>
                    <a:pt x="752" y="15"/>
                  </a:lnTo>
                  <a:lnTo>
                    <a:pt x="753" y="15"/>
                  </a:lnTo>
                  <a:lnTo>
                    <a:pt x="754" y="15"/>
                  </a:lnTo>
                  <a:lnTo>
                    <a:pt x="756" y="15"/>
                  </a:lnTo>
                  <a:lnTo>
                    <a:pt x="756" y="14"/>
                  </a:lnTo>
                  <a:lnTo>
                    <a:pt x="758" y="14"/>
                  </a:lnTo>
                  <a:lnTo>
                    <a:pt x="760" y="13"/>
                  </a:lnTo>
                  <a:lnTo>
                    <a:pt x="761" y="13"/>
                  </a:lnTo>
                  <a:lnTo>
                    <a:pt x="763" y="13"/>
                  </a:lnTo>
                  <a:lnTo>
                    <a:pt x="763" y="12"/>
                  </a:lnTo>
                  <a:lnTo>
                    <a:pt x="764" y="12"/>
                  </a:lnTo>
                  <a:lnTo>
                    <a:pt x="765" y="12"/>
                  </a:lnTo>
                  <a:lnTo>
                    <a:pt x="766" y="11"/>
                  </a:lnTo>
                  <a:lnTo>
                    <a:pt x="767" y="11"/>
                  </a:lnTo>
                  <a:lnTo>
                    <a:pt x="769" y="11"/>
                  </a:lnTo>
                  <a:lnTo>
                    <a:pt x="770" y="11"/>
                  </a:lnTo>
                  <a:lnTo>
                    <a:pt x="771" y="11"/>
                  </a:lnTo>
                  <a:lnTo>
                    <a:pt x="771" y="10"/>
                  </a:lnTo>
                  <a:lnTo>
                    <a:pt x="772" y="10"/>
                  </a:lnTo>
                  <a:lnTo>
                    <a:pt x="773" y="10"/>
                  </a:lnTo>
                  <a:lnTo>
                    <a:pt x="774" y="10"/>
                  </a:lnTo>
                  <a:lnTo>
                    <a:pt x="775" y="10"/>
                  </a:lnTo>
                  <a:lnTo>
                    <a:pt x="776" y="10"/>
                  </a:lnTo>
                  <a:lnTo>
                    <a:pt x="778" y="10"/>
                  </a:lnTo>
                  <a:lnTo>
                    <a:pt x="779" y="10"/>
                  </a:lnTo>
                  <a:lnTo>
                    <a:pt x="780" y="10"/>
                  </a:lnTo>
                  <a:lnTo>
                    <a:pt x="781" y="10"/>
                  </a:lnTo>
                  <a:lnTo>
                    <a:pt x="781" y="11"/>
                  </a:lnTo>
                  <a:lnTo>
                    <a:pt x="782" y="11"/>
                  </a:lnTo>
                  <a:lnTo>
                    <a:pt x="783" y="11"/>
                  </a:lnTo>
                  <a:lnTo>
                    <a:pt x="783" y="12"/>
                  </a:lnTo>
                  <a:lnTo>
                    <a:pt x="784" y="12"/>
                  </a:lnTo>
                  <a:lnTo>
                    <a:pt x="784" y="13"/>
                  </a:lnTo>
                  <a:lnTo>
                    <a:pt x="786" y="13"/>
                  </a:lnTo>
                  <a:lnTo>
                    <a:pt x="787" y="14"/>
                  </a:lnTo>
                  <a:lnTo>
                    <a:pt x="788" y="15"/>
                  </a:lnTo>
                  <a:lnTo>
                    <a:pt x="789" y="16"/>
                  </a:lnTo>
                  <a:lnTo>
                    <a:pt x="790" y="17"/>
                  </a:lnTo>
                  <a:lnTo>
                    <a:pt x="791" y="18"/>
                  </a:lnTo>
                  <a:lnTo>
                    <a:pt x="791" y="19"/>
                  </a:lnTo>
                  <a:lnTo>
                    <a:pt x="792" y="19"/>
                  </a:lnTo>
                  <a:lnTo>
                    <a:pt x="792" y="20"/>
                  </a:lnTo>
                  <a:lnTo>
                    <a:pt x="793" y="22"/>
                  </a:lnTo>
                  <a:lnTo>
                    <a:pt x="795" y="22"/>
                  </a:lnTo>
                  <a:lnTo>
                    <a:pt x="795" y="23"/>
                  </a:lnTo>
                  <a:lnTo>
                    <a:pt x="796" y="24"/>
                  </a:lnTo>
                  <a:lnTo>
                    <a:pt x="797" y="24"/>
                  </a:lnTo>
                  <a:lnTo>
                    <a:pt x="797" y="25"/>
                  </a:lnTo>
                  <a:lnTo>
                    <a:pt x="798" y="26"/>
                  </a:lnTo>
                  <a:lnTo>
                    <a:pt x="799" y="27"/>
                  </a:lnTo>
                  <a:lnTo>
                    <a:pt x="799" y="28"/>
                  </a:lnTo>
                  <a:lnTo>
                    <a:pt x="800" y="28"/>
                  </a:lnTo>
                  <a:lnTo>
                    <a:pt x="801" y="29"/>
                  </a:lnTo>
                  <a:lnTo>
                    <a:pt x="801" y="30"/>
                  </a:lnTo>
                  <a:lnTo>
                    <a:pt x="802" y="30"/>
                  </a:lnTo>
                  <a:lnTo>
                    <a:pt x="804" y="31"/>
                  </a:lnTo>
                  <a:lnTo>
                    <a:pt x="804" y="32"/>
                  </a:lnTo>
                  <a:lnTo>
                    <a:pt x="805" y="33"/>
                  </a:lnTo>
                  <a:lnTo>
                    <a:pt x="806" y="33"/>
                  </a:lnTo>
                  <a:lnTo>
                    <a:pt x="807" y="35"/>
                  </a:lnTo>
                  <a:lnTo>
                    <a:pt x="808" y="36"/>
                  </a:lnTo>
                  <a:lnTo>
                    <a:pt x="808" y="37"/>
                  </a:lnTo>
                  <a:lnTo>
                    <a:pt x="809" y="37"/>
                  </a:lnTo>
                  <a:lnTo>
                    <a:pt x="810" y="39"/>
                  </a:lnTo>
                  <a:lnTo>
                    <a:pt x="813" y="39"/>
                  </a:lnTo>
                  <a:lnTo>
                    <a:pt x="813" y="40"/>
                  </a:lnTo>
                  <a:lnTo>
                    <a:pt x="814" y="41"/>
                  </a:lnTo>
                  <a:lnTo>
                    <a:pt x="815" y="41"/>
                  </a:lnTo>
                  <a:lnTo>
                    <a:pt x="816" y="42"/>
                  </a:lnTo>
                  <a:lnTo>
                    <a:pt x="817" y="42"/>
                  </a:lnTo>
                  <a:lnTo>
                    <a:pt x="817" y="43"/>
                  </a:lnTo>
                  <a:lnTo>
                    <a:pt x="818" y="43"/>
                  </a:lnTo>
                  <a:lnTo>
                    <a:pt x="819" y="44"/>
                  </a:lnTo>
                  <a:lnTo>
                    <a:pt x="821" y="45"/>
                  </a:lnTo>
                  <a:lnTo>
                    <a:pt x="822" y="45"/>
                  </a:lnTo>
                  <a:lnTo>
                    <a:pt x="823" y="45"/>
                  </a:lnTo>
                  <a:lnTo>
                    <a:pt x="824" y="46"/>
                  </a:lnTo>
                  <a:lnTo>
                    <a:pt x="824" y="47"/>
                  </a:lnTo>
                  <a:lnTo>
                    <a:pt x="825" y="47"/>
                  </a:lnTo>
                  <a:lnTo>
                    <a:pt x="826" y="47"/>
                  </a:lnTo>
                  <a:lnTo>
                    <a:pt x="827" y="49"/>
                  </a:lnTo>
                  <a:lnTo>
                    <a:pt x="828" y="49"/>
                  </a:lnTo>
                  <a:lnTo>
                    <a:pt x="830" y="50"/>
                  </a:lnTo>
                  <a:lnTo>
                    <a:pt x="831" y="50"/>
                  </a:lnTo>
                  <a:lnTo>
                    <a:pt x="833" y="51"/>
                  </a:lnTo>
                  <a:lnTo>
                    <a:pt x="834" y="51"/>
                  </a:lnTo>
                  <a:lnTo>
                    <a:pt x="835" y="52"/>
                  </a:lnTo>
                  <a:lnTo>
                    <a:pt x="836" y="52"/>
                  </a:lnTo>
                  <a:lnTo>
                    <a:pt x="838" y="52"/>
                  </a:lnTo>
                  <a:lnTo>
                    <a:pt x="839" y="53"/>
                  </a:lnTo>
                  <a:lnTo>
                    <a:pt x="840" y="53"/>
                  </a:lnTo>
                  <a:lnTo>
                    <a:pt x="842" y="54"/>
                  </a:lnTo>
                  <a:lnTo>
                    <a:pt x="843" y="54"/>
                  </a:lnTo>
                  <a:lnTo>
                    <a:pt x="844" y="54"/>
                  </a:lnTo>
                  <a:lnTo>
                    <a:pt x="845" y="54"/>
                  </a:lnTo>
                  <a:lnTo>
                    <a:pt x="847" y="54"/>
                  </a:lnTo>
                  <a:lnTo>
                    <a:pt x="848" y="54"/>
                  </a:lnTo>
                  <a:lnTo>
                    <a:pt x="849" y="55"/>
                  </a:lnTo>
                  <a:lnTo>
                    <a:pt x="850" y="55"/>
                  </a:lnTo>
                  <a:lnTo>
                    <a:pt x="851" y="55"/>
                  </a:lnTo>
                  <a:lnTo>
                    <a:pt x="852" y="55"/>
                  </a:lnTo>
                  <a:lnTo>
                    <a:pt x="853" y="56"/>
                  </a:lnTo>
                  <a:lnTo>
                    <a:pt x="854" y="56"/>
                  </a:lnTo>
                  <a:lnTo>
                    <a:pt x="856" y="56"/>
                  </a:lnTo>
                  <a:lnTo>
                    <a:pt x="858" y="56"/>
                  </a:lnTo>
                  <a:lnTo>
                    <a:pt x="859" y="56"/>
                  </a:lnTo>
                  <a:lnTo>
                    <a:pt x="860" y="57"/>
                  </a:lnTo>
                  <a:lnTo>
                    <a:pt x="861" y="57"/>
                  </a:lnTo>
                  <a:lnTo>
                    <a:pt x="862" y="57"/>
                  </a:lnTo>
                  <a:lnTo>
                    <a:pt x="864" y="58"/>
                  </a:lnTo>
                  <a:lnTo>
                    <a:pt x="865" y="58"/>
                  </a:lnTo>
                  <a:lnTo>
                    <a:pt x="866" y="58"/>
                  </a:lnTo>
                  <a:lnTo>
                    <a:pt x="867" y="58"/>
                  </a:lnTo>
                  <a:lnTo>
                    <a:pt x="868" y="59"/>
                  </a:lnTo>
                  <a:lnTo>
                    <a:pt x="869" y="59"/>
                  </a:lnTo>
                  <a:lnTo>
                    <a:pt x="871" y="60"/>
                  </a:lnTo>
                  <a:lnTo>
                    <a:pt x="874" y="60"/>
                  </a:lnTo>
                  <a:lnTo>
                    <a:pt x="874" y="61"/>
                  </a:lnTo>
                  <a:lnTo>
                    <a:pt x="876" y="61"/>
                  </a:lnTo>
                  <a:lnTo>
                    <a:pt x="877" y="63"/>
                  </a:lnTo>
                  <a:lnTo>
                    <a:pt x="878" y="63"/>
                  </a:lnTo>
                  <a:lnTo>
                    <a:pt x="879" y="64"/>
                  </a:lnTo>
                  <a:lnTo>
                    <a:pt x="880" y="65"/>
                  </a:lnTo>
                  <a:lnTo>
                    <a:pt x="883" y="65"/>
                  </a:lnTo>
                  <a:lnTo>
                    <a:pt x="884" y="66"/>
                  </a:lnTo>
                  <a:lnTo>
                    <a:pt x="885" y="67"/>
                  </a:lnTo>
                  <a:lnTo>
                    <a:pt x="886" y="67"/>
                  </a:lnTo>
                  <a:lnTo>
                    <a:pt x="887" y="69"/>
                  </a:lnTo>
                  <a:lnTo>
                    <a:pt x="890" y="69"/>
                  </a:lnTo>
                  <a:lnTo>
                    <a:pt x="891" y="71"/>
                  </a:lnTo>
                  <a:lnTo>
                    <a:pt x="892" y="72"/>
                  </a:lnTo>
                  <a:lnTo>
                    <a:pt x="893" y="73"/>
                  </a:lnTo>
                  <a:lnTo>
                    <a:pt x="894" y="74"/>
                  </a:lnTo>
                  <a:lnTo>
                    <a:pt x="896" y="76"/>
                  </a:lnTo>
                  <a:lnTo>
                    <a:pt x="897" y="78"/>
                  </a:lnTo>
                  <a:lnTo>
                    <a:pt x="899" y="80"/>
                  </a:lnTo>
                  <a:lnTo>
                    <a:pt x="900" y="81"/>
                  </a:lnTo>
                  <a:lnTo>
                    <a:pt x="901" y="83"/>
                  </a:lnTo>
                  <a:lnTo>
                    <a:pt x="902" y="85"/>
                  </a:lnTo>
                  <a:lnTo>
                    <a:pt x="903" y="87"/>
                  </a:lnTo>
                  <a:lnTo>
                    <a:pt x="905" y="90"/>
                  </a:lnTo>
                  <a:lnTo>
                    <a:pt x="906" y="92"/>
                  </a:lnTo>
                  <a:lnTo>
                    <a:pt x="908" y="94"/>
                  </a:lnTo>
                  <a:lnTo>
                    <a:pt x="909" y="97"/>
                  </a:lnTo>
                  <a:lnTo>
                    <a:pt x="910" y="99"/>
                  </a:lnTo>
                  <a:lnTo>
                    <a:pt x="911" y="102"/>
                  </a:lnTo>
                  <a:lnTo>
                    <a:pt x="910" y="104"/>
                  </a:lnTo>
                  <a:lnTo>
                    <a:pt x="909" y="105"/>
                  </a:lnTo>
                  <a:lnTo>
                    <a:pt x="909" y="106"/>
                  </a:lnTo>
                  <a:lnTo>
                    <a:pt x="908" y="106"/>
                  </a:lnTo>
                  <a:lnTo>
                    <a:pt x="908" y="107"/>
                  </a:lnTo>
                  <a:lnTo>
                    <a:pt x="906" y="108"/>
                  </a:lnTo>
                  <a:lnTo>
                    <a:pt x="906" y="109"/>
                  </a:lnTo>
                  <a:lnTo>
                    <a:pt x="905" y="110"/>
                  </a:lnTo>
                  <a:lnTo>
                    <a:pt x="905" y="111"/>
                  </a:lnTo>
                  <a:lnTo>
                    <a:pt x="904" y="112"/>
                  </a:lnTo>
                  <a:lnTo>
                    <a:pt x="903" y="113"/>
                  </a:lnTo>
                  <a:lnTo>
                    <a:pt x="902" y="114"/>
                  </a:lnTo>
                  <a:lnTo>
                    <a:pt x="901" y="116"/>
                  </a:lnTo>
                  <a:lnTo>
                    <a:pt x="901" y="118"/>
                  </a:lnTo>
                  <a:lnTo>
                    <a:pt x="900" y="119"/>
                  </a:lnTo>
                  <a:lnTo>
                    <a:pt x="899" y="120"/>
                  </a:lnTo>
                  <a:lnTo>
                    <a:pt x="897" y="122"/>
                  </a:lnTo>
                  <a:lnTo>
                    <a:pt x="896" y="123"/>
                  </a:lnTo>
                  <a:lnTo>
                    <a:pt x="896" y="124"/>
                  </a:lnTo>
                  <a:lnTo>
                    <a:pt x="895" y="126"/>
                  </a:lnTo>
                  <a:lnTo>
                    <a:pt x="894" y="127"/>
                  </a:lnTo>
                  <a:lnTo>
                    <a:pt x="893" y="129"/>
                  </a:lnTo>
                  <a:lnTo>
                    <a:pt x="892" y="131"/>
                  </a:lnTo>
                  <a:lnTo>
                    <a:pt x="892" y="132"/>
                  </a:lnTo>
                  <a:lnTo>
                    <a:pt x="891" y="134"/>
                  </a:lnTo>
                  <a:lnTo>
                    <a:pt x="890" y="135"/>
                  </a:lnTo>
                  <a:lnTo>
                    <a:pt x="890" y="137"/>
                  </a:lnTo>
                  <a:lnTo>
                    <a:pt x="888" y="138"/>
                  </a:lnTo>
                  <a:lnTo>
                    <a:pt x="887" y="140"/>
                  </a:lnTo>
                  <a:lnTo>
                    <a:pt x="886" y="142"/>
                  </a:lnTo>
                  <a:lnTo>
                    <a:pt x="885" y="145"/>
                  </a:lnTo>
                  <a:lnTo>
                    <a:pt x="885" y="146"/>
                  </a:lnTo>
                  <a:lnTo>
                    <a:pt x="884" y="147"/>
                  </a:lnTo>
                  <a:lnTo>
                    <a:pt x="883" y="149"/>
                  </a:lnTo>
                  <a:lnTo>
                    <a:pt x="883" y="151"/>
                  </a:lnTo>
                  <a:lnTo>
                    <a:pt x="882" y="152"/>
                  </a:lnTo>
                  <a:lnTo>
                    <a:pt x="882" y="153"/>
                  </a:lnTo>
                  <a:lnTo>
                    <a:pt x="880" y="155"/>
                  </a:lnTo>
                  <a:lnTo>
                    <a:pt x="880" y="157"/>
                  </a:lnTo>
                  <a:lnTo>
                    <a:pt x="879" y="159"/>
                  </a:lnTo>
                  <a:lnTo>
                    <a:pt x="878" y="161"/>
                  </a:lnTo>
                  <a:lnTo>
                    <a:pt x="878" y="162"/>
                  </a:lnTo>
                  <a:lnTo>
                    <a:pt x="877" y="164"/>
                  </a:lnTo>
                  <a:lnTo>
                    <a:pt x="877" y="166"/>
                  </a:lnTo>
                  <a:lnTo>
                    <a:pt x="876" y="167"/>
                  </a:lnTo>
                  <a:lnTo>
                    <a:pt x="876" y="169"/>
                  </a:lnTo>
                  <a:lnTo>
                    <a:pt x="875" y="170"/>
                  </a:lnTo>
                  <a:lnTo>
                    <a:pt x="874" y="173"/>
                  </a:lnTo>
                  <a:lnTo>
                    <a:pt x="874" y="175"/>
                  </a:lnTo>
                  <a:lnTo>
                    <a:pt x="874" y="176"/>
                  </a:lnTo>
                  <a:lnTo>
                    <a:pt x="873" y="178"/>
                  </a:lnTo>
                  <a:lnTo>
                    <a:pt x="871" y="179"/>
                  </a:lnTo>
                  <a:lnTo>
                    <a:pt x="871" y="181"/>
                  </a:lnTo>
                  <a:lnTo>
                    <a:pt x="871" y="182"/>
                  </a:lnTo>
                  <a:lnTo>
                    <a:pt x="870" y="184"/>
                  </a:lnTo>
                  <a:lnTo>
                    <a:pt x="870" y="186"/>
                  </a:lnTo>
                  <a:lnTo>
                    <a:pt x="869" y="188"/>
                  </a:lnTo>
                  <a:lnTo>
                    <a:pt x="869" y="189"/>
                  </a:lnTo>
                  <a:lnTo>
                    <a:pt x="869" y="190"/>
                  </a:lnTo>
                  <a:lnTo>
                    <a:pt x="869" y="192"/>
                  </a:lnTo>
                  <a:lnTo>
                    <a:pt x="868" y="194"/>
                  </a:lnTo>
                  <a:lnTo>
                    <a:pt x="867" y="196"/>
                  </a:lnTo>
                  <a:lnTo>
                    <a:pt x="867" y="197"/>
                  </a:lnTo>
                  <a:lnTo>
                    <a:pt x="867" y="198"/>
                  </a:lnTo>
                  <a:lnTo>
                    <a:pt x="867" y="201"/>
                  </a:lnTo>
                  <a:lnTo>
                    <a:pt x="867" y="202"/>
                  </a:lnTo>
                  <a:lnTo>
                    <a:pt x="866" y="203"/>
                  </a:lnTo>
                  <a:lnTo>
                    <a:pt x="866" y="204"/>
                  </a:lnTo>
                  <a:lnTo>
                    <a:pt x="866" y="205"/>
                  </a:lnTo>
                  <a:lnTo>
                    <a:pt x="866" y="206"/>
                  </a:lnTo>
                  <a:lnTo>
                    <a:pt x="866" y="207"/>
                  </a:lnTo>
                  <a:lnTo>
                    <a:pt x="866" y="208"/>
                  </a:lnTo>
                  <a:lnTo>
                    <a:pt x="865" y="209"/>
                  </a:lnTo>
                  <a:lnTo>
                    <a:pt x="865" y="211"/>
                  </a:lnTo>
                  <a:lnTo>
                    <a:pt x="865" y="212"/>
                  </a:lnTo>
                  <a:lnTo>
                    <a:pt x="865" y="214"/>
                  </a:lnTo>
                  <a:lnTo>
                    <a:pt x="865" y="215"/>
                  </a:lnTo>
                  <a:lnTo>
                    <a:pt x="865" y="216"/>
                  </a:lnTo>
                  <a:lnTo>
                    <a:pt x="865" y="217"/>
                  </a:lnTo>
                  <a:lnTo>
                    <a:pt x="865" y="218"/>
                  </a:lnTo>
                  <a:lnTo>
                    <a:pt x="866" y="220"/>
                  </a:lnTo>
                  <a:lnTo>
                    <a:pt x="866" y="221"/>
                  </a:lnTo>
                  <a:lnTo>
                    <a:pt x="866" y="222"/>
                  </a:lnTo>
                  <a:lnTo>
                    <a:pt x="866" y="223"/>
                  </a:lnTo>
                  <a:lnTo>
                    <a:pt x="866" y="224"/>
                  </a:lnTo>
                  <a:lnTo>
                    <a:pt x="866" y="225"/>
                  </a:lnTo>
                  <a:lnTo>
                    <a:pt x="867" y="227"/>
                  </a:lnTo>
                  <a:lnTo>
                    <a:pt x="867" y="228"/>
                  </a:lnTo>
                  <a:lnTo>
                    <a:pt x="867" y="229"/>
                  </a:lnTo>
                  <a:lnTo>
                    <a:pt x="867" y="231"/>
                  </a:lnTo>
                  <a:lnTo>
                    <a:pt x="867" y="233"/>
                  </a:lnTo>
                  <a:lnTo>
                    <a:pt x="868" y="233"/>
                  </a:lnTo>
                  <a:lnTo>
                    <a:pt x="868" y="234"/>
                  </a:lnTo>
                  <a:lnTo>
                    <a:pt x="868" y="235"/>
                  </a:lnTo>
                  <a:lnTo>
                    <a:pt x="868" y="236"/>
                  </a:lnTo>
                  <a:lnTo>
                    <a:pt x="869" y="237"/>
                  </a:lnTo>
                  <a:lnTo>
                    <a:pt x="869" y="238"/>
                  </a:lnTo>
                  <a:lnTo>
                    <a:pt x="869" y="239"/>
                  </a:lnTo>
                  <a:lnTo>
                    <a:pt x="869" y="241"/>
                  </a:lnTo>
                  <a:lnTo>
                    <a:pt x="870" y="242"/>
                  </a:lnTo>
                  <a:lnTo>
                    <a:pt x="870" y="243"/>
                  </a:lnTo>
                  <a:lnTo>
                    <a:pt x="870" y="244"/>
                  </a:lnTo>
                  <a:lnTo>
                    <a:pt x="871" y="245"/>
                  </a:lnTo>
                  <a:lnTo>
                    <a:pt x="871" y="246"/>
                  </a:lnTo>
                  <a:lnTo>
                    <a:pt x="871" y="247"/>
                  </a:lnTo>
                  <a:lnTo>
                    <a:pt x="871" y="248"/>
                  </a:lnTo>
                  <a:lnTo>
                    <a:pt x="873" y="248"/>
                  </a:lnTo>
                  <a:lnTo>
                    <a:pt x="873" y="250"/>
                  </a:lnTo>
                  <a:lnTo>
                    <a:pt x="874" y="250"/>
                  </a:lnTo>
                  <a:lnTo>
                    <a:pt x="874" y="252"/>
                  </a:lnTo>
                  <a:lnTo>
                    <a:pt x="874" y="253"/>
                  </a:lnTo>
                  <a:lnTo>
                    <a:pt x="875" y="255"/>
                  </a:lnTo>
                  <a:lnTo>
                    <a:pt x="875" y="256"/>
                  </a:lnTo>
                  <a:lnTo>
                    <a:pt x="876" y="257"/>
                  </a:lnTo>
                  <a:lnTo>
                    <a:pt x="876" y="258"/>
                  </a:lnTo>
                  <a:lnTo>
                    <a:pt x="876" y="259"/>
                  </a:lnTo>
                  <a:lnTo>
                    <a:pt x="877" y="260"/>
                  </a:lnTo>
                  <a:lnTo>
                    <a:pt x="877" y="261"/>
                  </a:lnTo>
                  <a:lnTo>
                    <a:pt x="878" y="263"/>
                  </a:lnTo>
                  <a:lnTo>
                    <a:pt x="879" y="265"/>
                  </a:lnTo>
                  <a:lnTo>
                    <a:pt x="879" y="266"/>
                  </a:lnTo>
                  <a:lnTo>
                    <a:pt x="880" y="268"/>
                  </a:lnTo>
                  <a:lnTo>
                    <a:pt x="880" y="269"/>
                  </a:lnTo>
                  <a:lnTo>
                    <a:pt x="882" y="270"/>
                  </a:lnTo>
                  <a:lnTo>
                    <a:pt x="882" y="272"/>
                  </a:lnTo>
                  <a:lnTo>
                    <a:pt x="883" y="273"/>
                  </a:lnTo>
                  <a:lnTo>
                    <a:pt x="883" y="274"/>
                  </a:lnTo>
                  <a:lnTo>
                    <a:pt x="884" y="275"/>
                  </a:lnTo>
                  <a:lnTo>
                    <a:pt x="884" y="276"/>
                  </a:lnTo>
                  <a:lnTo>
                    <a:pt x="885" y="278"/>
                  </a:lnTo>
                  <a:lnTo>
                    <a:pt x="885" y="279"/>
                  </a:lnTo>
                  <a:lnTo>
                    <a:pt x="886" y="280"/>
                  </a:lnTo>
                  <a:lnTo>
                    <a:pt x="886" y="282"/>
                  </a:lnTo>
                  <a:lnTo>
                    <a:pt x="887" y="283"/>
                  </a:lnTo>
                  <a:lnTo>
                    <a:pt x="887" y="284"/>
                  </a:lnTo>
                  <a:lnTo>
                    <a:pt x="887" y="285"/>
                  </a:lnTo>
                  <a:lnTo>
                    <a:pt x="888" y="287"/>
                  </a:lnTo>
                  <a:lnTo>
                    <a:pt x="890" y="289"/>
                  </a:lnTo>
                  <a:lnTo>
                    <a:pt x="890" y="290"/>
                  </a:lnTo>
                  <a:lnTo>
                    <a:pt x="890" y="291"/>
                  </a:lnTo>
                  <a:lnTo>
                    <a:pt x="891" y="292"/>
                  </a:lnTo>
                  <a:lnTo>
                    <a:pt x="891" y="293"/>
                  </a:lnTo>
                  <a:lnTo>
                    <a:pt x="891" y="294"/>
                  </a:lnTo>
                  <a:lnTo>
                    <a:pt x="892" y="296"/>
                  </a:lnTo>
                  <a:lnTo>
                    <a:pt x="892" y="297"/>
                  </a:lnTo>
                  <a:lnTo>
                    <a:pt x="892" y="298"/>
                  </a:lnTo>
                  <a:lnTo>
                    <a:pt x="892" y="299"/>
                  </a:lnTo>
                  <a:lnTo>
                    <a:pt x="892" y="300"/>
                  </a:lnTo>
                  <a:lnTo>
                    <a:pt x="892" y="301"/>
                  </a:lnTo>
                  <a:lnTo>
                    <a:pt x="892" y="302"/>
                  </a:lnTo>
                  <a:lnTo>
                    <a:pt x="891" y="302"/>
                  </a:lnTo>
                  <a:lnTo>
                    <a:pt x="891" y="303"/>
                  </a:lnTo>
                  <a:lnTo>
                    <a:pt x="891" y="304"/>
                  </a:lnTo>
                  <a:lnTo>
                    <a:pt x="890" y="304"/>
                  </a:lnTo>
                  <a:lnTo>
                    <a:pt x="890" y="305"/>
                  </a:lnTo>
                  <a:lnTo>
                    <a:pt x="888" y="305"/>
                  </a:lnTo>
                  <a:lnTo>
                    <a:pt x="888" y="306"/>
                  </a:lnTo>
                  <a:lnTo>
                    <a:pt x="887" y="306"/>
                  </a:lnTo>
                  <a:lnTo>
                    <a:pt x="886" y="306"/>
                  </a:lnTo>
                  <a:lnTo>
                    <a:pt x="885" y="307"/>
                  </a:lnTo>
                  <a:lnTo>
                    <a:pt x="885" y="308"/>
                  </a:lnTo>
                  <a:lnTo>
                    <a:pt x="884" y="308"/>
                  </a:lnTo>
                  <a:lnTo>
                    <a:pt x="883" y="308"/>
                  </a:lnTo>
                  <a:lnTo>
                    <a:pt x="882" y="310"/>
                  </a:lnTo>
                  <a:lnTo>
                    <a:pt x="880" y="310"/>
                  </a:lnTo>
                  <a:lnTo>
                    <a:pt x="879" y="311"/>
                  </a:lnTo>
                  <a:lnTo>
                    <a:pt x="878" y="311"/>
                  </a:lnTo>
                  <a:lnTo>
                    <a:pt x="878" y="312"/>
                  </a:lnTo>
                  <a:lnTo>
                    <a:pt x="877" y="312"/>
                  </a:lnTo>
                  <a:lnTo>
                    <a:pt x="876" y="313"/>
                  </a:lnTo>
                  <a:lnTo>
                    <a:pt x="875" y="314"/>
                  </a:lnTo>
                  <a:lnTo>
                    <a:pt x="874" y="314"/>
                  </a:lnTo>
                  <a:lnTo>
                    <a:pt x="874" y="315"/>
                  </a:lnTo>
                  <a:lnTo>
                    <a:pt x="873" y="315"/>
                  </a:lnTo>
                  <a:lnTo>
                    <a:pt x="871" y="316"/>
                  </a:lnTo>
                  <a:lnTo>
                    <a:pt x="871" y="317"/>
                  </a:lnTo>
                  <a:lnTo>
                    <a:pt x="870" y="317"/>
                  </a:lnTo>
                  <a:lnTo>
                    <a:pt x="869" y="318"/>
                  </a:lnTo>
                  <a:lnTo>
                    <a:pt x="869" y="319"/>
                  </a:lnTo>
                  <a:lnTo>
                    <a:pt x="868" y="319"/>
                  </a:lnTo>
                  <a:lnTo>
                    <a:pt x="867" y="320"/>
                  </a:lnTo>
                  <a:lnTo>
                    <a:pt x="867" y="321"/>
                  </a:lnTo>
                  <a:lnTo>
                    <a:pt x="866" y="323"/>
                  </a:lnTo>
                  <a:lnTo>
                    <a:pt x="866" y="324"/>
                  </a:lnTo>
                  <a:lnTo>
                    <a:pt x="865" y="325"/>
                  </a:lnTo>
                  <a:lnTo>
                    <a:pt x="865" y="326"/>
                  </a:lnTo>
                  <a:lnTo>
                    <a:pt x="864" y="327"/>
                  </a:lnTo>
                  <a:lnTo>
                    <a:pt x="862" y="328"/>
                  </a:lnTo>
                  <a:lnTo>
                    <a:pt x="862" y="329"/>
                  </a:lnTo>
                  <a:lnTo>
                    <a:pt x="861" y="330"/>
                  </a:lnTo>
                  <a:lnTo>
                    <a:pt x="860" y="331"/>
                  </a:lnTo>
                  <a:lnTo>
                    <a:pt x="860" y="332"/>
                  </a:lnTo>
                  <a:lnTo>
                    <a:pt x="859" y="333"/>
                  </a:lnTo>
                  <a:lnTo>
                    <a:pt x="859" y="334"/>
                  </a:lnTo>
                  <a:lnTo>
                    <a:pt x="858" y="337"/>
                  </a:lnTo>
                  <a:lnTo>
                    <a:pt x="858" y="338"/>
                  </a:lnTo>
                  <a:lnTo>
                    <a:pt x="857" y="339"/>
                  </a:lnTo>
                  <a:lnTo>
                    <a:pt x="856" y="341"/>
                  </a:lnTo>
                  <a:lnTo>
                    <a:pt x="856" y="342"/>
                  </a:lnTo>
                  <a:lnTo>
                    <a:pt x="854" y="344"/>
                  </a:lnTo>
                  <a:lnTo>
                    <a:pt x="854" y="345"/>
                  </a:lnTo>
                  <a:lnTo>
                    <a:pt x="853" y="348"/>
                  </a:lnTo>
                  <a:lnTo>
                    <a:pt x="852" y="351"/>
                  </a:lnTo>
                  <a:lnTo>
                    <a:pt x="851" y="353"/>
                  </a:lnTo>
                  <a:lnTo>
                    <a:pt x="851" y="354"/>
                  </a:lnTo>
                  <a:lnTo>
                    <a:pt x="851" y="356"/>
                  </a:lnTo>
                  <a:lnTo>
                    <a:pt x="850" y="358"/>
                  </a:lnTo>
                  <a:lnTo>
                    <a:pt x="849" y="360"/>
                  </a:lnTo>
                  <a:lnTo>
                    <a:pt x="849" y="362"/>
                  </a:lnTo>
                  <a:lnTo>
                    <a:pt x="849" y="365"/>
                  </a:lnTo>
                  <a:lnTo>
                    <a:pt x="848" y="368"/>
                  </a:lnTo>
                  <a:lnTo>
                    <a:pt x="847" y="370"/>
                  </a:lnTo>
                  <a:lnTo>
                    <a:pt x="847" y="373"/>
                  </a:lnTo>
                  <a:lnTo>
                    <a:pt x="845" y="375"/>
                  </a:lnTo>
                  <a:lnTo>
                    <a:pt x="845" y="379"/>
                  </a:lnTo>
                  <a:lnTo>
                    <a:pt x="844" y="381"/>
                  </a:lnTo>
                  <a:lnTo>
                    <a:pt x="844" y="384"/>
                  </a:lnTo>
                  <a:lnTo>
                    <a:pt x="843" y="387"/>
                  </a:lnTo>
                  <a:lnTo>
                    <a:pt x="842" y="390"/>
                  </a:lnTo>
                  <a:lnTo>
                    <a:pt x="842" y="394"/>
                  </a:lnTo>
                  <a:lnTo>
                    <a:pt x="841" y="397"/>
                  </a:lnTo>
                  <a:lnTo>
                    <a:pt x="840" y="400"/>
                  </a:lnTo>
                  <a:lnTo>
                    <a:pt x="840" y="403"/>
                  </a:lnTo>
                  <a:lnTo>
                    <a:pt x="839" y="408"/>
                  </a:lnTo>
                  <a:lnTo>
                    <a:pt x="838" y="411"/>
                  </a:lnTo>
                  <a:lnTo>
                    <a:pt x="838" y="415"/>
                  </a:lnTo>
                  <a:lnTo>
                    <a:pt x="836" y="419"/>
                  </a:lnTo>
                  <a:lnTo>
                    <a:pt x="835" y="423"/>
                  </a:lnTo>
                  <a:lnTo>
                    <a:pt x="834" y="427"/>
                  </a:lnTo>
                  <a:lnTo>
                    <a:pt x="833" y="431"/>
                  </a:lnTo>
                  <a:lnTo>
                    <a:pt x="833" y="436"/>
                  </a:lnTo>
                  <a:lnTo>
                    <a:pt x="832" y="440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65" name="Freeform 29"/>
            <p:cNvSpPr>
              <a:spLocks/>
            </p:cNvSpPr>
            <p:nvPr/>
          </p:nvSpPr>
          <p:spPr bwMode="auto">
            <a:xfrm>
              <a:off x="2195" y="3499"/>
              <a:ext cx="278" cy="305"/>
            </a:xfrm>
            <a:custGeom>
              <a:avLst/>
              <a:gdLst/>
              <a:ahLst/>
              <a:cxnLst>
                <a:cxn ang="0">
                  <a:pos x="19" y="138"/>
                </a:cxn>
                <a:cxn ang="0">
                  <a:pos x="30" y="159"/>
                </a:cxn>
                <a:cxn ang="0">
                  <a:pos x="42" y="181"/>
                </a:cxn>
                <a:cxn ang="0">
                  <a:pos x="53" y="198"/>
                </a:cxn>
                <a:cxn ang="0">
                  <a:pos x="63" y="209"/>
                </a:cxn>
                <a:cxn ang="0">
                  <a:pos x="74" y="224"/>
                </a:cxn>
                <a:cxn ang="0">
                  <a:pos x="83" y="238"/>
                </a:cxn>
                <a:cxn ang="0">
                  <a:pos x="93" y="254"/>
                </a:cxn>
                <a:cxn ang="0">
                  <a:pos x="106" y="270"/>
                </a:cxn>
                <a:cxn ang="0">
                  <a:pos x="119" y="281"/>
                </a:cxn>
                <a:cxn ang="0">
                  <a:pos x="135" y="290"/>
                </a:cxn>
                <a:cxn ang="0">
                  <a:pos x="150" y="299"/>
                </a:cxn>
                <a:cxn ang="0">
                  <a:pos x="166" y="306"/>
                </a:cxn>
                <a:cxn ang="0">
                  <a:pos x="183" y="316"/>
                </a:cxn>
                <a:cxn ang="0">
                  <a:pos x="197" y="327"/>
                </a:cxn>
                <a:cxn ang="0">
                  <a:pos x="212" y="337"/>
                </a:cxn>
                <a:cxn ang="0">
                  <a:pos x="228" y="344"/>
                </a:cxn>
                <a:cxn ang="0">
                  <a:pos x="241" y="352"/>
                </a:cxn>
                <a:cxn ang="0">
                  <a:pos x="252" y="361"/>
                </a:cxn>
                <a:cxn ang="0">
                  <a:pos x="259" y="371"/>
                </a:cxn>
                <a:cxn ang="0">
                  <a:pos x="263" y="333"/>
                </a:cxn>
                <a:cxn ang="0">
                  <a:pos x="271" y="298"/>
                </a:cxn>
                <a:cxn ang="0">
                  <a:pos x="277" y="273"/>
                </a:cxn>
                <a:cxn ang="0">
                  <a:pos x="282" y="258"/>
                </a:cxn>
                <a:cxn ang="0">
                  <a:pos x="286" y="243"/>
                </a:cxn>
                <a:cxn ang="0">
                  <a:pos x="291" y="226"/>
                </a:cxn>
                <a:cxn ang="0">
                  <a:pos x="295" y="210"/>
                </a:cxn>
                <a:cxn ang="0">
                  <a:pos x="303" y="190"/>
                </a:cxn>
                <a:cxn ang="0">
                  <a:pos x="310" y="172"/>
                </a:cxn>
                <a:cxn ang="0">
                  <a:pos x="318" y="153"/>
                </a:cxn>
                <a:cxn ang="0">
                  <a:pos x="323" y="130"/>
                </a:cxn>
                <a:cxn ang="0">
                  <a:pos x="328" y="109"/>
                </a:cxn>
                <a:cxn ang="0">
                  <a:pos x="329" y="86"/>
                </a:cxn>
                <a:cxn ang="0">
                  <a:pos x="327" y="67"/>
                </a:cxn>
                <a:cxn ang="0">
                  <a:pos x="323" y="49"/>
                </a:cxn>
                <a:cxn ang="0">
                  <a:pos x="320" y="35"/>
                </a:cxn>
                <a:cxn ang="0">
                  <a:pos x="313" y="26"/>
                </a:cxn>
                <a:cxn ang="0">
                  <a:pos x="302" y="18"/>
                </a:cxn>
                <a:cxn ang="0">
                  <a:pos x="290" y="13"/>
                </a:cxn>
                <a:cxn ang="0">
                  <a:pos x="271" y="6"/>
                </a:cxn>
                <a:cxn ang="0">
                  <a:pos x="244" y="3"/>
                </a:cxn>
                <a:cxn ang="0">
                  <a:pos x="213" y="2"/>
                </a:cxn>
                <a:cxn ang="0">
                  <a:pos x="201" y="0"/>
                </a:cxn>
                <a:cxn ang="0">
                  <a:pos x="188" y="0"/>
                </a:cxn>
                <a:cxn ang="0">
                  <a:pos x="168" y="0"/>
                </a:cxn>
                <a:cxn ang="0">
                  <a:pos x="150" y="2"/>
                </a:cxn>
                <a:cxn ang="0">
                  <a:pos x="139" y="6"/>
                </a:cxn>
                <a:cxn ang="0">
                  <a:pos x="126" y="8"/>
                </a:cxn>
                <a:cxn ang="0">
                  <a:pos x="110" y="9"/>
                </a:cxn>
                <a:cxn ang="0">
                  <a:pos x="95" y="9"/>
                </a:cxn>
                <a:cxn ang="0">
                  <a:pos x="80" y="9"/>
                </a:cxn>
                <a:cxn ang="0">
                  <a:pos x="65" y="9"/>
                </a:cxn>
                <a:cxn ang="0">
                  <a:pos x="52" y="9"/>
                </a:cxn>
                <a:cxn ang="0">
                  <a:pos x="34" y="8"/>
                </a:cxn>
                <a:cxn ang="0">
                  <a:pos x="17" y="6"/>
                </a:cxn>
                <a:cxn ang="0">
                  <a:pos x="2" y="2"/>
                </a:cxn>
                <a:cxn ang="0">
                  <a:pos x="2" y="24"/>
                </a:cxn>
                <a:cxn ang="0">
                  <a:pos x="8" y="37"/>
                </a:cxn>
                <a:cxn ang="0">
                  <a:pos x="12" y="49"/>
                </a:cxn>
                <a:cxn ang="0">
                  <a:pos x="12" y="65"/>
                </a:cxn>
                <a:cxn ang="0">
                  <a:pos x="12" y="84"/>
                </a:cxn>
                <a:cxn ang="0">
                  <a:pos x="12" y="103"/>
                </a:cxn>
                <a:cxn ang="0">
                  <a:pos x="11" y="120"/>
                </a:cxn>
              </a:cxnLst>
              <a:rect l="0" t="0" r="r" b="b"/>
              <a:pathLst>
                <a:path w="330" h="373">
                  <a:moveTo>
                    <a:pt x="11" y="127"/>
                  </a:moveTo>
                  <a:lnTo>
                    <a:pt x="12" y="127"/>
                  </a:lnTo>
                  <a:lnTo>
                    <a:pt x="12" y="128"/>
                  </a:lnTo>
                  <a:lnTo>
                    <a:pt x="12" y="129"/>
                  </a:lnTo>
                  <a:lnTo>
                    <a:pt x="13" y="129"/>
                  </a:lnTo>
                  <a:lnTo>
                    <a:pt x="13" y="130"/>
                  </a:lnTo>
                  <a:lnTo>
                    <a:pt x="15" y="130"/>
                  </a:lnTo>
                  <a:lnTo>
                    <a:pt x="15" y="131"/>
                  </a:lnTo>
                  <a:lnTo>
                    <a:pt x="16" y="133"/>
                  </a:lnTo>
                  <a:lnTo>
                    <a:pt x="17" y="135"/>
                  </a:lnTo>
                  <a:lnTo>
                    <a:pt x="18" y="137"/>
                  </a:lnTo>
                  <a:lnTo>
                    <a:pt x="19" y="138"/>
                  </a:lnTo>
                  <a:lnTo>
                    <a:pt x="20" y="140"/>
                  </a:lnTo>
                  <a:lnTo>
                    <a:pt x="21" y="141"/>
                  </a:lnTo>
                  <a:lnTo>
                    <a:pt x="21" y="143"/>
                  </a:lnTo>
                  <a:lnTo>
                    <a:pt x="22" y="144"/>
                  </a:lnTo>
                  <a:lnTo>
                    <a:pt x="24" y="146"/>
                  </a:lnTo>
                  <a:lnTo>
                    <a:pt x="25" y="148"/>
                  </a:lnTo>
                  <a:lnTo>
                    <a:pt x="26" y="149"/>
                  </a:lnTo>
                  <a:lnTo>
                    <a:pt x="26" y="152"/>
                  </a:lnTo>
                  <a:lnTo>
                    <a:pt x="28" y="154"/>
                  </a:lnTo>
                  <a:lnTo>
                    <a:pt x="28" y="155"/>
                  </a:lnTo>
                  <a:lnTo>
                    <a:pt x="29" y="157"/>
                  </a:lnTo>
                  <a:lnTo>
                    <a:pt x="30" y="159"/>
                  </a:lnTo>
                  <a:lnTo>
                    <a:pt x="31" y="161"/>
                  </a:lnTo>
                  <a:lnTo>
                    <a:pt x="33" y="163"/>
                  </a:lnTo>
                  <a:lnTo>
                    <a:pt x="34" y="164"/>
                  </a:lnTo>
                  <a:lnTo>
                    <a:pt x="35" y="167"/>
                  </a:lnTo>
                  <a:lnTo>
                    <a:pt x="35" y="169"/>
                  </a:lnTo>
                  <a:lnTo>
                    <a:pt x="36" y="170"/>
                  </a:lnTo>
                  <a:lnTo>
                    <a:pt x="37" y="172"/>
                  </a:lnTo>
                  <a:lnTo>
                    <a:pt x="38" y="174"/>
                  </a:lnTo>
                  <a:lnTo>
                    <a:pt x="39" y="176"/>
                  </a:lnTo>
                  <a:lnTo>
                    <a:pt x="40" y="177"/>
                  </a:lnTo>
                  <a:lnTo>
                    <a:pt x="42" y="180"/>
                  </a:lnTo>
                  <a:lnTo>
                    <a:pt x="42" y="181"/>
                  </a:lnTo>
                  <a:lnTo>
                    <a:pt x="43" y="183"/>
                  </a:lnTo>
                  <a:lnTo>
                    <a:pt x="44" y="184"/>
                  </a:lnTo>
                  <a:lnTo>
                    <a:pt x="45" y="186"/>
                  </a:lnTo>
                  <a:lnTo>
                    <a:pt x="46" y="188"/>
                  </a:lnTo>
                  <a:lnTo>
                    <a:pt x="47" y="189"/>
                  </a:lnTo>
                  <a:lnTo>
                    <a:pt x="48" y="191"/>
                  </a:lnTo>
                  <a:lnTo>
                    <a:pt x="49" y="192"/>
                  </a:lnTo>
                  <a:lnTo>
                    <a:pt x="51" y="194"/>
                  </a:lnTo>
                  <a:lnTo>
                    <a:pt x="51" y="195"/>
                  </a:lnTo>
                  <a:lnTo>
                    <a:pt x="52" y="196"/>
                  </a:lnTo>
                  <a:lnTo>
                    <a:pt x="53" y="197"/>
                  </a:lnTo>
                  <a:lnTo>
                    <a:pt x="53" y="198"/>
                  </a:lnTo>
                  <a:lnTo>
                    <a:pt x="54" y="199"/>
                  </a:lnTo>
                  <a:lnTo>
                    <a:pt x="55" y="200"/>
                  </a:lnTo>
                  <a:lnTo>
                    <a:pt x="56" y="201"/>
                  </a:lnTo>
                  <a:lnTo>
                    <a:pt x="57" y="202"/>
                  </a:lnTo>
                  <a:lnTo>
                    <a:pt x="58" y="203"/>
                  </a:lnTo>
                  <a:lnTo>
                    <a:pt x="58" y="204"/>
                  </a:lnTo>
                  <a:lnTo>
                    <a:pt x="60" y="204"/>
                  </a:lnTo>
                  <a:lnTo>
                    <a:pt x="60" y="205"/>
                  </a:lnTo>
                  <a:lnTo>
                    <a:pt x="61" y="206"/>
                  </a:lnTo>
                  <a:lnTo>
                    <a:pt x="62" y="208"/>
                  </a:lnTo>
                  <a:lnTo>
                    <a:pt x="62" y="209"/>
                  </a:lnTo>
                  <a:lnTo>
                    <a:pt x="63" y="209"/>
                  </a:lnTo>
                  <a:lnTo>
                    <a:pt x="64" y="210"/>
                  </a:lnTo>
                  <a:lnTo>
                    <a:pt x="64" y="211"/>
                  </a:lnTo>
                  <a:lnTo>
                    <a:pt x="65" y="212"/>
                  </a:lnTo>
                  <a:lnTo>
                    <a:pt x="66" y="213"/>
                  </a:lnTo>
                  <a:lnTo>
                    <a:pt x="67" y="214"/>
                  </a:lnTo>
                  <a:lnTo>
                    <a:pt x="68" y="215"/>
                  </a:lnTo>
                  <a:lnTo>
                    <a:pt x="68" y="216"/>
                  </a:lnTo>
                  <a:lnTo>
                    <a:pt x="70" y="217"/>
                  </a:lnTo>
                  <a:lnTo>
                    <a:pt x="71" y="219"/>
                  </a:lnTo>
                  <a:lnTo>
                    <a:pt x="72" y="220"/>
                  </a:lnTo>
                  <a:lnTo>
                    <a:pt x="73" y="221"/>
                  </a:lnTo>
                  <a:lnTo>
                    <a:pt x="74" y="224"/>
                  </a:lnTo>
                  <a:lnTo>
                    <a:pt x="75" y="225"/>
                  </a:lnTo>
                  <a:lnTo>
                    <a:pt x="75" y="226"/>
                  </a:lnTo>
                  <a:lnTo>
                    <a:pt x="76" y="227"/>
                  </a:lnTo>
                  <a:lnTo>
                    <a:pt x="77" y="228"/>
                  </a:lnTo>
                  <a:lnTo>
                    <a:pt x="77" y="229"/>
                  </a:lnTo>
                  <a:lnTo>
                    <a:pt x="79" y="230"/>
                  </a:lnTo>
                  <a:lnTo>
                    <a:pt x="79" y="231"/>
                  </a:lnTo>
                  <a:lnTo>
                    <a:pt x="80" y="232"/>
                  </a:lnTo>
                  <a:lnTo>
                    <a:pt x="81" y="234"/>
                  </a:lnTo>
                  <a:lnTo>
                    <a:pt x="82" y="235"/>
                  </a:lnTo>
                  <a:lnTo>
                    <a:pt x="82" y="237"/>
                  </a:lnTo>
                  <a:lnTo>
                    <a:pt x="83" y="238"/>
                  </a:lnTo>
                  <a:lnTo>
                    <a:pt x="84" y="239"/>
                  </a:lnTo>
                  <a:lnTo>
                    <a:pt x="84" y="241"/>
                  </a:lnTo>
                  <a:lnTo>
                    <a:pt x="85" y="242"/>
                  </a:lnTo>
                  <a:lnTo>
                    <a:pt x="86" y="243"/>
                  </a:lnTo>
                  <a:lnTo>
                    <a:pt x="86" y="244"/>
                  </a:lnTo>
                  <a:lnTo>
                    <a:pt x="88" y="246"/>
                  </a:lnTo>
                  <a:lnTo>
                    <a:pt x="89" y="247"/>
                  </a:lnTo>
                  <a:lnTo>
                    <a:pt x="89" y="248"/>
                  </a:lnTo>
                  <a:lnTo>
                    <a:pt x="90" y="249"/>
                  </a:lnTo>
                  <a:lnTo>
                    <a:pt x="91" y="252"/>
                  </a:lnTo>
                  <a:lnTo>
                    <a:pt x="92" y="253"/>
                  </a:lnTo>
                  <a:lnTo>
                    <a:pt x="93" y="254"/>
                  </a:lnTo>
                  <a:lnTo>
                    <a:pt x="93" y="255"/>
                  </a:lnTo>
                  <a:lnTo>
                    <a:pt x="94" y="256"/>
                  </a:lnTo>
                  <a:lnTo>
                    <a:pt x="95" y="258"/>
                  </a:lnTo>
                  <a:lnTo>
                    <a:pt x="98" y="260"/>
                  </a:lnTo>
                  <a:lnTo>
                    <a:pt x="99" y="262"/>
                  </a:lnTo>
                  <a:lnTo>
                    <a:pt x="100" y="263"/>
                  </a:lnTo>
                  <a:lnTo>
                    <a:pt x="101" y="264"/>
                  </a:lnTo>
                  <a:lnTo>
                    <a:pt x="102" y="266"/>
                  </a:lnTo>
                  <a:lnTo>
                    <a:pt x="102" y="267"/>
                  </a:lnTo>
                  <a:lnTo>
                    <a:pt x="104" y="268"/>
                  </a:lnTo>
                  <a:lnTo>
                    <a:pt x="104" y="269"/>
                  </a:lnTo>
                  <a:lnTo>
                    <a:pt x="106" y="270"/>
                  </a:lnTo>
                  <a:lnTo>
                    <a:pt x="107" y="271"/>
                  </a:lnTo>
                  <a:lnTo>
                    <a:pt x="108" y="271"/>
                  </a:lnTo>
                  <a:lnTo>
                    <a:pt x="109" y="273"/>
                  </a:lnTo>
                  <a:lnTo>
                    <a:pt x="110" y="273"/>
                  </a:lnTo>
                  <a:lnTo>
                    <a:pt x="111" y="274"/>
                  </a:lnTo>
                  <a:lnTo>
                    <a:pt x="112" y="275"/>
                  </a:lnTo>
                  <a:lnTo>
                    <a:pt x="113" y="276"/>
                  </a:lnTo>
                  <a:lnTo>
                    <a:pt x="115" y="277"/>
                  </a:lnTo>
                  <a:lnTo>
                    <a:pt x="116" y="278"/>
                  </a:lnTo>
                  <a:lnTo>
                    <a:pt x="117" y="280"/>
                  </a:lnTo>
                  <a:lnTo>
                    <a:pt x="118" y="280"/>
                  </a:lnTo>
                  <a:lnTo>
                    <a:pt x="119" y="281"/>
                  </a:lnTo>
                  <a:lnTo>
                    <a:pt x="120" y="282"/>
                  </a:lnTo>
                  <a:lnTo>
                    <a:pt x="121" y="283"/>
                  </a:lnTo>
                  <a:lnTo>
                    <a:pt x="122" y="284"/>
                  </a:lnTo>
                  <a:lnTo>
                    <a:pt x="124" y="284"/>
                  </a:lnTo>
                  <a:lnTo>
                    <a:pt x="125" y="285"/>
                  </a:lnTo>
                  <a:lnTo>
                    <a:pt x="126" y="286"/>
                  </a:lnTo>
                  <a:lnTo>
                    <a:pt x="127" y="287"/>
                  </a:lnTo>
                  <a:lnTo>
                    <a:pt x="129" y="288"/>
                  </a:lnTo>
                  <a:lnTo>
                    <a:pt x="131" y="289"/>
                  </a:lnTo>
                  <a:lnTo>
                    <a:pt x="132" y="289"/>
                  </a:lnTo>
                  <a:lnTo>
                    <a:pt x="134" y="290"/>
                  </a:lnTo>
                  <a:lnTo>
                    <a:pt x="135" y="290"/>
                  </a:lnTo>
                  <a:lnTo>
                    <a:pt x="136" y="291"/>
                  </a:lnTo>
                  <a:lnTo>
                    <a:pt x="138" y="292"/>
                  </a:lnTo>
                  <a:lnTo>
                    <a:pt x="139" y="292"/>
                  </a:lnTo>
                  <a:lnTo>
                    <a:pt x="140" y="294"/>
                  </a:lnTo>
                  <a:lnTo>
                    <a:pt x="141" y="295"/>
                  </a:lnTo>
                  <a:lnTo>
                    <a:pt x="143" y="295"/>
                  </a:lnTo>
                  <a:lnTo>
                    <a:pt x="144" y="296"/>
                  </a:lnTo>
                  <a:lnTo>
                    <a:pt x="145" y="296"/>
                  </a:lnTo>
                  <a:lnTo>
                    <a:pt x="147" y="297"/>
                  </a:lnTo>
                  <a:lnTo>
                    <a:pt x="148" y="297"/>
                  </a:lnTo>
                  <a:lnTo>
                    <a:pt x="149" y="298"/>
                  </a:lnTo>
                  <a:lnTo>
                    <a:pt x="150" y="299"/>
                  </a:lnTo>
                  <a:lnTo>
                    <a:pt x="152" y="299"/>
                  </a:lnTo>
                  <a:lnTo>
                    <a:pt x="154" y="300"/>
                  </a:lnTo>
                  <a:lnTo>
                    <a:pt x="155" y="300"/>
                  </a:lnTo>
                  <a:lnTo>
                    <a:pt x="156" y="301"/>
                  </a:lnTo>
                  <a:lnTo>
                    <a:pt x="157" y="301"/>
                  </a:lnTo>
                  <a:lnTo>
                    <a:pt x="158" y="302"/>
                  </a:lnTo>
                  <a:lnTo>
                    <a:pt x="161" y="303"/>
                  </a:lnTo>
                  <a:lnTo>
                    <a:pt x="162" y="303"/>
                  </a:lnTo>
                  <a:lnTo>
                    <a:pt x="163" y="304"/>
                  </a:lnTo>
                  <a:lnTo>
                    <a:pt x="164" y="305"/>
                  </a:lnTo>
                  <a:lnTo>
                    <a:pt x="165" y="305"/>
                  </a:lnTo>
                  <a:lnTo>
                    <a:pt x="166" y="306"/>
                  </a:lnTo>
                  <a:lnTo>
                    <a:pt x="167" y="307"/>
                  </a:lnTo>
                  <a:lnTo>
                    <a:pt x="170" y="307"/>
                  </a:lnTo>
                  <a:lnTo>
                    <a:pt x="171" y="309"/>
                  </a:lnTo>
                  <a:lnTo>
                    <a:pt x="173" y="310"/>
                  </a:lnTo>
                  <a:lnTo>
                    <a:pt x="174" y="311"/>
                  </a:lnTo>
                  <a:lnTo>
                    <a:pt x="175" y="312"/>
                  </a:lnTo>
                  <a:lnTo>
                    <a:pt x="176" y="312"/>
                  </a:lnTo>
                  <a:lnTo>
                    <a:pt x="177" y="313"/>
                  </a:lnTo>
                  <a:lnTo>
                    <a:pt x="179" y="314"/>
                  </a:lnTo>
                  <a:lnTo>
                    <a:pt x="180" y="315"/>
                  </a:lnTo>
                  <a:lnTo>
                    <a:pt x="181" y="316"/>
                  </a:lnTo>
                  <a:lnTo>
                    <a:pt x="183" y="316"/>
                  </a:lnTo>
                  <a:lnTo>
                    <a:pt x="183" y="317"/>
                  </a:lnTo>
                  <a:lnTo>
                    <a:pt x="185" y="318"/>
                  </a:lnTo>
                  <a:lnTo>
                    <a:pt x="186" y="319"/>
                  </a:lnTo>
                  <a:lnTo>
                    <a:pt x="188" y="320"/>
                  </a:lnTo>
                  <a:lnTo>
                    <a:pt x="189" y="320"/>
                  </a:lnTo>
                  <a:lnTo>
                    <a:pt x="190" y="321"/>
                  </a:lnTo>
                  <a:lnTo>
                    <a:pt x="191" y="323"/>
                  </a:lnTo>
                  <a:lnTo>
                    <a:pt x="192" y="324"/>
                  </a:lnTo>
                  <a:lnTo>
                    <a:pt x="193" y="324"/>
                  </a:lnTo>
                  <a:lnTo>
                    <a:pt x="194" y="325"/>
                  </a:lnTo>
                  <a:lnTo>
                    <a:pt x="195" y="326"/>
                  </a:lnTo>
                  <a:lnTo>
                    <a:pt x="197" y="327"/>
                  </a:lnTo>
                  <a:lnTo>
                    <a:pt x="198" y="327"/>
                  </a:lnTo>
                  <a:lnTo>
                    <a:pt x="199" y="328"/>
                  </a:lnTo>
                  <a:lnTo>
                    <a:pt x="200" y="329"/>
                  </a:lnTo>
                  <a:lnTo>
                    <a:pt x="201" y="330"/>
                  </a:lnTo>
                  <a:lnTo>
                    <a:pt x="202" y="331"/>
                  </a:lnTo>
                  <a:lnTo>
                    <a:pt x="203" y="331"/>
                  </a:lnTo>
                  <a:lnTo>
                    <a:pt x="204" y="332"/>
                  </a:lnTo>
                  <a:lnTo>
                    <a:pt x="205" y="333"/>
                  </a:lnTo>
                  <a:lnTo>
                    <a:pt x="208" y="334"/>
                  </a:lnTo>
                  <a:lnTo>
                    <a:pt x="209" y="335"/>
                  </a:lnTo>
                  <a:lnTo>
                    <a:pt x="211" y="337"/>
                  </a:lnTo>
                  <a:lnTo>
                    <a:pt x="212" y="337"/>
                  </a:lnTo>
                  <a:lnTo>
                    <a:pt x="213" y="338"/>
                  </a:lnTo>
                  <a:lnTo>
                    <a:pt x="214" y="338"/>
                  </a:lnTo>
                  <a:lnTo>
                    <a:pt x="217" y="339"/>
                  </a:lnTo>
                  <a:lnTo>
                    <a:pt x="217" y="340"/>
                  </a:lnTo>
                  <a:lnTo>
                    <a:pt x="219" y="340"/>
                  </a:lnTo>
                  <a:lnTo>
                    <a:pt x="220" y="341"/>
                  </a:lnTo>
                  <a:lnTo>
                    <a:pt x="221" y="342"/>
                  </a:lnTo>
                  <a:lnTo>
                    <a:pt x="222" y="342"/>
                  </a:lnTo>
                  <a:lnTo>
                    <a:pt x="223" y="343"/>
                  </a:lnTo>
                  <a:lnTo>
                    <a:pt x="226" y="343"/>
                  </a:lnTo>
                  <a:lnTo>
                    <a:pt x="227" y="344"/>
                  </a:lnTo>
                  <a:lnTo>
                    <a:pt x="228" y="344"/>
                  </a:lnTo>
                  <a:lnTo>
                    <a:pt x="229" y="345"/>
                  </a:lnTo>
                  <a:lnTo>
                    <a:pt x="230" y="346"/>
                  </a:lnTo>
                  <a:lnTo>
                    <a:pt x="231" y="346"/>
                  </a:lnTo>
                  <a:lnTo>
                    <a:pt x="232" y="347"/>
                  </a:lnTo>
                  <a:lnTo>
                    <a:pt x="234" y="347"/>
                  </a:lnTo>
                  <a:lnTo>
                    <a:pt x="235" y="348"/>
                  </a:lnTo>
                  <a:lnTo>
                    <a:pt x="236" y="348"/>
                  </a:lnTo>
                  <a:lnTo>
                    <a:pt x="237" y="349"/>
                  </a:lnTo>
                  <a:lnTo>
                    <a:pt x="238" y="350"/>
                  </a:lnTo>
                  <a:lnTo>
                    <a:pt x="239" y="350"/>
                  </a:lnTo>
                  <a:lnTo>
                    <a:pt x="240" y="352"/>
                  </a:lnTo>
                  <a:lnTo>
                    <a:pt x="241" y="352"/>
                  </a:lnTo>
                  <a:lnTo>
                    <a:pt x="243" y="353"/>
                  </a:lnTo>
                  <a:lnTo>
                    <a:pt x="244" y="353"/>
                  </a:lnTo>
                  <a:lnTo>
                    <a:pt x="245" y="354"/>
                  </a:lnTo>
                  <a:lnTo>
                    <a:pt x="246" y="355"/>
                  </a:lnTo>
                  <a:lnTo>
                    <a:pt x="246" y="356"/>
                  </a:lnTo>
                  <a:lnTo>
                    <a:pt x="247" y="356"/>
                  </a:lnTo>
                  <a:lnTo>
                    <a:pt x="248" y="357"/>
                  </a:lnTo>
                  <a:lnTo>
                    <a:pt x="249" y="358"/>
                  </a:lnTo>
                  <a:lnTo>
                    <a:pt x="250" y="359"/>
                  </a:lnTo>
                  <a:lnTo>
                    <a:pt x="250" y="360"/>
                  </a:lnTo>
                  <a:lnTo>
                    <a:pt x="252" y="360"/>
                  </a:lnTo>
                  <a:lnTo>
                    <a:pt x="252" y="361"/>
                  </a:lnTo>
                  <a:lnTo>
                    <a:pt x="253" y="361"/>
                  </a:lnTo>
                  <a:lnTo>
                    <a:pt x="253" y="362"/>
                  </a:lnTo>
                  <a:lnTo>
                    <a:pt x="254" y="363"/>
                  </a:lnTo>
                  <a:lnTo>
                    <a:pt x="255" y="363"/>
                  </a:lnTo>
                  <a:lnTo>
                    <a:pt x="255" y="364"/>
                  </a:lnTo>
                  <a:lnTo>
                    <a:pt x="255" y="366"/>
                  </a:lnTo>
                  <a:lnTo>
                    <a:pt x="256" y="366"/>
                  </a:lnTo>
                  <a:lnTo>
                    <a:pt x="256" y="367"/>
                  </a:lnTo>
                  <a:lnTo>
                    <a:pt x="257" y="368"/>
                  </a:lnTo>
                  <a:lnTo>
                    <a:pt x="257" y="369"/>
                  </a:lnTo>
                  <a:lnTo>
                    <a:pt x="258" y="370"/>
                  </a:lnTo>
                  <a:lnTo>
                    <a:pt x="259" y="371"/>
                  </a:lnTo>
                  <a:lnTo>
                    <a:pt x="259" y="372"/>
                  </a:lnTo>
                  <a:lnTo>
                    <a:pt x="259" y="366"/>
                  </a:lnTo>
                  <a:lnTo>
                    <a:pt x="259" y="362"/>
                  </a:lnTo>
                  <a:lnTo>
                    <a:pt x="259" y="359"/>
                  </a:lnTo>
                  <a:lnTo>
                    <a:pt x="259" y="356"/>
                  </a:lnTo>
                  <a:lnTo>
                    <a:pt x="261" y="353"/>
                  </a:lnTo>
                  <a:lnTo>
                    <a:pt x="261" y="349"/>
                  </a:lnTo>
                  <a:lnTo>
                    <a:pt x="261" y="346"/>
                  </a:lnTo>
                  <a:lnTo>
                    <a:pt x="262" y="343"/>
                  </a:lnTo>
                  <a:lnTo>
                    <a:pt x="262" y="340"/>
                  </a:lnTo>
                  <a:lnTo>
                    <a:pt x="262" y="337"/>
                  </a:lnTo>
                  <a:lnTo>
                    <a:pt x="263" y="333"/>
                  </a:lnTo>
                  <a:lnTo>
                    <a:pt x="264" y="330"/>
                  </a:lnTo>
                  <a:lnTo>
                    <a:pt x="264" y="327"/>
                  </a:lnTo>
                  <a:lnTo>
                    <a:pt x="264" y="324"/>
                  </a:lnTo>
                  <a:lnTo>
                    <a:pt x="265" y="320"/>
                  </a:lnTo>
                  <a:lnTo>
                    <a:pt x="266" y="318"/>
                  </a:lnTo>
                  <a:lnTo>
                    <a:pt x="266" y="315"/>
                  </a:lnTo>
                  <a:lnTo>
                    <a:pt x="267" y="312"/>
                  </a:lnTo>
                  <a:lnTo>
                    <a:pt x="268" y="309"/>
                  </a:lnTo>
                  <a:lnTo>
                    <a:pt x="268" y="305"/>
                  </a:lnTo>
                  <a:lnTo>
                    <a:pt x="268" y="303"/>
                  </a:lnTo>
                  <a:lnTo>
                    <a:pt x="269" y="301"/>
                  </a:lnTo>
                  <a:lnTo>
                    <a:pt x="271" y="298"/>
                  </a:lnTo>
                  <a:lnTo>
                    <a:pt x="271" y="296"/>
                  </a:lnTo>
                  <a:lnTo>
                    <a:pt x="272" y="292"/>
                  </a:lnTo>
                  <a:lnTo>
                    <a:pt x="272" y="290"/>
                  </a:lnTo>
                  <a:lnTo>
                    <a:pt x="273" y="288"/>
                  </a:lnTo>
                  <a:lnTo>
                    <a:pt x="273" y="286"/>
                  </a:lnTo>
                  <a:lnTo>
                    <a:pt x="274" y="284"/>
                  </a:lnTo>
                  <a:lnTo>
                    <a:pt x="274" y="283"/>
                  </a:lnTo>
                  <a:lnTo>
                    <a:pt x="275" y="282"/>
                  </a:lnTo>
                  <a:lnTo>
                    <a:pt x="275" y="277"/>
                  </a:lnTo>
                  <a:lnTo>
                    <a:pt x="276" y="276"/>
                  </a:lnTo>
                  <a:lnTo>
                    <a:pt x="276" y="275"/>
                  </a:lnTo>
                  <a:lnTo>
                    <a:pt x="277" y="273"/>
                  </a:lnTo>
                  <a:lnTo>
                    <a:pt x="277" y="272"/>
                  </a:lnTo>
                  <a:lnTo>
                    <a:pt x="277" y="271"/>
                  </a:lnTo>
                  <a:lnTo>
                    <a:pt x="278" y="269"/>
                  </a:lnTo>
                  <a:lnTo>
                    <a:pt x="278" y="268"/>
                  </a:lnTo>
                  <a:lnTo>
                    <a:pt x="280" y="267"/>
                  </a:lnTo>
                  <a:lnTo>
                    <a:pt x="280" y="266"/>
                  </a:lnTo>
                  <a:lnTo>
                    <a:pt x="280" y="264"/>
                  </a:lnTo>
                  <a:lnTo>
                    <a:pt x="281" y="262"/>
                  </a:lnTo>
                  <a:lnTo>
                    <a:pt x="281" y="261"/>
                  </a:lnTo>
                  <a:lnTo>
                    <a:pt x="281" y="260"/>
                  </a:lnTo>
                  <a:lnTo>
                    <a:pt x="282" y="259"/>
                  </a:lnTo>
                  <a:lnTo>
                    <a:pt x="282" y="258"/>
                  </a:lnTo>
                  <a:lnTo>
                    <a:pt x="282" y="257"/>
                  </a:lnTo>
                  <a:lnTo>
                    <a:pt x="283" y="256"/>
                  </a:lnTo>
                  <a:lnTo>
                    <a:pt x="283" y="255"/>
                  </a:lnTo>
                  <a:lnTo>
                    <a:pt x="283" y="254"/>
                  </a:lnTo>
                  <a:lnTo>
                    <a:pt x="284" y="252"/>
                  </a:lnTo>
                  <a:lnTo>
                    <a:pt x="284" y="249"/>
                  </a:lnTo>
                  <a:lnTo>
                    <a:pt x="285" y="248"/>
                  </a:lnTo>
                  <a:lnTo>
                    <a:pt x="285" y="247"/>
                  </a:lnTo>
                  <a:lnTo>
                    <a:pt x="285" y="246"/>
                  </a:lnTo>
                  <a:lnTo>
                    <a:pt x="286" y="245"/>
                  </a:lnTo>
                  <a:lnTo>
                    <a:pt x="286" y="244"/>
                  </a:lnTo>
                  <a:lnTo>
                    <a:pt x="286" y="243"/>
                  </a:lnTo>
                  <a:lnTo>
                    <a:pt x="287" y="242"/>
                  </a:lnTo>
                  <a:lnTo>
                    <a:pt x="287" y="241"/>
                  </a:lnTo>
                  <a:lnTo>
                    <a:pt x="289" y="239"/>
                  </a:lnTo>
                  <a:lnTo>
                    <a:pt x="289" y="237"/>
                  </a:lnTo>
                  <a:lnTo>
                    <a:pt x="289" y="235"/>
                  </a:lnTo>
                  <a:lnTo>
                    <a:pt x="289" y="234"/>
                  </a:lnTo>
                  <a:lnTo>
                    <a:pt x="290" y="233"/>
                  </a:lnTo>
                  <a:lnTo>
                    <a:pt x="290" y="232"/>
                  </a:lnTo>
                  <a:lnTo>
                    <a:pt x="291" y="230"/>
                  </a:lnTo>
                  <a:lnTo>
                    <a:pt x="291" y="229"/>
                  </a:lnTo>
                  <a:lnTo>
                    <a:pt x="291" y="228"/>
                  </a:lnTo>
                  <a:lnTo>
                    <a:pt x="291" y="226"/>
                  </a:lnTo>
                  <a:lnTo>
                    <a:pt x="292" y="225"/>
                  </a:lnTo>
                  <a:lnTo>
                    <a:pt x="292" y="224"/>
                  </a:lnTo>
                  <a:lnTo>
                    <a:pt x="292" y="223"/>
                  </a:lnTo>
                  <a:lnTo>
                    <a:pt x="293" y="220"/>
                  </a:lnTo>
                  <a:lnTo>
                    <a:pt x="293" y="219"/>
                  </a:lnTo>
                  <a:lnTo>
                    <a:pt x="293" y="218"/>
                  </a:lnTo>
                  <a:lnTo>
                    <a:pt x="294" y="216"/>
                  </a:lnTo>
                  <a:lnTo>
                    <a:pt x="294" y="215"/>
                  </a:lnTo>
                  <a:lnTo>
                    <a:pt x="295" y="214"/>
                  </a:lnTo>
                  <a:lnTo>
                    <a:pt x="295" y="212"/>
                  </a:lnTo>
                  <a:lnTo>
                    <a:pt x="295" y="211"/>
                  </a:lnTo>
                  <a:lnTo>
                    <a:pt x="295" y="210"/>
                  </a:lnTo>
                  <a:lnTo>
                    <a:pt x="296" y="208"/>
                  </a:lnTo>
                  <a:lnTo>
                    <a:pt x="298" y="206"/>
                  </a:lnTo>
                  <a:lnTo>
                    <a:pt x="298" y="204"/>
                  </a:lnTo>
                  <a:lnTo>
                    <a:pt x="298" y="203"/>
                  </a:lnTo>
                  <a:lnTo>
                    <a:pt x="299" y="202"/>
                  </a:lnTo>
                  <a:lnTo>
                    <a:pt x="299" y="200"/>
                  </a:lnTo>
                  <a:lnTo>
                    <a:pt x="300" y="199"/>
                  </a:lnTo>
                  <a:lnTo>
                    <a:pt x="300" y="198"/>
                  </a:lnTo>
                  <a:lnTo>
                    <a:pt x="301" y="196"/>
                  </a:lnTo>
                  <a:lnTo>
                    <a:pt x="302" y="194"/>
                  </a:lnTo>
                  <a:lnTo>
                    <a:pt x="302" y="191"/>
                  </a:lnTo>
                  <a:lnTo>
                    <a:pt x="303" y="190"/>
                  </a:lnTo>
                  <a:lnTo>
                    <a:pt x="303" y="188"/>
                  </a:lnTo>
                  <a:lnTo>
                    <a:pt x="304" y="187"/>
                  </a:lnTo>
                  <a:lnTo>
                    <a:pt x="304" y="186"/>
                  </a:lnTo>
                  <a:lnTo>
                    <a:pt x="305" y="184"/>
                  </a:lnTo>
                  <a:lnTo>
                    <a:pt x="305" y="183"/>
                  </a:lnTo>
                  <a:lnTo>
                    <a:pt x="307" y="181"/>
                  </a:lnTo>
                  <a:lnTo>
                    <a:pt x="307" y="180"/>
                  </a:lnTo>
                  <a:lnTo>
                    <a:pt x="308" y="178"/>
                  </a:lnTo>
                  <a:lnTo>
                    <a:pt x="309" y="176"/>
                  </a:lnTo>
                  <a:lnTo>
                    <a:pt x="309" y="175"/>
                  </a:lnTo>
                  <a:lnTo>
                    <a:pt x="309" y="174"/>
                  </a:lnTo>
                  <a:lnTo>
                    <a:pt x="310" y="172"/>
                  </a:lnTo>
                  <a:lnTo>
                    <a:pt x="311" y="171"/>
                  </a:lnTo>
                  <a:lnTo>
                    <a:pt x="311" y="169"/>
                  </a:lnTo>
                  <a:lnTo>
                    <a:pt x="312" y="168"/>
                  </a:lnTo>
                  <a:lnTo>
                    <a:pt x="312" y="166"/>
                  </a:lnTo>
                  <a:lnTo>
                    <a:pt x="313" y="164"/>
                  </a:lnTo>
                  <a:lnTo>
                    <a:pt x="313" y="162"/>
                  </a:lnTo>
                  <a:lnTo>
                    <a:pt x="314" y="161"/>
                  </a:lnTo>
                  <a:lnTo>
                    <a:pt x="316" y="159"/>
                  </a:lnTo>
                  <a:lnTo>
                    <a:pt x="316" y="158"/>
                  </a:lnTo>
                  <a:lnTo>
                    <a:pt x="316" y="157"/>
                  </a:lnTo>
                  <a:lnTo>
                    <a:pt x="317" y="155"/>
                  </a:lnTo>
                  <a:lnTo>
                    <a:pt x="318" y="153"/>
                  </a:lnTo>
                  <a:lnTo>
                    <a:pt x="318" y="152"/>
                  </a:lnTo>
                  <a:lnTo>
                    <a:pt x="318" y="149"/>
                  </a:lnTo>
                  <a:lnTo>
                    <a:pt x="319" y="148"/>
                  </a:lnTo>
                  <a:lnTo>
                    <a:pt x="320" y="146"/>
                  </a:lnTo>
                  <a:lnTo>
                    <a:pt x="320" y="143"/>
                  </a:lnTo>
                  <a:lnTo>
                    <a:pt x="321" y="141"/>
                  </a:lnTo>
                  <a:lnTo>
                    <a:pt x="321" y="140"/>
                  </a:lnTo>
                  <a:lnTo>
                    <a:pt x="322" y="138"/>
                  </a:lnTo>
                  <a:lnTo>
                    <a:pt x="322" y="135"/>
                  </a:lnTo>
                  <a:lnTo>
                    <a:pt x="322" y="133"/>
                  </a:lnTo>
                  <a:lnTo>
                    <a:pt x="323" y="132"/>
                  </a:lnTo>
                  <a:lnTo>
                    <a:pt x="323" y="130"/>
                  </a:lnTo>
                  <a:lnTo>
                    <a:pt x="325" y="129"/>
                  </a:lnTo>
                  <a:lnTo>
                    <a:pt x="325" y="127"/>
                  </a:lnTo>
                  <a:lnTo>
                    <a:pt x="325" y="125"/>
                  </a:lnTo>
                  <a:lnTo>
                    <a:pt x="326" y="123"/>
                  </a:lnTo>
                  <a:lnTo>
                    <a:pt x="326" y="121"/>
                  </a:lnTo>
                  <a:lnTo>
                    <a:pt x="327" y="119"/>
                  </a:lnTo>
                  <a:lnTo>
                    <a:pt x="327" y="117"/>
                  </a:lnTo>
                  <a:lnTo>
                    <a:pt x="327" y="116"/>
                  </a:lnTo>
                  <a:lnTo>
                    <a:pt x="327" y="114"/>
                  </a:lnTo>
                  <a:lnTo>
                    <a:pt x="327" y="112"/>
                  </a:lnTo>
                  <a:lnTo>
                    <a:pt x="328" y="110"/>
                  </a:lnTo>
                  <a:lnTo>
                    <a:pt x="328" y="109"/>
                  </a:lnTo>
                  <a:lnTo>
                    <a:pt x="328" y="106"/>
                  </a:lnTo>
                  <a:lnTo>
                    <a:pt x="328" y="105"/>
                  </a:lnTo>
                  <a:lnTo>
                    <a:pt x="329" y="103"/>
                  </a:lnTo>
                  <a:lnTo>
                    <a:pt x="329" y="101"/>
                  </a:lnTo>
                  <a:lnTo>
                    <a:pt x="329" y="99"/>
                  </a:lnTo>
                  <a:lnTo>
                    <a:pt x="329" y="98"/>
                  </a:lnTo>
                  <a:lnTo>
                    <a:pt x="329" y="96"/>
                  </a:lnTo>
                  <a:lnTo>
                    <a:pt x="329" y="95"/>
                  </a:lnTo>
                  <a:lnTo>
                    <a:pt x="329" y="92"/>
                  </a:lnTo>
                  <a:lnTo>
                    <a:pt x="329" y="90"/>
                  </a:lnTo>
                  <a:lnTo>
                    <a:pt x="329" y="89"/>
                  </a:lnTo>
                  <a:lnTo>
                    <a:pt x="329" y="86"/>
                  </a:lnTo>
                  <a:lnTo>
                    <a:pt x="329" y="84"/>
                  </a:lnTo>
                  <a:lnTo>
                    <a:pt x="329" y="83"/>
                  </a:lnTo>
                  <a:lnTo>
                    <a:pt x="329" y="81"/>
                  </a:lnTo>
                  <a:lnTo>
                    <a:pt x="329" y="80"/>
                  </a:lnTo>
                  <a:lnTo>
                    <a:pt x="329" y="77"/>
                  </a:lnTo>
                  <a:lnTo>
                    <a:pt x="329" y="75"/>
                  </a:lnTo>
                  <a:lnTo>
                    <a:pt x="328" y="74"/>
                  </a:lnTo>
                  <a:lnTo>
                    <a:pt x="328" y="73"/>
                  </a:lnTo>
                  <a:lnTo>
                    <a:pt x="328" y="71"/>
                  </a:lnTo>
                  <a:lnTo>
                    <a:pt x="328" y="70"/>
                  </a:lnTo>
                  <a:lnTo>
                    <a:pt x="328" y="68"/>
                  </a:lnTo>
                  <a:lnTo>
                    <a:pt x="327" y="67"/>
                  </a:lnTo>
                  <a:lnTo>
                    <a:pt x="327" y="65"/>
                  </a:lnTo>
                  <a:lnTo>
                    <a:pt x="327" y="63"/>
                  </a:lnTo>
                  <a:lnTo>
                    <a:pt x="327" y="62"/>
                  </a:lnTo>
                  <a:lnTo>
                    <a:pt x="327" y="60"/>
                  </a:lnTo>
                  <a:lnTo>
                    <a:pt x="326" y="59"/>
                  </a:lnTo>
                  <a:lnTo>
                    <a:pt x="326" y="58"/>
                  </a:lnTo>
                  <a:lnTo>
                    <a:pt x="326" y="56"/>
                  </a:lnTo>
                  <a:lnTo>
                    <a:pt x="325" y="55"/>
                  </a:lnTo>
                  <a:lnTo>
                    <a:pt x="325" y="54"/>
                  </a:lnTo>
                  <a:lnTo>
                    <a:pt x="325" y="52"/>
                  </a:lnTo>
                  <a:lnTo>
                    <a:pt x="325" y="51"/>
                  </a:lnTo>
                  <a:lnTo>
                    <a:pt x="323" y="49"/>
                  </a:lnTo>
                  <a:lnTo>
                    <a:pt x="323" y="48"/>
                  </a:lnTo>
                  <a:lnTo>
                    <a:pt x="323" y="47"/>
                  </a:lnTo>
                  <a:lnTo>
                    <a:pt x="322" y="45"/>
                  </a:lnTo>
                  <a:lnTo>
                    <a:pt x="322" y="44"/>
                  </a:lnTo>
                  <a:lnTo>
                    <a:pt x="322" y="43"/>
                  </a:lnTo>
                  <a:lnTo>
                    <a:pt x="322" y="42"/>
                  </a:lnTo>
                  <a:lnTo>
                    <a:pt x="321" y="41"/>
                  </a:lnTo>
                  <a:lnTo>
                    <a:pt x="321" y="40"/>
                  </a:lnTo>
                  <a:lnTo>
                    <a:pt x="320" y="39"/>
                  </a:lnTo>
                  <a:lnTo>
                    <a:pt x="320" y="38"/>
                  </a:lnTo>
                  <a:lnTo>
                    <a:pt x="320" y="37"/>
                  </a:lnTo>
                  <a:lnTo>
                    <a:pt x="320" y="35"/>
                  </a:lnTo>
                  <a:lnTo>
                    <a:pt x="319" y="34"/>
                  </a:lnTo>
                  <a:lnTo>
                    <a:pt x="318" y="33"/>
                  </a:lnTo>
                  <a:lnTo>
                    <a:pt x="318" y="32"/>
                  </a:lnTo>
                  <a:lnTo>
                    <a:pt x="317" y="31"/>
                  </a:lnTo>
                  <a:lnTo>
                    <a:pt x="317" y="30"/>
                  </a:lnTo>
                  <a:lnTo>
                    <a:pt x="316" y="30"/>
                  </a:lnTo>
                  <a:lnTo>
                    <a:pt x="316" y="29"/>
                  </a:lnTo>
                  <a:lnTo>
                    <a:pt x="316" y="28"/>
                  </a:lnTo>
                  <a:lnTo>
                    <a:pt x="314" y="28"/>
                  </a:lnTo>
                  <a:lnTo>
                    <a:pt x="313" y="28"/>
                  </a:lnTo>
                  <a:lnTo>
                    <a:pt x="313" y="27"/>
                  </a:lnTo>
                  <a:lnTo>
                    <a:pt x="313" y="26"/>
                  </a:lnTo>
                  <a:lnTo>
                    <a:pt x="312" y="26"/>
                  </a:lnTo>
                  <a:lnTo>
                    <a:pt x="311" y="25"/>
                  </a:lnTo>
                  <a:lnTo>
                    <a:pt x="310" y="24"/>
                  </a:lnTo>
                  <a:lnTo>
                    <a:pt x="309" y="24"/>
                  </a:lnTo>
                  <a:lnTo>
                    <a:pt x="309" y="23"/>
                  </a:lnTo>
                  <a:lnTo>
                    <a:pt x="308" y="22"/>
                  </a:lnTo>
                  <a:lnTo>
                    <a:pt x="307" y="22"/>
                  </a:lnTo>
                  <a:lnTo>
                    <a:pt x="304" y="20"/>
                  </a:lnTo>
                  <a:lnTo>
                    <a:pt x="304" y="19"/>
                  </a:lnTo>
                  <a:lnTo>
                    <a:pt x="303" y="19"/>
                  </a:lnTo>
                  <a:lnTo>
                    <a:pt x="302" y="19"/>
                  </a:lnTo>
                  <a:lnTo>
                    <a:pt x="302" y="18"/>
                  </a:lnTo>
                  <a:lnTo>
                    <a:pt x="301" y="18"/>
                  </a:lnTo>
                  <a:lnTo>
                    <a:pt x="300" y="17"/>
                  </a:lnTo>
                  <a:lnTo>
                    <a:pt x="299" y="17"/>
                  </a:lnTo>
                  <a:lnTo>
                    <a:pt x="298" y="16"/>
                  </a:lnTo>
                  <a:lnTo>
                    <a:pt x="296" y="15"/>
                  </a:lnTo>
                  <a:lnTo>
                    <a:pt x="295" y="15"/>
                  </a:lnTo>
                  <a:lnTo>
                    <a:pt x="294" y="15"/>
                  </a:lnTo>
                  <a:lnTo>
                    <a:pt x="293" y="14"/>
                  </a:lnTo>
                  <a:lnTo>
                    <a:pt x="292" y="14"/>
                  </a:lnTo>
                  <a:lnTo>
                    <a:pt x="292" y="13"/>
                  </a:lnTo>
                  <a:lnTo>
                    <a:pt x="291" y="13"/>
                  </a:lnTo>
                  <a:lnTo>
                    <a:pt x="290" y="13"/>
                  </a:lnTo>
                  <a:lnTo>
                    <a:pt x="289" y="13"/>
                  </a:lnTo>
                  <a:lnTo>
                    <a:pt x="289" y="12"/>
                  </a:lnTo>
                  <a:lnTo>
                    <a:pt x="287" y="12"/>
                  </a:lnTo>
                  <a:lnTo>
                    <a:pt x="286" y="11"/>
                  </a:lnTo>
                  <a:lnTo>
                    <a:pt x="285" y="11"/>
                  </a:lnTo>
                  <a:lnTo>
                    <a:pt x="282" y="10"/>
                  </a:lnTo>
                  <a:lnTo>
                    <a:pt x="281" y="9"/>
                  </a:lnTo>
                  <a:lnTo>
                    <a:pt x="278" y="9"/>
                  </a:lnTo>
                  <a:lnTo>
                    <a:pt x="277" y="8"/>
                  </a:lnTo>
                  <a:lnTo>
                    <a:pt x="275" y="8"/>
                  </a:lnTo>
                  <a:lnTo>
                    <a:pt x="273" y="6"/>
                  </a:lnTo>
                  <a:lnTo>
                    <a:pt x="271" y="6"/>
                  </a:lnTo>
                  <a:lnTo>
                    <a:pt x="268" y="6"/>
                  </a:lnTo>
                  <a:lnTo>
                    <a:pt x="266" y="5"/>
                  </a:lnTo>
                  <a:lnTo>
                    <a:pt x="265" y="5"/>
                  </a:lnTo>
                  <a:lnTo>
                    <a:pt x="263" y="5"/>
                  </a:lnTo>
                  <a:lnTo>
                    <a:pt x="261" y="4"/>
                  </a:lnTo>
                  <a:lnTo>
                    <a:pt x="258" y="4"/>
                  </a:lnTo>
                  <a:lnTo>
                    <a:pt x="255" y="4"/>
                  </a:lnTo>
                  <a:lnTo>
                    <a:pt x="253" y="4"/>
                  </a:lnTo>
                  <a:lnTo>
                    <a:pt x="250" y="4"/>
                  </a:lnTo>
                  <a:lnTo>
                    <a:pt x="248" y="4"/>
                  </a:lnTo>
                  <a:lnTo>
                    <a:pt x="246" y="3"/>
                  </a:lnTo>
                  <a:lnTo>
                    <a:pt x="244" y="3"/>
                  </a:lnTo>
                  <a:lnTo>
                    <a:pt x="241" y="3"/>
                  </a:lnTo>
                  <a:lnTo>
                    <a:pt x="238" y="3"/>
                  </a:lnTo>
                  <a:lnTo>
                    <a:pt x="236" y="3"/>
                  </a:lnTo>
                  <a:lnTo>
                    <a:pt x="234" y="3"/>
                  </a:lnTo>
                  <a:lnTo>
                    <a:pt x="230" y="3"/>
                  </a:lnTo>
                  <a:lnTo>
                    <a:pt x="228" y="3"/>
                  </a:lnTo>
                  <a:lnTo>
                    <a:pt x="226" y="2"/>
                  </a:lnTo>
                  <a:lnTo>
                    <a:pt x="223" y="2"/>
                  </a:lnTo>
                  <a:lnTo>
                    <a:pt x="220" y="2"/>
                  </a:lnTo>
                  <a:lnTo>
                    <a:pt x="218" y="2"/>
                  </a:lnTo>
                  <a:lnTo>
                    <a:pt x="216" y="2"/>
                  </a:lnTo>
                  <a:lnTo>
                    <a:pt x="213" y="2"/>
                  </a:lnTo>
                  <a:lnTo>
                    <a:pt x="212" y="2"/>
                  </a:lnTo>
                  <a:lnTo>
                    <a:pt x="211" y="2"/>
                  </a:lnTo>
                  <a:lnTo>
                    <a:pt x="210" y="2"/>
                  </a:lnTo>
                  <a:lnTo>
                    <a:pt x="210" y="1"/>
                  </a:lnTo>
                  <a:lnTo>
                    <a:pt x="209" y="1"/>
                  </a:lnTo>
                  <a:lnTo>
                    <a:pt x="208" y="1"/>
                  </a:lnTo>
                  <a:lnTo>
                    <a:pt x="207" y="1"/>
                  </a:lnTo>
                  <a:lnTo>
                    <a:pt x="207" y="0"/>
                  </a:lnTo>
                  <a:lnTo>
                    <a:pt x="205" y="0"/>
                  </a:lnTo>
                  <a:lnTo>
                    <a:pt x="204" y="0"/>
                  </a:lnTo>
                  <a:lnTo>
                    <a:pt x="203" y="0"/>
                  </a:lnTo>
                  <a:lnTo>
                    <a:pt x="201" y="0"/>
                  </a:lnTo>
                  <a:lnTo>
                    <a:pt x="200" y="0"/>
                  </a:lnTo>
                  <a:lnTo>
                    <a:pt x="199" y="0"/>
                  </a:lnTo>
                  <a:lnTo>
                    <a:pt x="198" y="0"/>
                  </a:lnTo>
                  <a:lnTo>
                    <a:pt x="197" y="0"/>
                  </a:lnTo>
                  <a:lnTo>
                    <a:pt x="195" y="0"/>
                  </a:lnTo>
                  <a:lnTo>
                    <a:pt x="194" y="0"/>
                  </a:lnTo>
                  <a:lnTo>
                    <a:pt x="193" y="0"/>
                  </a:lnTo>
                  <a:lnTo>
                    <a:pt x="192" y="0"/>
                  </a:lnTo>
                  <a:lnTo>
                    <a:pt x="191" y="0"/>
                  </a:lnTo>
                  <a:lnTo>
                    <a:pt x="190" y="0"/>
                  </a:lnTo>
                  <a:lnTo>
                    <a:pt x="189" y="0"/>
                  </a:lnTo>
                  <a:lnTo>
                    <a:pt x="188" y="0"/>
                  </a:lnTo>
                  <a:lnTo>
                    <a:pt x="186" y="0"/>
                  </a:lnTo>
                  <a:lnTo>
                    <a:pt x="185" y="0"/>
                  </a:lnTo>
                  <a:lnTo>
                    <a:pt x="184" y="0"/>
                  </a:lnTo>
                  <a:lnTo>
                    <a:pt x="183" y="0"/>
                  </a:lnTo>
                  <a:lnTo>
                    <a:pt x="182" y="0"/>
                  </a:lnTo>
                  <a:lnTo>
                    <a:pt x="181" y="0"/>
                  </a:lnTo>
                  <a:lnTo>
                    <a:pt x="180" y="0"/>
                  </a:lnTo>
                  <a:lnTo>
                    <a:pt x="179" y="0"/>
                  </a:lnTo>
                  <a:lnTo>
                    <a:pt x="177" y="0"/>
                  </a:lnTo>
                  <a:lnTo>
                    <a:pt x="172" y="0"/>
                  </a:lnTo>
                  <a:lnTo>
                    <a:pt x="170" y="0"/>
                  </a:lnTo>
                  <a:lnTo>
                    <a:pt x="168" y="0"/>
                  </a:lnTo>
                  <a:lnTo>
                    <a:pt x="166" y="0"/>
                  </a:lnTo>
                  <a:lnTo>
                    <a:pt x="165" y="0"/>
                  </a:lnTo>
                  <a:lnTo>
                    <a:pt x="163" y="0"/>
                  </a:lnTo>
                  <a:lnTo>
                    <a:pt x="162" y="1"/>
                  </a:lnTo>
                  <a:lnTo>
                    <a:pt x="161" y="1"/>
                  </a:lnTo>
                  <a:lnTo>
                    <a:pt x="158" y="1"/>
                  </a:lnTo>
                  <a:lnTo>
                    <a:pt x="156" y="1"/>
                  </a:lnTo>
                  <a:lnTo>
                    <a:pt x="155" y="1"/>
                  </a:lnTo>
                  <a:lnTo>
                    <a:pt x="154" y="2"/>
                  </a:lnTo>
                  <a:lnTo>
                    <a:pt x="153" y="2"/>
                  </a:lnTo>
                  <a:lnTo>
                    <a:pt x="152" y="2"/>
                  </a:lnTo>
                  <a:lnTo>
                    <a:pt x="150" y="2"/>
                  </a:lnTo>
                  <a:lnTo>
                    <a:pt x="149" y="2"/>
                  </a:lnTo>
                  <a:lnTo>
                    <a:pt x="149" y="3"/>
                  </a:lnTo>
                  <a:lnTo>
                    <a:pt x="148" y="3"/>
                  </a:lnTo>
                  <a:lnTo>
                    <a:pt x="148" y="4"/>
                  </a:lnTo>
                  <a:lnTo>
                    <a:pt x="147" y="4"/>
                  </a:lnTo>
                  <a:lnTo>
                    <a:pt x="146" y="4"/>
                  </a:lnTo>
                  <a:lnTo>
                    <a:pt x="145" y="5"/>
                  </a:lnTo>
                  <a:lnTo>
                    <a:pt x="144" y="6"/>
                  </a:lnTo>
                  <a:lnTo>
                    <a:pt x="143" y="6"/>
                  </a:lnTo>
                  <a:lnTo>
                    <a:pt x="141" y="6"/>
                  </a:lnTo>
                  <a:lnTo>
                    <a:pt x="140" y="6"/>
                  </a:lnTo>
                  <a:lnTo>
                    <a:pt x="139" y="6"/>
                  </a:lnTo>
                  <a:lnTo>
                    <a:pt x="138" y="6"/>
                  </a:lnTo>
                  <a:lnTo>
                    <a:pt x="137" y="8"/>
                  </a:lnTo>
                  <a:lnTo>
                    <a:pt x="136" y="8"/>
                  </a:lnTo>
                  <a:lnTo>
                    <a:pt x="135" y="8"/>
                  </a:lnTo>
                  <a:lnTo>
                    <a:pt x="134" y="8"/>
                  </a:lnTo>
                  <a:lnTo>
                    <a:pt x="132" y="8"/>
                  </a:lnTo>
                  <a:lnTo>
                    <a:pt x="131" y="8"/>
                  </a:lnTo>
                  <a:lnTo>
                    <a:pt x="130" y="8"/>
                  </a:lnTo>
                  <a:lnTo>
                    <a:pt x="129" y="8"/>
                  </a:lnTo>
                  <a:lnTo>
                    <a:pt x="128" y="8"/>
                  </a:lnTo>
                  <a:lnTo>
                    <a:pt x="127" y="8"/>
                  </a:lnTo>
                  <a:lnTo>
                    <a:pt x="126" y="8"/>
                  </a:lnTo>
                  <a:lnTo>
                    <a:pt x="125" y="8"/>
                  </a:lnTo>
                  <a:lnTo>
                    <a:pt x="124" y="8"/>
                  </a:lnTo>
                  <a:lnTo>
                    <a:pt x="122" y="8"/>
                  </a:lnTo>
                  <a:lnTo>
                    <a:pt x="121" y="8"/>
                  </a:lnTo>
                  <a:lnTo>
                    <a:pt x="120" y="8"/>
                  </a:lnTo>
                  <a:lnTo>
                    <a:pt x="119" y="8"/>
                  </a:lnTo>
                  <a:lnTo>
                    <a:pt x="118" y="8"/>
                  </a:lnTo>
                  <a:lnTo>
                    <a:pt x="117" y="8"/>
                  </a:lnTo>
                  <a:lnTo>
                    <a:pt x="116" y="8"/>
                  </a:lnTo>
                  <a:lnTo>
                    <a:pt x="115" y="9"/>
                  </a:lnTo>
                  <a:lnTo>
                    <a:pt x="111" y="9"/>
                  </a:lnTo>
                  <a:lnTo>
                    <a:pt x="110" y="9"/>
                  </a:lnTo>
                  <a:lnTo>
                    <a:pt x="109" y="9"/>
                  </a:lnTo>
                  <a:lnTo>
                    <a:pt x="108" y="9"/>
                  </a:lnTo>
                  <a:lnTo>
                    <a:pt x="107" y="9"/>
                  </a:lnTo>
                  <a:lnTo>
                    <a:pt x="106" y="9"/>
                  </a:lnTo>
                  <a:lnTo>
                    <a:pt x="104" y="9"/>
                  </a:lnTo>
                  <a:lnTo>
                    <a:pt x="102" y="9"/>
                  </a:lnTo>
                  <a:lnTo>
                    <a:pt x="101" y="9"/>
                  </a:lnTo>
                  <a:lnTo>
                    <a:pt x="100" y="9"/>
                  </a:lnTo>
                  <a:lnTo>
                    <a:pt x="99" y="9"/>
                  </a:lnTo>
                  <a:lnTo>
                    <a:pt x="98" y="9"/>
                  </a:lnTo>
                  <a:lnTo>
                    <a:pt x="97" y="9"/>
                  </a:lnTo>
                  <a:lnTo>
                    <a:pt x="95" y="9"/>
                  </a:lnTo>
                  <a:lnTo>
                    <a:pt x="93" y="9"/>
                  </a:lnTo>
                  <a:lnTo>
                    <a:pt x="92" y="9"/>
                  </a:lnTo>
                  <a:lnTo>
                    <a:pt x="91" y="9"/>
                  </a:lnTo>
                  <a:lnTo>
                    <a:pt x="90" y="9"/>
                  </a:lnTo>
                  <a:lnTo>
                    <a:pt x="89" y="9"/>
                  </a:lnTo>
                  <a:lnTo>
                    <a:pt x="88" y="9"/>
                  </a:lnTo>
                  <a:lnTo>
                    <a:pt x="86" y="9"/>
                  </a:lnTo>
                  <a:lnTo>
                    <a:pt x="84" y="9"/>
                  </a:lnTo>
                  <a:lnTo>
                    <a:pt x="83" y="9"/>
                  </a:lnTo>
                  <a:lnTo>
                    <a:pt x="82" y="9"/>
                  </a:lnTo>
                  <a:lnTo>
                    <a:pt x="81" y="9"/>
                  </a:lnTo>
                  <a:lnTo>
                    <a:pt x="80" y="9"/>
                  </a:lnTo>
                  <a:lnTo>
                    <a:pt x="79" y="9"/>
                  </a:lnTo>
                  <a:lnTo>
                    <a:pt x="77" y="9"/>
                  </a:lnTo>
                  <a:lnTo>
                    <a:pt x="76" y="9"/>
                  </a:lnTo>
                  <a:lnTo>
                    <a:pt x="75" y="9"/>
                  </a:lnTo>
                  <a:lnTo>
                    <a:pt x="74" y="9"/>
                  </a:lnTo>
                  <a:lnTo>
                    <a:pt x="72" y="9"/>
                  </a:lnTo>
                  <a:lnTo>
                    <a:pt x="71" y="9"/>
                  </a:lnTo>
                  <a:lnTo>
                    <a:pt x="70" y="9"/>
                  </a:lnTo>
                  <a:lnTo>
                    <a:pt x="68" y="9"/>
                  </a:lnTo>
                  <a:lnTo>
                    <a:pt x="67" y="9"/>
                  </a:lnTo>
                  <a:lnTo>
                    <a:pt x="66" y="9"/>
                  </a:lnTo>
                  <a:lnTo>
                    <a:pt x="65" y="9"/>
                  </a:lnTo>
                  <a:lnTo>
                    <a:pt x="64" y="9"/>
                  </a:lnTo>
                  <a:lnTo>
                    <a:pt x="63" y="9"/>
                  </a:lnTo>
                  <a:lnTo>
                    <a:pt x="62" y="9"/>
                  </a:lnTo>
                  <a:lnTo>
                    <a:pt x="61" y="9"/>
                  </a:lnTo>
                  <a:lnTo>
                    <a:pt x="60" y="9"/>
                  </a:lnTo>
                  <a:lnTo>
                    <a:pt x="58" y="9"/>
                  </a:lnTo>
                  <a:lnTo>
                    <a:pt x="57" y="9"/>
                  </a:lnTo>
                  <a:lnTo>
                    <a:pt x="56" y="9"/>
                  </a:lnTo>
                  <a:lnTo>
                    <a:pt x="55" y="9"/>
                  </a:lnTo>
                  <a:lnTo>
                    <a:pt x="54" y="9"/>
                  </a:lnTo>
                  <a:lnTo>
                    <a:pt x="53" y="9"/>
                  </a:lnTo>
                  <a:lnTo>
                    <a:pt x="52" y="9"/>
                  </a:lnTo>
                  <a:lnTo>
                    <a:pt x="51" y="9"/>
                  </a:lnTo>
                  <a:lnTo>
                    <a:pt x="49" y="9"/>
                  </a:lnTo>
                  <a:lnTo>
                    <a:pt x="48" y="9"/>
                  </a:lnTo>
                  <a:lnTo>
                    <a:pt x="46" y="9"/>
                  </a:lnTo>
                  <a:lnTo>
                    <a:pt x="44" y="9"/>
                  </a:lnTo>
                  <a:lnTo>
                    <a:pt x="43" y="9"/>
                  </a:lnTo>
                  <a:lnTo>
                    <a:pt x="42" y="9"/>
                  </a:lnTo>
                  <a:lnTo>
                    <a:pt x="39" y="8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5" y="8"/>
                  </a:lnTo>
                  <a:lnTo>
                    <a:pt x="34" y="8"/>
                  </a:lnTo>
                  <a:lnTo>
                    <a:pt x="33" y="8"/>
                  </a:lnTo>
                  <a:lnTo>
                    <a:pt x="31" y="8"/>
                  </a:lnTo>
                  <a:lnTo>
                    <a:pt x="30" y="8"/>
                  </a:lnTo>
                  <a:lnTo>
                    <a:pt x="28" y="8"/>
                  </a:lnTo>
                  <a:lnTo>
                    <a:pt x="27" y="8"/>
                  </a:lnTo>
                  <a:lnTo>
                    <a:pt x="26" y="8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1" y="8"/>
                  </a:lnTo>
                  <a:lnTo>
                    <a:pt x="19" y="6"/>
                  </a:lnTo>
                  <a:lnTo>
                    <a:pt x="18" y="6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5" y="6"/>
                  </a:lnTo>
                  <a:lnTo>
                    <a:pt x="12" y="5"/>
                  </a:lnTo>
                  <a:lnTo>
                    <a:pt x="11" y="5"/>
                  </a:lnTo>
                  <a:lnTo>
                    <a:pt x="10" y="5"/>
                  </a:lnTo>
                  <a:lnTo>
                    <a:pt x="9" y="4"/>
                  </a:lnTo>
                  <a:lnTo>
                    <a:pt x="8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4" y="2"/>
                  </a:lnTo>
                  <a:lnTo>
                    <a:pt x="3" y="2"/>
                  </a:lnTo>
                  <a:lnTo>
                    <a:pt x="2" y="2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5"/>
                  </a:lnTo>
                  <a:lnTo>
                    <a:pt x="1" y="9"/>
                  </a:lnTo>
                  <a:lnTo>
                    <a:pt x="1" y="11"/>
                  </a:lnTo>
                  <a:lnTo>
                    <a:pt x="1" y="13"/>
                  </a:lnTo>
                  <a:lnTo>
                    <a:pt x="1" y="15"/>
                  </a:lnTo>
                  <a:lnTo>
                    <a:pt x="1" y="17"/>
                  </a:lnTo>
                  <a:lnTo>
                    <a:pt x="1" y="18"/>
                  </a:lnTo>
                  <a:lnTo>
                    <a:pt x="2" y="20"/>
                  </a:lnTo>
                  <a:lnTo>
                    <a:pt x="2" y="22"/>
                  </a:lnTo>
                  <a:lnTo>
                    <a:pt x="2" y="24"/>
                  </a:lnTo>
                  <a:lnTo>
                    <a:pt x="3" y="25"/>
                  </a:lnTo>
                  <a:lnTo>
                    <a:pt x="3" y="26"/>
                  </a:lnTo>
                  <a:lnTo>
                    <a:pt x="3" y="27"/>
                  </a:lnTo>
                  <a:lnTo>
                    <a:pt x="3" y="28"/>
                  </a:lnTo>
                  <a:lnTo>
                    <a:pt x="4" y="29"/>
                  </a:lnTo>
                  <a:lnTo>
                    <a:pt x="4" y="30"/>
                  </a:lnTo>
                  <a:lnTo>
                    <a:pt x="6" y="31"/>
                  </a:lnTo>
                  <a:lnTo>
                    <a:pt x="6" y="32"/>
                  </a:lnTo>
                  <a:lnTo>
                    <a:pt x="6" y="33"/>
                  </a:lnTo>
                  <a:lnTo>
                    <a:pt x="7" y="34"/>
                  </a:lnTo>
                  <a:lnTo>
                    <a:pt x="8" y="35"/>
                  </a:lnTo>
                  <a:lnTo>
                    <a:pt x="8" y="37"/>
                  </a:lnTo>
                  <a:lnTo>
                    <a:pt x="8" y="38"/>
                  </a:lnTo>
                  <a:lnTo>
                    <a:pt x="9" y="39"/>
                  </a:lnTo>
                  <a:lnTo>
                    <a:pt x="9" y="40"/>
                  </a:lnTo>
                  <a:lnTo>
                    <a:pt x="10" y="41"/>
                  </a:lnTo>
                  <a:lnTo>
                    <a:pt x="10" y="42"/>
                  </a:lnTo>
                  <a:lnTo>
                    <a:pt x="10" y="43"/>
                  </a:lnTo>
                  <a:lnTo>
                    <a:pt x="11" y="44"/>
                  </a:lnTo>
                  <a:lnTo>
                    <a:pt x="11" y="45"/>
                  </a:lnTo>
                  <a:lnTo>
                    <a:pt x="11" y="46"/>
                  </a:lnTo>
                  <a:lnTo>
                    <a:pt x="11" y="47"/>
                  </a:lnTo>
                  <a:lnTo>
                    <a:pt x="11" y="48"/>
                  </a:lnTo>
                  <a:lnTo>
                    <a:pt x="12" y="49"/>
                  </a:lnTo>
                  <a:lnTo>
                    <a:pt x="12" y="52"/>
                  </a:lnTo>
                  <a:lnTo>
                    <a:pt x="12" y="53"/>
                  </a:lnTo>
                  <a:lnTo>
                    <a:pt x="12" y="54"/>
                  </a:lnTo>
                  <a:lnTo>
                    <a:pt x="12" y="55"/>
                  </a:lnTo>
                  <a:lnTo>
                    <a:pt x="12" y="56"/>
                  </a:lnTo>
                  <a:lnTo>
                    <a:pt x="12" y="57"/>
                  </a:lnTo>
                  <a:lnTo>
                    <a:pt x="12" y="58"/>
                  </a:lnTo>
                  <a:lnTo>
                    <a:pt x="12" y="59"/>
                  </a:lnTo>
                  <a:lnTo>
                    <a:pt x="12" y="60"/>
                  </a:lnTo>
                  <a:lnTo>
                    <a:pt x="12" y="61"/>
                  </a:lnTo>
                  <a:lnTo>
                    <a:pt x="12" y="62"/>
                  </a:lnTo>
                  <a:lnTo>
                    <a:pt x="12" y="65"/>
                  </a:lnTo>
                  <a:lnTo>
                    <a:pt x="12" y="66"/>
                  </a:lnTo>
                  <a:lnTo>
                    <a:pt x="12" y="67"/>
                  </a:lnTo>
                  <a:lnTo>
                    <a:pt x="12" y="69"/>
                  </a:lnTo>
                  <a:lnTo>
                    <a:pt x="12" y="70"/>
                  </a:lnTo>
                  <a:lnTo>
                    <a:pt x="12" y="71"/>
                  </a:lnTo>
                  <a:lnTo>
                    <a:pt x="12" y="73"/>
                  </a:lnTo>
                  <a:lnTo>
                    <a:pt x="12" y="74"/>
                  </a:lnTo>
                  <a:lnTo>
                    <a:pt x="12" y="75"/>
                  </a:lnTo>
                  <a:lnTo>
                    <a:pt x="12" y="77"/>
                  </a:lnTo>
                  <a:lnTo>
                    <a:pt x="12" y="81"/>
                  </a:lnTo>
                  <a:lnTo>
                    <a:pt x="12" y="82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7"/>
                  </a:lnTo>
                  <a:lnTo>
                    <a:pt x="12" y="88"/>
                  </a:lnTo>
                  <a:lnTo>
                    <a:pt x="12" y="90"/>
                  </a:lnTo>
                  <a:lnTo>
                    <a:pt x="12" y="91"/>
                  </a:lnTo>
                  <a:lnTo>
                    <a:pt x="12" y="94"/>
                  </a:lnTo>
                  <a:lnTo>
                    <a:pt x="12" y="95"/>
                  </a:lnTo>
                  <a:lnTo>
                    <a:pt x="12" y="97"/>
                  </a:lnTo>
                  <a:lnTo>
                    <a:pt x="12" y="98"/>
                  </a:lnTo>
                  <a:lnTo>
                    <a:pt x="12" y="99"/>
                  </a:lnTo>
                  <a:lnTo>
                    <a:pt x="12" y="101"/>
                  </a:lnTo>
                  <a:lnTo>
                    <a:pt x="12" y="103"/>
                  </a:lnTo>
                  <a:lnTo>
                    <a:pt x="12" y="104"/>
                  </a:lnTo>
                  <a:lnTo>
                    <a:pt x="12" y="105"/>
                  </a:lnTo>
                  <a:lnTo>
                    <a:pt x="11" y="108"/>
                  </a:lnTo>
                  <a:lnTo>
                    <a:pt x="11" y="109"/>
                  </a:lnTo>
                  <a:lnTo>
                    <a:pt x="11" y="110"/>
                  </a:lnTo>
                  <a:lnTo>
                    <a:pt x="11" y="112"/>
                  </a:lnTo>
                  <a:lnTo>
                    <a:pt x="11" y="113"/>
                  </a:lnTo>
                  <a:lnTo>
                    <a:pt x="11" y="115"/>
                  </a:lnTo>
                  <a:lnTo>
                    <a:pt x="11" y="116"/>
                  </a:lnTo>
                  <a:lnTo>
                    <a:pt x="11" y="118"/>
                  </a:lnTo>
                  <a:lnTo>
                    <a:pt x="11" y="119"/>
                  </a:lnTo>
                  <a:lnTo>
                    <a:pt x="11" y="120"/>
                  </a:lnTo>
                  <a:lnTo>
                    <a:pt x="11" y="123"/>
                  </a:lnTo>
                  <a:lnTo>
                    <a:pt x="11" y="124"/>
                  </a:lnTo>
                  <a:lnTo>
                    <a:pt x="11" y="125"/>
                  </a:lnTo>
                  <a:lnTo>
                    <a:pt x="11" y="127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66" name="Freeform 30"/>
            <p:cNvSpPr>
              <a:spLocks/>
            </p:cNvSpPr>
            <p:nvPr/>
          </p:nvSpPr>
          <p:spPr bwMode="auto">
            <a:xfrm>
              <a:off x="2299" y="3569"/>
              <a:ext cx="95" cy="78"/>
            </a:xfrm>
            <a:custGeom>
              <a:avLst/>
              <a:gdLst/>
              <a:ahLst/>
              <a:cxnLst>
                <a:cxn ang="0">
                  <a:pos x="59" y="9"/>
                </a:cxn>
                <a:cxn ang="0">
                  <a:pos x="65" y="2"/>
                </a:cxn>
                <a:cxn ang="0">
                  <a:pos x="72" y="0"/>
                </a:cxn>
                <a:cxn ang="0">
                  <a:pos x="77" y="0"/>
                </a:cxn>
                <a:cxn ang="0">
                  <a:pos x="81" y="2"/>
                </a:cxn>
                <a:cxn ang="0">
                  <a:pos x="86" y="6"/>
                </a:cxn>
                <a:cxn ang="0">
                  <a:pos x="89" y="13"/>
                </a:cxn>
                <a:cxn ang="0">
                  <a:pos x="93" y="19"/>
                </a:cxn>
                <a:cxn ang="0">
                  <a:pos x="94" y="23"/>
                </a:cxn>
                <a:cxn ang="0">
                  <a:pos x="95" y="28"/>
                </a:cxn>
                <a:cxn ang="0">
                  <a:pos x="96" y="32"/>
                </a:cxn>
                <a:cxn ang="0">
                  <a:pos x="97" y="36"/>
                </a:cxn>
                <a:cxn ang="0">
                  <a:pos x="97" y="41"/>
                </a:cxn>
                <a:cxn ang="0">
                  <a:pos x="99" y="45"/>
                </a:cxn>
                <a:cxn ang="0">
                  <a:pos x="100" y="49"/>
                </a:cxn>
                <a:cxn ang="0">
                  <a:pos x="102" y="54"/>
                </a:cxn>
                <a:cxn ang="0">
                  <a:pos x="105" y="59"/>
                </a:cxn>
                <a:cxn ang="0">
                  <a:pos x="107" y="64"/>
                </a:cxn>
                <a:cxn ang="0">
                  <a:pos x="109" y="68"/>
                </a:cxn>
                <a:cxn ang="0">
                  <a:pos x="112" y="73"/>
                </a:cxn>
                <a:cxn ang="0">
                  <a:pos x="113" y="77"/>
                </a:cxn>
                <a:cxn ang="0">
                  <a:pos x="114" y="81"/>
                </a:cxn>
                <a:cxn ang="0">
                  <a:pos x="113" y="84"/>
                </a:cxn>
                <a:cxn ang="0">
                  <a:pos x="112" y="89"/>
                </a:cxn>
                <a:cxn ang="0">
                  <a:pos x="109" y="91"/>
                </a:cxn>
                <a:cxn ang="0">
                  <a:pos x="106" y="93"/>
                </a:cxn>
                <a:cxn ang="0">
                  <a:pos x="102" y="94"/>
                </a:cxn>
                <a:cxn ang="0">
                  <a:pos x="97" y="95"/>
                </a:cxn>
                <a:cxn ang="0">
                  <a:pos x="93" y="95"/>
                </a:cxn>
                <a:cxn ang="0">
                  <a:pos x="87" y="94"/>
                </a:cxn>
                <a:cxn ang="0">
                  <a:pos x="82" y="94"/>
                </a:cxn>
                <a:cxn ang="0">
                  <a:pos x="79" y="92"/>
                </a:cxn>
                <a:cxn ang="0">
                  <a:pos x="76" y="91"/>
                </a:cxn>
                <a:cxn ang="0">
                  <a:pos x="70" y="88"/>
                </a:cxn>
                <a:cxn ang="0">
                  <a:pos x="65" y="83"/>
                </a:cxn>
                <a:cxn ang="0">
                  <a:pos x="61" y="80"/>
                </a:cxn>
                <a:cxn ang="0">
                  <a:pos x="59" y="77"/>
                </a:cxn>
                <a:cxn ang="0">
                  <a:pos x="54" y="75"/>
                </a:cxn>
                <a:cxn ang="0">
                  <a:pos x="50" y="72"/>
                </a:cxn>
                <a:cxn ang="0">
                  <a:pos x="44" y="68"/>
                </a:cxn>
                <a:cxn ang="0">
                  <a:pos x="40" y="67"/>
                </a:cxn>
                <a:cxn ang="0">
                  <a:pos x="35" y="66"/>
                </a:cxn>
                <a:cxn ang="0">
                  <a:pos x="30" y="65"/>
                </a:cxn>
                <a:cxn ang="0">
                  <a:pos x="24" y="64"/>
                </a:cxn>
                <a:cxn ang="0">
                  <a:pos x="19" y="63"/>
                </a:cxn>
                <a:cxn ang="0">
                  <a:pos x="15" y="62"/>
                </a:cxn>
                <a:cxn ang="0">
                  <a:pos x="10" y="60"/>
                </a:cxn>
                <a:cxn ang="0">
                  <a:pos x="7" y="57"/>
                </a:cxn>
                <a:cxn ang="0">
                  <a:pos x="3" y="54"/>
                </a:cxn>
                <a:cxn ang="0">
                  <a:pos x="1" y="50"/>
                </a:cxn>
                <a:cxn ang="0">
                  <a:pos x="0" y="46"/>
                </a:cxn>
                <a:cxn ang="0">
                  <a:pos x="0" y="42"/>
                </a:cxn>
                <a:cxn ang="0">
                  <a:pos x="2" y="39"/>
                </a:cxn>
                <a:cxn ang="0">
                  <a:pos x="7" y="36"/>
                </a:cxn>
                <a:cxn ang="0">
                  <a:pos x="11" y="34"/>
                </a:cxn>
                <a:cxn ang="0">
                  <a:pos x="16" y="32"/>
                </a:cxn>
                <a:cxn ang="0">
                  <a:pos x="21" y="30"/>
                </a:cxn>
                <a:cxn ang="0">
                  <a:pos x="28" y="27"/>
                </a:cxn>
                <a:cxn ang="0">
                  <a:pos x="37" y="23"/>
                </a:cxn>
                <a:cxn ang="0">
                  <a:pos x="49" y="18"/>
                </a:cxn>
              </a:cxnLst>
              <a:rect l="0" t="0" r="r" b="b"/>
              <a:pathLst>
                <a:path w="115" h="96">
                  <a:moveTo>
                    <a:pt x="51" y="18"/>
                  </a:moveTo>
                  <a:lnTo>
                    <a:pt x="54" y="13"/>
                  </a:lnTo>
                  <a:lnTo>
                    <a:pt x="56" y="11"/>
                  </a:lnTo>
                  <a:lnTo>
                    <a:pt x="59" y="9"/>
                  </a:lnTo>
                  <a:lnTo>
                    <a:pt x="60" y="6"/>
                  </a:lnTo>
                  <a:lnTo>
                    <a:pt x="62" y="5"/>
                  </a:lnTo>
                  <a:lnTo>
                    <a:pt x="63" y="4"/>
                  </a:lnTo>
                  <a:lnTo>
                    <a:pt x="65" y="2"/>
                  </a:lnTo>
                  <a:lnTo>
                    <a:pt x="68" y="2"/>
                  </a:lnTo>
                  <a:lnTo>
                    <a:pt x="69" y="1"/>
                  </a:lnTo>
                  <a:lnTo>
                    <a:pt x="70" y="0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7" y="0"/>
                  </a:lnTo>
                  <a:lnTo>
                    <a:pt x="78" y="0"/>
                  </a:lnTo>
                  <a:lnTo>
                    <a:pt x="79" y="1"/>
                  </a:lnTo>
                  <a:lnTo>
                    <a:pt x="80" y="2"/>
                  </a:lnTo>
                  <a:lnTo>
                    <a:pt x="81" y="2"/>
                  </a:lnTo>
                  <a:lnTo>
                    <a:pt x="82" y="3"/>
                  </a:lnTo>
                  <a:lnTo>
                    <a:pt x="84" y="4"/>
                  </a:lnTo>
                  <a:lnTo>
                    <a:pt x="85" y="6"/>
                  </a:lnTo>
                  <a:lnTo>
                    <a:pt x="86" y="6"/>
                  </a:lnTo>
                  <a:lnTo>
                    <a:pt x="87" y="9"/>
                  </a:lnTo>
                  <a:lnTo>
                    <a:pt x="88" y="11"/>
                  </a:lnTo>
                  <a:lnTo>
                    <a:pt x="88" y="12"/>
                  </a:lnTo>
                  <a:lnTo>
                    <a:pt x="89" y="13"/>
                  </a:lnTo>
                  <a:lnTo>
                    <a:pt x="90" y="14"/>
                  </a:lnTo>
                  <a:lnTo>
                    <a:pt x="90" y="15"/>
                  </a:lnTo>
                  <a:lnTo>
                    <a:pt x="91" y="17"/>
                  </a:lnTo>
                  <a:lnTo>
                    <a:pt x="93" y="19"/>
                  </a:lnTo>
                  <a:lnTo>
                    <a:pt x="93" y="20"/>
                  </a:lnTo>
                  <a:lnTo>
                    <a:pt x="93" y="21"/>
                  </a:lnTo>
                  <a:lnTo>
                    <a:pt x="94" y="22"/>
                  </a:lnTo>
                  <a:lnTo>
                    <a:pt x="94" y="23"/>
                  </a:lnTo>
                  <a:lnTo>
                    <a:pt x="94" y="25"/>
                  </a:lnTo>
                  <a:lnTo>
                    <a:pt x="95" y="26"/>
                  </a:lnTo>
                  <a:lnTo>
                    <a:pt x="95" y="27"/>
                  </a:lnTo>
                  <a:lnTo>
                    <a:pt x="95" y="28"/>
                  </a:lnTo>
                  <a:lnTo>
                    <a:pt x="95" y="29"/>
                  </a:lnTo>
                  <a:lnTo>
                    <a:pt x="95" y="30"/>
                  </a:lnTo>
                  <a:lnTo>
                    <a:pt x="96" y="31"/>
                  </a:lnTo>
                  <a:lnTo>
                    <a:pt x="96" y="32"/>
                  </a:lnTo>
                  <a:lnTo>
                    <a:pt x="96" y="33"/>
                  </a:lnTo>
                  <a:lnTo>
                    <a:pt x="96" y="34"/>
                  </a:lnTo>
                  <a:lnTo>
                    <a:pt x="97" y="35"/>
                  </a:lnTo>
                  <a:lnTo>
                    <a:pt x="97" y="36"/>
                  </a:lnTo>
                  <a:lnTo>
                    <a:pt x="97" y="37"/>
                  </a:lnTo>
                  <a:lnTo>
                    <a:pt x="97" y="38"/>
                  </a:lnTo>
                  <a:lnTo>
                    <a:pt x="97" y="39"/>
                  </a:lnTo>
                  <a:lnTo>
                    <a:pt x="97" y="41"/>
                  </a:lnTo>
                  <a:lnTo>
                    <a:pt x="98" y="42"/>
                  </a:lnTo>
                  <a:lnTo>
                    <a:pt x="98" y="43"/>
                  </a:lnTo>
                  <a:lnTo>
                    <a:pt x="98" y="45"/>
                  </a:lnTo>
                  <a:lnTo>
                    <a:pt x="99" y="45"/>
                  </a:lnTo>
                  <a:lnTo>
                    <a:pt x="99" y="46"/>
                  </a:lnTo>
                  <a:lnTo>
                    <a:pt x="99" y="47"/>
                  </a:lnTo>
                  <a:lnTo>
                    <a:pt x="99" y="48"/>
                  </a:lnTo>
                  <a:lnTo>
                    <a:pt x="100" y="49"/>
                  </a:lnTo>
                  <a:lnTo>
                    <a:pt x="100" y="51"/>
                  </a:lnTo>
                  <a:lnTo>
                    <a:pt x="102" y="52"/>
                  </a:lnTo>
                  <a:lnTo>
                    <a:pt x="102" y="53"/>
                  </a:lnTo>
                  <a:lnTo>
                    <a:pt x="102" y="54"/>
                  </a:lnTo>
                  <a:lnTo>
                    <a:pt x="103" y="56"/>
                  </a:lnTo>
                  <a:lnTo>
                    <a:pt x="104" y="57"/>
                  </a:lnTo>
                  <a:lnTo>
                    <a:pt x="104" y="58"/>
                  </a:lnTo>
                  <a:lnTo>
                    <a:pt x="105" y="59"/>
                  </a:lnTo>
                  <a:lnTo>
                    <a:pt x="105" y="60"/>
                  </a:lnTo>
                  <a:lnTo>
                    <a:pt x="106" y="61"/>
                  </a:lnTo>
                  <a:lnTo>
                    <a:pt x="106" y="62"/>
                  </a:lnTo>
                  <a:lnTo>
                    <a:pt x="107" y="64"/>
                  </a:lnTo>
                  <a:lnTo>
                    <a:pt x="108" y="65"/>
                  </a:lnTo>
                  <a:lnTo>
                    <a:pt x="108" y="66"/>
                  </a:lnTo>
                  <a:lnTo>
                    <a:pt x="108" y="67"/>
                  </a:lnTo>
                  <a:lnTo>
                    <a:pt x="109" y="68"/>
                  </a:lnTo>
                  <a:lnTo>
                    <a:pt x="111" y="69"/>
                  </a:lnTo>
                  <a:lnTo>
                    <a:pt x="111" y="70"/>
                  </a:lnTo>
                  <a:lnTo>
                    <a:pt x="111" y="72"/>
                  </a:lnTo>
                  <a:lnTo>
                    <a:pt x="112" y="73"/>
                  </a:lnTo>
                  <a:lnTo>
                    <a:pt x="112" y="74"/>
                  </a:lnTo>
                  <a:lnTo>
                    <a:pt x="113" y="75"/>
                  </a:lnTo>
                  <a:lnTo>
                    <a:pt x="113" y="76"/>
                  </a:lnTo>
                  <a:lnTo>
                    <a:pt x="113" y="77"/>
                  </a:lnTo>
                  <a:lnTo>
                    <a:pt x="113" y="78"/>
                  </a:lnTo>
                  <a:lnTo>
                    <a:pt x="113" y="79"/>
                  </a:lnTo>
                  <a:lnTo>
                    <a:pt x="114" y="80"/>
                  </a:lnTo>
                  <a:lnTo>
                    <a:pt x="114" y="81"/>
                  </a:lnTo>
                  <a:lnTo>
                    <a:pt x="114" y="82"/>
                  </a:lnTo>
                  <a:lnTo>
                    <a:pt x="114" y="83"/>
                  </a:lnTo>
                  <a:lnTo>
                    <a:pt x="113" y="83"/>
                  </a:lnTo>
                  <a:lnTo>
                    <a:pt x="113" y="84"/>
                  </a:lnTo>
                  <a:lnTo>
                    <a:pt x="113" y="85"/>
                  </a:lnTo>
                  <a:lnTo>
                    <a:pt x="113" y="86"/>
                  </a:lnTo>
                  <a:lnTo>
                    <a:pt x="112" y="88"/>
                  </a:lnTo>
                  <a:lnTo>
                    <a:pt x="112" y="89"/>
                  </a:lnTo>
                  <a:lnTo>
                    <a:pt x="111" y="89"/>
                  </a:lnTo>
                  <a:lnTo>
                    <a:pt x="111" y="90"/>
                  </a:lnTo>
                  <a:lnTo>
                    <a:pt x="109" y="90"/>
                  </a:lnTo>
                  <a:lnTo>
                    <a:pt x="109" y="91"/>
                  </a:lnTo>
                  <a:lnTo>
                    <a:pt x="108" y="91"/>
                  </a:lnTo>
                  <a:lnTo>
                    <a:pt x="107" y="92"/>
                  </a:lnTo>
                  <a:lnTo>
                    <a:pt x="106" y="92"/>
                  </a:lnTo>
                  <a:lnTo>
                    <a:pt x="106" y="93"/>
                  </a:lnTo>
                  <a:lnTo>
                    <a:pt x="105" y="93"/>
                  </a:lnTo>
                  <a:lnTo>
                    <a:pt x="104" y="93"/>
                  </a:lnTo>
                  <a:lnTo>
                    <a:pt x="104" y="94"/>
                  </a:lnTo>
                  <a:lnTo>
                    <a:pt x="102" y="94"/>
                  </a:lnTo>
                  <a:lnTo>
                    <a:pt x="100" y="94"/>
                  </a:lnTo>
                  <a:lnTo>
                    <a:pt x="99" y="94"/>
                  </a:lnTo>
                  <a:lnTo>
                    <a:pt x="98" y="94"/>
                  </a:lnTo>
                  <a:lnTo>
                    <a:pt x="97" y="95"/>
                  </a:lnTo>
                  <a:lnTo>
                    <a:pt x="96" y="95"/>
                  </a:lnTo>
                  <a:lnTo>
                    <a:pt x="95" y="95"/>
                  </a:lnTo>
                  <a:lnTo>
                    <a:pt x="94" y="95"/>
                  </a:lnTo>
                  <a:lnTo>
                    <a:pt x="93" y="95"/>
                  </a:lnTo>
                  <a:lnTo>
                    <a:pt x="90" y="95"/>
                  </a:lnTo>
                  <a:lnTo>
                    <a:pt x="89" y="95"/>
                  </a:lnTo>
                  <a:lnTo>
                    <a:pt x="88" y="95"/>
                  </a:lnTo>
                  <a:lnTo>
                    <a:pt x="87" y="94"/>
                  </a:lnTo>
                  <a:lnTo>
                    <a:pt x="86" y="94"/>
                  </a:lnTo>
                  <a:lnTo>
                    <a:pt x="85" y="94"/>
                  </a:lnTo>
                  <a:lnTo>
                    <a:pt x="84" y="94"/>
                  </a:lnTo>
                  <a:lnTo>
                    <a:pt x="82" y="94"/>
                  </a:lnTo>
                  <a:lnTo>
                    <a:pt x="81" y="94"/>
                  </a:lnTo>
                  <a:lnTo>
                    <a:pt x="81" y="93"/>
                  </a:lnTo>
                  <a:lnTo>
                    <a:pt x="80" y="93"/>
                  </a:lnTo>
                  <a:lnTo>
                    <a:pt x="79" y="92"/>
                  </a:lnTo>
                  <a:lnTo>
                    <a:pt x="78" y="92"/>
                  </a:lnTo>
                  <a:lnTo>
                    <a:pt x="77" y="92"/>
                  </a:lnTo>
                  <a:lnTo>
                    <a:pt x="76" y="92"/>
                  </a:lnTo>
                  <a:lnTo>
                    <a:pt x="76" y="91"/>
                  </a:lnTo>
                  <a:lnTo>
                    <a:pt x="73" y="90"/>
                  </a:lnTo>
                  <a:lnTo>
                    <a:pt x="72" y="89"/>
                  </a:lnTo>
                  <a:lnTo>
                    <a:pt x="71" y="88"/>
                  </a:lnTo>
                  <a:lnTo>
                    <a:pt x="70" y="88"/>
                  </a:lnTo>
                  <a:lnTo>
                    <a:pt x="69" y="86"/>
                  </a:lnTo>
                  <a:lnTo>
                    <a:pt x="68" y="85"/>
                  </a:lnTo>
                  <a:lnTo>
                    <a:pt x="67" y="84"/>
                  </a:lnTo>
                  <a:lnTo>
                    <a:pt x="65" y="83"/>
                  </a:lnTo>
                  <a:lnTo>
                    <a:pt x="64" y="82"/>
                  </a:lnTo>
                  <a:lnTo>
                    <a:pt x="63" y="81"/>
                  </a:lnTo>
                  <a:lnTo>
                    <a:pt x="62" y="81"/>
                  </a:lnTo>
                  <a:lnTo>
                    <a:pt x="61" y="80"/>
                  </a:lnTo>
                  <a:lnTo>
                    <a:pt x="61" y="79"/>
                  </a:lnTo>
                  <a:lnTo>
                    <a:pt x="60" y="79"/>
                  </a:lnTo>
                  <a:lnTo>
                    <a:pt x="59" y="78"/>
                  </a:lnTo>
                  <a:lnTo>
                    <a:pt x="59" y="77"/>
                  </a:lnTo>
                  <a:lnTo>
                    <a:pt x="58" y="77"/>
                  </a:lnTo>
                  <a:lnTo>
                    <a:pt x="56" y="76"/>
                  </a:lnTo>
                  <a:lnTo>
                    <a:pt x="55" y="75"/>
                  </a:lnTo>
                  <a:lnTo>
                    <a:pt x="54" y="75"/>
                  </a:lnTo>
                  <a:lnTo>
                    <a:pt x="53" y="74"/>
                  </a:lnTo>
                  <a:lnTo>
                    <a:pt x="52" y="73"/>
                  </a:lnTo>
                  <a:lnTo>
                    <a:pt x="51" y="73"/>
                  </a:lnTo>
                  <a:lnTo>
                    <a:pt x="50" y="72"/>
                  </a:lnTo>
                  <a:lnTo>
                    <a:pt x="49" y="70"/>
                  </a:lnTo>
                  <a:lnTo>
                    <a:pt x="47" y="70"/>
                  </a:lnTo>
                  <a:lnTo>
                    <a:pt x="46" y="70"/>
                  </a:lnTo>
                  <a:lnTo>
                    <a:pt x="44" y="68"/>
                  </a:lnTo>
                  <a:lnTo>
                    <a:pt x="43" y="68"/>
                  </a:lnTo>
                  <a:lnTo>
                    <a:pt x="42" y="68"/>
                  </a:lnTo>
                  <a:lnTo>
                    <a:pt x="41" y="67"/>
                  </a:lnTo>
                  <a:lnTo>
                    <a:pt x="40" y="67"/>
                  </a:lnTo>
                  <a:lnTo>
                    <a:pt x="38" y="67"/>
                  </a:lnTo>
                  <a:lnTo>
                    <a:pt x="37" y="66"/>
                  </a:lnTo>
                  <a:lnTo>
                    <a:pt x="36" y="66"/>
                  </a:lnTo>
                  <a:lnTo>
                    <a:pt x="35" y="66"/>
                  </a:lnTo>
                  <a:lnTo>
                    <a:pt x="34" y="66"/>
                  </a:lnTo>
                  <a:lnTo>
                    <a:pt x="33" y="65"/>
                  </a:lnTo>
                  <a:lnTo>
                    <a:pt x="32" y="65"/>
                  </a:lnTo>
                  <a:lnTo>
                    <a:pt x="30" y="65"/>
                  </a:lnTo>
                  <a:lnTo>
                    <a:pt x="29" y="64"/>
                  </a:lnTo>
                  <a:lnTo>
                    <a:pt x="27" y="64"/>
                  </a:lnTo>
                  <a:lnTo>
                    <a:pt x="25" y="64"/>
                  </a:lnTo>
                  <a:lnTo>
                    <a:pt x="24" y="64"/>
                  </a:lnTo>
                  <a:lnTo>
                    <a:pt x="23" y="63"/>
                  </a:lnTo>
                  <a:lnTo>
                    <a:pt x="21" y="63"/>
                  </a:lnTo>
                  <a:lnTo>
                    <a:pt x="20" y="63"/>
                  </a:lnTo>
                  <a:lnTo>
                    <a:pt x="19" y="63"/>
                  </a:lnTo>
                  <a:lnTo>
                    <a:pt x="18" y="62"/>
                  </a:lnTo>
                  <a:lnTo>
                    <a:pt x="17" y="62"/>
                  </a:lnTo>
                  <a:lnTo>
                    <a:pt x="16" y="62"/>
                  </a:lnTo>
                  <a:lnTo>
                    <a:pt x="15" y="62"/>
                  </a:lnTo>
                  <a:lnTo>
                    <a:pt x="14" y="61"/>
                  </a:lnTo>
                  <a:lnTo>
                    <a:pt x="12" y="60"/>
                  </a:lnTo>
                  <a:lnTo>
                    <a:pt x="11" y="60"/>
                  </a:lnTo>
                  <a:lnTo>
                    <a:pt x="10" y="60"/>
                  </a:lnTo>
                  <a:lnTo>
                    <a:pt x="9" y="59"/>
                  </a:lnTo>
                  <a:lnTo>
                    <a:pt x="8" y="58"/>
                  </a:lnTo>
                  <a:lnTo>
                    <a:pt x="7" y="58"/>
                  </a:lnTo>
                  <a:lnTo>
                    <a:pt x="7" y="57"/>
                  </a:lnTo>
                  <a:lnTo>
                    <a:pt x="6" y="57"/>
                  </a:lnTo>
                  <a:lnTo>
                    <a:pt x="5" y="56"/>
                  </a:lnTo>
                  <a:lnTo>
                    <a:pt x="5" y="54"/>
                  </a:lnTo>
                  <a:lnTo>
                    <a:pt x="3" y="54"/>
                  </a:lnTo>
                  <a:lnTo>
                    <a:pt x="3" y="53"/>
                  </a:lnTo>
                  <a:lnTo>
                    <a:pt x="2" y="52"/>
                  </a:lnTo>
                  <a:lnTo>
                    <a:pt x="2" y="51"/>
                  </a:lnTo>
                  <a:lnTo>
                    <a:pt x="1" y="50"/>
                  </a:lnTo>
                  <a:lnTo>
                    <a:pt x="1" y="49"/>
                  </a:lnTo>
                  <a:lnTo>
                    <a:pt x="0" y="48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0" y="43"/>
                  </a:lnTo>
                  <a:lnTo>
                    <a:pt x="0" y="42"/>
                  </a:lnTo>
                  <a:lnTo>
                    <a:pt x="1" y="42"/>
                  </a:lnTo>
                  <a:lnTo>
                    <a:pt x="1" y="41"/>
                  </a:lnTo>
                  <a:lnTo>
                    <a:pt x="2" y="41"/>
                  </a:lnTo>
                  <a:lnTo>
                    <a:pt x="2" y="39"/>
                  </a:lnTo>
                  <a:lnTo>
                    <a:pt x="3" y="38"/>
                  </a:lnTo>
                  <a:lnTo>
                    <a:pt x="5" y="37"/>
                  </a:lnTo>
                  <a:lnTo>
                    <a:pt x="6" y="37"/>
                  </a:lnTo>
                  <a:lnTo>
                    <a:pt x="7" y="36"/>
                  </a:lnTo>
                  <a:lnTo>
                    <a:pt x="8" y="36"/>
                  </a:lnTo>
                  <a:lnTo>
                    <a:pt x="9" y="35"/>
                  </a:lnTo>
                  <a:lnTo>
                    <a:pt x="10" y="35"/>
                  </a:lnTo>
                  <a:lnTo>
                    <a:pt x="11" y="34"/>
                  </a:lnTo>
                  <a:lnTo>
                    <a:pt x="12" y="34"/>
                  </a:lnTo>
                  <a:lnTo>
                    <a:pt x="14" y="33"/>
                  </a:lnTo>
                  <a:lnTo>
                    <a:pt x="15" y="33"/>
                  </a:lnTo>
                  <a:lnTo>
                    <a:pt x="16" y="32"/>
                  </a:lnTo>
                  <a:lnTo>
                    <a:pt x="17" y="32"/>
                  </a:lnTo>
                  <a:lnTo>
                    <a:pt x="18" y="31"/>
                  </a:lnTo>
                  <a:lnTo>
                    <a:pt x="20" y="30"/>
                  </a:lnTo>
                  <a:lnTo>
                    <a:pt x="21" y="30"/>
                  </a:lnTo>
                  <a:lnTo>
                    <a:pt x="23" y="29"/>
                  </a:lnTo>
                  <a:lnTo>
                    <a:pt x="25" y="28"/>
                  </a:lnTo>
                  <a:lnTo>
                    <a:pt x="27" y="28"/>
                  </a:lnTo>
                  <a:lnTo>
                    <a:pt x="28" y="27"/>
                  </a:lnTo>
                  <a:lnTo>
                    <a:pt x="30" y="26"/>
                  </a:lnTo>
                  <a:lnTo>
                    <a:pt x="33" y="25"/>
                  </a:lnTo>
                  <a:lnTo>
                    <a:pt x="35" y="23"/>
                  </a:lnTo>
                  <a:lnTo>
                    <a:pt x="37" y="23"/>
                  </a:lnTo>
                  <a:lnTo>
                    <a:pt x="40" y="21"/>
                  </a:lnTo>
                  <a:lnTo>
                    <a:pt x="43" y="20"/>
                  </a:lnTo>
                  <a:lnTo>
                    <a:pt x="45" y="19"/>
                  </a:lnTo>
                  <a:lnTo>
                    <a:pt x="49" y="18"/>
                  </a:lnTo>
                  <a:lnTo>
                    <a:pt x="52" y="17"/>
                  </a:lnTo>
                  <a:lnTo>
                    <a:pt x="51" y="17"/>
                  </a:lnTo>
                  <a:lnTo>
                    <a:pt x="51" y="18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67" name="Freeform 31"/>
            <p:cNvSpPr>
              <a:spLocks/>
            </p:cNvSpPr>
            <p:nvPr/>
          </p:nvSpPr>
          <p:spPr bwMode="auto">
            <a:xfrm>
              <a:off x="2062" y="3621"/>
              <a:ext cx="394" cy="466"/>
            </a:xfrm>
            <a:custGeom>
              <a:avLst/>
              <a:gdLst/>
              <a:ahLst/>
              <a:cxnLst>
                <a:cxn ang="0">
                  <a:pos x="19" y="549"/>
                </a:cxn>
                <a:cxn ang="0">
                  <a:pos x="40" y="567"/>
                </a:cxn>
                <a:cxn ang="0">
                  <a:pos x="62" y="586"/>
                </a:cxn>
                <a:cxn ang="0">
                  <a:pos x="99" y="559"/>
                </a:cxn>
                <a:cxn ang="0">
                  <a:pos x="128" y="517"/>
                </a:cxn>
                <a:cxn ang="0">
                  <a:pos x="144" y="493"/>
                </a:cxn>
                <a:cxn ang="0">
                  <a:pos x="155" y="476"/>
                </a:cxn>
                <a:cxn ang="0">
                  <a:pos x="164" y="452"/>
                </a:cxn>
                <a:cxn ang="0">
                  <a:pos x="174" y="422"/>
                </a:cxn>
                <a:cxn ang="0">
                  <a:pos x="197" y="401"/>
                </a:cxn>
                <a:cxn ang="0">
                  <a:pos x="227" y="395"/>
                </a:cxn>
                <a:cxn ang="0">
                  <a:pos x="251" y="399"/>
                </a:cxn>
                <a:cxn ang="0">
                  <a:pos x="269" y="391"/>
                </a:cxn>
                <a:cxn ang="0">
                  <a:pos x="283" y="372"/>
                </a:cxn>
                <a:cxn ang="0">
                  <a:pos x="302" y="373"/>
                </a:cxn>
                <a:cxn ang="0">
                  <a:pos x="322" y="398"/>
                </a:cxn>
                <a:cxn ang="0">
                  <a:pos x="343" y="423"/>
                </a:cxn>
                <a:cxn ang="0">
                  <a:pos x="367" y="435"/>
                </a:cxn>
                <a:cxn ang="0">
                  <a:pos x="397" y="444"/>
                </a:cxn>
                <a:cxn ang="0">
                  <a:pos x="424" y="440"/>
                </a:cxn>
                <a:cxn ang="0">
                  <a:pos x="440" y="418"/>
                </a:cxn>
                <a:cxn ang="0">
                  <a:pos x="451" y="394"/>
                </a:cxn>
                <a:cxn ang="0">
                  <a:pos x="459" y="372"/>
                </a:cxn>
                <a:cxn ang="0">
                  <a:pos x="466" y="346"/>
                </a:cxn>
                <a:cxn ang="0">
                  <a:pos x="482" y="327"/>
                </a:cxn>
                <a:cxn ang="0">
                  <a:pos x="496" y="305"/>
                </a:cxn>
                <a:cxn ang="0">
                  <a:pos x="480" y="271"/>
                </a:cxn>
                <a:cxn ang="0">
                  <a:pos x="466" y="255"/>
                </a:cxn>
                <a:cxn ang="0">
                  <a:pos x="454" y="238"/>
                </a:cxn>
                <a:cxn ang="0">
                  <a:pos x="433" y="225"/>
                </a:cxn>
                <a:cxn ang="0">
                  <a:pos x="407" y="211"/>
                </a:cxn>
                <a:cxn ang="0">
                  <a:pos x="385" y="195"/>
                </a:cxn>
                <a:cxn ang="0">
                  <a:pos x="360" y="181"/>
                </a:cxn>
                <a:cxn ang="0">
                  <a:pos x="332" y="167"/>
                </a:cxn>
                <a:cxn ang="0">
                  <a:pos x="311" y="149"/>
                </a:cxn>
                <a:cxn ang="0">
                  <a:pos x="293" y="124"/>
                </a:cxn>
                <a:cxn ang="0">
                  <a:pos x="277" y="100"/>
                </a:cxn>
                <a:cxn ang="0">
                  <a:pos x="261" y="81"/>
                </a:cxn>
                <a:cxn ang="0">
                  <a:pos x="243" y="53"/>
                </a:cxn>
                <a:cxn ang="0">
                  <a:pos x="225" y="18"/>
                </a:cxn>
                <a:cxn ang="0">
                  <a:pos x="207" y="1"/>
                </a:cxn>
                <a:cxn ang="0">
                  <a:pos x="186" y="3"/>
                </a:cxn>
                <a:cxn ang="0">
                  <a:pos x="164" y="13"/>
                </a:cxn>
                <a:cxn ang="0">
                  <a:pos x="141" y="24"/>
                </a:cxn>
                <a:cxn ang="0">
                  <a:pos x="111" y="37"/>
                </a:cxn>
                <a:cxn ang="0">
                  <a:pos x="82" y="53"/>
                </a:cxn>
                <a:cxn ang="0">
                  <a:pos x="73" y="70"/>
                </a:cxn>
                <a:cxn ang="0">
                  <a:pos x="90" y="88"/>
                </a:cxn>
                <a:cxn ang="0">
                  <a:pos x="101" y="109"/>
                </a:cxn>
                <a:cxn ang="0">
                  <a:pos x="104" y="130"/>
                </a:cxn>
                <a:cxn ang="0">
                  <a:pos x="105" y="155"/>
                </a:cxn>
                <a:cxn ang="0">
                  <a:pos x="105" y="182"/>
                </a:cxn>
                <a:cxn ang="0">
                  <a:pos x="104" y="212"/>
                </a:cxn>
                <a:cxn ang="0">
                  <a:pos x="102" y="245"/>
                </a:cxn>
                <a:cxn ang="0">
                  <a:pos x="95" y="279"/>
                </a:cxn>
                <a:cxn ang="0">
                  <a:pos x="84" y="313"/>
                </a:cxn>
                <a:cxn ang="0">
                  <a:pos x="71" y="339"/>
                </a:cxn>
                <a:cxn ang="0">
                  <a:pos x="57" y="362"/>
                </a:cxn>
                <a:cxn ang="0">
                  <a:pos x="46" y="384"/>
                </a:cxn>
                <a:cxn ang="0">
                  <a:pos x="38" y="402"/>
                </a:cxn>
                <a:cxn ang="0">
                  <a:pos x="30" y="422"/>
                </a:cxn>
                <a:cxn ang="0">
                  <a:pos x="22" y="450"/>
                </a:cxn>
                <a:cxn ang="0">
                  <a:pos x="8" y="500"/>
                </a:cxn>
              </a:cxnLst>
              <a:rect l="0" t="0" r="r" b="b"/>
              <a:pathLst>
                <a:path w="500" h="591">
                  <a:moveTo>
                    <a:pt x="0" y="535"/>
                  </a:moveTo>
                  <a:lnTo>
                    <a:pt x="2" y="536"/>
                  </a:lnTo>
                  <a:lnTo>
                    <a:pt x="3" y="537"/>
                  </a:lnTo>
                  <a:lnTo>
                    <a:pt x="3" y="538"/>
                  </a:lnTo>
                  <a:lnTo>
                    <a:pt x="6" y="538"/>
                  </a:lnTo>
                  <a:lnTo>
                    <a:pt x="6" y="539"/>
                  </a:lnTo>
                  <a:lnTo>
                    <a:pt x="7" y="541"/>
                  </a:lnTo>
                  <a:lnTo>
                    <a:pt x="8" y="541"/>
                  </a:lnTo>
                  <a:lnTo>
                    <a:pt x="9" y="542"/>
                  </a:lnTo>
                  <a:lnTo>
                    <a:pt x="10" y="543"/>
                  </a:lnTo>
                  <a:lnTo>
                    <a:pt x="11" y="543"/>
                  </a:lnTo>
                  <a:lnTo>
                    <a:pt x="12" y="544"/>
                  </a:lnTo>
                  <a:lnTo>
                    <a:pt x="12" y="545"/>
                  </a:lnTo>
                  <a:lnTo>
                    <a:pt x="13" y="546"/>
                  </a:lnTo>
                  <a:lnTo>
                    <a:pt x="15" y="547"/>
                  </a:lnTo>
                  <a:lnTo>
                    <a:pt x="16" y="547"/>
                  </a:lnTo>
                  <a:lnTo>
                    <a:pt x="17" y="548"/>
                  </a:lnTo>
                  <a:lnTo>
                    <a:pt x="18" y="549"/>
                  </a:lnTo>
                  <a:lnTo>
                    <a:pt x="19" y="549"/>
                  </a:lnTo>
                  <a:lnTo>
                    <a:pt x="19" y="550"/>
                  </a:lnTo>
                  <a:lnTo>
                    <a:pt x="20" y="551"/>
                  </a:lnTo>
                  <a:lnTo>
                    <a:pt x="21" y="551"/>
                  </a:lnTo>
                  <a:lnTo>
                    <a:pt x="22" y="552"/>
                  </a:lnTo>
                  <a:lnTo>
                    <a:pt x="24" y="553"/>
                  </a:lnTo>
                  <a:lnTo>
                    <a:pt x="25" y="555"/>
                  </a:lnTo>
                  <a:lnTo>
                    <a:pt x="26" y="556"/>
                  </a:lnTo>
                  <a:lnTo>
                    <a:pt x="27" y="557"/>
                  </a:lnTo>
                  <a:lnTo>
                    <a:pt x="28" y="558"/>
                  </a:lnTo>
                  <a:lnTo>
                    <a:pt x="29" y="558"/>
                  </a:lnTo>
                  <a:lnTo>
                    <a:pt x="30" y="559"/>
                  </a:lnTo>
                  <a:lnTo>
                    <a:pt x="31" y="560"/>
                  </a:lnTo>
                  <a:lnTo>
                    <a:pt x="34" y="562"/>
                  </a:lnTo>
                  <a:lnTo>
                    <a:pt x="35" y="562"/>
                  </a:lnTo>
                  <a:lnTo>
                    <a:pt x="36" y="563"/>
                  </a:lnTo>
                  <a:lnTo>
                    <a:pt x="37" y="564"/>
                  </a:lnTo>
                  <a:lnTo>
                    <a:pt x="38" y="565"/>
                  </a:lnTo>
                  <a:lnTo>
                    <a:pt x="39" y="566"/>
                  </a:lnTo>
                  <a:lnTo>
                    <a:pt x="40" y="567"/>
                  </a:lnTo>
                  <a:lnTo>
                    <a:pt x="41" y="569"/>
                  </a:lnTo>
                  <a:lnTo>
                    <a:pt x="43" y="570"/>
                  </a:lnTo>
                  <a:lnTo>
                    <a:pt x="44" y="571"/>
                  </a:lnTo>
                  <a:lnTo>
                    <a:pt x="45" y="571"/>
                  </a:lnTo>
                  <a:lnTo>
                    <a:pt x="46" y="573"/>
                  </a:lnTo>
                  <a:lnTo>
                    <a:pt x="47" y="573"/>
                  </a:lnTo>
                  <a:lnTo>
                    <a:pt x="48" y="574"/>
                  </a:lnTo>
                  <a:lnTo>
                    <a:pt x="49" y="575"/>
                  </a:lnTo>
                  <a:lnTo>
                    <a:pt x="50" y="576"/>
                  </a:lnTo>
                  <a:lnTo>
                    <a:pt x="52" y="577"/>
                  </a:lnTo>
                  <a:lnTo>
                    <a:pt x="53" y="578"/>
                  </a:lnTo>
                  <a:lnTo>
                    <a:pt x="54" y="579"/>
                  </a:lnTo>
                  <a:lnTo>
                    <a:pt x="55" y="579"/>
                  </a:lnTo>
                  <a:lnTo>
                    <a:pt x="56" y="580"/>
                  </a:lnTo>
                  <a:lnTo>
                    <a:pt x="57" y="581"/>
                  </a:lnTo>
                  <a:lnTo>
                    <a:pt x="58" y="582"/>
                  </a:lnTo>
                  <a:lnTo>
                    <a:pt x="59" y="584"/>
                  </a:lnTo>
                  <a:lnTo>
                    <a:pt x="61" y="585"/>
                  </a:lnTo>
                  <a:lnTo>
                    <a:pt x="62" y="586"/>
                  </a:lnTo>
                  <a:lnTo>
                    <a:pt x="63" y="586"/>
                  </a:lnTo>
                  <a:lnTo>
                    <a:pt x="64" y="587"/>
                  </a:lnTo>
                  <a:lnTo>
                    <a:pt x="65" y="588"/>
                  </a:lnTo>
                  <a:lnTo>
                    <a:pt x="66" y="589"/>
                  </a:lnTo>
                  <a:lnTo>
                    <a:pt x="67" y="590"/>
                  </a:lnTo>
                  <a:lnTo>
                    <a:pt x="71" y="587"/>
                  </a:lnTo>
                  <a:lnTo>
                    <a:pt x="73" y="585"/>
                  </a:lnTo>
                  <a:lnTo>
                    <a:pt x="75" y="584"/>
                  </a:lnTo>
                  <a:lnTo>
                    <a:pt x="77" y="581"/>
                  </a:lnTo>
                  <a:lnTo>
                    <a:pt x="80" y="579"/>
                  </a:lnTo>
                  <a:lnTo>
                    <a:pt x="82" y="577"/>
                  </a:lnTo>
                  <a:lnTo>
                    <a:pt x="84" y="575"/>
                  </a:lnTo>
                  <a:lnTo>
                    <a:pt x="86" y="573"/>
                  </a:lnTo>
                  <a:lnTo>
                    <a:pt x="89" y="571"/>
                  </a:lnTo>
                  <a:lnTo>
                    <a:pt x="91" y="569"/>
                  </a:lnTo>
                  <a:lnTo>
                    <a:pt x="93" y="566"/>
                  </a:lnTo>
                  <a:lnTo>
                    <a:pt x="95" y="564"/>
                  </a:lnTo>
                  <a:lnTo>
                    <a:pt x="96" y="561"/>
                  </a:lnTo>
                  <a:lnTo>
                    <a:pt x="99" y="559"/>
                  </a:lnTo>
                  <a:lnTo>
                    <a:pt x="101" y="557"/>
                  </a:lnTo>
                  <a:lnTo>
                    <a:pt x="103" y="553"/>
                  </a:lnTo>
                  <a:lnTo>
                    <a:pt x="104" y="551"/>
                  </a:lnTo>
                  <a:lnTo>
                    <a:pt x="107" y="549"/>
                  </a:lnTo>
                  <a:lnTo>
                    <a:pt x="109" y="547"/>
                  </a:lnTo>
                  <a:lnTo>
                    <a:pt x="111" y="545"/>
                  </a:lnTo>
                  <a:lnTo>
                    <a:pt x="112" y="542"/>
                  </a:lnTo>
                  <a:lnTo>
                    <a:pt x="113" y="539"/>
                  </a:lnTo>
                  <a:lnTo>
                    <a:pt x="115" y="537"/>
                  </a:lnTo>
                  <a:lnTo>
                    <a:pt x="117" y="535"/>
                  </a:lnTo>
                  <a:lnTo>
                    <a:pt x="119" y="533"/>
                  </a:lnTo>
                  <a:lnTo>
                    <a:pt x="120" y="531"/>
                  </a:lnTo>
                  <a:lnTo>
                    <a:pt x="121" y="529"/>
                  </a:lnTo>
                  <a:lnTo>
                    <a:pt x="122" y="527"/>
                  </a:lnTo>
                  <a:lnTo>
                    <a:pt x="123" y="526"/>
                  </a:lnTo>
                  <a:lnTo>
                    <a:pt x="124" y="523"/>
                  </a:lnTo>
                  <a:lnTo>
                    <a:pt x="126" y="522"/>
                  </a:lnTo>
                  <a:lnTo>
                    <a:pt x="128" y="519"/>
                  </a:lnTo>
                  <a:lnTo>
                    <a:pt x="128" y="517"/>
                  </a:lnTo>
                  <a:lnTo>
                    <a:pt x="129" y="516"/>
                  </a:lnTo>
                  <a:lnTo>
                    <a:pt x="130" y="515"/>
                  </a:lnTo>
                  <a:lnTo>
                    <a:pt x="131" y="513"/>
                  </a:lnTo>
                  <a:lnTo>
                    <a:pt x="131" y="512"/>
                  </a:lnTo>
                  <a:lnTo>
                    <a:pt x="132" y="510"/>
                  </a:lnTo>
                  <a:lnTo>
                    <a:pt x="133" y="509"/>
                  </a:lnTo>
                  <a:lnTo>
                    <a:pt x="135" y="508"/>
                  </a:lnTo>
                  <a:lnTo>
                    <a:pt x="135" y="506"/>
                  </a:lnTo>
                  <a:lnTo>
                    <a:pt x="136" y="505"/>
                  </a:lnTo>
                  <a:lnTo>
                    <a:pt x="137" y="504"/>
                  </a:lnTo>
                  <a:lnTo>
                    <a:pt x="137" y="503"/>
                  </a:lnTo>
                  <a:lnTo>
                    <a:pt x="138" y="502"/>
                  </a:lnTo>
                  <a:lnTo>
                    <a:pt x="139" y="501"/>
                  </a:lnTo>
                  <a:lnTo>
                    <a:pt x="139" y="500"/>
                  </a:lnTo>
                  <a:lnTo>
                    <a:pt x="140" y="499"/>
                  </a:lnTo>
                  <a:lnTo>
                    <a:pt x="140" y="498"/>
                  </a:lnTo>
                  <a:lnTo>
                    <a:pt x="141" y="497"/>
                  </a:lnTo>
                  <a:lnTo>
                    <a:pt x="142" y="495"/>
                  </a:lnTo>
                  <a:lnTo>
                    <a:pt x="144" y="493"/>
                  </a:lnTo>
                  <a:lnTo>
                    <a:pt x="145" y="493"/>
                  </a:lnTo>
                  <a:lnTo>
                    <a:pt x="145" y="492"/>
                  </a:lnTo>
                  <a:lnTo>
                    <a:pt x="145" y="491"/>
                  </a:lnTo>
                  <a:lnTo>
                    <a:pt x="146" y="490"/>
                  </a:lnTo>
                  <a:lnTo>
                    <a:pt x="147" y="490"/>
                  </a:lnTo>
                  <a:lnTo>
                    <a:pt x="147" y="489"/>
                  </a:lnTo>
                  <a:lnTo>
                    <a:pt x="147" y="488"/>
                  </a:lnTo>
                  <a:lnTo>
                    <a:pt x="148" y="487"/>
                  </a:lnTo>
                  <a:lnTo>
                    <a:pt x="149" y="487"/>
                  </a:lnTo>
                  <a:lnTo>
                    <a:pt x="149" y="485"/>
                  </a:lnTo>
                  <a:lnTo>
                    <a:pt x="150" y="485"/>
                  </a:lnTo>
                  <a:lnTo>
                    <a:pt x="150" y="484"/>
                  </a:lnTo>
                  <a:lnTo>
                    <a:pt x="151" y="483"/>
                  </a:lnTo>
                  <a:lnTo>
                    <a:pt x="151" y="481"/>
                  </a:lnTo>
                  <a:lnTo>
                    <a:pt x="153" y="480"/>
                  </a:lnTo>
                  <a:lnTo>
                    <a:pt x="154" y="479"/>
                  </a:lnTo>
                  <a:lnTo>
                    <a:pt x="154" y="478"/>
                  </a:lnTo>
                  <a:lnTo>
                    <a:pt x="155" y="477"/>
                  </a:lnTo>
                  <a:lnTo>
                    <a:pt x="155" y="476"/>
                  </a:lnTo>
                  <a:lnTo>
                    <a:pt x="156" y="476"/>
                  </a:lnTo>
                  <a:lnTo>
                    <a:pt x="156" y="475"/>
                  </a:lnTo>
                  <a:lnTo>
                    <a:pt x="156" y="474"/>
                  </a:lnTo>
                  <a:lnTo>
                    <a:pt x="157" y="474"/>
                  </a:lnTo>
                  <a:lnTo>
                    <a:pt x="157" y="473"/>
                  </a:lnTo>
                  <a:lnTo>
                    <a:pt x="157" y="472"/>
                  </a:lnTo>
                  <a:lnTo>
                    <a:pt x="158" y="472"/>
                  </a:lnTo>
                  <a:lnTo>
                    <a:pt x="158" y="471"/>
                  </a:lnTo>
                  <a:lnTo>
                    <a:pt x="158" y="470"/>
                  </a:lnTo>
                  <a:lnTo>
                    <a:pt x="158" y="469"/>
                  </a:lnTo>
                  <a:lnTo>
                    <a:pt x="159" y="467"/>
                  </a:lnTo>
                  <a:lnTo>
                    <a:pt x="160" y="465"/>
                  </a:lnTo>
                  <a:lnTo>
                    <a:pt x="160" y="463"/>
                  </a:lnTo>
                  <a:lnTo>
                    <a:pt x="161" y="461"/>
                  </a:lnTo>
                  <a:lnTo>
                    <a:pt x="163" y="458"/>
                  </a:lnTo>
                  <a:lnTo>
                    <a:pt x="163" y="457"/>
                  </a:lnTo>
                  <a:lnTo>
                    <a:pt x="163" y="455"/>
                  </a:lnTo>
                  <a:lnTo>
                    <a:pt x="164" y="454"/>
                  </a:lnTo>
                  <a:lnTo>
                    <a:pt x="164" y="452"/>
                  </a:lnTo>
                  <a:lnTo>
                    <a:pt x="165" y="450"/>
                  </a:lnTo>
                  <a:lnTo>
                    <a:pt x="165" y="449"/>
                  </a:lnTo>
                  <a:lnTo>
                    <a:pt x="165" y="448"/>
                  </a:lnTo>
                  <a:lnTo>
                    <a:pt x="165" y="446"/>
                  </a:lnTo>
                  <a:lnTo>
                    <a:pt x="166" y="445"/>
                  </a:lnTo>
                  <a:lnTo>
                    <a:pt x="166" y="444"/>
                  </a:lnTo>
                  <a:lnTo>
                    <a:pt x="167" y="442"/>
                  </a:lnTo>
                  <a:lnTo>
                    <a:pt x="167" y="440"/>
                  </a:lnTo>
                  <a:lnTo>
                    <a:pt x="168" y="438"/>
                  </a:lnTo>
                  <a:lnTo>
                    <a:pt x="168" y="437"/>
                  </a:lnTo>
                  <a:lnTo>
                    <a:pt x="169" y="435"/>
                  </a:lnTo>
                  <a:lnTo>
                    <a:pt x="169" y="434"/>
                  </a:lnTo>
                  <a:lnTo>
                    <a:pt x="170" y="432"/>
                  </a:lnTo>
                  <a:lnTo>
                    <a:pt x="170" y="431"/>
                  </a:lnTo>
                  <a:lnTo>
                    <a:pt x="172" y="429"/>
                  </a:lnTo>
                  <a:lnTo>
                    <a:pt x="172" y="428"/>
                  </a:lnTo>
                  <a:lnTo>
                    <a:pt x="173" y="426"/>
                  </a:lnTo>
                  <a:lnTo>
                    <a:pt x="174" y="424"/>
                  </a:lnTo>
                  <a:lnTo>
                    <a:pt x="174" y="422"/>
                  </a:lnTo>
                  <a:lnTo>
                    <a:pt x="175" y="421"/>
                  </a:lnTo>
                  <a:lnTo>
                    <a:pt x="176" y="420"/>
                  </a:lnTo>
                  <a:lnTo>
                    <a:pt x="177" y="419"/>
                  </a:lnTo>
                  <a:lnTo>
                    <a:pt x="178" y="417"/>
                  </a:lnTo>
                  <a:lnTo>
                    <a:pt x="178" y="416"/>
                  </a:lnTo>
                  <a:lnTo>
                    <a:pt x="179" y="415"/>
                  </a:lnTo>
                  <a:lnTo>
                    <a:pt x="181" y="414"/>
                  </a:lnTo>
                  <a:lnTo>
                    <a:pt x="183" y="412"/>
                  </a:lnTo>
                  <a:lnTo>
                    <a:pt x="184" y="409"/>
                  </a:lnTo>
                  <a:lnTo>
                    <a:pt x="185" y="409"/>
                  </a:lnTo>
                  <a:lnTo>
                    <a:pt x="187" y="408"/>
                  </a:lnTo>
                  <a:lnTo>
                    <a:pt x="188" y="407"/>
                  </a:lnTo>
                  <a:lnTo>
                    <a:pt x="190" y="406"/>
                  </a:lnTo>
                  <a:lnTo>
                    <a:pt x="191" y="405"/>
                  </a:lnTo>
                  <a:lnTo>
                    <a:pt x="192" y="404"/>
                  </a:lnTo>
                  <a:lnTo>
                    <a:pt x="194" y="403"/>
                  </a:lnTo>
                  <a:lnTo>
                    <a:pt x="195" y="403"/>
                  </a:lnTo>
                  <a:lnTo>
                    <a:pt x="196" y="402"/>
                  </a:lnTo>
                  <a:lnTo>
                    <a:pt x="197" y="401"/>
                  </a:lnTo>
                  <a:lnTo>
                    <a:pt x="200" y="401"/>
                  </a:lnTo>
                  <a:lnTo>
                    <a:pt x="201" y="401"/>
                  </a:lnTo>
                  <a:lnTo>
                    <a:pt x="203" y="400"/>
                  </a:lnTo>
                  <a:lnTo>
                    <a:pt x="204" y="399"/>
                  </a:lnTo>
                  <a:lnTo>
                    <a:pt x="205" y="399"/>
                  </a:lnTo>
                  <a:lnTo>
                    <a:pt x="207" y="399"/>
                  </a:lnTo>
                  <a:lnTo>
                    <a:pt x="209" y="398"/>
                  </a:lnTo>
                  <a:lnTo>
                    <a:pt x="210" y="398"/>
                  </a:lnTo>
                  <a:lnTo>
                    <a:pt x="212" y="397"/>
                  </a:lnTo>
                  <a:lnTo>
                    <a:pt x="213" y="397"/>
                  </a:lnTo>
                  <a:lnTo>
                    <a:pt x="214" y="397"/>
                  </a:lnTo>
                  <a:lnTo>
                    <a:pt x="216" y="397"/>
                  </a:lnTo>
                  <a:lnTo>
                    <a:pt x="218" y="397"/>
                  </a:lnTo>
                  <a:lnTo>
                    <a:pt x="219" y="395"/>
                  </a:lnTo>
                  <a:lnTo>
                    <a:pt x="221" y="395"/>
                  </a:lnTo>
                  <a:lnTo>
                    <a:pt x="222" y="395"/>
                  </a:lnTo>
                  <a:lnTo>
                    <a:pt x="223" y="395"/>
                  </a:lnTo>
                  <a:lnTo>
                    <a:pt x="225" y="395"/>
                  </a:lnTo>
                  <a:lnTo>
                    <a:pt x="227" y="395"/>
                  </a:lnTo>
                  <a:lnTo>
                    <a:pt x="230" y="395"/>
                  </a:lnTo>
                  <a:lnTo>
                    <a:pt x="231" y="395"/>
                  </a:lnTo>
                  <a:lnTo>
                    <a:pt x="232" y="395"/>
                  </a:lnTo>
                  <a:lnTo>
                    <a:pt x="233" y="395"/>
                  </a:lnTo>
                  <a:lnTo>
                    <a:pt x="234" y="397"/>
                  </a:lnTo>
                  <a:lnTo>
                    <a:pt x="235" y="397"/>
                  </a:lnTo>
                  <a:lnTo>
                    <a:pt x="237" y="397"/>
                  </a:lnTo>
                  <a:lnTo>
                    <a:pt x="239" y="397"/>
                  </a:lnTo>
                  <a:lnTo>
                    <a:pt x="240" y="397"/>
                  </a:lnTo>
                  <a:lnTo>
                    <a:pt x="241" y="397"/>
                  </a:lnTo>
                  <a:lnTo>
                    <a:pt x="242" y="397"/>
                  </a:lnTo>
                  <a:lnTo>
                    <a:pt x="243" y="397"/>
                  </a:lnTo>
                  <a:lnTo>
                    <a:pt x="244" y="398"/>
                  </a:lnTo>
                  <a:lnTo>
                    <a:pt x="246" y="398"/>
                  </a:lnTo>
                  <a:lnTo>
                    <a:pt x="247" y="398"/>
                  </a:lnTo>
                  <a:lnTo>
                    <a:pt x="248" y="398"/>
                  </a:lnTo>
                  <a:lnTo>
                    <a:pt x="248" y="399"/>
                  </a:lnTo>
                  <a:lnTo>
                    <a:pt x="250" y="399"/>
                  </a:lnTo>
                  <a:lnTo>
                    <a:pt x="251" y="399"/>
                  </a:lnTo>
                  <a:lnTo>
                    <a:pt x="252" y="399"/>
                  </a:lnTo>
                  <a:lnTo>
                    <a:pt x="253" y="399"/>
                  </a:lnTo>
                  <a:lnTo>
                    <a:pt x="255" y="399"/>
                  </a:lnTo>
                  <a:lnTo>
                    <a:pt x="256" y="399"/>
                  </a:lnTo>
                  <a:lnTo>
                    <a:pt x="257" y="399"/>
                  </a:lnTo>
                  <a:lnTo>
                    <a:pt x="258" y="399"/>
                  </a:lnTo>
                  <a:lnTo>
                    <a:pt x="259" y="399"/>
                  </a:lnTo>
                  <a:lnTo>
                    <a:pt x="260" y="399"/>
                  </a:lnTo>
                  <a:lnTo>
                    <a:pt x="261" y="399"/>
                  </a:lnTo>
                  <a:lnTo>
                    <a:pt x="262" y="398"/>
                  </a:lnTo>
                  <a:lnTo>
                    <a:pt x="262" y="397"/>
                  </a:lnTo>
                  <a:lnTo>
                    <a:pt x="264" y="397"/>
                  </a:lnTo>
                  <a:lnTo>
                    <a:pt x="265" y="395"/>
                  </a:lnTo>
                  <a:lnTo>
                    <a:pt x="266" y="395"/>
                  </a:lnTo>
                  <a:lnTo>
                    <a:pt x="266" y="394"/>
                  </a:lnTo>
                  <a:lnTo>
                    <a:pt x="267" y="393"/>
                  </a:lnTo>
                  <a:lnTo>
                    <a:pt x="268" y="392"/>
                  </a:lnTo>
                  <a:lnTo>
                    <a:pt x="268" y="391"/>
                  </a:lnTo>
                  <a:lnTo>
                    <a:pt x="269" y="391"/>
                  </a:lnTo>
                  <a:lnTo>
                    <a:pt x="269" y="390"/>
                  </a:lnTo>
                  <a:lnTo>
                    <a:pt x="270" y="390"/>
                  </a:lnTo>
                  <a:lnTo>
                    <a:pt x="270" y="389"/>
                  </a:lnTo>
                  <a:lnTo>
                    <a:pt x="270" y="388"/>
                  </a:lnTo>
                  <a:lnTo>
                    <a:pt x="271" y="387"/>
                  </a:lnTo>
                  <a:lnTo>
                    <a:pt x="272" y="386"/>
                  </a:lnTo>
                  <a:lnTo>
                    <a:pt x="272" y="385"/>
                  </a:lnTo>
                  <a:lnTo>
                    <a:pt x="274" y="384"/>
                  </a:lnTo>
                  <a:lnTo>
                    <a:pt x="275" y="383"/>
                  </a:lnTo>
                  <a:lnTo>
                    <a:pt x="275" y="382"/>
                  </a:lnTo>
                  <a:lnTo>
                    <a:pt x="275" y="380"/>
                  </a:lnTo>
                  <a:lnTo>
                    <a:pt x="276" y="379"/>
                  </a:lnTo>
                  <a:lnTo>
                    <a:pt x="277" y="378"/>
                  </a:lnTo>
                  <a:lnTo>
                    <a:pt x="277" y="377"/>
                  </a:lnTo>
                  <a:lnTo>
                    <a:pt x="278" y="377"/>
                  </a:lnTo>
                  <a:lnTo>
                    <a:pt x="279" y="375"/>
                  </a:lnTo>
                  <a:lnTo>
                    <a:pt x="280" y="374"/>
                  </a:lnTo>
                  <a:lnTo>
                    <a:pt x="281" y="373"/>
                  </a:lnTo>
                  <a:lnTo>
                    <a:pt x="283" y="372"/>
                  </a:lnTo>
                  <a:lnTo>
                    <a:pt x="283" y="371"/>
                  </a:lnTo>
                  <a:lnTo>
                    <a:pt x="284" y="371"/>
                  </a:lnTo>
                  <a:lnTo>
                    <a:pt x="285" y="370"/>
                  </a:lnTo>
                  <a:lnTo>
                    <a:pt x="286" y="370"/>
                  </a:lnTo>
                  <a:lnTo>
                    <a:pt x="286" y="369"/>
                  </a:lnTo>
                  <a:lnTo>
                    <a:pt x="287" y="369"/>
                  </a:lnTo>
                  <a:lnTo>
                    <a:pt x="288" y="369"/>
                  </a:lnTo>
                  <a:lnTo>
                    <a:pt x="289" y="369"/>
                  </a:lnTo>
                  <a:lnTo>
                    <a:pt x="290" y="369"/>
                  </a:lnTo>
                  <a:lnTo>
                    <a:pt x="292" y="369"/>
                  </a:lnTo>
                  <a:lnTo>
                    <a:pt x="293" y="369"/>
                  </a:lnTo>
                  <a:lnTo>
                    <a:pt x="294" y="369"/>
                  </a:lnTo>
                  <a:lnTo>
                    <a:pt x="295" y="369"/>
                  </a:lnTo>
                  <a:lnTo>
                    <a:pt x="296" y="369"/>
                  </a:lnTo>
                  <a:lnTo>
                    <a:pt x="297" y="370"/>
                  </a:lnTo>
                  <a:lnTo>
                    <a:pt x="298" y="370"/>
                  </a:lnTo>
                  <a:lnTo>
                    <a:pt x="299" y="371"/>
                  </a:lnTo>
                  <a:lnTo>
                    <a:pt x="301" y="372"/>
                  </a:lnTo>
                  <a:lnTo>
                    <a:pt x="302" y="373"/>
                  </a:lnTo>
                  <a:lnTo>
                    <a:pt x="304" y="374"/>
                  </a:lnTo>
                  <a:lnTo>
                    <a:pt x="304" y="375"/>
                  </a:lnTo>
                  <a:lnTo>
                    <a:pt x="305" y="376"/>
                  </a:lnTo>
                  <a:lnTo>
                    <a:pt x="306" y="377"/>
                  </a:lnTo>
                  <a:lnTo>
                    <a:pt x="307" y="378"/>
                  </a:lnTo>
                  <a:lnTo>
                    <a:pt x="308" y="379"/>
                  </a:lnTo>
                  <a:lnTo>
                    <a:pt x="308" y="382"/>
                  </a:lnTo>
                  <a:lnTo>
                    <a:pt x="309" y="383"/>
                  </a:lnTo>
                  <a:lnTo>
                    <a:pt x="311" y="384"/>
                  </a:lnTo>
                  <a:lnTo>
                    <a:pt x="312" y="385"/>
                  </a:lnTo>
                  <a:lnTo>
                    <a:pt x="313" y="386"/>
                  </a:lnTo>
                  <a:lnTo>
                    <a:pt x="314" y="388"/>
                  </a:lnTo>
                  <a:lnTo>
                    <a:pt x="315" y="389"/>
                  </a:lnTo>
                  <a:lnTo>
                    <a:pt x="316" y="390"/>
                  </a:lnTo>
                  <a:lnTo>
                    <a:pt x="317" y="392"/>
                  </a:lnTo>
                  <a:lnTo>
                    <a:pt x="318" y="393"/>
                  </a:lnTo>
                  <a:lnTo>
                    <a:pt x="320" y="394"/>
                  </a:lnTo>
                  <a:lnTo>
                    <a:pt x="320" y="397"/>
                  </a:lnTo>
                  <a:lnTo>
                    <a:pt x="322" y="398"/>
                  </a:lnTo>
                  <a:lnTo>
                    <a:pt x="322" y="400"/>
                  </a:lnTo>
                  <a:lnTo>
                    <a:pt x="323" y="401"/>
                  </a:lnTo>
                  <a:lnTo>
                    <a:pt x="324" y="403"/>
                  </a:lnTo>
                  <a:lnTo>
                    <a:pt x="325" y="404"/>
                  </a:lnTo>
                  <a:lnTo>
                    <a:pt x="326" y="405"/>
                  </a:lnTo>
                  <a:lnTo>
                    <a:pt x="327" y="407"/>
                  </a:lnTo>
                  <a:lnTo>
                    <a:pt x="329" y="408"/>
                  </a:lnTo>
                  <a:lnTo>
                    <a:pt x="330" y="409"/>
                  </a:lnTo>
                  <a:lnTo>
                    <a:pt x="331" y="411"/>
                  </a:lnTo>
                  <a:lnTo>
                    <a:pt x="332" y="412"/>
                  </a:lnTo>
                  <a:lnTo>
                    <a:pt x="333" y="414"/>
                  </a:lnTo>
                  <a:lnTo>
                    <a:pt x="335" y="416"/>
                  </a:lnTo>
                  <a:lnTo>
                    <a:pt x="335" y="417"/>
                  </a:lnTo>
                  <a:lnTo>
                    <a:pt x="338" y="418"/>
                  </a:lnTo>
                  <a:lnTo>
                    <a:pt x="338" y="419"/>
                  </a:lnTo>
                  <a:lnTo>
                    <a:pt x="340" y="420"/>
                  </a:lnTo>
                  <a:lnTo>
                    <a:pt x="340" y="421"/>
                  </a:lnTo>
                  <a:lnTo>
                    <a:pt x="342" y="422"/>
                  </a:lnTo>
                  <a:lnTo>
                    <a:pt x="343" y="423"/>
                  </a:lnTo>
                  <a:lnTo>
                    <a:pt x="344" y="424"/>
                  </a:lnTo>
                  <a:lnTo>
                    <a:pt x="345" y="426"/>
                  </a:lnTo>
                  <a:lnTo>
                    <a:pt x="346" y="426"/>
                  </a:lnTo>
                  <a:lnTo>
                    <a:pt x="348" y="427"/>
                  </a:lnTo>
                  <a:lnTo>
                    <a:pt x="349" y="428"/>
                  </a:lnTo>
                  <a:lnTo>
                    <a:pt x="351" y="428"/>
                  </a:lnTo>
                  <a:lnTo>
                    <a:pt x="351" y="429"/>
                  </a:lnTo>
                  <a:lnTo>
                    <a:pt x="353" y="429"/>
                  </a:lnTo>
                  <a:lnTo>
                    <a:pt x="353" y="430"/>
                  </a:lnTo>
                  <a:lnTo>
                    <a:pt x="355" y="431"/>
                  </a:lnTo>
                  <a:lnTo>
                    <a:pt x="357" y="431"/>
                  </a:lnTo>
                  <a:lnTo>
                    <a:pt x="358" y="432"/>
                  </a:lnTo>
                  <a:lnTo>
                    <a:pt x="359" y="432"/>
                  </a:lnTo>
                  <a:lnTo>
                    <a:pt x="360" y="433"/>
                  </a:lnTo>
                  <a:lnTo>
                    <a:pt x="361" y="433"/>
                  </a:lnTo>
                  <a:lnTo>
                    <a:pt x="362" y="434"/>
                  </a:lnTo>
                  <a:lnTo>
                    <a:pt x="364" y="434"/>
                  </a:lnTo>
                  <a:lnTo>
                    <a:pt x="366" y="435"/>
                  </a:lnTo>
                  <a:lnTo>
                    <a:pt x="367" y="435"/>
                  </a:lnTo>
                  <a:lnTo>
                    <a:pt x="368" y="435"/>
                  </a:lnTo>
                  <a:lnTo>
                    <a:pt x="369" y="436"/>
                  </a:lnTo>
                  <a:lnTo>
                    <a:pt x="371" y="437"/>
                  </a:lnTo>
                  <a:lnTo>
                    <a:pt x="373" y="437"/>
                  </a:lnTo>
                  <a:lnTo>
                    <a:pt x="376" y="438"/>
                  </a:lnTo>
                  <a:lnTo>
                    <a:pt x="377" y="438"/>
                  </a:lnTo>
                  <a:lnTo>
                    <a:pt x="378" y="440"/>
                  </a:lnTo>
                  <a:lnTo>
                    <a:pt x="380" y="440"/>
                  </a:lnTo>
                  <a:lnTo>
                    <a:pt x="381" y="440"/>
                  </a:lnTo>
                  <a:lnTo>
                    <a:pt x="382" y="441"/>
                  </a:lnTo>
                  <a:lnTo>
                    <a:pt x="385" y="441"/>
                  </a:lnTo>
                  <a:lnTo>
                    <a:pt x="386" y="442"/>
                  </a:lnTo>
                  <a:lnTo>
                    <a:pt x="387" y="442"/>
                  </a:lnTo>
                  <a:lnTo>
                    <a:pt x="389" y="442"/>
                  </a:lnTo>
                  <a:lnTo>
                    <a:pt x="390" y="443"/>
                  </a:lnTo>
                  <a:lnTo>
                    <a:pt x="392" y="443"/>
                  </a:lnTo>
                  <a:lnTo>
                    <a:pt x="394" y="443"/>
                  </a:lnTo>
                  <a:lnTo>
                    <a:pt x="396" y="444"/>
                  </a:lnTo>
                  <a:lnTo>
                    <a:pt x="397" y="444"/>
                  </a:lnTo>
                  <a:lnTo>
                    <a:pt x="398" y="444"/>
                  </a:lnTo>
                  <a:lnTo>
                    <a:pt x="400" y="444"/>
                  </a:lnTo>
                  <a:lnTo>
                    <a:pt x="401" y="444"/>
                  </a:lnTo>
                  <a:lnTo>
                    <a:pt x="403" y="444"/>
                  </a:lnTo>
                  <a:lnTo>
                    <a:pt x="405" y="444"/>
                  </a:lnTo>
                  <a:lnTo>
                    <a:pt x="406" y="444"/>
                  </a:lnTo>
                  <a:lnTo>
                    <a:pt x="407" y="444"/>
                  </a:lnTo>
                  <a:lnTo>
                    <a:pt x="409" y="444"/>
                  </a:lnTo>
                  <a:lnTo>
                    <a:pt x="410" y="444"/>
                  </a:lnTo>
                  <a:lnTo>
                    <a:pt x="412" y="444"/>
                  </a:lnTo>
                  <a:lnTo>
                    <a:pt x="413" y="444"/>
                  </a:lnTo>
                  <a:lnTo>
                    <a:pt x="414" y="444"/>
                  </a:lnTo>
                  <a:lnTo>
                    <a:pt x="416" y="443"/>
                  </a:lnTo>
                  <a:lnTo>
                    <a:pt x="417" y="443"/>
                  </a:lnTo>
                  <a:lnTo>
                    <a:pt x="418" y="443"/>
                  </a:lnTo>
                  <a:lnTo>
                    <a:pt x="421" y="442"/>
                  </a:lnTo>
                  <a:lnTo>
                    <a:pt x="422" y="441"/>
                  </a:lnTo>
                  <a:lnTo>
                    <a:pt x="423" y="440"/>
                  </a:lnTo>
                  <a:lnTo>
                    <a:pt x="424" y="440"/>
                  </a:lnTo>
                  <a:lnTo>
                    <a:pt x="425" y="438"/>
                  </a:lnTo>
                  <a:lnTo>
                    <a:pt x="426" y="437"/>
                  </a:lnTo>
                  <a:lnTo>
                    <a:pt x="427" y="436"/>
                  </a:lnTo>
                  <a:lnTo>
                    <a:pt x="428" y="435"/>
                  </a:lnTo>
                  <a:lnTo>
                    <a:pt x="429" y="434"/>
                  </a:lnTo>
                  <a:lnTo>
                    <a:pt x="429" y="433"/>
                  </a:lnTo>
                  <a:lnTo>
                    <a:pt x="431" y="433"/>
                  </a:lnTo>
                  <a:lnTo>
                    <a:pt x="432" y="431"/>
                  </a:lnTo>
                  <a:lnTo>
                    <a:pt x="433" y="431"/>
                  </a:lnTo>
                  <a:lnTo>
                    <a:pt x="434" y="429"/>
                  </a:lnTo>
                  <a:lnTo>
                    <a:pt x="434" y="428"/>
                  </a:lnTo>
                  <a:lnTo>
                    <a:pt x="435" y="427"/>
                  </a:lnTo>
                  <a:lnTo>
                    <a:pt x="436" y="426"/>
                  </a:lnTo>
                  <a:lnTo>
                    <a:pt x="436" y="424"/>
                  </a:lnTo>
                  <a:lnTo>
                    <a:pt x="437" y="423"/>
                  </a:lnTo>
                  <a:lnTo>
                    <a:pt x="438" y="422"/>
                  </a:lnTo>
                  <a:lnTo>
                    <a:pt x="438" y="420"/>
                  </a:lnTo>
                  <a:lnTo>
                    <a:pt x="440" y="419"/>
                  </a:lnTo>
                  <a:lnTo>
                    <a:pt x="440" y="418"/>
                  </a:lnTo>
                  <a:lnTo>
                    <a:pt x="441" y="417"/>
                  </a:lnTo>
                  <a:lnTo>
                    <a:pt x="441" y="416"/>
                  </a:lnTo>
                  <a:lnTo>
                    <a:pt x="442" y="415"/>
                  </a:lnTo>
                  <a:lnTo>
                    <a:pt x="443" y="414"/>
                  </a:lnTo>
                  <a:lnTo>
                    <a:pt x="443" y="412"/>
                  </a:lnTo>
                  <a:lnTo>
                    <a:pt x="443" y="411"/>
                  </a:lnTo>
                  <a:lnTo>
                    <a:pt x="444" y="409"/>
                  </a:lnTo>
                  <a:lnTo>
                    <a:pt x="445" y="408"/>
                  </a:lnTo>
                  <a:lnTo>
                    <a:pt x="445" y="406"/>
                  </a:lnTo>
                  <a:lnTo>
                    <a:pt x="446" y="405"/>
                  </a:lnTo>
                  <a:lnTo>
                    <a:pt x="446" y="403"/>
                  </a:lnTo>
                  <a:lnTo>
                    <a:pt x="447" y="403"/>
                  </a:lnTo>
                  <a:lnTo>
                    <a:pt x="447" y="401"/>
                  </a:lnTo>
                  <a:lnTo>
                    <a:pt x="447" y="400"/>
                  </a:lnTo>
                  <a:lnTo>
                    <a:pt x="449" y="399"/>
                  </a:lnTo>
                  <a:lnTo>
                    <a:pt x="449" y="398"/>
                  </a:lnTo>
                  <a:lnTo>
                    <a:pt x="450" y="397"/>
                  </a:lnTo>
                  <a:lnTo>
                    <a:pt x="450" y="395"/>
                  </a:lnTo>
                  <a:lnTo>
                    <a:pt x="451" y="394"/>
                  </a:lnTo>
                  <a:lnTo>
                    <a:pt x="451" y="393"/>
                  </a:lnTo>
                  <a:lnTo>
                    <a:pt x="451" y="392"/>
                  </a:lnTo>
                  <a:lnTo>
                    <a:pt x="452" y="391"/>
                  </a:lnTo>
                  <a:lnTo>
                    <a:pt x="452" y="390"/>
                  </a:lnTo>
                  <a:lnTo>
                    <a:pt x="452" y="389"/>
                  </a:lnTo>
                  <a:lnTo>
                    <a:pt x="453" y="388"/>
                  </a:lnTo>
                  <a:lnTo>
                    <a:pt x="453" y="387"/>
                  </a:lnTo>
                  <a:lnTo>
                    <a:pt x="454" y="386"/>
                  </a:lnTo>
                  <a:lnTo>
                    <a:pt x="454" y="385"/>
                  </a:lnTo>
                  <a:lnTo>
                    <a:pt x="454" y="384"/>
                  </a:lnTo>
                  <a:lnTo>
                    <a:pt x="454" y="383"/>
                  </a:lnTo>
                  <a:lnTo>
                    <a:pt x="455" y="382"/>
                  </a:lnTo>
                  <a:lnTo>
                    <a:pt x="455" y="379"/>
                  </a:lnTo>
                  <a:lnTo>
                    <a:pt x="456" y="379"/>
                  </a:lnTo>
                  <a:lnTo>
                    <a:pt x="456" y="377"/>
                  </a:lnTo>
                  <a:lnTo>
                    <a:pt x="456" y="375"/>
                  </a:lnTo>
                  <a:lnTo>
                    <a:pt x="458" y="374"/>
                  </a:lnTo>
                  <a:lnTo>
                    <a:pt x="458" y="373"/>
                  </a:lnTo>
                  <a:lnTo>
                    <a:pt x="459" y="372"/>
                  </a:lnTo>
                  <a:lnTo>
                    <a:pt x="459" y="370"/>
                  </a:lnTo>
                  <a:lnTo>
                    <a:pt x="459" y="369"/>
                  </a:lnTo>
                  <a:lnTo>
                    <a:pt x="460" y="366"/>
                  </a:lnTo>
                  <a:lnTo>
                    <a:pt x="460" y="365"/>
                  </a:lnTo>
                  <a:lnTo>
                    <a:pt x="461" y="364"/>
                  </a:lnTo>
                  <a:lnTo>
                    <a:pt x="461" y="363"/>
                  </a:lnTo>
                  <a:lnTo>
                    <a:pt x="461" y="362"/>
                  </a:lnTo>
                  <a:lnTo>
                    <a:pt x="461" y="360"/>
                  </a:lnTo>
                  <a:lnTo>
                    <a:pt x="462" y="359"/>
                  </a:lnTo>
                  <a:lnTo>
                    <a:pt x="462" y="358"/>
                  </a:lnTo>
                  <a:lnTo>
                    <a:pt x="463" y="356"/>
                  </a:lnTo>
                  <a:lnTo>
                    <a:pt x="463" y="355"/>
                  </a:lnTo>
                  <a:lnTo>
                    <a:pt x="463" y="354"/>
                  </a:lnTo>
                  <a:lnTo>
                    <a:pt x="464" y="352"/>
                  </a:lnTo>
                  <a:lnTo>
                    <a:pt x="464" y="351"/>
                  </a:lnTo>
                  <a:lnTo>
                    <a:pt x="465" y="349"/>
                  </a:lnTo>
                  <a:lnTo>
                    <a:pt x="465" y="348"/>
                  </a:lnTo>
                  <a:lnTo>
                    <a:pt x="465" y="347"/>
                  </a:lnTo>
                  <a:lnTo>
                    <a:pt x="466" y="346"/>
                  </a:lnTo>
                  <a:lnTo>
                    <a:pt x="468" y="345"/>
                  </a:lnTo>
                  <a:lnTo>
                    <a:pt x="468" y="344"/>
                  </a:lnTo>
                  <a:lnTo>
                    <a:pt x="468" y="343"/>
                  </a:lnTo>
                  <a:lnTo>
                    <a:pt x="469" y="341"/>
                  </a:lnTo>
                  <a:lnTo>
                    <a:pt x="470" y="341"/>
                  </a:lnTo>
                  <a:lnTo>
                    <a:pt x="470" y="339"/>
                  </a:lnTo>
                  <a:lnTo>
                    <a:pt x="471" y="337"/>
                  </a:lnTo>
                  <a:lnTo>
                    <a:pt x="472" y="336"/>
                  </a:lnTo>
                  <a:lnTo>
                    <a:pt x="473" y="334"/>
                  </a:lnTo>
                  <a:lnTo>
                    <a:pt x="474" y="334"/>
                  </a:lnTo>
                  <a:lnTo>
                    <a:pt x="475" y="333"/>
                  </a:lnTo>
                  <a:lnTo>
                    <a:pt x="477" y="332"/>
                  </a:lnTo>
                  <a:lnTo>
                    <a:pt x="477" y="331"/>
                  </a:lnTo>
                  <a:lnTo>
                    <a:pt x="478" y="330"/>
                  </a:lnTo>
                  <a:lnTo>
                    <a:pt x="479" y="329"/>
                  </a:lnTo>
                  <a:lnTo>
                    <a:pt x="480" y="328"/>
                  </a:lnTo>
                  <a:lnTo>
                    <a:pt x="481" y="328"/>
                  </a:lnTo>
                  <a:lnTo>
                    <a:pt x="481" y="327"/>
                  </a:lnTo>
                  <a:lnTo>
                    <a:pt x="482" y="327"/>
                  </a:lnTo>
                  <a:lnTo>
                    <a:pt x="482" y="326"/>
                  </a:lnTo>
                  <a:lnTo>
                    <a:pt x="483" y="326"/>
                  </a:lnTo>
                  <a:lnTo>
                    <a:pt x="484" y="325"/>
                  </a:lnTo>
                  <a:lnTo>
                    <a:pt x="486" y="323"/>
                  </a:lnTo>
                  <a:lnTo>
                    <a:pt x="487" y="323"/>
                  </a:lnTo>
                  <a:lnTo>
                    <a:pt x="488" y="322"/>
                  </a:lnTo>
                  <a:lnTo>
                    <a:pt x="489" y="322"/>
                  </a:lnTo>
                  <a:lnTo>
                    <a:pt x="490" y="321"/>
                  </a:lnTo>
                  <a:lnTo>
                    <a:pt x="491" y="321"/>
                  </a:lnTo>
                  <a:lnTo>
                    <a:pt x="492" y="320"/>
                  </a:lnTo>
                  <a:lnTo>
                    <a:pt x="493" y="319"/>
                  </a:lnTo>
                  <a:lnTo>
                    <a:pt x="495" y="319"/>
                  </a:lnTo>
                  <a:lnTo>
                    <a:pt x="496" y="319"/>
                  </a:lnTo>
                  <a:lnTo>
                    <a:pt x="497" y="319"/>
                  </a:lnTo>
                  <a:lnTo>
                    <a:pt x="497" y="318"/>
                  </a:lnTo>
                  <a:lnTo>
                    <a:pt x="498" y="318"/>
                  </a:lnTo>
                  <a:lnTo>
                    <a:pt x="499" y="318"/>
                  </a:lnTo>
                  <a:lnTo>
                    <a:pt x="497" y="310"/>
                  </a:lnTo>
                  <a:lnTo>
                    <a:pt x="496" y="305"/>
                  </a:lnTo>
                  <a:lnTo>
                    <a:pt x="495" y="302"/>
                  </a:lnTo>
                  <a:lnTo>
                    <a:pt x="495" y="299"/>
                  </a:lnTo>
                  <a:lnTo>
                    <a:pt x="493" y="296"/>
                  </a:lnTo>
                  <a:lnTo>
                    <a:pt x="492" y="293"/>
                  </a:lnTo>
                  <a:lnTo>
                    <a:pt x="492" y="290"/>
                  </a:lnTo>
                  <a:lnTo>
                    <a:pt x="491" y="288"/>
                  </a:lnTo>
                  <a:lnTo>
                    <a:pt x="490" y="286"/>
                  </a:lnTo>
                  <a:lnTo>
                    <a:pt x="489" y="284"/>
                  </a:lnTo>
                  <a:lnTo>
                    <a:pt x="488" y="283"/>
                  </a:lnTo>
                  <a:lnTo>
                    <a:pt x="488" y="280"/>
                  </a:lnTo>
                  <a:lnTo>
                    <a:pt x="487" y="278"/>
                  </a:lnTo>
                  <a:lnTo>
                    <a:pt x="486" y="277"/>
                  </a:lnTo>
                  <a:lnTo>
                    <a:pt x="486" y="276"/>
                  </a:lnTo>
                  <a:lnTo>
                    <a:pt x="484" y="275"/>
                  </a:lnTo>
                  <a:lnTo>
                    <a:pt x="483" y="274"/>
                  </a:lnTo>
                  <a:lnTo>
                    <a:pt x="483" y="273"/>
                  </a:lnTo>
                  <a:lnTo>
                    <a:pt x="482" y="272"/>
                  </a:lnTo>
                  <a:lnTo>
                    <a:pt x="481" y="272"/>
                  </a:lnTo>
                  <a:lnTo>
                    <a:pt x="480" y="271"/>
                  </a:lnTo>
                  <a:lnTo>
                    <a:pt x="480" y="270"/>
                  </a:lnTo>
                  <a:lnTo>
                    <a:pt x="479" y="270"/>
                  </a:lnTo>
                  <a:lnTo>
                    <a:pt x="478" y="269"/>
                  </a:lnTo>
                  <a:lnTo>
                    <a:pt x="478" y="268"/>
                  </a:lnTo>
                  <a:lnTo>
                    <a:pt x="477" y="268"/>
                  </a:lnTo>
                  <a:lnTo>
                    <a:pt x="475" y="267"/>
                  </a:lnTo>
                  <a:lnTo>
                    <a:pt x="475" y="265"/>
                  </a:lnTo>
                  <a:lnTo>
                    <a:pt x="474" y="265"/>
                  </a:lnTo>
                  <a:lnTo>
                    <a:pt x="473" y="264"/>
                  </a:lnTo>
                  <a:lnTo>
                    <a:pt x="473" y="263"/>
                  </a:lnTo>
                  <a:lnTo>
                    <a:pt x="472" y="261"/>
                  </a:lnTo>
                  <a:lnTo>
                    <a:pt x="471" y="261"/>
                  </a:lnTo>
                  <a:lnTo>
                    <a:pt x="470" y="260"/>
                  </a:lnTo>
                  <a:lnTo>
                    <a:pt x="470" y="259"/>
                  </a:lnTo>
                  <a:lnTo>
                    <a:pt x="469" y="258"/>
                  </a:lnTo>
                  <a:lnTo>
                    <a:pt x="469" y="257"/>
                  </a:lnTo>
                  <a:lnTo>
                    <a:pt x="468" y="257"/>
                  </a:lnTo>
                  <a:lnTo>
                    <a:pt x="468" y="256"/>
                  </a:lnTo>
                  <a:lnTo>
                    <a:pt x="466" y="255"/>
                  </a:lnTo>
                  <a:lnTo>
                    <a:pt x="466" y="254"/>
                  </a:lnTo>
                  <a:lnTo>
                    <a:pt x="465" y="253"/>
                  </a:lnTo>
                  <a:lnTo>
                    <a:pt x="465" y="251"/>
                  </a:lnTo>
                  <a:lnTo>
                    <a:pt x="464" y="250"/>
                  </a:lnTo>
                  <a:lnTo>
                    <a:pt x="463" y="249"/>
                  </a:lnTo>
                  <a:lnTo>
                    <a:pt x="463" y="248"/>
                  </a:lnTo>
                  <a:lnTo>
                    <a:pt x="462" y="247"/>
                  </a:lnTo>
                  <a:lnTo>
                    <a:pt x="462" y="246"/>
                  </a:lnTo>
                  <a:lnTo>
                    <a:pt x="461" y="246"/>
                  </a:lnTo>
                  <a:lnTo>
                    <a:pt x="461" y="245"/>
                  </a:lnTo>
                  <a:lnTo>
                    <a:pt x="460" y="244"/>
                  </a:lnTo>
                  <a:lnTo>
                    <a:pt x="459" y="243"/>
                  </a:lnTo>
                  <a:lnTo>
                    <a:pt x="459" y="242"/>
                  </a:lnTo>
                  <a:lnTo>
                    <a:pt x="458" y="242"/>
                  </a:lnTo>
                  <a:lnTo>
                    <a:pt x="456" y="241"/>
                  </a:lnTo>
                  <a:lnTo>
                    <a:pt x="456" y="240"/>
                  </a:lnTo>
                  <a:lnTo>
                    <a:pt x="455" y="240"/>
                  </a:lnTo>
                  <a:lnTo>
                    <a:pt x="454" y="239"/>
                  </a:lnTo>
                  <a:lnTo>
                    <a:pt x="454" y="238"/>
                  </a:lnTo>
                  <a:lnTo>
                    <a:pt x="453" y="236"/>
                  </a:lnTo>
                  <a:lnTo>
                    <a:pt x="452" y="236"/>
                  </a:lnTo>
                  <a:lnTo>
                    <a:pt x="451" y="234"/>
                  </a:lnTo>
                  <a:lnTo>
                    <a:pt x="450" y="233"/>
                  </a:lnTo>
                  <a:lnTo>
                    <a:pt x="449" y="233"/>
                  </a:lnTo>
                  <a:lnTo>
                    <a:pt x="447" y="232"/>
                  </a:lnTo>
                  <a:lnTo>
                    <a:pt x="446" y="232"/>
                  </a:lnTo>
                  <a:lnTo>
                    <a:pt x="445" y="231"/>
                  </a:lnTo>
                  <a:lnTo>
                    <a:pt x="444" y="231"/>
                  </a:lnTo>
                  <a:lnTo>
                    <a:pt x="443" y="230"/>
                  </a:lnTo>
                  <a:lnTo>
                    <a:pt x="442" y="229"/>
                  </a:lnTo>
                  <a:lnTo>
                    <a:pt x="441" y="229"/>
                  </a:lnTo>
                  <a:lnTo>
                    <a:pt x="440" y="228"/>
                  </a:lnTo>
                  <a:lnTo>
                    <a:pt x="438" y="228"/>
                  </a:lnTo>
                  <a:lnTo>
                    <a:pt x="437" y="227"/>
                  </a:lnTo>
                  <a:lnTo>
                    <a:pt x="436" y="227"/>
                  </a:lnTo>
                  <a:lnTo>
                    <a:pt x="435" y="226"/>
                  </a:lnTo>
                  <a:lnTo>
                    <a:pt x="434" y="225"/>
                  </a:lnTo>
                  <a:lnTo>
                    <a:pt x="433" y="225"/>
                  </a:lnTo>
                  <a:lnTo>
                    <a:pt x="432" y="224"/>
                  </a:lnTo>
                  <a:lnTo>
                    <a:pt x="429" y="224"/>
                  </a:lnTo>
                  <a:lnTo>
                    <a:pt x="428" y="222"/>
                  </a:lnTo>
                  <a:lnTo>
                    <a:pt x="427" y="222"/>
                  </a:lnTo>
                  <a:lnTo>
                    <a:pt x="426" y="221"/>
                  </a:lnTo>
                  <a:lnTo>
                    <a:pt x="425" y="220"/>
                  </a:lnTo>
                  <a:lnTo>
                    <a:pt x="423" y="220"/>
                  </a:lnTo>
                  <a:lnTo>
                    <a:pt x="423" y="219"/>
                  </a:lnTo>
                  <a:lnTo>
                    <a:pt x="421" y="218"/>
                  </a:lnTo>
                  <a:lnTo>
                    <a:pt x="419" y="218"/>
                  </a:lnTo>
                  <a:lnTo>
                    <a:pt x="418" y="217"/>
                  </a:lnTo>
                  <a:lnTo>
                    <a:pt x="417" y="217"/>
                  </a:lnTo>
                  <a:lnTo>
                    <a:pt x="416" y="216"/>
                  </a:lnTo>
                  <a:lnTo>
                    <a:pt x="415" y="216"/>
                  </a:lnTo>
                  <a:lnTo>
                    <a:pt x="412" y="214"/>
                  </a:lnTo>
                  <a:lnTo>
                    <a:pt x="410" y="213"/>
                  </a:lnTo>
                  <a:lnTo>
                    <a:pt x="409" y="212"/>
                  </a:lnTo>
                  <a:lnTo>
                    <a:pt x="408" y="212"/>
                  </a:lnTo>
                  <a:lnTo>
                    <a:pt x="407" y="211"/>
                  </a:lnTo>
                  <a:lnTo>
                    <a:pt x="406" y="210"/>
                  </a:lnTo>
                  <a:lnTo>
                    <a:pt x="405" y="208"/>
                  </a:lnTo>
                  <a:lnTo>
                    <a:pt x="404" y="207"/>
                  </a:lnTo>
                  <a:lnTo>
                    <a:pt x="403" y="207"/>
                  </a:lnTo>
                  <a:lnTo>
                    <a:pt x="401" y="206"/>
                  </a:lnTo>
                  <a:lnTo>
                    <a:pt x="400" y="205"/>
                  </a:lnTo>
                  <a:lnTo>
                    <a:pt x="399" y="204"/>
                  </a:lnTo>
                  <a:lnTo>
                    <a:pt x="398" y="204"/>
                  </a:lnTo>
                  <a:lnTo>
                    <a:pt x="397" y="203"/>
                  </a:lnTo>
                  <a:lnTo>
                    <a:pt x="396" y="202"/>
                  </a:lnTo>
                  <a:lnTo>
                    <a:pt x="395" y="201"/>
                  </a:lnTo>
                  <a:lnTo>
                    <a:pt x="394" y="201"/>
                  </a:lnTo>
                  <a:lnTo>
                    <a:pt x="392" y="200"/>
                  </a:lnTo>
                  <a:lnTo>
                    <a:pt x="391" y="199"/>
                  </a:lnTo>
                  <a:lnTo>
                    <a:pt x="389" y="198"/>
                  </a:lnTo>
                  <a:lnTo>
                    <a:pt x="389" y="197"/>
                  </a:lnTo>
                  <a:lnTo>
                    <a:pt x="387" y="197"/>
                  </a:lnTo>
                  <a:lnTo>
                    <a:pt x="386" y="196"/>
                  </a:lnTo>
                  <a:lnTo>
                    <a:pt x="385" y="195"/>
                  </a:lnTo>
                  <a:lnTo>
                    <a:pt x="384" y="193"/>
                  </a:lnTo>
                  <a:lnTo>
                    <a:pt x="382" y="192"/>
                  </a:lnTo>
                  <a:lnTo>
                    <a:pt x="381" y="192"/>
                  </a:lnTo>
                  <a:lnTo>
                    <a:pt x="380" y="191"/>
                  </a:lnTo>
                  <a:lnTo>
                    <a:pt x="379" y="190"/>
                  </a:lnTo>
                  <a:lnTo>
                    <a:pt x="378" y="190"/>
                  </a:lnTo>
                  <a:lnTo>
                    <a:pt x="377" y="189"/>
                  </a:lnTo>
                  <a:lnTo>
                    <a:pt x="373" y="188"/>
                  </a:lnTo>
                  <a:lnTo>
                    <a:pt x="372" y="187"/>
                  </a:lnTo>
                  <a:lnTo>
                    <a:pt x="371" y="186"/>
                  </a:lnTo>
                  <a:lnTo>
                    <a:pt x="370" y="186"/>
                  </a:lnTo>
                  <a:lnTo>
                    <a:pt x="369" y="185"/>
                  </a:lnTo>
                  <a:lnTo>
                    <a:pt x="368" y="184"/>
                  </a:lnTo>
                  <a:lnTo>
                    <a:pt x="367" y="184"/>
                  </a:lnTo>
                  <a:lnTo>
                    <a:pt x="364" y="183"/>
                  </a:lnTo>
                  <a:lnTo>
                    <a:pt x="363" y="182"/>
                  </a:lnTo>
                  <a:lnTo>
                    <a:pt x="362" y="182"/>
                  </a:lnTo>
                  <a:lnTo>
                    <a:pt x="361" y="181"/>
                  </a:lnTo>
                  <a:lnTo>
                    <a:pt x="360" y="181"/>
                  </a:lnTo>
                  <a:lnTo>
                    <a:pt x="358" y="179"/>
                  </a:lnTo>
                  <a:lnTo>
                    <a:pt x="357" y="179"/>
                  </a:lnTo>
                  <a:lnTo>
                    <a:pt x="355" y="178"/>
                  </a:lnTo>
                  <a:lnTo>
                    <a:pt x="354" y="177"/>
                  </a:lnTo>
                  <a:lnTo>
                    <a:pt x="353" y="177"/>
                  </a:lnTo>
                  <a:lnTo>
                    <a:pt x="351" y="176"/>
                  </a:lnTo>
                  <a:lnTo>
                    <a:pt x="350" y="176"/>
                  </a:lnTo>
                  <a:lnTo>
                    <a:pt x="349" y="175"/>
                  </a:lnTo>
                  <a:lnTo>
                    <a:pt x="348" y="175"/>
                  </a:lnTo>
                  <a:lnTo>
                    <a:pt x="346" y="174"/>
                  </a:lnTo>
                  <a:lnTo>
                    <a:pt x="345" y="173"/>
                  </a:lnTo>
                  <a:lnTo>
                    <a:pt x="344" y="173"/>
                  </a:lnTo>
                  <a:lnTo>
                    <a:pt x="342" y="172"/>
                  </a:lnTo>
                  <a:lnTo>
                    <a:pt x="341" y="171"/>
                  </a:lnTo>
                  <a:lnTo>
                    <a:pt x="340" y="171"/>
                  </a:lnTo>
                  <a:lnTo>
                    <a:pt x="339" y="170"/>
                  </a:lnTo>
                  <a:lnTo>
                    <a:pt x="338" y="170"/>
                  </a:lnTo>
                  <a:lnTo>
                    <a:pt x="335" y="169"/>
                  </a:lnTo>
                  <a:lnTo>
                    <a:pt x="332" y="167"/>
                  </a:lnTo>
                  <a:lnTo>
                    <a:pt x="331" y="166"/>
                  </a:lnTo>
                  <a:lnTo>
                    <a:pt x="330" y="164"/>
                  </a:lnTo>
                  <a:lnTo>
                    <a:pt x="329" y="164"/>
                  </a:lnTo>
                  <a:lnTo>
                    <a:pt x="327" y="163"/>
                  </a:lnTo>
                  <a:lnTo>
                    <a:pt x="326" y="162"/>
                  </a:lnTo>
                  <a:lnTo>
                    <a:pt x="325" y="161"/>
                  </a:lnTo>
                  <a:lnTo>
                    <a:pt x="324" y="160"/>
                  </a:lnTo>
                  <a:lnTo>
                    <a:pt x="323" y="160"/>
                  </a:lnTo>
                  <a:lnTo>
                    <a:pt x="322" y="159"/>
                  </a:lnTo>
                  <a:lnTo>
                    <a:pt x="321" y="158"/>
                  </a:lnTo>
                  <a:lnTo>
                    <a:pt x="320" y="157"/>
                  </a:lnTo>
                  <a:lnTo>
                    <a:pt x="318" y="156"/>
                  </a:lnTo>
                  <a:lnTo>
                    <a:pt x="317" y="155"/>
                  </a:lnTo>
                  <a:lnTo>
                    <a:pt x="316" y="154"/>
                  </a:lnTo>
                  <a:lnTo>
                    <a:pt x="315" y="154"/>
                  </a:lnTo>
                  <a:lnTo>
                    <a:pt x="314" y="152"/>
                  </a:lnTo>
                  <a:lnTo>
                    <a:pt x="313" y="152"/>
                  </a:lnTo>
                  <a:lnTo>
                    <a:pt x="312" y="150"/>
                  </a:lnTo>
                  <a:lnTo>
                    <a:pt x="311" y="149"/>
                  </a:lnTo>
                  <a:lnTo>
                    <a:pt x="311" y="148"/>
                  </a:lnTo>
                  <a:lnTo>
                    <a:pt x="308" y="147"/>
                  </a:lnTo>
                  <a:lnTo>
                    <a:pt x="308" y="146"/>
                  </a:lnTo>
                  <a:lnTo>
                    <a:pt x="307" y="145"/>
                  </a:lnTo>
                  <a:lnTo>
                    <a:pt x="306" y="144"/>
                  </a:lnTo>
                  <a:lnTo>
                    <a:pt x="305" y="143"/>
                  </a:lnTo>
                  <a:lnTo>
                    <a:pt x="304" y="141"/>
                  </a:lnTo>
                  <a:lnTo>
                    <a:pt x="302" y="139"/>
                  </a:lnTo>
                  <a:lnTo>
                    <a:pt x="302" y="138"/>
                  </a:lnTo>
                  <a:lnTo>
                    <a:pt x="301" y="136"/>
                  </a:lnTo>
                  <a:lnTo>
                    <a:pt x="299" y="134"/>
                  </a:lnTo>
                  <a:lnTo>
                    <a:pt x="298" y="133"/>
                  </a:lnTo>
                  <a:lnTo>
                    <a:pt x="297" y="132"/>
                  </a:lnTo>
                  <a:lnTo>
                    <a:pt x="296" y="130"/>
                  </a:lnTo>
                  <a:lnTo>
                    <a:pt x="295" y="129"/>
                  </a:lnTo>
                  <a:lnTo>
                    <a:pt x="295" y="128"/>
                  </a:lnTo>
                  <a:lnTo>
                    <a:pt x="294" y="127"/>
                  </a:lnTo>
                  <a:lnTo>
                    <a:pt x="293" y="125"/>
                  </a:lnTo>
                  <a:lnTo>
                    <a:pt x="293" y="124"/>
                  </a:lnTo>
                  <a:lnTo>
                    <a:pt x="292" y="123"/>
                  </a:lnTo>
                  <a:lnTo>
                    <a:pt x="290" y="121"/>
                  </a:lnTo>
                  <a:lnTo>
                    <a:pt x="290" y="119"/>
                  </a:lnTo>
                  <a:lnTo>
                    <a:pt x="289" y="118"/>
                  </a:lnTo>
                  <a:lnTo>
                    <a:pt x="288" y="117"/>
                  </a:lnTo>
                  <a:lnTo>
                    <a:pt x="288" y="116"/>
                  </a:lnTo>
                  <a:lnTo>
                    <a:pt x="287" y="115"/>
                  </a:lnTo>
                  <a:lnTo>
                    <a:pt x="286" y="113"/>
                  </a:lnTo>
                  <a:lnTo>
                    <a:pt x="285" y="112"/>
                  </a:lnTo>
                  <a:lnTo>
                    <a:pt x="285" y="111"/>
                  </a:lnTo>
                  <a:lnTo>
                    <a:pt x="284" y="110"/>
                  </a:lnTo>
                  <a:lnTo>
                    <a:pt x="284" y="109"/>
                  </a:lnTo>
                  <a:lnTo>
                    <a:pt x="283" y="107"/>
                  </a:lnTo>
                  <a:lnTo>
                    <a:pt x="281" y="106"/>
                  </a:lnTo>
                  <a:lnTo>
                    <a:pt x="281" y="105"/>
                  </a:lnTo>
                  <a:lnTo>
                    <a:pt x="280" y="104"/>
                  </a:lnTo>
                  <a:lnTo>
                    <a:pt x="279" y="102"/>
                  </a:lnTo>
                  <a:lnTo>
                    <a:pt x="278" y="101"/>
                  </a:lnTo>
                  <a:lnTo>
                    <a:pt x="277" y="100"/>
                  </a:lnTo>
                  <a:lnTo>
                    <a:pt x="277" y="99"/>
                  </a:lnTo>
                  <a:lnTo>
                    <a:pt x="276" y="98"/>
                  </a:lnTo>
                  <a:lnTo>
                    <a:pt x="275" y="96"/>
                  </a:lnTo>
                  <a:lnTo>
                    <a:pt x="274" y="95"/>
                  </a:lnTo>
                  <a:lnTo>
                    <a:pt x="272" y="93"/>
                  </a:lnTo>
                  <a:lnTo>
                    <a:pt x="271" y="92"/>
                  </a:lnTo>
                  <a:lnTo>
                    <a:pt x="270" y="91"/>
                  </a:lnTo>
                  <a:lnTo>
                    <a:pt x="270" y="90"/>
                  </a:lnTo>
                  <a:lnTo>
                    <a:pt x="269" y="89"/>
                  </a:lnTo>
                  <a:lnTo>
                    <a:pt x="268" y="89"/>
                  </a:lnTo>
                  <a:lnTo>
                    <a:pt x="268" y="88"/>
                  </a:lnTo>
                  <a:lnTo>
                    <a:pt x="267" y="87"/>
                  </a:lnTo>
                  <a:lnTo>
                    <a:pt x="266" y="86"/>
                  </a:lnTo>
                  <a:lnTo>
                    <a:pt x="266" y="85"/>
                  </a:lnTo>
                  <a:lnTo>
                    <a:pt x="265" y="85"/>
                  </a:lnTo>
                  <a:lnTo>
                    <a:pt x="265" y="84"/>
                  </a:lnTo>
                  <a:lnTo>
                    <a:pt x="264" y="83"/>
                  </a:lnTo>
                  <a:lnTo>
                    <a:pt x="262" y="82"/>
                  </a:lnTo>
                  <a:lnTo>
                    <a:pt x="261" y="81"/>
                  </a:lnTo>
                  <a:lnTo>
                    <a:pt x="260" y="80"/>
                  </a:lnTo>
                  <a:lnTo>
                    <a:pt x="259" y="78"/>
                  </a:lnTo>
                  <a:lnTo>
                    <a:pt x="259" y="77"/>
                  </a:lnTo>
                  <a:lnTo>
                    <a:pt x="258" y="76"/>
                  </a:lnTo>
                  <a:lnTo>
                    <a:pt x="257" y="75"/>
                  </a:lnTo>
                  <a:lnTo>
                    <a:pt x="257" y="74"/>
                  </a:lnTo>
                  <a:lnTo>
                    <a:pt x="256" y="73"/>
                  </a:lnTo>
                  <a:lnTo>
                    <a:pt x="255" y="72"/>
                  </a:lnTo>
                  <a:lnTo>
                    <a:pt x="253" y="70"/>
                  </a:lnTo>
                  <a:lnTo>
                    <a:pt x="252" y="69"/>
                  </a:lnTo>
                  <a:lnTo>
                    <a:pt x="252" y="68"/>
                  </a:lnTo>
                  <a:lnTo>
                    <a:pt x="251" y="67"/>
                  </a:lnTo>
                  <a:lnTo>
                    <a:pt x="249" y="63"/>
                  </a:lnTo>
                  <a:lnTo>
                    <a:pt x="248" y="61"/>
                  </a:lnTo>
                  <a:lnTo>
                    <a:pt x="248" y="60"/>
                  </a:lnTo>
                  <a:lnTo>
                    <a:pt x="247" y="58"/>
                  </a:lnTo>
                  <a:lnTo>
                    <a:pt x="246" y="57"/>
                  </a:lnTo>
                  <a:lnTo>
                    <a:pt x="244" y="55"/>
                  </a:lnTo>
                  <a:lnTo>
                    <a:pt x="243" y="53"/>
                  </a:lnTo>
                  <a:lnTo>
                    <a:pt x="242" y="51"/>
                  </a:lnTo>
                  <a:lnTo>
                    <a:pt x="241" y="49"/>
                  </a:lnTo>
                  <a:lnTo>
                    <a:pt x="241" y="47"/>
                  </a:lnTo>
                  <a:lnTo>
                    <a:pt x="240" y="45"/>
                  </a:lnTo>
                  <a:lnTo>
                    <a:pt x="239" y="44"/>
                  </a:lnTo>
                  <a:lnTo>
                    <a:pt x="238" y="42"/>
                  </a:lnTo>
                  <a:lnTo>
                    <a:pt x="237" y="40"/>
                  </a:lnTo>
                  <a:lnTo>
                    <a:pt x="235" y="38"/>
                  </a:lnTo>
                  <a:lnTo>
                    <a:pt x="234" y="35"/>
                  </a:lnTo>
                  <a:lnTo>
                    <a:pt x="234" y="34"/>
                  </a:lnTo>
                  <a:lnTo>
                    <a:pt x="232" y="32"/>
                  </a:lnTo>
                  <a:lnTo>
                    <a:pt x="232" y="30"/>
                  </a:lnTo>
                  <a:lnTo>
                    <a:pt x="231" y="29"/>
                  </a:lnTo>
                  <a:lnTo>
                    <a:pt x="230" y="27"/>
                  </a:lnTo>
                  <a:lnTo>
                    <a:pt x="229" y="25"/>
                  </a:lnTo>
                  <a:lnTo>
                    <a:pt x="228" y="24"/>
                  </a:lnTo>
                  <a:lnTo>
                    <a:pt x="228" y="21"/>
                  </a:lnTo>
                  <a:lnTo>
                    <a:pt x="227" y="20"/>
                  </a:lnTo>
                  <a:lnTo>
                    <a:pt x="225" y="18"/>
                  </a:lnTo>
                  <a:lnTo>
                    <a:pt x="224" y="17"/>
                  </a:lnTo>
                  <a:lnTo>
                    <a:pt x="223" y="16"/>
                  </a:lnTo>
                  <a:lnTo>
                    <a:pt x="222" y="14"/>
                  </a:lnTo>
                  <a:lnTo>
                    <a:pt x="221" y="13"/>
                  </a:lnTo>
                  <a:lnTo>
                    <a:pt x="221" y="12"/>
                  </a:lnTo>
                  <a:lnTo>
                    <a:pt x="219" y="10"/>
                  </a:lnTo>
                  <a:lnTo>
                    <a:pt x="219" y="9"/>
                  </a:lnTo>
                  <a:lnTo>
                    <a:pt x="218" y="8"/>
                  </a:lnTo>
                  <a:lnTo>
                    <a:pt x="216" y="6"/>
                  </a:lnTo>
                  <a:lnTo>
                    <a:pt x="215" y="5"/>
                  </a:lnTo>
                  <a:lnTo>
                    <a:pt x="214" y="5"/>
                  </a:lnTo>
                  <a:lnTo>
                    <a:pt x="214" y="4"/>
                  </a:lnTo>
                  <a:lnTo>
                    <a:pt x="213" y="3"/>
                  </a:lnTo>
                  <a:lnTo>
                    <a:pt x="212" y="3"/>
                  </a:lnTo>
                  <a:lnTo>
                    <a:pt x="212" y="2"/>
                  </a:lnTo>
                  <a:lnTo>
                    <a:pt x="211" y="2"/>
                  </a:lnTo>
                  <a:lnTo>
                    <a:pt x="210" y="1"/>
                  </a:lnTo>
                  <a:lnTo>
                    <a:pt x="209" y="1"/>
                  </a:lnTo>
                  <a:lnTo>
                    <a:pt x="207" y="1"/>
                  </a:lnTo>
                  <a:lnTo>
                    <a:pt x="206" y="0"/>
                  </a:lnTo>
                  <a:lnTo>
                    <a:pt x="205" y="0"/>
                  </a:lnTo>
                  <a:lnTo>
                    <a:pt x="204" y="0"/>
                  </a:lnTo>
                  <a:lnTo>
                    <a:pt x="203" y="0"/>
                  </a:lnTo>
                  <a:lnTo>
                    <a:pt x="202" y="0"/>
                  </a:lnTo>
                  <a:lnTo>
                    <a:pt x="201" y="0"/>
                  </a:lnTo>
                  <a:lnTo>
                    <a:pt x="200" y="0"/>
                  </a:lnTo>
                  <a:lnTo>
                    <a:pt x="198" y="0"/>
                  </a:lnTo>
                  <a:lnTo>
                    <a:pt x="197" y="0"/>
                  </a:lnTo>
                  <a:lnTo>
                    <a:pt x="196" y="0"/>
                  </a:lnTo>
                  <a:lnTo>
                    <a:pt x="196" y="1"/>
                  </a:lnTo>
                  <a:lnTo>
                    <a:pt x="195" y="1"/>
                  </a:lnTo>
                  <a:lnTo>
                    <a:pt x="194" y="1"/>
                  </a:lnTo>
                  <a:lnTo>
                    <a:pt x="192" y="1"/>
                  </a:lnTo>
                  <a:lnTo>
                    <a:pt x="191" y="2"/>
                  </a:lnTo>
                  <a:lnTo>
                    <a:pt x="190" y="2"/>
                  </a:lnTo>
                  <a:lnTo>
                    <a:pt x="188" y="3"/>
                  </a:lnTo>
                  <a:lnTo>
                    <a:pt x="187" y="3"/>
                  </a:lnTo>
                  <a:lnTo>
                    <a:pt x="186" y="3"/>
                  </a:lnTo>
                  <a:lnTo>
                    <a:pt x="185" y="4"/>
                  </a:lnTo>
                  <a:lnTo>
                    <a:pt x="184" y="4"/>
                  </a:lnTo>
                  <a:lnTo>
                    <a:pt x="183" y="5"/>
                  </a:lnTo>
                  <a:lnTo>
                    <a:pt x="182" y="5"/>
                  </a:lnTo>
                  <a:lnTo>
                    <a:pt x="181" y="5"/>
                  </a:lnTo>
                  <a:lnTo>
                    <a:pt x="179" y="6"/>
                  </a:lnTo>
                  <a:lnTo>
                    <a:pt x="178" y="6"/>
                  </a:lnTo>
                  <a:lnTo>
                    <a:pt x="177" y="8"/>
                  </a:lnTo>
                  <a:lnTo>
                    <a:pt x="176" y="8"/>
                  </a:lnTo>
                  <a:lnTo>
                    <a:pt x="174" y="9"/>
                  </a:lnTo>
                  <a:lnTo>
                    <a:pt x="173" y="10"/>
                  </a:lnTo>
                  <a:lnTo>
                    <a:pt x="172" y="10"/>
                  </a:lnTo>
                  <a:lnTo>
                    <a:pt x="170" y="10"/>
                  </a:lnTo>
                  <a:lnTo>
                    <a:pt x="169" y="11"/>
                  </a:lnTo>
                  <a:lnTo>
                    <a:pt x="168" y="12"/>
                  </a:lnTo>
                  <a:lnTo>
                    <a:pt x="167" y="12"/>
                  </a:lnTo>
                  <a:lnTo>
                    <a:pt x="166" y="12"/>
                  </a:lnTo>
                  <a:lnTo>
                    <a:pt x="165" y="13"/>
                  </a:lnTo>
                  <a:lnTo>
                    <a:pt x="164" y="13"/>
                  </a:lnTo>
                  <a:lnTo>
                    <a:pt x="163" y="14"/>
                  </a:lnTo>
                  <a:lnTo>
                    <a:pt x="161" y="14"/>
                  </a:lnTo>
                  <a:lnTo>
                    <a:pt x="159" y="15"/>
                  </a:lnTo>
                  <a:lnTo>
                    <a:pt x="158" y="16"/>
                  </a:lnTo>
                  <a:lnTo>
                    <a:pt x="157" y="16"/>
                  </a:lnTo>
                  <a:lnTo>
                    <a:pt x="156" y="16"/>
                  </a:lnTo>
                  <a:lnTo>
                    <a:pt x="155" y="17"/>
                  </a:lnTo>
                  <a:lnTo>
                    <a:pt x="154" y="17"/>
                  </a:lnTo>
                  <a:lnTo>
                    <a:pt x="154" y="18"/>
                  </a:lnTo>
                  <a:lnTo>
                    <a:pt x="151" y="18"/>
                  </a:lnTo>
                  <a:lnTo>
                    <a:pt x="151" y="19"/>
                  </a:lnTo>
                  <a:lnTo>
                    <a:pt x="149" y="19"/>
                  </a:lnTo>
                  <a:lnTo>
                    <a:pt x="149" y="20"/>
                  </a:lnTo>
                  <a:lnTo>
                    <a:pt x="147" y="20"/>
                  </a:lnTo>
                  <a:lnTo>
                    <a:pt x="146" y="21"/>
                  </a:lnTo>
                  <a:lnTo>
                    <a:pt x="145" y="21"/>
                  </a:lnTo>
                  <a:lnTo>
                    <a:pt x="144" y="23"/>
                  </a:lnTo>
                  <a:lnTo>
                    <a:pt x="142" y="23"/>
                  </a:lnTo>
                  <a:lnTo>
                    <a:pt x="141" y="24"/>
                  </a:lnTo>
                  <a:lnTo>
                    <a:pt x="140" y="24"/>
                  </a:lnTo>
                  <a:lnTo>
                    <a:pt x="139" y="25"/>
                  </a:lnTo>
                  <a:lnTo>
                    <a:pt x="138" y="25"/>
                  </a:lnTo>
                  <a:lnTo>
                    <a:pt x="136" y="26"/>
                  </a:lnTo>
                  <a:lnTo>
                    <a:pt x="135" y="27"/>
                  </a:lnTo>
                  <a:lnTo>
                    <a:pt x="133" y="27"/>
                  </a:lnTo>
                  <a:lnTo>
                    <a:pt x="132" y="27"/>
                  </a:lnTo>
                  <a:lnTo>
                    <a:pt x="131" y="28"/>
                  </a:lnTo>
                  <a:lnTo>
                    <a:pt x="129" y="29"/>
                  </a:lnTo>
                  <a:lnTo>
                    <a:pt x="128" y="29"/>
                  </a:lnTo>
                  <a:lnTo>
                    <a:pt x="127" y="30"/>
                  </a:lnTo>
                  <a:lnTo>
                    <a:pt x="124" y="31"/>
                  </a:lnTo>
                  <a:lnTo>
                    <a:pt x="123" y="31"/>
                  </a:lnTo>
                  <a:lnTo>
                    <a:pt x="122" y="32"/>
                  </a:lnTo>
                  <a:lnTo>
                    <a:pt x="118" y="33"/>
                  </a:lnTo>
                  <a:lnTo>
                    <a:pt x="117" y="34"/>
                  </a:lnTo>
                  <a:lnTo>
                    <a:pt x="115" y="35"/>
                  </a:lnTo>
                  <a:lnTo>
                    <a:pt x="113" y="35"/>
                  </a:lnTo>
                  <a:lnTo>
                    <a:pt x="111" y="37"/>
                  </a:lnTo>
                  <a:lnTo>
                    <a:pt x="110" y="38"/>
                  </a:lnTo>
                  <a:lnTo>
                    <a:pt x="109" y="39"/>
                  </a:lnTo>
                  <a:lnTo>
                    <a:pt x="107" y="40"/>
                  </a:lnTo>
                  <a:lnTo>
                    <a:pt x="104" y="40"/>
                  </a:lnTo>
                  <a:lnTo>
                    <a:pt x="103" y="41"/>
                  </a:lnTo>
                  <a:lnTo>
                    <a:pt x="101" y="42"/>
                  </a:lnTo>
                  <a:lnTo>
                    <a:pt x="100" y="43"/>
                  </a:lnTo>
                  <a:lnTo>
                    <a:pt x="98" y="44"/>
                  </a:lnTo>
                  <a:lnTo>
                    <a:pt x="96" y="44"/>
                  </a:lnTo>
                  <a:lnTo>
                    <a:pt x="95" y="45"/>
                  </a:lnTo>
                  <a:lnTo>
                    <a:pt x="93" y="46"/>
                  </a:lnTo>
                  <a:lnTo>
                    <a:pt x="91" y="47"/>
                  </a:lnTo>
                  <a:lnTo>
                    <a:pt x="90" y="47"/>
                  </a:lnTo>
                  <a:lnTo>
                    <a:pt x="89" y="48"/>
                  </a:lnTo>
                  <a:lnTo>
                    <a:pt x="86" y="49"/>
                  </a:lnTo>
                  <a:lnTo>
                    <a:pt x="85" y="51"/>
                  </a:lnTo>
                  <a:lnTo>
                    <a:pt x="84" y="51"/>
                  </a:lnTo>
                  <a:lnTo>
                    <a:pt x="83" y="52"/>
                  </a:lnTo>
                  <a:lnTo>
                    <a:pt x="82" y="53"/>
                  </a:lnTo>
                  <a:lnTo>
                    <a:pt x="80" y="54"/>
                  </a:lnTo>
                  <a:lnTo>
                    <a:pt x="80" y="55"/>
                  </a:lnTo>
                  <a:lnTo>
                    <a:pt x="77" y="55"/>
                  </a:lnTo>
                  <a:lnTo>
                    <a:pt x="77" y="56"/>
                  </a:lnTo>
                  <a:lnTo>
                    <a:pt x="76" y="57"/>
                  </a:lnTo>
                  <a:lnTo>
                    <a:pt x="75" y="58"/>
                  </a:lnTo>
                  <a:lnTo>
                    <a:pt x="75" y="59"/>
                  </a:lnTo>
                  <a:lnTo>
                    <a:pt x="73" y="60"/>
                  </a:lnTo>
                  <a:lnTo>
                    <a:pt x="73" y="61"/>
                  </a:lnTo>
                  <a:lnTo>
                    <a:pt x="72" y="61"/>
                  </a:lnTo>
                  <a:lnTo>
                    <a:pt x="72" y="62"/>
                  </a:lnTo>
                  <a:lnTo>
                    <a:pt x="72" y="63"/>
                  </a:lnTo>
                  <a:lnTo>
                    <a:pt x="71" y="64"/>
                  </a:lnTo>
                  <a:lnTo>
                    <a:pt x="71" y="66"/>
                  </a:lnTo>
                  <a:lnTo>
                    <a:pt x="72" y="66"/>
                  </a:lnTo>
                  <a:lnTo>
                    <a:pt x="72" y="67"/>
                  </a:lnTo>
                  <a:lnTo>
                    <a:pt x="72" y="68"/>
                  </a:lnTo>
                  <a:lnTo>
                    <a:pt x="73" y="69"/>
                  </a:lnTo>
                  <a:lnTo>
                    <a:pt x="73" y="70"/>
                  </a:lnTo>
                  <a:lnTo>
                    <a:pt x="74" y="71"/>
                  </a:lnTo>
                  <a:lnTo>
                    <a:pt x="75" y="72"/>
                  </a:lnTo>
                  <a:lnTo>
                    <a:pt x="76" y="73"/>
                  </a:lnTo>
                  <a:lnTo>
                    <a:pt x="76" y="74"/>
                  </a:lnTo>
                  <a:lnTo>
                    <a:pt x="77" y="74"/>
                  </a:lnTo>
                  <a:lnTo>
                    <a:pt x="77" y="75"/>
                  </a:lnTo>
                  <a:lnTo>
                    <a:pt x="78" y="75"/>
                  </a:lnTo>
                  <a:lnTo>
                    <a:pt x="80" y="76"/>
                  </a:lnTo>
                  <a:lnTo>
                    <a:pt x="81" y="77"/>
                  </a:lnTo>
                  <a:lnTo>
                    <a:pt x="82" y="78"/>
                  </a:lnTo>
                  <a:lnTo>
                    <a:pt x="82" y="80"/>
                  </a:lnTo>
                  <a:lnTo>
                    <a:pt x="84" y="81"/>
                  </a:lnTo>
                  <a:lnTo>
                    <a:pt x="84" y="82"/>
                  </a:lnTo>
                  <a:lnTo>
                    <a:pt x="85" y="83"/>
                  </a:lnTo>
                  <a:lnTo>
                    <a:pt x="86" y="84"/>
                  </a:lnTo>
                  <a:lnTo>
                    <a:pt x="86" y="85"/>
                  </a:lnTo>
                  <a:lnTo>
                    <a:pt x="87" y="86"/>
                  </a:lnTo>
                  <a:lnTo>
                    <a:pt x="89" y="87"/>
                  </a:lnTo>
                  <a:lnTo>
                    <a:pt x="90" y="88"/>
                  </a:lnTo>
                  <a:lnTo>
                    <a:pt x="91" y="89"/>
                  </a:lnTo>
                  <a:lnTo>
                    <a:pt x="91" y="90"/>
                  </a:lnTo>
                  <a:lnTo>
                    <a:pt x="92" y="91"/>
                  </a:lnTo>
                  <a:lnTo>
                    <a:pt x="93" y="92"/>
                  </a:lnTo>
                  <a:lnTo>
                    <a:pt x="93" y="93"/>
                  </a:lnTo>
                  <a:lnTo>
                    <a:pt x="94" y="95"/>
                  </a:lnTo>
                  <a:lnTo>
                    <a:pt x="95" y="96"/>
                  </a:lnTo>
                  <a:lnTo>
                    <a:pt x="95" y="97"/>
                  </a:lnTo>
                  <a:lnTo>
                    <a:pt x="95" y="98"/>
                  </a:lnTo>
                  <a:lnTo>
                    <a:pt x="96" y="98"/>
                  </a:lnTo>
                  <a:lnTo>
                    <a:pt x="98" y="100"/>
                  </a:lnTo>
                  <a:lnTo>
                    <a:pt x="98" y="101"/>
                  </a:lnTo>
                  <a:lnTo>
                    <a:pt x="99" y="102"/>
                  </a:lnTo>
                  <a:lnTo>
                    <a:pt x="99" y="103"/>
                  </a:lnTo>
                  <a:lnTo>
                    <a:pt x="100" y="104"/>
                  </a:lnTo>
                  <a:lnTo>
                    <a:pt x="100" y="105"/>
                  </a:lnTo>
                  <a:lnTo>
                    <a:pt x="100" y="106"/>
                  </a:lnTo>
                  <a:lnTo>
                    <a:pt x="101" y="107"/>
                  </a:lnTo>
                  <a:lnTo>
                    <a:pt x="101" y="109"/>
                  </a:lnTo>
                  <a:lnTo>
                    <a:pt x="102" y="111"/>
                  </a:lnTo>
                  <a:lnTo>
                    <a:pt x="102" y="112"/>
                  </a:lnTo>
                  <a:lnTo>
                    <a:pt x="102" y="113"/>
                  </a:lnTo>
                  <a:lnTo>
                    <a:pt x="103" y="114"/>
                  </a:lnTo>
                  <a:lnTo>
                    <a:pt x="103" y="115"/>
                  </a:lnTo>
                  <a:lnTo>
                    <a:pt x="103" y="116"/>
                  </a:lnTo>
                  <a:lnTo>
                    <a:pt x="103" y="117"/>
                  </a:lnTo>
                  <a:lnTo>
                    <a:pt x="104" y="118"/>
                  </a:lnTo>
                  <a:lnTo>
                    <a:pt x="104" y="119"/>
                  </a:lnTo>
                  <a:lnTo>
                    <a:pt x="104" y="120"/>
                  </a:lnTo>
                  <a:lnTo>
                    <a:pt x="104" y="121"/>
                  </a:lnTo>
                  <a:lnTo>
                    <a:pt x="104" y="123"/>
                  </a:lnTo>
                  <a:lnTo>
                    <a:pt x="104" y="124"/>
                  </a:lnTo>
                  <a:lnTo>
                    <a:pt x="104" y="125"/>
                  </a:lnTo>
                  <a:lnTo>
                    <a:pt x="104" y="126"/>
                  </a:lnTo>
                  <a:lnTo>
                    <a:pt x="104" y="127"/>
                  </a:lnTo>
                  <a:lnTo>
                    <a:pt x="104" y="128"/>
                  </a:lnTo>
                  <a:lnTo>
                    <a:pt x="104" y="129"/>
                  </a:lnTo>
                  <a:lnTo>
                    <a:pt x="104" y="130"/>
                  </a:lnTo>
                  <a:lnTo>
                    <a:pt x="104" y="131"/>
                  </a:lnTo>
                  <a:lnTo>
                    <a:pt x="104" y="132"/>
                  </a:lnTo>
                  <a:lnTo>
                    <a:pt x="104" y="133"/>
                  </a:lnTo>
                  <a:lnTo>
                    <a:pt x="104" y="134"/>
                  </a:lnTo>
                  <a:lnTo>
                    <a:pt x="104" y="135"/>
                  </a:lnTo>
                  <a:lnTo>
                    <a:pt x="104" y="136"/>
                  </a:lnTo>
                  <a:lnTo>
                    <a:pt x="104" y="139"/>
                  </a:lnTo>
                  <a:lnTo>
                    <a:pt x="104" y="140"/>
                  </a:lnTo>
                  <a:lnTo>
                    <a:pt x="104" y="141"/>
                  </a:lnTo>
                  <a:lnTo>
                    <a:pt x="105" y="142"/>
                  </a:lnTo>
                  <a:lnTo>
                    <a:pt x="105" y="144"/>
                  </a:lnTo>
                  <a:lnTo>
                    <a:pt x="105" y="145"/>
                  </a:lnTo>
                  <a:lnTo>
                    <a:pt x="105" y="147"/>
                  </a:lnTo>
                  <a:lnTo>
                    <a:pt x="105" y="148"/>
                  </a:lnTo>
                  <a:lnTo>
                    <a:pt x="105" y="149"/>
                  </a:lnTo>
                  <a:lnTo>
                    <a:pt x="105" y="150"/>
                  </a:lnTo>
                  <a:lnTo>
                    <a:pt x="105" y="153"/>
                  </a:lnTo>
                  <a:lnTo>
                    <a:pt x="105" y="154"/>
                  </a:lnTo>
                  <a:lnTo>
                    <a:pt x="105" y="155"/>
                  </a:lnTo>
                  <a:lnTo>
                    <a:pt x="105" y="156"/>
                  </a:lnTo>
                  <a:lnTo>
                    <a:pt x="105" y="158"/>
                  </a:lnTo>
                  <a:lnTo>
                    <a:pt x="105" y="159"/>
                  </a:lnTo>
                  <a:lnTo>
                    <a:pt x="105" y="160"/>
                  </a:lnTo>
                  <a:lnTo>
                    <a:pt x="105" y="162"/>
                  </a:lnTo>
                  <a:lnTo>
                    <a:pt x="105" y="163"/>
                  </a:lnTo>
                  <a:lnTo>
                    <a:pt x="105" y="164"/>
                  </a:lnTo>
                  <a:lnTo>
                    <a:pt x="105" y="167"/>
                  </a:lnTo>
                  <a:lnTo>
                    <a:pt x="105" y="168"/>
                  </a:lnTo>
                  <a:lnTo>
                    <a:pt x="105" y="169"/>
                  </a:lnTo>
                  <a:lnTo>
                    <a:pt x="105" y="171"/>
                  </a:lnTo>
                  <a:lnTo>
                    <a:pt x="105" y="172"/>
                  </a:lnTo>
                  <a:lnTo>
                    <a:pt x="105" y="173"/>
                  </a:lnTo>
                  <a:lnTo>
                    <a:pt x="105" y="175"/>
                  </a:lnTo>
                  <a:lnTo>
                    <a:pt x="105" y="176"/>
                  </a:lnTo>
                  <a:lnTo>
                    <a:pt x="105" y="177"/>
                  </a:lnTo>
                  <a:lnTo>
                    <a:pt x="105" y="179"/>
                  </a:lnTo>
                  <a:lnTo>
                    <a:pt x="105" y="181"/>
                  </a:lnTo>
                  <a:lnTo>
                    <a:pt x="105" y="182"/>
                  </a:lnTo>
                  <a:lnTo>
                    <a:pt x="105" y="184"/>
                  </a:lnTo>
                  <a:lnTo>
                    <a:pt x="105" y="185"/>
                  </a:lnTo>
                  <a:lnTo>
                    <a:pt x="105" y="187"/>
                  </a:lnTo>
                  <a:lnTo>
                    <a:pt x="104" y="189"/>
                  </a:lnTo>
                  <a:lnTo>
                    <a:pt x="104" y="191"/>
                  </a:lnTo>
                  <a:lnTo>
                    <a:pt x="104" y="192"/>
                  </a:lnTo>
                  <a:lnTo>
                    <a:pt x="104" y="193"/>
                  </a:lnTo>
                  <a:lnTo>
                    <a:pt x="104" y="196"/>
                  </a:lnTo>
                  <a:lnTo>
                    <a:pt x="104" y="197"/>
                  </a:lnTo>
                  <a:lnTo>
                    <a:pt x="104" y="199"/>
                  </a:lnTo>
                  <a:lnTo>
                    <a:pt x="104" y="200"/>
                  </a:lnTo>
                  <a:lnTo>
                    <a:pt x="104" y="201"/>
                  </a:lnTo>
                  <a:lnTo>
                    <a:pt x="104" y="203"/>
                  </a:lnTo>
                  <a:lnTo>
                    <a:pt x="104" y="204"/>
                  </a:lnTo>
                  <a:lnTo>
                    <a:pt x="104" y="205"/>
                  </a:lnTo>
                  <a:lnTo>
                    <a:pt x="104" y="207"/>
                  </a:lnTo>
                  <a:lnTo>
                    <a:pt x="104" y="208"/>
                  </a:lnTo>
                  <a:lnTo>
                    <a:pt x="104" y="210"/>
                  </a:lnTo>
                  <a:lnTo>
                    <a:pt x="104" y="212"/>
                  </a:lnTo>
                  <a:lnTo>
                    <a:pt x="104" y="213"/>
                  </a:lnTo>
                  <a:lnTo>
                    <a:pt x="104" y="215"/>
                  </a:lnTo>
                  <a:lnTo>
                    <a:pt x="104" y="216"/>
                  </a:lnTo>
                  <a:lnTo>
                    <a:pt x="104" y="218"/>
                  </a:lnTo>
                  <a:lnTo>
                    <a:pt x="104" y="219"/>
                  </a:lnTo>
                  <a:lnTo>
                    <a:pt x="104" y="221"/>
                  </a:lnTo>
                  <a:lnTo>
                    <a:pt x="104" y="222"/>
                  </a:lnTo>
                  <a:lnTo>
                    <a:pt x="104" y="225"/>
                  </a:lnTo>
                  <a:lnTo>
                    <a:pt x="104" y="226"/>
                  </a:lnTo>
                  <a:lnTo>
                    <a:pt x="103" y="228"/>
                  </a:lnTo>
                  <a:lnTo>
                    <a:pt x="103" y="229"/>
                  </a:lnTo>
                  <a:lnTo>
                    <a:pt x="103" y="231"/>
                  </a:lnTo>
                  <a:lnTo>
                    <a:pt x="103" y="232"/>
                  </a:lnTo>
                  <a:lnTo>
                    <a:pt x="103" y="234"/>
                  </a:lnTo>
                  <a:lnTo>
                    <a:pt x="103" y="236"/>
                  </a:lnTo>
                  <a:lnTo>
                    <a:pt x="102" y="240"/>
                  </a:lnTo>
                  <a:lnTo>
                    <a:pt x="102" y="241"/>
                  </a:lnTo>
                  <a:lnTo>
                    <a:pt x="102" y="243"/>
                  </a:lnTo>
                  <a:lnTo>
                    <a:pt x="102" y="245"/>
                  </a:lnTo>
                  <a:lnTo>
                    <a:pt x="102" y="246"/>
                  </a:lnTo>
                  <a:lnTo>
                    <a:pt x="101" y="248"/>
                  </a:lnTo>
                  <a:lnTo>
                    <a:pt x="101" y="250"/>
                  </a:lnTo>
                  <a:lnTo>
                    <a:pt x="101" y="251"/>
                  </a:lnTo>
                  <a:lnTo>
                    <a:pt x="100" y="254"/>
                  </a:lnTo>
                  <a:lnTo>
                    <a:pt x="100" y="256"/>
                  </a:lnTo>
                  <a:lnTo>
                    <a:pt x="100" y="257"/>
                  </a:lnTo>
                  <a:lnTo>
                    <a:pt x="100" y="259"/>
                  </a:lnTo>
                  <a:lnTo>
                    <a:pt x="100" y="261"/>
                  </a:lnTo>
                  <a:lnTo>
                    <a:pt x="99" y="263"/>
                  </a:lnTo>
                  <a:lnTo>
                    <a:pt x="99" y="264"/>
                  </a:lnTo>
                  <a:lnTo>
                    <a:pt x="98" y="267"/>
                  </a:lnTo>
                  <a:lnTo>
                    <a:pt x="98" y="268"/>
                  </a:lnTo>
                  <a:lnTo>
                    <a:pt x="98" y="270"/>
                  </a:lnTo>
                  <a:lnTo>
                    <a:pt x="98" y="272"/>
                  </a:lnTo>
                  <a:lnTo>
                    <a:pt x="96" y="274"/>
                  </a:lnTo>
                  <a:lnTo>
                    <a:pt x="96" y="275"/>
                  </a:lnTo>
                  <a:lnTo>
                    <a:pt x="95" y="277"/>
                  </a:lnTo>
                  <a:lnTo>
                    <a:pt x="95" y="279"/>
                  </a:lnTo>
                  <a:lnTo>
                    <a:pt x="95" y="280"/>
                  </a:lnTo>
                  <a:lnTo>
                    <a:pt x="94" y="283"/>
                  </a:lnTo>
                  <a:lnTo>
                    <a:pt x="94" y="285"/>
                  </a:lnTo>
                  <a:lnTo>
                    <a:pt x="93" y="286"/>
                  </a:lnTo>
                  <a:lnTo>
                    <a:pt x="93" y="288"/>
                  </a:lnTo>
                  <a:lnTo>
                    <a:pt x="93" y="290"/>
                  </a:lnTo>
                  <a:lnTo>
                    <a:pt x="92" y="291"/>
                  </a:lnTo>
                  <a:lnTo>
                    <a:pt x="92" y="293"/>
                  </a:lnTo>
                  <a:lnTo>
                    <a:pt x="91" y="297"/>
                  </a:lnTo>
                  <a:lnTo>
                    <a:pt x="90" y="298"/>
                  </a:lnTo>
                  <a:lnTo>
                    <a:pt x="89" y="300"/>
                  </a:lnTo>
                  <a:lnTo>
                    <a:pt x="89" y="302"/>
                  </a:lnTo>
                  <a:lnTo>
                    <a:pt x="89" y="303"/>
                  </a:lnTo>
                  <a:lnTo>
                    <a:pt x="87" y="305"/>
                  </a:lnTo>
                  <a:lnTo>
                    <a:pt x="86" y="306"/>
                  </a:lnTo>
                  <a:lnTo>
                    <a:pt x="86" y="308"/>
                  </a:lnTo>
                  <a:lnTo>
                    <a:pt x="85" y="310"/>
                  </a:lnTo>
                  <a:lnTo>
                    <a:pt x="85" y="311"/>
                  </a:lnTo>
                  <a:lnTo>
                    <a:pt x="84" y="313"/>
                  </a:lnTo>
                  <a:lnTo>
                    <a:pt x="84" y="314"/>
                  </a:lnTo>
                  <a:lnTo>
                    <a:pt x="83" y="316"/>
                  </a:lnTo>
                  <a:lnTo>
                    <a:pt x="82" y="317"/>
                  </a:lnTo>
                  <a:lnTo>
                    <a:pt x="82" y="319"/>
                  </a:lnTo>
                  <a:lnTo>
                    <a:pt x="81" y="320"/>
                  </a:lnTo>
                  <a:lnTo>
                    <a:pt x="80" y="321"/>
                  </a:lnTo>
                  <a:lnTo>
                    <a:pt x="80" y="323"/>
                  </a:lnTo>
                  <a:lnTo>
                    <a:pt x="78" y="325"/>
                  </a:lnTo>
                  <a:lnTo>
                    <a:pt x="78" y="326"/>
                  </a:lnTo>
                  <a:lnTo>
                    <a:pt x="77" y="328"/>
                  </a:lnTo>
                  <a:lnTo>
                    <a:pt x="77" y="329"/>
                  </a:lnTo>
                  <a:lnTo>
                    <a:pt x="76" y="330"/>
                  </a:lnTo>
                  <a:lnTo>
                    <a:pt x="75" y="331"/>
                  </a:lnTo>
                  <a:lnTo>
                    <a:pt x="75" y="332"/>
                  </a:lnTo>
                  <a:lnTo>
                    <a:pt x="74" y="334"/>
                  </a:lnTo>
                  <a:lnTo>
                    <a:pt x="73" y="335"/>
                  </a:lnTo>
                  <a:lnTo>
                    <a:pt x="73" y="336"/>
                  </a:lnTo>
                  <a:lnTo>
                    <a:pt x="72" y="337"/>
                  </a:lnTo>
                  <a:lnTo>
                    <a:pt x="71" y="339"/>
                  </a:lnTo>
                  <a:lnTo>
                    <a:pt x="71" y="341"/>
                  </a:lnTo>
                  <a:lnTo>
                    <a:pt x="68" y="343"/>
                  </a:lnTo>
                  <a:lnTo>
                    <a:pt x="68" y="344"/>
                  </a:lnTo>
                  <a:lnTo>
                    <a:pt x="67" y="345"/>
                  </a:lnTo>
                  <a:lnTo>
                    <a:pt x="66" y="346"/>
                  </a:lnTo>
                  <a:lnTo>
                    <a:pt x="66" y="347"/>
                  </a:lnTo>
                  <a:lnTo>
                    <a:pt x="65" y="348"/>
                  </a:lnTo>
                  <a:lnTo>
                    <a:pt x="65" y="349"/>
                  </a:lnTo>
                  <a:lnTo>
                    <a:pt x="64" y="350"/>
                  </a:lnTo>
                  <a:lnTo>
                    <a:pt x="64" y="351"/>
                  </a:lnTo>
                  <a:lnTo>
                    <a:pt x="63" y="352"/>
                  </a:lnTo>
                  <a:lnTo>
                    <a:pt x="62" y="354"/>
                  </a:lnTo>
                  <a:lnTo>
                    <a:pt x="62" y="355"/>
                  </a:lnTo>
                  <a:lnTo>
                    <a:pt x="61" y="356"/>
                  </a:lnTo>
                  <a:lnTo>
                    <a:pt x="59" y="358"/>
                  </a:lnTo>
                  <a:lnTo>
                    <a:pt x="59" y="359"/>
                  </a:lnTo>
                  <a:lnTo>
                    <a:pt x="58" y="360"/>
                  </a:lnTo>
                  <a:lnTo>
                    <a:pt x="57" y="361"/>
                  </a:lnTo>
                  <a:lnTo>
                    <a:pt x="57" y="362"/>
                  </a:lnTo>
                  <a:lnTo>
                    <a:pt x="56" y="363"/>
                  </a:lnTo>
                  <a:lnTo>
                    <a:pt x="55" y="364"/>
                  </a:lnTo>
                  <a:lnTo>
                    <a:pt x="55" y="365"/>
                  </a:lnTo>
                  <a:lnTo>
                    <a:pt x="55" y="366"/>
                  </a:lnTo>
                  <a:lnTo>
                    <a:pt x="54" y="368"/>
                  </a:lnTo>
                  <a:lnTo>
                    <a:pt x="53" y="369"/>
                  </a:lnTo>
                  <a:lnTo>
                    <a:pt x="53" y="370"/>
                  </a:lnTo>
                  <a:lnTo>
                    <a:pt x="52" y="371"/>
                  </a:lnTo>
                  <a:lnTo>
                    <a:pt x="52" y="372"/>
                  </a:lnTo>
                  <a:lnTo>
                    <a:pt x="50" y="373"/>
                  </a:lnTo>
                  <a:lnTo>
                    <a:pt x="50" y="375"/>
                  </a:lnTo>
                  <a:lnTo>
                    <a:pt x="48" y="376"/>
                  </a:lnTo>
                  <a:lnTo>
                    <a:pt x="48" y="377"/>
                  </a:lnTo>
                  <a:lnTo>
                    <a:pt x="48" y="378"/>
                  </a:lnTo>
                  <a:lnTo>
                    <a:pt x="47" y="379"/>
                  </a:lnTo>
                  <a:lnTo>
                    <a:pt x="47" y="380"/>
                  </a:lnTo>
                  <a:lnTo>
                    <a:pt x="46" y="382"/>
                  </a:lnTo>
                  <a:lnTo>
                    <a:pt x="46" y="383"/>
                  </a:lnTo>
                  <a:lnTo>
                    <a:pt x="46" y="384"/>
                  </a:lnTo>
                  <a:lnTo>
                    <a:pt x="45" y="384"/>
                  </a:lnTo>
                  <a:lnTo>
                    <a:pt x="45" y="385"/>
                  </a:lnTo>
                  <a:lnTo>
                    <a:pt x="44" y="386"/>
                  </a:lnTo>
                  <a:lnTo>
                    <a:pt x="44" y="387"/>
                  </a:lnTo>
                  <a:lnTo>
                    <a:pt x="44" y="388"/>
                  </a:lnTo>
                  <a:lnTo>
                    <a:pt x="43" y="389"/>
                  </a:lnTo>
                  <a:lnTo>
                    <a:pt x="43" y="390"/>
                  </a:lnTo>
                  <a:lnTo>
                    <a:pt x="41" y="391"/>
                  </a:lnTo>
                  <a:lnTo>
                    <a:pt x="41" y="392"/>
                  </a:lnTo>
                  <a:lnTo>
                    <a:pt x="41" y="393"/>
                  </a:lnTo>
                  <a:lnTo>
                    <a:pt x="41" y="394"/>
                  </a:lnTo>
                  <a:lnTo>
                    <a:pt x="40" y="394"/>
                  </a:lnTo>
                  <a:lnTo>
                    <a:pt x="40" y="397"/>
                  </a:lnTo>
                  <a:lnTo>
                    <a:pt x="39" y="397"/>
                  </a:lnTo>
                  <a:lnTo>
                    <a:pt x="39" y="398"/>
                  </a:lnTo>
                  <a:lnTo>
                    <a:pt x="39" y="399"/>
                  </a:lnTo>
                  <a:lnTo>
                    <a:pt x="39" y="400"/>
                  </a:lnTo>
                  <a:lnTo>
                    <a:pt x="38" y="401"/>
                  </a:lnTo>
                  <a:lnTo>
                    <a:pt x="38" y="402"/>
                  </a:lnTo>
                  <a:lnTo>
                    <a:pt x="37" y="403"/>
                  </a:lnTo>
                  <a:lnTo>
                    <a:pt x="37" y="404"/>
                  </a:lnTo>
                  <a:lnTo>
                    <a:pt x="37" y="405"/>
                  </a:lnTo>
                  <a:lnTo>
                    <a:pt x="37" y="406"/>
                  </a:lnTo>
                  <a:lnTo>
                    <a:pt x="36" y="407"/>
                  </a:lnTo>
                  <a:lnTo>
                    <a:pt x="35" y="408"/>
                  </a:lnTo>
                  <a:lnTo>
                    <a:pt x="35" y="409"/>
                  </a:lnTo>
                  <a:lnTo>
                    <a:pt x="35" y="411"/>
                  </a:lnTo>
                  <a:lnTo>
                    <a:pt x="35" y="412"/>
                  </a:lnTo>
                  <a:lnTo>
                    <a:pt x="34" y="413"/>
                  </a:lnTo>
                  <a:lnTo>
                    <a:pt x="34" y="414"/>
                  </a:lnTo>
                  <a:lnTo>
                    <a:pt x="34" y="415"/>
                  </a:lnTo>
                  <a:lnTo>
                    <a:pt x="33" y="416"/>
                  </a:lnTo>
                  <a:lnTo>
                    <a:pt x="33" y="417"/>
                  </a:lnTo>
                  <a:lnTo>
                    <a:pt x="33" y="418"/>
                  </a:lnTo>
                  <a:lnTo>
                    <a:pt x="31" y="419"/>
                  </a:lnTo>
                  <a:lnTo>
                    <a:pt x="31" y="420"/>
                  </a:lnTo>
                  <a:lnTo>
                    <a:pt x="31" y="421"/>
                  </a:lnTo>
                  <a:lnTo>
                    <a:pt x="30" y="422"/>
                  </a:lnTo>
                  <a:lnTo>
                    <a:pt x="30" y="423"/>
                  </a:lnTo>
                  <a:lnTo>
                    <a:pt x="30" y="424"/>
                  </a:lnTo>
                  <a:lnTo>
                    <a:pt x="29" y="426"/>
                  </a:lnTo>
                  <a:lnTo>
                    <a:pt x="29" y="427"/>
                  </a:lnTo>
                  <a:lnTo>
                    <a:pt x="29" y="428"/>
                  </a:lnTo>
                  <a:lnTo>
                    <a:pt x="28" y="429"/>
                  </a:lnTo>
                  <a:lnTo>
                    <a:pt x="28" y="431"/>
                  </a:lnTo>
                  <a:lnTo>
                    <a:pt x="28" y="432"/>
                  </a:lnTo>
                  <a:lnTo>
                    <a:pt x="27" y="433"/>
                  </a:lnTo>
                  <a:lnTo>
                    <a:pt x="27" y="435"/>
                  </a:lnTo>
                  <a:lnTo>
                    <a:pt x="26" y="436"/>
                  </a:lnTo>
                  <a:lnTo>
                    <a:pt x="26" y="437"/>
                  </a:lnTo>
                  <a:lnTo>
                    <a:pt x="26" y="440"/>
                  </a:lnTo>
                  <a:lnTo>
                    <a:pt x="25" y="441"/>
                  </a:lnTo>
                  <a:lnTo>
                    <a:pt x="25" y="442"/>
                  </a:lnTo>
                  <a:lnTo>
                    <a:pt x="25" y="444"/>
                  </a:lnTo>
                  <a:lnTo>
                    <a:pt x="24" y="447"/>
                  </a:lnTo>
                  <a:lnTo>
                    <a:pt x="22" y="448"/>
                  </a:lnTo>
                  <a:lnTo>
                    <a:pt x="22" y="450"/>
                  </a:lnTo>
                  <a:lnTo>
                    <a:pt x="21" y="452"/>
                  </a:lnTo>
                  <a:lnTo>
                    <a:pt x="21" y="455"/>
                  </a:lnTo>
                  <a:lnTo>
                    <a:pt x="20" y="457"/>
                  </a:lnTo>
                  <a:lnTo>
                    <a:pt x="20" y="459"/>
                  </a:lnTo>
                  <a:lnTo>
                    <a:pt x="19" y="461"/>
                  </a:lnTo>
                  <a:lnTo>
                    <a:pt x="19" y="463"/>
                  </a:lnTo>
                  <a:lnTo>
                    <a:pt x="18" y="465"/>
                  </a:lnTo>
                  <a:lnTo>
                    <a:pt x="17" y="467"/>
                  </a:lnTo>
                  <a:lnTo>
                    <a:pt x="17" y="471"/>
                  </a:lnTo>
                  <a:lnTo>
                    <a:pt x="16" y="473"/>
                  </a:lnTo>
                  <a:lnTo>
                    <a:pt x="15" y="476"/>
                  </a:lnTo>
                  <a:lnTo>
                    <a:pt x="15" y="478"/>
                  </a:lnTo>
                  <a:lnTo>
                    <a:pt x="13" y="481"/>
                  </a:lnTo>
                  <a:lnTo>
                    <a:pt x="12" y="485"/>
                  </a:lnTo>
                  <a:lnTo>
                    <a:pt x="12" y="487"/>
                  </a:lnTo>
                  <a:lnTo>
                    <a:pt x="11" y="491"/>
                  </a:lnTo>
                  <a:lnTo>
                    <a:pt x="10" y="493"/>
                  </a:lnTo>
                  <a:lnTo>
                    <a:pt x="9" y="498"/>
                  </a:lnTo>
                  <a:lnTo>
                    <a:pt x="8" y="500"/>
                  </a:lnTo>
                  <a:lnTo>
                    <a:pt x="8" y="504"/>
                  </a:lnTo>
                  <a:lnTo>
                    <a:pt x="7" y="507"/>
                  </a:lnTo>
                  <a:lnTo>
                    <a:pt x="6" y="510"/>
                  </a:lnTo>
                  <a:lnTo>
                    <a:pt x="4" y="515"/>
                  </a:lnTo>
                  <a:lnTo>
                    <a:pt x="3" y="519"/>
                  </a:lnTo>
                  <a:lnTo>
                    <a:pt x="3" y="522"/>
                  </a:lnTo>
                  <a:lnTo>
                    <a:pt x="2" y="527"/>
                  </a:lnTo>
                  <a:lnTo>
                    <a:pt x="1" y="531"/>
                  </a:lnTo>
                  <a:lnTo>
                    <a:pt x="0" y="535"/>
                  </a:lnTo>
                </a:path>
              </a:pathLst>
            </a:custGeom>
            <a:solidFill>
              <a:srgbClr val="FF6600">
                <a:alpha val="20000"/>
              </a:srgbClr>
            </a:solidFill>
            <a:ln w="12700" cap="rnd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68" name="Freeform 32"/>
            <p:cNvSpPr>
              <a:spLocks/>
            </p:cNvSpPr>
            <p:nvPr/>
          </p:nvSpPr>
          <p:spPr bwMode="auto">
            <a:xfrm>
              <a:off x="2079" y="1379"/>
              <a:ext cx="1681" cy="1407"/>
            </a:xfrm>
            <a:custGeom>
              <a:avLst/>
              <a:gdLst/>
              <a:ahLst/>
              <a:cxnLst>
                <a:cxn ang="0">
                  <a:pos x="391" y="0"/>
                </a:cxn>
                <a:cxn ang="0">
                  <a:pos x="344" y="454"/>
                </a:cxn>
                <a:cxn ang="0">
                  <a:pos x="10" y="469"/>
                </a:cxn>
                <a:cxn ang="0">
                  <a:pos x="5" y="517"/>
                </a:cxn>
                <a:cxn ang="0">
                  <a:pos x="33" y="571"/>
                </a:cxn>
                <a:cxn ang="0">
                  <a:pos x="68" y="602"/>
                </a:cxn>
                <a:cxn ang="0">
                  <a:pos x="94" y="588"/>
                </a:cxn>
                <a:cxn ang="0">
                  <a:pos x="121" y="586"/>
                </a:cxn>
                <a:cxn ang="0">
                  <a:pos x="148" y="637"/>
                </a:cxn>
                <a:cxn ang="0">
                  <a:pos x="177" y="684"/>
                </a:cxn>
                <a:cxn ang="0">
                  <a:pos x="208" y="732"/>
                </a:cxn>
                <a:cxn ang="0">
                  <a:pos x="252" y="768"/>
                </a:cxn>
                <a:cxn ang="0">
                  <a:pos x="299" y="786"/>
                </a:cxn>
                <a:cxn ang="0">
                  <a:pos x="340" y="801"/>
                </a:cxn>
                <a:cxn ang="0">
                  <a:pos x="376" y="813"/>
                </a:cxn>
                <a:cxn ang="0">
                  <a:pos x="407" y="827"/>
                </a:cxn>
                <a:cxn ang="0">
                  <a:pos x="425" y="858"/>
                </a:cxn>
                <a:cxn ang="0">
                  <a:pos x="454" y="886"/>
                </a:cxn>
                <a:cxn ang="0">
                  <a:pos x="485" y="906"/>
                </a:cxn>
                <a:cxn ang="0">
                  <a:pos x="523" y="923"/>
                </a:cxn>
                <a:cxn ang="0">
                  <a:pos x="551" y="940"/>
                </a:cxn>
                <a:cxn ang="0">
                  <a:pos x="576" y="961"/>
                </a:cxn>
                <a:cxn ang="0">
                  <a:pos x="604" y="992"/>
                </a:cxn>
                <a:cxn ang="0">
                  <a:pos x="629" y="1023"/>
                </a:cxn>
                <a:cxn ang="0">
                  <a:pos x="636" y="1060"/>
                </a:cxn>
                <a:cxn ang="0">
                  <a:pos x="647" y="1114"/>
                </a:cxn>
                <a:cxn ang="0">
                  <a:pos x="661" y="1153"/>
                </a:cxn>
                <a:cxn ang="0">
                  <a:pos x="694" y="1197"/>
                </a:cxn>
                <a:cxn ang="0">
                  <a:pos x="732" y="1219"/>
                </a:cxn>
                <a:cxn ang="0">
                  <a:pos x="770" y="1221"/>
                </a:cxn>
                <a:cxn ang="0">
                  <a:pos x="809" y="1234"/>
                </a:cxn>
                <a:cxn ang="0">
                  <a:pos x="840" y="1253"/>
                </a:cxn>
                <a:cxn ang="0">
                  <a:pos x="863" y="1282"/>
                </a:cxn>
                <a:cxn ang="0">
                  <a:pos x="858" y="1321"/>
                </a:cxn>
                <a:cxn ang="0">
                  <a:pos x="841" y="1362"/>
                </a:cxn>
                <a:cxn ang="0">
                  <a:pos x="835" y="1403"/>
                </a:cxn>
                <a:cxn ang="0">
                  <a:pos x="835" y="1461"/>
                </a:cxn>
                <a:cxn ang="0">
                  <a:pos x="894" y="1486"/>
                </a:cxn>
                <a:cxn ang="0">
                  <a:pos x="952" y="1493"/>
                </a:cxn>
                <a:cxn ang="0">
                  <a:pos x="991" y="1501"/>
                </a:cxn>
                <a:cxn ang="0">
                  <a:pos x="1021" y="1513"/>
                </a:cxn>
                <a:cxn ang="0">
                  <a:pos x="1059" y="1522"/>
                </a:cxn>
                <a:cxn ang="0">
                  <a:pos x="1101" y="1551"/>
                </a:cxn>
                <a:cxn ang="0">
                  <a:pos x="1160" y="1551"/>
                </a:cxn>
                <a:cxn ang="0">
                  <a:pos x="1207" y="1551"/>
                </a:cxn>
                <a:cxn ang="0">
                  <a:pos x="1242" y="1576"/>
                </a:cxn>
                <a:cxn ang="0">
                  <a:pos x="1289" y="1592"/>
                </a:cxn>
                <a:cxn ang="0">
                  <a:pos x="1329" y="1598"/>
                </a:cxn>
                <a:cxn ang="0">
                  <a:pos x="1364" y="1609"/>
                </a:cxn>
                <a:cxn ang="0">
                  <a:pos x="1401" y="1618"/>
                </a:cxn>
                <a:cxn ang="0">
                  <a:pos x="1440" y="1640"/>
                </a:cxn>
                <a:cxn ang="0">
                  <a:pos x="1485" y="1656"/>
                </a:cxn>
                <a:cxn ang="0">
                  <a:pos x="1522" y="1646"/>
                </a:cxn>
                <a:cxn ang="0">
                  <a:pos x="1558" y="1641"/>
                </a:cxn>
                <a:cxn ang="0">
                  <a:pos x="1592" y="1650"/>
                </a:cxn>
                <a:cxn ang="0">
                  <a:pos x="1616" y="1678"/>
                </a:cxn>
                <a:cxn ang="0">
                  <a:pos x="1646" y="1695"/>
                </a:cxn>
                <a:cxn ang="0">
                  <a:pos x="1682" y="1719"/>
                </a:cxn>
                <a:cxn ang="0">
                  <a:pos x="1718" y="1715"/>
                </a:cxn>
                <a:cxn ang="0">
                  <a:pos x="1743" y="1684"/>
                </a:cxn>
                <a:cxn ang="0">
                  <a:pos x="1777" y="1663"/>
                </a:cxn>
                <a:cxn ang="0">
                  <a:pos x="1854" y="1657"/>
                </a:cxn>
                <a:cxn ang="0">
                  <a:pos x="1890" y="517"/>
                </a:cxn>
              </a:cxnLst>
              <a:rect l="0" t="0" r="r" b="b"/>
              <a:pathLst>
                <a:path w="1893" h="1726">
                  <a:moveTo>
                    <a:pt x="1889" y="0"/>
                  </a:moveTo>
                  <a:lnTo>
                    <a:pt x="1792" y="0"/>
                  </a:lnTo>
                  <a:lnTo>
                    <a:pt x="1743" y="0"/>
                  </a:lnTo>
                  <a:lnTo>
                    <a:pt x="1695" y="0"/>
                  </a:lnTo>
                  <a:lnTo>
                    <a:pt x="1646" y="0"/>
                  </a:lnTo>
                  <a:lnTo>
                    <a:pt x="1599" y="0"/>
                  </a:lnTo>
                  <a:lnTo>
                    <a:pt x="1549" y="0"/>
                  </a:lnTo>
                  <a:lnTo>
                    <a:pt x="1502" y="0"/>
                  </a:lnTo>
                  <a:lnTo>
                    <a:pt x="1454" y="0"/>
                  </a:lnTo>
                  <a:lnTo>
                    <a:pt x="1405" y="0"/>
                  </a:lnTo>
                  <a:lnTo>
                    <a:pt x="1357" y="0"/>
                  </a:lnTo>
                  <a:lnTo>
                    <a:pt x="1308" y="0"/>
                  </a:lnTo>
                  <a:lnTo>
                    <a:pt x="1260" y="0"/>
                  </a:lnTo>
                  <a:lnTo>
                    <a:pt x="1211" y="0"/>
                  </a:lnTo>
                  <a:lnTo>
                    <a:pt x="1164" y="0"/>
                  </a:lnTo>
                  <a:lnTo>
                    <a:pt x="1116" y="0"/>
                  </a:lnTo>
                  <a:lnTo>
                    <a:pt x="1019" y="0"/>
                  </a:lnTo>
                  <a:lnTo>
                    <a:pt x="970" y="0"/>
                  </a:lnTo>
                  <a:lnTo>
                    <a:pt x="923" y="0"/>
                  </a:lnTo>
                  <a:lnTo>
                    <a:pt x="873" y="0"/>
                  </a:lnTo>
                  <a:lnTo>
                    <a:pt x="826" y="0"/>
                  </a:lnTo>
                  <a:lnTo>
                    <a:pt x="778" y="0"/>
                  </a:lnTo>
                  <a:lnTo>
                    <a:pt x="729" y="0"/>
                  </a:lnTo>
                  <a:lnTo>
                    <a:pt x="681" y="0"/>
                  </a:lnTo>
                  <a:lnTo>
                    <a:pt x="632" y="0"/>
                  </a:lnTo>
                  <a:lnTo>
                    <a:pt x="585" y="0"/>
                  </a:lnTo>
                  <a:lnTo>
                    <a:pt x="536" y="0"/>
                  </a:lnTo>
                  <a:lnTo>
                    <a:pt x="488" y="0"/>
                  </a:lnTo>
                  <a:lnTo>
                    <a:pt x="439" y="0"/>
                  </a:lnTo>
                  <a:lnTo>
                    <a:pt x="391" y="0"/>
                  </a:lnTo>
                  <a:lnTo>
                    <a:pt x="344" y="0"/>
                  </a:lnTo>
                  <a:lnTo>
                    <a:pt x="344" y="29"/>
                  </a:lnTo>
                  <a:lnTo>
                    <a:pt x="344" y="43"/>
                  </a:lnTo>
                  <a:lnTo>
                    <a:pt x="344" y="58"/>
                  </a:lnTo>
                  <a:lnTo>
                    <a:pt x="344" y="73"/>
                  </a:lnTo>
                  <a:lnTo>
                    <a:pt x="344" y="88"/>
                  </a:lnTo>
                  <a:lnTo>
                    <a:pt x="344" y="102"/>
                  </a:lnTo>
                  <a:lnTo>
                    <a:pt x="344" y="117"/>
                  </a:lnTo>
                  <a:lnTo>
                    <a:pt x="344" y="131"/>
                  </a:lnTo>
                  <a:lnTo>
                    <a:pt x="344" y="146"/>
                  </a:lnTo>
                  <a:lnTo>
                    <a:pt x="344" y="161"/>
                  </a:lnTo>
                  <a:lnTo>
                    <a:pt x="344" y="176"/>
                  </a:lnTo>
                  <a:lnTo>
                    <a:pt x="344" y="190"/>
                  </a:lnTo>
                  <a:lnTo>
                    <a:pt x="344" y="205"/>
                  </a:lnTo>
                  <a:lnTo>
                    <a:pt x="344" y="219"/>
                  </a:lnTo>
                  <a:lnTo>
                    <a:pt x="344" y="234"/>
                  </a:lnTo>
                  <a:lnTo>
                    <a:pt x="344" y="264"/>
                  </a:lnTo>
                  <a:lnTo>
                    <a:pt x="344" y="278"/>
                  </a:lnTo>
                  <a:lnTo>
                    <a:pt x="344" y="293"/>
                  </a:lnTo>
                  <a:lnTo>
                    <a:pt x="344" y="307"/>
                  </a:lnTo>
                  <a:lnTo>
                    <a:pt x="344" y="322"/>
                  </a:lnTo>
                  <a:lnTo>
                    <a:pt x="344" y="337"/>
                  </a:lnTo>
                  <a:lnTo>
                    <a:pt x="344" y="352"/>
                  </a:lnTo>
                  <a:lnTo>
                    <a:pt x="344" y="366"/>
                  </a:lnTo>
                  <a:lnTo>
                    <a:pt x="344" y="381"/>
                  </a:lnTo>
                  <a:lnTo>
                    <a:pt x="344" y="395"/>
                  </a:lnTo>
                  <a:lnTo>
                    <a:pt x="344" y="410"/>
                  </a:lnTo>
                  <a:lnTo>
                    <a:pt x="344" y="425"/>
                  </a:lnTo>
                  <a:lnTo>
                    <a:pt x="344" y="440"/>
                  </a:lnTo>
                  <a:lnTo>
                    <a:pt x="344" y="454"/>
                  </a:lnTo>
                  <a:lnTo>
                    <a:pt x="344" y="469"/>
                  </a:lnTo>
                  <a:lnTo>
                    <a:pt x="321" y="469"/>
                  </a:lnTo>
                  <a:lnTo>
                    <a:pt x="311" y="469"/>
                  </a:lnTo>
                  <a:lnTo>
                    <a:pt x="300" y="469"/>
                  </a:lnTo>
                  <a:lnTo>
                    <a:pt x="290" y="469"/>
                  </a:lnTo>
                  <a:lnTo>
                    <a:pt x="278" y="469"/>
                  </a:lnTo>
                  <a:lnTo>
                    <a:pt x="267" y="469"/>
                  </a:lnTo>
                  <a:lnTo>
                    <a:pt x="257" y="469"/>
                  </a:lnTo>
                  <a:lnTo>
                    <a:pt x="247" y="469"/>
                  </a:lnTo>
                  <a:lnTo>
                    <a:pt x="236" y="469"/>
                  </a:lnTo>
                  <a:lnTo>
                    <a:pt x="224" y="469"/>
                  </a:lnTo>
                  <a:lnTo>
                    <a:pt x="214" y="469"/>
                  </a:lnTo>
                  <a:lnTo>
                    <a:pt x="203" y="469"/>
                  </a:lnTo>
                  <a:lnTo>
                    <a:pt x="193" y="469"/>
                  </a:lnTo>
                  <a:lnTo>
                    <a:pt x="181" y="469"/>
                  </a:lnTo>
                  <a:lnTo>
                    <a:pt x="171" y="469"/>
                  </a:lnTo>
                  <a:lnTo>
                    <a:pt x="150" y="469"/>
                  </a:lnTo>
                  <a:lnTo>
                    <a:pt x="139" y="469"/>
                  </a:lnTo>
                  <a:lnTo>
                    <a:pt x="128" y="469"/>
                  </a:lnTo>
                  <a:lnTo>
                    <a:pt x="117" y="469"/>
                  </a:lnTo>
                  <a:lnTo>
                    <a:pt x="107" y="469"/>
                  </a:lnTo>
                  <a:lnTo>
                    <a:pt x="96" y="469"/>
                  </a:lnTo>
                  <a:lnTo>
                    <a:pt x="86" y="469"/>
                  </a:lnTo>
                  <a:lnTo>
                    <a:pt x="74" y="469"/>
                  </a:lnTo>
                  <a:lnTo>
                    <a:pt x="64" y="469"/>
                  </a:lnTo>
                  <a:lnTo>
                    <a:pt x="53" y="469"/>
                  </a:lnTo>
                  <a:lnTo>
                    <a:pt x="43" y="469"/>
                  </a:lnTo>
                  <a:lnTo>
                    <a:pt x="32" y="469"/>
                  </a:lnTo>
                  <a:lnTo>
                    <a:pt x="21" y="469"/>
                  </a:lnTo>
                  <a:lnTo>
                    <a:pt x="10" y="469"/>
                  </a:lnTo>
                  <a:lnTo>
                    <a:pt x="0" y="469"/>
                  </a:lnTo>
                  <a:lnTo>
                    <a:pt x="0" y="472"/>
                  </a:lnTo>
                  <a:lnTo>
                    <a:pt x="0" y="473"/>
                  </a:lnTo>
                  <a:lnTo>
                    <a:pt x="0" y="474"/>
                  </a:lnTo>
                  <a:lnTo>
                    <a:pt x="0" y="476"/>
                  </a:lnTo>
                  <a:lnTo>
                    <a:pt x="0" y="477"/>
                  </a:lnTo>
                  <a:lnTo>
                    <a:pt x="0" y="478"/>
                  </a:lnTo>
                  <a:lnTo>
                    <a:pt x="0" y="481"/>
                  </a:lnTo>
                  <a:lnTo>
                    <a:pt x="0" y="482"/>
                  </a:lnTo>
                  <a:lnTo>
                    <a:pt x="0" y="484"/>
                  </a:lnTo>
                  <a:lnTo>
                    <a:pt x="0" y="485"/>
                  </a:lnTo>
                  <a:lnTo>
                    <a:pt x="0" y="487"/>
                  </a:lnTo>
                  <a:lnTo>
                    <a:pt x="0" y="488"/>
                  </a:lnTo>
                  <a:lnTo>
                    <a:pt x="0" y="489"/>
                  </a:lnTo>
                  <a:lnTo>
                    <a:pt x="0" y="491"/>
                  </a:lnTo>
                  <a:lnTo>
                    <a:pt x="0" y="492"/>
                  </a:lnTo>
                  <a:lnTo>
                    <a:pt x="1" y="496"/>
                  </a:lnTo>
                  <a:lnTo>
                    <a:pt x="1" y="497"/>
                  </a:lnTo>
                  <a:lnTo>
                    <a:pt x="1" y="499"/>
                  </a:lnTo>
                  <a:lnTo>
                    <a:pt x="1" y="500"/>
                  </a:lnTo>
                  <a:lnTo>
                    <a:pt x="1" y="502"/>
                  </a:lnTo>
                  <a:lnTo>
                    <a:pt x="1" y="503"/>
                  </a:lnTo>
                  <a:lnTo>
                    <a:pt x="2" y="505"/>
                  </a:lnTo>
                  <a:lnTo>
                    <a:pt x="2" y="506"/>
                  </a:lnTo>
                  <a:lnTo>
                    <a:pt x="2" y="508"/>
                  </a:lnTo>
                  <a:lnTo>
                    <a:pt x="3" y="510"/>
                  </a:lnTo>
                  <a:lnTo>
                    <a:pt x="3" y="512"/>
                  </a:lnTo>
                  <a:lnTo>
                    <a:pt x="3" y="513"/>
                  </a:lnTo>
                  <a:lnTo>
                    <a:pt x="5" y="515"/>
                  </a:lnTo>
                  <a:lnTo>
                    <a:pt x="5" y="517"/>
                  </a:lnTo>
                  <a:lnTo>
                    <a:pt x="6" y="518"/>
                  </a:lnTo>
                  <a:lnTo>
                    <a:pt x="7" y="521"/>
                  </a:lnTo>
                  <a:lnTo>
                    <a:pt x="7" y="524"/>
                  </a:lnTo>
                  <a:lnTo>
                    <a:pt x="8" y="526"/>
                  </a:lnTo>
                  <a:lnTo>
                    <a:pt x="8" y="527"/>
                  </a:lnTo>
                  <a:lnTo>
                    <a:pt x="9" y="529"/>
                  </a:lnTo>
                  <a:lnTo>
                    <a:pt x="10" y="530"/>
                  </a:lnTo>
                  <a:lnTo>
                    <a:pt x="10" y="532"/>
                  </a:lnTo>
                  <a:lnTo>
                    <a:pt x="11" y="534"/>
                  </a:lnTo>
                  <a:lnTo>
                    <a:pt x="12" y="535"/>
                  </a:lnTo>
                  <a:lnTo>
                    <a:pt x="12" y="537"/>
                  </a:lnTo>
                  <a:lnTo>
                    <a:pt x="14" y="540"/>
                  </a:lnTo>
                  <a:lnTo>
                    <a:pt x="15" y="541"/>
                  </a:lnTo>
                  <a:lnTo>
                    <a:pt x="16" y="543"/>
                  </a:lnTo>
                  <a:lnTo>
                    <a:pt x="17" y="545"/>
                  </a:lnTo>
                  <a:lnTo>
                    <a:pt x="17" y="547"/>
                  </a:lnTo>
                  <a:lnTo>
                    <a:pt x="19" y="550"/>
                  </a:lnTo>
                  <a:lnTo>
                    <a:pt x="20" y="551"/>
                  </a:lnTo>
                  <a:lnTo>
                    <a:pt x="21" y="554"/>
                  </a:lnTo>
                  <a:lnTo>
                    <a:pt x="23" y="556"/>
                  </a:lnTo>
                  <a:lnTo>
                    <a:pt x="24" y="557"/>
                  </a:lnTo>
                  <a:lnTo>
                    <a:pt x="24" y="559"/>
                  </a:lnTo>
                  <a:lnTo>
                    <a:pt x="26" y="560"/>
                  </a:lnTo>
                  <a:lnTo>
                    <a:pt x="26" y="562"/>
                  </a:lnTo>
                  <a:lnTo>
                    <a:pt x="27" y="563"/>
                  </a:lnTo>
                  <a:lnTo>
                    <a:pt x="28" y="565"/>
                  </a:lnTo>
                  <a:lnTo>
                    <a:pt x="29" y="566"/>
                  </a:lnTo>
                  <a:lnTo>
                    <a:pt x="30" y="569"/>
                  </a:lnTo>
                  <a:lnTo>
                    <a:pt x="32" y="570"/>
                  </a:lnTo>
                  <a:lnTo>
                    <a:pt x="33" y="571"/>
                  </a:lnTo>
                  <a:lnTo>
                    <a:pt x="34" y="573"/>
                  </a:lnTo>
                  <a:lnTo>
                    <a:pt x="36" y="575"/>
                  </a:lnTo>
                  <a:lnTo>
                    <a:pt x="37" y="577"/>
                  </a:lnTo>
                  <a:lnTo>
                    <a:pt x="38" y="578"/>
                  </a:lnTo>
                  <a:lnTo>
                    <a:pt x="39" y="579"/>
                  </a:lnTo>
                  <a:lnTo>
                    <a:pt x="41" y="581"/>
                  </a:lnTo>
                  <a:lnTo>
                    <a:pt x="42" y="583"/>
                  </a:lnTo>
                  <a:lnTo>
                    <a:pt x="42" y="584"/>
                  </a:lnTo>
                  <a:lnTo>
                    <a:pt x="43" y="585"/>
                  </a:lnTo>
                  <a:lnTo>
                    <a:pt x="44" y="586"/>
                  </a:lnTo>
                  <a:lnTo>
                    <a:pt x="45" y="587"/>
                  </a:lnTo>
                  <a:lnTo>
                    <a:pt x="46" y="588"/>
                  </a:lnTo>
                  <a:lnTo>
                    <a:pt x="47" y="589"/>
                  </a:lnTo>
                  <a:lnTo>
                    <a:pt x="48" y="590"/>
                  </a:lnTo>
                  <a:lnTo>
                    <a:pt x="50" y="591"/>
                  </a:lnTo>
                  <a:lnTo>
                    <a:pt x="51" y="592"/>
                  </a:lnTo>
                  <a:lnTo>
                    <a:pt x="53" y="594"/>
                  </a:lnTo>
                  <a:lnTo>
                    <a:pt x="55" y="595"/>
                  </a:lnTo>
                  <a:lnTo>
                    <a:pt x="55" y="596"/>
                  </a:lnTo>
                  <a:lnTo>
                    <a:pt x="56" y="596"/>
                  </a:lnTo>
                  <a:lnTo>
                    <a:pt x="57" y="598"/>
                  </a:lnTo>
                  <a:lnTo>
                    <a:pt x="59" y="599"/>
                  </a:lnTo>
                  <a:lnTo>
                    <a:pt x="60" y="599"/>
                  </a:lnTo>
                  <a:lnTo>
                    <a:pt x="61" y="599"/>
                  </a:lnTo>
                  <a:lnTo>
                    <a:pt x="62" y="600"/>
                  </a:lnTo>
                  <a:lnTo>
                    <a:pt x="63" y="601"/>
                  </a:lnTo>
                  <a:lnTo>
                    <a:pt x="64" y="601"/>
                  </a:lnTo>
                  <a:lnTo>
                    <a:pt x="65" y="601"/>
                  </a:lnTo>
                  <a:lnTo>
                    <a:pt x="66" y="602"/>
                  </a:lnTo>
                  <a:lnTo>
                    <a:pt x="68" y="602"/>
                  </a:lnTo>
                  <a:lnTo>
                    <a:pt x="69" y="602"/>
                  </a:lnTo>
                  <a:lnTo>
                    <a:pt x="70" y="602"/>
                  </a:lnTo>
                  <a:lnTo>
                    <a:pt x="71" y="602"/>
                  </a:lnTo>
                  <a:lnTo>
                    <a:pt x="72" y="602"/>
                  </a:lnTo>
                  <a:lnTo>
                    <a:pt x="73" y="602"/>
                  </a:lnTo>
                  <a:lnTo>
                    <a:pt x="74" y="602"/>
                  </a:lnTo>
                  <a:lnTo>
                    <a:pt x="75" y="602"/>
                  </a:lnTo>
                  <a:lnTo>
                    <a:pt x="77" y="602"/>
                  </a:lnTo>
                  <a:lnTo>
                    <a:pt x="77" y="601"/>
                  </a:lnTo>
                  <a:lnTo>
                    <a:pt x="78" y="601"/>
                  </a:lnTo>
                  <a:lnTo>
                    <a:pt x="79" y="601"/>
                  </a:lnTo>
                  <a:lnTo>
                    <a:pt x="80" y="601"/>
                  </a:lnTo>
                  <a:lnTo>
                    <a:pt x="81" y="600"/>
                  </a:lnTo>
                  <a:lnTo>
                    <a:pt x="81" y="599"/>
                  </a:lnTo>
                  <a:lnTo>
                    <a:pt x="82" y="599"/>
                  </a:lnTo>
                  <a:lnTo>
                    <a:pt x="83" y="599"/>
                  </a:lnTo>
                  <a:lnTo>
                    <a:pt x="83" y="598"/>
                  </a:lnTo>
                  <a:lnTo>
                    <a:pt x="85" y="596"/>
                  </a:lnTo>
                  <a:lnTo>
                    <a:pt x="86" y="596"/>
                  </a:lnTo>
                  <a:lnTo>
                    <a:pt x="86" y="595"/>
                  </a:lnTo>
                  <a:lnTo>
                    <a:pt x="87" y="595"/>
                  </a:lnTo>
                  <a:lnTo>
                    <a:pt x="87" y="594"/>
                  </a:lnTo>
                  <a:lnTo>
                    <a:pt x="88" y="594"/>
                  </a:lnTo>
                  <a:lnTo>
                    <a:pt x="89" y="593"/>
                  </a:lnTo>
                  <a:lnTo>
                    <a:pt x="89" y="592"/>
                  </a:lnTo>
                  <a:lnTo>
                    <a:pt x="90" y="592"/>
                  </a:lnTo>
                  <a:lnTo>
                    <a:pt x="91" y="591"/>
                  </a:lnTo>
                  <a:lnTo>
                    <a:pt x="92" y="590"/>
                  </a:lnTo>
                  <a:lnTo>
                    <a:pt x="94" y="589"/>
                  </a:lnTo>
                  <a:lnTo>
                    <a:pt x="94" y="588"/>
                  </a:lnTo>
                  <a:lnTo>
                    <a:pt x="95" y="588"/>
                  </a:lnTo>
                  <a:lnTo>
                    <a:pt x="96" y="587"/>
                  </a:lnTo>
                  <a:lnTo>
                    <a:pt x="96" y="586"/>
                  </a:lnTo>
                  <a:lnTo>
                    <a:pt x="97" y="586"/>
                  </a:lnTo>
                  <a:lnTo>
                    <a:pt x="98" y="585"/>
                  </a:lnTo>
                  <a:lnTo>
                    <a:pt x="98" y="584"/>
                  </a:lnTo>
                  <a:lnTo>
                    <a:pt x="99" y="583"/>
                  </a:lnTo>
                  <a:lnTo>
                    <a:pt x="100" y="583"/>
                  </a:lnTo>
                  <a:lnTo>
                    <a:pt x="100" y="581"/>
                  </a:lnTo>
                  <a:lnTo>
                    <a:pt x="101" y="581"/>
                  </a:lnTo>
                  <a:lnTo>
                    <a:pt x="101" y="580"/>
                  </a:lnTo>
                  <a:lnTo>
                    <a:pt x="103" y="579"/>
                  </a:lnTo>
                  <a:lnTo>
                    <a:pt x="104" y="579"/>
                  </a:lnTo>
                  <a:lnTo>
                    <a:pt x="105" y="578"/>
                  </a:lnTo>
                  <a:lnTo>
                    <a:pt x="106" y="577"/>
                  </a:lnTo>
                  <a:lnTo>
                    <a:pt x="107" y="577"/>
                  </a:lnTo>
                  <a:lnTo>
                    <a:pt x="108" y="577"/>
                  </a:lnTo>
                  <a:lnTo>
                    <a:pt x="109" y="577"/>
                  </a:lnTo>
                  <a:lnTo>
                    <a:pt x="110" y="577"/>
                  </a:lnTo>
                  <a:lnTo>
                    <a:pt x="112" y="577"/>
                  </a:lnTo>
                  <a:lnTo>
                    <a:pt x="113" y="577"/>
                  </a:lnTo>
                  <a:lnTo>
                    <a:pt x="114" y="577"/>
                  </a:lnTo>
                  <a:lnTo>
                    <a:pt x="114" y="578"/>
                  </a:lnTo>
                  <a:lnTo>
                    <a:pt x="116" y="579"/>
                  </a:lnTo>
                  <a:lnTo>
                    <a:pt x="116" y="580"/>
                  </a:lnTo>
                  <a:lnTo>
                    <a:pt x="117" y="581"/>
                  </a:lnTo>
                  <a:lnTo>
                    <a:pt x="118" y="583"/>
                  </a:lnTo>
                  <a:lnTo>
                    <a:pt x="119" y="584"/>
                  </a:lnTo>
                  <a:lnTo>
                    <a:pt x="119" y="585"/>
                  </a:lnTo>
                  <a:lnTo>
                    <a:pt x="121" y="586"/>
                  </a:lnTo>
                  <a:lnTo>
                    <a:pt x="122" y="587"/>
                  </a:lnTo>
                  <a:lnTo>
                    <a:pt x="122" y="588"/>
                  </a:lnTo>
                  <a:lnTo>
                    <a:pt x="123" y="590"/>
                  </a:lnTo>
                  <a:lnTo>
                    <a:pt x="123" y="591"/>
                  </a:lnTo>
                  <a:lnTo>
                    <a:pt x="124" y="592"/>
                  </a:lnTo>
                  <a:lnTo>
                    <a:pt x="125" y="594"/>
                  </a:lnTo>
                  <a:lnTo>
                    <a:pt x="126" y="595"/>
                  </a:lnTo>
                  <a:lnTo>
                    <a:pt x="127" y="599"/>
                  </a:lnTo>
                  <a:lnTo>
                    <a:pt x="128" y="601"/>
                  </a:lnTo>
                  <a:lnTo>
                    <a:pt x="128" y="602"/>
                  </a:lnTo>
                  <a:lnTo>
                    <a:pt x="130" y="603"/>
                  </a:lnTo>
                  <a:lnTo>
                    <a:pt x="131" y="605"/>
                  </a:lnTo>
                  <a:lnTo>
                    <a:pt x="132" y="607"/>
                  </a:lnTo>
                  <a:lnTo>
                    <a:pt x="132" y="608"/>
                  </a:lnTo>
                  <a:lnTo>
                    <a:pt x="133" y="610"/>
                  </a:lnTo>
                  <a:lnTo>
                    <a:pt x="134" y="611"/>
                  </a:lnTo>
                  <a:lnTo>
                    <a:pt x="134" y="614"/>
                  </a:lnTo>
                  <a:lnTo>
                    <a:pt x="135" y="616"/>
                  </a:lnTo>
                  <a:lnTo>
                    <a:pt x="136" y="617"/>
                  </a:lnTo>
                  <a:lnTo>
                    <a:pt x="137" y="619"/>
                  </a:lnTo>
                  <a:lnTo>
                    <a:pt x="137" y="620"/>
                  </a:lnTo>
                  <a:lnTo>
                    <a:pt x="139" y="622"/>
                  </a:lnTo>
                  <a:lnTo>
                    <a:pt x="141" y="625"/>
                  </a:lnTo>
                  <a:lnTo>
                    <a:pt x="142" y="628"/>
                  </a:lnTo>
                  <a:lnTo>
                    <a:pt x="143" y="629"/>
                  </a:lnTo>
                  <a:lnTo>
                    <a:pt x="143" y="631"/>
                  </a:lnTo>
                  <a:lnTo>
                    <a:pt x="144" y="633"/>
                  </a:lnTo>
                  <a:lnTo>
                    <a:pt x="145" y="634"/>
                  </a:lnTo>
                  <a:lnTo>
                    <a:pt x="146" y="635"/>
                  </a:lnTo>
                  <a:lnTo>
                    <a:pt x="148" y="637"/>
                  </a:lnTo>
                  <a:lnTo>
                    <a:pt x="148" y="639"/>
                  </a:lnTo>
                  <a:lnTo>
                    <a:pt x="149" y="640"/>
                  </a:lnTo>
                  <a:lnTo>
                    <a:pt x="150" y="642"/>
                  </a:lnTo>
                  <a:lnTo>
                    <a:pt x="151" y="644"/>
                  </a:lnTo>
                  <a:lnTo>
                    <a:pt x="152" y="645"/>
                  </a:lnTo>
                  <a:lnTo>
                    <a:pt x="153" y="647"/>
                  </a:lnTo>
                  <a:lnTo>
                    <a:pt x="154" y="648"/>
                  </a:lnTo>
                  <a:lnTo>
                    <a:pt x="157" y="651"/>
                  </a:lnTo>
                  <a:lnTo>
                    <a:pt x="157" y="652"/>
                  </a:lnTo>
                  <a:lnTo>
                    <a:pt x="158" y="654"/>
                  </a:lnTo>
                  <a:lnTo>
                    <a:pt x="159" y="655"/>
                  </a:lnTo>
                  <a:lnTo>
                    <a:pt x="160" y="657"/>
                  </a:lnTo>
                  <a:lnTo>
                    <a:pt x="161" y="659"/>
                  </a:lnTo>
                  <a:lnTo>
                    <a:pt x="162" y="660"/>
                  </a:lnTo>
                  <a:lnTo>
                    <a:pt x="163" y="661"/>
                  </a:lnTo>
                  <a:lnTo>
                    <a:pt x="163" y="663"/>
                  </a:lnTo>
                  <a:lnTo>
                    <a:pt x="165" y="664"/>
                  </a:lnTo>
                  <a:lnTo>
                    <a:pt x="166" y="666"/>
                  </a:lnTo>
                  <a:lnTo>
                    <a:pt x="167" y="667"/>
                  </a:lnTo>
                  <a:lnTo>
                    <a:pt x="168" y="669"/>
                  </a:lnTo>
                  <a:lnTo>
                    <a:pt x="168" y="670"/>
                  </a:lnTo>
                  <a:lnTo>
                    <a:pt x="170" y="672"/>
                  </a:lnTo>
                  <a:lnTo>
                    <a:pt x="171" y="675"/>
                  </a:lnTo>
                  <a:lnTo>
                    <a:pt x="172" y="676"/>
                  </a:lnTo>
                  <a:lnTo>
                    <a:pt x="172" y="678"/>
                  </a:lnTo>
                  <a:lnTo>
                    <a:pt x="174" y="679"/>
                  </a:lnTo>
                  <a:lnTo>
                    <a:pt x="175" y="680"/>
                  </a:lnTo>
                  <a:lnTo>
                    <a:pt x="176" y="682"/>
                  </a:lnTo>
                  <a:lnTo>
                    <a:pt x="177" y="683"/>
                  </a:lnTo>
                  <a:lnTo>
                    <a:pt x="177" y="684"/>
                  </a:lnTo>
                  <a:lnTo>
                    <a:pt x="178" y="687"/>
                  </a:lnTo>
                  <a:lnTo>
                    <a:pt x="179" y="688"/>
                  </a:lnTo>
                  <a:lnTo>
                    <a:pt x="179" y="690"/>
                  </a:lnTo>
                  <a:lnTo>
                    <a:pt x="180" y="691"/>
                  </a:lnTo>
                  <a:lnTo>
                    <a:pt x="181" y="693"/>
                  </a:lnTo>
                  <a:lnTo>
                    <a:pt x="183" y="694"/>
                  </a:lnTo>
                  <a:lnTo>
                    <a:pt x="184" y="695"/>
                  </a:lnTo>
                  <a:lnTo>
                    <a:pt x="185" y="698"/>
                  </a:lnTo>
                  <a:lnTo>
                    <a:pt x="186" y="699"/>
                  </a:lnTo>
                  <a:lnTo>
                    <a:pt x="186" y="702"/>
                  </a:lnTo>
                  <a:lnTo>
                    <a:pt x="187" y="703"/>
                  </a:lnTo>
                  <a:lnTo>
                    <a:pt x="188" y="704"/>
                  </a:lnTo>
                  <a:lnTo>
                    <a:pt x="189" y="706"/>
                  </a:lnTo>
                  <a:lnTo>
                    <a:pt x="190" y="707"/>
                  </a:lnTo>
                  <a:lnTo>
                    <a:pt x="190" y="708"/>
                  </a:lnTo>
                  <a:lnTo>
                    <a:pt x="192" y="710"/>
                  </a:lnTo>
                  <a:lnTo>
                    <a:pt x="193" y="711"/>
                  </a:lnTo>
                  <a:lnTo>
                    <a:pt x="194" y="713"/>
                  </a:lnTo>
                  <a:lnTo>
                    <a:pt x="195" y="714"/>
                  </a:lnTo>
                  <a:lnTo>
                    <a:pt x="196" y="717"/>
                  </a:lnTo>
                  <a:lnTo>
                    <a:pt x="197" y="718"/>
                  </a:lnTo>
                  <a:lnTo>
                    <a:pt x="198" y="719"/>
                  </a:lnTo>
                  <a:lnTo>
                    <a:pt x="199" y="722"/>
                  </a:lnTo>
                  <a:lnTo>
                    <a:pt x="202" y="723"/>
                  </a:lnTo>
                  <a:lnTo>
                    <a:pt x="203" y="725"/>
                  </a:lnTo>
                  <a:lnTo>
                    <a:pt x="204" y="726"/>
                  </a:lnTo>
                  <a:lnTo>
                    <a:pt x="205" y="727"/>
                  </a:lnTo>
                  <a:lnTo>
                    <a:pt x="206" y="729"/>
                  </a:lnTo>
                  <a:lnTo>
                    <a:pt x="207" y="731"/>
                  </a:lnTo>
                  <a:lnTo>
                    <a:pt x="208" y="732"/>
                  </a:lnTo>
                  <a:lnTo>
                    <a:pt x="210" y="734"/>
                  </a:lnTo>
                  <a:lnTo>
                    <a:pt x="211" y="735"/>
                  </a:lnTo>
                  <a:lnTo>
                    <a:pt x="212" y="736"/>
                  </a:lnTo>
                  <a:lnTo>
                    <a:pt x="213" y="738"/>
                  </a:lnTo>
                  <a:lnTo>
                    <a:pt x="215" y="739"/>
                  </a:lnTo>
                  <a:lnTo>
                    <a:pt x="216" y="740"/>
                  </a:lnTo>
                  <a:lnTo>
                    <a:pt x="217" y="742"/>
                  </a:lnTo>
                  <a:lnTo>
                    <a:pt x="220" y="744"/>
                  </a:lnTo>
                  <a:lnTo>
                    <a:pt x="222" y="746"/>
                  </a:lnTo>
                  <a:lnTo>
                    <a:pt x="223" y="747"/>
                  </a:lnTo>
                  <a:lnTo>
                    <a:pt x="224" y="749"/>
                  </a:lnTo>
                  <a:lnTo>
                    <a:pt x="225" y="750"/>
                  </a:lnTo>
                  <a:lnTo>
                    <a:pt x="226" y="751"/>
                  </a:lnTo>
                  <a:lnTo>
                    <a:pt x="229" y="752"/>
                  </a:lnTo>
                  <a:lnTo>
                    <a:pt x="230" y="753"/>
                  </a:lnTo>
                  <a:lnTo>
                    <a:pt x="231" y="754"/>
                  </a:lnTo>
                  <a:lnTo>
                    <a:pt x="233" y="755"/>
                  </a:lnTo>
                  <a:lnTo>
                    <a:pt x="234" y="756"/>
                  </a:lnTo>
                  <a:lnTo>
                    <a:pt x="236" y="757"/>
                  </a:lnTo>
                  <a:lnTo>
                    <a:pt x="237" y="758"/>
                  </a:lnTo>
                  <a:lnTo>
                    <a:pt x="238" y="760"/>
                  </a:lnTo>
                  <a:lnTo>
                    <a:pt x="240" y="761"/>
                  </a:lnTo>
                  <a:lnTo>
                    <a:pt x="242" y="763"/>
                  </a:lnTo>
                  <a:lnTo>
                    <a:pt x="245" y="764"/>
                  </a:lnTo>
                  <a:lnTo>
                    <a:pt x="246" y="764"/>
                  </a:lnTo>
                  <a:lnTo>
                    <a:pt x="247" y="765"/>
                  </a:lnTo>
                  <a:lnTo>
                    <a:pt x="249" y="766"/>
                  </a:lnTo>
                  <a:lnTo>
                    <a:pt x="250" y="767"/>
                  </a:lnTo>
                  <a:lnTo>
                    <a:pt x="251" y="768"/>
                  </a:lnTo>
                  <a:lnTo>
                    <a:pt x="252" y="768"/>
                  </a:lnTo>
                  <a:lnTo>
                    <a:pt x="254" y="769"/>
                  </a:lnTo>
                  <a:lnTo>
                    <a:pt x="256" y="770"/>
                  </a:lnTo>
                  <a:lnTo>
                    <a:pt x="257" y="770"/>
                  </a:lnTo>
                  <a:lnTo>
                    <a:pt x="258" y="771"/>
                  </a:lnTo>
                  <a:lnTo>
                    <a:pt x="260" y="772"/>
                  </a:lnTo>
                  <a:lnTo>
                    <a:pt x="261" y="772"/>
                  </a:lnTo>
                  <a:lnTo>
                    <a:pt x="263" y="773"/>
                  </a:lnTo>
                  <a:lnTo>
                    <a:pt x="266" y="775"/>
                  </a:lnTo>
                  <a:lnTo>
                    <a:pt x="267" y="775"/>
                  </a:lnTo>
                  <a:lnTo>
                    <a:pt x="268" y="776"/>
                  </a:lnTo>
                  <a:lnTo>
                    <a:pt x="269" y="776"/>
                  </a:lnTo>
                  <a:lnTo>
                    <a:pt x="272" y="777"/>
                  </a:lnTo>
                  <a:lnTo>
                    <a:pt x="273" y="777"/>
                  </a:lnTo>
                  <a:lnTo>
                    <a:pt x="274" y="778"/>
                  </a:lnTo>
                  <a:lnTo>
                    <a:pt x="276" y="778"/>
                  </a:lnTo>
                  <a:lnTo>
                    <a:pt x="277" y="779"/>
                  </a:lnTo>
                  <a:lnTo>
                    <a:pt x="278" y="779"/>
                  </a:lnTo>
                  <a:lnTo>
                    <a:pt x="279" y="780"/>
                  </a:lnTo>
                  <a:lnTo>
                    <a:pt x="281" y="780"/>
                  </a:lnTo>
                  <a:lnTo>
                    <a:pt x="283" y="781"/>
                  </a:lnTo>
                  <a:lnTo>
                    <a:pt x="284" y="781"/>
                  </a:lnTo>
                  <a:lnTo>
                    <a:pt x="285" y="782"/>
                  </a:lnTo>
                  <a:lnTo>
                    <a:pt x="288" y="783"/>
                  </a:lnTo>
                  <a:lnTo>
                    <a:pt x="290" y="783"/>
                  </a:lnTo>
                  <a:lnTo>
                    <a:pt x="291" y="783"/>
                  </a:lnTo>
                  <a:lnTo>
                    <a:pt x="292" y="784"/>
                  </a:lnTo>
                  <a:lnTo>
                    <a:pt x="294" y="784"/>
                  </a:lnTo>
                  <a:lnTo>
                    <a:pt x="295" y="785"/>
                  </a:lnTo>
                  <a:lnTo>
                    <a:pt x="296" y="785"/>
                  </a:lnTo>
                  <a:lnTo>
                    <a:pt x="299" y="786"/>
                  </a:lnTo>
                  <a:lnTo>
                    <a:pt x="300" y="786"/>
                  </a:lnTo>
                  <a:lnTo>
                    <a:pt x="301" y="787"/>
                  </a:lnTo>
                  <a:lnTo>
                    <a:pt x="303" y="787"/>
                  </a:lnTo>
                  <a:lnTo>
                    <a:pt x="304" y="787"/>
                  </a:lnTo>
                  <a:lnTo>
                    <a:pt x="305" y="788"/>
                  </a:lnTo>
                  <a:lnTo>
                    <a:pt x="307" y="788"/>
                  </a:lnTo>
                  <a:lnTo>
                    <a:pt x="308" y="790"/>
                  </a:lnTo>
                  <a:lnTo>
                    <a:pt x="311" y="791"/>
                  </a:lnTo>
                  <a:lnTo>
                    <a:pt x="312" y="791"/>
                  </a:lnTo>
                  <a:lnTo>
                    <a:pt x="313" y="792"/>
                  </a:lnTo>
                  <a:lnTo>
                    <a:pt x="314" y="792"/>
                  </a:lnTo>
                  <a:lnTo>
                    <a:pt x="317" y="792"/>
                  </a:lnTo>
                  <a:lnTo>
                    <a:pt x="318" y="793"/>
                  </a:lnTo>
                  <a:lnTo>
                    <a:pt x="319" y="794"/>
                  </a:lnTo>
                  <a:lnTo>
                    <a:pt x="320" y="794"/>
                  </a:lnTo>
                  <a:lnTo>
                    <a:pt x="321" y="794"/>
                  </a:lnTo>
                  <a:lnTo>
                    <a:pt x="323" y="795"/>
                  </a:lnTo>
                  <a:lnTo>
                    <a:pt x="325" y="795"/>
                  </a:lnTo>
                  <a:lnTo>
                    <a:pt x="326" y="796"/>
                  </a:lnTo>
                  <a:lnTo>
                    <a:pt x="327" y="796"/>
                  </a:lnTo>
                  <a:lnTo>
                    <a:pt x="328" y="796"/>
                  </a:lnTo>
                  <a:lnTo>
                    <a:pt x="330" y="797"/>
                  </a:lnTo>
                  <a:lnTo>
                    <a:pt x="332" y="798"/>
                  </a:lnTo>
                  <a:lnTo>
                    <a:pt x="334" y="798"/>
                  </a:lnTo>
                  <a:lnTo>
                    <a:pt x="335" y="799"/>
                  </a:lnTo>
                  <a:lnTo>
                    <a:pt x="336" y="799"/>
                  </a:lnTo>
                  <a:lnTo>
                    <a:pt x="337" y="800"/>
                  </a:lnTo>
                  <a:lnTo>
                    <a:pt x="338" y="800"/>
                  </a:lnTo>
                  <a:lnTo>
                    <a:pt x="339" y="800"/>
                  </a:lnTo>
                  <a:lnTo>
                    <a:pt x="340" y="801"/>
                  </a:lnTo>
                  <a:lnTo>
                    <a:pt x="341" y="801"/>
                  </a:lnTo>
                  <a:lnTo>
                    <a:pt x="343" y="802"/>
                  </a:lnTo>
                  <a:lnTo>
                    <a:pt x="344" y="802"/>
                  </a:lnTo>
                  <a:lnTo>
                    <a:pt x="345" y="803"/>
                  </a:lnTo>
                  <a:lnTo>
                    <a:pt x="346" y="803"/>
                  </a:lnTo>
                  <a:lnTo>
                    <a:pt x="347" y="805"/>
                  </a:lnTo>
                  <a:lnTo>
                    <a:pt x="348" y="805"/>
                  </a:lnTo>
                  <a:lnTo>
                    <a:pt x="350" y="806"/>
                  </a:lnTo>
                  <a:lnTo>
                    <a:pt x="352" y="806"/>
                  </a:lnTo>
                  <a:lnTo>
                    <a:pt x="353" y="807"/>
                  </a:lnTo>
                  <a:lnTo>
                    <a:pt x="355" y="807"/>
                  </a:lnTo>
                  <a:lnTo>
                    <a:pt x="356" y="808"/>
                  </a:lnTo>
                  <a:lnTo>
                    <a:pt x="357" y="808"/>
                  </a:lnTo>
                  <a:lnTo>
                    <a:pt x="358" y="808"/>
                  </a:lnTo>
                  <a:lnTo>
                    <a:pt x="359" y="809"/>
                  </a:lnTo>
                  <a:lnTo>
                    <a:pt x="361" y="809"/>
                  </a:lnTo>
                  <a:lnTo>
                    <a:pt x="362" y="809"/>
                  </a:lnTo>
                  <a:lnTo>
                    <a:pt x="363" y="810"/>
                  </a:lnTo>
                  <a:lnTo>
                    <a:pt x="364" y="810"/>
                  </a:lnTo>
                  <a:lnTo>
                    <a:pt x="365" y="811"/>
                  </a:lnTo>
                  <a:lnTo>
                    <a:pt x="366" y="811"/>
                  </a:lnTo>
                  <a:lnTo>
                    <a:pt x="367" y="811"/>
                  </a:lnTo>
                  <a:lnTo>
                    <a:pt x="368" y="811"/>
                  </a:lnTo>
                  <a:lnTo>
                    <a:pt x="370" y="811"/>
                  </a:lnTo>
                  <a:lnTo>
                    <a:pt x="371" y="812"/>
                  </a:lnTo>
                  <a:lnTo>
                    <a:pt x="372" y="812"/>
                  </a:lnTo>
                  <a:lnTo>
                    <a:pt x="373" y="812"/>
                  </a:lnTo>
                  <a:lnTo>
                    <a:pt x="374" y="812"/>
                  </a:lnTo>
                  <a:lnTo>
                    <a:pt x="375" y="813"/>
                  </a:lnTo>
                  <a:lnTo>
                    <a:pt x="376" y="813"/>
                  </a:lnTo>
                  <a:lnTo>
                    <a:pt x="377" y="813"/>
                  </a:lnTo>
                  <a:lnTo>
                    <a:pt x="379" y="813"/>
                  </a:lnTo>
                  <a:lnTo>
                    <a:pt x="380" y="813"/>
                  </a:lnTo>
                  <a:lnTo>
                    <a:pt x="381" y="813"/>
                  </a:lnTo>
                  <a:lnTo>
                    <a:pt x="382" y="814"/>
                  </a:lnTo>
                  <a:lnTo>
                    <a:pt x="383" y="814"/>
                  </a:lnTo>
                  <a:lnTo>
                    <a:pt x="384" y="814"/>
                  </a:lnTo>
                  <a:lnTo>
                    <a:pt x="385" y="814"/>
                  </a:lnTo>
                  <a:lnTo>
                    <a:pt x="387" y="815"/>
                  </a:lnTo>
                  <a:lnTo>
                    <a:pt x="388" y="815"/>
                  </a:lnTo>
                  <a:lnTo>
                    <a:pt x="389" y="815"/>
                  </a:lnTo>
                  <a:lnTo>
                    <a:pt x="390" y="816"/>
                  </a:lnTo>
                  <a:lnTo>
                    <a:pt x="391" y="816"/>
                  </a:lnTo>
                  <a:lnTo>
                    <a:pt x="392" y="817"/>
                  </a:lnTo>
                  <a:lnTo>
                    <a:pt x="393" y="817"/>
                  </a:lnTo>
                  <a:lnTo>
                    <a:pt x="394" y="817"/>
                  </a:lnTo>
                  <a:lnTo>
                    <a:pt x="396" y="819"/>
                  </a:lnTo>
                  <a:lnTo>
                    <a:pt x="397" y="820"/>
                  </a:lnTo>
                  <a:lnTo>
                    <a:pt x="398" y="820"/>
                  </a:lnTo>
                  <a:lnTo>
                    <a:pt x="398" y="821"/>
                  </a:lnTo>
                  <a:lnTo>
                    <a:pt x="399" y="821"/>
                  </a:lnTo>
                  <a:lnTo>
                    <a:pt x="400" y="822"/>
                  </a:lnTo>
                  <a:lnTo>
                    <a:pt x="401" y="822"/>
                  </a:lnTo>
                  <a:lnTo>
                    <a:pt x="402" y="823"/>
                  </a:lnTo>
                  <a:lnTo>
                    <a:pt x="402" y="824"/>
                  </a:lnTo>
                  <a:lnTo>
                    <a:pt x="403" y="824"/>
                  </a:lnTo>
                  <a:lnTo>
                    <a:pt x="405" y="825"/>
                  </a:lnTo>
                  <a:lnTo>
                    <a:pt x="405" y="826"/>
                  </a:lnTo>
                  <a:lnTo>
                    <a:pt x="406" y="826"/>
                  </a:lnTo>
                  <a:lnTo>
                    <a:pt x="407" y="827"/>
                  </a:lnTo>
                  <a:lnTo>
                    <a:pt x="407" y="828"/>
                  </a:lnTo>
                  <a:lnTo>
                    <a:pt x="408" y="829"/>
                  </a:lnTo>
                  <a:lnTo>
                    <a:pt x="409" y="829"/>
                  </a:lnTo>
                  <a:lnTo>
                    <a:pt x="409" y="830"/>
                  </a:lnTo>
                  <a:lnTo>
                    <a:pt x="410" y="831"/>
                  </a:lnTo>
                  <a:lnTo>
                    <a:pt x="411" y="832"/>
                  </a:lnTo>
                  <a:lnTo>
                    <a:pt x="411" y="834"/>
                  </a:lnTo>
                  <a:lnTo>
                    <a:pt x="411" y="835"/>
                  </a:lnTo>
                  <a:lnTo>
                    <a:pt x="412" y="835"/>
                  </a:lnTo>
                  <a:lnTo>
                    <a:pt x="412" y="836"/>
                  </a:lnTo>
                  <a:lnTo>
                    <a:pt x="414" y="837"/>
                  </a:lnTo>
                  <a:lnTo>
                    <a:pt x="414" y="838"/>
                  </a:lnTo>
                  <a:lnTo>
                    <a:pt x="415" y="839"/>
                  </a:lnTo>
                  <a:lnTo>
                    <a:pt x="415" y="840"/>
                  </a:lnTo>
                  <a:lnTo>
                    <a:pt x="416" y="841"/>
                  </a:lnTo>
                  <a:lnTo>
                    <a:pt x="416" y="842"/>
                  </a:lnTo>
                  <a:lnTo>
                    <a:pt x="417" y="843"/>
                  </a:lnTo>
                  <a:lnTo>
                    <a:pt x="418" y="844"/>
                  </a:lnTo>
                  <a:lnTo>
                    <a:pt x="418" y="846"/>
                  </a:lnTo>
                  <a:lnTo>
                    <a:pt x="419" y="847"/>
                  </a:lnTo>
                  <a:lnTo>
                    <a:pt x="420" y="849"/>
                  </a:lnTo>
                  <a:lnTo>
                    <a:pt x="420" y="850"/>
                  </a:lnTo>
                  <a:lnTo>
                    <a:pt x="421" y="851"/>
                  </a:lnTo>
                  <a:lnTo>
                    <a:pt x="421" y="852"/>
                  </a:lnTo>
                  <a:lnTo>
                    <a:pt x="423" y="853"/>
                  </a:lnTo>
                  <a:lnTo>
                    <a:pt x="423" y="854"/>
                  </a:lnTo>
                  <a:lnTo>
                    <a:pt x="424" y="855"/>
                  </a:lnTo>
                  <a:lnTo>
                    <a:pt x="424" y="856"/>
                  </a:lnTo>
                  <a:lnTo>
                    <a:pt x="425" y="856"/>
                  </a:lnTo>
                  <a:lnTo>
                    <a:pt x="425" y="858"/>
                  </a:lnTo>
                  <a:lnTo>
                    <a:pt x="426" y="858"/>
                  </a:lnTo>
                  <a:lnTo>
                    <a:pt x="427" y="860"/>
                  </a:lnTo>
                  <a:lnTo>
                    <a:pt x="428" y="861"/>
                  </a:lnTo>
                  <a:lnTo>
                    <a:pt x="429" y="863"/>
                  </a:lnTo>
                  <a:lnTo>
                    <a:pt x="429" y="864"/>
                  </a:lnTo>
                  <a:lnTo>
                    <a:pt x="430" y="865"/>
                  </a:lnTo>
                  <a:lnTo>
                    <a:pt x="432" y="866"/>
                  </a:lnTo>
                  <a:lnTo>
                    <a:pt x="433" y="867"/>
                  </a:lnTo>
                  <a:lnTo>
                    <a:pt x="434" y="867"/>
                  </a:lnTo>
                  <a:lnTo>
                    <a:pt x="434" y="868"/>
                  </a:lnTo>
                  <a:lnTo>
                    <a:pt x="435" y="869"/>
                  </a:lnTo>
                  <a:lnTo>
                    <a:pt x="436" y="870"/>
                  </a:lnTo>
                  <a:lnTo>
                    <a:pt x="437" y="871"/>
                  </a:lnTo>
                  <a:lnTo>
                    <a:pt x="438" y="872"/>
                  </a:lnTo>
                  <a:lnTo>
                    <a:pt x="438" y="873"/>
                  </a:lnTo>
                  <a:lnTo>
                    <a:pt x="439" y="874"/>
                  </a:lnTo>
                  <a:lnTo>
                    <a:pt x="441" y="875"/>
                  </a:lnTo>
                  <a:lnTo>
                    <a:pt x="443" y="876"/>
                  </a:lnTo>
                  <a:lnTo>
                    <a:pt x="443" y="878"/>
                  </a:lnTo>
                  <a:lnTo>
                    <a:pt x="444" y="879"/>
                  </a:lnTo>
                  <a:lnTo>
                    <a:pt x="445" y="880"/>
                  </a:lnTo>
                  <a:lnTo>
                    <a:pt x="446" y="880"/>
                  </a:lnTo>
                  <a:lnTo>
                    <a:pt x="447" y="881"/>
                  </a:lnTo>
                  <a:lnTo>
                    <a:pt x="448" y="882"/>
                  </a:lnTo>
                  <a:lnTo>
                    <a:pt x="450" y="883"/>
                  </a:lnTo>
                  <a:lnTo>
                    <a:pt x="450" y="884"/>
                  </a:lnTo>
                  <a:lnTo>
                    <a:pt x="451" y="884"/>
                  </a:lnTo>
                  <a:lnTo>
                    <a:pt x="452" y="885"/>
                  </a:lnTo>
                  <a:lnTo>
                    <a:pt x="453" y="886"/>
                  </a:lnTo>
                  <a:lnTo>
                    <a:pt x="454" y="886"/>
                  </a:lnTo>
                  <a:lnTo>
                    <a:pt x="454" y="887"/>
                  </a:lnTo>
                  <a:lnTo>
                    <a:pt x="456" y="888"/>
                  </a:lnTo>
                  <a:lnTo>
                    <a:pt x="458" y="889"/>
                  </a:lnTo>
                  <a:lnTo>
                    <a:pt x="459" y="890"/>
                  </a:lnTo>
                  <a:lnTo>
                    <a:pt x="460" y="891"/>
                  </a:lnTo>
                  <a:lnTo>
                    <a:pt x="461" y="893"/>
                  </a:lnTo>
                  <a:lnTo>
                    <a:pt x="462" y="893"/>
                  </a:lnTo>
                  <a:lnTo>
                    <a:pt x="463" y="894"/>
                  </a:lnTo>
                  <a:lnTo>
                    <a:pt x="463" y="895"/>
                  </a:lnTo>
                  <a:lnTo>
                    <a:pt x="464" y="895"/>
                  </a:lnTo>
                  <a:lnTo>
                    <a:pt x="465" y="896"/>
                  </a:lnTo>
                  <a:lnTo>
                    <a:pt x="467" y="897"/>
                  </a:lnTo>
                  <a:lnTo>
                    <a:pt x="468" y="897"/>
                  </a:lnTo>
                  <a:lnTo>
                    <a:pt x="469" y="898"/>
                  </a:lnTo>
                  <a:lnTo>
                    <a:pt x="470" y="899"/>
                  </a:lnTo>
                  <a:lnTo>
                    <a:pt x="471" y="899"/>
                  </a:lnTo>
                  <a:lnTo>
                    <a:pt x="472" y="900"/>
                  </a:lnTo>
                  <a:lnTo>
                    <a:pt x="472" y="901"/>
                  </a:lnTo>
                  <a:lnTo>
                    <a:pt x="473" y="901"/>
                  </a:lnTo>
                  <a:lnTo>
                    <a:pt x="474" y="901"/>
                  </a:lnTo>
                  <a:lnTo>
                    <a:pt x="476" y="902"/>
                  </a:lnTo>
                  <a:lnTo>
                    <a:pt x="477" y="902"/>
                  </a:lnTo>
                  <a:lnTo>
                    <a:pt x="477" y="903"/>
                  </a:lnTo>
                  <a:lnTo>
                    <a:pt x="478" y="903"/>
                  </a:lnTo>
                  <a:lnTo>
                    <a:pt x="479" y="904"/>
                  </a:lnTo>
                  <a:lnTo>
                    <a:pt x="480" y="904"/>
                  </a:lnTo>
                  <a:lnTo>
                    <a:pt x="481" y="905"/>
                  </a:lnTo>
                  <a:lnTo>
                    <a:pt x="482" y="905"/>
                  </a:lnTo>
                  <a:lnTo>
                    <a:pt x="483" y="905"/>
                  </a:lnTo>
                  <a:lnTo>
                    <a:pt x="485" y="906"/>
                  </a:lnTo>
                  <a:lnTo>
                    <a:pt x="486" y="908"/>
                  </a:lnTo>
                  <a:lnTo>
                    <a:pt x="488" y="908"/>
                  </a:lnTo>
                  <a:lnTo>
                    <a:pt x="488" y="909"/>
                  </a:lnTo>
                  <a:lnTo>
                    <a:pt x="490" y="909"/>
                  </a:lnTo>
                  <a:lnTo>
                    <a:pt x="490" y="910"/>
                  </a:lnTo>
                  <a:lnTo>
                    <a:pt x="492" y="910"/>
                  </a:lnTo>
                  <a:lnTo>
                    <a:pt x="494" y="911"/>
                  </a:lnTo>
                  <a:lnTo>
                    <a:pt x="495" y="911"/>
                  </a:lnTo>
                  <a:lnTo>
                    <a:pt x="496" y="912"/>
                  </a:lnTo>
                  <a:lnTo>
                    <a:pt x="497" y="912"/>
                  </a:lnTo>
                  <a:lnTo>
                    <a:pt x="498" y="912"/>
                  </a:lnTo>
                  <a:lnTo>
                    <a:pt x="499" y="913"/>
                  </a:lnTo>
                  <a:lnTo>
                    <a:pt x="500" y="913"/>
                  </a:lnTo>
                  <a:lnTo>
                    <a:pt x="501" y="914"/>
                  </a:lnTo>
                  <a:lnTo>
                    <a:pt x="504" y="914"/>
                  </a:lnTo>
                  <a:lnTo>
                    <a:pt x="506" y="915"/>
                  </a:lnTo>
                  <a:lnTo>
                    <a:pt x="507" y="916"/>
                  </a:lnTo>
                  <a:lnTo>
                    <a:pt x="508" y="916"/>
                  </a:lnTo>
                  <a:lnTo>
                    <a:pt x="509" y="917"/>
                  </a:lnTo>
                  <a:lnTo>
                    <a:pt x="510" y="917"/>
                  </a:lnTo>
                  <a:lnTo>
                    <a:pt x="512" y="918"/>
                  </a:lnTo>
                  <a:lnTo>
                    <a:pt x="513" y="918"/>
                  </a:lnTo>
                  <a:lnTo>
                    <a:pt x="514" y="918"/>
                  </a:lnTo>
                  <a:lnTo>
                    <a:pt x="515" y="919"/>
                  </a:lnTo>
                  <a:lnTo>
                    <a:pt x="517" y="919"/>
                  </a:lnTo>
                  <a:lnTo>
                    <a:pt x="517" y="920"/>
                  </a:lnTo>
                  <a:lnTo>
                    <a:pt x="519" y="920"/>
                  </a:lnTo>
                  <a:lnTo>
                    <a:pt x="521" y="920"/>
                  </a:lnTo>
                  <a:lnTo>
                    <a:pt x="522" y="922"/>
                  </a:lnTo>
                  <a:lnTo>
                    <a:pt x="523" y="923"/>
                  </a:lnTo>
                  <a:lnTo>
                    <a:pt x="524" y="923"/>
                  </a:lnTo>
                  <a:lnTo>
                    <a:pt x="525" y="924"/>
                  </a:lnTo>
                  <a:lnTo>
                    <a:pt x="526" y="924"/>
                  </a:lnTo>
                  <a:lnTo>
                    <a:pt x="527" y="925"/>
                  </a:lnTo>
                  <a:lnTo>
                    <a:pt x="528" y="925"/>
                  </a:lnTo>
                  <a:lnTo>
                    <a:pt x="530" y="926"/>
                  </a:lnTo>
                  <a:lnTo>
                    <a:pt x="531" y="926"/>
                  </a:lnTo>
                  <a:lnTo>
                    <a:pt x="531" y="927"/>
                  </a:lnTo>
                  <a:lnTo>
                    <a:pt x="532" y="927"/>
                  </a:lnTo>
                  <a:lnTo>
                    <a:pt x="533" y="927"/>
                  </a:lnTo>
                  <a:lnTo>
                    <a:pt x="534" y="928"/>
                  </a:lnTo>
                  <a:lnTo>
                    <a:pt x="534" y="929"/>
                  </a:lnTo>
                  <a:lnTo>
                    <a:pt x="535" y="929"/>
                  </a:lnTo>
                  <a:lnTo>
                    <a:pt x="536" y="929"/>
                  </a:lnTo>
                  <a:lnTo>
                    <a:pt x="538" y="930"/>
                  </a:lnTo>
                  <a:lnTo>
                    <a:pt x="539" y="931"/>
                  </a:lnTo>
                  <a:lnTo>
                    <a:pt x="540" y="931"/>
                  </a:lnTo>
                  <a:lnTo>
                    <a:pt x="540" y="932"/>
                  </a:lnTo>
                  <a:lnTo>
                    <a:pt x="541" y="932"/>
                  </a:lnTo>
                  <a:lnTo>
                    <a:pt x="542" y="933"/>
                  </a:lnTo>
                  <a:lnTo>
                    <a:pt x="543" y="933"/>
                  </a:lnTo>
                  <a:lnTo>
                    <a:pt x="544" y="934"/>
                  </a:lnTo>
                  <a:lnTo>
                    <a:pt x="544" y="935"/>
                  </a:lnTo>
                  <a:lnTo>
                    <a:pt x="545" y="935"/>
                  </a:lnTo>
                  <a:lnTo>
                    <a:pt x="547" y="935"/>
                  </a:lnTo>
                  <a:lnTo>
                    <a:pt x="547" y="937"/>
                  </a:lnTo>
                  <a:lnTo>
                    <a:pt x="548" y="937"/>
                  </a:lnTo>
                  <a:lnTo>
                    <a:pt x="549" y="938"/>
                  </a:lnTo>
                  <a:lnTo>
                    <a:pt x="551" y="939"/>
                  </a:lnTo>
                  <a:lnTo>
                    <a:pt x="551" y="940"/>
                  </a:lnTo>
                  <a:lnTo>
                    <a:pt x="552" y="940"/>
                  </a:lnTo>
                  <a:lnTo>
                    <a:pt x="553" y="941"/>
                  </a:lnTo>
                  <a:lnTo>
                    <a:pt x="554" y="941"/>
                  </a:lnTo>
                  <a:lnTo>
                    <a:pt x="554" y="942"/>
                  </a:lnTo>
                  <a:lnTo>
                    <a:pt x="556" y="942"/>
                  </a:lnTo>
                  <a:lnTo>
                    <a:pt x="556" y="943"/>
                  </a:lnTo>
                  <a:lnTo>
                    <a:pt x="557" y="943"/>
                  </a:lnTo>
                  <a:lnTo>
                    <a:pt x="558" y="944"/>
                  </a:lnTo>
                  <a:lnTo>
                    <a:pt x="559" y="945"/>
                  </a:lnTo>
                  <a:lnTo>
                    <a:pt x="560" y="945"/>
                  </a:lnTo>
                  <a:lnTo>
                    <a:pt x="560" y="946"/>
                  </a:lnTo>
                  <a:lnTo>
                    <a:pt x="562" y="947"/>
                  </a:lnTo>
                  <a:lnTo>
                    <a:pt x="563" y="948"/>
                  </a:lnTo>
                  <a:lnTo>
                    <a:pt x="565" y="948"/>
                  </a:lnTo>
                  <a:lnTo>
                    <a:pt x="565" y="949"/>
                  </a:lnTo>
                  <a:lnTo>
                    <a:pt x="566" y="950"/>
                  </a:lnTo>
                  <a:lnTo>
                    <a:pt x="567" y="950"/>
                  </a:lnTo>
                  <a:lnTo>
                    <a:pt x="567" y="952"/>
                  </a:lnTo>
                  <a:lnTo>
                    <a:pt x="568" y="952"/>
                  </a:lnTo>
                  <a:lnTo>
                    <a:pt x="568" y="953"/>
                  </a:lnTo>
                  <a:lnTo>
                    <a:pt x="569" y="954"/>
                  </a:lnTo>
                  <a:lnTo>
                    <a:pt x="570" y="954"/>
                  </a:lnTo>
                  <a:lnTo>
                    <a:pt x="570" y="955"/>
                  </a:lnTo>
                  <a:lnTo>
                    <a:pt x="571" y="956"/>
                  </a:lnTo>
                  <a:lnTo>
                    <a:pt x="572" y="957"/>
                  </a:lnTo>
                  <a:lnTo>
                    <a:pt x="574" y="958"/>
                  </a:lnTo>
                  <a:lnTo>
                    <a:pt x="574" y="959"/>
                  </a:lnTo>
                  <a:lnTo>
                    <a:pt x="575" y="959"/>
                  </a:lnTo>
                  <a:lnTo>
                    <a:pt x="576" y="960"/>
                  </a:lnTo>
                  <a:lnTo>
                    <a:pt x="576" y="961"/>
                  </a:lnTo>
                  <a:lnTo>
                    <a:pt x="577" y="961"/>
                  </a:lnTo>
                  <a:lnTo>
                    <a:pt x="578" y="962"/>
                  </a:lnTo>
                  <a:lnTo>
                    <a:pt x="578" y="963"/>
                  </a:lnTo>
                  <a:lnTo>
                    <a:pt x="579" y="964"/>
                  </a:lnTo>
                  <a:lnTo>
                    <a:pt x="580" y="965"/>
                  </a:lnTo>
                  <a:lnTo>
                    <a:pt x="581" y="967"/>
                  </a:lnTo>
                  <a:lnTo>
                    <a:pt x="583" y="968"/>
                  </a:lnTo>
                  <a:lnTo>
                    <a:pt x="583" y="969"/>
                  </a:lnTo>
                  <a:lnTo>
                    <a:pt x="584" y="970"/>
                  </a:lnTo>
                  <a:lnTo>
                    <a:pt x="585" y="972"/>
                  </a:lnTo>
                  <a:lnTo>
                    <a:pt x="586" y="972"/>
                  </a:lnTo>
                  <a:lnTo>
                    <a:pt x="587" y="973"/>
                  </a:lnTo>
                  <a:lnTo>
                    <a:pt x="587" y="974"/>
                  </a:lnTo>
                  <a:lnTo>
                    <a:pt x="588" y="975"/>
                  </a:lnTo>
                  <a:lnTo>
                    <a:pt x="589" y="976"/>
                  </a:lnTo>
                  <a:lnTo>
                    <a:pt x="589" y="977"/>
                  </a:lnTo>
                  <a:lnTo>
                    <a:pt x="590" y="978"/>
                  </a:lnTo>
                  <a:lnTo>
                    <a:pt x="592" y="979"/>
                  </a:lnTo>
                  <a:lnTo>
                    <a:pt x="593" y="981"/>
                  </a:lnTo>
                  <a:lnTo>
                    <a:pt x="594" y="981"/>
                  </a:lnTo>
                  <a:lnTo>
                    <a:pt x="594" y="982"/>
                  </a:lnTo>
                  <a:lnTo>
                    <a:pt x="595" y="983"/>
                  </a:lnTo>
                  <a:lnTo>
                    <a:pt x="596" y="984"/>
                  </a:lnTo>
                  <a:lnTo>
                    <a:pt x="597" y="985"/>
                  </a:lnTo>
                  <a:lnTo>
                    <a:pt x="598" y="987"/>
                  </a:lnTo>
                  <a:lnTo>
                    <a:pt x="599" y="988"/>
                  </a:lnTo>
                  <a:lnTo>
                    <a:pt x="601" y="989"/>
                  </a:lnTo>
                  <a:lnTo>
                    <a:pt x="602" y="990"/>
                  </a:lnTo>
                  <a:lnTo>
                    <a:pt x="603" y="991"/>
                  </a:lnTo>
                  <a:lnTo>
                    <a:pt x="604" y="992"/>
                  </a:lnTo>
                  <a:lnTo>
                    <a:pt x="605" y="993"/>
                  </a:lnTo>
                  <a:lnTo>
                    <a:pt x="606" y="994"/>
                  </a:lnTo>
                  <a:lnTo>
                    <a:pt x="607" y="996"/>
                  </a:lnTo>
                  <a:lnTo>
                    <a:pt x="607" y="997"/>
                  </a:lnTo>
                  <a:lnTo>
                    <a:pt x="609" y="998"/>
                  </a:lnTo>
                  <a:lnTo>
                    <a:pt x="610" y="998"/>
                  </a:lnTo>
                  <a:lnTo>
                    <a:pt x="611" y="999"/>
                  </a:lnTo>
                  <a:lnTo>
                    <a:pt x="612" y="1000"/>
                  </a:lnTo>
                  <a:lnTo>
                    <a:pt x="613" y="1002"/>
                  </a:lnTo>
                  <a:lnTo>
                    <a:pt x="614" y="1003"/>
                  </a:lnTo>
                  <a:lnTo>
                    <a:pt x="615" y="1004"/>
                  </a:lnTo>
                  <a:lnTo>
                    <a:pt x="616" y="1005"/>
                  </a:lnTo>
                  <a:lnTo>
                    <a:pt x="618" y="1006"/>
                  </a:lnTo>
                  <a:lnTo>
                    <a:pt x="619" y="1007"/>
                  </a:lnTo>
                  <a:lnTo>
                    <a:pt x="620" y="1008"/>
                  </a:lnTo>
                  <a:lnTo>
                    <a:pt x="621" y="1009"/>
                  </a:lnTo>
                  <a:lnTo>
                    <a:pt x="621" y="1011"/>
                  </a:lnTo>
                  <a:lnTo>
                    <a:pt x="622" y="1012"/>
                  </a:lnTo>
                  <a:lnTo>
                    <a:pt x="623" y="1013"/>
                  </a:lnTo>
                  <a:lnTo>
                    <a:pt x="624" y="1015"/>
                  </a:lnTo>
                  <a:lnTo>
                    <a:pt x="625" y="1015"/>
                  </a:lnTo>
                  <a:lnTo>
                    <a:pt x="625" y="1016"/>
                  </a:lnTo>
                  <a:lnTo>
                    <a:pt x="625" y="1017"/>
                  </a:lnTo>
                  <a:lnTo>
                    <a:pt x="627" y="1018"/>
                  </a:lnTo>
                  <a:lnTo>
                    <a:pt x="627" y="1019"/>
                  </a:lnTo>
                  <a:lnTo>
                    <a:pt x="628" y="1020"/>
                  </a:lnTo>
                  <a:lnTo>
                    <a:pt x="628" y="1021"/>
                  </a:lnTo>
                  <a:lnTo>
                    <a:pt x="628" y="1022"/>
                  </a:lnTo>
                  <a:lnTo>
                    <a:pt x="628" y="1023"/>
                  </a:lnTo>
                  <a:lnTo>
                    <a:pt x="629" y="1023"/>
                  </a:lnTo>
                  <a:lnTo>
                    <a:pt x="629" y="1026"/>
                  </a:lnTo>
                  <a:lnTo>
                    <a:pt x="629" y="1027"/>
                  </a:lnTo>
                  <a:lnTo>
                    <a:pt x="629" y="1028"/>
                  </a:lnTo>
                  <a:lnTo>
                    <a:pt x="630" y="1028"/>
                  </a:lnTo>
                  <a:lnTo>
                    <a:pt x="630" y="1029"/>
                  </a:lnTo>
                  <a:lnTo>
                    <a:pt x="630" y="1030"/>
                  </a:lnTo>
                  <a:lnTo>
                    <a:pt x="630" y="1031"/>
                  </a:lnTo>
                  <a:lnTo>
                    <a:pt x="630" y="1032"/>
                  </a:lnTo>
                  <a:lnTo>
                    <a:pt x="630" y="1033"/>
                  </a:lnTo>
                  <a:lnTo>
                    <a:pt x="630" y="1034"/>
                  </a:lnTo>
                  <a:lnTo>
                    <a:pt x="631" y="1034"/>
                  </a:lnTo>
                  <a:lnTo>
                    <a:pt x="631" y="1035"/>
                  </a:lnTo>
                  <a:lnTo>
                    <a:pt x="631" y="1036"/>
                  </a:lnTo>
                  <a:lnTo>
                    <a:pt x="631" y="1038"/>
                  </a:lnTo>
                  <a:lnTo>
                    <a:pt x="632" y="1040"/>
                  </a:lnTo>
                  <a:lnTo>
                    <a:pt x="632" y="1041"/>
                  </a:lnTo>
                  <a:lnTo>
                    <a:pt x="632" y="1042"/>
                  </a:lnTo>
                  <a:lnTo>
                    <a:pt x="632" y="1043"/>
                  </a:lnTo>
                  <a:lnTo>
                    <a:pt x="632" y="1044"/>
                  </a:lnTo>
                  <a:lnTo>
                    <a:pt x="632" y="1045"/>
                  </a:lnTo>
                  <a:lnTo>
                    <a:pt x="633" y="1047"/>
                  </a:lnTo>
                  <a:lnTo>
                    <a:pt x="633" y="1048"/>
                  </a:lnTo>
                  <a:lnTo>
                    <a:pt x="633" y="1049"/>
                  </a:lnTo>
                  <a:lnTo>
                    <a:pt x="633" y="1050"/>
                  </a:lnTo>
                  <a:lnTo>
                    <a:pt x="634" y="1051"/>
                  </a:lnTo>
                  <a:lnTo>
                    <a:pt x="634" y="1053"/>
                  </a:lnTo>
                  <a:lnTo>
                    <a:pt x="634" y="1055"/>
                  </a:lnTo>
                  <a:lnTo>
                    <a:pt x="634" y="1056"/>
                  </a:lnTo>
                  <a:lnTo>
                    <a:pt x="636" y="1059"/>
                  </a:lnTo>
                  <a:lnTo>
                    <a:pt x="636" y="1060"/>
                  </a:lnTo>
                  <a:lnTo>
                    <a:pt x="637" y="1062"/>
                  </a:lnTo>
                  <a:lnTo>
                    <a:pt x="637" y="1063"/>
                  </a:lnTo>
                  <a:lnTo>
                    <a:pt x="637" y="1064"/>
                  </a:lnTo>
                  <a:lnTo>
                    <a:pt x="637" y="1066"/>
                  </a:lnTo>
                  <a:lnTo>
                    <a:pt x="638" y="1068"/>
                  </a:lnTo>
                  <a:lnTo>
                    <a:pt x="638" y="1070"/>
                  </a:lnTo>
                  <a:lnTo>
                    <a:pt x="638" y="1071"/>
                  </a:lnTo>
                  <a:lnTo>
                    <a:pt x="639" y="1073"/>
                  </a:lnTo>
                  <a:lnTo>
                    <a:pt x="639" y="1075"/>
                  </a:lnTo>
                  <a:lnTo>
                    <a:pt x="639" y="1076"/>
                  </a:lnTo>
                  <a:lnTo>
                    <a:pt x="640" y="1077"/>
                  </a:lnTo>
                  <a:lnTo>
                    <a:pt x="640" y="1079"/>
                  </a:lnTo>
                  <a:lnTo>
                    <a:pt x="641" y="1081"/>
                  </a:lnTo>
                  <a:lnTo>
                    <a:pt x="641" y="1085"/>
                  </a:lnTo>
                  <a:lnTo>
                    <a:pt x="641" y="1086"/>
                  </a:lnTo>
                  <a:lnTo>
                    <a:pt x="642" y="1088"/>
                  </a:lnTo>
                  <a:lnTo>
                    <a:pt x="642" y="1090"/>
                  </a:lnTo>
                  <a:lnTo>
                    <a:pt x="642" y="1092"/>
                  </a:lnTo>
                  <a:lnTo>
                    <a:pt x="643" y="1093"/>
                  </a:lnTo>
                  <a:lnTo>
                    <a:pt x="643" y="1095"/>
                  </a:lnTo>
                  <a:lnTo>
                    <a:pt x="643" y="1096"/>
                  </a:lnTo>
                  <a:lnTo>
                    <a:pt x="643" y="1099"/>
                  </a:lnTo>
                  <a:lnTo>
                    <a:pt x="645" y="1101"/>
                  </a:lnTo>
                  <a:lnTo>
                    <a:pt x="645" y="1102"/>
                  </a:lnTo>
                  <a:lnTo>
                    <a:pt x="646" y="1104"/>
                  </a:lnTo>
                  <a:lnTo>
                    <a:pt x="646" y="1105"/>
                  </a:lnTo>
                  <a:lnTo>
                    <a:pt x="646" y="1107"/>
                  </a:lnTo>
                  <a:lnTo>
                    <a:pt x="646" y="1109"/>
                  </a:lnTo>
                  <a:lnTo>
                    <a:pt x="647" y="1112"/>
                  </a:lnTo>
                  <a:lnTo>
                    <a:pt x="647" y="1114"/>
                  </a:lnTo>
                  <a:lnTo>
                    <a:pt x="648" y="1116"/>
                  </a:lnTo>
                  <a:lnTo>
                    <a:pt x="648" y="1118"/>
                  </a:lnTo>
                  <a:lnTo>
                    <a:pt x="648" y="1119"/>
                  </a:lnTo>
                  <a:lnTo>
                    <a:pt x="649" y="1121"/>
                  </a:lnTo>
                  <a:lnTo>
                    <a:pt x="649" y="1122"/>
                  </a:lnTo>
                  <a:lnTo>
                    <a:pt x="650" y="1124"/>
                  </a:lnTo>
                  <a:lnTo>
                    <a:pt x="650" y="1125"/>
                  </a:lnTo>
                  <a:lnTo>
                    <a:pt x="650" y="1126"/>
                  </a:lnTo>
                  <a:lnTo>
                    <a:pt x="650" y="1129"/>
                  </a:lnTo>
                  <a:lnTo>
                    <a:pt x="651" y="1130"/>
                  </a:lnTo>
                  <a:lnTo>
                    <a:pt x="651" y="1131"/>
                  </a:lnTo>
                  <a:lnTo>
                    <a:pt x="652" y="1132"/>
                  </a:lnTo>
                  <a:lnTo>
                    <a:pt x="652" y="1134"/>
                  </a:lnTo>
                  <a:lnTo>
                    <a:pt x="652" y="1136"/>
                  </a:lnTo>
                  <a:lnTo>
                    <a:pt x="654" y="1137"/>
                  </a:lnTo>
                  <a:lnTo>
                    <a:pt x="654" y="1138"/>
                  </a:lnTo>
                  <a:lnTo>
                    <a:pt x="654" y="1139"/>
                  </a:lnTo>
                  <a:lnTo>
                    <a:pt x="655" y="1140"/>
                  </a:lnTo>
                  <a:lnTo>
                    <a:pt x="655" y="1141"/>
                  </a:lnTo>
                  <a:lnTo>
                    <a:pt x="656" y="1142"/>
                  </a:lnTo>
                  <a:lnTo>
                    <a:pt x="656" y="1144"/>
                  </a:lnTo>
                  <a:lnTo>
                    <a:pt x="656" y="1145"/>
                  </a:lnTo>
                  <a:lnTo>
                    <a:pt x="657" y="1146"/>
                  </a:lnTo>
                  <a:lnTo>
                    <a:pt x="657" y="1148"/>
                  </a:lnTo>
                  <a:lnTo>
                    <a:pt x="658" y="1148"/>
                  </a:lnTo>
                  <a:lnTo>
                    <a:pt x="659" y="1149"/>
                  </a:lnTo>
                  <a:lnTo>
                    <a:pt x="659" y="1150"/>
                  </a:lnTo>
                  <a:lnTo>
                    <a:pt x="660" y="1151"/>
                  </a:lnTo>
                  <a:lnTo>
                    <a:pt x="660" y="1152"/>
                  </a:lnTo>
                  <a:lnTo>
                    <a:pt x="661" y="1153"/>
                  </a:lnTo>
                  <a:lnTo>
                    <a:pt x="661" y="1154"/>
                  </a:lnTo>
                  <a:lnTo>
                    <a:pt x="663" y="1155"/>
                  </a:lnTo>
                  <a:lnTo>
                    <a:pt x="664" y="1156"/>
                  </a:lnTo>
                  <a:lnTo>
                    <a:pt x="665" y="1158"/>
                  </a:lnTo>
                  <a:lnTo>
                    <a:pt x="665" y="1159"/>
                  </a:lnTo>
                  <a:lnTo>
                    <a:pt x="666" y="1160"/>
                  </a:lnTo>
                  <a:lnTo>
                    <a:pt x="667" y="1161"/>
                  </a:lnTo>
                  <a:lnTo>
                    <a:pt x="668" y="1162"/>
                  </a:lnTo>
                  <a:lnTo>
                    <a:pt x="668" y="1163"/>
                  </a:lnTo>
                  <a:lnTo>
                    <a:pt x="669" y="1165"/>
                  </a:lnTo>
                  <a:lnTo>
                    <a:pt x="672" y="1167"/>
                  </a:lnTo>
                  <a:lnTo>
                    <a:pt x="673" y="1168"/>
                  </a:lnTo>
                  <a:lnTo>
                    <a:pt x="673" y="1169"/>
                  </a:lnTo>
                  <a:lnTo>
                    <a:pt x="674" y="1171"/>
                  </a:lnTo>
                  <a:lnTo>
                    <a:pt x="675" y="1173"/>
                  </a:lnTo>
                  <a:lnTo>
                    <a:pt x="676" y="1174"/>
                  </a:lnTo>
                  <a:lnTo>
                    <a:pt x="677" y="1176"/>
                  </a:lnTo>
                  <a:lnTo>
                    <a:pt x="678" y="1177"/>
                  </a:lnTo>
                  <a:lnTo>
                    <a:pt x="679" y="1178"/>
                  </a:lnTo>
                  <a:lnTo>
                    <a:pt x="681" y="1180"/>
                  </a:lnTo>
                  <a:lnTo>
                    <a:pt x="682" y="1181"/>
                  </a:lnTo>
                  <a:lnTo>
                    <a:pt x="683" y="1183"/>
                  </a:lnTo>
                  <a:lnTo>
                    <a:pt x="684" y="1184"/>
                  </a:lnTo>
                  <a:lnTo>
                    <a:pt x="686" y="1186"/>
                  </a:lnTo>
                  <a:lnTo>
                    <a:pt x="687" y="1188"/>
                  </a:lnTo>
                  <a:lnTo>
                    <a:pt x="690" y="1191"/>
                  </a:lnTo>
                  <a:lnTo>
                    <a:pt x="691" y="1192"/>
                  </a:lnTo>
                  <a:lnTo>
                    <a:pt x="692" y="1194"/>
                  </a:lnTo>
                  <a:lnTo>
                    <a:pt x="693" y="1195"/>
                  </a:lnTo>
                  <a:lnTo>
                    <a:pt x="694" y="1197"/>
                  </a:lnTo>
                  <a:lnTo>
                    <a:pt x="695" y="1198"/>
                  </a:lnTo>
                  <a:lnTo>
                    <a:pt x="698" y="1199"/>
                  </a:lnTo>
                  <a:lnTo>
                    <a:pt x="699" y="1200"/>
                  </a:lnTo>
                  <a:lnTo>
                    <a:pt x="700" y="1201"/>
                  </a:lnTo>
                  <a:lnTo>
                    <a:pt x="701" y="1204"/>
                  </a:lnTo>
                  <a:lnTo>
                    <a:pt x="702" y="1205"/>
                  </a:lnTo>
                  <a:lnTo>
                    <a:pt x="703" y="1206"/>
                  </a:lnTo>
                  <a:lnTo>
                    <a:pt x="704" y="1207"/>
                  </a:lnTo>
                  <a:lnTo>
                    <a:pt x="707" y="1208"/>
                  </a:lnTo>
                  <a:lnTo>
                    <a:pt x="708" y="1209"/>
                  </a:lnTo>
                  <a:lnTo>
                    <a:pt x="710" y="1211"/>
                  </a:lnTo>
                  <a:lnTo>
                    <a:pt x="711" y="1212"/>
                  </a:lnTo>
                  <a:lnTo>
                    <a:pt x="712" y="1212"/>
                  </a:lnTo>
                  <a:lnTo>
                    <a:pt x="713" y="1213"/>
                  </a:lnTo>
                  <a:lnTo>
                    <a:pt x="714" y="1214"/>
                  </a:lnTo>
                  <a:lnTo>
                    <a:pt x="716" y="1214"/>
                  </a:lnTo>
                  <a:lnTo>
                    <a:pt x="717" y="1214"/>
                  </a:lnTo>
                  <a:lnTo>
                    <a:pt x="718" y="1215"/>
                  </a:lnTo>
                  <a:lnTo>
                    <a:pt x="719" y="1217"/>
                  </a:lnTo>
                  <a:lnTo>
                    <a:pt x="720" y="1217"/>
                  </a:lnTo>
                  <a:lnTo>
                    <a:pt x="721" y="1217"/>
                  </a:lnTo>
                  <a:lnTo>
                    <a:pt x="722" y="1217"/>
                  </a:lnTo>
                  <a:lnTo>
                    <a:pt x="723" y="1218"/>
                  </a:lnTo>
                  <a:lnTo>
                    <a:pt x="725" y="1218"/>
                  </a:lnTo>
                  <a:lnTo>
                    <a:pt x="726" y="1219"/>
                  </a:lnTo>
                  <a:lnTo>
                    <a:pt x="728" y="1219"/>
                  </a:lnTo>
                  <a:lnTo>
                    <a:pt x="729" y="1219"/>
                  </a:lnTo>
                  <a:lnTo>
                    <a:pt x="730" y="1219"/>
                  </a:lnTo>
                  <a:lnTo>
                    <a:pt x="731" y="1219"/>
                  </a:lnTo>
                  <a:lnTo>
                    <a:pt x="732" y="1219"/>
                  </a:lnTo>
                  <a:lnTo>
                    <a:pt x="734" y="1219"/>
                  </a:lnTo>
                  <a:lnTo>
                    <a:pt x="735" y="1219"/>
                  </a:lnTo>
                  <a:lnTo>
                    <a:pt x="736" y="1219"/>
                  </a:lnTo>
                  <a:lnTo>
                    <a:pt x="737" y="1219"/>
                  </a:lnTo>
                  <a:lnTo>
                    <a:pt x="738" y="1219"/>
                  </a:lnTo>
                  <a:lnTo>
                    <a:pt x="739" y="1219"/>
                  </a:lnTo>
                  <a:lnTo>
                    <a:pt x="740" y="1219"/>
                  </a:lnTo>
                  <a:lnTo>
                    <a:pt x="741" y="1219"/>
                  </a:lnTo>
                  <a:lnTo>
                    <a:pt x="743" y="1219"/>
                  </a:lnTo>
                  <a:lnTo>
                    <a:pt x="744" y="1220"/>
                  </a:lnTo>
                  <a:lnTo>
                    <a:pt x="746" y="1220"/>
                  </a:lnTo>
                  <a:lnTo>
                    <a:pt x="747" y="1220"/>
                  </a:lnTo>
                  <a:lnTo>
                    <a:pt x="748" y="1220"/>
                  </a:lnTo>
                  <a:lnTo>
                    <a:pt x="749" y="1220"/>
                  </a:lnTo>
                  <a:lnTo>
                    <a:pt x="750" y="1220"/>
                  </a:lnTo>
                  <a:lnTo>
                    <a:pt x="752" y="1220"/>
                  </a:lnTo>
                  <a:lnTo>
                    <a:pt x="754" y="1220"/>
                  </a:lnTo>
                  <a:lnTo>
                    <a:pt x="755" y="1220"/>
                  </a:lnTo>
                  <a:lnTo>
                    <a:pt x="756" y="1220"/>
                  </a:lnTo>
                  <a:lnTo>
                    <a:pt x="757" y="1220"/>
                  </a:lnTo>
                  <a:lnTo>
                    <a:pt x="758" y="1220"/>
                  </a:lnTo>
                  <a:lnTo>
                    <a:pt x="760" y="1220"/>
                  </a:lnTo>
                  <a:lnTo>
                    <a:pt x="761" y="1220"/>
                  </a:lnTo>
                  <a:lnTo>
                    <a:pt x="763" y="1220"/>
                  </a:lnTo>
                  <a:lnTo>
                    <a:pt x="764" y="1220"/>
                  </a:lnTo>
                  <a:lnTo>
                    <a:pt x="765" y="1220"/>
                  </a:lnTo>
                  <a:lnTo>
                    <a:pt x="766" y="1220"/>
                  </a:lnTo>
                  <a:lnTo>
                    <a:pt x="767" y="1220"/>
                  </a:lnTo>
                  <a:lnTo>
                    <a:pt x="769" y="1221"/>
                  </a:lnTo>
                  <a:lnTo>
                    <a:pt x="770" y="1221"/>
                  </a:lnTo>
                  <a:lnTo>
                    <a:pt x="772" y="1221"/>
                  </a:lnTo>
                  <a:lnTo>
                    <a:pt x="774" y="1221"/>
                  </a:lnTo>
                  <a:lnTo>
                    <a:pt x="776" y="1221"/>
                  </a:lnTo>
                  <a:lnTo>
                    <a:pt x="776" y="1222"/>
                  </a:lnTo>
                  <a:lnTo>
                    <a:pt x="779" y="1222"/>
                  </a:lnTo>
                  <a:lnTo>
                    <a:pt x="780" y="1223"/>
                  </a:lnTo>
                  <a:lnTo>
                    <a:pt x="781" y="1223"/>
                  </a:lnTo>
                  <a:lnTo>
                    <a:pt x="782" y="1223"/>
                  </a:lnTo>
                  <a:lnTo>
                    <a:pt x="783" y="1223"/>
                  </a:lnTo>
                  <a:lnTo>
                    <a:pt x="784" y="1223"/>
                  </a:lnTo>
                  <a:lnTo>
                    <a:pt x="785" y="1224"/>
                  </a:lnTo>
                  <a:lnTo>
                    <a:pt x="787" y="1224"/>
                  </a:lnTo>
                  <a:lnTo>
                    <a:pt x="788" y="1225"/>
                  </a:lnTo>
                  <a:lnTo>
                    <a:pt x="789" y="1225"/>
                  </a:lnTo>
                  <a:lnTo>
                    <a:pt x="790" y="1225"/>
                  </a:lnTo>
                  <a:lnTo>
                    <a:pt x="791" y="1225"/>
                  </a:lnTo>
                  <a:lnTo>
                    <a:pt x="792" y="1226"/>
                  </a:lnTo>
                  <a:lnTo>
                    <a:pt x="794" y="1227"/>
                  </a:lnTo>
                  <a:lnTo>
                    <a:pt x="797" y="1228"/>
                  </a:lnTo>
                  <a:lnTo>
                    <a:pt x="798" y="1228"/>
                  </a:lnTo>
                  <a:lnTo>
                    <a:pt x="799" y="1229"/>
                  </a:lnTo>
                  <a:lnTo>
                    <a:pt x="800" y="1229"/>
                  </a:lnTo>
                  <a:lnTo>
                    <a:pt x="801" y="1229"/>
                  </a:lnTo>
                  <a:lnTo>
                    <a:pt x="802" y="1230"/>
                  </a:lnTo>
                  <a:lnTo>
                    <a:pt x="803" y="1232"/>
                  </a:lnTo>
                  <a:lnTo>
                    <a:pt x="805" y="1232"/>
                  </a:lnTo>
                  <a:lnTo>
                    <a:pt x="806" y="1233"/>
                  </a:lnTo>
                  <a:lnTo>
                    <a:pt x="807" y="1233"/>
                  </a:lnTo>
                  <a:lnTo>
                    <a:pt x="808" y="1234"/>
                  </a:lnTo>
                  <a:lnTo>
                    <a:pt x="809" y="1234"/>
                  </a:lnTo>
                  <a:lnTo>
                    <a:pt x="810" y="1235"/>
                  </a:lnTo>
                  <a:lnTo>
                    <a:pt x="812" y="1236"/>
                  </a:lnTo>
                  <a:lnTo>
                    <a:pt x="814" y="1237"/>
                  </a:lnTo>
                  <a:lnTo>
                    <a:pt x="815" y="1237"/>
                  </a:lnTo>
                  <a:lnTo>
                    <a:pt x="816" y="1238"/>
                  </a:lnTo>
                  <a:lnTo>
                    <a:pt x="817" y="1238"/>
                  </a:lnTo>
                  <a:lnTo>
                    <a:pt x="817" y="1239"/>
                  </a:lnTo>
                  <a:lnTo>
                    <a:pt x="818" y="1239"/>
                  </a:lnTo>
                  <a:lnTo>
                    <a:pt x="819" y="1240"/>
                  </a:lnTo>
                  <a:lnTo>
                    <a:pt x="820" y="1240"/>
                  </a:lnTo>
                  <a:lnTo>
                    <a:pt x="821" y="1241"/>
                  </a:lnTo>
                  <a:lnTo>
                    <a:pt x="821" y="1242"/>
                  </a:lnTo>
                  <a:lnTo>
                    <a:pt x="823" y="1242"/>
                  </a:lnTo>
                  <a:lnTo>
                    <a:pt x="824" y="1242"/>
                  </a:lnTo>
                  <a:lnTo>
                    <a:pt x="825" y="1243"/>
                  </a:lnTo>
                  <a:lnTo>
                    <a:pt x="826" y="1244"/>
                  </a:lnTo>
                  <a:lnTo>
                    <a:pt x="827" y="1245"/>
                  </a:lnTo>
                  <a:lnTo>
                    <a:pt x="828" y="1245"/>
                  </a:lnTo>
                  <a:lnTo>
                    <a:pt x="828" y="1247"/>
                  </a:lnTo>
                  <a:lnTo>
                    <a:pt x="829" y="1247"/>
                  </a:lnTo>
                  <a:lnTo>
                    <a:pt x="830" y="1247"/>
                  </a:lnTo>
                  <a:lnTo>
                    <a:pt x="830" y="1248"/>
                  </a:lnTo>
                  <a:lnTo>
                    <a:pt x="832" y="1249"/>
                  </a:lnTo>
                  <a:lnTo>
                    <a:pt x="833" y="1249"/>
                  </a:lnTo>
                  <a:lnTo>
                    <a:pt x="834" y="1250"/>
                  </a:lnTo>
                  <a:lnTo>
                    <a:pt x="835" y="1250"/>
                  </a:lnTo>
                  <a:lnTo>
                    <a:pt x="835" y="1251"/>
                  </a:lnTo>
                  <a:lnTo>
                    <a:pt x="837" y="1252"/>
                  </a:lnTo>
                  <a:lnTo>
                    <a:pt x="838" y="1253"/>
                  </a:lnTo>
                  <a:lnTo>
                    <a:pt x="840" y="1253"/>
                  </a:lnTo>
                  <a:lnTo>
                    <a:pt x="841" y="1254"/>
                  </a:lnTo>
                  <a:lnTo>
                    <a:pt x="842" y="1255"/>
                  </a:lnTo>
                  <a:lnTo>
                    <a:pt x="843" y="1256"/>
                  </a:lnTo>
                  <a:lnTo>
                    <a:pt x="844" y="1256"/>
                  </a:lnTo>
                  <a:lnTo>
                    <a:pt x="844" y="1257"/>
                  </a:lnTo>
                  <a:lnTo>
                    <a:pt x="845" y="1257"/>
                  </a:lnTo>
                  <a:lnTo>
                    <a:pt x="846" y="1258"/>
                  </a:lnTo>
                  <a:lnTo>
                    <a:pt x="847" y="1259"/>
                  </a:lnTo>
                  <a:lnTo>
                    <a:pt x="849" y="1260"/>
                  </a:lnTo>
                  <a:lnTo>
                    <a:pt x="850" y="1262"/>
                  </a:lnTo>
                  <a:lnTo>
                    <a:pt x="851" y="1262"/>
                  </a:lnTo>
                  <a:lnTo>
                    <a:pt x="851" y="1263"/>
                  </a:lnTo>
                  <a:lnTo>
                    <a:pt x="852" y="1264"/>
                  </a:lnTo>
                  <a:lnTo>
                    <a:pt x="853" y="1265"/>
                  </a:lnTo>
                  <a:lnTo>
                    <a:pt x="854" y="1266"/>
                  </a:lnTo>
                  <a:lnTo>
                    <a:pt x="855" y="1266"/>
                  </a:lnTo>
                  <a:lnTo>
                    <a:pt x="855" y="1267"/>
                  </a:lnTo>
                  <a:lnTo>
                    <a:pt x="855" y="1268"/>
                  </a:lnTo>
                  <a:lnTo>
                    <a:pt x="856" y="1269"/>
                  </a:lnTo>
                  <a:lnTo>
                    <a:pt x="858" y="1270"/>
                  </a:lnTo>
                  <a:lnTo>
                    <a:pt x="858" y="1271"/>
                  </a:lnTo>
                  <a:lnTo>
                    <a:pt x="859" y="1272"/>
                  </a:lnTo>
                  <a:lnTo>
                    <a:pt x="860" y="1273"/>
                  </a:lnTo>
                  <a:lnTo>
                    <a:pt x="860" y="1274"/>
                  </a:lnTo>
                  <a:lnTo>
                    <a:pt x="860" y="1276"/>
                  </a:lnTo>
                  <a:lnTo>
                    <a:pt x="861" y="1277"/>
                  </a:lnTo>
                  <a:lnTo>
                    <a:pt x="861" y="1278"/>
                  </a:lnTo>
                  <a:lnTo>
                    <a:pt x="862" y="1279"/>
                  </a:lnTo>
                  <a:lnTo>
                    <a:pt x="862" y="1281"/>
                  </a:lnTo>
                  <a:lnTo>
                    <a:pt x="863" y="1282"/>
                  </a:lnTo>
                  <a:lnTo>
                    <a:pt x="863" y="1284"/>
                  </a:lnTo>
                  <a:lnTo>
                    <a:pt x="863" y="1285"/>
                  </a:lnTo>
                  <a:lnTo>
                    <a:pt x="864" y="1286"/>
                  </a:lnTo>
                  <a:lnTo>
                    <a:pt x="864" y="1287"/>
                  </a:lnTo>
                  <a:lnTo>
                    <a:pt x="864" y="1288"/>
                  </a:lnTo>
                  <a:lnTo>
                    <a:pt x="864" y="1289"/>
                  </a:lnTo>
                  <a:lnTo>
                    <a:pt x="864" y="1291"/>
                  </a:lnTo>
                  <a:lnTo>
                    <a:pt x="864" y="1292"/>
                  </a:lnTo>
                  <a:lnTo>
                    <a:pt x="864" y="1293"/>
                  </a:lnTo>
                  <a:lnTo>
                    <a:pt x="864" y="1294"/>
                  </a:lnTo>
                  <a:lnTo>
                    <a:pt x="864" y="1295"/>
                  </a:lnTo>
                  <a:lnTo>
                    <a:pt x="864" y="1296"/>
                  </a:lnTo>
                  <a:lnTo>
                    <a:pt x="864" y="1298"/>
                  </a:lnTo>
                  <a:lnTo>
                    <a:pt x="864" y="1299"/>
                  </a:lnTo>
                  <a:lnTo>
                    <a:pt x="864" y="1300"/>
                  </a:lnTo>
                  <a:lnTo>
                    <a:pt x="863" y="1302"/>
                  </a:lnTo>
                  <a:lnTo>
                    <a:pt x="863" y="1303"/>
                  </a:lnTo>
                  <a:lnTo>
                    <a:pt x="863" y="1304"/>
                  </a:lnTo>
                  <a:lnTo>
                    <a:pt x="862" y="1307"/>
                  </a:lnTo>
                  <a:lnTo>
                    <a:pt x="862" y="1308"/>
                  </a:lnTo>
                  <a:lnTo>
                    <a:pt x="862" y="1309"/>
                  </a:lnTo>
                  <a:lnTo>
                    <a:pt x="862" y="1311"/>
                  </a:lnTo>
                  <a:lnTo>
                    <a:pt x="861" y="1312"/>
                  </a:lnTo>
                  <a:lnTo>
                    <a:pt x="861" y="1313"/>
                  </a:lnTo>
                  <a:lnTo>
                    <a:pt x="860" y="1314"/>
                  </a:lnTo>
                  <a:lnTo>
                    <a:pt x="860" y="1315"/>
                  </a:lnTo>
                  <a:lnTo>
                    <a:pt x="859" y="1317"/>
                  </a:lnTo>
                  <a:lnTo>
                    <a:pt x="859" y="1318"/>
                  </a:lnTo>
                  <a:lnTo>
                    <a:pt x="858" y="1319"/>
                  </a:lnTo>
                  <a:lnTo>
                    <a:pt x="858" y="1321"/>
                  </a:lnTo>
                  <a:lnTo>
                    <a:pt x="856" y="1324"/>
                  </a:lnTo>
                  <a:lnTo>
                    <a:pt x="855" y="1325"/>
                  </a:lnTo>
                  <a:lnTo>
                    <a:pt x="855" y="1326"/>
                  </a:lnTo>
                  <a:lnTo>
                    <a:pt x="855" y="1328"/>
                  </a:lnTo>
                  <a:lnTo>
                    <a:pt x="854" y="1329"/>
                  </a:lnTo>
                  <a:lnTo>
                    <a:pt x="853" y="1330"/>
                  </a:lnTo>
                  <a:lnTo>
                    <a:pt x="853" y="1331"/>
                  </a:lnTo>
                  <a:lnTo>
                    <a:pt x="852" y="1332"/>
                  </a:lnTo>
                  <a:lnTo>
                    <a:pt x="852" y="1335"/>
                  </a:lnTo>
                  <a:lnTo>
                    <a:pt x="851" y="1336"/>
                  </a:lnTo>
                  <a:lnTo>
                    <a:pt x="851" y="1337"/>
                  </a:lnTo>
                  <a:lnTo>
                    <a:pt x="850" y="1338"/>
                  </a:lnTo>
                  <a:lnTo>
                    <a:pt x="850" y="1339"/>
                  </a:lnTo>
                  <a:lnTo>
                    <a:pt x="849" y="1341"/>
                  </a:lnTo>
                  <a:lnTo>
                    <a:pt x="849" y="1342"/>
                  </a:lnTo>
                  <a:lnTo>
                    <a:pt x="847" y="1344"/>
                  </a:lnTo>
                  <a:lnTo>
                    <a:pt x="846" y="1345"/>
                  </a:lnTo>
                  <a:lnTo>
                    <a:pt x="846" y="1346"/>
                  </a:lnTo>
                  <a:lnTo>
                    <a:pt x="846" y="1347"/>
                  </a:lnTo>
                  <a:lnTo>
                    <a:pt x="845" y="1348"/>
                  </a:lnTo>
                  <a:lnTo>
                    <a:pt x="845" y="1350"/>
                  </a:lnTo>
                  <a:lnTo>
                    <a:pt x="844" y="1352"/>
                  </a:lnTo>
                  <a:lnTo>
                    <a:pt x="844" y="1354"/>
                  </a:lnTo>
                  <a:lnTo>
                    <a:pt x="843" y="1354"/>
                  </a:lnTo>
                  <a:lnTo>
                    <a:pt x="843" y="1356"/>
                  </a:lnTo>
                  <a:lnTo>
                    <a:pt x="843" y="1357"/>
                  </a:lnTo>
                  <a:lnTo>
                    <a:pt x="842" y="1358"/>
                  </a:lnTo>
                  <a:lnTo>
                    <a:pt x="842" y="1359"/>
                  </a:lnTo>
                  <a:lnTo>
                    <a:pt x="842" y="1360"/>
                  </a:lnTo>
                  <a:lnTo>
                    <a:pt x="841" y="1362"/>
                  </a:lnTo>
                  <a:lnTo>
                    <a:pt x="841" y="1363"/>
                  </a:lnTo>
                  <a:lnTo>
                    <a:pt x="840" y="1365"/>
                  </a:lnTo>
                  <a:lnTo>
                    <a:pt x="840" y="1366"/>
                  </a:lnTo>
                  <a:lnTo>
                    <a:pt x="840" y="1367"/>
                  </a:lnTo>
                  <a:lnTo>
                    <a:pt x="840" y="1368"/>
                  </a:lnTo>
                  <a:lnTo>
                    <a:pt x="840" y="1369"/>
                  </a:lnTo>
                  <a:lnTo>
                    <a:pt x="838" y="1370"/>
                  </a:lnTo>
                  <a:lnTo>
                    <a:pt x="838" y="1371"/>
                  </a:lnTo>
                  <a:lnTo>
                    <a:pt x="838" y="1372"/>
                  </a:lnTo>
                  <a:lnTo>
                    <a:pt x="837" y="1373"/>
                  </a:lnTo>
                  <a:lnTo>
                    <a:pt x="837" y="1374"/>
                  </a:lnTo>
                  <a:lnTo>
                    <a:pt x="837" y="1375"/>
                  </a:lnTo>
                  <a:lnTo>
                    <a:pt x="837" y="1377"/>
                  </a:lnTo>
                  <a:lnTo>
                    <a:pt x="837" y="1378"/>
                  </a:lnTo>
                  <a:lnTo>
                    <a:pt x="837" y="1381"/>
                  </a:lnTo>
                  <a:lnTo>
                    <a:pt x="836" y="1382"/>
                  </a:lnTo>
                  <a:lnTo>
                    <a:pt x="836" y="1383"/>
                  </a:lnTo>
                  <a:lnTo>
                    <a:pt x="836" y="1384"/>
                  </a:lnTo>
                  <a:lnTo>
                    <a:pt x="836" y="1386"/>
                  </a:lnTo>
                  <a:lnTo>
                    <a:pt x="836" y="1387"/>
                  </a:lnTo>
                  <a:lnTo>
                    <a:pt x="836" y="1388"/>
                  </a:lnTo>
                  <a:lnTo>
                    <a:pt x="836" y="1390"/>
                  </a:lnTo>
                  <a:lnTo>
                    <a:pt x="836" y="1391"/>
                  </a:lnTo>
                  <a:lnTo>
                    <a:pt x="836" y="1392"/>
                  </a:lnTo>
                  <a:lnTo>
                    <a:pt x="835" y="1395"/>
                  </a:lnTo>
                  <a:lnTo>
                    <a:pt x="835" y="1396"/>
                  </a:lnTo>
                  <a:lnTo>
                    <a:pt x="835" y="1397"/>
                  </a:lnTo>
                  <a:lnTo>
                    <a:pt x="835" y="1399"/>
                  </a:lnTo>
                  <a:lnTo>
                    <a:pt x="835" y="1400"/>
                  </a:lnTo>
                  <a:lnTo>
                    <a:pt x="835" y="1403"/>
                  </a:lnTo>
                  <a:lnTo>
                    <a:pt x="835" y="1404"/>
                  </a:lnTo>
                  <a:lnTo>
                    <a:pt x="835" y="1405"/>
                  </a:lnTo>
                  <a:lnTo>
                    <a:pt x="835" y="1407"/>
                  </a:lnTo>
                  <a:lnTo>
                    <a:pt x="835" y="1410"/>
                  </a:lnTo>
                  <a:lnTo>
                    <a:pt x="835" y="1411"/>
                  </a:lnTo>
                  <a:lnTo>
                    <a:pt x="835" y="1412"/>
                  </a:lnTo>
                  <a:lnTo>
                    <a:pt x="835" y="1414"/>
                  </a:lnTo>
                  <a:lnTo>
                    <a:pt x="835" y="1416"/>
                  </a:lnTo>
                  <a:lnTo>
                    <a:pt x="835" y="1417"/>
                  </a:lnTo>
                  <a:lnTo>
                    <a:pt x="835" y="1419"/>
                  </a:lnTo>
                  <a:lnTo>
                    <a:pt x="835" y="1420"/>
                  </a:lnTo>
                  <a:lnTo>
                    <a:pt x="835" y="1422"/>
                  </a:lnTo>
                  <a:lnTo>
                    <a:pt x="835" y="1425"/>
                  </a:lnTo>
                  <a:lnTo>
                    <a:pt x="835" y="1427"/>
                  </a:lnTo>
                  <a:lnTo>
                    <a:pt x="835" y="1430"/>
                  </a:lnTo>
                  <a:lnTo>
                    <a:pt x="835" y="1432"/>
                  </a:lnTo>
                  <a:lnTo>
                    <a:pt x="835" y="1433"/>
                  </a:lnTo>
                  <a:lnTo>
                    <a:pt x="835" y="1435"/>
                  </a:lnTo>
                  <a:lnTo>
                    <a:pt x="835" y="1438"/>
                  </a:lnTo>
                  <a:lnTo>
                    <a:pt x="835" y="1440"/>
                  </a:lnTo>
                  <a:lnTo>
                    <a:pt x="835" y="1442"/>
                  </a:lnTo>
                  <a:lnTo>
                    <a:pt x="835" y="1444"/>
                  </a:lnTo>
                  <a:lnTo>
                    <a:pt x="835" y="1445"/>
                  </a:lnTo>
                  <a:lnTo>
                    <a:pt x="835" y="1447"/>
                  </a:lnTo>
                  <a:lnTo>
                    <a:pt x="835" y="1449"/>
                  </a:lnTo>
                  <a:lnTo>
                    <a:pt x="835" y="1451"/>
                  </a:lnTo>
                  <a:lnTo>
                    <a:pt x="835" y="1454"/>
                  </a:lnTo>
                  <a:lnTo>
                    <a:pt x="835" y="1455"/>
                  </a:lnTo>
                  <a:lnTo>
                    <a:pt x="835" y="1457"/>
                  </a:lnTo>
                  <a:lnTo>
                    <a:pt x="835" y="1461"/>
                  </a:lnTo>
                  <a:lnTo>
                    <a:pt x="835" y="1463"/>
                  </a:lnTo>
                  <a:lnTo>
                    <a:pt x="835" y="1464"/>
                  </a:lnTo>
                  <a:lnTo>
                    <a:pt x="835" y="1466"/>
                  </a:lnTo>
                  <a:lnTo>
                    <a:pt x="835" y="1469"/>
                  </a:lnTo>
                  <a:lnTo>
                    <a:pt x="835" y="1470"/>
                  </a:lnTo>
                  <a:lnTo>
                    <a:pt x="835" y="1472"/>
                  </a:lnTo>
                  <a:lnTo>
                    <a:pt x="835" y="1474"/>
                  </a:lnTo>
                  <a:lnTo>
                    <a:pt x="835" y="1475"/>
                  </a:lnTo>
                  <a:lnTo>
                    <a:pt x="835" y="1477"/>
                  </a:lnTo>
                  <a:lnTo>
                    <a:pt x="835" y="1478"/>
                  </a:lnTo>
                  <a:lnTo>
                    <a:pt x="835" y="1480"/>
                  </a:lnTo>
                  <a:lnTo>
                    <a:pt x="835" y="1481"/>
                  </a:lnTo>
                  <a:lnTo>
                    <a:pt x="835" y="1484"/>
                  </a:lnTo>
                  <a:lnTo>
                    <a:pt x="835" y="1485"/>
                  </a:lnTo>
                  <a:lnTo>
                    <a:pt x="844" y="1485"/>
                  </a:lnTo>
                  <a:lnTo>
                    <a:pt x="847" y="1485"/>
                  </a:lnTo>
                  <a:lnTo>
                    <a:pt x="851" y="1485"/>
                  </a:lnTo>
                  <a:lnTo>
                    <a:pt x="855" y="1485"/>
                  </a:lnTo>
                  <a:lnTo>
                    <a:pt x="859" y="1485"/>
                  </a:lnTo>
                  <a:lnTo>
                    <a:pt x="862" y="1485"/>
                  </a:lnTo>
                  <a:lnTo>
                    <a:pt x="865" y="1485"/>
                  </a:lnTo>
                  <a:lnTo>
                    <a:pt x="869" y="1485"/>
                  </a:lnTo>
                  <a:lnTo>
                    <a:pt x="872" y="1485"/>
                  </a:lnTo>
                  <a:lnTo>
                    <a:pt x="876" y="1485"/>
                  </a:lnTo>
                  <a:lnTo>
                    <a:pt x="878" y="1485"/>
                  </a:lnTo>
                  <a:lnTo>
                    <a:pt x="881" y="1485"/>
                  </a:lnTo>
                  <a:lnTo>
                    <a:pt x="883" y="1485"/>
                  </a:lnTo>
                  <a:lnTo>
                    <a:pt x="887" y="1485"/>
                  </a:lnTo>
                  <a:lnTo>
                    <a:pt x="889" y="1485"/>
                  </a:lnTo>
                  <a:lnTo>
                    <a:pt x="894" y="1486"/>
                  </a:lnTo>
                  <a:lnTo>
                    <a:pt x="896" y="1486"/>
                  </a:lnTo>
                  <a:lnTo>
                    <a:pt x="899" y="1486"/>
                  </a:lnTo>
                  <a:lnTo>
                    <a:pt x="901" y="1486"/>
                  </a:lnTo>
                  <a:lnTo>
                    <a:pt x="904" y="1486"/>
                  </a:lnTo>
                  <a:lnTo>
                    <a:pt x="905" y="1486"/>
                  </a:lnTo>
                  <a:lnTo>
                    <a:pt x="907" y="1486"/>
                  </a:lnTo>
                  <a:lnTo>
                    <a:pt x="909" y="1486"/>
                  </a:lnTo>
                  <a:lnTo>
                    <a:pt x="912" y="1487"/>
                  </a:lnTo>
                  <a:lnTo>
                    <a:pt x="914" y="1487"/>
                  </a:lnTo>
                  <a:lnTo>
                    <a:pt x="916" y="1487"/>
                  </a:lnTo>
                  <a:lnTo>
                    <a:pt x="917" y="1487"/>
                  </a:lnTo>
                  <a:lnTo>
                    <a:pt x="920" y="1487"/>
                  </a:lnTo>
                  <a:lnTo>
                    <a:pt x="921" y="1487"/>
                  </a:lnTo>
                  <a:lnTo>
                    <a:pt x="923" y="1488"/>
                  </a:lnTo>
                  <a:lnTo>
                    <a:pt x="926" y="1488"/>
                  </a:lnTo>
                  <a:lnTo>
                    <a:pt x="929" y="1488"/>
                  </a:lnTo>
                  <a:lnTo>
                    <a:pt x="930" y="1489"/>
                  </a:lnTo>
                  <a:lnTo>
                    <a:pt x="932" y="1489"/>
                  </a:lnTo>
                  <a:lnTo>
                    <a:pt x="933" y="1489"/>
                  </a:lnTo>
                  <a:lnTo>
                    <a:pt x="935" y="1489"/>
                  </a:lnTo>
                  <a:lnTo>
                    <a:pt x="936" y="1490"/>
                  </a:lnTo>
                  <a:lnTo>
                    <a:pt x="939" y="1490"/>
                  </a:lnTo>
                  <a:lnTo>
                    <a:pt x="940" y="1491"/>
                  </a:lnTo>
                  <a:lnTo>
                    <a:pt x="941" y="1491"/>
                  </a:lnTo>
                  <a:lnTo>
                    <a:pt x="943" y="1491"/>
                  </a:lnTo>
                  <a:lnTo>
                    <a:pt x="944" y="1491"/>
                  </a:lnTo>
                  <a:lnTo>
                    <a:pt x="945" y="1492"/>
                  </a:lnTo>
                  <a:lnTo>
                    <a:pt x="948" y="1492"/>
                  </a:lnTo>
                  <a:lnTo>
                    <a:pt x="949" y="1493"/>
                  </a:lnTo>
                  <a:lnTo>
                    <a:pt x="952" y="1493"/>
                  </a:lnTo>
                  <a:lnTo>
                    <a:pt x="953" y="1494"/>
                  </a:lnTo>
                  <a:lnTo>
                    <a:pt x="954" y="1494"/>
                  </a:lnTo>
                  <a:lnTo>
                    <a:pt x="957" y="1494"/>
                  </a:lnTo>
                  <a:lnTo>
                    <a:pt x="958" y="1495"/>
                  </a:lnTo>
                  <a:lnTo>
                    <a:pt x="959" y="1495"/>
                  </a:lnTo>
                  <a:lnTo>
                    <a:pt x="960" y="1495"/>
                  </a:lnTo>
                  <a:lnTo>
                    <a:pt x="961" y="1497"/>
                  </a:lnTo>
                  <a:lnTo>
                    <a:pt x="963" y="1497"/>
                  </a:lnTo>
                  <a:lnTo>
                    <a:pt x="965" y="1497"/>
                  </a:lnTo>
                  <a:lnTo>
                    <a:pt x="966" y="1498"/>
                  </a:lnTo>
                  <a:lnTo>
                    <a:pt x="967" y="1498"/>
                  </a:lnTo>
                  <a:lnTo>
                    <a:pt x="968" y="1498"/>
                  </a:lnTo>
                  <a:lnTo>
                    <a:pt x="970" y="1498"/>
                  </a:lnTo>
                  <a:lnTo>
                    <a:pt x="971" y="1499"/>
                  </a:lnTo>
                  <a:lnTo>
                    <a:pt x="974" y="1499"/>
                  </a:lnTo>
                  <a:lnTo>
                    <a:pt x="975" y="1499"/>
                  </a:lnTo>
                  <a:lnTo>
                    <a:pt x="976" y="1499"/>
                  </a:lnTo>
                  <a:lnTo>
                    <a:pt x="977" y="1499"/>
                  </a:lnTo>
                  <a:lnTo>
                    <a:pt x="978" y="1500"/>
                  </a:lnTo>
                  <a:lnTo>
                    <a:pt x="979" y="1500"/>
                  </a:lnTo>
                  <a:lnTo>
                    <a:pt x="980" y="1500"/>
                  </a:lnTo>
                  <a:lnTo>
                    <a:pt x="981" y="1500"/>
                  </a:lnTo>
                  <a:lnTo>
                    <a:pt x="983" y="1500"/>
                  </a:lnTo>
                  <a:lnTo>
                    <a:pt x="984" y="1500"/>
                  </a:lnTo>
                  <a:lnTo>
                    <a:pt x="985" y="1500"/>
                  </a:lnTo>
                  <a:lnTo>
                    <a:pt x="986" y="1500"/>
                  </a:lnTo>
                  <a:lnTo>
                    <a:pt x="987" y="1500"/>
                  </a:lnTo>
                  <a:lnTo>
                    <a:pt x="988" y="1500"/>
                  </a:lnTo>
                  <a:lnTo>
                    <a:pt x="989" y="1501"/>
                  </a:lnTo>
                  <a:lnTo>
                    <a:pt x="991" y="1501"/>
                  </a:lnTo>
                  <a:lnTo>
                    <a:pt x="992" y="1501"/>
                  </a:lnTo>
                  <a:lnTo>
                    <a:pt x="993" y="1501"/>
                  </a:lnTo>
                  <a:lnTo>
                    <a:pt x="994" y="1501"/>
                  </a:lnTo>
                  <a:lnTo>
                    <a:pt x="995" y="1501"/>
                  </a:lnTo>
                  <a:lnTo>
                    <a:pt x="996" y="1502"/>
                  </a:lnTo>
                  <a:lnTo>
                    <a:pt x="997" y="1502"/>
                  </a:lnTo>
                  <a:lnTo>
                    <a:pt x="998" y="1502"/>
                  </a:lnTo>
                  <a:lnTo>
                    <a:pt x="1000" y="1502"/>
                  </a:lnTo>
                  <a:lnTo>
                    <a:pt x="1001" y="1502"/>
                  </a:lnTo>
                  <a:lnTo>
                    <a:pt x="1002" y="1502"/>
                  </a:lnTo>
                  <a:lnTo>
                    <a:pt x="1002" y="1503"/>
                  </a:lnTo>
                  <a:lnTo>
                    <a:pt x="1003" y="1503"/>
                  </a:lnTo>
                  <a:lnTo>
                    <a:pt x="1004" y="1504"/>
                  </a:lnTo>
                  <a:lnTo>
                    <a:pt x="1005" y="1504"/>
                  </a:lnTo>
                  <a:lnTo>
                    <a:pt x="1006" y="1504"/>
                  </a:lnTo>
                  <a:lnTo>
                    <a:pt x="1006" y="1505"/>
                  </a:lnTo>
                  <a:lnTo>
                    <a:pt x="1007" y="1505"/>
                  </a:lnTo>
                  <a:lnTo>
                    <a:pt x="1009" y="1506"/>
                  </a:lnTo>
                  <a:lnTo>
                    <a:pt x="1010" y="1506"/>
                  </a:lnTo>
                  <a:lnTo>
                    <a:pt x="1011" y="1507"/>
                  </a:lnTo>
                  <a:lnTo>
                    <a:pt x="1012" y="1508"/>
                  </a:lnTo>
                  <a:lnTo>
                    <a:pt x="1013" y="1508"/>
                  </a:lnTo>
                  <a:lnTo>
                    <a:pt x="1014" y="1509"/>
                  </a:lnTo>
                  <a:lnTo>
                    <a:pt x="1015" y="1510"/>
                  </a:lnTo>
                  <a:lnTo>
                    <a:pt x="1016" y="1510"/>
                  </a:lnTo>
                  <a:lnTo>
                    <a:pt x="1018" y="1510"/>
                  </a:lnTo>
                  <a:lnTo>
                    <a:pt x="1018" y="1512"/>
                  </a:lnTo>
                  <a:lnTo>
                    <a:pt x="1019" y="1512"/>
                  </a:lnTo>
                  <a:lnTo>
                    <a:pt x="1020" y="1513"/>
                  </a:lnTo>
                  <a:lnTo>
                    <a:pt x="1021" y="1513"/>
                  </a:lnTo>
                  <a:lnTo>
                    <a:pt x="1022" y="1513"/>
                  </a:lnTo>
                  <a:lnTo>
                    <a:pt x="1023" y="1514"/>
                  </a:lnTo>
                  <a:lnTo>
                    <a:pt x="1024" y="1514"/>
                  </a:lnTo>
                  <a:lnTo>
                    <a:pt x="1027" y="1515"/>
                  </a:lnTo>
                  <a:lnTo>
                    <a:pt x="1028" y="1515"/>
                  </a:lnTo>
                  <a:lnTo>
                    <a:pt x="1029" y="1515"/>
                  </a:lnTo>
                  <a:lnTo>
                    <a:pt x="1030" y="1515"/>
                  </a:lnTo>
                  <a:lnTo>
                    <a:pt x="1031" y="1515"/>
                  </a:lnTo>
                  <a:lnTo>
                    <a:pt x="1032" y="1515"/>
                  </a:lnTo>
                  <a:lnTo>
                    <a:pt x="1033" y="1516"/>
                  </a:lnTo>
                  <a:lnTo>
                    <a:pt x="1034" y="1516"/>
                  </a:lnTo>
                  <a:lnTo>
                    <a:pt x="1036" y="1516"/>
                  </a:lnTo>
                  <a:lnTo>
                    <a:pt x="1037" y="1516"/>
                  </a:lnTo>
                  <a:lnTo>
                    <a:pt x="1038" y="1516"/>
                  </a:lnTo>
                  <a:lnTo>
                    <a:pt x="1039" y="1517"/>
                  </a:lnTo>
                  <a:lnTo>
                    <a:pt x="1040" y="1517"/>
                  </a:lnTo>
                  <a:lnTo>
                    <a:pt x="1042" y="1517"/>
                  </a:lnTo>
                  <a:lnTo>
                    <a:pt x="1045" y="1517"/>
                  </a:lnTo>
                  <a:lnTo>
                    <a:pt x="1046" y="1518"/>
                  </a:lnTo>
                  <a:lnTo>
                    <a:pt x="1047" y="1518"/>
                  </a:lnTo>
                  <a:lnTo>
                    <a:pt x="1048" y="1518"/>
                  </a:lnTo>
                  <a:lnTo>
                    <a:pt x="1049" y="1519"/>
                  </a:lnTo>
                  <a:lnTo>
                    <a:pt x="1050" y="1519"/>
                  </a:lnTo>
                  <a:lnTo>
                    <a:pt x="1051" y="1519"/>
                  </a:lnTo>
                  <a:lnTo>
                    <a:pt x="1054" y="1520"/>
                  </a:lnTo>
                  <a:lnTo>
                    <a:pt x="1055" y="1520"/>
                  </a:lnTo>
                  <a:lnTo>
                    <a:pt x="1056" y="1521"/>
                  </a:lnTo>
                  <a:lnTo>
                    <a:pt x="1057" y="1521"/>
                  </a:lnTo>
                  <a:lnTo>
                    <a:pt x="1058" y="1522"/>
                  </a:lnTo>
                  <a:lnTo>
                    <a:pt x="1059" y="1522"/>
                  </a:lnTo>
                  <a:lnTo>
                    <a:pt x="1060" y="1523"/>
                  </a:lnTo>
                  <a:lnTo>
                    <a:pt x="1063" y="1524"/>
                  </a:lnTo>
                  <a:lnTo>
                    <a:pt x="1065" y="1525"/>
                  </a:lnTo>
                  <a:lnTo>
                    <a:pt x="1066" y="1527"/>
                  </a:lnTo>
                  <a:lnTo>
                    <a:pt x="1067" y="1528"/>
                  </a:lnTo>
                  <a:lnTo>
                    <a:pt x="1068" y="1528"/>
                  </a:lnTo>
                  <a:lnTo>
                    <a:pt x="1069" y="1530"/>
                  </a:lnTo>
                  <a:lnTo>
                    <a:pt x="1071" y="1530"/>
                  </a:lnTo>
                  <a:lnTo>
                    <a:pt x="1072" y="1531"/>
                  </a:lnTo>
                  <a:lnTo>
                    <a:pt x="1073" y="1532"/>
                  </a:lnTo>
                  <a:lnTo>
                    <a:pt x="1074" y="1533"/>
                  </a:lnTo>
                  <a:lnTo>
                    <a:pt x="1076" y="1534"/>
                  </a:lnTo>
                  <a:lnTo>
                    <a:pt x="1076" y="1535"/>
                  </a:lnTo>
                  <a:lnTo>
                    <a:pt x="1078" y="1536"/>
                  </a:lnTo>
                  <a:lnTo>
                    <a:pt x="1080" y="1537"/>
                  </a:lnTo>
                  <a:lnTo>
                    <a:pt x="1081" y="1538"/>
                  </a:lnTo>
                  <a:lnTo>
                    <a:pt x="1082" y="1539"/>
                  </a:lnTo>
                  <a:lnTo>
                    <a:pt x="1084" y="1542"/>
                  </a:lnTo>
                  <a:lnTo>
                    <a:pt x="1085" y="1543"/>
                  </a:lnTo>
                  <a:lnTo>
                    <a:pt x="1087" y="1544"/>
                  </a:lnTo>
                  <a:lnTo>
                    <a:pt x="1089" y="1545"/>
                  </a:lnTo>
                  <a:lnTo>
                    <a:pt x="1090" y="1545"/>
                  </a:lnTo>
                  <a:lnTo>
                    <a:pt x="1091" y="1546"/>
                  </a:lnTo>
                  <a:lnTo>
                    <a:pt x="1092" y="1547"/>
                  </a:lnTo>
                  <a:lnTo>
                    <a:pt x="1094" y="1548"/>
                  </a:lnTo>
                  <a:lnTo>
                    <a:pt x="1095" y="1549"/>
                  </a:lnTo>
                  <a:lnTo>
                    <a:pt x="1096" y="1549"/>
                  </a:lnTo>
                  <a:lnTo>
                    <a:pt x="1099" y="1550"/>
                  </a:lnTo>
                  <a:lnTo>
                    <a:pt x="1100" y="1551"/>
                  </a:lnTo>
                  <a:lnTo>
                    <a:pt x="1101" y="1551"/>
                  </a:lnTo>
                  <a:lnTo>
                    <a:pt x="1103" y="1552"/>
                  </a:lnTo>
                  <a:lnTo>
                    <a:pt x="1104" y="1553"/>
                  </a:lnTo>
                  <a:lnTo>
                    <a:pt x="1108" y="1553"/>
                  </a:lnTo>
                  <a:lnTo>
                    <a:pt x="1109" y="1553"/>
                  </a:lnTo>
                  <a:lnTo>
                    <a:pt x="1111" y="1554"/>
                  </a:lnTo>
                  <a:lnTo>
                    <a:pt x="1112" y="1554"/>
                  </a:lnTo>
                  <a:lnTo>
                    <a:pt x="1114" y="1554"/>
                  </a:lnTo>
                  <a:lnTo>
                    <a:pt x="1117" y="1554"/>
                  </a:lnTo>
                  <a:lnTo>
                    <a:pt x="1118" y="1554"/>
                  </a:lnTo>
                  <a:lnTo>
                    <a:pt x="1120" y="1556"/>
                  </a:lnTo>
                  <a:lnTo>
                    <a:pt x="1121" y="1556"/>
                  </a:lnTo>
                  <a:lnTo>
                    <a:pt x="1123" y="1554"/>
                  </a:lnTo>
                  <a:lnTo>
                    <a:pt x="1126" y="1554"/>
                  </a:lnTo>
                  <a:lnTo>
                    <a:pt x="1128" y="1554"/>
                  </a:lnTo>
                  <a:lnTo>
                    <a:pt x="1129" y="1554"/>
                  </a:lnTo>
                  <a:lnTo>
                    <a:pt x="1131" y="1554"/>
                  </a:lnTo>
                  <a:lnTo>
                    <a:pt x="1134" y="1554"/>
                  </a:lnTo>
                  <a:lnTo>
                    <a:pt x="1137" y="1553"/>
                  </a:lnTo>
                  <a:lnTo>
                    <a:pt x="1139" y="1553"/>
                  </a:lnTo>
                  <a:lnTo>
                    <a:pt x="1142" y="1553"/>
                  </a:lnTo>
                  <a:lnTo>
                    <a:pt x="1143" y="1553"/>
                  </a:lnTo>
                  <a:lnTo>
                    <a:pt x="1145" y="1553"/>
                  </a:lnTo>
                  <a:lnTo>
                    <a:pt x="1146" y="1552"/>
                  </a:lnTo>
                  <a:lnTo>
                    <a:pt x="1148" y="1552"/>
                  </a:lnTo>
                  <a:lnTo>
                    <a:pt x="1151" y="1552"/>
                  </a:lnTo>
                  <a:lnTo>
                    <a:pt x="1153" y="1551"/>
                  </a:lnTo>
                  <a:lnTo>
                    <a:pt x="1154" y="1551"/>
                  </a:lnTo>
                  <a:lnTo>
                    <a:pt x="1156" y="1551"/>
                  </a:lnTo>
                  <a:lnTo>
                    <a:pt x="1157" y="1551"/>
                  </a:lnTo>
                  <a:lnTo>
                    <a:pt x="1160" y="1551"/>
                  </a:lnTo>
                  <a:lnTo>
                    <a:pt x="1162" y="1550"/>
                  </a:lnTo>
                  <a:lnTo>
                    <a:pt x="1164" y="1550"/>
                  </a:lnTo>
                  <a:lnTo>
                    <a:pt x="1166" y="1549"/>
                  </a:lnTo>
                  <a:lnTo>
                    <a:pt x="1169" y="1549"/>
                  </a:lnTo>
                  <a:lnTo>
                    <a:pt x="1171" y="1549"/>
                  </a:lnTo>
                  <a:lnTo>
                    <a:pt x="1172" y="1549"/>
                  </a:lnTo>
                  <a:lnTo>
                    <a:pt x="1173" y="1549"/>
                  </a:lnTo>
                  <a:lnTo>
                    <a:pt x="1175" y="1549"/>
                  </a:lnTo>
                  <a:lnTo>
                    <a:pt x="1178" y="1549"/>
                  </a:lnTo>
                  <a:lnTo>
                    <a:pt x="1179" y="1549"/>
                  </a:lnTo>
                  <a:lnTo>
                    <a:pt x="1180" y="1549"/>
                  </a:lnTo>
                  <a:lnTo>
                    <a:pt x="1182" y="1549"/>
                  </a:lnTo>
                  <a:lnTo>
                    <a:pt x="1183" y="1549"/>
                  </a:lnTo>
                  <a:lnTo>
                    <a:pt x="1184" y="1549"/>
                  </a:lnTo>
                  <a:lnTo>
                    <a:pt x="1187" y="1549"/>
                  </a:lnTo>
                  <a:lnTo>
                    <a:pt x="1188" y="1549"/>
                  </a:lnTo>
                  <a:lnTo>
                    <a:pt x="1189" y="1549"/>
                  </a:lnTo>
                  <a:lnTo>
                    <a:pt x="1192" y="1549"/>
                  </a:lnTo>
                  <a:lnTo>
                    <a:pt x="1193" y="1549"/>
                  </a:lnTo>
                  <a:lnTo>
                    <a:pt x="1194" y="1549"/>
                  </a:lnTo>
                  <a:lnTo>
                    <a:pt x="1196" y="1549"/>
                  </a:lnTo>
                  <a:lnTo>
                    <a:pt x="1198" y="1549"/>
                  </a:lnTo>
                  <a:lnTo>
                    <a:pt x="1199" y="1549"/>
                  </a:lnTo>
                  <a:lnTo>
                    <a:pt x="1200" y="1550"/>
                  </a:lnTo>
                  <a:lnTo>
                    <a:pt x="1201" y="1550"/>
                  </a:lnTo>
                  <a:lnTo>
                    <a:pt x="1202" y="1550"/>
                  </a:lnTo>
                  <a:lnTo>
                    <a:pt x="1203" y="1551"/>
                  </a:lnTo>
                  <a:lnTo>
                    <a:pt x="1205" y="1551"/>
                  </a:lnTo>
                  <a:lnTo>
                    <a:pt x="1206" y="1551"/>
                  </a:lnTo>
                  <a:lnTo>
                    <a:pt x="1207" y="1551"/>
                  </a:lnTo>
                  <a:lnTo>
                    <a:pt x="1208" y="1552"/>
                  </a:lnTo>
                  <a:lnTo>
                    <a:pt x="1209" y="1553"/>
                  </a:lnTo>
                  <a:lnTo>
                    <a:pt x="1211" y="1553"/>
                  </a:lnTo>
                  <a:lnTo>
                    <a:pt x="1213" y="1554"/>
                  </a:lnTo>
                  <a:lnTo>
                    <a:pt x="1214" y="1556"/>
                  </a:lnTo>
                  <a:lnTo>
                    <a:pt x="1215" y="1556"/>
                  </a:lnTo>
                  <a:lnTo>
                    <a:pt x="1216" y="1557"/>
                  </a:lnTo>
                  <a:lnTo>
                    <a:pt x="1217" y="1558"/>
                  </a:lnTo>
                  <a:lnTo>
                    <a:pt x="1218" y="1558"/>
                  </a:lnTo>
                  <a:lnTo>
                    <a:pt x="1219" y="1559"/>
                  </a:lnTo>
                  <a:lnTo>
                    <a:pt x="1220" y="1560"/>
                  </a:lnTo>
                  <a:lnTo>
                    <a:pt x="1220" y="1561"/>
                  </a:lnTo>
                  <a:lnTo>
                    <a:pt x="1222" y="1561"/>
                  </a:lnTo>
                  <a:lnTo>
                    <a:pt x="1223" y="1562"/>
                  </a:lnTo>
                  <a:lnTo>
                    <a:pt x="1224" y="1563"/>
                  </a:lnTo>
                  <a:lnTo>
                    <a:pt x="1225" y="1564"/>
                  </a:lnTo>
                  <a:lnTo>
                    <a:pt x="1227" y="1565"/>
                  </a:lnTo>
                  <a:lnTo>
                    <a:pt x="1227" y="1566"/>
                  </a:lnTo>
                  <a:lnTo>
                    <a:pt x="1228" y="1566"/>
                  </a:lnTo>
                  <a:lnTo>
                    <a:pt x="1229" y="1567"/>
                  </a:lnTo>
                  <a:lnTo>
                    <a:pt x="1231" y="1568"/>
                  </a:lnTo>
                  <a:lnTo>
                    <a:pt x="1232" y="1568"/>
                  </a:lnTo>
                  <a:lnTo>
                    <a:pt x="1233" y="1569"/>
                  </a:lnTo>
                  <a:lnTo>
                    <a:pt x="1234" y="1571"/>
                  </a:lnTo>
                  <a:lnTo>
                    <a:pt x="1234" y="1572"/>
                  </a:lnTo>
                  <a:lnTo>
                    <a:pt x="1236" y="1573"/>
                  </a:lnTo>
                  <a:lnTo>
                    <a:pt x="1238" y="1574"/>
                  </a:lnTo>
                  <a:lnTo>
                    <a:pt x="1238" y="1575"/>
                  </a:lnTo>
                  <a:lnTo>
                    <a:pt x="1241" y="1575"/>
                  </a:lnTo>
                  <a:lnTo>
                    <a:pt x="1242" y="1576"/>
                  </a:lnTo>
                  <a:lnTo>
                    <a:pt x="1244" y="1577"/>
                  </a:lnTo>
                  <a:lnTo>
                    <a:pt x="1245" y="1578"/>
                  </a:lnTo>
                  <a:lnTo>
                    <a:pt x="1246" y="1579"/>
                  </a:lnTo>
                  <a:lnTo>
                    <a:pt x="1247" y="1579"/>
                  </a:lnTo>
                  <a:lnTo>
                    <a:pt x="1250" y="1580"/>
                  </a:lnTo>
                  <a:lnTo>
                    <a:pt x="1251" y="1581"/>
                  </a:lnTo>
                  <a:lnTo>
                    <a:pt x="1252" y="1581"/>
                  </a:lnTo>
                  <a:lnTo>
                    <a:pt x="1254" y="1582"/>
                  </a:lnTo>
                  <a:lnTo>
                    <a:pt x="1255" y="1582"/>
                  </a:lnTo>
                  <a:lnTo>
                    <a:pt x="1256" y="1583"/>
                  </a:lnTo>
                  <a:lnTo>
                    <a:pt x="1259" y="1583"/>
                  </a:lnTo>
                  <a:lnTo>
                    <a:pt x="1260" y="1584"/>
                  </a:lnTo>
                  <a:lnTo>
                    <a:pt x="1261" y="1584"/>
                  </a:lnTo>
                  <a:lnTo>
                    <a:pt x="1263" y="1586"/>
                  </a:lnTo>
                  <a:lnTo>
                    <a:pt x="1264" y="1586"/>
                  </a:lnTo>
                  <a:lnTo>
                    <a:pt x="1268" y="1587"/>
                  </a:lnTo>
                  <a:lnTo>
                    <a:pt x="1270" y="1588"/>
                  </a:lnTo>
                  <a:lnTo>
                    <a:pt x="1271" y="1588"/>
                  </a:lnTo>
                  <a:lnTo>
                    <a:pt x="1272" y="1588"/>
                  </a:lnTo>
                  <a:lnTo>
                    <a:pt x="1274" y="1589"/>
                  </a:lnTo>
                  <a:lnTo>
                    <a:pt x="1276" y="1589"/>
                  </a:lnTo>
                  <a:lnTo>
                    <a:pt x="1277" y="1590"/>
                  </a:lnTo>
                  <a:lnTo>
                    <a:pt x="1279" y="1590"/>
                  </a:lnTo>
                  <a:lnTo>
                    <a:pt x="1280" y="1590"/>
                  </a:lnTo>
                  <a:lnTo>
                    <a:pt x="1281" y="1590"/>
                  </a:lnTo>
                  <a:lnTo>
                    <a:pt x="1283" y="1591"/>
                  </a:lnTo>
                  <a:lnTo>
                    <a:pt x="1285" y="1591"/>
                  </a:lnTo>
                  <a:lnTo>
                    <a:pt x="1286" y="1591"/>
                  </a:lnTo>
                  <a:lnTo>
                    <a:pt x="1288" y="1592"/>
                  </a:lnTo>
                  <a:lnTo>
                    <a:pt x="1289" y="1592"/>
                  </a:lnTo>
                  <a:lnTo>
                    <a:pt x="1293" y="1592"/>
                  </a:lnTo>
                  <a:lnTo>
                    <a:pt x="1294" y="1592"/>
                  </a:lnTo>
                  <a:lnTo>
                    <a:pt x="1295" y="1592"/>
                  </a:lnTo>
                  <a:lnTo>
                    <a:pt x="1296" y="1593"/>
                  </a:lnTo>
                  <a:lnTo>
                    <a:pt x="1297" y="1593"/>
                  </a:lnTo>
                  <a:lnTo>
                    <a:pt x="1299" y="1593"/>
                  </a:lnTo>
                  <a:lnTo>
                    <a:pt x="1300" y="1593"/>
                  </a:lnTo>
                  <a:lnTo>
                    <a:pt x="1302" y="1593"/>
                  </a:lnTo>
                  <a:lnTo>
                    <a:pt x="1303" y="1594"/>
                  </a:lnTo>
                  <a:lnTo>
                    <a:pt x="1304" y="1594"/>
                  </a:lnTo>
                  <a:lnTo>
                    <a:pt x="1305" y="1594"/>
                  </a:lnTo>
                  <a:lnTo>
                    <a:pt x="1306" y="1594"/>
                  </a:lnTo>
                  <a:lnTo>
                    <a:pt x="1307" y="1594"/>
                  </a:lnTo>
                  <a:lnTo>
                    <a:pt x="1308" y="1594"/>
                  </a:lnTo>
                  <a:lnTo>
                    <a:pt x="1309" y="1594"/>
                  </a:lnTo>
                  <a:lnTo>
                    <a:pt x="1312" y="1594"/>
                  </a:lnTo>
                  <a:lnTo>
                    <a:pt x="1313" y="1594"/>
                  </a:lnTo>
                  <a:lnTo>
                    <a:pt x="1314" y="1595"/>
                  </a:lnTo>
                  <a:lnTo>
                    <a:pt x="1315" y="1595"/>
                  </a:lnTo>
                  <a:lnTo>
                    <a:pt x="1316" y="1595"/>
                  </a:lnTo>
                  <a:lnTo>
                    <a:pt x="1317" y="1595"/>
                  </a:lnTo>
                  <a:lnTo>
                    <a:pt x="1318" y="1595"/>
                  </a:lnTo>
                  <a:lnTo>
                    <a:pt x="1320" y="1596"/>
                  </a:lnTo>
                  <a:lnTo>
                    <a:pt x="1321" y="1596"/>
                  </a:lnTo>
                  <a:lnTo>
                    <a:pt x="1322" y="1596"/>
                  </a:lnTo>
                  <a:lnTo>
                    <a:pt x="1323" y="1596"/>
                  </a:lnTo>
                  <a:lnTo>
                    <a:pt x="1324" y="1596"/>
                  </a:lnTo>
                  <a:lnTo>
                    <a:pt x="1325" y="1597"/>
                  </a:lnTo>
                  <a:lnTo>
                    <a:pt x="1327" y="1597"/>
                  </a:lnTo>
                  <a:lnTo>
                    <a:pt x="1329" y="1598"/>
                  </a:lnTo>
                  <a:lnTo>
                    <a:pt x="1330" y="1598"/>
                  </a:lnTo>
                  <a:lnTo>
                    <a:pt x="1331" y="1598"/>
                  </a:lnTo>
                  <a:lnTo>
                    <a:pt x="1332" y="1599"/>
                  </a:lnTo>
                  <a:lnTo>
                    <a:pt x="1333" y="1599"/>
                  </a:lnTo>
                  <a:lnTo>
                    <a:pt x="1334" y="1601"/>
                  </a:lnTo>
                  <a:lnTo>
                    <a:pt x="1335" y="1601"/>
                  </a:lnTo>
                  <a:lnTo>
                    <a:pt x="1336" y="1601"/>
                  </a:lnTo>
                  <a:lnTo>
                    <a:pt x="1338" y="1602"/>
                  </a:lnTo>
                  <a:lnTo>
                    <a:pt x="1339" y="1603"/>
                  </a:lnTo>
                  <a:lnTo>
                    <a:pt x="1340" y="1603"/>
                  </a:lnTo>
                  <a:lnTo>
                    <a:pt x="1341" y="1604"/>
                  </a:lnTo>
                  <a:lnTo>
                    <a:pt x="1342" y="1604"/>
                  </a:lnTo>
                  <a:lnTo>
                    <a:pt x="1343" y="1604"/>
                  </a:lnTo>
                  <a:lnTo>
                    <a:pt x="1344" y="1605"/>
                  </a:lnTo>
                  <a:lnTo>
                    <a:pt x="1345" y="1605"/>
                  </a:lnTo>
                  <a:lnTo>
                    <a:pt x="1347" y="1606"/>
                  </a:lnTo>
                  <a:lnTo>
                    <a:pt x="1348" y="1606"/>
                  </a:lnTo>
                  <a:lnTo>
                    <a:pt x="1349" y="1607"/>
                  </a:lnTo>
                  <a:lnTo>
                    <a:pt x="1350" y="1607"/>
                  </a:lnTo>
                  <a:lnTo>
                    <a:pt x="1351" y="1607"/>
                  </a:lnTo>
                  <a:lnTo>
                    <a:pt x="1352" y="1608"/>
                  </a:lnTo>
                  <a:lnTo>
                    <a:pt x="1353" y="1608"/>
                  </a:lnTo>
                  <a:lnTo>
                    <a:pt x="1356" y="1608"/>
                  </a:lnTo>
                  <a:lnTo>
                    <a:pt x="1357" y="1609"/>
                  </a:lnTo>
                  <a:lnTo>
                    <a:pt x="1358" y="1609"/>
                  </a:lnTo>
                  <a:lnTo>
                    <a:pt x="1359" y="1609"/>
                  </a:lnTo>
                  <a:lnTo>
                    <a:pt x="1360" y="1609"/>
                  </a:lnTo>
                  <a:lnTo>
                    <a:pt x="1361" y="1609"/>
                  </a:lnTo>
                  <a:lnTo>
                    <a:pt x="1362" y="1609"/>
                  </a:lnTo>
                  <a:lnTo>
                    <a:pt x="1364" y="1609"/>
                  </a:lnTo>
                  <a:lnTo>
                    <a:pt x="1365" y="1610"/>
                  </a:lnTo>
                  <a:lnTo>
                    <a:pt x="1366" y="1610"/>
                  </a:lnTo>
                  <a:lnTo>
                    <a:pt x="1367" y="1610"/>
                  </a:lnTo>
                  <a:lnTo>
                    <a:pt x="1368" y="1610"/>
                  </a:lnTo>
                  <a:lnTo>
                    <a:pt x="1370" y="1610"/>
                  </a:lnTo>
                  <a:lnTo>
                    <a:pt x="1371" y="1610"/>
                  </a:lnTo>
                  <a:lnTo>
                    <a:pt x="1371" y="1611"/>
                  </a:lnTo>
                  <a:lnTo>
                    <a:pt x="1374" y="1611"/>
                  </a:lnTo>
                  <a:lnTo>
                    <a:pt x="1375" y="1611"/>
                  </a:lnTo>
                  <a:lnTo>
                    <a:pt x="1376" y="1611"/>
                  </a:lnTo>
                  <a:lnTo>
                    <a:pt x="1377" y="1611"/>
                  </a:lnTo>
                  <a:lnTo>
                    <a:pt x="1378" y="1611"/>
                  </a:lnTo>
                  <a:lnTo>
                    <a:pt x="1379" y="1611"/>
                  </a:lnTo>
                  <a:lnTo>
                    <a:pt x="1380" y="1611"/>
                  </a:lnTo>
                  <a:lnTo>
                    <a:pt x="1382" y="1612"/>
                  </a:lnTo>
                  <a:lnTo>
                    <a:pt x="1383" y="1612"/>
                  </a:lnTo>
                  <a:lnTo>
                    <a:pt x="1384" y="1612"/>
                  </a:lnTo>
                  <a:lnTo>
                    <a:pt x="1385" y="1613"/>
                  </a:lnTo>
                  <a:lnTo>
                    <a:pt x="1387" y="1613"/>
                  </a:lnTo>
                  <a:lnTo>
                    <a:pt x="1389" y="1613"/>
                  </a:lnTo>
                  <a:lnTo>
                    <a:pt x="1389" y="1615"/>
                  </a:lnTo>
                  <a:lnTo>
                    <a:pt x="1392" y="1615"/>
                  </a:lnTo>
                  <a:lnTo>
                    <a:pt x="1393" y="1616"/>
                  </a:lnTo>
                  <a:lnTo>
                    <a:pt x="1394" y="1616"/>
                  </a:lnTo>
                  <a:lnTo>
                    <a:pt x="1395" y="1616"/>
                  </a:lnTo>
                  <a:lnTo>
                    <a:pt x="1396" y="1617"/>
                  </a:lnTo>
                  <a:lnTo>
                    <a:pt x="1397" y="1617"/>
                  </a:lnTo>
                  <a:lnTo>
                    <a:pt x="1398" y="1618"/>
                  </a:lnTo>
                  <a:lnTo>
                    <a:pt x="1400" y="1618"/>
                  </a:lnTo>
                  <a:lnTo>
                    <a:pt x="1401" y="1618"/>
                  </a:lnTo>
                  <a:lnTo>
                    <a:pt x="1402" y="1619"/>
                  </a:lnTo>
                  <a:lnTo>
                    <a:pt x="1404" y="1620"/>
                  </a:lnTo>
                  <a:lnTo>
                    <a:pt x="1405" y="1620"/>
                  </a:lnTo>
                  <a:lnTo>
                    <a:pt x="1406" y="1621"/>
                  </a:lnTo>
                  <a:lnTo>
                    <a:pt x="1407" y="1621"/>
                  </a:lnTo>
                  <a:lnTo>
                    <a:pt x="1409" y="1622"/>
                  </a:lnTo>
                  <a:lnTo>
                    <a:pt x="1410" y="1622"/>
                  </a:lnTo>
                  <a:lnTo>
                    <a:pt x="1411" y="1623"/>
                  </a:lnTo>
                  <a:lnTo>
                    <a:pt x="1412" y="1623"/>
                  </a:lnTo>
                  <a:lnTo>
                    <a:pt x="1413" y="1624"/>
                  </a:lnTo>
                  <a:lnTo>
                    <a:pt x="1414" y="1624"/>
                  </a:lnTo>
                  <a:lnTo>
                    <a:pt x="1415" y="1625"/>
                  </a:lnTo>
                  <a:lnTo>
                    <a:pt x="1416" y="1626"/>
                  </a:lnTo>
                  <a:lnTo>
                    <a:pt x="1419" y="1626"/>
                  </a:lnTo>
                  <a:lnTo>
                    <a:pt x="1420" y="1627"/>
                  </a:lnTo>
                  <a:lnTo>
                    <a:pt x="1421" y="1628"/>
                  </a:lnTo>
                  <a:lnTo>
                    <a:pt x="1423" y="1630"/>
                  </a:lnTo>
                  <a:lnTo>
                    <a:pt x="1424" y="1631"/>
                  </a:lnTo>
                  <a:lnTo>
                    <a:pt x="1425" y="1632"/>
                  </a:lnTo>
                  <a:lnTo>
                    <a:pt x="1427" y="1632"/>
                  </a:lnTo>
                  <a:lnTo>
                    <a:pt x="1428" y="1633"/>
                  </a:lnTo>
                  <a:lnTo>
                    <a:pt x="1430" y="1634"/>
                  </a:lnTo>
                  <a:lnTo>
                    <a:pt x="1431" y="1635"/>
                  </a:lnTo>
                  <a:lnTo>
                    <a:pt x="1432" y="1635"/>
                  </a:lnTo>
                  <a:lnTo>
                    <a:pt x="1433" y="1636"/>
                  </a:lnTo>
                  <a:lnTo>
                    <a:pt x="1434" y="1637"/>
                  </a:lnTo>
                  <a:lnTo>
                    <a:pt x="1437" y="1638"/>
                  </a:lnTo>
                  <a:lnTo>
                    <a:pt x="1438" y="1639"/>
                  </a:lnTo>
                  <a:lnTo>
                    <a:pt x="1439" y="1639"/>
                  </a:lnTo>
                  <a:lnTo>
                    <a:pt x="1440" y="1640"/>
                  </a:lnTo>
                  <a:lnTo>
                    <a:pt x="1442" y="1641"/>
                  </a:lnTo>
                  <a:lnTo>
                    <a:pt x="1445" y="1642"/>
                  </a:lnTo>
                  <a:lnTo>
                    <a:pt x="1446" y="1643"/>
                  </a:lnTo>
                  <a:lnTo>
                    <a:pt x="1448" y="1645"/>
                  </a:lnTo>
                  <a:lnTo>
                    <a:pt x="1449" y="1645"/>
                  </a:lnTo>
                  <a:lnTo>
                    <a:pt x="1450" y="1646"/>
                  </a:lnTo>
                  <a:lnTo>
                    <a:pt x="1453" y="1647"/>
                  </a:lnTo>
                  <a:lnTo>
                    <a:pt x="1454" y="1647"/>
                  </a:lnTo>
                  <a:lnTo>
                    <a:pt x="1455" y="1648"/>
                  </a:lnTo>
                  <a:lnTo>
                    <a:pt x="1456" y="1648"/>
                  </a:lnTo>
                  <a:lnTo>
                    <a:pt x="1457" y="1649"/>
                  </a:lnTo>
                  <a:lnTo>
                    <a:pt x="1459" y="1650"/>
                  </a:lnTo>
                  <a:lnTo>
                    <a:pt x="1460" y="1650"/>
                  </a:lnTo>
                  <a:lnTo>
                    <a:pt x="1462" y="1651"/>
                  </a:lnTo>
                  <a:lnTo>
                    <a:pt x="1464" y="1651"/>
                  </a:lnTo>
                  <a:lnTo>
                    <a:pt x="1465" y="1652"/>
                  </a:lnTo>
                  <a:lnTo>
                    <a:pt x="1468" y="1653"/>
                  </a:lnTo>
                  <a:lnTo>
                    <a:pt x="1469" y="1653"/>
                  </a:lnTo>
                  <a:lnTo>
                    <a:pt x="1471" y="1653"/>
                  </a:lnTo>
                  <a:lnTo>
                    <a:pt x="1472" y="1654"/>
                  </a:lnTo>
                  <a:lnTo>
                    <a:pt x="1473" y="1654"/>
                  </a:lnTo>
                  <a:lnTo>
                    <a:pt x="1475" y="1654"/>
                  </a:lnTo>
                  <a:lnTo>
                    <a:pt x="1476" y="1654"/>
                  </a:lnTo>
                  <a:lnTo>
                    <a:pt x="1477" y="1655"/>
                  </a:lnTo>
                  <a:lnTo>
                    <a:pt x="1478" y="1655"/>
                  </a:lnTo>
                  <a:lnTo>
                    <a:pt x="1480" y="1655"/>
                  </a:lnTo>
                  <a:lnTo>
                    <a:pt x="1482" y="1655"/>
                  </a:lnTo>
                  <a:lnTo>
                    <a:pt x="1483" y="1655"/>
                  </a:lnTo>
                  <a:lnTo>
                    <a:pt x="1484" y="1656"/>
                  </a:lnTo>
                  <a:lnTo>
                    <a:pt x="1485" y="1656"/>
                  </a:lnTo>
                  <a:lnTo>
                    <a:pt x="1486" y="1656"/>
                  </a:lnTo>
                  <a:lnTo>
                    <a:pt x="1490" y="1656"/>
                  </a:lnTo>
                  <a:lnTo>
                    <a:pt x="1491" y="1656"/>
                  </a:lnTo>
                  <a:lnTo>
                    <a:pt x="1492" y="1656"/>
                  </a:lnTo>
                  <a:lnTo>
                    <a:pt x="1493" y="1656"/>
                  </a:lnTo>
                  <a:lnTo>
                    <a:pt x="1494" y="1656"/>
                  </a:lnTo>
                  <a:lnTo>
                    <a:pt x="1495" y="1656"/>
                  </a:lnTo>
                  <a:lnTo>
                    <a:pt x="1496" y="1656"/>
                  </a:lnTo>
                  <a:lnTo>
                    <a:pt x="1498" y="1655"/>
                  </a:lnTo>
                  <a:lnTo>
                    <a:pt x="1499" y="1655"/>
                  </a:lnTo>
                  <a:lnTo>
                    <a:pt x="1500" y="1655"/>
                  </a:lnTo>
                  <a:lnTo>
                    <a:pt x="1501" y="1655"/>
                  </a:lnTo>
                  <a:lnTo>
                    <a:pt x="1502" y="1655"/>
                  </a:lnTo>
                  <a:lnTo>
                    <a:pt x="1503" y="1654"/>
                  </a:lnTo>
                  <a:lnTo>
                    <a:pt x="1504" y="1654"/>
                  </a:lnTo>
                  <a:lnTo>
                    <a:pt x="1507" y="1654"/>
                  </a:lnTo>
                  <a:lnTo>
                    <a:pt x="1508" y="1653"/>
                  </a:lnTo>
                  <a:lnTo>
                    <a:pt x="1509" y="1653"/>
                  </a:lnTo>
                  <a:lnTo>
                    <a:pt x="1510" y="1652"/>
                  </a:lnTo>
                  <a:lnTo>
                    <a:pt x="1511" y="1652"/>
                  </a:lnTo>
                  <a:lnTo>
                    <a:pt x="1512" y="1651"/>
                  </a:lnTo>
                  <a:lnTo>
                    <a:pt x="1513" y="1651"/>
                  </a:lnTo>
                  <a:lnTo>
                    <a:pt x="1515" y="1650"/>
                  </a:lnTo>
                  <a:lnTo>
                    <a:pt x="1516" y="1650"/>
                  </a:lnTo>
                  <a:lnTo>
                    <a:pt x="1518" y="1649"/>
                  </a:lnTo>
                  <a:lnTo>
                    <a:pt x="1518" y="1648"/>
                  </a:lnTo>
                  <a:lnTo>
                    <a:pt x="1519" y="1648"/>
                  </a:lnTo>
                  <a:lnTo>
                    <a:pt x="1520" y="1647"/>
                  </a:lnTo>
                  <a:lnTo>
                    <a:pt x="1521" y="1647"/>
                  </a:lnTo>
                  <a:lnTo>
                    <a:pt x="1522" y="1646"/>
                  </a:lnTo>
                  <a:lnTo>
                    <a:pt x="1524" y="1646"/>
                  </a:lnTo>
                  <a:lnTo>
                    <a:pt x="1525" y="1646"/>
                  </a:lnTo>
                  <a:lnTo>
                    <a:pt x="1525" y="1645"/>
                  </a:lnTo>
                  <a:lnTo>
                    <a:pt x="1526" y="1645"/>
                  </a:lnTo>
                  <a:lnTo>
                    <a:pt x="1527" y="1645"/>
                  </a:lnTo>
                  <a:lnTo>
                    <a:pt x="1528" y="1645"/>
                  </a:lnTo>
                  <a:lnTo>
                    <a:pt x="1529" y="1643"/>
                  </a:lnTo>
                  <a:lnTo>
                    <a:pt x="1530" y="1643"/>
                  </a:lnTo>
                  <a:lnTo>
                    <a:pt x="1531" y="1643"/>
                  </a:lnTo>
                  <a:lnTo>
                    <a:pt x="1533" y="1643"/>
                  </a:lnTo>
                  <a:lnTo>
                    <a:pt x="1534" y="1643"/>
                  </a:lnTo>
                  <a:lnTo>
                    <a:pt x="1535" y="1642"/>
                  </a:lnTo>
                  <a:lnTo>
                    <a:pt x="1536" y="1642"/>
                  </a:lnTo>
                  <a:lnTo>
                    <a:pt x="1537" y="1642"/>
                  </a:lnTo>
                  <a:lnTo>
                    <a:pt x="1538" y="1642"/>
                  </a:lnTo>
                  <a:lnTo>
                    <a:pt x="1539" y="1642"/>
                  </a:lnTo>
                  <a:lnTo>
                    <a:pt x="1540" y="1642"/>
                  </a:lnTo>
                  <a:lnTo>
                    <a:pt x="1542" y="1642"/>
                  </a:lnTo>
                  <a:lnTo>
                    <a:pt x="1543" y="1642"/>
                  </a:lnTo>
                  <a:lnTo>
                    <a:pt x="1544" y="1641"/>
                  </a:lnTo>
                  <a:lnTo>
                    <a:pt x="1545" y="1641"/>
                  </a:lnTo>
                  <a:lnTo>
                    <a:pt x="1547" y="1641"/>
                  </a:lnTo>
                  <a:lnTo>
                    <a:pt x="1549" y="1641"/>
                  </a:lnTo>
                  <a:lnTo>
                    <a:pt x="1552" y="1641"/>
                  </a:lnTo>
                  <a:lnTo>
                    <a:pt x="1553" y="1641"/>
                  </a:lnTo>
                  <a:lnTo>
                    <a:pt x="1554" y="1641"/>
                  </a:lnTo>
                  <a:lnTo>
                    <a:pt x="1555" y="1641"/>
                  </a:lnTo>
                  <a:lnTo>
                    <a:pt x="1556" y="1641"/>
                  </a:lnTo>
                  <a:lnTo>
                    <a:pt x="1557" y="1641"/>
                  </a:lnTo>
                  <a:lnTo>
                    <a:pt x="1558" y="1641"/>
                  </a:lnTo>
                  <a:lnTo>
                    <a:pt x="1560" y="1641"/>
                  </a:lnTo>
                  <a:lnTo>
                    <a:pt x="1561" y="1641"/>
                  </a:lnTo>
                  <a:lnTo>
                    <a:pt x="1562" y="1641"/>
                  </a:lnTo>
                  <a:lnTo>
                    <a:pt x="1563" y="1641"/>
                  </a:lnTo>
                  <a:lnTo>
                    <a:pt x="1564" y="1641"/>
                  </a:lnTo>
                  <a:lnTo>
                    <a:pt x="1566" y="1641"/>
                  </a:lnTo>
                  <a:lnTo>
                    <a:pt x="1567" y="1641"/>
                  </a:lnTo>
                  <a:lnTo>
                    <a:pt x="1569" y="1641"/>
                  </a:lnTo>
                  <a:lnTo>
                    <a:pt x="1570" y="1641"/>
                  </a:lnTo>
                  <a:lnTo>
                    <a:pt x="1571" y="1641"/>
                  </a:lnTo>
                  <a:lnTo>
                    <a:pt x="1572" y="1641"/>
                  </a:lnTo>
                  <a:lnTo>
                    <a:pt x="1573" y="1641"/>
                  </a:lnTo>
                  <a:lnTo>
                    <a:pt x="1574" y="1641"/>
                  </a:lnTo>
                  <a:lnTo>
                    <a:pt x="1575" y="1641"/>
                  </a:lnTo>
                  <a:lnTo>
                    <a:pt x="1576" y="1641"/>
                  </a:lnTo>
                  <a:lnTo>
                    <a:pt x="1578" y="1642"/>
                  </a:lnTo>
                  <a:lnTo>
                    <a:pt x="1579" y="1642"/>
                  </a:lnTo>
                  <a:lnTo>
                    <a:pt x="1580" y="1642"/>
                  </a:lnTo>
                  <a:lnTo>
                    <a:pt x="1581" y="1642"/>
                  </a:lnTo>
                  <a:lnTo>
                    <a:pt x="1582" y="1643"/>
                  </a:lnTo>
                  <a:lnTo>
                    <a:pt x="1583" y="1643"/>
                  </a:lnTo>
                  <a:lnTo>
                    <a:pt x="1584" y="1643"/>
                  </a:lnTo>
                  <a:lnTo>
                    <a:pt x="1585" y="1645"/>
                  </a:lnTo>
                  <a:lnTo>
                    <a:pt x="1587" y="1646"/>
                  </a:lnTo>
                  <a:lnTo>
                    <a:pt x="1588" y="1646"/>
                  </a:lnTo>
                  <a:lnTo>
                    <a:pt x="1589" y="1647"/>
                  </a:lnTo>
                  <a:lnTo>
                    <a:pt x="1590" y="1648"/>
                  </a:lnTo>
                  <a:lnTo>
                    <a:pt x="1591" y="1649"/>
                  </a:lnTo>
                  <a:lnTo>
                    <a:pt x="1591" y="1650"/>
                  </a:lnTo>
                  <a:lnTo>
                    <a:pt x="1592" y="1650"/>
                  </a:lnTo>
                  <a:lnTo>
                    <a:pt x="1592" y="1651"/>
                  </a:lnTo>
                  <a:lnTo>
                    <a:pt x="1593" y="1651"/>
                  </a:lnTo>
                  <a:lnTo>
                    <a:pt x="1593" y="1652"/>
                  </a:lnTo>
                  <a:lnTo>
                    <a:pt x="1595" y="1652"/>
                  </a:lnTo>
                  <a:lnTo>
                    <a:pt x="1595" y="1653"/>
                  </a:lnTo>
                  <a:lnTo>
                    <a:pt x="1595" y="1654"/>
                  </a:lnTo>
                  <a:lnTo>
                    <a:pt x="1596" y="1655"/>
                  </a:lnTo>
                  <a:lnTo>
                    <a:pt x="1597" y="1656"/>
                  </a:lnTo>
                  <a:lnTo>
                    <a:pt x="1597" y="1657"/>
                  </a:lnTo>
                  <a:lnTo>
                    <a:pt x="1598" y="1658"/>
                  </a:lnTo>
                  <a:lnTo>
                    <a:pt x="1598" y="1660"/>
                  </a:lnTo>
                  <a:lnTo>
                    <a:pt x="1599" y="1661"/>
                  </a:lnTo>
                  <a:lnTo>
                    <a:pt x="1600" y="1662"/>
                  </a:lnTo>
                  <a:lnTo>
                    <a:pt x="1600" y="1663"/>
                  </a:lnTo>
                  <a:lnTo>
                    <a:pt x="1601" y="1664"/>
                  </a:lnTo>
                  <a:lnTo>
                    <a:pt x="1601" y="1665"/>
                  </a:lnTo>
                  <a:lnTo>
                    <a:pt x="1602" y="1665"/>
                  </a:lnTo>
                  <a:lnTo>
                    <a:pt x="1602" y="1666"/>
                  </a:lnTo>
                  <a:lnTo>
                    <a:pt x="1604" y="1667"/>
                  </a:lnTo>
                  <a:lnTo>
                    <a:pt x="1605" y="1668"/>
                  </a:lnTo>
                  <a:lnTo>
                    <a:pt x="1606" y="1669"/>
                  </a:lnTo>
                  <a:lnTo>
                    <a:pt x="1606" y="1670"/>
                  </a:lnTo>
                  <a:lnTo>
                    <a:pt x="1608" y="1671"/>
                  </a:lnTo>
                  <a:lnTo>
                    <a:pt x="1609" y="1672"/>
                  </a:lnTo>
                  <a:lnTo>
                    <a:pt x="1610" y="1674"/>
                  </a:lnTo>
                  <a:lnTo>
                    <a:pt x="1611" y="1675"/>
                  </a:lnTo>
                  <a:lnTo>
                    <a:pt x="1613" y="1676"/>
                  </a:lnTo>
                  <a:lnTo>
                    <a:pt x="1614" y="1677"/>
                  </a:lnTo>
                  <a:lnTo>
                    <a:pt x="1615" y="1677"/>
                  </a:lnTo>
                  <a:lnTo>
                    <a:pt x="1616" y="1678"/>
                  </a:lnTo>
                  <a:lnTo>
                    <a:pt x="1617" y="1678"/>
                  </a:lnTo>
                  <a:lnTo>
                    <a:pt x="1617" y="1679"/>
                  </a:lnTo>
                  <a:lnTo>
                    <a:pt x="1618" y="1679"/>
                  </a:lnTo>
                  <a:lnTo>
                    <a:pt x="1619" y="1680"/>
                  </a:lnTo>
                  <a:lnTo>
                    <a:pt x="1622" y="1681"/>
                  </a:lnTo>
                  <a:lnTo>
                    <a:pt x="1623" y="1681"/>
                  </a:lnTo>
                  <a:lnTo>
                    <a:pt x="1624" y="1682"/>
                  </a:lnTo>
                  <a:lnTo>
                    <a:pt x="1625" y="1683"/>
                  </a:lnTo>
                  <a:lnTo>
                    <a:pt x="1626" y="1683"/>
                  </a:lnTo>
                  <a:lnTo>
                    <a:pt x="1627" y="1684"/>
                  </a:lnTo>
                  <a:lnTo>
                    <a:pt x="1628" y="1684"/>
                  </a:lnTo>
                  <a:lnTo>
                    <a:pt x="1628" y="1685"/>
                  </a:lnTo>
                  <a:lnTo>
                    <a:pt x="1629" y="1685"/>
                  </a:lnTo>
                  <a:lnTo>
                    <a:pt x="1631" y="1686"/>
                  </a:lnTo>
                  <a:lnTo>
                    <a:pt x="1632" y="1686"/>
                  </a:lnTo>
                  <a:lnTo>
                    <a:pt x="1633" y="1686"/>
                  </a:lnTo>
                  <a:lnTo>
                    <a:pt x="1633" y="1687"/>
                  </a:lnTo>
                  <a:lnTo>
                    <a:pt x="1635" y="1689"/>
                  </a:lnTo>
                  <a:lnTo>
                    <a:pt x="1636" y="1689"/>
                  </a:lnTo>
                  <a:lnTo>
                    <a:pt x="1637" y="1690"/>
                  </a:lnTo>
                  <a:lnTo>
                    <a:pt x="1638" y="1690"/>
                  </a:lnTo>
                  <a:lnTo>
                    <a:pt x="1638" y="1691"/>
                  </a:lnTo>
                  <a:lnTo>
                    <a:pt x="1640" y="1691"/>
                  </a:lnTo>
                  <a:lnTo>
                    <a:pt x="1641" y="1692"/>
                  </a:lnTo>
                  <a:lnTo>
                    <a:pt x="1642" y="1692"/>
                  </a:lnTo>
                  <a:lnTo>
                    <a:pt x="1642" y="1693"/>
                  </a:lnTo>
                  <a:lnTo>
                    <a:pt x="1643" y="1693"/>
                  </a:lnTo>
                  <a:lnTo>
                    <a:pt x="1644" y="1694"/>
                  </a:lnTo>
                  <a:lnTo>
                    <a:pt x="1645" y="1694"/>
                  </a:lnTo>
                  <a:lnTo>
                    <a:pt x="1646" y="1695"/>
                  </a:lnTo>
                  <a:lnTo>
                    <a:pt x="1647" y="1696"/>
                  </a:lnTo>
                  <a:lnTo>
                    <a:pt x="1649" y="1696"/>
                  </a:lnTo>
                  <a:lnTo>
                    <a:pt x="1650" y="1697"/>
                  </a:lnTo>
                  <a:lnTo>
                    <a:pt x="1651" y="1698"/>
                  </a:lnTo>
                  <a:lnTo>
                    <a:pt x="1652" y="1698"/>
                  </a:lnTo>
                  <a:lnTo>
                    <a:pt x="1653" y="1699"/>
                  </a:lnTo>
                  <a:lnTo>
                    <a:pt x="1654" y="1700"/>
                  </a:lnTo>
                  <a:lnTo>
                    <a:pt x="1655" y="1701"/>
                  </a:lnTo>
                  <a:lnTo>
                    <a:pt x="1656" y="1701"/>
                  </a:lnTo>
                  <a:lnTo>
                    <a:pt x="1658" y="1702"/>
                  </a:lnTo>
                  <a:lnTo>
                    <a:pt x="1659" y="1704"/>
                  </a:lnTo>
                  <a:lnTo>
                    <a:pt x="1660" y="1705"/>
                  </a:lnTo>
                  <a:lnTo>
                    <a:pt x="1661" y="1705"/>
                  </a:lnTo>
                  <a:lnTo>
                    <a:pt x="1662" y="1706"/>
                  </a:lnTo>
                  <a:lnTo>
                    <a:pt x="1663" y="1707"/>
                  </a:lnTo>
                  <a:lnTo>
                    <a:pt x="1666" y="1708"/>
                  </a:lnTo>
                  <a:lnTo>
                    <a:pt x="1667" y="1709"/>
                  </a:lnTo>
                  <a:lnTo>
                    <a:pt x="1668" y="1709"/>
                  </a:lnTo>
                  <a:lnTo>
                    <a:pt x="1669" y="1710"/>
                  </a:lnTo>
                  <a:lnTo>
                    <a:pt x="1670" y="1711"/>
                  </a:lnTo>
                  <a:lnTo>
                    <a:pt x="1671" y="1712"/>
                  </a:lnTo>
                  <a:lnTo>
                    <a:pt x="1672" y="1712"/>
                  </a:lnTo>
                  <a:lnTo>
                    <a:pt x="1673" y="1713"/>
                  </a:lnTo>
                  <a:lnTo>
                    <a:pt x="1675" y="1714"/>
                  </a:lnTo>
                  <a:lnTo>
                    <a:pt x="1676" y="1714"/>
                  </a:lnTo>
                  <a:lnTo>
                    <a:pt x="1677" y="1715"/>
                  </a:lnTo>
                  <a:lnTo>
                    <a:pt x="1678" y="1716"/>
                  </a:lnTo>
                  <a:lnTo>
                    <a:pt x="1680" y="1716"/>
                  </a:lnTo>
                  <a:lnTo>
                    <a:pt x="1681" y="1717"/>
                  </a:lnTo>
                  <a:lnTo>
                    <a:pt x="1682" y="1719"/>
                  </a:lnTo>
                  <a:lnTo>
                    <a:pt x="1685" y="1720"/>
                  </a:lnTo>
                  <a:lnTo>
                    <a:pt x="1686" y="1721"/>
                  </a:lnTo>
                  <a:lnTo>
                    <a:pt x="1687" y="1721"/>
                  </a:lnTo>
                  <a:lnTo>
                    <a:pt x="1688" y="1722"/>
                  </a:lnTo>
                  <a:lnTo>
                    <a:pt x="1689" y="1722"/>
                  </a:lnTo>
                  <a:lnTo>
                    <a:pt x="1691" y="1723"/>
                  </a:lnTo>
                  <a:lnTo>
                    <a:pt x="1693" y="1723"/>
                  </a:lnTo>
                  <a:lnTo>
                    <a:pt x="1694" y="1723"/>
                  </a:lnTo>
                  <a:lnTo>
                    <a:pt x="1695" y="1724"/>
                  </a:lnTo>
                  <a:lnTo>
                    <a:pt x="1696" y="1724"/>
                  </a:lnTo>
                  <a:lnTo>
                    <a:pt x="1697" y="1724"/>
                  </a:lnTo>
                  <a:lnTo>
                    <a:pt x="1698" y="1725"/>
                  </a:lnTo>
                  <a:lnTo>
                    <a:pt x="1699" y="1725"/>
                  </a:lnTo>
                  <a:lnTo>
                    <a:pt x="1700" y="1725"/>
                  </a:lnTo>
                  <a:lnTo>
                    <a:pt x="1702" y="1725"/>
                  </a:lnTo>
                  <a:lnTo>
                    <a:pt x="1704" y="1725"/>
                  </a:lnTo>
                  <a:lnTo>
                    <a:pt x="1705" y="1725"/>
                  </a:lnTo>
                  <a:lnTo>
                    <a:pt x="1706" y="1724"/>
                  </a:lnTo>
                  <a:lnTo>
                    <a:pt x="1707" y="1724"/>
                  </a:lnTo>
                  <a:lnTo>
                    <a:pt x="1708" y="1723"/>
                  </a:lnTo>
                  <a:lnTo>
                    <a:pt x="1709" y="1723"/>
                  </a:lnTo>
                  <a:lnTo>
                    <a:pt x="1711" y="1723"/>
                  </a:lnTo>
                  <a:lnTo>
                    <a:pt x="1712" y="1722"/>
                  </a:lnTo>
                  <a:lnTo>
                    <a:pt x="1713" y="1721"/>
                  </a:lnTo>
                  <a:lnTo>
                    <a:pt x="1714" y="1721"/>
                  </a:lnTo>
                  <a:lnTo>
                    <a:pt x="1714" y="1720"/>
                  </a:lnTo>
                  <a:lnTo>
                    <a:pt x="1715" y="1719"/>
                  </a:lnTo>
                  <a:lnTo>
                    <a:pt x="1716" y="1719"/>
                  </a:lnTo>
                  <a:lnTo>
                    <a:pt x="1717" y="1716"/>
                  </a:lnTo>
                  <a:lnTo>
                    <a:pt x="1718" y="1715"/>
                  </a:lnTo>
                  <a:lnTo>
                    <a:pt x="1720" y="1715"/>
                  </a:lnTo>
                  <a:lnTo>
                    <a:pt x="1721" y="1714"/>
                  </a:lnTo>
                  <a:lnTo>
                    <a:pt x="1721" y="1713"/>
                  </a:lnTo>
                  <a:lnTo>
                    <a:pt x="1722" y="1712"/>
                  </a:lnTo>
                  <a:lnTo>
                    <a:pt x="1723" y="1711"/>
                  </a:lnTo>
                  <a:lnTo>
                    <a:pt x="1723" y="1710"/>
                  </a:lnTo>
                  <a:lnTo>
                    <a:pt x="1724" y="1710"/>
                  </a:lnTo>
                  <a:lnTo>
                    <a:pt x="1724" y="1709"/>
                  </a:lnTo>
                  <a:lnTo>
                    <a:pt x="1725" y="1708"/>
                  </a:lnTo>
                  <a:lnTo>
                    <a:pt x="1726" y="1707"/>
                  </a:lnTo>
                  <a:lnTo>
                    <a:pt x="1726" y="1706"/>
                  </a:lnTo>
                  <a:lnTo>
                    <a:pt x="1727" y="1705"/>
                  </a:lnTo>
                  <a:lnTo>
                    <a:pt x="1729" y="1704"/>
                  </a:lnTo>
                  <a:lnTo>
                    <a:pt x="1730" y="1701"/>
                  </a:lnTo>
                  <a:lnTo>
                    <a:pt x="1731" y="1699"/>
                  </a:lnTo>
                  <a:lnTo>
                    <a:pt x="1732" y="1699"/>
                  </a:lnTo>
                  <a:lnTo>
                    <a:pt x="1732" y="1698"/>
                  </a:lnTo>
                  <a:lnTo>
                    <a:pt x="1733" y="1697"/>
                  </a:lnTo>
                  <a:lnTo>
                    <a:pt x="1734" y="1696"/>
                  </a:lnTo>
                  <a:lnTo>
                    <a:pt x="1734" y="1695"/>
                  </a:lnTo>
                  <a:lnTo>
                    <a:pt x="1735" y="1694"/>
                  </a:lnTo>
                  <a:lnTo>
                    <a:pt x="1736" y="1693"/>
                  </a:lnTo>
                  <a:lnTo>
                    <a:pt x="1736" y="1692"/>
                  </a:lnTo>
                  <a:lnTo>
                    <a:pt x="1738" y="1691"/>
                  </a:lnTo>
                  <a:lnTo>
                    <a:pt x="1739" y="1691"/>
                  </a:lnTo>
                  <a:lnTo>
                    <a:pt x="1739" y="1690"/>
                  </a:lnTo>
                  <a:lnTo>
                    <a:pt x="1740" y="1689"/>
                  </a:lnTo>
                  <a:lnTo>
                    <a:pt x="1741" y="1686"/>
                  </a:lnTo>
                  <a:lnTo>
                    <a:pt x="1742" y="1685"/>
                  </a:lnTo>
                  <a:lnTo>
                    <a:pt x="1743" y="1684"/>
                  </a:lnTo>
                  <a:lnTo>
                    <a:pt x="1744" y="1683"/>
                  </a:lnTo>
                  <a:lnTo>
                    <a:pt x="1746" y="1682"/>
                  </a:lnTo>
                  <a:lnTo>
                    <a:pt x="1746" y="1681"/>
                  </a:lnTo>
                  <a:lnTo>
                    <a:pt x="1747" y="1680"/>
                  </a:lnTo>
                  <a:lnTo>
                    <a:pt x="1748" y="1680"/>
                  </a:lnTo>
                  <a:lnTo>
                    <a:pt x="1749" y="1679"/>
                  </a:lnTo>
                  <a:lnTo>
                    <a:pt x="1750" y="1678"/>
                  </a:lnTo>
                  <a:lnTo>
                    <a:pt x="1751" y="1677"/>
                  </a:lnTo>
                  <a:lnTo>
                    <a:pt x="1752" y="1676"/>
                  </a:lnTo>
                  <a:lnTo>
                    <a:pt x="1753" y="1676"/>
                  </a:lnTo>
                  <a:lnTo>
                    <a:pt x="1755" y="1674"/>
                  </a:lnTo>
                  <a:lnTo>
                    <a:pt x="1756" y="1672"/>
                  </a:lnTo>
                  <a:lnTo>
                    <a:pt x="1757" y="1672"/>
                  </a:lnTo>
                  <a:lnTo>
                    <a:pt x="1758" y="1671"/>
                  </a:lnTo>
                  <a:lnTo>
                    <a:pt x="1759" y="1671"/>
                  </a:lnTo>
                  <a:lnTo>
                    <a:pt x="1759" y="1670"/>
                  </a:lnTo>
                  <a:lnTo>
                    <a:pt x="1760" y="1669"/>
                  </a:lnTo>
                  <a:lnTo>
                    <a:pt x="1761" y="1669"/>
                  </a:lnTo>
                  <a:lnTo>
                    <a:pt x="1762" y="1668"/>
                  </a:lnTo>
                  <a:lnTo>
                    <a:pt x="1764" y="1668"/>
                  </a:lnTo>
                  <a:lnTo>
                    <a:pt x="1765" y="1667"/>
                  </a:lnTo>
                  <a:lnTo>
                    <a:pt x="1766" y="1667"/>
                  </a:lnTo>
                  <a:lnTo>
                    <a:pt x="1767" y="1666"/>
                  </a:lnTo>
                  <a:lnTo>
                    <a:pt x="1768" y="1666"/>
                  </a:lnTo>
                  <a:lnTo>
                    <a:pt x="1769" y="1665"/>
                  </a:lnTo>
                  <a:lnTo>
                    <a:pt x="1773" y="1664"/>
                  </a:lnTo>
                  <a:lnTo>
                    <a:pt x="1774" y="1664"/>
                  </a:lnTo>
                  <a:lnTo>
                    <a:pt x="1775" y="1663"/>
                  </a:lnTo>
                  <a:lnTo>
                    <a:pt x="1776" y="1663"/>
                  </a:lnTo>
                  <a:lnTo>
                    <a:pt x="1777" y="1663"/>
                  </a:lnTo>
                  <a:lnTo>
                    <a:pt x="1779" y="1662"/>
                  </a:lnTo>
                  <a:lnTo>
                    <a:pt x="1780" y="1662"/>
                  </a:lnTo>
                  <a:lnTo>
                    <a:pt x="1782" y="1662"/>
                  </a:lnTo>
                  <a:lnTo>
                    <a:pt x="1784" y="1661"/>
                  </a:lnTo>
                  <a:lnTo>
                    <a:pt x="1785" y="1661"/>
                  </a:lnTo>
                  <a:lnTo>
                    <a:pt x="1787" y="1661"/>
                  </a:lnTo>
                  <a:lnTo>
                    <a:pt x="1788" y="1661"/>
                  </a:lnTo>
                  <a:lnTo>
                    <a:pt x="1791" y="1661"/>
                  </a:lnTo>
                  <a:lnTo>
                    <a:pt x="1792" y="1660"/>
                  </a:lnTo>
                  <a:lnTo>
                    <a:pt x="1794" y="1660"/>
                  </a:lnTo>
                  <a:lnTo>
                    <a:pt x="1797" y="1658"/>
                  </a:lnTo>
                  <a:lnTo>
                    <a:pt x="1800" y="1658"/>
                  </a:lnTo>
                  <a:lnTo>
                    <a:pt x="1802" y="1658"/>
                  </a:lnTo>
                  <a:lnTo>
                    <a:pt x="1804" y="1658"/>
                  </a:lnTo>
                  <a:lnTo>
                    <a:pt x="1806" y="1658"/>
                  </a:lnTo>
                  <a:lnTo>
                    <a:pt x="1809" y="1658"/>
                  </a:lnTo>
                  <a:lnTo>
                    <a:pt x="1811" y="1658"/>
                  </a:lnTo>
                  <a:lnTo>
                    <a:pt x="1813" y="1658"/>
                  </a:lnTo>
                  <a:lnTo>
                    <a:pt x="1817" y="1657"/>
                  </a:lnTo>
                  <a:lnTo>
                    <a:pt x="1819" y="1657"/>
                  </a:lnTo>
                  <a:lnTo>
                    <a:pt x="1822" y="1657"/>
                  </a:lnTo>
                  <a:lnTo>
                    <a:pt x="1824" y="1657"/>
                  </a:lnTo>
                  <a:lnTo>
                    <a:pt x="1827" y="1657"/>
                  </a:lnTo>
                  <a:lnTo>
                    <a:pt x="1830" y="1657"/>
                  </a:lnTo>
                  <a:lnTo>
                    <a:pt x="1833" y="1657"/>
                  </a:lnTo>
                  <a:lnTo>
                    <a:pt x="1840" y="1657"/>
                  </a:lnTo>
                  <a:lnTo>
                    <a:pt x="1842" y="1657"/>
                  </a:lnTo>
                  <a:lnTo>
                    <a:pt x="1846" y="1657"/>
                  </a:lnTo>
                  <a:lnTo>
                    <a:pt x="1849" y="1657"/>
                  </a:lnTo>
                  <a:lnTo>
                    <a:pt x="1854" y="1657"/>
                  </a:lnTo>
                  <a:lnTo>
                    <a:pt x="1856" y="1657"/>
                  </a:lnTo>
                  <a:lnTo>
                    <a:pt x="1860" y="1657"/>
                  </a:lnTo>
                  <a:lnTo>
                    <a:pt x="1864" y="1657"/>
                  </a:lnTo>
                  <a:lnTo>
                    <a:pt x="1867" y="1657"/>
                  </a:lnTo>
                  <a:lnTo>
                    <a:pt x="1872" y="1657"/>
                  </a:lnTo>
                  <a:lnTo>
                    <a:pt x="1876" y="1657"/>
                  </a:lnTo>
                  <a:lnTo>
                    <a:pt x="1880" y="1657"/>
                  </a:lnTo>
                  <a:lnTo>
                    <a:pt x="1884" y="1657"/>
                  </a:lnTo>
                  <a:lnTo>
                    <a:pt x="1887" y="1657"/>
                  </a:lnTo>
                  <a:lnTo>
                    <a:pt x="1892" y="1657"/>
                  </a:lnTo>
                  <a:lnTo>
                    <a:pt x="1892" y="1553"/>
                  </a:lnTo>
                  <a:lnTo>
                    <a:pt x="1892" y="1502"/>
                  </a:lnTo>
                  <a:lnTo>
                    <a:pt x="1892" y="1450"/>
                  </a:lnTo>
                  <a:lnTo>
                    <a:pt x="1892" y="1398"/>
                  </a:lnTo>
                  <a:lnTo>
                    <a:pt x="1892" y="1346"/>
                  </a:lnTo>
                  <a:lnTo>
                    <a:pt x="1891" y="1294"/>
                  </a:lnTo>
                  <a:lnTo>
                    <a:pt x="1891" y="1242"/>
                  </a:lnTo>
                  <a:lnTo>
                    <a:pt x="1891" y="1191"/>
                  </a:lnTo>
                  <a:lnTo>
                    <a:pt x="1891" y="1139"/>
                  </a:lnTo>
                  <a:lnTo>
                    <a:pt x="1891" y="1087"/>
                  </a:lnTo>
                  <a:lnTo>
                    <a:pt x="1891" y="1035"/>
                  </a:lnTo>
                  <a:lnTo>
                    <a:pt x="1891" y="984"/>
                  </a:lnTo>
                  <a:lnTo>
                    <a:pt x="1891" y="931"/>
                  </a:lnTo>
                  <a:lnTo>
                    <a:pt x="1890" y="880"/>
                  </a:lnTo>
                  <a:lnTo>
                    <a:pt x="1890" y="828"/>
                  </a:lnTo>
                  <a:lnTo>
                    <a:pt x="1890" y="724"/>
                  </a:lnTo>
                  <a:lnTo>
                    <a:pt x="1890" y="673"/>
                  </a:lnTo>
                  <a:lnTo>
                    <a:pt x="1890" y="621"/>
                  </a:lnTo>
                  <a:lnTo>
                    <a:pt x="1890" y="569"/>
                  </a:lnTo>
                  <a:lnTo>
                    <a:pt x="1890" y="517"/>
                  </a:lnTo>
                  <a:lnTo>
                    <a:pt x="1890" y="466"/>
                  </a:lnTo>
                  <a:lnTo>
                    <a:pt x="1890" y="414"/>
                  </a:lnTo>
                  <a:lnTo>
                    <a:pt x="1889" y="362"/>
                  </a:lnTo>
                  <a:lnTo>
                    <a:pt x="1889" y="310"/>
                  </a:lnTo>
                  <a:lnTo>
                    <a:pt x="1889" y="259"/>
                  </a:lnTo>
                  <a:lnTo>
                    <a:pt x="1889" y="206"/>
                  </a:lnTo>
                  <a:lnTo>
                    <a:pt x="1889" y="154"/>
                  </a:lnTo>
                  <a:lnTo>
                    <a:pt x="1889" y="103"/>
                  </a:lnTo>
                  <a:lnTo>
                    <a:pt x="1889" y="51"/>
                  </a:lnTo>
                  <a:lnTo>
                    <a:pt x="1889" y="0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69" name="Freeform 33"/>
            <p:cNvSpPr>
              <a:spLocks/>
            </p:cNvSpPr>
            <p:nvPr/>
          </p:nvSpPr>
          <p:spPr bwMode="auto">
            <a:xfrm>
              <a:off x="3007" y="1910"/>
              <a:ext cx="226" cy="93"/>
            </a:xfrm>
            <a:custGeom>
              <a:avLst/>
              <a:gdLst/>
              <a:ahLst/>
              <a:cxnLst>
                <a:cxn ang="0">
                  <a:pos x="66" y="47"/>
                </a:cxn>
                <a:cxn ang="0">
                  <a:pos x="54" y="54"/>
                </a:cxn>
                <a:cxn ang="0">
                  <a:pos x="42" y="57"/>
                </a:cxn>
                <a:cxn ang="0">
                  <a:pos x="27" y="60"/>
                </a:cxn>
                <a:cxn ang="0">
                  <a:pos x="15" y="62"/>
                </a:cxn>
                <a:cxn ang="0">
                  <a:pos x="7" y="67"/>
                </a:cxn>
                <a:cxn ang="0">
                  <a:pos x="1" y="75"/>
                </a:cxn>
                <a:cxn ang="0">
                  <a:pos x="0" y="85"/>
                </a:cxn>
                <a:cxn ang="0">
                  <a:pos x="2" y="95"/>
                </a:cxn>
                <a:cxn ang="0">
                  <a:pos x="9" y="103"/>
                </a:cxn>
                <a:cxn ang="0">
                  <a:pos x="20" y="107"/>
                </a:cxn>
                <a:cxn ang="0">
                  <a:pos x="32" y="110"/>
                </a:cxn>
                <a:cxn ang="0">
                  <a:pos x="45" y="112"/>
                </a:cxn>
                <a:cxn ang="0">
                  <a:pos x="59" y="114"/>
                </a:cxn>
                <a:cxn ang="0">
                  <a:pos x="72" y="116"/>
                </a:cxn>
                <a:cxn ang="0">
                  <a:pos x="84" y="116"/>
                </a:cxn>
                <a:cxn ang="0">
                  <a:pos x="99" y="114"/>
                </a:cxn>
                <a:cxn ang="0">
                  <a:pos x="110" y="108"/>
                </a:cxn>
                <a:cxn ang="0">
                  <a:pos x="119" y="101"/>
                </a:cxn>
                <a:cxn ang="0">
                  <a:pos x="125" y="92"/>
                </a:cxn>
                <a:cxn ang="0">
                  <a:pos x="124" y="85"/>
                </a:cxn>
                <a:cxn ang="0">
                  <a:pos x="119" y="77"/>
                </a:cxn>
                <a:cxn ang="0">
                  <a:pos x="118" y="68"/>
                </a:cxn>
                <a:cxn ang="0">
                  <a:pos x="122" y="58"/>
                </a:cxn>
                <a:cxn ang="0">
                  <a:pos x="129" y="48"/>
                </a:cxn>
                <a:cxn ang="0">
                  <a:pos x="135" y="41"/>
                </a:cxn>
                <a:cxn ang="0">
                  <a:pos x="141" y="35"/>
                </a:cxn>
                <a:cxn ang="0">
                  <a:pos x="151" y="33"/>
                </a:cxn>
                <a:cxn ang="0">
                  <a:pos x="161" y="34"/>
                </a:cxn>
                <a:cxn ang="0">
                  <a:pos x="173" y="35"/>
                </a:cxn>
                <a:cxn ang="0">
                  <a:pos x="185" y="37"/>
                </a:cxn>
                <a:cxn ang="0">
                  <a:pos x="196" y="40"/>
                </a:cxn>
                <a:cxn ang="0">
                  <a:pos x="211" y="43"/>
                </a:cxn>
                <a:cxn ang="0">
                  <a:pos x="230" y="44"/>
                </a:cxn>
                <a:cxn ang="0">
                  <a:pos x="247" y="44"/>
                </a:cxn>
                <a:cxn ang="0">
                  <a:pos x="260" y="42"/>
                </a:cxn>
                <a:cxn ang="0">
                  <a:pos x="268" y="37"/>
                </a:cxn>
                <a:cxn ang="0">
                  <a:pos x="263" y="29"/>
                </a:cxn>
                <a:cxn ang="0">
                  <a:pos x="254" y="21"/>
                </a:cxn>
                <a:cxn ang="0">
                  <a:pos x="242" y="15"/>
                </a:cxn>
                <a:cxn ang="0">
                  <a:pos x="233" y="11"/>
                </a:cxn>
                <a:cxn ang="0">
                  <a:pos x="223" y="8"/>
                </a:cxn>
                <a:cxn ang="0">
                  <a:pos x="212" y="4"/>
                </a:cxn>
                <a:cxn ang="0">
                  <a:pos x="203" y="2"/>
                </a:cxn>
                <a:cxn ang="0">
                  <a:pos x="193" y="1"/>
                </a:cxn>
                <a:cxn ang="0">
                  <a:pos x="184" y="0"/>
                </a:cxn>
                <a:cxn ang="0">
                  <a:pos x="173" y="0"/>
                </a:cxn>
                <a:cxn ang="0">
                  <a:pos x="163" y="2"/>
                </a:cxn>
                <a:cxn ang="0">
                  <a:pos x="153" y="4"/>
                </a:cxn>
                <a:cxn ang="0">
                  <a:pos x="144" y="6"/>
                </a:cxn>
                <a:cxn ang="0">
                  <a:pos x="135" y="9"/>
                </a:cxn>
                <a:cxn ang="0">
                  <a:pos x="126" y="11"/>
                </a:cxn>
                <a:cxn ang="0">
                  <a:pos x="115" y="17"/>
                </a:cxn>
                <a:cxn ang="0">
                  <a:pos x="104" y="25"/>
                </a:cxn>
                <a:cxn ang="0">
                  <a:pos x="96" y="30"/>
                </a:cxn>
                <a:cxn ang="0">
                  <a:pos x="86" y="35"/>
                </a:cxn>
              </a:cxnLst>
              <a:rect l="0" t="0" r="r" b="b"/>
              <a:pathLst>
                <a:path w="269" h="117">
                  <a:moveTo>
                    <a:pt x="80" y="41"/>
                  </a:moveTo>
                  <a:lnTo>
                    <a:pt x="77" y="42"/>
                  </a:lnTo>
                  <a:lnTo>
                    <a:pt x="75" y="43"/>
                  </a:lnTo>
                  <a:lnTo>
                    <a:pt x="74" y="44"/>
                  </a:lnTo>
                  <a:lnTo>
                    <a:pt x="72" y="45"/>
                  </a:lnTo>
                  <a:lnTo>
                    <a:pt x="71" y="45"/>
                  </a:lnTo>
                  <a:lnTo>
                    <a:pt x="70" y="46"/>
                  </a:lnTo>
                  <a:lnTo>
                    <a:pt x="68" y="47"/>
                  </a:lnTo>
                  <a:lnTo>
                    <a:pt x="66" y="47"/>
                  </a:lnTo>
                  <a:lnTo>
                    <a:pt x="65" y="48"/>
                  </a:lnTo>
                  <a:lnTo>
                    <a:pt x="63" y="49"/>
                  </a:lnTo>
                  <a:lnTo>
                    <a:pt x="62" y="49"/>
                  </a:lnTo>
                  <a:lnTo>
                    <a:pt x="61" y="50"/>
                  </a:lnTo>
                  <a:lnTo>
                    <a:pt x="60" y="52"/>
                  </a:lnTo>
                  <a:lnTo>
                    <a:pt x="57" y="52"/>
                  </a:lnTo>
                  <a:lnTo>
                    <a:pt x="56" y="52"/>
                  </a:lnTo>
                  <a:lnTo>
                    <a:pt x="55" y="53"/>
                  </a:lnTo>
                  <a:lnTo>
                    <a:pt x="54" y="54"/>
                  </a:lnTo>
                  <a:lnTo>
                    <a:pt x="52" y="54"/>
                  </a:lnTo>
                  <a:lnTo>
                    <a:pt x="51" y="54"/>
                  </a:lnTo>
                  <a:lnTo>
                    <a:pt x="50" y="55"/>
                  </a:lnTo>
                  <a:lnTo>
                    <a:pt x="48" y="55"/>
                  </a:lnTo>
                  <a:lnTo>
                    <a:pt x="47" y="56"/>
                  </a:lnTo>
                  <a:lnTo>
                    <a:pt x="45" y="56"/>
                  </a:lnTo>
                  <a:lnTo>
                    <a:pt x="44" y="56"/>
                  </a:lnTo>
                  <a:lnTo>
                    <a:pt x="43" y="56"/>
                  </a:lnTo>
                  <a:lnTo>
                    <a:pt x="42" y="57"/>
                  </a:lnTo>
                  <a:lnTo>
                    <a:pt x="41" y="57"/>
                  </a:lnTo>
                  <a:lnTo>
                    <a:pt x="38" y="58"/>
                  </a:lnTo>
                  <a:lnTo>
                    <a:pt x="37" y="58"/>
                  </a:lnTo>
                  <a:lnTo>
                    <a:pt x="36" y="58"/>
                  </a:lnTo>
                  <a:lnTo>
                    <a:pt x="35" y="58"/>
                  </a:lnTo>
                  <a:lnTo>
                    <a:pt x="33" y="59"/>
                  </a:lnTo>
                  <a:lnTo>
                    <a:pt x="32" y="59"/>
                  </a:lnTo>
                  <a:lnTo>
                    <a:pt x="29" y="59"/>
                  </a:lnTo>
                  <a:lnTo>
                    <a:pt x="27" y="60"/>
                  </a:lnTo>
                  <a:lnTo>
                    <a:pt x="25" y="60"/>
                  </a:lnTo>
                  <a:lnTo>
                    <a:pt x="24" y="60"/>
                  </a:lnTo>
                  <a:lnTo>
                    <a:pt x="23" y="60"/>
                  </a:lnTo>
                  <a:lnTo>
                    <a:pt x="20" y="61"/>
                  </a:lnTo>
                  <a:lnTo>
                    <a:pt x="19" y="61"/>
                  </a:lnTo>
                  <a:lnTo>
                    <a:pt x="18" y="61"/>
                  </a:lnTo>
                  <a:lnTo>
                    <a:pt x="17" y="62"/>
                  </a:lnTo>
                  <a:lnTo>
                    <a:pt x="16" y="62"/>
                  </a:lnTo>
                  <a:lnTo>
                    <a:pt x="15" y="62"/>
                  </a:lnTo>
                  <a:lnTo>
                    <a:pt x="14" y="62"/>
                  </a:lnTo>
                  <a:lnTo>
                    <a:pt x="14" y="63"/>
                  </a:lnTo>
                  <a:lnTo>
                    <a:pt x="12" y="63"/>
                  </a:lnTo>
                  <a:lnTo>
                    <a:pt x="11" y="63"/>
                  </a:lnTo>
                  <a:lnTo>
                    <a:pt x="10" y="64"/>
                  </a:lnTo>
                  <a:lnTo>
                    <a:pt x="9" y="64"/>
                  </a:lnTo>
                  <a:lnTo>
                    <a:pt x="8" y="66"/>
                  </a:lnTo>
                  <a:lnTo>
                    <a:pt x="7" y="66"/>
                  </a:lnTo>
                  <a:lnTo>
                    <a:pt x="7" y="67"/>
                  </a:lnTo>
                  <a:lnTo>
                    <a:pt x="6" y="67"/>
                  </a:lnTo>
                  <a:lnTo>
                    <a:pt x="6" y="68"/>
                  </a:lnTo>
                  <a:lnTo>
                    <a:pt x="5" y="69"/>
                  </a:lnTo>
                  <a:lnTo>
                    <a:pt x="3" y="71"/>
                  </a:lnTo>
                  <a:lnTo>
                    <a:pt x="2" y="71"/>
                  </a:lnTo>
                  <a:lnTo>
                    <a:pt x="2" y="72"/>
                  </a:lnTo>
                  <a:lnTo>
                    <a:pt x="2" y="73"/>
                  </a:lnTo>
                  <a:lnTo>
                    <a:pt x="2" y="74"/>
                  </a:lnTo>
                  <a:lnTo>
                    <a:pt x="1" y="75"/>
                  </a:lnTo>
                  <a:lnTo>
                    <a:pt x="1" y="76"/>
                  </a:lnTo>
                  <a:lnTo>
                    <a:pt x="1" y="77"/>
                  </a:lnTo>
                  <a:lnTo>
                    <a:pt x="0" y="78"/>
                  </a:lnTo>
                  <a:lnTo>
                    <a:pt x="0" y="79"/>
                  </a:lnTo>
                  <a:lnTo>
                    <a:pt x="0" y="81"/>
                  </a:lnTo>
                  <a:lnTo>
                    <a:pt x="0" y="82"/>
                  </a:lnTo>
                  <a:lnTo>
                    <a:pt x="0" y="83"/>
                  </a:lnTo>
                  <a:lnTo>
                    <a:pt x="0" y="84"/>
                  </a:lnTo>
                  <a:lnTo>
                    <a:pt x="0" y="85"/>
                  </a:lnTo>
                  <a:lnTo>
                    <a:pt x="0" y="86"/>
                  </a:lnTo>
                  <a:lnTo>
                    <a:pt x="0" y="87"/>
                  </a:lnTo>
                  <a:lnTo>
                    <a:pt x="0" y="88"/>
                  </a:lnTo>
                  <a:lnTo>
                    <a:pt x="0" y="89"/>
                  </a:lnTo>
                  <a:lnTo>
                    <a:pt x="1" y="90"/>
                  </a:lnTo>
                  <a:lnTo>
                    <a:pt x="1" y="91"/>
                  </a:lnTo>
                  <a:lnTo>
                    <a:pt x="1" y="92"/>
                  </a:lnTo>
                  <a:lnTo>
                    <a:pt x="2" y="93"/>
                  </a:lnTo>
                  <a:lnTo>
                    <a:pt x="2" y="95"/>
                  </a:lnTo>
                  <a:lnTo>
                    <a:pt x="2" y="96"/>
                  </a:lnTo>
                  <a:lnTo>
                    <a:pt x="3" y="97"/>
                  </a:lnTo>
                  <a:lnTo>
                    <a:pt x="5" y="98"/>
                  </a:lnTo>
                  <a:lnTo>
                    <a:pt x="5" y="99"/>
                  </a:lnTo>
                  <a:lnTo>
                    <a:pt x="6" y="100"/>
                  </a:lnTo>
                  <a:lnTo>
                    <a:pt x="7" y="101"/>
                  </a:lnTo>
                  <a:lnTo>
                    <a:pt x="8" y="102"/>
                  </a:lnTo>
                  <a:lnTo>
                    <a:pt x="9" y="102"/>
                  </a:lnTo>
                  <a:lnTo>
                    <a:pt x="9" y="103"/>
                  </a:lnTo>
                  <a:lnTo>
                    <a:pt x="10" y="103"/>
                  </a:lnTo>
                  <a:lnTo>
                    <a:pt x="11" y="104"/>
                  </a:lnTo>
                  <a:lnTo>
                    <a:pt x="12" y="104"/>
                  </a:lnTo>
                  <a:lnTo>
                    <a:pt x="14" y="105"/>
                  </a:lnTo>
                  <a:lnTo>
                    <a:pt x="16" y="105"/>
                  </a:lnTo>
                  <a:lnTo>
                    <a:pt x="16" y="106"/>
                  </a:lnTo>
                  <a:lnTo>
                    <a:pt x="18" y="106"/>
                  </a:lnTo>
                  <a:lnTo>
                    <a:pt x="18" y="107"/>
                  </a:lnTo>
                  <a:lnTo>
                    <a:pt x="20" y="107"/>
                  </a:lnTo>
                  <a:lnTo>
                    <a:pt x="21" y="107"/>
                  </a:lnTo>
                  <a:lnTo>
                    <a:pt x="23" y="107"/>
                  </a:lnTo>
                  <a:lnTo>
                    <a:pt x="24" y="107"/>
                  </a:lnTo>
                  <a:lnTo>
                    <a:pt x="25" y="108"/>
                  </a:lnTo>
                  <a:lnTo>
                    <a:pt x="26" y="108"/>
                  </a:lnTo>
                  <a:lnTo>
                    <a:pt x="27" y="108"/>
                  </a:lnTo>
                  <a:lnTo>
                    <a:pt x="29" y="108"/>
                  </a:lnTo>
                  <a:lnTo>
                    <a:pt x="30" y="110"/>
                  </a:lnTo>
                  <a:lnTo>
                    <a:pt x="32" y="110"/>
                  </a:lnTo>
                  <a:lnTo>
                    <a:pt x="33" y="110"/>
                  </a:lnTo>
                  <a:lnTo>
                    <a:pt x="34" y="110"/>
                  </a:lnTo>
                  <a:lnTo>
                    <a:pt x="36" y="110"/>
                  </a:lnTo>
                  <a:lnTo>
                    <a:pt x="37" y="110"/>
                  </a:lnTo>
                  <a:lnTo>
                    <a:pt x="38" y="110"/>
                  </a:lnTo>
                  <a:lnTo>
                    <a:pt x="41" y="111"/>
                  </a:lnTo>
                  <a:lnTo>
                    <a:pt x="42" y="111"/>
                  </a:lnTo>
                  <a:lnTo>
                    <a:pt x="43" y="111"/>
                  </a:lnTo>
                  <a:lnTo>
                    <a:pt x="45" y="112"/>
                  </a:lnTo>
                  <a:lnTo>
                    <a:pt x="47" y="112"/>
                  </a:lnTo>
                  <a:lnTo>
                    <a:pt x="48" y="112"/>
                  </a:lnTo>
                  <a:lnTo>
                    <a:pt x="50" y="112"/>
                  </a:lnTo>
                  <a:lnTo>
                    <a:pt x="52" y="112"/>
                  </a:lnTo>
                  <a:lnTo>
                    <a:pt x="53" y="113"/>
                  </a:lnTo>
                  <a:lnTo>
                    <a:pt x="54" y="113"/>
                  </a:lnTo>
                  <a:lnTo>
                    <a:pt x="56" y="113"/>
                  </a:lnTo>
                  <a:lnTo>
                    <a:pt x="57" y="114"/>
                  </a:lnTo>
                  <a:lnTo>
                    <a:pt x="59" y="114"/>
                  </a:lnTo>
                  <a:lnTo>
                    <a:pt x="61" y="114"/>
                  </a:lnTo>
                  <a:lnTo>
                    <a:pt x="62" y="114"/>
                  </a:lnTo>
                  <a:lnTo>
                    <a:pt x="63" y="115"/>
                  </a:lnTo>
                  <a:lnTo>
                    <a:pt x="64" y="115"/>
                  </a:lnTo>
                  <a:lnTo>
                    <a:pt x="65" y="115"/>
                  </a:lnTo>
                  <a:lnTo>
                    <a:pt x="68" y="116"/>
                  </a:lnTo>
                  <a:lnTo>
                    <a:pt x="69" y="116"/>
                  </a:lnTo>
                  <a:lnTo>
                    <a:pt x="70" y="116"/>
                  </a:lnTo>
                  <a:lnTo>
                    <a:pt x="72" y="116"/>
                  </a:lnTo>
                  <a:lnTo>
                    <a:pt x="73" y="116"/>
                  </a:lnTo>
                  <a:lnTo>
                    <a:pt x="74" y="116"/>
                  </a:lnTo>
                  <a:lnTo>
                    <a:pt x="77" y="116"/>
                  </a:lnTo>
                  <a:lnTo>
                    <a:pt x="78" y="116"/>
                  </a:lnTo>
                  <a:lnTo>
                    <a:pt x="79" y="116"/>
                  </a:lnTo>
                  <a:lnTo>
                    <a:pt x="80" y="116"/>
                  </a:lnTo>
                  <a:lnTo>
                    <a:pt x="81" y="116"/>
                  </a:lnTo>
                  <a:lnTo>
                    <a:pt x="83" y="116"/>
                  </a:lnTo>
                  <a:lnTo>
                    <a:pt x="84" y="116"/>
                  </a:lnTo>
                  <a:lnTo>
                    <a:pt x="86" y="116"/>
                  </a:lnTo>
                  <a:lnTo>
                    <a:pt x="88" y="116"/>
                  </a:lnTo>
                  <a:lnTo>
                    <a:pt x="89" y="116"/>
                  </a:lnTo>
                  <a:lnTo>
                    <a:pt x="90" y="116"/>
                  </a:lnTo>
                  <a:lnTo>
                    <a:pt x="93" y="115"/>
                  </a:lnTo>
                  <a:lnTo>
                    <a:pt x="95" y="115"/>
                  </a:lnTo>
                  <a:lnTo>
                    <a:pt x="96" y="114"/>
                  </a:lnTo>
                  <a:lnTo>
                    <a:pt x="97" y="114"/>
                  </a:lnTo>
                  <a:lnTo>
                    <a:pt x="99" y="114"/>
                  </a:lnTo>
                  <a:lnTo>
                    <a:pt x="100" y="113"/>
                  </a:lnTo>
                  <a:lnTo>
                    <a:pt x="101" y="113"/>
                  </a:lnTo>
                  <a:lnTo>
                    <a:pt x="102" y="112"/>
                  </a:lnTo>
                  <a:lnTo>
                    <a:pt x="104" y="112"/>
                  </a:lnTo>
                  <a:lnTo>
                    <a:pt x="106" y="111"/>
                  </a:lnTo>
                  <a:lnTo>
                    <a:pt x="107" y="110"/>
                  </a:lnTo>
                  <a:lnTo>
                    <a:pt x="108" y="110"/>
                  </a:lnTo>
                  <a:lnTo>
                    <a:pt x="109" y="108"/>
                  </a:lnTo>
                  <a:lnTo>
                    <a:pt x="110" y="108"/>
                  </a:lnTo>
                  <a:lnTo>
                    <a:pt x="111" y="107"/>
                  </a:lnTo>
                  <a:lnTo>
                    <a:pt x="113" y="106"/>
                  </a:lnTo>
                  <a:lnTo>
                    <a:pt x="114" y="106"/>
                  </a:lnTo>
                  <a:lnTo>
                    <a:pt x="115" y="105"/>
                  </a:lnTo>
                  <a:lnTo>
                    <a:pt x="116" y="104"/>
                  </a:lnTo>
                  <a:lnTo>
                    <a:pt x="117" y="103"/>
                  </a:lnTo>
                  <a:lnTo>
                    <a:pt x="118" y="103"/>
                  </a:lnTo>
                  <a:lnTo>
                    <a:pt x="119" y="102"/>
                  </a:lnTo>
                  <a:lnTo>
                    <a:pt x="119" y="101"/>
                  </a:lnTo>
                  <a:lnTo>
                    <a:pt x="120" y="101"/>
                  </a:lnTo>
                  <a:lnTo>
                    <a:pt x="122" y="100"/>
                  </a:lnTo>
                  <a:lnTo>
                    <a:pt x="122" y="99"/>
                  </a:lnTo>
                  <a:lnTo>
                    <a:pt x="123" y="98"/>
                  </a:lnTo>
                  <a:lnTo>
                    <a:pt x="124" y="97"/>
                  </a:lnTo>
                  <a:lnTo>
                    <a:pt x="124" y="96"/>
                  </a:lnTo>
                  <a:lnTo>
                    <a:pt x="125" y="96"/>
                  </a:lnTo>
                  <a:lnTo>
                    <a:pt x="125" y="93"/>
                  </a:lnTo>
                  <a:lnTo>
                    <a:pt x="125" y="92"/>
                  </a:lnTo>
                  <a:lnTo>
                    <a:pt x="126" y="92"/>
                  </a:lnTo>
                  <a:lnTo>
                    <a:pt x="126" y="91"/>
                  </a:lnTo>
                  <a:lnTo>
                    <a:pt x="126" y="90"/>
                  </a:lnTo>
                  <a:lnTo>
                    <a:pt x="126" y="89"/>
                  </a:lnTo>
                  <a:lnTo>
                    <a:pt x="125" y="88"/>
                  </a:lnTo>
                  <a:lnTo>
                    <a:pt x="125" y="87"/>
                  </a:lnTo>
                  <a:lnTo>
                    <a:pt x="125" y="86"/>
                  </a:lnTo>
                  <a:lnTo>
                    <a:pt x="124" y="86"/>
                  </a:lnTo>
                  <a:lnTo>
                    <a:pt x="124" y="85"/>
                  </a:lnTo>
                  <a:lnTo>
                    <a:pt x="124" y="84"/>
                  </a:lnTo>
                  <a:lnTo>
                    <a:pt x="123" y="84"/>
                  </a:lnTo>
                  <a:lnTo>
                    <a:pt x="123" y="83"/>
                  </a:lnTo>
                  <a:lnTo>
                    <a:pt x="123" y="82"/>
                  </a:lnTo>
                  <a:lnTo>
                    <a:pt x="122" y="82"/>
                  </a:lnTo>
                  <a:lnTo>
                    <a:pt x="122" y="81"/>
                  </a:lnTo>
                  <a:lnTo>
                    <a:pt x="120" y="79"/>
                  </a:lnTo>
                  <a:lnTo>
                    <a:pt x="120" y="78"/>
                  </a:lnTo>
                  <a:lnTo>
                    <a:pt x="119" y="77"/>
                  </a:lnTo>
                  <a:lnTo>
                    <a:pt x="119" y="76"/>
                  </a:lnTo>
                  <a:lnTo>
                    <a:pt x="119" y="75"/>
                  </a:lnTo>
                  <a:lnTo>
                    <a:pt x="119" y="74"/>
                  </a:lnTo>
                  <a:lnTo>
                    <a:pt x="118" y="73"/>
                  </a:lnTo>
                  <a:lnTo>
                    <a:pt x="118" y="72"/>
                  </a:lnTo>
                  <a:lnTo>
                    <a:pt x="118" y="71"/>
                  </a:lnTo>
                  <a:lnTo>
                    <a:pt x="118" y="70"/>
                  </a:lnTo>
                  <a:lnTo>
                    <a:pt x="118" y="69"/>
                  </a:lnTo>
                  <a:lnTo>
                    <a:pt x="118" y="68"/>
                  </a:lnTo>
                  <a:lnTo>
                    <a:pt x="118" y="67"/>
                  </a:lnTo>
                  <a:lnTo>
                    <a:pt x="119" y="66"/>
                  </a:lnTo>
                  <a:lnTo>
                    <a:pt x="119" y="64"/>
                  </a:lnTo>
                  <a:lnTo>
                    <a:pt x="119" y="63"/>
                  </a:lnTo>
                  <a:lnTo>
                    <a:pt x="119" y="62"/>
                  </a:lnTo>
                  <a:lnTo>
                    <a:pt x="120" y="61"/>
                  </a:lnTo>
                  <a:lnTo>
                    <a:pt x="120" y="60"/>
                  </a:lnTo>
                  <a:lnTo>
                    <a:pt x="120" y="59"/>
                  </a:lnTo>
                  <a:lnTo>
                    <a:pt x="122" y="58"/>
                  </a:lnTo>
                  <a:lnTo>
                    <a:pt x="122" y="57"/>
                  </a:lnTo>
                  <a:lnTo>
                    <a:pt x="123" y="56"/>
                  </a:lnTo>
                  <a:lnTo>
                    <a:pt x="124" y="55"/>
                  </a:lnTo>
                  <a:lnTo>
                    <a:pt x="124" y="54"/>
                  </a:lnTo>
                  <a:lnTo>
                    <a:pt x="125" y="53"/>
                  </a:lnTo>
                  <a:lnTo>
                    <a:pt x="126" y="52"/>
                  </a:lnTo>
                  <a:lnTo>
                    <a:pt x="127" y="50"/>
                  </a:lnTo>
                  <a:lnTo>
                    <a:pt x="128" y="49"/>
                  </a:lnTo>
                  <a:lnTo>
                    <a:pt x="129" y="48"/>
                  </a:lnTo>
                  <a:lnTo>
                    <a:pt x="131" y="48"/>
                  </a:lnTo>
                  <a:lnTo>
                    <a:pt x="131" y="47"/>
                  </a:lnTo>
                  <a:lnTo>
                    <a:pt x="132" y="46"/>
                  </a:lnTo>
                  <a:lnTo>
                    <a:pt x="133" y="45"/>
                  </a:lnTo>
                  <a:lnTo>
                    <a:pt x="133" y="44"/>
                  </a:lnTo>
                  <a:lnTo>
                    <a:pt x="134" y="44"/>
                  </a:lnTo>
                  <a:lnTo>
                    <a:pt x="134" y="43"/>
                  </a:lnTo>
                  <a:lnTo>
                    <a:pt x="135" y="42"/>
                  </a:lnTo>
                  <a:lnTo>
                    <a:pt x="135" y="41"/>
                  </a:lnTo>
                  <a:lnTo>
                    <a:pt x="136" y="40"/>
                  </a:lnTo>
                  <a:lnTo>
                    <a:pt x="136" y="39"/>
                  </a:lnTo>
                  <a:lnTo>
                    <a:pt x="137" y="39"/>
                  </a:lnTo>
                  <a:lnTo>
                    <a:pt x="137" y="38"/>
                  </a:lnTo>
                  <a:lnTo>
                    <a:pt x="139" y="38"/>
                  </a:lnTo>
                  <a:lnTo>
                    <a:pt x="139" y="37"/>
                  </a:lnTo>
                  <a:lnTo>
                    <a:pt x="140" y="37"/>
                  </a:lnTo>
                  <a:lnTo>
                    <a:pt x="140" y="35"/>
                  </a:lnTo>
                  <a:lnTo>
                    <a:pt x="141" y="35"/>
                  </a:lnTo>
                  <a:lnTo>
                    <a:pt x="142" y="35"/>
                  </a:lnTo>
                  <a:lnTo>
                    <a:pt x="143" y="34"/>
                  </a:lnTo>
                  <a:lnTo>
                    <a:pt x="144" y="34"/>
                  </a:lnTo>
                  <a:lnTo>
                    <a:pt x="145" y="34"/>
                  </a:lnTo>
                  <a:lnTo>
                    <a:pt x="146" y="33"/>
                  </a:lnTo>
                  <a:lnTo>
                    <a:pt x="148" y="33"/>
                  </a:lnTo>
                  <a:lnTo>
                    <a:pt x="149" y="33"/>
                  </a:lnTo>
                  <a:lnTo>
                    <a:pt x="150" y="33"/>
                  </a:lnTo>
                  <a:lnTo>
                    <a:pt x="151" y="33"/>
                  </a:lnTo>
                  <a:lnTo>
                    <a:pt x="152" y="33"/>
                  </a:lnTo>
                  <a:lnTo>
                    <a:pt x="153" y="33"/>
                  </a:lnTo>
                  <a:lnTo>
                    <a:pt x="154" y="34"/>
                  </a:lnTo>
                  <a:lnTo>
                    <a:pt x="155" y="34"/>
                  </a:lnTo>
                  <a:lnTo>
                    <a:pt x="157" y="34"/>
                  </a:lnTo>
                  <a:lnTo>
                    <a:pt x="158" y="34"/>
                  </a:lnTo>
                  <a:lnTo>
                    <a:pt x="159" y="34"/>
                  </a:lnTo>
                  <a:lnTo>
                    <a:pt x="160" y="34"/>
                  </a:lnTo>
                  <a:lnTo>
                    <a:pt x="161" y="34"/>
                  </a:lnTo>
                  <a:lnTo>
                    <a:pt x="162" y="34"/>
                  </a:lnTo>
                  <a:lnTo>
                    <a:pt x="163" y="34"/>
                  </a:lnTo>
                  <a:lnTo>
                    <a:pt x="164" y="34"/>
                  </a:lnTo>
                  <a:lnTo>
                    <a:pt x="166" y="34"/>
                  </a:lnTo>
                  <a:lnTo>
                    <a:pt x="167" y="34"/>
                  </a:lnTo>
                  <a:lnTo>
                    <a:pt x="168" y="34"/>
                  </a:lnTo>
                  <a:lnTo>
                    <a:pt x="169" y="35"/>
                  </a:lnTo>
                  <a:lnTo>
                    <a:pt x="171" y="35"/>
                  </a:lnTo>
                  <a:lnTo>
                    <a:pt x="173" y="35"/>
                  </a:lnTo>
                  <a:lnTo>
                    <a:pt x="175" y="35"/>
                  </a:lnTo>
                  <a:lnTo>
                    <a:pt x="176" y="35"/>
                  </a:lnTo>
                  <a:lnTo>
                    <a:pt x="177" y="35"/>
                  </a:lnTo>
                  <a:lnTo>
                    <a:pt x="178" y="35"/>
                  </a:lnTo>
                  <a:lnTo>
                    <a:pt x="179" y="37"/>
                  </a:lnTo>
                  <a:lnTo>
                    <a:pt x="180" y="37"/>
                  </a:lnTo>
                  <a:lnTo>
                    <a:pt x="181" y="37"/>
                  </a:lnTo>
                  <a:lnTo>
                    <a:pt x="182" y="37"/>
                  </a:lnTo>
                  <a:lnTo>
                    <a:pt x="185" y="37"/>
                  </a:lnTo>
                  <a:lnTo>
                    <a:pt x="185" y="38"/>
                  </a:lnTo>
                  <a:lnTo>
                    <a:pt x="187" y="38"/>
                  </a:lnTo>
                  <a:lnTo>
                    <a:pt x="188" y="38"/>
                  </a:lnTo>
                  <a:lnTo>
                    <a:pt x="189" y="39"/>
                  </a:lnTo>
                  <a:lnTo>
                    <a:pt x="190" y="39"/>
                  </a:lnTo>
                  <a:lnTo>
                    <a:pt x="191" y="39"/>
                  </a:lnTo>
                  <a:lnTo>
                    <a:pt x="194" y="39"/>
                  </a:lnTo>
                  <a:lnTo>
                    <a:pt x="195" y="40"/>
                  </a:lnTo>
                  <a:lnTo>
                    <a:pt x="196" y="40"/>
                  </a:lnTo>
                  <a:lnTo>
                    <a:pt x="197" y="40"/>
                  </a:lnTo>
                  <a:lnTo>
                    <a:pt x="199" y="41"/>
                  </a:lnTo>
                  <a:lnTo>
                    <a:pt x="200" y="41"/>
                  </a:lnTo>
                  <a:lnTo>
                    <a:pt x="202" y="41"/>
                  </a:lnTo>
                  <a:lnTo>
                    <a:pt x="204" y="41"/>
                  </a:lnTo>
                  <a:lnTo>
                    <a:pt x="205" y="42"/>
                  </a:lnTo>
                  <a:lnTo>
                    <a:pt x="207" y="42"/>
                  </a:lnTo>
                  <a:lnTo>
                    <a:pt x="208" y="42"/>
                  </a:lnTo>
                  <a:lnTo>
                    <a:pt x="211" y="43"/>
                  </a:lnTo>
                  <a:lnTo>
                    <a:pt x="212" y="43"/>
                  </a:lnTo>
                  <a:lnTo>
                    <a:pt x="216" y="43"/>
                  </a:lnTo>
                  <a:lnTo>
                    <a:pt x="217" y="43"/>
                  </a:lnTo>
                  <a:lnTo>
                    <a:pt x="220" y="43"/>
                  </a:lnTo>
                  <a:lnTo>
                    <a:pt x="221" y="44"/>
                  </a:lnTo>
                  <a:lnTo>
                    <a:pt x="223" y="44"/>
                  </a:lnTo>
                  <a:lnTo>
                    <a:pt x="225" y="44"/>
                  </a:lnTo>
                  <a:lnTo>
                    <a:pt x="227" y="44"/>
                  </a:lnTo>
                  <a:lnTo>
                    <a:pt x="230" y="44"/>
                  </a:lnTo>
                  <a:lnTo>
                    <a:pt x="231" y="44"/>
                  </a:lnTo>
                  <a:lnTo>
                    <a:pt x="233" y="44"/>
                  </a:lnTo>
                  <a:lnTo>
                    <a:pt x="235" y="44"/>
                  </a:lnTo>
                  <a:lnTo>
                    <a:pt x="236" y="44"/>
                  </a:lnTo>
                  <a:lnTo>
                    <a:pt x="239" y="44"/>
                  </a:lnTo>
                  <a:lnTo>
                    <a:pt x="241" y="44"/>
                  </a:lnTo>
                  <a:lnTo>
                    <a:pt x="243" y="44"/>
                  </a:lnTo>
                  <a:lnTo>
                    <a:pt x="244" y="44"/>
                  </a:lnTo>
                  <a:lnTo>
                    <a:pt x="247" y="44"/>
                  </a:lnTo>
                  <a:lnTo>
                    <a:pt x="248" y="44"/>
                  </a:lnTo>
                  <a:lnTo>
                    <a:pt x="250" y="44"/>
                  </a:lnTo>
                  <a:lnTo>
                    <a:pt x="251" y="44"/>
                  </a:lnTo>
                  <a:lnTo>
                    <a:pt x="253" y="43"/>
                  </a:lnTo>
                  <a:lnTo>
                    <a:pt x="254" y="43"/>
                  </a:lnTo>
                  <a:lnTo>
                    <a:pt x="257" y="43"/>
                  </a:lnTo>
                  <a:lnTo>
                    <a:pt x="258" y="43"/>
                  </a:lnTo>
                  <a:lnTo>
                    <a:pt x="259" y="43"/>
                  </a:lnTo>
                  <a:lnTo>
                    <a:pt x="260" y="42"/>
                  </a:lnTo>
                  <a:lnTo>
                    <a:pt x="261" y="42"/>
                  </a:lnTo>
                  <a:lnTo>
                    <a:pt x="262" y="42"/>
                  </a:lnTo>
                  <a:lnTo>
                    <a:pt x="263" y="41"/>
                  </a:lnTo>
                  <a:lnTo>
                    <a:pt x="265" y="41"/>
                  </a:lnTo>
                  <a:lnTo>
                    <a:pt x="266" y="41"/>
                  </a:lnTo>
                  <a:lnTo>
                    <a:pt x="266" y="39"/>
                  </a:lnTo>
                  <a:lnTo>
                    <a:pt x="267" y="39"/>
                  </a:lnTo>
                  <a:lnTo>
                    <a:pt x="267" y="38"/>
                  </a:lnTo>
                  <a:lnTo>
                    <a:pt x="268" y="37"/>
                  </a:lnTo>
                  <a:lnTo>
                    <a:pt x="268" y="35"/>
                  </a:lnTo>
                  <a:lnTo>
                    <a:pt x="268" y="34"/>
                  </a:lnTo>
                  <a:lnTo>
                    <a:pt x="267" y="34"/>
                  </a:lnTo>
                  <a:lnTo>
                    <a:pt x="267" y="33"/>
                  </a:lnTo>
                  <a:lnTo>
                    <a:pt x="267" y="32"/>
                  </a:lnTo>
                  <a:lnTo>
                    <a:pt x="266" y="32"/>
                  </a:lnTo>
                  <a:lnTo>
                    <a:pt x="266" y="31"/>
                  </a:lnTo>
                  <a:lnTo>
                    <a:pt x="265" y="30"/>
                  </a:lnTo>
                  <a:lnTo>
                    <a:pt x="263" y="29"/>
                  </a:lnTo>
                  <a:lnTo>
                    <a:pt x="262" y="28"/>
                  </a:lnTo>
                  <a:lnTo>
                    <a:pt x="261" y="27"/>
                  </a:lnTo>
                  <a:lnTo>
                    <a:pt x="261" y="26"/>
                  </a:lnTo>
                  <a:lnTo>
                    <a:pt x="260" y="26"/>
                  </a:lnTo>
                  <a:lnTo>
                    <a:pt x="259" y="25"/>
                  </a:lnTo>
                  <a:lnTo>
                    <a:pt x="258" y="24"/>
                  </a:lnTo>
                  <a:lnTo>
                    <a:pt x="257" y="24"/>
                  </a:lnTo>
                  <a:lnTo>
                    <a:pt x="256" y="23"/>
                  </a:lnTo>
                  <a:lnTo>
                    <a:pt x="254" y="21"/>
                  </a:lnTo>
                  <a:lnTo>
                    <a:pt x="253" y="20"/>
                  </a:lnTo>
                  <a:lnTo>
                    <a:pt x="252" y="19"/>
                  </a:lnTo>
                  <a:lnTo>
                    <a:pt x="250" y="19"/>
                  </a:lnTo>
                  <a:lnTo>
                    <a:pt x="249" y="18"/>
                  </a:lnTo>
                  <a:lnTo>
                    <a:pt x="248" y="17"/>
                  </a:lnTo>
                  <a:lnTo>
                    <a:pt x="247" y="17"/>
                  </a:lnTo>
                  <a:lnTo>
                    <a:pt x="244" y="16"/>
                  </a:lnTo>
                  <a:lnTo>
                    <a:pt x="243" y="15"/>
                  </a:lnTo>
                  <a:lnTo>
                    <a:pt x="242" y="15"/>
                  </a:lnTo>
                  <a:lnTo>
                    <a:pt x="241" y="15"/>
                  </a:lnTo>
                  <a:lnTo>
                    <a:pt x="240" y="14"/>
                  </a:lnTo>
                  <a:lnTo>
                    <a:pt x="239" y="14"/>
                  </a:lnTo>
                  <a:lnTo>
                    <a:pt x="239" y="13"/>
                  </a:lnTo>
                  <a:lnTo>
                    <a:pt x="238" y="13"/>
                  </a:lnTo>
                  <a:lnTo>
                    <a:pt x="236" y="13"/>
                  </a:lnTo>
                  <a:lnTo>
                    <a:pt x="235" y="12"/>
                  </a:lnTo>
                  <a:lnTo>
                    <a:pt x="234" y="12"/>
                  </a:lnTo>
                  <a:lnTo>
                    <a:pt x="233" y="11"/>
                  </a:lnTo>
                  <a:lnTo>
                    <a:pt x="232" y="11"/>
                  </a:lnTo>
                  <a:lnTo>
                    <a:pt x="231" y="11"/>
                  </a:lnTo>
                  <a:lnTo>
                    <a:pt x="230" y="10"/>
                  </a:lnTo>
                  <a:lnTo>
                    <a:pt x="229" y="10"/>
                  </a:lnTo>
                  <a:lnTo>
                    <a:pt x="227" y="9"/>
                  </a:lnTo>
                  <a:lnTo>
                    <a:pt x="226" y="9"/>
                  </a:lnTo>
                  <a:lnTo>
                    <a:pt x="225" y="9"/>
                  </a:lnTo>
                  <a:lnTo>
                    <a:pt x="223" y="9"/>
                  </a:lnTo>
                  <a:lnTo>
                    <a:pt x="223" y="8"/>
                  </a:lnTo>
                  <a:lnTo>
                    <a:pt x="222" y="8"/>
                  </a:lnTo>
                  <a:lnTo>
                    <a:pt x="221" y="6"/>
                  </a:lnTo>
                  <a:lnTo>
                    <a:pt x="220" y="6"/>
                  </a:lnTo>
                  <a:lnTo>
                    <a:pt x="218" y="6"/>
                  </a:lnTo>
                  <a:lnTo>
                    <a:pt x="217" y="6"/>
                  </a:lnTo>
                  <a:lnTo>
                    <a:pt x="216" y="6"/>
                  </a:lnTo>
                  <a:lnTo>
                    <a:pt x="214" y="5"/>
                  </a:lnTo>
                  <a:lnTo>
                    <a:pt x="213" y="5"/>
                  </a:lnTo>
                  <a:lnTo>
                    <a:pt x="212" y="4"/>
                  </a:lnTo>
                  <a:lnTo>
                    <a:pt x="211" y="4"/>
                  </a:lnTo>
                  <a:lnTo>
                    <a:pt x="209" y="4"/>
                  </a:lnTo>
                  <a:lnTo>
                    <a:pt x="208" y="4"/>
                  </a:lnTo>
                  <a:lnTo>
                    <a:pt x="207" y="4"/>
                  </a:lnTo>
                  <a:lnTo>
                    <a:pt x="207" y="3"/>
                  </a:lnTo>
                  <a:lnTo>
                    <a:pt x="206" y="3"/>
                  </a:lnTo>
                  <a:lnTo>
                    <a:pt x="205" y="3"/>
                  </a:lnTo>
                  <a:lnTo>
                    <a:pt x="204" y="3"/>
                  </a:lnTo>
                  <a:lnTo>
                    <a:pt x="203" y="2"/>
                  </a:lnTo>
                  <a:lnTo>
                    <a:pt x="202" y="2"/>
                  </a:lnTo>
                  <a:lnTo>
                    <a:pt x="200" y="2"/>
                  </a:lnTo>
                  <a:lnTo>
                    <a:pt x="199" y="2"/>
                  </a:lnTo>
                  <a:lnTo>
                    <a:pt x="198" y="2"/>
                  </a:lnTo>
                  <a:lnTo>
                    <a:pt x="197" y="2"/>
                  </a:lnTo>
                  <a:lnTo>
                    <a:pt x="196" y="1"/>
                  </a:lnTo>
                  <a:lnTo>
                    <a:pt x="195" y="1"/>
                  </a:lnTo>
                  <a:lnTo>
                    <a:pt x="194" y="1"/>
                  </a:lnTo>
                  <a:lnTo>
                    <a:pt x="193" y="1"/>
                  </a:lnTo>
                  <a:lnTo>
                    <a:pt x="191" y="1"/>
                  </a:lnTo>
                  <a:lnTo>
                    <a:pt x="190" y="1"/>
                  </a:lnTo>
                  <a:lnTo>
                    <a:pt x="189" y="1"/>
                  </a:lnTo>
                  <a:lnTo>
                    <a:pt x="188" y="1"/>
                  </a:lnTo>
                  <a:lnTo>
                    <a:pt x="187" y="1"/>
                  </a:lnTo>
                  <a:lnTo>
                    <a:pt x="186" y="1"/>
                  </a:lnTo>
                  <a:lnTo>
                    <a:pt x="186" y="0"/>
                  </a:lnTo>
                  <a:lnTo>
                    <a:pt x="185" y="0"/>
                  </a:lnTo>
                  <a:lnTo>
                    <a:pt x="184" y="0"/>
                  </a:lnTo>
                  <a:lnTo>
                    <a:pt x="182" y="0"/>
                  </a:lnTo>
                  <a:lnTo>
                    <a:pt x="181" y="0"/>
                  </a:lnTo>
                  <a:lnTo>
                    <a:pt x="180" y="0"/>
                  </a:lnTo>
                  <a:lnTo>
                    <a:pt x="179" y="0"/>
                  </a:lnTo>
                  <a:lnTo>
                    <a:pt x="178" y="0"/>
                  </a:lnTo>
                  <a:lnTo>
                    <a:pt x="177" y="0"/>
                  </a:lnTo>
                  <a:lnTo>
                    <a:pt x="176" y="0"/>
                  </a:lnTo>
                  <a:lnTo>
                    <a:pt x="175" y="0"/>
                  </a:lnTo>
                  <a:lnTo>
                    <a:pt x="173" y="0"/>
                  </a:lnTo>
                  <a:lnTo>
                    <a:pt x="172" y="0"/>
                  </a:lnTo>
                  <a:lnTo>
                    <a:pt x="171" y="0"/>
                  </a:lnTo>
                  <a:lnTo>
                    <a:pt x="170" y="1"/>
                  </a:lnTo>
                  <a:lnTo>
                    <a:pt x="169" y="1"/>
                  </a:lnTo>
                  <a:lnTo>
                    <a:pt x="168" y="1"/>
                  </a:lnTo>
                  <a:lnTo>
                    <a:pt x="167" y="1"/>
                  </a:lnTo>
                  <a:lnTo>
                    <a:pt x="166" y="2"/>
                  </a:lnTo>
                  <a:lnTo>
                    <a:pt x="164" y="2"/>
                  </a:lnTo>
                  <a:lnTo>
                    <a:pt x="163" y="2"/>
                  </a:lnTo>
                  <a:lnTo>
                    <a:pt x="162" y="2"/>
                  </a:lnTo>
                  <a:lnTo>
                    <a:pt x="161" y="2"/>
                  </a:lnTo>
                  <a:lnTo>
                    <a:pt x="160" y="3"/>
                  </a:lnTo>
                  <a:lnTo>
                    <a:pt x="159" y="3"/>
                  </a:lnTo>
                  <a:lnTo>
                    <a:pt x="158" y="3"/>
                  </a:lnTo>
                  <a:lnTo>
                    <a:pt x="157" y="4"/>
                  </a:lnTo>
                  <a:lnTo>
                    <a:pt x="155" y="4"/>
                  </a:lnTo>
                  <a:lnTo>
                    <a:pt x="154" y="4"/>
                  </a:lnTo>
                  <a:lnTo>
                    <a:pt x="153" y="4"/>
                  </a:lnTo>
                  <a:lnTo>
                    <a:pt x="152" y="4"/>
                  </a:lnTo>
                  <a:lnTo>
                    <a:pt x="151" y="4"/>
                  </a:lnTo>
                  <a:lnTo>
                    <a:pt x="151" y="5"/>
                  </a:lnTo>
                  <a:lnTo>
                    <a:pt x="150" y="5"/>
                  </a:lnTo>
                  <a:lnTo>
                    <a:pt x="149" y="5"/>
                  </a:lnTo>
                  <a:lnTo>
                    <a:pt x="148" y="5"/>
                  </a:lnTo>
                  <a:lnTo>
                    <a:pt x="146" y="5"/>
                  </a:lnTo>
                  <a:lnTo>
                    <a:pt x="145" y="6"/>
                  </a:lnTo>
                  <a:lnTo>
                    <a:pt x="144" y="6"/>
                  </a:lnTo>
                  <a:lnTo>
                    <a:pt x="143" y="6"/>
                  </a:lnTo>
                  <a:lnTo>
                    <a:pt x="142" y="6"/>
                  </a:lnTo>
                  <a:lnTo>
                    <a:pt x="141" y="6"/>
                  </a:lnTo>
                  <a:lnTo>
                    <a:pt x="140" y="8"/>
                  </a:lnTo>
                  <a:lnTo>
                    <a:pt x="139" y="8"/>
                  </a:lnTo>
                  <a:lnTo>
                    <a:pt x="137" y="8"/>
                  </a:lnTo>
                  <a:lnTo>
                    <a:pt x="137" y="9"/>
                  </a:lnTo>
                  <a:lnTo>
                    <a:pt x="136" y="9"/>
                  </a:lnTo>
                  <a:lnTo>
                    <a:pt x="135" y="9"/>
                  </a:lnTo>
                  <a:lnTo>
                    <a:pt x="134" y="9"/>
                  </a:lnTo>
                  <a:lnTo>
                    <a:pt x="133" y="9"/>
                  </a:lnTo>
                  <a:lnTo>
                    <a:pt x="132" y="9"/>
                  </a:lnTo>
                  <a:lnTo>
                    <a:pt x="131" y="9"/>
                  </a:lnTo>
                  <a:lnTo>
                    <a:pt x="129" y="10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7" y="11"/>
                  </a:lnTo>
                  <a:lnTo>
                    <a:pt x="126" y="11"/>
                  </a:lnTo>
                  <a:lnTo>
                    <a:pt x="125" y="12"/>
                  </a:lnTo>
                  <a:lnTo>
                    <a:pt x="124" y="13"/>
                  </a:lnTo>
                  <a:lnTo>
                    <a:pt x="123" y="13"/>
                  </a:lnTo>
                  <a:lnTo>
                    <a:pt x="122" y="13"/>
                  </a:lnTo>
                  <a:lnTo>
                    <a:pt x="120" y="14"/>
                  </a:lnTo>
                  <a:lnTo>
                    <a:pt x="119" y="15"/>
                  </a:lnTo>
                  <a:lnTo>
                    <a:pt x="118" y="15"/>
                  </a:lnTo>
                  <a:lnTo>
                    <a:pt x="117" y="16"/>
                  </a:lnTo>
                  <a:lnTo>
                    <a:pt x="115" y="17"/>
                  </a:lnTo>
                  <a:lnTo>
                    <a:pt x="114" y="18"/>
                  </a:lnTo>
                  <a:lnTo>
                    <a:pt x="113" y="19"/>
                  </a:lnTo>
                  <a:lnTo>
                    <a:pt x="110" y="19"/>
                  </a:lnTo>
                  <a:lnTo>
                    <a:pt x="109" y="21"/>
                  </a:lnTo>
                  <a:lnTo>
                    <a:pt x="107" y="23"/>
                  </a:lnTo>
                  <a:lnTo>
                    <a:pt x="106" y="23"/>
                  </a:lnTo>
                  <a:lnTo>
                    <a:pt x="105" y="24"/>
                  </a:lnTo>
                  <a:lnTo>
                    <a:pt x="104" y="24"/>
                  </a:lnTo>
                  <a:lnTo>
                    <a:pt x="104" y="25"/>
                  </a:lnTo>
                  <a:lnTo>
                    <a:pt x="102" y="25"/>
                  </a:lnTo>
                  <a:lnTo>
                    <a:pt x="101" y="26"/>
                  </a:lnTo>
                  <a:lnTo>
                    <a:pt x="100" y="26"/>
                  </a:lnTo>
                  <a:lnTo>
                    <a:pt x="99" y="27"/>
                  </a:lnTo>
                  <a:lnTo>
                    <a:pt x="99" y="28"/>
                  </a:lnTo>
                  <a:lnTo>
                    <a:pt x="98" y="28"/>
                  </a:lnTo>
                  <a:lnTo>
                    <a:pt x="97" y="28"/>
                  </a:lnTo>
                  <a:lnTo>
                    <a:pt x="97" y="29"/>
                  </a:lnTo>
                  <a:lnTo>
                    <a:pt x="96" y="30"/>
                  </a:lnTo>
                  <a:lnTo>
                    <a:pt x="95" y="30"/>
                  </a:lnTo>
                  <a:lnTo>
                    <a:pt x="93" y="31"/>
                  </a:lnTo>
                  <a:lnTo>
                    <a:pt x="92" y="32"/>
                  </a:lnTo>
                  <a:lnTo>
                    <a:pt x="91" y="32"/>
                  </a:lnTo>
                  <a:lnTo>
                    <a:pt x="90" y="33"/>
                  </a:lnTo>
                  <a:lnTo>
                    <a:pt x="89" y="34"/>
                  </a:lnTo>
                  <a:lnTo>
                    <a:pt x="88" y="34"/>
                  </a:lnTo>
                  <a:lnTo>
                    <a:pt x="87" y="35"/>
                  </a:lnTo>
                  <a:lnTo>
                    <a:pt x="86" y="35"/>
                  </a:lnTo>
                  <a:lnTo>
                    <a:pt x="86" y="37"/>
                  </a:lnTo>
                  <a:lnTo>
                    <a:pt x="83" y="37"/>
                  </a:lnTo>
                  <a:lnTo>
                    <a:pt x="83" y="38"/>
                  </a:lnTo>
                  <a:lnTo>
                    <a:pt x="82" y="39"/>
                  </a:lnTo>
                  <a:lnTo>
                    <a:pt x="81" y="39"/>
                  </a:lnTo>
                  <a:lnTo>
                    <a:pt x="81" y="40"/>
                  </a:lnTo>
                  <a:lnTo>
                    <a:pt x="80" y="40"/>
                  </a:lnTo>
                  <a:lnTo>
                    <a:pt x="80" y="41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70" name="Freeform 34"/>
            <p:cNvSpPr>
              <a:spLocks/>
            </p:cNvSpPr>
            <p:nvPr/>
          </p:nvSpPr>
          <p:spPr bwMode="auto">
            <a:xfrm>
              <a:off x="2636" y="3162"/>
              <a:ext cx="575" cy="333"/>
            </a:xfrm>
            <a:custGeom>
              <a:avLst/>
              <a:gdLst/>
              <a:ahLst/>
              <a:cxnLst>
                <a:cxn ang="0">
                  <a:pos x="278" y="30"/>
                </a:cxn>
                <a:cxn ang="0">
                  <a:pos x="257" y="42"/>
                </a:cxn>
                <a:cxn ang="0">
                  <a:pos x="232" y="46"/>
                </a:cxn>
                <a:cxn ang="0">
                  <a:pos x="209" y="45"/>
                </a:cxn>
                <a:cxn ang="0">
                  <a:pos x="186" y="38"/>
                </a:cxn>
                <a:cxn ang="0">
                  <a:pos x="165" y="39"/>
                </a:cxn>
                <a:cxn ang="0">
                  <a:pos x="140" y="46"/>
                </a:cxn>
                <a:cxn ang="0">
                  <a:pos x="117" y="56"/>
                </a:cxn>
                <a:cxn ang="0">
                  <a:pos x="97" y="62"/>
                </a:cxn>
                <a:cxn ang="0">
                  <a:pos x="76" y="58"/>
                </a:cxn>
                <a:cxn ang="0">
                  <a:pos x="47" y="52"/>
                </a:cxn>
                <a:cxn ang="0">
                  <a:pos x="20" y="48"/>
                </a:cxn>
                <a:cxn ang="0">
                  <a:pos x="2" y="57"/>
                </a:cxn>
                <a:cxn ang="0">
                  <a:pos x="0" y="82"/>
                </a:cxn>
                <a:cxn ang="0">
                  <a:pos x="12" y="105"/>
                </a:cxn>
                <a:cxn ang="0">
                  <a:pos x="27" y="125"/>
                </a:cxn>
                <a:cxn ang="0">
                  <a:pos x="34" y="144"/>
                </a:cxn>
                <a:cxn ang="0">
                  <a:pos x="38" y="172"/>
                </a:cxn>
                <a:cxn ang="0">
                  <a:pos x="43" y="204"/>
                </a:cxn>
                <a:cxn ang="0">
                  <a:pos x="43" y="227"/>
                </a:cxn>
                <a:cxn ang="0">
                  <a:pos x="44" y="251"/>
                </a:cxn>
                <a:cxn ang="0">
                  <a:pos x="50" y="277"/>
                </a:cxn>
                <a:cxn ang="0">
                  <a:pos x="65" y="294"/>
                </a:cxn>
                <a:cxn ang="0">
                  <a:pos x="80" y="314"/>
                </a:cxn>
                <a:cxn ang="0">
                  <a:pos x="88" y="339"/>
                </a:cxn>
                <a:cxn ang="0">
                  <a:pos x="91" y="363"/>
                </a:cxn>
                <a:cxn ang="0">
                  <a:pos x="102" y="376"/>
                </a:cxn>
                <a:cxn ang="0">
                  <a:pos x="140" y="377"/>
                </a:cxn>
                <a:cxn ang="0">
                  <a:pos x="192" y="384"/>
                </a:cxn>
                <a:cxn ang="0">
                  <a:pos x="205" y="402"/>
                </a:cxn>
                <a:cxn ang="0">
                  <a:pos x="222" y="407"/>
                </a:cxn>
                <a:cxn ang="0">
                  <a:pos x="245" y="407"/>
                </a:cxn>
                <a:cxn ang="0">
                  <a:pos x="267" y="407"/>
                </a:cxn>
                <a:cxn ang="0">
                  <a:pos x="285" y="402"/>
                </a:cxn>
                <a:cxn ang="0">
                  <a:pos x="301" y="392"/>
                </a:cxn>
                <a:cxn ang="0">
                  <a:pos x="322" y="391"/>
                </a:cxn>
                <a:cxn ang="0">
                  <a:pos x="342" y="394"/>
                </a:cxn>
                <a:cxn ang="0">
                  <a:pos x="357" y="403"/>
                </a:cxn>
                <a:cxn ang="0">
                  <a:pos x="417" y="368"/>
                </a:cxn>
                <a:cxn ang="0">
                  <a:pos x="485" y="329"/>
                </a:cxn>
                <a:cxn ang="0">
                  <a:pos x="518" y="304"/>
                </a:cxn>
                <a:cxn ang="0">
                  <a:pos x="544" y="285"/>
                </a:cxn>
                <a:cxn ang="0">
                  <a:pos x="575" y="267"/>
                </a:cxn>
                <a:cxn ang="0">
                  <a:pos x="615" y="253"/>
                </a:cxn>
                <a:cxn ang="0">
                  <a:pos x="671" y="212"/>
                </a:cxn>
                <a:cxn ang="0">
                  <a:pos x="678" y="192"/>
                </a:cxn>
                <a:cxn ang="0">
                  <a:pos x="684" y="171"/>
                </a:cxn>
                <a:cxn ang="0">
                  <a:pos x="686" y="144"/>
                </a:cxn>
                <a:cxn ang="0">
                  <a:pos x="686" y="110"/>
                </a:cxn>
                <a:cxn ang="0">
                  <a:pos x="686" y="75"/>
                </a:cxn>
                <a:cxn ang="0">
                  <a:pos x="685" y="43"/>
                </a:cxn>
                <a:cxn ang="0">
                  <a:pos x="677" y="20"/>
                </a:cxn>
                <a:cxn ang="0">
                  <a:pos x="652" y="16"/>
                </a:cxn>
                <a:cxn ang="0">
                  <a:pos x="621" y="15"/>
                </a:cxn>
                <a:cxn ang="0">
                  <a:pos x="582" y="12"/>
                </a:cxn>
                <a:cxn ang="0">
                  <a:pos x="543" y="4"/>
                </a:cxn>
                <a:cxn ang="0">
                  <a:pos x="503" y="0"/>
                </a:cxn>
                <a:cxn ang="0">
                  <a:pos x="469" y="2"/>
                </a:cxn>
                <a:cxn ang="0">
                  <a:pos x="434" y="10"/>
                </a:cxn>
                <a:cxn ang="0">
                  <a:pos x="405" y="19"/>
                </a:cxn>
                <a:cxn ang="0">
                  <a:pos x="379" y="25"/>
                </a:cxn>
                <a:cxn ang="0">
                  <a:pos x="343" y="20"/>
                </a:cxn>
              </a:cxnLst>
              <a:rect l="0" t="0" r="r" b="b"/>
              <a:pathLst>
                <a:path w="687" h="408">
                  <a:moveTo>
                    <a:pt x="284" y="16"/>
                  </a:moveTo>
                  <a:lnTo>
                    <a:pt x="283" y="16"/>
                  </a:lnTo>
                  <a:lnTo>
                    <a:pt x="283" y="17"/>
                  </a:lnTo>
                  <a:lnTo>
                    <a:pt x="283" y="18"/>
                  </a:lnTo>
                  <a:lnTo>
                    <a:pt x="283" y="19"/>
                  </a:lnTo>
                  <a:lnTo>
                    <a:pt x="282" y="19"/>
                  </a:lnTo>
                  <a:lnTo>
                    <a:pt x="282" y="20"/>
                  </a:lnTo>
                  <a:lnTo>
                    <a:pt x="282" y="21"/>
                  </a:lnTo>
                  <a:lnTo>
                    <a:pt x="282" y="23"/>
                  </a:lnTo>
                  <a:lnTo>
                    <a:pt x="282" y="24"/>
                  </a:lnTo>
                  <a:lnTo>
                    <a:pt x="281" y="24"/>
                  </a:lnTo>
                  <a:lnTo>
                    <a:pt x="281" y="25"/>
                  </a:lnTo>
                  <a:lnTo>
                    <a:pt x="281" y="26"/>
                  </a:lnTo>
                  <a:lnTo>
                    <a:pt x="280" y="26"/>
                  </a:lnTo>
                  <a:lnTo>
                    <a:pt x="280" y="27"/>
                  </a:lnTo>
                  <a:lnTo>
                    <a:pt x="280" y="28"/>
                  </a:lnTo>
                  <a:lnTo>
                    <a:pt x="279" y="28"/>
                  </a:lnTo>
                  <a:lnTo>
                    <a:pt x="279" y="29"/>
                  </a:lnTo>
                  <a:lnTo>
                    <a:pt x="278" y="30"/>
                  </a:lnTo>
                  <a:lnTo>
                    <a:pt x="276" y="31"/>
                  </a:lnTo>
                  <a:lnTo>
                    <a:pt x="275" y="32"/>
                  </a:lnTo>
                  <a:lnTo>
                    <a:pt x="274" y="33"/>
                  </a:lnTo>
                  <a:lnTo>
                    <a:pt x="273" y="34"/>
                  </a:lnTo>
                  <a:lnTo>
                    <a:pt x="272" y="35"/>
                  </a:lnTo>
                  <a:lnTo>
                    <a:pt x="271" y="37"/>
                  </a:lnTo>
                  <a:lnTo>
                    <a:pt x="270" y="37"/>
                  </a:lnTo>
                  <a:lnTo>
                    <a:pt x="269" y="37"/>
                  </a:lnTo>
                  <a:lnTo>
                    <a:pt x="269" y="38"/>
                  </a:lnTo>
                  <a:lnTo>
                    <a:pt x="267" y="39"/>
                  </a:lnTo>
                  <a:lnTo>
                    <a:pt x="266" y="39"/>
                  </a:lnTo>
                  <a:lnTo>
                    <a:pt x="265" y="39"/>
                  </a:lnTo>
                  <a:lnTo>
                    <a:pt x="264" y="40"/>
                  </a:lnTo>
                  <a:lnTo>
                    <a:pt x="263" y="40"/>
                  </a:lnTo>
                  <a:lnTo>
                    <a:pt x="262" y="41"/>
                  </a:lnTo>
                  <a:lnTo>
                    <a:pt x="261" y="41"/>
                  </a:lnTo>
                  <a:lnTo>
                    <a:pt x="260" y="41"/>
                  </a:lnTo>
                  <a:lnTo>
                    <a:pt x="258" y="42"/>
                  </a:lnTo>
                  <a:lnTo>
                    <a:pt x="257" y="42"/>
                  </a:lnTo>
                  <a:lnTo>
                    <a:pt x="256" y="43"/>
                  </a:lnTo>
                  <a:lnTo>
                    <a:pt x="255" y="43"/>
                  </a:lnTo>
                  <a:lnTo>
                    <a:pt x="254" y="43"/>
                  </a:lnTo>
                  <a:lnTo>
                    <a:pt x="253" y="43"/>
                  </a:lnTo>
                  <a:lnTo>
                    <a:pt x="252" y="44"/>
                  </a:lnTo>
                  <a:lnTo>
                    <a:pt x="250" y="44"/>
                  </a:lnTo>
                  <a:lnTo>
                    <a:pt x="249" y="44"/>
                  </a:lnTo>
                  <a:lnTo>
                    <a:pt x="248" y="45"/>
                  </a:lnTo>
                  <a:lnTo>
                    <a:pt x="246" y="45"/>
                  </a:lnTo>
                  <a:lnTo>
                    <a:pt x="244" y="45"/>
                  </a:lnTo>
                  <a:lnTo>
                    <a:pt x="243" y="45"/>
                  </a:lnTo>
                  <a:lnTo>
                    <a:pt x="241" y="45"/>
                  </a:lnTo>
                  <a:lnTo>
                    <a:pt x="240" y="45"/>
                  </a:lnTo>
                  <a:lnTo>
                    <a:pt x="239" y="46"/>
                  </a:lnTo>
                  <a:lnTo>
                    <a:pt x="237" y="46"/>
                  </a:lnTo>
                  <a:lnTo>
                    <a:pt x="236" y="46"/>
                  </a:lnTo>
                  <a:lnTo>
                    <a:pt x="235" y="46"/>
                  </a:lnTo>
                  <a:lnTo>
                    <a:pt x="234" y="46"/>
                  </a:lnTo>
                  <a:lnTo>
                    <a:pt x="232" y="46"/>
                  </a:lnTo>
                  <a:lnTo>
                    <a:pt x="231" y="46"/>
                  </a:lnTo>
                  <a:lnTo>
                    <a:pt x="230" y="46"/>
                  </a:lnTo>
                  <a:lnTo>
                    <a:pt x="228" y="46"/>
                  </a:lnTo>
                  <a:lnTo>
                    <a:pt x="227" y="46"/>
                  </a:lnTo>
                  <a:lnTo>
                    <a:pt x="226" y="46"/>
                  </a:lnTo>
                  <a:lnTo>
                    <a:pt x="225" y="46"/>
                  </a:lnTo>
                  <a:lnTo>
                    <a:pt x="223" y="46"/>
                  </a:lnTo>
                  <a:lnTo>
                    <a:pt x="222" y="46"/>
                  </a:lnTo>
                  <a:lnTo>
                    <a:pt x="221" y="46"/>
                  </a:lnTo>
                  <a:lnTo>
                    <a:pt x="219" y="46"/>
                  </a:lnTo>
                  <a:lnTo>
                    <a:pt x="218" y="46"/>
                  </a:lnTo>
                  <a:lnTo>
                    <a:pt x="217" y="46"/>
                  </a:lnTo>
                  <a:lnTo>
                    <a:pt x="216" y="46"/>
                  </a:lnTo>
                  <a:lnTo>
                    <a:pt x="214" y="45"/>
                  </a:lnTo>
                  <a:lnTo>
                    <a:pt x="213" y="45"/>
                  </a:lnTo>
                  <a:lnTo>
                    <a:pt x="212" y="45"/>
                  </a:lnTo>
                  <a:lnTo>
                    <a:pt x="211" y="45"/>
                  </a:lnTo>
                  <a:lnTo>
                    <a:pt x="210" y="45"/>
                  </a:lnTo>
                  <a:lnTo>
                    <a:pt x="209" y="45"/>
                  </a:lnTo>
                  <a:lnTo>
                    <a:pt x="208" y="45"/>
                  </a:lnTo>
                  <a:lnTo>
                    <a:pt x="205" y="44"/>
                  </a:lnTo>
                  <a:lnTo>
                    <a:pt x="203" y="43"/>
                  </a:lnTo>
                  <a:lnTo>
                    <a:pt x="202" y="43"/>
                  </a:lnTo>
                  <a:lnTo>
                    <a:pt x="201" y="43"/>
                  </a:lnTo>
                  <a:lnTo>
                    <a:pt x="200" y="42"/>
                  </a:lnTo>
                  <a:lnTo>
                    <a:pt x="199" y="42"/>
                  </a:lnTo>
                  <a:lnTo>
                    <a:pt x="197" y="41"/>
                  </a:lnTo>
                  <a:lnTo>
                    <a:pt x="196" y="41"/>
                  </a:lnTo>
                  <a:lnTo>
                    <a:pt x="195" y="41"/>
                  </a:lnTo>
                  <a:lnTo>
                    <a:pt x="194" y="41"/>
                  </a:lnTo>
                  <a:lnTo>
                    <a:pt x="193" y="40"/>
                  </a:lnTo>
                  <a:lnTo>
                    <a:pt x="192" y="40"/>
                  </a:lnTo>
                  <a:lnTo>
                    <a:pt x="191" y="39"/>
                  </a:lnTo>
                  <a:lnTo>
                    <a:pt x="190" y="39"/>
                  </a:lnTo>
                  <a:lnTo>
                    <a:pt x="188" y="39"/>
                  </a:lnTo>
                  <a:lnTo>
                    <a:pt x="187" y="39"/>
                  </a:lnTo>
                  <a:lnTo>
                    <a:pt x="187" y="38"/>
                  </a:lnTo>
                  <a:lnTo>
                    <a:pt x="186" y="38"/>
                  </a:lnTo>
                  <a:lnTo>
                    <a:pt x="185" y="38"/>
                  </a:lnTo>
                  <a:lnTo>
                    <a:pt x="184" y="38"/>
                  </a:lnTo>
                  <a:lnTo>
                    <a:pt x="183" y="38"/>
                  </a:lnTo>
                  <a:lnTo>
                    <a:pt x="183" y="37"/>
                  </a:lnTo>
                  <a:lnTo>
                    <a:pt x="182" y="37"/>
                  </a:lnTo>
                  <a:lnTo>
                    <a:pt x="181" y="37"/>
                  </a:lnTo>
                  <a:lnTo>
                    <a:pt x="179" y="37"/>
                  </a:lnTo>
                  <a:lnTo>
                    <a:pt x="178" y="37"/>
                  </a:lnTo>
                  <a:lnTo>
                    <a:pt x="177" y="37"/>
                  </a:lnTo>
                  <a:lnTo>
                    <a:pt x="175" y="37"/>
                  </a:lnTo>
                  <a:lnTo>
                    <a:pt x="174" y="37"/>
                  </a:lnTo>
                  <a:lnTo>
                    <a:pt x="173" y="37"/>
                  </a:lnTo>
                  <a:lnTo>
                    <a:pt x="172" y="37"/>
                  </a:lnTo>
                  <a:lnTo>
                    <a:pt x="170" y="38"/>
                  </a:lnTo>
                  <a:lnTo>
                    <a:pt x="169" y="38"/>
                  </a:lnTo>
                  <a:lnTo>
                    <a:pt x="168" y="38"/>
                  </a:lnTo>
                  <a:lnTo>
                    <a:pt x="167" y="38"/>
                  </a:lnTo>
                  <a:lnTo>
                    <a:pt x="166" y="39"/>
                  </a:lnTo>
                  <a:lnTo>
                    <a:pt x="165" y="39"/>
                  </a:lnTo>
                  <a:lnTo>
                    <a:pt x="162" y="39"/>
                  </a:lnTo>
                  <a:lnTo>
                    <a:pt x="161" y="39"/>
                  </a:lnTo>
                  <a:lnTo>
                    <a:pt x="160" y="39"/>
                  </a:lnTo>
                  <a:lnTo>
                    <a:pt x="159" y="40"/>
                  </a:lnTo>
                  <a:lnTo>
                    <a:pt x="158" y="40"/>
                  </a:lnTo>
                  <a:lnTo>
                    <a:pt x="157" y="41"/>
                  </a:lnTo>
                  <a:lnTo>
                    <a:pt x="156" y="41"/>
                  </a:lnTo>
                  <a:lnTo>
                    <a:pt x="153" y="41"/>
                  </a:lnTo>
                  <a:lnTo>
                    <a:pt x="152" y="42"/>
                  </a:lnTo>
                  <a:lnTo>
                    <a:pt x="151" y="42"/>
                  </a:lnTo>
                  <a:lnTo>
                    <a:pt x="150" y="43"/>
                  </a:lnTo>
                  <a:lnTo>
                    <a:pt x="149" y="43"/>
                  </a:lnTo>
                  <a:lnTo>
                    <a:pt x="148" y="43"/>
                  </a:lnTo>
                  <a:lnTo>
                    <a:pt x="147" y="44"/>
                  </a:lnTo>
                  <a:lnTo>
                    <a:pt x="144" y="44"/>
                  </a:lnTo>
                  <a:lnTo>
                    <a:pt x="143" y="45"/>
                  </a:lnTo>
                  <a:lnTo>
                    <a:pt x="142" y="45"/>
                  </a:lnTo>
                  <a:lnTo>
                    <a:pt x="141" y="45"/>
                  </a:lnTo>
                  <a:lnTo>
                    <a:pt x="140" y="46"/>
                  </a:lnTo>
                  <a:lnTo>
                    <a:pt x="138" y="46"/>
                  </a:lnTo>
                  <a:lnTo>
                    <a:pt x="138" y="47"/>
                  </a:lnTo>
                  <a:lnTo>
                    <a:pt x="134" y="48"/>
                  </a:lnTo>
                  <a:lnTo>
                    <a:pt x="133" y="48"/>
                  </a:lnTo>
                  <a:lnTo>
                    <a:pt x="132" y="49"/>
                  </a:lnTo>
                  <a:lnTo>
                    <a:pt x="131" y="49"/>
                  </a:lnTo>
                  <a:lnTo>
                    <a:pt x="130" y="49"/>
                  </a:lnTo>
                  <a:lnTo>
                    <a:pt x="129" y="50"/>
                  </a:lnTo>
                  <a:lnTo>
                    <a:pt x="127" y="50"/>
                  </a:lnTo>
                  <a:lnTo>
                    <a:pt x="126" y="52"/>
                  </a:lnTo>
                  <a:lnTo>
                    <a:pt x="125" y="52"/>
                  </a:lnTo>
                  <a:lnTo>
                    <a:pt x="124" y="53"/>
                  </a:lnTo>
                  <a:lnTo>
                    <a:pt x="123" y="53"/>
                  </a:lnTo>
                  <a:lnTo>
                    <a:pt x="122" y="54"/>
                  </a:lnTo>
                  <a:lnTo>
                    <a:pt x="121" y="54"/>
                  </a:lnTo>
                  <a:lnTo>
                    <a:pt x="120" y="54"/>
                  </a:lnTo>
                  <a:lnTo>
                    <a:pt x="118" y="55"/>
                  </a:lnTo>
                  <a:lnTo>
                    <a:pt x="117" y="55"/>
                  </a:lnTo>
                  <a:lnTo>
                    <a:pt x="117" y="56"/>
                  </a:lnTo>
                  <a:lnTo>
                    <a:pt x="116" y="56"/>
                  </a:lnTo>
                  <a:lnTo>
                    <a:pt x="115" y="56"/>
                  </a:lnTo>
                  <a:lnTo>
                    <a:pt x="114" y="56"/>
                  </a:lnTo>
                  <a:lnTo>
                    <a:pt x="113" y="57"/>
                  </a:lnTo>
                  <a:lnTo>
                    <a:pt x="112" y="57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8" y="58"/>
                  </a:lnTo>
                  <a:lnTo>
                    <a:pt x="108" y="59"/>
                  </a:lnTo>
                  <a:lnTo>
                    <a:pt x="107" y="59"/>
                  </a:lnTo>
                  <a:lnTo>
                    <a:pt x="106" y="59"/>
                  </a:lnTo>
                  <a:lnTo>
                    <a:pt x="105" y="60"/>
                  </a:lnTo>
                  <a:lnTo>
                    <a:pt x="103" y="60"/>
                  </a:lnTo>
                  <a:lnTo>
                    <a:pt x="102" y="60"/>
                  </a:lnTo>
                  <a:lnTo>
                    <a:pt x="102" y="61"/>
                  </a:lnTo>
                  <a:lnTo>
                    <a:pt x="100" y="61"/>
                  </a:lnTo>
                  <a:lnTo>
                    <a:pt x="99" y="61"/>
                  </a:lnTo>
                  <a:lnTo>
                    <a:pt x="98" y="61"/>
                  </a:lnTo>
                  <a:lnTo>
                    <a:pt x="97" y="62"/>
                  </a:lnTo>
                  <a:lnTo>
                    <a:pt x="96" y="62"/>
                  </a:lnTo>
                  <a:lnTo>
                    <a:pt x="95" y="62"/>
                  </a:lnTo>
                  <a:lnTo>
                    <a:pt x="94" y="62"/>
                  </a:lnTo>
                  <a:lnTo>
                    <a:pt x="93" y="62"/>
                  </a:lnTo>
                  <a:lnTo>
                    <a:pt x="91" y="62"/>
                  </a:lnTo>
                  <a:lnTo>
                    <a:pt x="90" y="61"/>
                  </a:lnTo>
                  <a:lnTo>
                    <a:pt x="89" y="61"/>
                  </a:lnTo>
                  <a:lnTo>
                    <a:pt x="88" y="61"/>
                  </a:lnTo>
                  <a:lnTo>
                    <a:pt x="87" y="61"/>
                  </a:lnTo>
                  <a:lnTo>
                    <a:pt x="86" y="61"/>
                  </a:lnTo>
                  <a:lnTo>
                    <a:pt x="86" y="60"/>
                  </a:lnTo>
                  <a:lnTo>
                    <a:pt x="85" y="60"/>
                  </a:lnTo>
                  <a:lnTo>
                    <a:pt x="83" y="60"/>
                  </a:lnTo>
                  <a:lnTo>
                    <a:pt x="82" y="60"/>
                  </a:lnTo>
                  <a:lnTo>
                    <a:pt x="81" y="60"/>
                  </a:lnTo>
                  <a:lnTo>
                    <a:pt x="79" y="59"/>
                  </a:lnTo>
                  <a:lnTo>
                    <a:pt x="78" y="59"/>
                  </a:lnTo>
                  <a:lnTo>
                    <a:pt x="77" y="59"/>
                  </a:lnTo>
                  <a:lnTo>
                    <a:pt x="76" y="58"/>
                  </a:lnTo>
                  <a:lnTo>
                    <a:pt x="74" y="58"/>
                  </a:lnTo>
                  <a:lnTo>
                    <a:pt x="73" y="58"/>
                  </a:lnTo>
                  <a:lnTo>
                    <a:pt x="72" y="58"/>
                  </a:lnTo>
                  <a:lnTo>
                    <a:pt x="70" y="57"/>
                  </a:lnTo>
                  <a:lnTo>
                    <a:pt x="69" y="57"/>
                  </a:lnTo>
                  <a:lnTo>
                    <a:pt x="68" y="57"/>
                  </a:lnTo>
                  <a:lnTo>
                    <a:pt x="65" y="56"/>
                  </a:lnTo>
                  <a:lnTo>
                    <a:pt x="64" y="56"/>
                  </a:lnTo>
                  <a:lnTo>
                    <a:pt x="63" y="56"/>
                  </a:lnTo>
                  <a:lnTo>
                    <a:pt x="62" y="55"/>
                  </a:lnTo>
                  <a:lnTo>
                    <a:pt x="60" y="55"/>
                  </a:lnTo>
                  <a:lnTo>
                    <a:pt x="59" y="55"/>
                  </a:lnTo>
                  <a:lnTo>
                    <a:pt x="58" y="54"/>
                  </a:lnTo>
                  <a:lnTo>
                    <a:pt x="55" y="54"/>
                  </a:lnTo>
                  <a:lnTo>
                    <a:pt x="54" y="54"/>
                  </a:lnTo>
                  <a:lnTo>
                    <a:pt x="52" y="53"/>
                  </a:lnTo>
                  <a:lnTo>
                    <a:pt x="51" y="53"/>
                  </a:lnTo>
                  <a:lnTo>
                    <a:pt x="50" y="53"/>
                  </a:lnTo>
                  <a:lnTo>
                    <a:pt x="47" y="52"/>
                  </a:lnTo>
                  <a:lnTo>
                    <a:pt x="46" y="52"/>
                  </a:lnTo>
                  <a:lnTo>
                    <a:pt x="45" y="52"/>
                  </a:lnTo>
                  <a:lnTo>
                    <a:pt x="43" y="52"/>
                  </a:lnTo>
                  <a:lnTo>
                    <a:pt x="42" y="50"/>
                  </a:lnTo>
                  <a:lnTo>
                    <a:pt x="41" y="50"/>
                  </a:lnTo>
                  <a:lnTo>
                    <a:pt x="38" y="50"/>
                  </a:lnTo>
                  <a:lnTo>
                    <a:pt x="37" y="49"/>
                  </a:lnTo>
                  <a:lnTo>
                    <a:pt x="36" y="49"/>
                  </a:lnTo>
                  <a:lnTo>
                    <a:pt x="33" y="49"/>
                  </a:lnTo>
                  <a:lnTo>
                    <a:pt x="32" y="49"/>
                  </a:lnTo>
                  <a:lnTo>
                    <a:pt x="30" y="49"/>
                  </a:lnTo>
                  <a:lnTo>
                    <a:pt x="29" y="48"/>
                  </a:lnTo>
                  <a:lnTo>
                    <a:pt x="27" y="48"/>
                  </a:lnTo>
                  <a:lnTo>
                    <a:pt x="26" y="48"/>
                  </a:lnTo>
                  <a:lnTo>
                    <a:pt x="25" y="48"/>
                  </a:lnTo>
                  <a:lnTo>
                    <a:pt x="24" y="48"/>
                  </a:lnTo>
                  <a:lnTo>
                    <a:pt x="23" y="48"/>
                  </a:lnTo>
                  <a:lnTo>
                    <a:pt x="21" y="48"/>
                  </a:lnTo>
                  <a:lnTo>
                    <a:pt x="20" y="48"/>
                  </a:lnTo>
                  <a:lnTo>
                    <a:pt x="19" y="48"/>
                  </a:lnTo>
                  <a:lnTo>
                    <a:pt x="18" y="48"/>
                  </a:lnTo>
                  <a:lnTo>
                    <a:pt x="17" y="48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4" y="49"/>
                  </a:lnTo>
                  <a:lnTo>
                    <a:pt x="12" y="49"/>
                  </a:lnTo>
                  <a:lnTo>
                    <a:pt x="11" y="49"/>
                  </a:lnTo>
                  <a:lnTo>
                    <a:pt x="10" y="49"/>
                  </a:lnTo>
                  <a:lnTo>
                    <a:pt x="9" y="50"/>
                  </a:lnTo>
                  <a:lnTo>
                    <a:pt x="8" y="50"/>
                  </a:lnTo>
                  <a:lnTo>
                    <a:pt x="8" y="52"/>
                  </a:lnTo>
                  <a:lnTo>
                    <a:pt x="7" y="52"/>
                  </a:lnTo>
                  <a:lnTo>
                    <a:pt x="7" y="53"/>
                  </a:lnTo>
                  <a:lnTo>
                    <a:pt x="6" y="53"/>
                  </a:lnTo>
                  <a:lnTo>
                    <a:pt x="5" y="54"/>
                  </a:lnTo>
                  <a:lnTo>
                    <a:pt x="5" y="55"/>
                  </a:lnTo>
                  <a:lnTo>
                    <a:pt x="2" y="56"/>
                  </a:lnTo>
                  <a:lnTo>
                    <a:pt x="2" y="57"/>
                  </a:lnTo>
                  <a:lnTo>
                    <a:pt x="2" y="58"/>
                  </a:lnTo>
                  <a:lnTo>
                    <a:pt x="1" y="59"/>
                  </a:lnTo>
                  <a:lnTo>
                    <a:pt x="1" y="60"/>
                  </a:lnTo>
                  <a:lnTo>
                    <a:pt x="1" y="61"/>
                  </a:lnTo>
                  <a:lnTo>
                    <a:pt x="0" y="62"/>
                  </a:lnTo>
                  <a:lnTo>
                    <a:pt x="0" y="64"/>
                  </a:lnTo>
                  <a:lnTo>
                    <a:pt x="0" y="67"/>
                  </a:lnTo>
                  <a:lnTo>
                    <a:pt x="0" y="68"/>
                  </a:lnTo>
                  <a:lnTo>
                    <a:pt x="0" y="69"/>
                  </a:lnTo>
                  <a:lnTo>
                    <a:pt x="0" y="70"/>
                  </a:lnTo>
                  <a:lnTo>
                    <a:pt x="0" y="71"/>
                  </a:lnTo>
                  <a:lnTo>
                    <a:pt x="0" y="72"/>
                  </a:lnTo>
                  <a:lnTo>
                    <a:pt x="0" y="73"/>
                  </a:lnTo>
                  <a:lnTo>
                    <a:pt x="0" y="75"/>
                  </a:lnTo>
                  <a:lnTo>
                    <a:pt x="0" y="76"/>
                  </a:lnTo>
                  <a:lnTo>
                    <a:pt x="0" y="77"/>
                  </a:lnTo>
                  <a:lnTo>
                    <a:pt x="0" y="78"/>
                  </a:lnTo>
                  <a:lnTo>
                    <a:pt x="0" y="79"/>
                  </a:lnTo>
                  <a:lnTo>
                    <a:pt x="0" y="82"/>
                  </a:lnTo>
                  <a:lnTo>
                    <a:pt x="1" y="83"/>
                  </a:lnTo>
                  <a:lnTo>
                    <a:pt x="1" y="84"/>
                  </a:lnTo>
                  <a:lnTo>
                    <a:pt x="1" y="85"/>
                  </a:lnTo>
                  <a:lnTo>
                    <a:pt x="2" y="86"/>
                  </a:lnTo>
                  <a:lnTo>
                    <a:pt x="2" y="88"/>
                  </a:lnTo>
                  <a:lnTo>
                    <a:pt x="2" y="89"/>
                  </a:lnTo>
                  <a:lnTo>
                    <a:pt x="3" y="90"/>
                  </a:lnTo>
                  <a:lnTo>
                    <a:pt x="5" y="91"/>
                  </a:lnTo>
                  <a:lnTo>
                    <a:pt x="5" y="93"/>
                  </a:lnTo>
                  <a:lnTo>
                    <a:pt x="6" y="95"/>
                  </a:lnTo>
                  <a:lnTo>
                    <a:pt x="7" y="96"/>
                  </a:lnTo>
                  <a:lnTo>
                    <a:pt x="7" y="97"/>
                  </a:lnTo>
                  <a:lnTo>
                    <a:pt x="7" y="99"/>
                  </a:lnTo>
                  <a:lnTo>
                    <a:pt x="8" y="99"/>
                  </a:lnTo>
                  <a:lnTo>
                    <a:pt x="9" y="101"/>
                  </a:lnTo>
                  <a:lnTo>
                    <a:pt x="10" y="103"/>
                  </a:lnTo>
                  <a:lnTo>
                    <a:pt x="11" y="103"/>
                  </a:lnTo>
                  <a:lnTo>
                    <a:pt x="11" y="105"/>
                  </a:lnTo>
                  <a:lnTo>
                    <a:pt x="12" y="105"/>
                  </a:lnTo>
                  <a:lnTo>
                    <a:pt x="14" y="106"/>
                  </a:lnTo>
                  <a:lnTo>
                    <a:pt x="14" y="107"/>
                  </a:lnTo>
                  <a:lnTo>
                    <a:pt x="15" y="108"/>
                  </a:lnTo>
                  <a:lnTo>
                    <a:pt x="16" y="110"/>
                  </a:lnTo>
                  <a:lnTo>
                    <a:pt x="17" y="111"/>
                  </a:lnTo>
                  <a:lnTo>
                    <a:pt x="17" y="112"/>
                  </a:lnTo>
                  <a:lnTo>
                    <a:pt x="18" y="113"/>
                  </a:lnTo>
                  <a:lnTo>
                    <a:pt x="19" y="114"/>
                  </a:lnTo>
                  <a:lnTo>
                    <a:pt x="20" y="115"/>
                  </a:lnTo>
                  <a:lnTo>
                    <a:pt x="21" y="116"/>
                  </a:lnTo>
                  <a:lnTo>
                    <a:pt x="21" y="117"/>
                  </a:lnTo>
                  <a:lnTo>
                    <a:pt x="23" y="118"/>
                  </a:lnTo>
                  <a:lnTo>
                    <a:pt x="24" y="118"/>
                  </a:lnTo>
                  <a:lnTo>
                    <a:pt x="24" y="119"/>
                  </a:lnTo>
                  <a:lnTo>
                    <a:pt x="25" y="120"/>
                  </a:lnTo>
                  <a:lnTo>
                    <a:pt x="25" y="121"/>
                  </a:lnTo>
                  <a:lnTo>
                    <a:pt x="26" y="122"/>
                  </a:lnTo>
                  <a:lnTo>
                    <a:pt x="27" y="122"/>
                  </a:lnTo>
                  <a:lnTo>
                    <a:pt x="27" y="125"/>
                  </a:lnTo>
                  <a:lnTo>
                    <a:pt x="28" y="125"/>
                  </a:lnTo>
                  <a:lnTo>
                    <a:pt x="28" y="126"/>
                  </a:lnTo>
                  <a:lnTo>
                    <a:pt x="29" y="127"/>
                  </a:lnTo>
                  <a:lnTo>
                    <a:pt x="29" y="128"/>
                  </a:lnTo>
                  <a:lnTo>
                    <a:pt x="30" y="129"/>
                  </a:lnTo>
                  <a:lnTo>
                    <a:pt x="30" y="130"/>
                  </a:lnTo>
                  <a:lnTo>
                    <a:pt x="32" y="131"/>
                  </a:lnTo>
                  <a:lnTo>
                    <a:pt x="32" y="132"/>
                  </a:lnTo>
                  <a:lnTo>
                    <a:pt x="32" y="133"/>
                  </a:lnTo>
                  <a:lnTo>
                    <a:pt x="32" y="134"/>
                  </a:lnTo>
                  <a:lnTo>
                    <a:pt x="32" y="135"/>
                  </a:lnTo>
                  <a:lnTo>
                    <a:pt x="33" y="136"/>
                  </a:lnTo>
                  <a:lnTo>
                    <a:pt x="33" y="137"/>
                  </a:lnTo>
                  <a:lnTo>
                    <a:pt x="33" y="139"/>
                  </a:lnTo>
                  <a:lnTo>
                    <a:pt x="33" y="140"/>
                  </a:lnTo>
                  <a:lnTo>
                    <a:pt x="33" y="142"/>
                  </a:lnTo>
                  <a:lnTo>
                    <a:pt x="34" y="142"/>
                  </a:lnTo>
                  <a:lnTo>
                    <a:pt x="34" y="143"/>
                  </a:lnTo>
                  <a:lnTo>
                    <a:pt x="34" y="144"/>
                  </a:lnTo>
                  <a:lnTo>
                    <a:pt x="34" y="145"/>
                  </a:lnTo>
                  <a:lnTo>
                    <a:pt x="34" y="146"/>
                  </a:lnTo>
                  <a:lnTo>
                    <a:pt x="34" y="148"/>
                  </a:lnTo>
                  <a:lnTo>
                    <a:pt x="34" y="149"/>
                  </a:lnTo>
                  <a:lnTo>
                    <a:pt x="34" y="151"/>
                  </a:lnTo>
                  <a:lnTo>
                    <a:pt x="35" y="152"/>
                  </a:lnTo>
                  <a:lnTo>
                    <a:pt x="35" y="155"/>
                  </a:lnTo>
                  <a:lnTo>
                    <a:pt x="35" y="156"/>
                  </a:lnTo>
                  <a:lnTo>
                    <a:pt x="35" y="157"/>
                  </a:lnTo>
                  <a:lnTo>
                    <a:pt x="36" y="158"/>
                  </a:lnTo>
                  <a:lnTo>
                    <a:pt x="36" y="160"/>
                  </a:lnTo>
                  <a:lnTo>
                    <a:pt x="36" y="161"/>
                  </a:lnTo>
                  <a:lnTo>
                    <a:pt x="36" y="163"/>
                  </a:lnTo>
                  <a:lnTo>
                    <a:pt x="36" y="164"/>
                  </a:lnTo>
                  <a:lnTo>
                    <a:pt x="37" y="165"/>
                  </a:lnTo>
                  <a:lnTo>
                    <a:pt x="37" y="168"/>
                  </a:lnTo>
                  <a:lnTo>
                    <a:pt x="37" y="170"/>
                  </a:lnTo>
                  <a:lnTo>
                    <a:pt x="37" y="171"/>
                  </a:lnTo>
                  <a:lnTo>
                    <a:pt x="38" y="172"/>
                  </a:lnTo>
                  <a:lnTo>
                    <a:pt x="38" y="174"/>
                  </a:lnTo>
                  <a:lnTo>
                    <a:pt x="38" y="176"/>
                  </a:lnTo>
                  <a:lnTo>
                    <a:pt x="38" y="177"/>
                  </a:lnTo>
                  <a:lnTo>
                    <a:pt x="38" y="179"/>
                  </a:lnTo>
                  <a:lnTo>
                    <a:pt x="39" y="180"/>
                  </a:lnTo>
                  <a:lnTo>
                    <a:pt x="39" y="183"/>
                  </a:lnTo>
                  <a:lnTo>
                    <a:pt x="39" y="184"/>
                  </a:lnTo>
                  <a:lnTo>
                    <a:pt x="41" y="186"/>
                  </a:lnTo>
                  <a:lnTo>
                    <a:pt x="41" y="187"/>
                  </a:lnTo>
                  <a:lnTo>
                    <a:pt x="41" y="189"/>
                  </a:lnTo>
                  <a:lnTo>
                    <a:pt x="41" y="190"/>
                  </a:lnTo>
                  <a:lnTo>
                    <a:pt x="41" y="192"/>
                  </a:lnTo>
                  <a:lnTo>
                    <a:pt x="41" y="193"/>
                  </a:lnTo>
                  <a:lnTo>
                    <a:pt x="42" y="195"/>
                  </a:lnTo>
                  <a:lnTo>
                    <a:pt x="42" y="197"/>
                  </a:lnTo>
                  <a:lnTo>
                    <a:pt x="42" y="199"/>
                  </a:lnTo>
                  <a:lnTo>
                    <a:pt x="42" y="201"/>
                  </a:lnTo>
                  <a:lnTo>
                    <a:pt x="42" y="202"/>
                  </a:lnTo>
                  <a:lnTo>
                    <a:pt x="43" y="204"/>
                  </a:lnTo>
                  <a:lnTo>
                    <a:pt x="43" y="205"/>
                  </a:lnTo>
                  <a:lnTo>
                    <a:pt x="43" y="206"/>
                  </a:lnTo>
                  <a:lnTo>
                    <a:pt x="43" y="208"/>
                  </a:lnTo>
                  <a:lnTo>
                    <a:pt x="43" y="209"/>
                  </a:lnTo>
                  <a:lnTo>
                    <a:pt x="43" y="210"/>
                  </a:lnTo>
                  <a:lnTo>
                    <a:pt x="43" y="212"/>
                  </a:lnTo>
                  <a:lnTo>
                    <a:pt x="43" y="213"/>
                  </a:lnTo>
                  <a:lnTo>
                    <a:pt x="43" y="214"/>
                  </a:lnTo>
                  <a:lnTo>
                    <a:pt x="43" y="215"/>
                  </a:lnTo>
                  <a:lnTo>
                    <a:pt x="43" y="216"/>
                  </a:lnTo>
                  <a:lnTo>
                    <a:pt x="43" y="217"/>
                  </a:lnTo>
                  <a:lnTo>
                    <a:pt x="43" y="219"/>
                  </a:lnTo>
                  <a:lnTo>
                    <a:pt x="43" y="220"/>
                  </a:lnTo>
                  <a:lnTo>
                    <a:pt x="43" y="221"/>
                  </a:lnTo>
                  <a:lnTo>
                    <a:pt x="43" y="222"/>
                  </a:lnTo>
                  <a:lnTo>
                    <a:pt x="43" y="223"/>
                  </a:lnTo>
                  <a:lnTo>
                    <a:pt x="43" y="224"/>
                  </a:lnTo>
                  <a:lnTo>
                    <a:pt x="43" y="226"/>
                  </a:lnTo>
                  <a:lnTo>
                    <a:pt x="43" y="227"/>
                  </a:lnTo>
                  <a:lnTo>
                    <a:pt x="43" y="228"/>
                  </a:lnTo>
                  <a:lnTo>
                    <a:pt x="43" y="229"/>
                  </a:lnTo>
                  <a:lnTo>
                    <a:pt x="43" y="230"/>
                  </a:lnTo>
                  <a:lnTo>
                    <a:pt x="43" y="231"/>
                  </a:lnTo>
                  <a:lnTo>
                    <a:pt x="43" y="232"/>
                  </a:lnTo>
                  <a:lnTo>
                    <a:pt x="43" y="234"/>
                  </a:lnTo>
                  <a:lnTo>
                    <a:pt x="43" y="235"/>
                  </a:lnTo>
                  <a:lnTo>
                    <a:pt x="43" y="236"/>
                  </a:lnTo>
                  <a:lnTo>
                    <a:pt x="44" y="237"/>
                  </a:lnTo>
                  <a:lnTo>
                    <a:pt x="44" y="239"/>
                  </a:lnTo>
                  <a:lnTo>
                    <a:pt x="44" y="241"/>
                  </a:lnTo>
                  <a:lnTo>
                    <a:pt x="44" y="243"/>
                  </a:lnTo>
                  <a:lnTo>
                    <a:pt x="44" y="244"/>
                  </a:lnTo>
                  <a:lnTo>
                    <a:pt x="44" y="245"/>
                  </a:lnTo>
                  <a:lnTo>
                    <a:pt x="44" y="246"/>
                  </a:lnTo>
                  <a:lnTo>
                    <a:pt x="44" y="247"/>
                  </a:lnTo>
                  <a:lnTo>
                    <a:pt x="44" y="249"/>
                  </a:lnTo>
                  <a:lnTo>
                    <a:pt x="44" y="250"/>
                  </a:lnTo>
                  <a:lnTo>
                    <a:pt x="44" y="251"/>
                  </a:lnTo>
                  <a:lnTo>
                    <a:pt x="44" y="252"/>
                  </a:lnTo>
                  <a:lnTo>
                    <a:pt x="44" y="253"/>
                  </a:lnTo>
                  <a:lnTo>
                    <a:pt x="44" y="256"/>
                  </a:lnTo>
                  <a:lnTo>
                    <a:pt x="44" y="257"/>
                  </a:lnTo>
                  <a:lnTo>
                    <a:pt x="44" y="258"/>
                  </a:lnTo>
                  <a:lnTo>
                    <a:pt x="44" y="259"/>
                  </a:lnTo>
                  <a:lnTo>
                    <a:pt x="45" y="260"/>
                  </a:lnTo>
                  <a:lnTo>
                    <a:pt x="45" y="262"/>
                  </a:lnTo>
                  <a:lnTo>
                    <a:pt x="45" y="263"/>
                  </a:lnTo>
                  <a:lnTo>
                    <a:pt x="45" y="264"/>
                  </a:lnTo>
                  <a:lnTo>
                    <a:pt x="45" y="265"/>
                  </a:lnTo>
                  <a:lnTo>
                    <a:pt x="45" y="266"/>
                  </a:lnTo>
                  <a:lnTo>
                    <a:pt x="46" y="267"/>
                  </a:lnTo>
                  <a:lnTo>
                    <a:pt x="46" y="268"/>
                  </a:lnTo>
                  <a:lnTo>
                    <a:pt x="46" y="271"/>
                  </a:lnTo>
                  <a:lnTo>
                    <a:pt x="47" y="271"/>
                  </a:lnTo>
                  <a:lnTo>
                    <a:pt x="47" y="273"/>
                  </a:lnTo>
                  <a:lnTo>
                    <a:pt x="49" y="275"/>
                  </a:lnTo>
                  <a:lnTo>
                    <a:pt x="50" y="277"/>
                  </a:lnTo>
                  <a:lnTo>
                    <a:pt x="51" y="278"/>
                  </a:lnTo>
                  <a:lnTo>
                    <a:pt x="51" y="279"/>
                  </a:lnTo>
                  <a:lnTo>
                    <a:pt x="52" y="280"/>
                  </a:lnTo>
                  <a:lnTo>
                    <a:pt x="52" y="281"/>
                  </a:lnTo>
                  <a:lnTo>
                    <a:pt x="53" y="281"/>
                  </a:lnTo>
                  <a:lnTo>
                    <a:pt x="54" y="282"/>
                  </a:lnTo>
                  <a:lnTo>
                    <a:pt x="54" y="284"/>
                  </a:lnTo>
                  <a:lnTo>
                    <a:pt x="55" y="285"/>
                  </a:lnTo>
                  <a:lnTo>
                    <a:pt x="56" y="286"/>
                  </a:lnTo>
                  <a:lnTo>
                    <a:pt x="58" y="287"/>
                  </a:lnTo>
                  <a:lnTo>
                    <a:pt x="59" y="288"/>
                  </a:lnTo>
                  <a:lnTo>
                    <a:pt x="60" y="289"/>
                  </a:lnTo>
                  <a:lnTo>
                    <a:pt x="61" y="290"/>
                  </a:lnTo>
                  <a:lnTo>
                    <a:pt x="62" y="290"/>
                  </a:lnTo>
                  <a:lnTo>
                    <a:pt x="63" y="291"/>
                  </a:lnTo>
                  <a:lnTo>
                    <a:pt x="63" y="292"/>
                  </a:lnTo>
                  <a:lnTo>
                    <a:pt x="64" y="292"/>
                  </a:lnTo>
                  <a:lnTo>
                    <a:pt x="65" y="293"/>
                  </a:lnTo>
                  <a:lnTo>
                    <a:pt x="65" y="294"/>
                  </a:lnTo>
                  <a:lnTo>
                    <a:pt x="67" y="294"/>
                  </a:lnTo>
                  <a:lnTo>
                    <a:pt x="68" y="295"/>
                  </a:lnTo>
                  <a:lnTo>
                    <a:pt x="69" y="296"/>
                  </a:lnTo>
                  <a:lnTo>
                    <a:pt x="70" y="297"/>
                  </a:lnTo>
                  <a:lnTo>
                    <a:pt x="70" y="299"/>
                  </a:lnTo>
                  <a:lnTo>
                    <a:pt x="71" y="299"/>
                  </a:lnTo>
                  <a:lnTo>
                    <a:pt x="72" y="300"/>
                  </a:lnTo>
                  <a:lnTo>
                    <a:pt x="72" y="301"/>
                  </a:lnTo>
                  <a:lnTo>
                    <a:pt x="73" y="302"/>
                  </a:lnTo>
                  <a:lnTo>
                    <a:pt x="74" y="303"/>
                  </a:lnTo>
                  <a:lnTo>
                    <a:pt x="76" y="305"/>
                  </a:lnTo>
                  <a:lnTo>
                    <a:pt x="76" y="306"/>
                  </a:lnTo>
                  <a:lnTo>
                    <a:pt x="77" y="307"/>
                  </a:lnTo>
                  <a:lnTo>
                    <a:pt x="77" y="308"/>
                  </a:lnTo>
                  <a:lnTo>
                    <a:pt x="78" y="309"/>
                  </a:lnTo>
                  <a:lnTo>
                    <a:pt x="79" y="310"/>
                  </a:lnTo>
                  <a:lnTo>
                    <a:pt x="79" y="311"/>
                  </a:lnTo>
                  <a:lnTo>
                    <a:pt x="79" y="312"/>
                  </a:lnTo>
                  <a:lnTo>
                    <a:pt x="80" y="314"/>
                  </a:lnTo>
                  <a:lnTo>
                    <a:pt x="80" y="315"/>
                  </a:lnTo>
                  <a:lnTo>
                    <a:pt x="81" y="316"/>
                  </a:lnTo>
                  <a:lnTo>
                    <a:pt x="81" y="318"/>
                  </a:lnTo>
                  <a:lnTo>
                    <a:pt x="82" y="319"/>
                  </a:lnTo>
                  <a:lnTo>
                    <a:pt x="82" y="320"/>
                  </a:lnTo>
                  <a:lnTo>
                    <a:pt x="83" y="322"/>
                  </a:lnTo>
                  <a:lnTo>
                    <a:pt x="83" y="323"/>
                  </a:lnTo>
                  <a:lnTo>
                    <a:pt x="83" y="324"/>
                  </a:lnTo>
                  <a:lnTo>
                    <a:pt x="85" y="325"/>
                  </a:lnTo>
                  <a:lnTo>
                    <a:pt x="85" y="326"/>
                  </a:lnTo>
                  <a:lnTo>
                    <a:pt x="85" y="329"/>
                  </a:lnTo>
                  <a:lnTo>
                    <a:pt x="86" y="330"/>
                  </a:lnTo>
                  <a:lnTo>
                    <a:pt x="86" y="331"/>
                  </a:lnTo>
                  <a:lnTo>
                    <a:pt x="86" y="333"/>
                  </a:lnTo>
                  <a:lnTo>
                    <a:pt x="87" y="334"/>
                  </a:lnTo>
                  <a:lnTo>
                    <a:pt x="87" y="335"/>
                  </a:lnTo>
                  <a:lnTo>
                    <a:pt x="88" y="337"/>
                  </a:lnTo>
                  <a:lnTo>
                    <a:pt x="88" y="338"/>
                  </a:lnTo>
                  <a:lnTo>
                    <a:pt x="88" y="339"/>
                  </a:lnTo>
                  <a:lnTo>
                    <a:pt x="88" y="341"/>
                  </a:lnTo>
                  <a:lnTo>
                    <a:pt x="89" y="343"/>
                  </a:lnTo>
                  <a:lnTo>
                    <a:pt x="89" y="345"/>
                  </a:lnTo>
                  <a:lnTo>
                    <a:pt x="89" y="346"/>
                  </a:lnTo>
                  <a:lnTo>
                    <a:pt x="90" y="347"/>
                  </a:lnTo>
                  <a:lnTo>
                    <a:pt x="90" y="348"/>
                  </a:lnTo>
                  <a:lnTo>
                    <a:pt x="90" y="349"/>
                  </a:lnTo>
                  <a:lnTo>
                    <a:pt x="90" y="350"/>
                  </a:lnTo>
                  <a:lnTo>
                    <a:pt x="90" y="351"/>
                  </a:lnTo>
                  <a:lnTo>
                    <a:pt x="90" y="352"/>
                  </a:lnTo>
                  <a:lnTo>
                    <a:pt x="90" y="353"/>
                  </a:lnTo>
                  <a:lnTo>
                    <a:pt x="90" y="354"/>
                  </a:lnTo>
                  <a:lnTo>
                    <a:pt x="91" y="355"/>
                  </a:lnTo>
                  <a:lnTo>
                    <a:pt x="91" y="357"/>
                  </a:lnTo>
                  <a:lnTo>
                    <a:pt x="91" y="358"/>
                  </a:lnTo>
                  <a:lnTo>
                    <a:pt x="91" y="359"/>
                  </a:lnTo>
                  <a:lnTo>
                    <a:pt x="91" y="360"/>
                  </a:lnTo>
                  <a:lnTo>
                    <a:pt x="91" y="361"/>
                  </a:lnTo>
                  <a:lnTo>
                    <a:pt x="91" y="363"/>
                  </a:lnTo>
                  <a:lnTo>
                    <a:pt x="91" y="365"/>
                  </a:lnTo>
                  <a:lnTo>
                    <a:pt x="91" y="367"/>
                  </a:lnTo>
                  <a:lnTo>
                    <a:pt x="91" y="368"/>
                  </a:lnTo>
                  <a:lnTo>
                    <a:pt x="91" y="369"/>
                  </a:lnTo>
                  <a:lnTo>
                    <a:pt x="91" y="370"/>
                  </a:lnTo>
                  <a:lnTo>
                    <a:pt x="91" y="372"/>
                  </a:lnTo>
                  <a:lnTo>
                    <a:pt x="91" y="373"/>
                  </a:lnTo>
                  <a:lnTo>
                    <a:pt x="91" y="374"/>
                  </a:lnTo>
                  <a:lnTo>
                    <a:pt x="91" y="375"/>
                  </a:lnTo>
                  <a:lnTo>
                    <a:pt x="91" y="376"/>
                  </a:lnTo>
                  <a:lnTo>
                    <a:pt x="93" y="376"/>
                  </a:lnTo>
                  <a:lnTo>
                    <a:pt x="94" y="376"/>
                  </a:lnTo>
                  <a:lnTo>
                    <a:pt x="95" y="376"/>
                  </a:lnTo>
                  <a:lnTo>
                    <a:pt x="96" y="376"/>
                  </a:lnTo>
                  <a:lnTo>
                    <a:pt x="97" y="376"/>
                  </a:lnTo>
                  <a:lnTo>
                    <a:pt x="98" y="376"/>
                  </a:lnTo>
                  <a:lnTo>
                    <a:pt x="99" y="376"/>
                  </a:lnTo>
                  <a:lnTo>
                    <a:pt x="100" y="376"/>
                  </a:lnTo>
                  <a:lnTo>
                    <a:pt x="102" y="376"/>
                  </a:lnTo>
                  <a:lnTo>
                    <a:pt x="103" y="376"/>
                  </a:lnTo>
                  <a:lnTo>
                    <a:pt x="104" y="376"/>
                  </a:lnTo>
                  <a:lnTo>
                    <a:pt x="105" y="376"/>
                  </a:lnTo>
                  <a:lnTo>
                    <a:pt x="106" y="376"/>
                  </a:lnTo>
                  <a:lnTo>
                    <a:pt x="107" y="376"/>
                  </a:lnTo>
                  <a:lnTo>
                    <a:pt x="108" y="376"/>
                  </a:lnTo>
                  <a:lnTo>
                    <a:pt x="109" y="376"/>
                  </a:lnTo>
                  <a:lnTo>
                    <a:pt x="111" y="376"/>
                  </a:lnTo>
                  <a:lnTo>
                    <a:pt x="112" y="376"/>
                  </a:lnTo>
                  <a:lnTo>
                    <a:pt x="113" y="376"/>
                  </a:lnTo>
                  <a:lnTo>
                    <a:pt x="114" y="376"/>
                  </a:lnTo>
                  <a:lnTo>
                    <a:pt x="115" y="376"/>
                  </a:lnTo>
                  <a:lnTo>
                    <a:pt x="116" y="376"/>
                  </a:lnTo>
                  <a:lnTo>
                    <a:pt x="117" y="376"/>
                  </a:lnTo>
                  <a:lnTo>
                    <a:pt x="118" y="376"/>
                  </a:lnTo>
                  <a:lnTo>
                    <a:pt x="120" y="376"/>
                  </a:lnTo>
                  <a:lnTo>
                    <a:pt x="131" y="376"/>
                  </a:lnTo>
                  <a:lnTo>
                    <a:pt x="135" y="376"/>
                  </a:lnTo>
                  <a:lnTo>
                    <a:pt x="140" y="377"/>
                  </a:lnTo>
                  <a:lnTo>
                    <a:pt x="146" y="377"/>
                  </a:lnTo>
                  <a:lnTo>
                    <a:pt x="149" y="377"/>
                  </a:lnTo>
                  <a:lnTo>
                    <a:pt x="153" y="377"/>
                  </a:lnTo>
                  <a:lnTo>
                    <a:pt x="158" y="378"/>
                  </a:lnTo>
                  <a:lnTo>
                    <a:pt x="161" y="378"/>
                  </a:lnTo>
                  <a:lnTo>
                    <a:pt x="165" y="378"/>
                  </a:lnTo>
                  <a:lnTo>
                    <a:pt x="168" y="378"/>
                  </a:lnTo>
                  <a:lnTo>
                    <a:pt x="170" y="379"/>
                  </a:lnTo>
                  <a:lnTo>
                    <a:pt x="174" y="379"/>
                  </a:lnTo>
                  <a:lnTo>
                    <a:pt x="176" y="380"/>
                  </a:lnTo>
                  <a:lnTo>
                    <a:pt x="178" y="380"/>
                  </a:lnTo>
                  <a:lnTo>
                    <a:pt x="181" y="380"/>
                  </a:lnTo>
                  <a:lnTo>
                    <a:pt x="183" y="381"/>
                  </a:lnTo>
                  <a:lnTo>
                    <a:pt x="184" y="382"/>
                  </a:lnTo>
                  <a:lnTo>
                    <a:pt x="186" y="382"/>
                  </a:lnTo>
                  <a:lnTo>
                    <a:pt x="187" y="382"/>
                  </a:lnTo>
                  <a:lnTo>
                    <a:pt x="190" y="383"/>
                  </a:lnTo>
                  <a:lnTo>
                    <a:pt x="190" y="384"/>
                  </a:lnTo>
                  <a:lnTo>
                    <a:pt x="192" y="384"/>
                  </a:lnTo>
                  <a:lnTo>
                    <a:pt x="194" y="386"/>
                  </a:lnTo>
                  <a:lnTo>
                    <a:pt x="194" y="387"/>
                  </a:lnTo>
                  <a:lnTo>
                    <a:pt x="195" y="387"/>
                  </a:lnTo>
                  <a:lnTo>
                    <a:pt x="196" y="388"/>
                  </a:lnTo>
                  <a:lnTo>
                    <a:pt x="197" y="389"/>
                  </a:lnTo>
                  <a:lnTo>
                    <a:pt x="199" y="390"/>
                  </a:lnTo>
                  <a:lnTo>
                    <a:pt x="200" y="391"/>
                  </a:lnTo>
                  <a:lnTo>
                    <a:pt x="200" y="392"/>
                  </a:lnTo>
                  <a:lnTo>
                    <a:pt x="201" y="392"/>
                  </a:lnTo>
                  <a:lnTo>
                    <a:pt x="201" y="393"/>
                  </a:lnTo>
                  <a:lnTo>
                    <a:pt x="201" y="394"/>
                  </a:lnTo>
                  <a:lnTo>
                    <a:pt x="202" y="394"/>
                  </a:lnTo>
                  <a:lnTo>
                    <a:pt x="202" y="395"/>
                  </a:lnTo>
                  <a:lnTo>
                    <a:pt x="203" y="396"/>
                  </a:lnTo>
                  <a:lnTo>
                    <a:pt x="203" y="397"/>
                  </a:lnTo>
                  <a:lnTo>
                    <a:pt x="204" y="398"/>
                  </a:lnTo>
                  <a:lnTo>
                    <a:pt x="204" y="399"/>
                  </a:lnTo>
                  <a:lnTo>
                    <a:pt x="205" y="401"/>
                  </a:lnTo>
                  <a:lnTo>
                    <a:pt x="205" y="402"/>
                  </a:lnTo>
                  <a:lnTo>
                    <a:pt x="206" y="403"/>
                  </a:lnTo>
                  <a:lnTo>
                    <a:pt x="206" y="404"/>
                  </a:lnTo>
                  <a:lnTo>
                    <a:pt x="208" y="404"/>
                  </a:lnTo>
                  <a:lnTo>
                    <a:pt x="208" y="405"/>
                  </a:lnTo>
                  <a:lnTo>
                    <a:pt x="209" y="405"/>
                  </a:lnTo>
                  <a:lnTo>
                    <a:pt x="210" y="405"/>
                  </a:lnTo>
                  <a:lnTo>
                    <a:pt x="210" y="406"/>
                  </a:lnTo>
                  <a:lnTo>
                    <a:pt x="211" y="406"/>
                  </a:lnTo>
                  <a:lnTo>
                    <a:pt x="212" y="406"/>
                  </a:lnTo>
                  <a:lnTo>
                    <a:pt x="213" y="406"/>
                  </a:lnTo>
                  <a:lnTo>
                    <a:pt x="214" y="406"/>
                  </a:lnTo>
                  <a:lnTo>
                    <a:pt x="216" y="406"/>
                  </a:lnTo>
                  <a:lnTo>
                    <a:pt x="216" y="407"/>
                  </a:lnTo>
                  <a:lnTo>
                    <a:pt x="217" y="407"/>
                  </a:lnTo>
                  <a:lnTo>
                    <a:pt x="218" y="407"/>
                  </a:lnTo>
                  <a:lnTo>
                    <a:pt x="219" y="407"/>
                  </a:lnTo>
                  <a:lnTo>
                    <a:pt x="220" y="407"/>
                  </a:lnTo>
                  <a:lnTo>
                    <a:pt x="221" y="407"/>
                  </a:lnTo>
                  <a:lnTo>
                    <a:pt x="222" y="407"/>
                  </a:lnTo>
                  <a:lnTo>
                    <a:pt x="223" y="407"/>
                  </a:lnTo>
                  <a:lnTo>
                    <a:pt x="225" y="407"/>
                  </a:lnTo>
                  <a:lnTo>
                    <a:pt x="226" y="407"/>
                  </a:lnTo>
                  <a:lnTo>
                    <a:pt x="227" y="407"/>
                  </a:lnTo>
                  <a:lnTo>
                    <a:pt x="228" y="407"/>
                  </a:lnTo>
                  <a:lnTo>
                    <a:pt x="229" y="407"/>
                  </a:lnTo>
                  <a:lnTo>
                    <a:pt x="230" y="407"/>
                  </a:lnTo>
                  <a:lnTo>
                    <a:pt x="232" y="407"/>
                  </a:lnTo>
                  <a:lnTo>
                    <a:pt x="234" y="407"/>
                  </a:lnTo>
                  <a:lnTo>
                    <a:pt x="235" y="407"/>
                  </a:lnTo>
                  <a:lnTo>
                    <a:pt x="236" y="407"/>
                  </a:lnTo>
                  <a:lnTo>
                    <a:pt x="237" y="407"/>
                  </a:lnTo>
                  <a:lnTo>
                    <a:pt x="238" y="407"/>
                  </a:lnTo>
                  <a:lnTo>
                    <a:pt x="239" y="407"/>
                  </a:lnTo>
                  <a:lnTo>
                    <a:pt x="240" y="407"/>
                  </a:lnTo>
                  <a:lnTo>
                    <a:pt x="241" y="407"/>
                  </a:lnTo>
                  <a:lnTo>
                    <a:pt x="243" y="407"/>
                  </a:lnTo>
                  <a:lnTo>
                    <a:pt x="244" y="407"/>
                  </a:lnTo>
                  <a:lnTo>
                    <a:pt x="245" y="407"/>
                  </a:lnTo>
                  <a:lnTo>
                    <a:pt x="246" y="407"/>
                  </a:lnTo>
                  <a:lnTo>
                    <a:pt x="247" y="407"/>
                  </a:lnTo>
                  <a:lnTo>
                    <a:pt x="248" y="407"/>
                  </a:lnTo>
                  <a:lnTo>
                    <a:pt x="249" y="407"/>
                  </a:lnTo>
                  <a:lnTo>
                    <a:pt x="250" y="407"/>
                  </a:lnTo>
                  <a:lnTo>
                    <a:pt x="252" y="407"/>
                  </a:lnTo>
                  <a:lnTo>
                    <a:pt x="253" y="407"/>
                  </a:lnTo>
                  <a:lnTo>
                    <a:pt x="254" y="407"/>
                  </a:lnTo>
                  <a:lnTo>
                    <a:pt x="255" y="407"/>
                  </a:lnTo>
                  <a:lnTo>
                    <a:pt x="256" y="407"/>
                  </a:lnTo>
                  <a:lnTo>
                    <a:pt x="257" y="407"/>
                  </a:lnTo>
                  <a:lnTo>
                    <a:pt x="258" y="407"/>
                  </a:lnTo>
                  <a:lnTo>
                    <a:pt x="260" y="407"/>
                  </a:lnTo>
                  <a:lnTo>
                    <a:pt x="262" y="407"/>
                  </a:lnTo>
                  <a:lnTo>
                    <a:pt x="263" y="407"/>
                  </a:lnTo>
                  <a:lnTo>
                    <a:pt x="264" y="407"/>
                  </a:lnTo>
                  <a:lnTo>
                    <a:pt x="265" y="407"/>
                  </a:lnTo>
                  <a:lnTo>
                    <a:pt x="266" y="407"/>
                  </a:lnTo>
                  <a:lnTo>
                    <a:pt x="267" y="407"/>
                  </a:lnTo>
                  <a:lnTo>
                    <a:pt x="269" y="407"/>
                  </a:lnTo>
                  <a:lnTo>
                    <a:pt x="270" y="407"/>
                  </a:lnTo>
                  <a:lnTo>
                    <a:pt x="271" y="407"/>
                  </a:lnTo>
                  <a:lnTo>
                    <a:pt x="272" y="407"/>
                  </a:lnTo>
                  <a:lnTo>
                    <a:pt x="273" y="407"/>
                  </a:lnTo>
                  <a:lnTo>
                    <a:pt x="274" y="406"/>
                  </a:lnTo>
                  <a:lnTo>
                    <a:pt x="275" y="406"/>
                  </a:lnTo>
                  <a:lnTo>
                    <a:pt x="276" y="406"/>
                  </a:lnTo>
                  <a:lnTo>
                    <a:pt x="278" y="406"/>
                  </a:lnTo>
                  <a:lnTo>
                    <a:pt x="279" y="406"/>
                  </a:lnTo>
                  <a:lnTo>
                    <a:pt x="280" y="406"/>
                  </a:lnTo>
                  <a:lnTo>
                    <a:pt x="280" y="405"/>
                  </a:lnTo>
                  <a:lnTo>
                    <a:pt x="281" y="405"/>
                  </a:lnTo>
                  <a:lnTo>
                    <a:pt x="282" y="405"/>
                  </a:lnTo>
                  <a:lnTo>
                    <a:pt x="283" y="404"/>
                  </a:lnTo>
                  <a:lnTo>
                    <a:pt x="284" y="404"/>
                  </a:lnTo>
                  <a:lnTo>
                    <a:pt x="284" y="403"/>
                  </a:lnTo>
                  <a:lnTo>
                    <a:pt x="285" y="403"/>
                  </a:lnTo>
                  <a:lnTo>
                    <a:pt x="285" y="402"/>
                  </a:lnTo>
                  <a:lnTo>
                    <a:pt x="287" y="402"/>
                  </a:lnTo>
                  <a:lnTo>
                    <a:pt x="288" y="402"/>
                  </a:lnTo>
                  <a:lnTo>
                    <a:pt x="288" y="401"/>
                  </a:lnTo>
                  <a:lnTo>
                    <a:pt x="289" y="401"/>
                  </a:lnTo>
                  <a:lnTo>
                    <a:pt x="289" y="399"/>
                  </a:lnTo>
                  <a:lnTo>
                    <a:pt x="290" y="399"/>
                  </a:lnTo>
                  <a:lnTo>
                    <a:pt x="291" y="398"/>
                  </a:lnTo>
                  <a:lnTo>
                    <a:pt x="291" y="397"/>
                  </a:lnTo>
                  <a:lnTo>
                    <a:pt x="292" y="397"/>
                  </a:lnTo>
                  <a:lnTo>
                    <a:pt x="293" y="396"/>
                  </a:lnTo>
                  <a:lnTo>
                    <a:pt x="294" y="395"/>
                  </a:lnTo>
                  <a:lnTo>
                    <a:pt x="296" y="395"/>
                  </a:lnTo>
                  <a:lnTo>
                    <a:pt x="296" y="394"/>
                  </a:lnTo>
                  <a:lnTo>
                    <a:pt x="297" y="394"/>
                  </a:lnTo>
                  <a:lnTo>
                    <a:pt x="298" y="394"/>
                  </a:lnTo>
                  <a:lnTo>
                    <a:pt x="299" y="393"/>
                  </a:lnTo>
                  <a:lnTo>
                    <a:pt x="300" y="393"/>
                  </a:lnTo>
                  <a:lnTo>
                    <a:pt x="301" y="393"/>
                  </a:lnTo>
                  <a:lnTo>
                    <a:pt x="301" y="392"/>
                  </a:lnTo>
                  <a:lnTo>
                    <a:pt x="302" y="392"/>
                  </a:lnTo>
                  <a:lnTo>
                    <a:pt x="304" y="392"/>
                  </a:lnTo>
                  <a:lnTo>
                    <a:pt x="305" y="392"/>
                  </a:lnTo>
                  <a:lnTo>
                    <a:pt x="306" y="392"/>
                  </a:lnTo>
                  <a:lnTo>
                    <a:pt x="307" y="392"/>
                  </a:lnTo>
                  <a:lnTo>
                    <a:pt x="307" y="391"/>
                  </a:lnTo>
                  <a:lnTo>
                    <a:pt x="308" y="391"/>
                  </a:lnTo>
                  <a:lnTo>
                    <a:pt x="309" y="391"/>
                  </a:lnTo>
                  <a:lnTo>
                    <a:pt x="310" y="391"/>
                  </a:lnTo>
                  <a:lnTo>
                    <a:pt x="311" y="391"/>
                  </a:lnTo>
                  <a:lnTo>
                    <a:pt x="313" y="391"/>
                  </a:lnTo>
                  <a:lnTo>
                    <a:pt x="314" y="391"/>
                  </a:lnTo>
                  <a:lnTo>
                    <a:pt x="315" y="391"/>
                  </a:lnTo>
                  <a:lnTo>
                    <a:pt x="316" y="391"/>
                  </a:lnTo>
                  <a:lnTo>
                    <a:pt x="317" y="391"/>
                  </a:lnTo>
                  <a:lnTo>
                    <a:pt x="318" y="391"/>
                  </a:lnTo>
                  <a:lnTo>
                    <a:pt x="319" y="391"/>
                  </a:lnTo>
                  <a:lnTo>
                    <a:pt x="320" y="391"/>
                  </a:lnTo>
                  <a:lnTo>
                    <a:pt x="322" y="391"/>
                  </a:lnTo>
                  <a:lnTo>
                    <a:pt x="323" y="391"/>
                  </a:lnTo>
                  <a:lnTo>
                    <a:pt x="324" y="391"/>
                  </a:lnTo>
                  <a:lnTo>
                    <a:pt x="325" y="391"/>
                  </a:lnTo>
                  <a:lnTo>
                    <a:pt x="326" y="391"/>
                  </a:lnTo>
                  <a:lnTo>
                    <a:pt x="327" y="391"/>
                  </a:lnTo>
                  <a:lnTo>
                    <a:pt x="328" y="391"/>
                  </a:lnTo>
                  <a:lnTo>
                    <a:pt x="329" y="391"/>
                  </a:lnTo>
                  <a:lnTo>
                    <a:pt x="331" y="391"/>
                  </a:lnTo>
                  <a:lnTo>
                    <a:pt x="332" y="391"/>
                  </a:lnTo>
                  <a:lnTo>
                    <a:pt x="332" y="392"/>
                  </a:lnTo>
                  <a:lnTo>
                    <a:pt x="333" y="392"/>
                  </a:lnTo>
                  <a:lnTo>
                    <a:pt x="334" y="392"/>
                  </a:lnTo>
                  <a:lnTo>
                    <a:pt x="335" y="392"/>
                  </a:lnTo>
                  <a:lnTo>
                    <a:pt x="336" y="392"/>
                  </a:lnTo>
                  <a:lnTo>
                    <a:pt x="337" y="393"/>
                  </a:lnTo>
                  <a:lnTo>
                    <a:pt x="338" y="393"/>
                  </a:lnTo>
                  <a:lnTo>
                    <a:pt x="340" y="393"/>
                  </a:lnTo>
                  <a:lnTo>
                    <a:pt x="341" y="393"/>
                  </a:lnTo>
                  <a:lnTo>
                    <a:pt x="342" y="394"/>
                  </a:lnTo>
                  <a:lnTo>
                    <a:pt x="343" y="394"/>
                  </a:lnTo>
                  <a:lnTo>
                    <a:pt x="344" y="394"/>
                  </a:lnTo>
                  <a:lnTo>
                    <a:pt x="344" y="395"/>
                  </a:lnTo>
                  <a:lnTo>
                    <a:pt x="345" y="395"/>
                  </a:lnTo>
                  <a:lnTo>
                    <a:pt x="346" y="395"/>
                  </a:lnTo>
                  <a:lnTo>
                    <a:pt x="348" y="395"/>
                  </a:lnTo>
                  <a:lnTo>
                    <a:pt x="348" y="396"/>
                  </a:lnTo>
                  <a:lnTo>
                    <a:pt x="349" y="396"/>
                  </a:lnTo>
                  <a:lnTo>
                    <a:pt x="349" y="397"/>
                  </a:lnTo>
                  <a:lnTo>
                    <a:pt x="350" y="397"/>
                  </a:lnTo>
                  <a:lnTo>
                    <a:pt x="351" y="398"/>
                  </a:lnTo>
                  <a:lnTo>
                    <a:pt x="352" y="399"/>
                  </a:lnTo>
                  <a:lnTo>
                    <a:pt x="353" y="399"/>
                  </a:lnTo>
                  <a:lnTo>
                    <a:pt x="353" y="401"/>
                  </a:lnTo>
                  <a:lnTo>
                    <a:pt x="354" y="401"/>
                  </a:lnTo>
                  <a:lnTo>
                    <a:pt x="354" y="402"/>
                  </a:lnTo>
                  <a:lnTo>
                    <a:pt x="355" y="402"/>
                  </a:lnTo>
                  <a:lnTo>
                    <a:pt x="355" y="403"/>
                  </a:lnTo>
                  <a:lnTo>
                    <a:pt x="357" y="403"/>
                  </a:lnTo>
                  <a:lnTo>
                    <a:pt x="357" y="404"/>
                  </a:lnTo>
                  <a:lnTo>
                    <a:pt x="358" y="405"/>
                  </a:lnTo>
                  <a:lnTo>
                    <a:pt x="362" y="402"/>
                  </a:lnTo>
                  <a:lnTo>
                    <a:pt x="364" y="399"/>
                  </a:lnTo>
                  <a:lnTo>
                    <a:pt x="368" y="397"/>
                  </a:lnTo>
                  <a:lnTo>
                    <a:pt x="370" y="396"/>
                  </a:lnTo>
                  <a:lnTo>
                    <a:pt x="373" y="394"/>
                  </a:lnTo>
                  <a:lnTo>
                    <a:pt x="377" y="392"/>
                  </a:lnTo>
                  <a:lnTo>
                    <a:pt x="380" y="390"/>
                  </a:lnTo>
                  <a:lnTo>
                    <a:pt x="384" y="388"/>
                  </a:lnTo>
                  <a:lnTo>
                    <a:pt x="387" y="387"/>
                  </a:lnTo>
                  <a:lnTo>
                    <a:pt x="390" y="384"/>
                  </a:lnTo>
                  <a:lnTo>
                    <a:pt x="394" y="382"/>
                  </a:lnTo>
                  <a:lnTo>
                    <a:pt x="398" y="380"/>
                  </a:lnTo>
                  <a:lnTo>
                    <a:pt x="402" y="378"/>
                  </a:lnTo>
                  <a:lnTo>
                    <a:pt x="405" y="376"/>
                  </a:lnTo>
                  <a:lnTo>
                    <a:pt x="410" y="374"/>
                  </a:lnTo>
                  <a:lnTo>
                    <a:pt x="413" y="370"/>
                  </a:lnTo>
                  <a:lnTo>
                    <a:pt x="417" y="368"/>
                  </a:lnTo>
                  <a:lnTo>
                    <a:pt x="421" y="366"/>
                  </a:lnTo>
                  <a:lnTo>
                    <a:pt x="424" y="364"/>
                  </a:lnTo>
                  <a:lnTo>
                    <a:pt x="429" y="362"/>
                  </a:lnTo>
                  <a:lnTo>
                    <a:pt x="432" y="360"/>
                  </a:lnTo>
                  <a:lnTo>
                    <a:pt x="437" y="358"/>
                  </a:lnTo>
                  <a:lnTo>
                    <a:pt x="440" y="355"/>
                  </a:lnTo>
                  <a:lnTo>
                    <a:pt x="443" y="353"/>
                  </a:lnTo>
                  <a:lnTo>
                    <a:pt x="447" y="351"/>
                  </a:lnTo>
                  <a:lnTo>
                    <a:pt x="451" y="349"/>
                  </a:lnTo>
                  <a:lnTo>
                    <a:pt x="455" y="347"/>
                  </a:lnTo>
                  <a:lnTo>
                    <a:pt x="458" y="345"/>
                  </a:lnTo>
                  <a:lnTo>
                    <a:pt x="461" y="343"/>
                  </a:lnTo>
                  <a:lnTo>
                    <a:pt x="465" y="341"/>
                  </a:lnTo>
                  <a:lnTo>
                    <a:pt x="468" y="339"/>
                  </a:lnTo>
                  <a:lnTo>
                    <a:pt x="474" y="335"/>
                  </a:lnTo>
                  <a:lnTo>
                    <a:pt x="477" y="333"/>
                  </a:lnTo>
                  <a:lnTo>
                    <a:pt x="480" y="332"/>
                  </a:lnTo>
                  <a:lnTo>
                    <a:pt x="483" y="330"/>
                  </a:lnTo>
                  <a:lnTo>
                    <a:pt x="485" y="329"/>
                  </a:lnTo>
                  <a:lnTo>
                    <a:pt x="487" y="326"/>
                  </a:lnTo>
                  <a:lnTo>
                    <a:pt x="490" y="325"/>
                  </a:lnTo>
                  <a:lnTo>
                    <a:pt x="492" y="323"/>
                  </a:lnTo>
                  <a:lnTo>
                    <a:pt x="494" y="322"/>
                  </a:lnTo>
                  <a:lnTo>
                    <a:pt x="496" y="321"/>
                  </a:lnTo>
                  <a:lnTo>
                    <a:pt x="499" y="320"/>
                  </a:lnTo>
                  <a:lnTo>
                    <a:pt x="500" y="318"/>
                  </a:lnTo>
                  <a:lnTo>
                    <a:pt x="502" y="317"/>
                  </a:lnTo>
                  <a:lnTo>
                    <a:pt x="503" y="316"/>
                  </a:lnTo>
                  <a:lnTo>
                    <a:pt x="505" y="315"/>
                  </a:lnTo>
                  <a:lnTo>
                    <a:pt x="507" y="314"/>
                  </a:lnTo>
                  <a:lnTo>
                    <a:pt x="509" y="311"/>
                  </a:lnTo>
                  <a:lnTo>
                    <a:pt x="510" y="310"/>
                  </a:lnTo>
                  <a:lnTo>
                    <a:pt x="511" y="309"/>
                  </a:lnTo>
                  <a:lnTo>
                    <a:pt x="512" y="308"/>
                  </a:lnTo>
                  <a:lnTo>
                    <a:pt x="515" y="307"/>
                  </a:lnTo>
                  <a:lnTo>
                    <a:pt x="516" y="306"/>
                  </a:lnTo>
                  <a:lnTo>
                    <a:pt x="517" y="305"/>
                  </a:lnTo>
                  <a:lnTo>
                    <a:pt x="518" y="304"/>
                  </a:lnTo>
                  <a:lnTo>
                    <a:pt x="519" y="303"/>
                  </a:lnTo>
                  <a:lnTo>
                    <a:pt x="521" y="303"/>
                  </a:lnTo>
                  <a:lnTo>
                    <a:pt x="522" y="302"/>
                  </a:lnTo>
                  <a:lnTo>
                    <a:pt x="524" y="301"/>
                  </a:lnTo>
                  <a:lnTo>
                    <a:pt x="525" y="300"/>
                  </a:lnTo>
                  <a:lnTo>
                    <a:pt x="526" y="299"/>
                  </a:lnTo>
                  <a:lnTo>
                    <a:pt x="527" y="297"/>
                  </a:lnTo>
                  <a:lnTo>
                    <a:pt x="529" y="295"/>
                  </a:lnTo>
                  <a:lnTo>
                    <a:pt x="530" y="294"/>
                  </a:lnTo>
                  <a:lnTo>
                    <a:pt x="533" y="293"/>
                  </a:lnTo>
                  <a:lnTo>
                    <a:pt x="534" y="292"/>
                  </a:lnTo>
                  <a:lnTo>
                    <a:pt x="535" y="292"/>
                  </a:lnTo>
                  <a:lnTo>
                    <a:pt x="536" y="291"/>
                  </a:lnTo>
                  <a:lnTo>
                    <a:pt x="537" y="290"/>
                  </a:lnTo>
                  <a:lnTo>
                    <a:pt x="539" y="289"/>
                  </a:lnTo>
                  <a:lnTo>
                    <a:pt x="540" y="288"/>
                  </a:lnTo>
                  <a:lnTo>
                    <a:pt x="542" y="287"/>
                  </a:lnTo>
                  <a:lnTo>
                    <a:pt x="543" y="286"/>
                  </a:lnTo>
                  <a:lnTo>
                    <a:pt x="544" y="285"/>
                  </a:lnTo>
                  <a:lnTo>
                    <a:pt x="546" y="284"/>
                  </a:lnTo>
                  <a:lnTo>
                    <a:pt x="547" y="284"/>
                  </a:lnTo>
                  <a:lnTo>
                    <a:pt x="548" y="281"/>
                  </a:lnTo>
                  <a:lnTo>
                    <a:pt x="551" y="281"/>
                  </a:lnTo>
                  <a:lnTo>
                    <a:pt x="552" y="280"/>
                  </a:lnTo>
                  <a:lnTo>
                    <a:pt x="553" y="279"/>
                  </a:lnTo>
                  <a:lnTo>
                    <a:pt x="555" y="278"/>
                  </a:lnTo>
                  <a:lnTo>
                    <a:pt x="556" y="277"/>
                  </a:lnTo>
                  <a:lnTo>
                    <a:pt x="557" y="276"/>
                  </a:lnTo>
                  <a:lnTo>
                    <a:pt x="560" y="275"/>
                  </a:lnTo>
                  <a:lnTo>
                    <a:pt x="561" y="275"/>
                  </a:lnTo>
                  <a:lnTo>
                    <a:pt x="563" y="274"/>
                  </a:lnTo>
                  <a:lnTo>
                    <a:pt x="564" y="273"/>
                  </a:lnTo>
                  <a:lnTo>
                    <a:pt x="566" y="272"/>
                  </a:lnTo>
                  <a:lnTo>
                    <a:pt x="568" y="271"/>
                  </a:lnTo>
                  <a:lnTo>
                    <a:pt x="570" y="270"/>
                  </a:lnTo>
                  <a:lnTo>
                    <a:pt x="571" y="268"/>
                  </a:lnTo>
                  <a:lnTo>
                    <a:pt x="573" y="268"/>
                  </a:lnTo>
                  <a:lnTo>
                    <a:pt x="575" y="267"/>
                  </a:lnTo>
                  <a:lnTo>
                    <a:pt x="578" y="266"/>
                  </a:lnTo>
                  <a:lnTo>
                    <a:pt x="580" y="265"/>
                  </a:lnTo>
                  <a:lnTo>
                    <a:pt x="581" y="264"/>
                  </a:lnTo>
                  <a:lnTo>
                    <a:pt x="583" y="264"/>
                  </a:lnTo>
                  <a:lnTo>
                    <a:pt x="584" y="264"/>
                  </a:lnTo>
                  <a:lnTo>
                    <a:pt x="587" y="263"/>
                  </a:lnTo>
                  <a:lnTo>
                    <a:pt x="588" y="263"/>
                  </a:lnTo>
                  <a:lnTo>
                    <a:pt x="590" y="262"/>
                  </a:lnTo>
                  <a:lnTo>
                    <a:pt x="591" y="262"/>
                  </a:lnTo>
                  <a:lnTo>
                    <a:pt x="593" y="261"/>
                  </a:lnTo>
                  <a:lnTo>
                    <a:pt x="596" y="261"/>
                  </a:lnTo>
                  <a:lnTo>
                    <a:pt x="597" y="260"/>
                  </a:lnTo>
                  <a:lnTo>
                    <a:pt x="599" y="260"/>
                  </a:lnTo>
                  <a:lnTo>
                    <a:pt x="601" y="259"/>
                  </a:lnTo>
                  <a:lnTo>
                    <a:pt x="604" y="258"/>
                  </a:lnTo>
                  <a:lnTo>
                    <a:pt x="606" y="257"/>
                  </a:lnTo>
                  <a:lnTo>
                    <a:pt x="609" y="256"/>
                  </a:lnTo>
                  <a:lnTo>
                    <a:pt x="612" y="255"/>
                  </a:lnTo>
                  <a:lnTo>
                    <a:pt x="615" y="253"/>
                  </a:lnTo>
                  <a:lnTo>
                    <a:pt x="618" y="251"/>
                  </a:lnTo>
                  <a:lnTo>
                    <a:pt x="622" y="249"/>
                  </a:lnTo>
                  <a:lnTo>
                    <a:pt x="625" y="247"/>
                  </a:lnTo>
                  <a:lnTo>
                    <a:pt x="630" y="245"/>
                  </a:lnTo>
                  <a:lnTo>
                    <a:pt x="633" y="243"/>
                  </a:lnTo>
                  <a:lnTo>
                    <a:pt x="637" y="241"/>
                  </a:lnTo>
                  <a:lnTo>
                    <a:pt x="642" y="237"/>
                  </a:lnTo>
                  <a:lnTo>
                    <a:pt x="648" y="234"/>
                  </a:lnTo>
                  <a:lnTo>
                    <a:pt x="652" y="231"/>
                  </a:lnTo>
                  <a:lnTo>
                    <a:pt x="658" y="228"/>
                  </a:lnTo>
                  <a:lnTo>
                    <a:pt x="663" y="223"/>
                  </a:lnTo>
                  <a:lnTo>
                    <a:pt x="670" y="219"/>
                  </a:lnTo>
                  <a:lnTo>
                    <a:pt x="670" y="218"/>
                  </a:lnTo>
                  <a:lnTo>
                    <a:pt x="670" y="217"/>
                  </a:lnTo>
                  <a:lnTo>
                    <a:pt x="670" y="216"/>
                  </a:lnTo>
                  <a:lnTo>
                    <a:pt x="670" y="215"/>
                  </a:lnTo>
                  <a:lnTo>
                    <a:pt x="670" y="214"/>
                  </a:lnTo>
                  <a:lnTo>
                    <a:pt x="671" y="213"/>
                  </a:lnTo>
                  <a:lnTo>
                    <a:pt x="671" y="212"/>
                  </a:lnTo>
                  <a:lnTo>
                    <a:pt x="671" y="210"/>
                  </a:lnTo>
                  <a:lnTo>
                    <a:pt x="672" y="209"/>
                  </a:lnTo>
                  <a:lnTo>
                    <a:pt x="672" y="208"/>
                  </a:lnTo>
                  <a:lnTo>
                    <a:pt x="672" y="207"/>
                  </a:lnTo>
                  <a:lnTo>
                    <a:pt x="672" y="206"/>
                  </a:lnTo>
                  <a:lnTo>
                    <a:pt x="674" y="206"/>
                  </a:lnTo>
                  <a:lnTo>
                    <a:pt x="674" y="205"/>
                  </a:lnTo>
                  <a:lnTo>
                    <a:pt x="674" y="204"/>
                  </a:lnTo>
                  <a:lnTo>
                    <a:pt x="675" y="204"/>
                  </a:lnTo>
                  <a:lnTo>
                    <a:pt x="675" y="202"/>
                  </a:lnTo>
                  <a:lnTo>
                    <a:pt x="675" y="200"/>
                  </a:lnTo>
                  <a:lnTo>
                    <a:pt x="676" y="200"/>
                  </a:lnTo>
                  <a:lnTo>
                    <a:pt x="676" y="199"/>
                  </a:lnTo>
                  <a:lnTo>
                    <a:pt x="676" y="198"/>
                  </a:lnTo>
                  <a:lnTo>
                    <a:pt x="677" y="197"/>
                  </a:lnTo>
                  <a:lnTo>
                    <a:pt x="677" y="195"/>
                  </a:lnTo>
                  <a:lnTo>
                    <a:pt x="677" y="194"/>
                  </a:lnTo>
                  <a:lnTo>
                    <a:pt x="678" y="193"/>
                  </a:lnTo>
                  <a:lnTo>
                    <a:pt x="678" y="192"/>
                  </a:lnTo>
                  <a:lnTo>
                    <a:pt x="678" y="191"/>
                  </a:lnTo>
                  <a:lnTo>
                    <a:pt x="679" y="190"/>
                  </a:lnTo>
                  <a:lnTo>
                    <a:pt x="679" y="189"/>
                  </a:lnTo>
                  <a:lnTo>
                    <a:pt x="679" y="188"/>
                  </a:lnTo>
                  <a:lnTo>
                    <a:pt x="679" y="187"/>
                  </a:lnTo>
                  <a:lnTo>
                    <a:pt x="680" y="186"/>
                  </a:lnTo>
                  <a:lnTo>
                    <a:pt x="680" y="185"/>
                  </a:lnTo>
                  <a:lnTo>
                    <a:pt x="681" y="183"/>
                  </a:lnTo>
                  <a:lnTo>
                    <a:pt x="681" y="181"/>
                  </a:lnTo>
                  <a:lnTo>
                    <a:pt x="681" y="180"/>
                  </a:lnTo>
                  <a:lnTo>
                    <a:pt x="681" y="179"/>
                  </a:lnTo>
                  <a:lnTo>
                    <a:pt x="681" y="178"/>
                  </a:lnTo>
                  <a:lnTo>
                    <a:pt x="683" y="177"/>
                  </a:lnTo>
                  <a:lnTo>
                    <a:pt x="683" y="176"/>
                  </a:lnTo>
                  <a:lnTo>
                    <a:pt x="683" y="175"/>
                  </a:lnTo>
                  <a:lnTo>
                    <a:pt x="683" y="174"/>
                  </a:lnTo>
                  <a:lnTo>
                    <a:pt x="684" y="173"/>
                  </a:lnTo>
                  <a:lnTo>
                    <a:pt x="684" y="172"/>
                  </a:lnTo>
                  <a:lnTo>
                    <a:pt x="684" y="171"/>
                  </a:lnTo>
                  <a:lnTo>
                    <a:pt x="684" y="170"/>
                  </a:lnTo>
                  <a:lnTo>
                    <a:pt x="684" y="168"/>
                  </a:lnTo>
                  <a:lnTo>
                    <a:pt x="684" y="165"/>
                  </a:lnTo>
                  <a:lnTo>
                    <a:pt x="685" y="164"/>
                  </a:lnTo>
                  <a:lnTo>
                    <a:pt x="685" y="163"/>
                  </a:lnTo>
                  <a:lnTo>
                    <a:pt x="685" y="162"/>
                  </a:lnTo>
                  <a:lnTo>
                    <a:pt x="685" y="161"/>
                  </a:lnTo>
                  <a:lnTo>
                    <a:pt x="685" y="159"/>
                  </a:lnTo>
                  <a:lnTo>
                    <a:pt x="685" y="158"/>
                  </a:lnTo>
                  <a:lnTo>
                    <a:pt x="685" y="157"/>
                  </a:lnTo>
                  <a:lnTo>
                    <a:pt x="685" y="155"/>
                  </a:lnTo>
                  <a:lnTo>
                    <a:pt x="686" y="154"/>
                  </a:lnTo>
                  <a:lnTo>
                    <a:pt x="686" y="152"/>
                  </a:lnTo>
                  <a:lnTo>
                    <a:pt x="686" y="150"/>
                  </a:lnTo>
                  <a:lnTo>
                    <a:pt x="686" y="149"/>
                  </a:lnTo>
                  <a:lnTo>
                    <a:pt x="686" y="148"/>
                  </a:lnTo>
                  <a:lnTo>
                    <a:pt x="686" y="146"/>
                  </a:lnTo>
                  <a:lnTo>
                    <a:pt x="686" y="145"/>
                  </a:lnTo>
                  <a:lnTo>
                    <a:pt x="686" y="144"/>
                  </a:lnTo>
                  <a:lnTo>
                    <a:pt x="686" y="142"/>
                  </a:lnTo>
                  <a:lnTo>
                    <a:pt x="686" y="141"/>
                  </a:lnTo>
                  <a:lnTo>
                    <a:pt x="686" y="139"/>
                  </a:lnTo>
                  <a:lnTo>
                    <a:pt x="686" y="137"/>
                  </a:lnTo>
                  <a:lnTo>
                    <a:pt x="686" y="135"/>
                  </a:lnTo>
                  <a:lnTo>
                    <a:pt x="686" y="134"/>
                  </a:lnTo>
                  <a:lnTo>
                    <a:pt x="686" y="133"/>
                  </a:lnTo>
                  <a:lnTo>
                    <a:pt x="686" y="131"/>
                  </a:lnTo>
                  <a:lnTo>
                    <a:pt x="686" y="129"/>
                  </a:lnTo>
                  <a:lnTo>
                    <a:pt x="686" y="128"/>
                  </a:lnTo>
                  <a:lnTo>
                    <a:pt x="686" y="126"/>
                  </a:lnTo>
                  <a:lnTo>
                    <a:pt x="686" y="125"/>
                  </a:lnTo>
                  <a:lnTo>
                    <a:pt x="686" y="122"/>
                  </a:lnTo>
                  <a:lnTo>
                    <a:pt x="686" y="119"/>
                  </a:lnTo>
                  <a:lnTo>
                    <a:pt x="686" y="117"/>
                  </a:lnTo>
                  <a:lnTo>
                    <a:pt x="686" y="116"/>
                  </a:lnTo>
                  <a:lnTo>
                    <a:pt x="686" y="114"/>
                  </a:lnTo>
                  <a:lnTo>
                    <a:pt x="686" y="112"/>
                  </a:lnTo>
                  <a:lnTo>
                    <a:pt x="686" y="110"/>
                  </a:lnTo>
                  <a:lnTo>
                    <a:pt x="686" y="108"/>
                  </a:lnTo>
                  <a:lnTo>
                    <a:pt x="686" y="106"/>
                  </a:lnTo>
                  <a:lnTo>
                    <a:pt x="686" y="105"/>
                  </a:lnTo>
                  <a:lnTo>
                    <a:pt x="686" y="103"/>
                  </a:lnTo>
                  <a:lnTo>
                    <a:pt x="686" y="101"/>
                  </a:lnTo>
                  <a:lnTo>
                    <a:pt x="686" y="99"/>
                  </a:lnTo>
                  <a:lnTo>
                    <a:pt x="686" y="98"/>
                  </a:lnTo>
                  <a:lnTo>
                    <a:pt x="686" y="96"/>
                  </a:lnTo>
                  <a:lnTo>
                    <a:pt x="686" y="93"/>
                  </a:lnTo>
                  <a:lnTo>
                    <a:pt x="686" y="92"/>
                  </a:lnTo>
                  <a:lnTo>
                    <a:pt x="686" y="90"/>
                  </a:lnTo>
                  <a:lnTo>
                    <a:pt x="686" y="88"/>
                  </a:lnTo>
                  <a:lnTo>
                    <a:pt x="686" y="86"/>
                  </a:lnTo>
                  <a:lnTo>
                    <a:pt x="686" y="85"/>
                  </a:lnTo>
                  <a:lnTo>
                    <a:pt x="686" y="83"/>
                  </a:lnTo>
                  <a:lnTo>
                    <a:pt x="686" y="81"/>
                  </a:lnTo>
                  <a:lnTo>
                    <a:pt x="686" y="79"/>
                  </a:lnTo>
                  <a:lnTo>
                    <a:pt x="686" y="77"/>
                  </a:lnTo>
                  <a:lnTo>
                    <a:pt x="686" y="75"/>
                  </a:lnTo>
                  <a:lnTo>
                    <a:pt x="686" y="74"/>
                  </a:lnTo>
                  <a:lnTo>
                    <a:pt x="686" y="72"/>
                  </a:lnTo>
                  <a:lnTo>
                    <a:pt x="686" y="70"/>
                  </a:lnTo>
                  <a:lnTo>
                    <a:pt x="686" y="69"/>
                  </a:lnTo>
                  <a:lnTo>
                    <a:pt x="686" y="67"/>
                  </a:lnTo>
                  <a:lnTo>
                    <a:pt x="686" y="66"/>
                  </a:lnTo>
                  <a:lnTo>
                    <a:pt x="686" y="62"/>
                  </a:lnTo>
                  <a:lnTo>
                    <a:pt x="686" y="60"/>
                  </a:lnTo>
                  <a:lnTo>
                    <a:pt x="686" y="58"/>
                  </a:lnTo>
                  <a:lnTo>
                    <a:pt x="686" y="57"/>
                  </a:lnTo>
                  <a:lnTo>
                    <a:pt x="686" y="55"/>
                  </a:lnTo>
                  <a:lnTo>
                    <a:pt x="686" y="54"/>
                  </a:lnTo>
                  <a:lnTo>
                    <a:pt x="686" y="52"/>
                  </a:lnTo>
                  <a:lnTo>
                    <a:pt x="686" y="50"/>
                  </a:lnTo>
                  <a:lnTo>
                    <a:pt x="686" y="49"/>
                  </a:lnTo>
                  <a:lnTo>
                    <a:pt x="686" y="47"/>
                  </a:lnTo>
                  <a:lnTo>
                    <a:pt x="686" y="46"/>
                  </a:lnTo>
                  <a:lnTo>
                    <a:pt x="686" y="45"/>
                  </a:lnTo>
                  <a:lnTo>
                    <a:pt x="685" y="43"/>
                  </a:lnTo>
                  <a:lnTo>
                    <a:pt x="685" y="42"/>
                  </a:lnTo>
                  <a:lnTo>
                    <a:pt x="685" y="41"/>
                  </a:lnTo>
                  <a:lnTo>
                    <a:pt x="685" y="39"/>
                  </a:lnTo>
                  <a:lnTo>
                    <a:pt x="685" y="38"/>
                  </a:lnTo>
                  <a:lnTo>
                    <a:pt x="685" y="37"/>
                  </a:lnTo>
                  <a:lnTo>
                    <a:pt x="684" y="35"/>
                  </a:lnTo>
                  <a:lnTo>
                    <a:pt x="684" y="34"/>
                  </a:lnTo>
                  <a:lnTo>
                    <a:pt x="684" y="32"/>
                  </a:lnTo>
                  <a:lnTo>
                    <a:pt x="684" y="30"/>
                  </a:lnTo>
                  <a:lnTo>
                    <a:pt x="683" y="30"/>
                  </a:lnTo>
                  <a:lnTo>
                    <a:pt x="683" y="28"/>
                  </a:lnTo>
                  <a:lnTo>
                    <a:pt x="681" y="27"/>
                  </a:lnTo>
                  <a:lnTo>
                    <a:pt x="681" y="26"/>
                  </a:lnTo>
                  <a:lnTo>
                    <a:pt x="681" y="25"/>
                  </a:lnTo>
                  <a:lnTo>
                    <a:pt x="680" y="24"/>
                  </a:lnTo>
                  <a:lnTo>
                    <a:pt x="679" y="21"/>
                  </a:lnTo>
                  <a:lnTo>
                    <a:pt x="678" y="21"/>
                  </a:lnTo>
                  <a:lnTo>
                    <a:pt x="677" y="21"/>
                  </a:lnTo>
                  <a:lnTo>
                    <a:pt x="677" y="20"/>
                  </a:lnTo>
                  <a:lnTo>
                    <a:pt x="676" y="19"/>
                  </a:lnTo>
                  <a:lnTo>
                    <a:pt x="675" y="19"/>
                  </a:lnTo>
                  <a:lnTo>
                    <a:pt x="674" y="18"/>
                  </a:lnTo>
                  <a:lnTo>
                    <a:pt x="672" y="18"/>
                  </a:lnTo>
                  <a:lnTo>
                    <a:pt x="671" y="17"/>
                  </a:lnTo>
                  <a:lnTo>
                    <a:pt x="670" y="17"/>
                  </a:lnTo>
                  <a:lnTo>
                    <a:pt x="669" y="17"/>
                  </a:lnTo>
                  <a:lnTo>
                    <a:pt x="668" y="17"/>
                  </a:lnTo>
                  <a:lnTo>
                    <a:pt x="667" y="17"/>
                  </a:lnTo>
                  <a:lnTo>
                    <a:pt x="666" y="16"/>
                  </a:lnTo>
                  <a:lnTo>
                    <a:pt x="663" y="16"/>
                  </a:lnTo>
                  <a:lnTo>
                    <a:pt x="661" y="16"/>
                  </a:lnTo>
                  <a:lnTo>
                    <a:pt x="659" y="16"/>
                  </a:lnTo>
                  <a:lnTo>
                    <a:pt x="658" y="16"/>
                  </a:lnTo>
                  <a:lnTo>
                    <a:pt x="657" y="16"/>
                  </a:lnTo>
                  <a:lnTo>
                    <a:pt x="656" y="16"/>
                  </a:lnTo>
                  <a:lnTo>
                    <a:pt x="654" y="16"/>
                  </a:lnTo>
                  <a:lnTo>
                    <a:pt x="653" y="16"/>
                  </a:lnTo>
                  <a:lnTo>
                    <a:pt x="652" y="16"/>
                  </a:lnTo>
                  <a:lnTo>
                    <a:pt x="650" y="16"/>
                  </a:lnTo>
                  <a:lnTo>
                    <a:pt x="649" y="16"/>
                  </a:lnTo>
                  <a:lnTo>
                    <a:pt x="648" y="16"/>
                  </a:lnTo>
                  <a:lnTo>
                    <a:pt x="644" y="15"/>
                  </a:lnTo>
                  <a:lnTo>
                    <a:pt x="643" y="15"/>
                  </a:lnTo>
                  <a:lnTo>
                    <a:pt x="641" y="15"/>
                  </a:lnTo>
                  <a:lnTo>
                    <a:pt x="640" y="15"/>
                  </a:lnTo>
                  <a:lnTo>
                    <a:pt x="639" y="15"/>
                  </a:lnTo>
                  <a:lnTo>
                    <a:pt x="636" y="15"/>
                  </a:lnTo>
                  <a:lnTo>
                    <a:pt x="635" y="15"/>
                  </a:lnTo>
                  <a:lnTo>
                    <a:pt x="634" y="15"/>
                  </a:lnTo>
                  <a:lnTo>
                    <a:pt x="632" y="15"/>
                  </a:lnTo>
                  <a:lnTo>
                    <a:pt x="631" y="15"/>
                  </a:lnTo>
                  <a:lnTo>
                    <a:pt x="628" y="15"/>
                  </a:lnTo>
                  <a:lnTo>
                    <a:pt x="627" y="15"/>
                  </a:lnTo>
                  <a:lnTo>
                    <a:pt x="625" y="15"/>
                  </a:lnTo>
                  <a:lnTo>
                    <a:pt x="624" y="15"/>
                  </a:lnTo>
                  <a:lnTo>
                    <a:pt x="622" y="15"/>
                  </a:lnTo>
                  <a:lnTo>
                    <a:pt x="621" y="15"/>
                  </a:lnTo>
                  <a:lnTo>
                    <a:pt x="618" y="15"/>
                  </a:lnTo>
                  <a:lnTo>
                    <a:pt x="616" y="15"/>
                  </a:lnTo>
                  <a:lnTo>
                    <a:pt x="615" y="15"/>
                  </a:lnTo>
                  <a:lnTo>
                    <a:pt x="613" y="15"/>
                  </a:lnTo>
                  <a:lnTo>
                    <a:pt x="612" y="15"/>
                  </a:lnTo>
                  <a:lnTo>
                    <a:pt x="609" y="15"/>
                  </a:lnTo>
                  <a:lnTo>
                    <a:pt x="607" y="15"/>
                  </a:lnTo>
                  <a:lnTo>
                    <a:pt x="606" y="15"/>
                  </a:lnTo>
                  <a:lnTo>
                    <a:pt x="604" y="14"/>
                  </a:lnTo>
                  <a:lnTo>
                    <a:pt x="603" y="14"/>
                  </a:lnTo>
                  <a:lnTo>
                    <a:pt x="600" y="14"/>
                  </a:lnTo>
                  <a:lnTo>
                    <a:pt x="598" y="14"/>
                  </a:lnTo>
                  <a:lnTo>
                    <a:pt x="596" y="14"/>
                  </a:lnTo>
                  <a:lnTo>
                    <a:pt x="595" y="13"/>
                  </a:lnTo>
                  <a:lnTo>
                    <a:pt x="592" y="13"/>
                  </a:lnTo>
                  <a:lnTo>
                    <a:pt x="589" y="13"/>
                  </a:lnTo>
                  <a:lnTo>
                    <a:pt x="587" y="13"/>
                  </a:lnTo>
                  <a:lnTo>
                    <a:pt x="584" y="12"/>
                  </a:lnTo>
                  <a:lnTo>
                    <a:pt x="582" y="12"/>
                  </a:lnTo>
                  <a:lnTo>
                    <a:pt x="580" y="11"/>
                  </a:lnTo>
                  <a:lnTo>
                    <a:pt x="578" y="11"/>
                  </a:lnTo>
                  <a:lnTo>
                    <a:pt x="577" y="11"/>
                  </a:lnTo>
                  <a:lnTo>
                    <a:pt x="574" y="11"/>
                  </a:lnTo>
                  <a:lnTo>
                    <a:pt x="572" y="10"/>
                  </a:lnTo>
                  <a:lnTo>
                    <a:pt x="570" y="10"/>
                  </a:lnTo>
                  <a:lnTo>
                    <a:pt x="568" y="10"/>
                  </a:lnTo>
                  <a:lnTo>
                    <a:pt x="566" y="9"/>
                  </a:lnTo>
                  <a:lnTo>
                    <a:pt x="564" y="9"/>
                  </a:lnTo>
                  <a:lnTo>
                    <a:pt x="562" y="9"/>
                  </a:lnTo>
                  <a:lnTo>
                    <a:pt x="560" y="8"/>
                  </a:lnTo>
                  <a:lnTo>
                    <a:pt x="557" y="8"/>
                  </a:lnTo>
                  <a:lnTo>
                    <a:pt x="555" y="6"/>
                  </a:lnTo>
                  <a:lnTo>
                    <a:pt x="553" y="6"/>
                  </a:lnTo>
                  <a:lnTo>
                    <a:pt x="552" y="6"/>
                  </a:lnTo>
                  <a:lnTo>
                    <a:pt x="549" y="6"/>
                  </a:lnTo>
                  <a:lnTo>
                    <a:pt x="547" y="5"/>
                  </a:lnTo>
                  <a:lnTo>
                    <a:pt x="545" y="5"/>
                  </a:lnTo>
                  <a:lnTo>
                    <a:pt x="543" y="4"/>
                  </a:lnTo>
                  <a:lnTo>
                    <a:pt x="542" y="4"/>
                  </a:lnTo>
                  <a:lnTo>
                    <a:pt x="539" y="4"/>
                  </a:lnTo>
                  <a:lnTo>
                    <a:pt x="537" y="4"/>
                  </a:lnTo>
                  <a:lnTo>
                    <a:pt x="535" y="3"/>
                  </a:lnTo>
                  <a:lnTo>
                    <a:pt x="533" y="3"/>
                  </a:lnTo>
                  <a:lnTo>
                    <a:pt x="530" y="3"/>
                  </a:lnTo>
                  <a:lnTo>
                    <a:pt x="529" y="2"/>
                  </a:lnTo>
                  <a:lnTo>
                    <a:pt x="527" y="2"/>
                  </a:lnTo>
                  <a:lnTo>
                    <a:pt x="524" y="2"/>
                  </a:lnTo>
                  <a:lnTo>
                    <a:pt x="521" y="2"/>
                  </a:lnTo>
                  <a:lnTo>
                    <a:pt x="519" y="2"/>
                  </a:lnTo>
                  <a:lnTo>
                    <a:pt x="517" y="1"/>
                  </a:lnTo>
                  <a:lnTo>
                    <a:pt x="516" y="1"/>
                  </a:lnTo>
                  <a:lnTo>
                    <a:pt x="513" y="1"/>
                  </a:lnTo>
                  <a:lnTo>
                    <a:pt x="511" y="1"/>
                  </a:lnTo>
                  <a:lnTo>
                    <a:pt x="510" y="1"/>
                  </a:lnTo>
                  <a:lnTo>
                    <a:pt x="508" y="1"/>
                  </a:lnTo>
                  <a:lnTo>
                    <a:pt x="505" y="0"/>
                  </a:lnTo>
                  <a:lnTo>
                    <a:pt x="503" y="0"/>
                  </a:lnTo>
                  <a:lnTo>
                    <a:pt x="502" y="0"/>
                  </a:lnTo>
                  <a:lnTo>
                    <a:pt x="500" y="0"/>
                  </a:lnTo>
                  <a:lnTo>
                    <a:pt x="499" y="0"/>
                  </a:lnTo>
                  <a:lnTo>
                    <a:pt x="496" y="0"/>
                  </a:lnTo>
                  <a:lnTo>
                    <a:pt x="494" y="0"/>
                  </a:lnTo>
                  <a:lnTo>
                    <a:pt x="493" y="0"/>
                  </a:lnTo>
                  <a:lnTo>
                    <a:pt x="491" y="0"/>
                  </a:lnTo>
                  <a:lnTo>
                    <a:pt x="490" y="0"/>
                  </a:lnTo>
                  <a:lnTo>
                    <a:pt x="487" y="0"/>
                  </a:lnTo>
                  <a:lnTo>
                    <a:pt x="485" y="1"/>
                  </a:lnTo>
                  <a:lnTo>
                    <a:pt x="484" y="1"/>
                  </a:lnTo>
                  <a:lnTo>
                    <a:pt x="482" y="1"/>
                  </a:lnTo>
                  <a:lnTo>
                    <a:pt x="481" y="1"/>
                  </a:lnTo>
                  <a:lnTo>
                    <a:pt x="478" y="1"/>
                  </a:lnTo>
                  <a:lnTo>
                    <a:pt x="476" y="1"/>
                  </a:lnTo>
                  <a:lnTo>
                    <a:pt x="475" y="2"/>
                  </a:lnTo>
                  <a:lnTo>
                    <a:pt x="473" y="2"/>
                  </a:lnTo>
                  <a:lnTo>
                    <a:pt x="472" y="2"/>
                  </a:lnTo>
                  <a:lnTo>
                    <a:pt x="469" y="2"/>
                  </a:lnTo>
                  <a:lnTo>
                    <a:pt x="468" y="2"/>
                  </a:lnTo>
                  <a:lnTo>
                    <a:pt x="465" y="3"/>
                  </a:lnTo>
                  <a:lnTo>
                    <a:pt x="463" y="3"/>
                  </a:lnTo>
                  <a:lnTo>
                    <a:pt x="460" y="3"/>
                  </a:lnTo>
                  <a:lnTo>
                    <a:pt x="459" y="4"/>
                  </a:lnTo>
                  <a:lnTo>
                    <a:pt x="457" y="4"/>
                  </a:lnTo>
                  <a:lnTo>
                    <a:pt x="456" y="4"/>
                  </a:lnTo>
                  <a:lnTo>
                    <a:pt x="454" y="4"/>
                  </a:lnTo>
                  <a:lnTo>
                    <a:pt x="451" y="5"/>
                  </a:lnTo>
                  <a:lnTo>
                    <a:pt x="450" y="5"/>
                  </a:lnTo>
                  <a:lnTo>
                    <a:pt x="448" y="6"/>
                  </a:lnTo>
                  <a:lnTo>
                    <a:pt x="447" y="6"/>
                  </a:lnTo>
                  <a:lnTo>
                    <a:pt x="445" y="6"/>
                  </a:lnTo>
                  <a:lnTo>
                    <a:pt x="443" y="8"/>
                  </a:lnTo>
                  <a:lnTo>
                    <a:pt x="441" y="8"/>
                  </a:lnTo>
                  <a:lnTo>
                    <a:pt x="440" y="9"/>
                  </a:lnTo>
                  <a:lnTo>
                    <a:pt x="438" y="9"/>
                  </a:lnTo>
                  <a:lnTo>
                    <a:pt x="437" y="9"/>
                  </a:lnTo>
                  <a:lnTo>
                    <a:pt x="434" y="10"/>
                  </a:lnTo>
                  <a:lnTo>
                    <a:pt x="433" y="10"/>
                  </a:lnTo>
                  <a:lnTo>
                    <a:pt x="431" y="11"/>
                  </a:lnTo>
                  <a:lnTo>
                    <a:pt x="430" y="11"/>
                  </a:lnTo>
                  <a:lnTo>
                    <a:pt x="429" y="11"/>
                  </a:lnTo>
                  <a:lnTo>
                    <a:pt x="426" y="12"/>
                  </a:lnTo>
                  <a:lnTo>
                    <a:pt x="424" y="13"/>
                  </a:lnTo>
                  <a:lnTo>
                    <a:pt x="423" y="13"/>
                  </a:lnTo>
                  <a:lnTo>
                    <a:pt x="422" y="13"/>
                  </a:lnTo>
                  <a:lnTo>
                    <a:pt x="420" y="14"/>
                  </a:lnTo>
                  <a:lnTo>
                    <a:pt x="419" y="14"/>
                  </a:lnTo>
                  <a:lnTo>
                    <a:pt x="417" y="15"/>
                  </a:lnTo>
                  <a:lnTo>
                    <a:pt x="415" y="15"/>
                  </a:lnTo>
                  <a:lnTo>
                    <a:pt x="414" y="16"/>
                  </a:lnTo>
                  <a:lnTo>
                    <a:pt x="411" y="17"/>
                  </a:lnTo>
                  <a:lnTo>
                    <a:pt x="410" y="17"/>
                  </a:lnTo>
                  <a:lnTo>
                    <a:pt x="408" y="17"/>
                  </a:lnTo>
                  <a:lnTo>
                    <a:pt x="407" y="18"/>
                  </a:lnTo>
                  <a:lnTo>
                    <a:pt x="406" y="18"/>
                  </a:lnTo>
                  <a:lnTo>
                    <a:pt x="405" y="19"/>
                  </a:lnTo>
                  <a:lnTo>
                    <a:pt x="404" y="19"/>
                  </a:lnTo>
                  <a:lnTo>
                    <a:pt x="402" y="19"/>
                  </a:lnTo>
                  <a:lnTo>
                    <a:pt x="401" y="20"/>
                  </a:lnTo>
                  <a:lnTo>
                    <a:pt x="399" y="20"/>
                  </a:lnTo>
                  <a:lnTo>
                    <a:pt x="398" y="21"/>
                  </a:lnTo>
                  <a:lnTo>
                    <a:pt x="397" y="21"/>
                  </a:lnTo>
                  <a:lnTo>
                    <a:pt x="396" y="21"/>
                  </a:lnTo>
                  <a:lnTo>
                    <a:pt x="395" y="23"/>
                  </a:lnTo>
                  <a:lnTo>
                    <a:pt x="393" y="23"/>
                  </a:lnTo>
                  <a:lnTo>
                    <a:pt x="392" y="23"/>
                  </a:lnTo>
                  <a:lnTo>
                    <a:pt x="390" y="24"/>
                  </a:lnTo>
                  <a:lnTo>
                    <a:pt x="389" y="24"/>
                  </a:lnTo>
                  <a:lnTo>
                    <a:pt x="388" y="24"/>
                  </a:lnTo>
                  <a:lnTo>
                    <a:pt x="387" y="24"/>
                  </a:lnTo>
                  <a:lnTo>
                    <a:pt x="386" y="24"/>
                  </a:lnTo>
                  <a:lnTo>
                    <a:pt x="384" y="25"/>
                  </a:lnTo>
                  <a:lnTo>
                    <a:pt x="382" y="25"/>
                  </a:lnTo>
                  <a:lnTo>
                    <a:pt x="381" y="25"/>
                  </a:lnTo>
                  <a:lnTo>
                    <a:pt x="379" y="25"/>
                  </a:lnTo>
                  <a:lnTo>
                    <a:pt x="378" y="25"/>
                  </a:lnTo>
                  <a:lnTo>
                    <a:pt x="377" y="25"/>
                  </a:lnTo>
                  <a:lnTo>
                    <a:pt x="375" y="25"/>
                  </a:lnTo>
                  <a:lnTo>
                    <a:pt x="373" y="25"/>
                  </a:lnTo>
                  <a:lnTo>
                    <a:pt x="372" y="25"/>
                  </a:lnTo>
                  <a:lnTo>
                    <a:pt x="370" y="25"/>
                  </a:lnTo>
                  <a:lnTo>
                    <a:pt x="367" y="25"/>
                  </a:lnTo>
                  <a:lnTo>
                    <a:pt x="366" y="24"/>
                  </a:lnTo>
                  <a:lnTo>
                    <a:pt x="363" y="24"/>
                  </a:lnTo>
                  <a:lnTo>
                    <a:pt x="361" y="24"/>
                  </a:lnTo>
                  <a:lnTo>
                    <a:pt x="360" y="24"/>
                  </a:lnTo>
                  <a:lnTo>
                    <a:pt x="358" y="24"/>
                  </a:lnTo>
                  <a:lnTo>
                    <a:pt x="357" y="23"/>
                  </a:lnTo>
                  <a:lnTo>
                    <a:pt x="354" y="23"/>
                  </a:lnTo>
                  <a:lnTo>
                    <a:pt x="352" y="21"/>
                  </a:lnTo>
                  <a:lnTo>
                    <a:pt x="350" y="21"/>
                  </a:lnTo>
                  <a:lnTo>
                    <a:pt x="348" y="21"/>
                  </a:lnTo>
                  <a:lnTo>
                    <a:pt x="345" y="21"/>
                  </a:lnTo>
                  <a:lnTo>
                    <a:pt x="343" y="20"/>
                  </a:lnTo>
                  <a:lnTo>
                    <a:pt x="341" y="20"/>
                  </a:lnTo>
                  <a:lnTo>
                    <a:pt x="338" y="19"/>
                  </a:lnTo>
                  <a:lnTo>
                    <a:pt x="335" y="19"/>
                  </a:lnTo>
                  <a:lnTo>
                    <a:pt x="333" y="19"/>
                  </a:lnTo>
                  <a:lnTo>
                    <a:pt x="329" y="18"/>
                  </a:lnTo>
                  <a:lnTo>
                    <a:pt x="327" y="18"/>
                  </a:lnTo>
                  <a:lnTo>
                    <a:pt x="324" y="17"/>
                  </a:lnTo>
                  <a:lnTo>
                    <a:pt x="320" y="17"/>
                  </a:lnTo>
                  <a:lnTo>
                    <a:pt x="318" y="17"/>
                  </a:lnTo>
                  <a:lnTo>
                    <a:pt x="315" y="17"/>
                  </a:lnTo>
                  <a:lnTo>
                    <a:pt x="311" y="17"/>
                  </a:lnTo>
                  <a:lnTo>
                    <a:pt x="307" y="16"/>
                  </a:lnTo>
                  <a:lnTo>
                    <a:pt x="304" y="16"/>
                  </a:lnTo>
                  <a:lnTo>
                    <a:pt x="300" y="16"/>
                  </a:lnTo>
                  <a:lnTo>
                    <a:pt x="296" y="16"/>
                  </a:lnTo>
                  <a:lnTo>
                    <a:pt x="292" y="16"/>
                  </a:lnTo>
                  <a:lnTo>
                    <a:pt x="288" y="16"/>
                  </a:lnTo>
                  <a:lnTo>
                    <a:pt x="284" y="16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71" name="Freeform 35"/>
            <p:cNvSpPr>
              <a:spLocks/>
            </p:cNvSpPr>
            <p:nvPr/>
          </p:nvSpPr>
          <p:spPr bwMode="auto">
            <a:xfrm>
              <a:off x="2662" y="2563"/>
              <a:ext cx="947" cy="787"/>
            </a:xfrm>
            <a:custGeom>
              <a:avLst/>
              <a:gdLst/>
              <a:ahLst/>
              <a:cxnLst>
                <a:cxn ang="0">
                  <a:pos x="245" y="57"/>
                </a:cxn>
                <a:cxn ang="0">
                  <a:pos x="219" y="77"/>
                </a:cxn>
                <a:cxn ang="0">
                  <a:pos x="189" y="71"/>
                </a:cxn>
                <a:cxn ang="0">
                  <a:pos x="151" y="67"/>
                </a:cxn>
                <a:cxn ang="0">
                  <a:pos x="106" y="66"/>
                </a:cxn>
                <a:cxn ang="0">
                  <a:pos x="88" y="43"/>
                </a:cxn>
                <a:cxn ang="0">
                  <a:pos x="58" y="64"/>
                </a:cxn>
                <a:cxn ang="0">
                  <a:pos x="36" y="107"/>
                </a:cxn>
                <a:cxn ang="0">
                  <a:pos x="17" y="156"/>
                </a:cxn>
                <a:cxn ang="0">
                  <a:pos x="18" y="222"/>
                </a:cxn>
                <a:cxn ang="0">
                  <a:pos x="0" y="298"/>
                </a:cxn>
                <a:cxn ang="0">
                  <a:pos x="23" y="348"/>
                </a:cxn>
                <a:cxn ang="0">
                  <a:pos x="60" y="374"/>
                </a:cxn>
                <a:cxn ang="0">
                  <a:pos x="92" y="379"/>
                </a:cxn>
                <a:cxn ang="0">
                  <a:pos x="113" y="419"/>
                </a:cxn>
                <a:cxn ang="0">
                  <a:pos x="139" y="439"/>
                </a:cxn>
                <a:cxn ang="0">
                  <a:pos x="153" y="476"/>
                </a:cxn>
                <a:cxn ang="0">
                  <a:pos x="187" y="486"/>
                </a:cxn>
                <a:cxn ang="0">
                  <a:pos x="202" y="517"/>
                </a:cxn>
                <a:cxn ang="0">
                  <a:pos x="166" y="571"/>
                </a:cxn>
                <a:cxn ang="0">
                  <a:pos x="135" y="597"/>
                </a:cxn>
                <a:cxn ang="0">
                  <a:pos x="141" y="626"/>
                </a:cxn>
                <a:cxn ang="0">
                  <a:pos x="179" y="652"/>
                </a:cxn>
                <a:cxn ang="0">
                  <a:pos x="235" y="672"/>
                </a:cxn>
                <a:cxn ang="0">
                  <a:pos x="251" y="706"/>
                </a:cxn>
                <a:cxn ang="0">
                  <a:pos x="334" y="729"/>
                </a:cxn>
                <a:cxn ang="0">
                  <a:pos x="407" y="713"/>
                </a:cxn>
                <a:cxn ang="0">
                  <a:pos x="502" y="708"/>
                </a:cxn>
                <a:cxn ang="0">
                  <a:pos x="602" y="720"/>
                </a:cxn>
                <a:cxn ang="0">
                  <a:pos x="652" y="742"/>
                </a:cxn>
                <a:cxn ang="0">
                  <a:pos x="653" y="827"/>
                </a:cxn>
                <a:cxn ang="0">
                  <a:pos x="645" y="896"/>
                </a:cxn>
                <a:cxn ang="0">
                  <a:pos x="657" y="921"/>
                </a:cxn>
                <a:cxn ang="0">
                  <a:pos x="720" y="879"/>
                </a:cxn>
                <a:cxn ang="0">
                  <a:pos x="751" y="862"/>
                </a:cxn>
                <a:cxn ang="0">
                  <a:pos x="797" y="849"/>
                </a:cxn>
                <a:cxn ang="0">
                  <a:pos x="843" y="845"/>
                </a:cxn>
                <a:cxn ang="0">
                  <a:pos x="847" y="821"/>
                </a:cxn>
                <a:cxn ang="0">
                  <a:pos x="860" y="746"/>
                </a:cxn>
                <a:cxn ang="0">
                  <a:pos x="885" y="670"/>
                </a:cxn>
                <a:cxn ang="0">
                  <a:pos x="883" y="614"/>
                </a:cxn>
                <a:cxn ang="0">
                  <a:pos x="854" y="564"/>
                </a:cxn>
                <a:cxn ang="0">
                  <a:pos x="879" y="486"/>
                </a:cxn>
                <a:cxn ang="0">
                  <a:pos x="921" y="415"/>
                </a:cxn>
                <a:cxn ang="0">
                  <a:pos x="978" y="379"/>
                </a:cxn>
                <a:cxn ang="0">
                  <a:pos x="1019" y="357"/>
                </a:cxn>
                <a:cxn ang="0">
                  <a:pos x="1041" y="315"/>
                </a:cxn>
                <a:cxn ang="0">
                  <a:pos x="1073" y="266"/>
                </a:cxn>
                <a:cxn ang="0">
                  <a:pos x="1117" y="237"/>
                </a:cxn>
                <a:cxn ang="0">
                  <a:pos x="1070" y="207"/>
                </a:cxn>
                <a:cxn ang="0">
                  <a:pos x="1026" y="174"/>
                </a:cxn>
                <a:cxn ang="0">
                  <a:pos x="988" y="157"/>
                </a:cxn>
                <a:cxn ang="0">
                  <a:pos x="939" y="168"/>
                </a:cxn>
                <a:cxn ang="0">
                  <a:pos x="876" y="160"/>
                </a:cxn>
                <a:cxn ang="0">
                  <a:pos x="814" y="129"/>
                </a:cxn>
                <a:cxn ang="0">
                  <a:pos x="762" y="116"/>
                </a:cxn>
                <a:cxn ang="0">
                  <a:pos x="702" y="104"/>
                </a:cxn>
                <a:cxn ang="0">
                  <a:pos x="639" y="69"/>
                </a:cxn>
                <a:cxn ang="0">
                  <a:pos x="561" y="70"/>
                </a:cxn>
                <a:cxn ang="0">
                  <a:pos x="483" y="35"/>
                </a:cxn>
                <a:cxn ang="0">
                  <a:pos x="432" y="18"/>
                </a:cxn>
                <a:cxn ang="0">
                  <a:pos x="371" y="6"/>
                </a:cxn>
              </a:cxnLst>
              <a:rect l="0" t="0" r="r" b="b"/>
              <a:pathLst>
                <a:path w="1133" h="927">
                  <a:moveTo>
                    <a:pt x="263" y="0"/>
                  </a:moveTo>
                  <a:lnTo>
                    <a:pt x="263" y="6"/>
                  </a:lnTo>
                  <a:lnTo>
                    <a:pt x="263" y="11"/>
                  </a:lnTo>
                  <a:lnTo>
                    <a:pt x="262" y="15"/>
                  </a:lnTo>
                  <a:lnTo>
                    <a:pt x="262" y="19"/>
                  </a:lnTo>
                  <a:lnTo>
                    <a:pt x="260" y="24"/>
                  </a:lnTo>
                  <a:lnTo>
                    <a:pt x="259" y="27"/>
                  </a:lnTo>
                  <a:lnTo>
                    <a:pt x="258" y="30"/>
                  </a:lnTo>
                  <a:lnTo>
                    <a:pt x="258" y="31"/>
                  </a:lnTo>
                  <a:lnTo>
                    <a:pt x="257" y="32"/>
                  </a:lnTo>
                  <a:lnTo>
                    <a:pt x="256" y="34"/>
                  </a:lnTo>
                  <a:lnTo>
                    <a:pt x="255" y="37"/>
                  </a:lnTo>
                  <a:lnTo>
                    <a:pt x="254" y="39"/>
                  </a:lnTo>
                  <a:lnTo>
                    <a:pt x="253" y="41"/>
                  </a:lnTo>
                  <a:lnTo>
                    <a:pt x="251" y="42"/>
                  </a:lnTo>
                  <a:lnTo>
                    <a:pt x="250" y="43"/>
                  </a:lnTo>
                  <a:lnTo>
                    <a:pt x="250" y="45"/>
                  </a:lnTo>
                  <a:lnTo>
                    <a:pt x="249" y="45"/>
                  </a:lnTo>
                  <a:lnTo>
                    <a:pt x="249" y="46"/>
                  </a:lnTo>
                  <a:lnTo>
                    <a:pt x="249" y="47"/>
                  </a:lnTo>
                  <a:lnTo>
                    <a:pt x="249" y="48"/>
                  </a:lnTo>
                  <a:lnTo>
                    <a:pt x="248" y="49"/>
                  </a:lnTo>
                  <a:lnTo>
                    <a:pt x="248" y="50"/>
                  </a:lnTo>
                  <a:lnTo>
                    <a:pt x="247" y="52"/>
                  </a:lnTo>
                  <a:lnTo>
                    <a:pt x="247" y="53"/>
                  </a:lnTo>
                  <a:lnTo>
                    <a:pt x="246" y="54"/>
                  </a:lnTo>
                  <a:lnTo>
                    <a:pt x="246" y="55"/>
                  </a:lnTo>
                  <a:lnTo>
                    <a:pt x="245" y="56"/>
                  </a:lnTo>
                  <a:lnTo>
                    <a:pt x="245" y="57"/>
                  </a:lnTo>
                  <a:lnTo>
                    <a:pt x="244" y="58"/>
                  </a:lnTo>
                  <a:lnTo>
                    <a:pt x="242" y="59"/>
                  </a:lnTo>
                  <a:lnTo>
                    <a:pt x="242" y="60"/>
                  </a:lnTo>
                  <a:lnTo>
                    <a:pt x="241" y="61"/>
                  </a:lnTo>
                  <a:lnTo>
                    <a:pt x="240" y="62"/>
                  </a:lnTo>
                  <a:lnTo>
                    <a:pt x="240" y="63"/>
                  </a:lnTo>
                  <a:lnTo>
                    <a:pt x="239" y="64"/>
                  </a:lnTo>
                  <a:lnTo>
                    <a:pt x="238" y="64"/>
                  </a:lnTo>
                  <a:lnTo>
                    <a:pt x="238" y="66"/>
                  </a:lnTo>
                  <a:lnTo>
                    <a:pt x="237" y="67"/>
                  </a:lnTo>
                  <a:lnTo>
                    <a:pt x="236" y="68"/>
                  </a:lnTo>
                  <a:lnTo>
                    <a:pt x="236" y="69"/>
                  </a:lnTo>
                  <a:lnTo>
                    <a:pt x="235" y="70"/>
                  </a:lnTo>
                  <a:lnTo>
                    <a:pt x="233" y="71"/>
                  </a:lnTo>
                  <a:lnTo>
                    <a:pt x="232" y="72"/>
                  </a:lnTo>
                  <a:lnTo>
                    <a:pt x="231" y="73"/>
                  </a:lnTo>
                  <a:lnTo>
                    <a:pt x="230" y="73"/>
                  </a:lnTo>
                  <a:lnTo>
                    <a:pt x="229" y="74"/>
                  </a:lnTo>
                  <a:lnTo>
                    <a:pt x="229" y="75"/>
                  </a:lnTo>
                  <a:lnTo>
                    <a:pt x="228" y="75"/>
                  </a:lnTo>
                  <a:lnTo>
                    <a:pt x="227" y="75"/>
                  </a:lnTo>
                  <a:lnTo>
                    <a:pt x="227" y="76"/>
                  </a:lnTo>
                  <a:lnTo>
                    <a:pt x="225" y="76"/>
                  </a:lnTo>
                  <a:lnTo>
                    <a:pt x="224" y="76"/>
                  </a:lnTo>
                  <a:lnTo>
                    <a:pt x="223" y="77"/>
                  </a:lnTo>
                  <a:lnTo>
                    <a:pt x="222" y="77"/>
                  </a:lnTo>
                  <a:lnTo>
                    <a:pt x="221" y="77"/>
                  </a:lnTo>
                  <a:lnTo>
                    <a:pt x="220" y="77"/>
                  </a:lnTo>
                  <a:lnTo>
                    <a:pt x="219" y="77"/>
                  </a:lnTo>
                  <a:lnTo>
                    <a:pt x="218" y="78"/>
                  </a:lnTo>
                  <a:lnTo>
                    <a:pt x="215" y="78"/>
                  </a:lnTo>
                  <a:lnTo>
                    <a:pt x="214" y="78"/>
                  </a:lnTo>
                  <a:lnTo>
                    <a:pt x="213" y="78"/>
                  </a:lnTo>
                  <a:lnTo>
                    <a:pt x="212" y="78"/>
                  </a:lnTo>
                  <a:lnTo>
                    <a:pt x="211" y="78"/>
                  </a:lnTo>
                  <a:lnTo>
                    <a:pt x="210" y="78"/>
                  </a:lnTo>
                  <a:lnTo>
                    <a:pt x="209" y="78"/>
                  </a:lnTo>
                  <a:lnTo>
                    <a:pt x="207" y="78"/>
                  </a:lnTo>
                  <a:lnTo>
                    <a:pt x="206" y="78"/>
                  </a:lnTo>
                  <a:lnTo>
                    <a:pt x="205" y="78"/>
                  </a:lnTo>
                  <a:lnTo>
                    <a:pt x="204" y="78"/>
                  </a:lnTo>
                  <a:lnTo>
                    <a:pt x="203" y="78"/>
                  </a:lnTo>
                  <a:lnTo>
                    <a:pt x="202" y="78"/>
                  </a:lnTo>
                  <a:lnTo>
                    <a:pt x="201" y="78"/>
                  </a:lnTo>
                  <a:lnTo>
                    <a:pt x="200" y="78"/>
                  </a:lnTo>
                  <a:lnTo>
                    <a:pt x="200" y="77"/>
                  </a:lnTo>
                  <a:lnTo>
                    <a:pt x="198" y="77"/>
                  </a:lnTo>
                  <a:lnTo>
                    <a:pt x="197" y="77"/>
                  </a:lnTo>
                  <a:lnTo>
                    <a:pt x="196" y="77"/>
                  </a:lnTo>
                  <a:lnTo>
                    <a:pt x="196" y="76"/>
                  </a:lnTo>
                  <a:lnTo>
                    <a:pt x="195" y="76"/>
                  </a:lnTo>
                  <a:lnTo>
                    <a:pt x="194" y="75"/>
                  </a:lnTo>
                  <a:lnTo>
                    <a:pt x="193" y="75"/>
                  </a:lnTo>
                  <a:lnTo>
                    <a:pt x="192" y="74"/>
                  </a:lnTo>
                  <a:lnTo>
                    <a:pt x="192" y="73"/>
                  </a:lnTo>
                  <a:lnTo>
                    <a:pt x="191" y="73"/>
                  </a:lnTo>
                  <a:lnTo>
                    <a:pt x="189" y="72"/>
                  </a:lnTo>
                  <a:lnTo>
                    <a:pt x="189" y="71"/>
                  </a:lnTo>
                  <a:lnTo>
                    <a:pt x="188" y="71"/>
                  </a:lnTo>
                  <a:lnTo>
                    <a:pt x="187" y="70"/>
                  </a:lnTo>
                  <a:lnTo>
                    <a:pt x="186" y="69"/>
                  </a:lnTo>
                  <a:lnTo>
                    <a:pt x="185" y="68"/>
                  </a:lnTo>
                  <a:lnTo>
                    <a:pt x="184" y="67"/>
                  </a:lnTo>
                  <a:lnTo>
                    <a:pt x="183" y="67"/>
                  </a:lnTo>
                  <a:lnTo>
                    <a:pt x="182" y="67"/>
                  </a:lnTo>
                  <a:lnTo>
                    <a:pt x="182" y="66"/>
                  </a:lnTo>
                  <a:lnTo>
                    <a:pt x="180" y="66"/>
                  </a:lnTo>
                  <a:lnTo>
                    <a:pt x="179" y="64"/>
                  </a:lnTo>
                  <a:lnTo>
                    <a:pt x="178" y="64"/>
                  </a:lnTo>
                  <a:lnTo>
                    <a:pt x="177" y="64"/>
                  </a:lnTo>
                  <a:lnTo>
                    <a:pt x="176" y="64"/>
                  </a:lnTo>
                  <a:lnTo>
                    <a:pt x="175" y="64"/>
                  </a:lnTo>
                  <a:lnTo>
                    <a:pt x="174" y="63"/>
                  </a:lnTo>
                  <a:lnTo>
                    <a:pt x="173" y="63"/>
                  </a:lnTo>
                  <a:lnTo>
                    <a:pt x="171" y="63"/>
                  </a:lnTo>
                  <a:lnTo>
                    <a:pt x="170" y="63"/>
                  </a:lnTo>
                  <a:lnTo>
                    <a:pt x="169" y="63"/>
                  </a:lnTo>
                  <a:lnTo>
                    <a:pt x="167" y="63"/>
                  </a:lnTo>
                  <a:lnTo>
                    <a:pt x="166" y="64"/>
                  </a:lnTo>
                  <a:lnTo>
                    <a:pt x="163" y="64"/>
                  </a:lnTo>
                  <a:lnTo>
                    <a:pt x="161" y="64"/>
                  </a:lnTo>
                  <a:lnTo>
                    <a:pt x="160" y="64"/>
                  </a:lnTo>
                  <a:lnTo>
                    <a:pt x="158" y="64"/>
                  </a:lnTo>
                  <a:lnTo>
                    <a:pt x="157" y="66"/>
                  </a:lnTo>
                  <a:lnTo>
                    <a:pt x="156" y="66"/>
                  </a:lnTo>
                  <a:lnTo>
                    <a:pt x="153" y="67"/>
                  </a:lnTo>
                  <a:lnTo>
                    <a:pt x="151" y="67"/>
                  </a:lnTo>
                  <a:lnTo>
                    <a:pt x="149" y="67"/>
                  </a:lnTo>
                  <a:lnTo>
                    <a:pt x="147" y="68"/>
                  </a:lnTo>
                  <a:lnTo>
                    <a:pt x="144" y="69"/>
                  </a:lnTo>
                  <a:lnTo>
                    <a:pt x="142" y="69"/>
                  </a:lnTo>
                  <a:lnTo>
                    <a:pt x="139" y="70"/>
                  </a:lnTo>
                  <a:lnTo>
                    <a:pt x="136" y="71"/>
                  </a:lnTo>
                  <a:lnTo>
                    <a:pt x="134" y="71"/>
                  </a:lnTo>
                  <a:lnTo>
                    <a:pt x="132" y="71"/>
                  </a:lnTo>
                  <a:lnTo>
                    <a:pt x="130" y="72"/>
                  </a:lnTo>
                  <a:lnTo>
                    <a:pt x="127" y="73"/>
                  </a:lnTo>
                  <a:lnTo>
                    <a:pt x="125" y="73"/>
                  </a:lnTo>
                  <a:lnTo>
                    <a:pt x="123" y="73"/>
                  </a:lnTo>
                  <a:lnTo>
                    <a:pt x="122" y="73"/>
                  </a:lnTo>
                  <a:lnTo>
                    <a:pt x="121" y="73"/>
                  </a:lnTo>
                  <a:lnTo>
                    <a:pt x="120" y="73"/>
                  </a:lnTo>
                  <a:lnTo>
                    <a:pt x="118" y="73"/>
                  </a:lnTo>
                  <a:lnTo>
                    <a:pt x="116" y="73"/>
                  </a:lnTo>
                  <a:lnTo>
                    <a:pt x="115" y="73"/>
                  </a:lnTo>
                  <a:lnTo>
                    <a:pt x="114" y="72"/>
                  </a:lnTo>
                  <a:lnTo>
                    <a:pt x="112" y="72"/>
                  </a:lnTo>
                  <a:lnTo>
                    <a:pt x="112" y="71"/>
                  </a:lnTo>
                  <a:lnTo>
                    <a:pt x="110" y="71"/>
                  </a:lnTo>
                  <a:lnTo>
                    <a:pt x="109" y="71"/>
                  </a:lnTo>
                  <a:lnTo>
                    <a:pt x="109" y="70"/>
                  </a:lnTo>
                  <a:lnTo>
                    <a:pt x="108" y="69"/>
                  </a:lnTo>
                  <a:lnTo>
                    <a:pt x="107" y="69"/>
                  </a:lnTo>
                  <a:lnTo>
                    <a:pt x="107" y="68"/>
                  </a:lnTo>
                  <a:lnTo>
                    <a:pt x="106" y="67"/>
                  </a:lnTo>
                  <a:lnTo>
                    <a:pt x="106" y="66"/>
                  </a:lnTo>
                  <a:lnTo>
                    <a:pt x="105" y="64"/>
                  </a:lnTo>
                  <a:lnTo>
                    <a:pt x="105" y="63"/>
                  </a:lnTo>
                  <a:lnTo>
                    <a:pt x="104" y="62"/>
                  </a:lnTo>
                  <a:lnTo>
                    <a:pt x="104" y="61"/>
                  </a:lnTo>
                  <a:lnTo>
                    <a:pt x="104" y="60"/>
                  </a:lnTo>
                  <a:lnTo>
                    <a:pt x="103" y="59"/>
                  </a:lnTo>
                  <a:lnTo>
                    <a:pt x="103" y="58"/>
                  </a:lnTo>
                  <a:lnTo>
                    <a:pt x="103" y="57"/>
                  </a:lnTo>
                  <a:lnTo>
                    <a:pt x="103" y="56"/>
                  </a:lnTo>
                  <a:lnTo>
                    <a:pt x="103" y="55"/>
                  </a:lnTo>
                  <a:lnTo>
                    <a:pt x="103" y="54"/>
                  </a:lnTo>
                  <a:lnTo>
                    <a:pt x="101" y="54"/>
                  </a:lnTo>
                  <a:lnTo>
                    <a:pt x="101" y="53"/>
                  </a:lnTo>
                  <a:lnTo>
                    <a:pt x="101" y="52"/>
                  </a:lnTo>
                  <a:lnTo>
                    <a:pt x="100" y="50"/>
                  </a:lnTo>
                  <a:lnTo>
                    <a:pt x="100" y="49"/>
                  </a:lnTo>
                  <a:lnTo>
                    <a:pt x="99" y="49"/>
                  </a:lnTo>
                  <a:lnTo>
                    <a:pt x="99" y="48"/>
                  </a:lnTo>
                  <a:lnTo>
                    <a:pt x="98" y="48"/>
                  </a:lnTo>
                  <a:lnTo>
                    <a:pt x="97" y="47"/>
                  </a:lnTo>
                  <a:lnTo>
                    <a:pt x="96" y="47"/>
                  </a:lnTo>
                  <a:lnTo>
                    <a:pt x="95" y="47"/>
                  </a:lnTo>
                  <a:lnTo>
                    <a:pt x="94" y="46"/>
                  </a:lnTo>
                  <a:lnTo>
                    <a:pt x="92" y="45"/>
                  </a:lnTo>
                  <a:lnTo>
                    <a:pt x="91" y="45"/>
                  </a:lnTo>
                  <a:lnTo>
                    <a:pt x="90" y="44"/>
                  </a:lnTo>
                  <a:lnTo>
                    <a:pt x="89" y="44"/>
                  </a:lnTo>
                  <a:lnTo>
                    <a:pt x="89" y="43"/>
                  </a:lnTo>
                  <a:lnTo>
                    <a:pt x="88" y="43"/>
                  </a:lnTo>
                  <a:lnTo>
                    <a:pt x="88" y="42"/>
                  </a:lnTo>
                  <a:lnTo>
                    <a:pt x="87" y="41"/>
                  </a:lnTo>
                  <a:lnTo>
                    <a:pt x="86" y="41"/>
                  </a:lnTo>
                  <a:lnTo>
                    <a:pt x="85" y="41"/>
                  </a:lnTo>
                  <a:lnTo>
                    <a:pt x="85" y="40"/>
                  </a:lnTo>
                  <a:lnTo>
                    <a:pt x="83" y="39"/>
                  </a:lnTo>
                  <a:lnTo>
                    <a:pt x="82" y="39"/>
                  </a:lnTo>
                  <a:lnTo>
                    <a:pt x="80" y="39"/>
                  </a:lnTo>
                  <a:lnTo>
                    <a:pt x="79" y="39"/>
                  </a:lnTo>
                  <a:lnTo>
                    <a:pt x="78" y="39"/>
                  </a:lnTo>
                  <a:lnTo>
                    <a:pt x="78" y="40"/>
                  </a:lnTo>
                  <a:lnTo>
                    <a:pt x="77" y="40"/>
                  </a:lnTo>
                  <a:lnTo>
                    <a:pt x="76" y="41"/>
                  </a:lnTo>
                  <a:lnTo>
                    <a:pt x="74" y="42"/>
                  </a:lnTo>
                  <a:lnTo>
                    <a:pt x="73" y="43"/>
                  </a:lnTo>
                  <a:lnTo>
                    <a:pt x="71" y="44"/>
                  </a:lnTo>
                  <a:lnTo>
                    <a:pt x="71" y="45"/>
                  </a:lnTo>
                  <a:lnTo>
                    <a:pt x="69" y="47"/>
                  </a:lnTo>
                  <a:lnTo>
                    <a:pt x="68" y="48"/>
                  </a:lnTo>
                  <a:lnTo>
                    <a:pt x="67" y="49"/>
                  </a:lnTo>
                  <a:lnTo>
                    <a:pt x="65" y="52"/>
                  </a:lnTo>
                  <a:lnTo>
                    <a:pt x="64" y="54"/>
                  </a:lnTo>
                  <a:lnTo>
                    <a:pt x="63" y="56"/>
                  </a:lnTo>
                  <a:lnTo>
                    <a:pt x="62" y="57"/>
                  </a:lnTo>
                  <a:lnTo>
                    <a:pt x="61" y="59"/>
                  </a:lnTo>
                  <a:lnTo>
                    <a:pt x="60" y="61"/>
                  </a:lnTo>
                  <a:lnTo>
                    <a:pt x="60" y="62"/>
                  </a:lnTo>
                  <a:lnTo>
                    <a:pt x="59" y="63"/>
                  </a:lnTo>
                  <a:lnTo>
                    <a:pt x="58" y="64"/>
                  </a:lnTo>
                  <a:lnTo>
                    <a:pt x="56" y="67"/>
                  </a:lnTo>
                  <a:lnTo>
                    <a:pt x="55" y="69"/>
                  </a:lnTo>
                  <a:lnTo>
                    <a:pt x="54" y="71"/>
                  </a:lnTo>
                  <a:lnTo>
                    <a:pt x="53" y="73"/>
                  </a:lnTo>
                  <a:lnTo>
                    <a:pt x="53" y="75"/>
                  </a:lnTo>
                  <a:lnTo>
                    <a:pt x="52" y="76"/>
                  </a:lnTo>
                  <a:lnTo>
                    <a:pt x="52" y="77"/>
                  </a:lnTo>
                  <a:lnTo>
                    <a:pt x="51" y="78"/>
                  </a:lnTo>
                  <a:lnTo>
                    <a:pt x="51" y="79"/>
                  </a:lnTo>
                  <a:lnTo>
                    <a:pt x="50" y="82"/>
                  </a:lnTo>
                  <a:lnTo>
                    <a:pt x="48" y="84"/>
                  </a:lnTo>
                  <a:lnTo>
                    <a:pt x="48" y="85"/>
                  </a:lnTo>
                  <a:lnTo>
                    <a:pt x="47" y="87"/>
                  </a:lnTo>
                  <a:lnTo>
                    <a:pt x="46" y="88"/>
                  </a:lnTo>
                  <a:lnTo>
                    <a:pt x="46" y="90"/>
                  </a:lnTo>
                  <a:lnTo>
                    <a:pt x="45" y="90"/>
                  </a:lnTo>
                  <a:lnTo>
                    <a:pt x="45" y="91"/>
                  </a:lnTo>
                  <a:lnTo>
                    <a:pt x="44" y="92"/>
                  </a:lnTo>
                  <a:lnTo>
                    <a:pt x="44" y="95"/>
                  </a:lnTo>
                  <a:lnTo>
                    <a:pt x="43" y="96"/>
                  </a:lnTo>
                  <a:lnTo>
                    <a:pt x="42" y="97"/>
                  </a:lnTo>
                  <a:lnTo>
                    <a:pt x="42" y="99"/>
                  </a:lnTo>
                  <a:lnTo>
                    <a:pt x="41" y="100"/>
                  </a:lnTo>
                  <a:lnTo>
                    <a:pt x="39" y="101"/>
                  </a:lnTo>
                  <a:lnTo>
                    <a:pt x="39" y="102"/>
                  </a:lnTo>
                  <a:lnTo>
                    <a:pt x="38" y="103"/>
                  </a:lnTo>
                  <a:lnTo>
                    <a:pt x="37" y="104"/>
                  </a:lnTo>
                  <a:lnTo>
                    <a:pt x="37" y="105"/>
                  </a:lnTo>
                  <a:lnTo>
                    <a:pt x="36" y="107"/>
                  </a:lnTo>
                  <a:lnTo>
                    <a:pt x="35" y="108"/>
                  </a:lnTo>
                  <a:lnTo>
                    <a:pt x="34" y="110"/>
                  </a:lnTo>
                  <a:lnTo>
                    <a:pt x="33" y="111"/>
                  </a:lnTo>
                  <a:lnTo>
                    <a:pt x="33" y="112"/>
                  </a:lnTo>
                  <a:lnTo>
                    <a:pt x="32" y="113"/>
                  </a:lnTo>
                  <a:lnTo>
                    <a:pt x="30" y="114"/>
                  </a:lnTo>
                  <a:lnTo>
                    <a:pt x="29" y="116"/>
                  </a:lnTo>
                  <a:lnTo>
                    <a:pt x="28" y="117"/>
                  </a:lnTo>
                  <a:lnTo>
                    <a:pt x="27" y="119"/>
                  </a:lnTo>
                  <a:lnTo>
                    <a:pt x="26" y="120"/>
                  </a:lnTo>
                  <a:lnTo>
                    <a:pt x="25" y="122"/>
                  </a:lnTo>
                  <a:lnTo>
                    <a:pt x="24" y="125"/>
                  </a:lnTo>
                  <a:lnTo>
                    <a:pt x="23" y="126"/>
                  </a:lnTo>
                  <a:lnTo>
                    <a:pt x="21" y="128"/>
                  </a:lnTo>
                  <a:lnTo>
                    <a:pt x="21" y="130"/>
                  </a:lnTo>
                  <a:lnTo>
                    <a:pt x="19" y="131"/>
                  </a:lnTo>
                  <a:lnTo>
                    <a:pt x="19" y="133"/>
                  </a:lnTo>
                  <a:lnTo>
                    <a:pt x="18" y="135"/>
                  </a:lnTo>
                  <a:lnTo>
                    <a:pt x="18" y="138"/>
                  </a:lnTo>
                  <a:lnTo>
                    <a:pt x="17" y="140"/>
                  </a:lnTo>
                  <a:lnTo>
                    <a:pt x="17" y="142"/>
                  </a:lnTo>
                  <a:lnTo>
                    <a:pt x="17" y="143"/>
                  </a:lnTo>
                  <a:lnTo>
                    <a:pt x="17" y="145"/>
                  </a:lnTo>
                  <a:lnTo>
                    <a:pt x="16" y="147"/>
                  </a:lnTo>
                  <a:lnTo>
                    <a:pt x="17" y="149"/>
                  </a:lnTo>
                  <a:lnTo>
                    <a:pt x="17" y="150"/>
                  </a:lnTo>
                  <a:lnTo>
                    <a:pt x="17" y="153"/>
                  </a:lnTo>
                  <a:lnTo>
                    <a:pt x="17" y="155"/>
                  </a:lnTo>
                  <a:lnTo>
                    <a:pt x="17" y="156"/>
                  </a:lnTo>
                  <a:lnTo>
                    <a:pt x="17" y="157"/>
                  </a:lnTo>
                  <a:lnTo>
                    <a:pt x="17" y="159"/>
                  </a:lnTo>
                  <a:lnTo>
                    <a:pt x="18" y="161"/>
                  </a:lnTo>
                  <a:lnTo>
                    <a:pt x="18" y="163"/>
                  </a:lnTo>
                  <a:lnTo>
                    <a:pt x="19" y="165"/>
                  </a:lnTo>
                  <a:lnTo>
                    <a:pt x="19" y="168"/>
                  </a:lnTo>
                  <a:lnTo>
                    <a:pt x="19" y="170"/>
                  </a:lnTo>
                  <a:lnTo>
                    <a:pt x="20" y="173"/>
                  </a:lnTo>
                  <a:lnTo>
                    <a:pt x="20" y="174"/>
                  </a:lnTo>
                  <a:lnTo>
                    <a:pt x="20" y="175"/>
                  </a:lnTo>
                  <a:lnTo>
                    <a:pt x="20" y="177"/>
                  </a:lnTo>
                  <a:lnTo>
                    <a:pt x="21" y="180"/>
                  </a:lnTo>
                  <a:lnTo>
                    <a:pt x="21" y="183"/>
                  </a:lnTo>
                  <a:lnTo>
                    <a:pt x="21" y="185"/>
                  </a:lnTo>
                  <a:lnTo>
                    <a:pt x="21" y="188"/>
                  </a:lnTo>
                  <a:lnTo>
                    <a:pt x="21" y="190"/>
                  </a:lnTo>
                  <a:lnTo>
                    <a:pt x="21" y="193"/>
                  </a:lnTo>
                  <a:lnTo>
                    <a:pt x="21" y="194"/>
                  </a:lnTo>
                  <a:lnTo>
                    <a:pt x="21" y="196"/>
                  </a:lnTo>
                  <a:lnTo>
                    <a:pt x="21" y="199"/>
                  </a:lnTo>
                  <a:lnTo>
                    <a:pt x="21" y="202"/>
                  </a:lnTo>
                  <a:lnTo>
                    <a:pt x="21" y="204"/>
                  </a:lnTo>
                  <a:lnTo>
                    <a:pt x="21" y="207"/>
                  </a:lnTo>
                  <a:lnTo>
                    <a:pt x="20" y="211"/>
                  </a:lnTo>
                  <a:lnTo>
                    <a:pt x="19" y="214"/>
                  </a:lnTo>
                  <a:lnTo>
                    <a:pt x="19" y="217"/>
                  </a:lnTo>
                  <a:lnTo>
                    <a:pt x="19" y="218"/>
                  </a:lnTo>
                  <a:lnTo>
                    <a:pt x="19" y="219"/>
                  </a:lnTo>
                  <a:lnTo>
                    <a:pt x="18" y="222"/>
                  </a:lnTo>
                  <a:lnTo>
                    <a:pt x="17" y="226"/>
                  </a:lnTo>
                  <a:lnTo>
                    <a:pt x="16" y="228"/>
                  </a:lnTo>
                  <a:lnTo>
                    <a:pt x="15" y="231"/>
                  </a:lnTo>
                  <a:lnTo>
                    <a:pt x="15" y="234"/>
                  </a:lnTo>
                  <a:lnTo>
                    <a:pt x="14" y="236"/>
                  </a:lnTo>
                  <a:lnTo>
                    <a:pt x="12" y="240"/>
                  </a:lnTo>
                  <a:lnTo>
                    <a:pt x="11" y="241"/>
                  </a:lnTo>
                  <a:lnTo>
                    <a:pt x="11" y="243"/>
                  </a:lnTo>
                  <a:lnTo>
                    <a:pt x="10" y="246"/>
                  </a:lnTo>
                  <a:lnTo>
                    <a:pt x="9" y="249"/>
                  </a:lnTo>
                  <a:lnTo>
                    <a:pt x="8" y="251"/>
                  </a:lnTo>
                  <a:lnTo>
                    <a:pt x="7" y="255"/>
                  </a:lnTo>
                  <a:lnTo>
                    <a:pt x="6" y="258"/>
                  </a:lnTo>
                  <a:lnTo>
                    <a:pt x="5" y="260"/>
                  </a:lnTo>
                  <a:lnTo>
                    <a:pt x="3" y="263"/>
                  </a:lnTo>
                  <a:lnTo>
                    <a:pt x="3" y="264"/>
                  </a:lnTo>
                  <a:lnTo>
                    <a:pt x="3" y="266"/>
                  </a:lnTo>
                  <a:lnTo>
                    <a:pt x="2" y="269"/>
                  </a:lnTo>
                  <a:lnTo>
                    <a:pt x="2" y="272"/>
                  </a:lnTo>
                  <a:lnTo>
                    <a:pt x="1" y="275"/>
                  </a:lnTo>
                  <a:lnTo>
                    <a:pt x="1" y="278"/>
                  </a:lnTo>
                  <a:lnTo>
                    <a:pt x="1" y="281"/>
                  </a:lnTo>
                  <a:lnTo>
                    <a:pt x="1" y="284"/>
                  </a:lnTo>
                  <a:lnTo>
                    <a:pt x="0" y="287"/>
                  </a:lnTo>
                  <a:lnTo>
                    <a:pt x="0" y="288"/>
                  </a:lnTo>
                  <a:lnTo>
                    <a:pt x="0" y="290"/>
                  </a:lnTo>
                  <a:lnTo>
                    <a:pt x="0" y="292"/>
                  </a:lnTo>
                  <a:lnTo>
                    <a:pt x="0" y="295"/>
                  </a:lnTo>
                  <a:lnTo>
                    <a:pt x="0" y="298"/>
                  </a:lnTo>
                  <a:lnTo>
                    <a:pt x="0" y="301"/>
                  </a:lnTo>
                  <a:lnTo>
                    <a:pt x="1" y="303"/>
                  </a:lnTo>
                  <a:lnTo>
                    <a:pt x="1" y="306"/>
                  </a:lnTo>
                  <a:lnTo>
                    <a:pt x="1" y="308"/>
                  </a:lnTo>
                  <a:lnTo>
                    <a:pt x="1" y="309"/>
                  </a:lnTo>
                  <a:lnTo>
                    <a:pt x="1" y="312"/>
                  </a:lnTo>
                  <a:lnTo>
                    <a:pt x="1" y="314"/>
                  </a:lnTo>
                  <a:lnTo>
                    <a:pt x="2" y="316"/>
                  </a:lnTo>
                  <a:lnTo>
                    <a:pt x="2" y="318"/>
                  </a:lnTo>
                  <a:lnTo>
                    <a:pt x="3" y="320"/>
                  </a:lnTo>
                  <a:lnTo>
                    <a:pt x="3" y="322"/>
                  </a:lnTo>
                  <a:lnTo>
                    <a:pt x="5" y="324"/>
                  </a:lnTo>
                  <a:lnTo>
                    <a:pt x="6" y="327"/>
                  </a:lnTo>
                  <a:lnTo>
                    <a:pt x="6" y="328"/>
                  </a:lnTo>
                  <a:lnTo>
                    <a:pt x="6" y="329"/>
                  </a:lnTo>
                  <a:lnTo>
                    <a:pt x="7" y="331"/>
                  </a:lnTo>
                  <a:lnTo>
                    <a:pt x="8" y="332"/>
                  </a:lnTo>
                  <a:lnTo>
                    <a:pt x="8" y="334"/>
                  </a:lnTo>
                  <a:lnTo>
                    <a:pt x="10" y="335"/>
                  </a:lnTo>
                  <a:lnTo>
                    <a:pt x="10" y="337"/>
                  </a:lnTo>
                  <a:lnTo>
                    <a:pt x="12" y="339"/>
                  </a:lnTo>
                  <a:lnTo>
                    <a:pt x="14" y="341"/>
                  </a:lnTo>
                  <a:lnTo>
                    <a:pt x="14" y="342"/>
                  </a:lnTo>
                  <a:lnTo>
                    <a:pt x="15" y="343"/>
                  </a:lnTo>
                  <a:lnTo>
                    <a:pt x="16" y="344"/>
                  </a:lnTo>
                  <a:lnTo>
                    <a:pt x="17" y="345"/>
                  </a:lnTo>
                  <a:lnTo>
                    <a:pt x="19" y="346"/>
                  </a:lnTo>
                  <a:lnTo>
                    <a:pt x="21" y="348"/>
                  </a:lnTo>
                  <a:lnTo>
                    <a:pt x="23" y="348"/>
                  </a:lnTo>
                  <a:lnTo>
                    <a:pt x="24" y="350"/>
                  </a:lnTo>
                  <a:lnTo>
                    <a:pt x="26" y="351"/>
                  </a:lnTo>
                  <a:lnTo>
                    <a:pt x="27" y="351"/>
                  </a:lnTo>
                  <a:lnTo>
                    <a:pt x="28" y="352"/>
                  </a:lnTo>
                  <a:lnTo>
                    <a:pt x="29" y="353"/>
                  </a:lnTo>
                  <a:lnTo>
                    <a:pt x="32" y="355"/>
                  </a:lnTo>
                  <a:lnTo>
                    <a:pt x="33" y="356"/>
                  </a:lnTo>
                  <a:lnTo>
                    <a:pt x="35" y="357"/>
                  </a:lnTo>
                  <a:lnTo>
                    <a:pt x="37" y="358"/>
                  </a:lnTo>
                  <a:lnTo>
                    <a:pt x="38" y="359"/>
                  </a:lnTo>
                  <a:lnTo>
                    <a:pt x="39" y="359"/>
                  </a:lnTo>
                  <a:lnTo>
                    <a:pt x="41" y="360"/>
                  </a:lnTo>
                  <a:lnTo>
                    <a:pt x="42" y="361"/>
                  </a:lnTo>
                  <a:lnTo>
                    <a:pt x="43" y="361"/>
                  </a:lnTo>
                  <a:lnTo>
                    <a:pt x="44" y="362"/>
                  </a:lnTo>
                  <a:lnTo>
                    <a:pt x="45" y="363"/>
                  </a:lnTo>
                  <a:lnTo>
                    <a:pt x="46" y="364"/>
                  </a:lnTo>
                  <a:lnTo>
                    <a:pt x="47" y="365"/>
                  </a:lnTo>
                  <a:lnTo>
                    <a:pt x="48" y="366"/>
                  </a:lnTo>
                  <a:lnTo>
                    <a:pt x="50" y="367"/>
                  </a:lnTo>
                  <a:lnTo>
                    <a:pt x="51" y="367"/>
                  </a:lnTo>
                  <a:lnTo>
                    <a:pt x="52" y="368"/>
                  </a:lnTo>
                  <a:lnTo>
                    <a:pt x="53" y="370"/>
                  </a:lnTo>
                  <a:lnTo>
                    <a:pt x="54" y="371"/>
                  </a:lnTo>
                  <a:lnTo>
                    <a:pt x="55" y="372"/>
                  </a:lnTo>
                  <a:lnTo>
                    <a:pt x="56" y="372"/>
                  </a:lnTo>
                  <a:lnTo>
                    <a:pt x="58" y="373"/>
                  </a:lnTo>
                  <a:lnTo>
                    <a:pt x="59" y="374"/>
                  </a:lnTo>
                  <a:lnTo>
                    <a:pt x="60" y="374"/>
                  </a:lnTo>
                  <a:lnTo>
                    <a:pt x="61" y="374"/>
                  </a:lnTo>
                  <a:lnTo>
                    <a:pt x="62" y="374"/>
                  </a:lnTo>
                  <a:lnTo>
                    <a:pt x="63" y="375"/>
                  </a:lnTo>
                  <a:lnTo>
                    <a:pt x="64" y="375"/>
                  </a:lnTo>
                  <a:lnTo>
                    <a:pt x="65" y="375"/>
                  </a:lnTo>
                  <a:lnTo>
                    <a:pt x="67" y="375"/>
                  </a:lnTo>
                  <a:lnTo>
                    <a:pt x="68" y="376"/>
                  </a:lnTo>
                  <a:lnTo>
                    <a:pt x="69" y="376"/>
                  </a:lnTo>
                  <a:lnTo>
                    <a:pt x="71" y="376"/>
                  </a:lnTo>
                  <a:lnTo>
                    <a:pt x="73" y="376"/>
                  </a:lnTo>
                  <a:lnTo>
                    <a:pt x="74" y="376"/>
                  </a:lnTo>
                  <a:lnTo>
                    <a:pt x="76" y="376"/>
                  </a:lnTo>
                  <a:lnTo>
                    <a:pt x="77" y="376"/>
                  </a:lnTo>
                  <a:lnTo>
                    <a:pt x="78" y="376"/>
                  </a:lnTo>
                  <a:lnTo>
                    <a:pt x="79" y="376"/>
                  </a:lnTo>
                  <a:lnTo>
                    <a:pt x="80" y="376"/>
                  </a:lnTo>
                  <a:lnTo>
                    <a:pt x="82" y="376"/>
                  </a:lnTo>
                  <a:lnTo>
                    <a:pt x="83" y="376"/>
                  </a:lnTo>
                  <a:lnTo>
                    <a:pt x="85" y="376"/>
                  </a:lnTo>
                  <a:lnTo>
                    <a:pt x="86" y="376"/>
                  </a:lnTo>
                  <a:lnTo>
                    <a:pt x="87" y="376"/>
                  </a:lnTo>
                  <a:lnTo>
                    <a:pt x="88" y="376"/>
                  </a:lnTo>
                  <a:lnTo>
                    <a:pt x="88" y="377"/>
                  </a:lnTo>
                  <a:lnTo>
                    <a:pt x="89" y="377"/>
                  </a:lnTo>
                  <a:lnTo>
                    <a:pt x="89" y="378"/>
                  </a:lnTo>
                  <a:lnTo>
                    <a:pt x="90" y="378"/>
                  </a:lnTo>
                  <a:lnTo>
                    <a:pt x="91" y="378"/>
                  </a:lnTo>
                  <a:lnTo>
                    <a:pt x="91" y="379"/>
                  </a:lnTo>
                  <a:lnTo>
                    <a:pt x="92" y="379"/>
                  </a:lnTo>
                  <a:lnTo>
                    <a:pt x="94" y="380"/>
                  </a:lnTo>
                  <a:lnTo>
                    <a:pt x="95" y="381"/>
                  </a:lnTo>
                  <a:lnTo>
                    <a:pt x="96" y="382"/>
                  </a:lnTo>
                  <a:lnTo>
                    <a:pt x="96" y="384"/>
                  </a:lnTo>
                  <a:lnTo>
                    <a:pt x="97" y="385"/>
                  </a:lnTo>
                  <a:lnTo>
                    <a:pt x="98" y="385"/>
                  </a:lnTo>
                  <a:lnTo>
                    <a:pt x="98" y="387"/>
                  </a:lnTo>
                  <a:lnTo>
                    <a:pt x="99" y="388"/>
                  </a:lnTo>
                  <a:lnTo>
                    <a:pt x="99" y="389"/>
                  </a:lnTo>
                  <a:lnTo>
                    <a:pt x="100" y="390"/>
                  </a:lnTo>
                  <a:lnTo>
                    <a:pt x="100" y="391"/>
                  </a:lnTo>
                  <a:lnTo>
                    <a:pt x="101" y="393"/>
                  </a:lnTo>
                  <a:lnTo>
                    <a:pt x="103" y="393"/>
                  </a:lnTo>
                  <a:lnTo>
                    <a:pt x="103" y="394"/>
                  </a:lnTo>
                  <a:lnTo>
                    <a:pt x="103" y="395"/>
                  </a:lnTo>
                  <a:lnTo>
                    <a:pt x="104" y="397"/>
                  </a:lnTo>
                  <a:lnTo>
                    <a:pt x="105" y="399"/>
                  </a:lnTo>
                  <a:lnTo>
                    <a:pt x="105" y="401"/>
                  </a:lnTo>
                  <a:lnTo>
                    <a:pt x="106" y="402"/>
                  </a:lnTo>
                  <a:lnTo>
                    <a:pt x="107" y="404"/>
                  </a:lnTo>
                  <a:lnTo>
                    <a:pt x="107" y="406"/>
                  </a:lnTo>
                  <a:lnTo>
                    <a:pt x="108" y="407"/>
                  </a:lnTo>
                  <a:lnTo>
                    <a:pt x="109" y="408"/>
                  </a:lnTo>
                  <a:lnTo>
                    <a:pt x="109" y="410"/>
                  </a:lnTo>
                  <a:lnTo>
                    <a:pt x="110" y="413"/>
                  </a:lnTo>
                  <a:lnTo>
                    <a:pt x="110" y="414"/>
                  </a:lnTo>
                  <a:lnTo>
                    <a:pt x="112" y="416"/>
                  </a:lnTo>
                  <a:lnTo>
                    <a:pt x="112" y="417"/>
                  </a:lnTo>
                  <a:lnTo>
                    <a:pt x="113" y="419"/>
                  </a:lnTo>
                  <a:lnTo>
                    <a:pt x="114" y="419"/>
                  </a:lnTo>
                  <a:lnTo>
                    <a:pt x="114" y="420"/>
                  </a:lnTo>
                  <a:lnTo>
                    <a:pt x="114" y="421"/>
                  </a:lnTo>
                  <a:lnTo>
                    <a:pt x="115" y="423"/>
                  </a:lnTo>
                  <a:lnTo>
                    <a:pt x="116" y="424"/>
                  </a:lnTo>
                  <a:lnTo>
                    <a:pt x="116" y="425"/>
                  </a:lnTo>
                  <a:lnTo>
                    <a:pt x="117" y="426"/>
                  </a:lnTo>
                  <a:lnTo>
                    <a:pt x="118" y="428"/>
                  </a:lnTo>
                  <a:lnTo>
                    <a:pt x="120" y="429"/>
                  </a:lnTo>
                  <a:lnTo>
                    <a:pt x="120" y="430"/>
                  </a:lnTo>
                  <a:lnTo>
                    <a:pt x="121" y="431"/>
                  </a:lnTo>
                  <a:lnTo>
                    <a:pt x="122" y="432"/>
                  </a:lnTo>
                  <a:lnTo>
                    <a:pt x="123" y="433"/>
                  </a:lnTo>
                  <a:lnTo>
                    <a:pt x="123" y="434"/>
                  </a:lnTo>
                  <a:lnTo>
                    <a:pt x="124" y="434"/>
                  </a:lnTo>
                  <a:lnTo>
                    <a:pt x="125" y="435"/>
                  </a:lnTo>
                  <a:lnTo>
                    <a:pt x="126" y="435"/>
                  </a:lnTo>
                  <a:lnTo>
                    <a:pt x="126" y="436"/>
                  </a:lnTo>
                  <a:lnTo>
                    <a:pt x="127" y="436"/>
                  </a:lnTo>
                  <a:lnTo>
                    <a:pt x="129" y="436"/>
                  </a:lnTo>
                  <a:lnTo>
                    <a:pt x="130" y="436"/>
                  </a:lnTo>
                  <a:lnTo>
                    <a:pt x="131" y="437"/>
                  </a:lnTo>
                  <a:lnTo>
                    <a:pt x="132" y="437"/>
                  </a:lnTo>
                  <a:lnTo>
                    <a:pt x="133" y="438"/>
                  </a:lnTo>
                  <a:lnTo>
                    <a:pt x="134" y="438"/>
                  </a:lnTo>
                  <a:lnTo>
                    <a:pt x="135" y="438"/>
                  </a:lnTo>
                  <a:lnTo>
                    <a:pt x="136" y="438"/>
                  </a:lnTo>
                  <a:lnTo>
                    <a:pt x="138" y="439"/>
                  </a:lnTo>
                  <a:lnTo>
                    <a:pt x="139" y="439"/>
                  </a:lnTo>
                  <a:lnTo>
                    <a:pt x="140" y="440"/>
                  </a:lnTo>
                  <a:lnTo>
                    <a:pt x="141" y="440"/>
                  </a:lnTo>
                  <a:lnTo>
                    <a:pt x="142" y="442"/>
                  </a:lnTo>
                  <a:lnTo>
                    <a:pt x="143" y="443"/>
                  </a:lnTo>
                  <a:lnTo>
                    <a:pt x="144" y="443"/>
                  </a:lnTo>
                  <a:lnTo>
                    <a:pt x="144" y="444"/>
                  </a:lnTo>
                  <a:lnTo>
                    <a:pt x="145" y="445"/>
                  </a:lnTo>
                  <a:lnTo>
                    <a:pt x="145" y="446"/>
                  </a:lnTo>
                  <a:lnTo>
                    <a:pt x="147" y="447"/>
                  </a:lnTo>
                  <a:lnTo>
                    <a:pt x="147" y="449"/>
                  </a:lnTo>
                  <a:lnTo>
                    <a:pt x="148" y="450"/>
                  </a:lnTo>
                  <a:lnTo>
                    <a:pt x="148" y="451"/>
                  </a:lnTo>
                  <a:lnTo>
                    <a:pt x="148" y="453"/>
                  </a:lnTo>
                  <a:lnTo>
                    <a:pt x="148" y="454"/>
                  </a:lnTo>
                  <a:lnTo>
                    <a:pt x="148" y="457"/>
                  </a:lnTo>
                  <a:lnTo>
                    <a:pt x="149" y="458"/>
                  </a:lnTo>
                  <a:lnTo>
                    <a:pt x="149" y="460"/>
                  </a:lnTo>
                  <a:lnTo>
                    <a:pt x="149" y="461"/>
                  </a:lnTo>
                  <a:lnTo>
                    <a:pt x="150" y="463"/>
                  </a:lnTo>
                  <a:lnTo>
                    <a:pt x="150" y="464"/>
                  </a:lnTo>
                  <a:lnTo>
                    <a:pt x="150" y="466"/>
                  </a:lnTo>
                  <a:lnTo>
                    <a:pt x="150" y="467"/>
                  </a:lnTo>
                  <a:lnTo>
                    <a:pt x="150" y="468"/>
                  </a:lnTo>
                  <a:lnTo>
                    <a:pt x="151" y="471"/>
                  </a:lnTo>
                  <a:lnTo>
                    <a:pt x="151" y="472"/>
                  </a:lnTo>
                  <a:lnTo>
                    <a:pt x="152" y="473"/>
                  </a:lnTo>
                  <a:lnTo>
                    <a:pt x="152" y="474"/>
                  </a:lnTo>
                  <a:lnTo>
                    <a:pt x="153" y="475"/>
                  </a:lnTo>
                  <a:lnTo>
                    <a:pt x="153" y="476"/>
                  </a:lnTo>
                  <a:lnTo>
                    <a:pt x="154" y="477"/>
                  </a:lnTo>
                  <a:lnTo>
                    <a:pt x="154" y="478"/>
                  </a:lnTo>
                  <a:lnTo>
                    <a:pt x="156" y="479"/>
                  </a:lnTo>
                  <a:lnTo>
                    <a:pt x="157" y="479"/>
                  </a:lnTo>
                  <a:lnTo>
                    <a:pt x="158" y="480"/>
                  </a:lnTo>
                  <a:lnTo>
                    <a:pt x="159" y="481"/>
                  </a:lnTo>
                  <a:lnTo>
                    <a:pt x="160" y="482"/>
                  </a:lnTo>
                  <a:lnTo>
                    <a:pt x="161" y="482"/>
                  </a:lnTo>
                  <a:lnTo>
                    <a:pt x="161" y="483"/>
                  </a:lnTo>
                  <a:lnTo>
                    <a:pt x="162" y="483"/>
                  </a:lnTo>
                  <a:lnTo>
                    <a:pt x="163" y="483"/>
                  </a:lnTo>
                  <a:lnTo>
                    <a:pt x="165" y="483"/>
                  </a:lnTo>
                  <a:lnTo>
                    <a:pt x="166" y="484"/>
                  </a:lnTo>
                  <a:lnTo>
                    <a:pt x="168" y="484"/>
                  </a:lnTo>
                  <a:lnTo>
                    <a:pt x="169" y="484"/>
                  </a:lnTo>
                  <a:lnTo>
                    <a:pt x="170" y="484"/>
                  </a:lnTo>
                  <a:lnTo>
                    <a:pt x="170" y="486"/>
                  </a:lnTo>
                  <a:lnTo>
                    <a:pt x="171" y="486"/>
                  </a:lnTo>
                  <a:lnTo>
                    <a:pt x="173" y="486"/>
                  </a:lnTo>
                  <a:lnTo>
                    <a:pt x="175" y="486"/>
                  </a:lnTo>
                  <a:lnTo>
                    <a:pt x="176" y="486"/>
                  </a:lnTo>
                  <a:lnTo>
                    <a:pt x="177" y="486"/>
                  </a:lnTo>
                  <a:lnTo>
                    <a:pt x="178" y="486"/>
                  </a:lnTo>
                  <a:lnTo>
                    <a:pt x="179" y="486"/>
                  </a:lnTo>
                  <a:lnTo>
                    <a:pt x="182" y="486"/>
                  </a:lnTo>
                  <a:lnTo>
                    <a:pt x="183" y="486"/>
                  </a:lnTo>
                  <a:lnTo>
                    <a:pt x="184" y="486"/>
                  </a:lnTo>
                  <a:lnTo>
                    <a:pt x="186" y="486"/>
                  </a:lnTo>
                  <a:lnTo>
                    <a:pt x="187" y="486"/>
                  </a:lnTo>
                  <a:lnTo>
                    <a:pt x="188" y="486"/>
                  </a:lnTo>
                  <a:lnTo>
                    <a:pt x="189" y="486"/>
                  </a:lnTo>
                  <a:lnTo>
                    <a:pt x="191" y="486"/>
                  </a:lnTo>
                  <a:lnTo>
                    <a:pt x="193" y="486"/>
                  </a:lnTo>
                  <a:lnTo>
                    <a:pt x="194" y="486"/>
                  </a:lnTo>
                  <a:lnTo>
                    <a:pt x="195" y="487"/>
                  </a:lnTo>
                  <a:lnTo>
                    <a:pt x="196" y="487"/>
                  </a:lnTo>
                  <a:lnTo>
                    <a:pt x="197" y="487"/>
                  </a:lnTo>
                  <a:lnTo>
                    <a:pt x="198" y="488"/>
                  </a:lnTo>
                  <a:lnTo>
                    <a:pt x="200" y="488"/>
                  </a:lnTo>
                  <a:lnTo>
                    <a:pt x="200" y="489"/>
                  </a:lnTo>
                  <a:lnTo>
                    <a:pt x="201" y="490"/>
                  </a:lnTo>
                  <a:lnTo>
                    <a:pt x="202" y="490"/>
                  </a:lnTo>
                  <a:lnTo>
                    <a:pt x="202" y="491"/>
                  </a:lnTo>
                  <a:lnTo>
                    <a:pt x="202" y="492"/>
                  </a:lnTo>
                  <a:lnTo>
                    <a:pt x="203" y="493"/>
                  </a:lnTo>
                  <a:lnTo>
                    <a:pt x="204" y="494"/>
                  </a:lnTo>
                  <a:lnTo>
                    <a:pt x="204" y="495"/>
                  </a:lnTo>
                  <a:lnTo>
                    <a:pt x="204" y="496"/>
                  </a:lnTo>
                  <a:lnTo>
                    <a:pt x="204" y="498"/>
                  </a:lnTo>
                  <a:lnTo>
                    <a:pt x="204" y="501"/>
                  </a:lnTo>
                  <a:lnTo>
                    <a:pt x="204" y="502"/>
                  </a:lnTo>
                  <a:lnTo>
                    <a:pt x="204" y="504"/>
                  </a:lnTo>
                  <a:lnTo>
                    <a:pt x="204" y="506"/>
                  </a:lnTo>
                  <a:lnTo>
                    <a:pt x="204" y="508"/>
                  </a:lnTo>
                  <a:lnTo>
                    <a:pt x="204" y="510"/>
                  </a:lnTo>
                  <a:lnTo>
                    <a:pt x="204" y="512"/>
                  </a:lnTo>
                  <a:lnTo>
                    <a:pt x="203" y="515"/>
                  </a:lnTo>
                  <a:lnTo>
                    <a:pt x="202" y="517"/>
                  </a:lnTo>
                  <a:lnTo>
                    <a:pt x="202" y="518"/>
                  </a:lnTo>
                  <a:lnTo>
                    <a:pt x="202" y="520"/>
                  </a:lnTo>
                  <a:lnTo>
                    <a:pt x="201" y="522"/>
                  </a:lnTo>
                  <a:lnTo>
                    <a:pt x="200" y="524"/>
                  </a:lnTo>
                  <a:lnTo>
                    <a:pt x="200" y="526"/>
                  </a:lnTo>
                  <a:lnTo>
                    <a:pt x="198" y="530"/>
                  </a:lnTo>
                  <a:lnTo>
                    <a:pt x="197" y="532"/>
                  </a:lnTo>
                  <a:lnTo>
                    <a:pt x="196" y="535"/>
                  </a:lnTo>
                  <a:lnTo>
                    <a:pt x="195" y="537"/>
                  </a:lnTo>
                  <a:lnTo>
                    <a:pt x="194" y="539"/>
                  </a:lnTo>
                  <a:lnTo>
                    <a:pt x="193" y="540"/>
                  </a:lnTo>
                  <a:lnTo>
                    <a:pt x="192" y="542"/>
                  </a:lnTo>
                  <a:lnTo>
                    <a:pt x="191" y="545"/>
                  </a:lnTo>
                  <a:lnTo>
                    <a:pt x="189" y="548"/>
                  </a:lnTo>
                  <a:lnTo>
                    <a:pt x="187" y="550"/>
                  </a:lnTo>
                  <a:lnTo>
                    <a:pt x="186" y="552"/>
                  </a:lnTo>
                  <a:lnTo>
                    <a:pt x="184" y="554"/>
                  </a:lnTo>
                  <a:lnTo>
                    <a:pt x="183" y="556"/>
                  </a:lnTo>
                  <a:lnTo>
                    <a:pt x="182" y="558"/>
                  </a:lnTo>
                  <a:lnTo>
                    <a:pt x="182" y="559"/>
                  </a:lnTo>
                  <a:lnTo>
                    <a:pt x="179" y="561"/>
                  </a:lnTo>
                  <a:lnTo>
                    <a:pt x="177" y="562"/>
                  </a:lnTo>
                  <a:lnTo>
                    <a:pt x="175" y="564"/>
                  </a:lnTo>
                  <a:lnTo>
                    <a:pt x="174" y="565"/>
                  </a:lnTo>
                  <a:lnTo>
                    <a:pt x="171" y="567"/>
                  </a:lnTo>
                  <a:lnTo>
                    <a:pt x="169" y="568"/>
                  </a:lnTo>
                  <a:lnTo>
                    <a:pt x="168" y="569"/>
                  </a:lnTo>
                  <a:lnTo>
                    <a:pt x="167" y="570"/>
                  </a:lnTo>
                  <a:lnTo>
                    <a:pt x="166" y="571"/>
                  </a:lnTo>
                  <a:lnTo>
                    <a:pt x="163" y="571"/>
                  </a:lnTo>
                  <a:lnTo>
                    <a:pt x="162" y="574"/>
                  </a:lnTo>
                  <a:lnTo>
                    <a:pt x="160" y="574"/>
                  </a:lnTo>
                  <a:lnTo>
                    <a:pt x="159" y="576"/>
                  </a:lnTo>
                  <a:lnTo>
                    <a:pt x="157" y="576"/>
                  </a:lnTo>
                  <a:lnTo>
                    <a:pt x="154" y="578"/>
                  </a:lnTo>
                  <a:lnTo>
                    <a:pt x="153" y="578"/>
                  </a:lnTo>
                  <a:lnTo>
                    <a:pt x="152" y="579"/>
                  </a:lnTo>
                  <a:lnTo>
                    <a:pt x="152" y="580"/>
                  </a:lnTo>
                  <a:lnTo>
                    <a:pt x="150" y="580"/>
                  </a:lnTo>
                  <a:lnTo>
                    <a:pt x="150" y="581"/>
                  </a:lnTo>
                  <a:lnTo>
                    <a:pt x="148" y="582"/>
                  </a:lnTo>
                  <a:lnTo>
                    <a:pt x="147" y="583"/>
                  </a:lnTo>
                  <a:lnTo>
                    <a:pt x="145" y="584"/>
                  </a:lnTo>
                  <a:lnTo>
                    <a:pt x="145" y="585"/>
                  </a:lnTo>
                  <a:lnTo>
                    <a:pt x="144" y="587"/>
                  </a:lnTo>
                  <a:lnTo>
                    <a:pt x="143" y="587"/>
                  </a:lnTo>
                  <a:lnTo>
                    <a:pt x="143" y="588"/>
                  </a:lnTo>
                  <a:lnTo>
                    <a:pt x="142" y="589"/>
                  </a:lnTo>
                  <a:lnTo>
                    <a:pt x="141" y="589"/>
                  </a:lnTo>
                  <a:lnTo>
                    <a:pt x="141" y="590"/>
                  </a:lnTo>
                  <a:lnTo>
                    <a:pt x="140" y="591"/>
                  </a:lnTo>
                  <a:lnTo>
                    <a:pt x="139" y="592"/>
                  </a:lnTo>
                  <a:lnTo>
                    <a:pt x="139" y="593"/>
                  </a:lnTo>
                  <a:lnTo>
                    <a:pt x="138" y="594"/>
                  </a:lnTo>
                  <a:lnTo>
                    <a:pt x="136" y="594"/>
                  </a:lnTo>
                  <a:lnTo>
                    <a:pt x="136" y="595"/>
                  </a:lnTo>
                  <a:lnTo>
                    <a:pt x="136" y="596"/>
                  </a:lnTo>
                  <a:lnTo>
                    <a:pt x="135" y="597"/>
                  </a:lnTo>
                  <a:lnTo>
                    <a:pt x="134" y="597"/>
                  </a:lnTo>
                  <a:lnTo>
                    <a:pt x="134" y="599"/>
                  </a:lnTo>
                  <a:lnTo>
                    <a:pt x="133" y="599"/>
                  </a:lnTo>
                  <a:lnTo>
                    <a:pt x="133" y="601"/>
                  </a:lnTo>
                  <a:lnTo>
                    <a:pt x="132" y="602"/>
                  </a:lnTo>
                  <a:lnTo>
                    <a:pt x="132" y="603"/>
                  </a:lnTo>
                  <a:lnTo>
                    <a:pt x="131" y="604"/>
                  </a:lnTo>
                  <a:lnTo>
                    <a:pt x="131" y="605"/>
                  </a:lnTo>
                  <a:lnTo>
                    <a:pt x="131" y="606"/>
                  </a:lnTo>
                  <a:lnTo>
                    <a:pt x="130" y="607"/>
                  </a:lnTo>
                  <a:lnTo>
                    <a:pt x="130" y="608"/>
                  </a:lnTo>
                  <a:lnTo>
                    <a:pt x="130" y="609"/>
                  </a:lnTo>
                  <a:lnTo>
                    <a:pt x="130" y="610"/>
                  </a:lnTo>
                  <a:lnTo>
                    <a:pt x="130" y="611"/>
                  </a:lnTo>
                  <a:lnTo>
                    <a:pt x="130" y="612"/>
                  </a:lnTo>
                  <a:lnTo>
                    <a:pt x="130" y="613"/>
                  </a:lnTo>
                  <a:lnTo>
                    <a:pt x="130" y="614"/>
                  </a:lnTo>
                  <a:lnTo>
                    <a:pt x="131" y="616"/>
                  </a:lnTo>
                  <a:lnTo>
                    <a:pt x="131" y="617"/>
                  </a:lnTo>
                  <a:lnTo>
                    <a:pt x="132" y="618"/>
                  </a:lnTo>
                  <a:lnTo>
                    <a:pt x="132" y="619"/>
                  </a:lnTo>
                  <a:lnTo>
                    <a:pt x="133" y="619"/>
                  </a:lnTo>
                  <a:lnTo>
                    <a:pt x="134" y="621"/>
                  </a:lnTo>
                  <a:lnTo>
                    <a:pt x="135" y="622"/>
                  </a:lnTo>
                  <a:lnTo>
                    <a:pt x="136" y="623"/>
                  </a:lnTo>
                  <a:lnTo>
                    <a:pt x="138" y="624"/>
                  </a:lnTo>
                  <a:lnTo>
                    <a:pt x="139" y="625"/>
                  </a:lnTo>
                  <a:lnTo>
                    <a:pt x="140" y="625"/>
                  </a:lnTo>
                  <a:lnTo>
                    <a:pt x="141" y="626"/>
                  </a:lnTo>
                  <a:lnTo>
                    <a:pt x="142" y="627"/>
                  </a:lnTo>
                  <a:lnTo>
                    <a:pt x="143" y="628"/>
                  </a:lnTo>
                  <a:lnTo>
                    <a:pt x="145" y="630"/>
                  </a:lnTo>
                  <a:lnTo>
                    <a:pt x="147" y="631"/>
                  </a:lnTo>
                  <a:lnTo>
                    <a:pt x="149" y="632"/>
                  </a:lnTo>
                  <a:lnTo>
                    <a:pt x="150" y="632"/>
                  </a:lnTo>
                  <a:lnTo>
                    <a:pt x="152" y="633"/>
                  </a:lnTo>
                  <a:lnTo>
                    <a:pt x="152" y="634"/>
                  </a:lnTo>
                  <a:lnTo>
                    <a:pt x="154" y="634"/>
                  </a:lnTo>
                  <a:lnTo>
                    <a:pt x="156" y="635"/>
                  </a:lnTo>
                  <a:lnTo>
                    <a:pt x="158" y="636"/>
                  </a:lnTo>
                  <a:lnTo>
                    <a:pt x="159" y="637"/>
                  </a:lnTo>
                  <a:lnTo>
                    <a:pt x="161" y="638"/>
                  </a:lnTo>
                  <a:lnTo>
                    <a:pt x="162" y="639"/>
                  </a:lnTo>
                  <a:lnTo>
                    <a:pt x="165" y="640"/>
                  </a:lnTo>
                  <a:lnTo>
                    <a:pt x="166" y="640"/>
                  </a:lnTo>
                  <a:lnTo>
                    <a:pt x="167" y="641"/>
                  </a:lnTo>
                  <a:lnTo>
                    <a:pt x="168" y="642"/>
                  </a:lnTo>
                  <a:lnTo>
                    <a:pt x="169" y="642"/>
                  </a:lnTo>
                  <a:lnTo>
                    <a:pt x="170" y="643"/>
                  </a:lnTo>
                  <a:lnTo>
                    <a:pt x="171" y="645"/>
                  </a:lnTo>
                  <a:lnTo>
                    <a:pt x="173" y="646"/>
                  </a:lnTo>
                  <a:lnTo>
                    <a:pt x="174" y="647"/>
                  </a:lnTo>
                  <a:lnTo>
                    <a:pt x="175" y="648"/>
                  </a:lnTo>
                  <a:lnTo>
                    <a:pt x="176" y="649"/>
                  </a:lnTo>
                  <a:lnTo>
                    <a:pt x="177" y="649"/>
                  </a:lnTo>
                  <a:lnTo>
                    <a:pt x="177" y="650"/>
                  </a:lnTo>
                  <a:lnTo>
                    <a:pt x="178" y="651"/>
                  </a:lnTo>
                  <a:lnTo>
                    <a:pt x="179" y="652"/>
                  </a:lnTo>
                  <a:lnTo>
                    <a:pt x="182" y="653"/>
                  </a:lnTo>
                  <a:lnTo>
                    <a:pt x="183" y="653"/>
                  </a:lnTo>
                  <a:lnTo>
                    <a:pt x="184" y="655"/>
                  </a:lnTo>
                  <a:lnTo>
                    <a:pt x="185" y="655"/>
                  </a:lnTo>
                  <a:lnTo>
                    <a:pt x="187" y="656"/>
                  </a:lnTo>
                  <a:lnTo>
                    <a:pt x="188" y="657"/>
                  </a:lnTo>
                  <a:lnTo>
                    <a:pt x="191" y="659"/>
                  </a:lnTo>
                  <a:lnTo>
                    <a:pt x="193" y="660"/>
                  </a:lnTo>
                  <a:lnTo>
                    <a:pt x="194" y="661"/>
                  </a:lnTo>
                  <a:lnTo>
                    <a:pt x="196" y="662"/>
                  </a:lnTo>
                  <a:lnTo>
                    <a:pt x="198" y="662"/>
                  </a:lnTo>
                  <a:lnTo>
                    <a:pt x="201" y="664"/>
                  </a:lnTo>
                  <a:lnTo>
                    <a:pt x="204" y="664"/>
                  </a:lnTo>
                  <a:lnTo>
                    <a:pt x="204" y="665"/>
                  </a:lnTo>
                  <a:lnTo>
                    <a:pt x="206" y="665"/>
                  </a:lnTo>
                  <a:lnTo>
                    <a:pt x="209" y="666"/>
                  </a:lnTo>
                  <a:lnTo>
                    <a:pt x="211" y="667"/>
                  </a:lnTo>
                  <a:lnTo>
                    <a:pt x="213" y="667"/>
                  </a:lnTo>
                  <a:lnTo>
                    <a:pt x="215" y="668"/>
                  </a:lnTo>
                  <a:lnTo>
                    <a:pt x="218" y="668"/>
                  </a:lnTo>
                  <a:lnTo>
                    <a:pt x="220" y="669"/>
                  </a:lnTo>
                  <a:lnTo>
                    <a:pt x="222" y="670"/>
                  </a:lnTo>
                  <a:lnTo>
                    <a:pt x="223" y="670"/>
                  </a:lnTo>
                  <a:lnTo>
                    <a:pt x="224" y="670"/>
                  </a:lnTo>
                  <a:lnTo>
                    <a:pt x="227" y="671"/>
                  </a:lnTo>
                  <a:lnTo>
                    <a:pt x="229" y="671"/>
                  </a:lnTo>
                  <a:lnTo>
                    <a:pt x="231" y="671"/>
                  </a:lnTo>
                  <a:lnTo>
                    <a:pt x="232" y="672"/>
                  </a:lnTo>
                  <a:lnTo>
                    <a:pt x="235" y="672"/>
                  </a:lnTo>
                  <a:lnTo>
                    <a:pt x="236" y="672"/>
                  </a:lnTo>
                  <a:lnTo>
                    <a:pt x="238" y="672"/>
                  </a:lnTo>
                  <a:lnTo>
                    <a:pt x="238" y="674"/>
                  </a:lnTo>
                  <a:lnTo>
                    <a:pt x="239" y="674"/>
                  </a:lnTo>
                  <a:lnTo>
                    <a:pt x="240" y="674"/>
                  </a:lnTo>
                  <a:lnTo>
                    <a:pt x="242" y="675"/>
                  </a:lnTo>
                  <a:lnTo>
                    <a:pt x="245" y="676"/>
                  </a:lnTo>
                  <a:lnTo>
                    <a:pt x="246" y="677"/>
                  </a:lnTo>
                  <a:lnTo>
                    <a:pt x="247" y="678"/>
                  </a:lnTo>
                  <a:lnTo>
                    <a:pt x="248" y="679"/>
                  </a:lnTo>
                  <a:lnTo>
                    <a:pt x="248" y="680"/>
                  </a:lnTo>
                  <a:lnTo>
                    <a:pt x="249" y="681"/>
                  </a:lnTo>
                  <a:lnTo>
                    <a:pt x="249" y="682"/>
                  </a:lnTo>
                  <a:lnTo>
                    <a:pt x="250" y="683"/>
                  </a:lnTo>
                  <a:lnTo>
                    <a:pt x="250" y="685"/>
                  </a:lnTo>
                  <a:lnTo>
                    <a:pt x="250" y="686"/>
                  </a:lnTo>
                  <a:lnTo>
                    <a:pt x="251" y="688"/>
                  </a:lnTo>
                  <a:lnTo>
                    <a:pt x="251" y="689"/>
                  </a:lnTo>
                  <a:lnTo>
                    <a:pt x="251" y="690"/>
                  </a:lnTo>
                  <a:lnTo>
                    <a:pt x="251" y="692"/>
                  </a:lnTo>
                  <a:lnTo>
                    <a:pt x="251" y="693"/>
                  </a:lnTo>
                  <a:lnTo>
                    <a:pt x="251" y="695"/>
                  </a:lnTo>
                  <a:lnTo>
                    <a:pt x="251" y="697"/>
                  </a:lnTo>
                  <a:lnTo>
                    <a:pt x="251" y="698"/>
                  </a:lnTo>
                  <a:lnTo>
                    <a:pt x="251" y="700"/>
                  </a:lnTo>
                  <a:lnTo>
                    <a:pt x="251" y="703"/>
                  </a:lnTo>
                  <a:lnTo>
                    <a:pt x="251" y="704"/>
                  </a:lnTo>
                  <a:lnTo>
                    <a:pt x="251" y="705"/>
                  </a:lnTo>
                  <a:lnTo>
                    <a:pt x="251" y="706"/>
                  </a:lnTo>
                  <a:lnTo>
                    <a:pt x="251" y="707"/>
                  </a:lnTo>
                  <a:lnTo>
                    <a:pt x="251" y="709"/>
                  </a:lnTo>
                  <a:lnTo>
                    <a:pt x="251" y="710"/>
                  </a:lnTo>
                  <a:lnTo>
                    <a:pt x="251" y="711"/>
                  </a:lnTo>
                  <a:lnTo>
                    <a:pt x="251" y="712"/>
                  </a:lnTo>
                  <a:lnTo>
                    <a:pt x="251" y="713"/>
                  </a:lnTo>
                  <a:lnTo>
                    <a:pt x="251" y="714"/>
                  </a:lnTo>
                  <a:lnTo>
                    <a:pt x="251" y="715"/>
                  </a:lnTo>
                  <a:lnTo>
                    <a:pt x="251" y="717"/>
                  </a:lnTo>
                  <a:lnTo>
                    <a:pt x="251" y="718"/>
                  </a:lnTo>
                  <a:lnTo>
                    <a:pt x="251" y="719"/>
                  </a:lnTo>
                  <a:lnTo>
                    <a:pt x="251" y="720"/>
                  </a:lnTo>
                  <a:lnTo>
                    <a:pt x="251" y="721"/>
                  </a:lnTo>
                  <a:lnTo>
                    <a:pt x="259" y="721"/>
                  </a:lnTo>
                  <a:lnTo>
                    <a:pt x="267" y="721"/>
                  </a:lnTo>
                  <a:lnTo>
                    <a:pt x="274" y="721"/>
                  </a:lnTo>
                  <a:lnTo>
                    <a:pt x="282" y="722"/>
                  </a:lnTo>
                  <a:lnTo>
                    <a:pt x="288" y="722"/>
                  </a:lnTo>
                  <a:lnTo>
                    <a:pt x="294" y="723"/>
                  </a:lnTo>
                  <a:lnTo>
                    <a:pt x="300" y="724"/>
                  </a:lnTo>
                  <a:lnTo>
                    <a:pt x="302" y="724"/>
                  </a:lnTo>
                  <a:lnTo>
                    <a:pt x="306" y="724"/>
                  </a:lnTo>
                  <a:lnTo>
                    <a:pt x="310" y="725"/>
                  </a:lnTo>
                  <a:lnTo>
                    <a:pt x="315" y="726"/>
                  </a:lnTo>
                  <a:lnTo>
                    <a:pt x="319" y="726"/>
                  </a:lnTo>
                  <a:lnTo>
                    <a:pt x="324" y="727"/>
                  </a:lnTo>
                  <a:lnTo>
                    <a:pt x="327" y="728"/>
                  </a:lnTo>
                  <a:lnTo>
                    <a:pt x="330" y="728"/>
                  </a:lnTo>
                  <a:lnTo>
                    <a:pt x="334" y="729"/>
                  </a:lnTo>
                  <a:lnTo>
                    <a:pt x="336" y="729"/>
                  </a:lnTo>
                  <a:lnTo>
                    <a:pt x="337" y="729"/>
                  </a:lnTo>
                  <a:lnTo>
                    <a:pt x="341" y="729"/>
                  </a:lnTo>
                  <a:lnTo>
                    <a:pt x="344" y="729"/>
                  </a:lnTo>
                  <a:lnTo>
                    <a:pt x="346" y="729"/>
                  </a:lnTo>
                  <a:lnTo>
                    <a:pt x="350" y="729"/>
                  </a:lnTo>
                  <a:lnTo>
                    <a:pt x="353" y="728"/>
                  </a:lnTo>
                  <a:lnTo>
                    <a:pt x="355" y="728"/>
                  </a:lnTo>
                  <a:lnTo>
                    <a:pt x="357" y="728"/>
                  </a:lnTo>
                  <a:lnTo>
                    <a:pt x="359" y="727"/>
                  </a:lnTo>
                  <a:lnTo>
                    <a:pt x="360" y="727"/>
                  </a:lnTo>
                  <a:lnTo>
                    <a:pt x="363" y="726"/>
                  </a:lnTo>
                  <a:lnTo>
                    <a:pt x="365" y="726"/>
                  </a:lnTo>
                  <a:lnTo>
                    <a:pt x="368" y="725"/>
                  </a:lnTo>
                  <a:lnTo>
                    <a:pt x="371" y="724"/>
                  </a:lnTo>
                  <a:lnTo>
                    <a:pt x="373" y="723"/>
                  </a:lnTo>
                  <a:lnTo>
                    <a:pt x="375" y="722"/>
                  </a:lnTo>
                  <a:lnTo>
                    <a:pt x="378" y="722"/>
                  </a:lnTo>
                  <a:lnTo>
                    <a:pt x="380" y="721"/>
                  </a:lnTo>
                  <a:lnTo>
                    <a:pt x="381" y="721"/>
                  </a:lnTo>
                  <a:lnTo>
                    <a:pt x="384" y="720"/>
                  </a:lnTo>
                  <a:lnTo>
                    <a:pt x="387" y="719"/>
                  </a:lnTo>
                  <a:lnTo>
                    <a:pt x="390" y="718"/>
                  </a:lnTo>
                  <a:lnTo>
                    <a:pt x="393" y="717"/>
                  </a:lnTo>
                  <a:lnTo>
                    <a:pt x="397" y="715"/>
                  </a:lnTo>
                  <a:lnTo>
                    <a:pt x="400" y="714"/>
                  </a:lnTo>
                  <a:lnTo>
                    <a:pt x="404" y="713"/>
                  </a:lnTo>
                  <a:lnTo>
                    <a:pt x="405" y="713"/>
                  </a:lnTo>
                  <a:lnTo>
                    <a:pt x="407" y="713"/>
                  </a:lnTo>
                  <a:lnTo>
                    <a:pt x="410" y="712"/>
                  </a:lnTo>
                  <a:lnTo>
                    <a:pt x="414" y="711"/>
                  </a:lnTo>
                  <a:lnTo>
                    <a:pt x="417" y="710"/>
                  </a:lnTo>
                  <a:lnTo>
                    <a:pt x="421" y="709"/>
                  </a:lnTo>
                  <a:lnTo>
                    <a:pt x="424" y="709"/>
                  </a:lnTo>
                  <a:lnTo>
                    <a:pt x="427" y="708"/>
                  </a:lnTo>
                  <a:lnTo>
                    <a:pt x="432" y="708"/>
                  </a:lnTo>
                  <a:lnTo>
                    <a:pt x="433" y="707"/>
                  </a:lnTo>
                  <a:lnTo>
                    <a:pt x="435" y="707"/>
                  </a:lnTo>
                  <a:lnTo>
                    <a:pt x="439" y="707"/>
                  </a:lnTo>
                  <a:lnTo>
                    <a:pt x="442" y="707"/>
                  </a:lnTo>
                  <a:lnTo>
                    <a:pt x="445" y="706"/>
                  </a:lnTo>
                  <a:lnTo>
                    <a:pt x="449" y="706"/>
                  </a:lnTo>
                  <a:lnTo>
                    <a:pt x="452" y="706"/>
                  </a:lnTo>
                  <a:lnTo>
                    <a:pt x="457" y="705"/>
                  </a:lnTo>
                  <a:lnTo>
                    <a:pt x="460" y="705"/>
                  </a:lnTo>
                  <a:lnTo>
                    <a:pt x="461" y="705"/>
                  </a:lnTo>
                  <a:lnTo>
                    <a:pt x="463" y="705"/>
                  </a:lnTo>
                  <a:lnTo>
                    <a:pt x="467" y="705"/>
                  </a:lnTo>
                  <a:lnTo>
                    <a:pt x="470" y="705"/>
                  </a:lnTo>
                  <a:lnTo>
                    <a:pt x="475" y="706"/>
                  </a:lnTo>
                  <a:lnTo>
                    <a:pt x="478" y="706"/>
                  </a:lnTo>
                  <a:lnTo>
                    <a:pt x="483" y="706"/>
                  </a:lnTo>
                  <a:lnTo>
                    <a:pt x="486" y="707"/>
                  </a:lnTo>
                  <a:lnTo>
                    <a:pt x="490" y="707"/>
                  </a:lnTo>
                  <a:lnTo>
                    <a:pt x="492" y="707"/>
                  </a:lnTo>
                  <a:lnTo>
                    <a:pt x="494" y="707"/>
                  </a:lnTo>
                  <a:lnTo>
                    <a:pt x="497" y="708"/>
                  </a:lnTo>
                  <a:lnTo>
                    <a:pt x="502" y="708"/>
                  </a:lnTo>
                  <a:lnTo>
                    <a:pt x="506" y="709"/>
                  </a:lnTo>
                  <a:lnTo>
                    <a:pt x="510" y="709"/>
                  </a:lnTo>
                  <a:lnTo>
                    <a:pt x="514" y="710"/>
                  </a:lnTo>
                  <a:lnTo>
                    <a:pt x="519" y="711"/>
                  </a:lnTo>
                  <a:lnTo>
                    <a:pt x="522" y="711"/>
                  </a:lnTo>
                  <a:lnTo>
                    <a:pt x="524" y="712"/>
                  </a:lnTo>
                  <a:lnTo>
                    <a:pt x="527" y="712"/>
                  </a:lnTo>
                  <a:lnTo>
                    <a:pt x="531" y="713"/>
                  </a:lnTo>
                  <a:lnTo>
                    <a:pt x="534" y="714"/>
                  </a:lnTo>
                  <a:lnTo>
                    <a:pt x="539" y="714"/>
                  </a:lnTo>
                  <a:lnTo>
                    <a:pt x="543" y="715"/>
                  </a:lnTo>
                  <a:lnTo>
                    <a:pt x="547" y="715"/>
                  </a:lnTo>
                  <a:lnTo>
                    <a:pt x="551" y="717"/>
                  </a:lnTo>
                  <a:lnTo>
                    <a:pt x="556" y="718"/>
                  </a:lnTo>
                  <a:lnTo>
                    <a:pt x="557" y="718"/>
                  </a:lnTo>
                  <a:lnTo>
                    <a:pt x="559" y="718"/>
                  </a:lnTo>
                  <a:lnTo>
                    <a:pt x="563" y="719"/>
                  </a:lnTo>
                  <a:lnTo>
                    <a:pt x="567" y="719"/>
                  </a:lnTo>
                  <a:lnTo>
                    <a:pt x="571" y="719"/>
                  </a:lnTo>
                  <a:lnTo>
                    <a:pt x="574" y="720"/>
                  </a:lnTo>
                  <a:lnTo>
                    <a:pt x="578" y="720"/>
                  </a:lnTo>
                  <a:lnTo>
                    <a:pt x="582" y="720"/>
                  </a:lnTo>
                  <a:lnTo>
                    <a:pt x="585" y="720"/>
                  </a:lnTo>
                  <a:lnTo>
                    <a:pt x="587" y="720"/>
                  </a:lnTo>
                  <a:lnTo>
                    <a:pt x="589" y="720"/>
                  </a:lnTo>
                  <a:lnTo>
                    <a:pt x="592" y="720"/>
                  </a:lnTo>
                  <a:lnTo>
                    <a:pt x="595" y="720"/>
                  </a:lnTo>
                  <a:lnTo>
                    <a:pt x="599" y="720"/>
                  </a:lnTo>
                  <a:lnTo>
                    <a:pt x="602" y="720"/>
                  </a:lnTo>
                  <a:lnTo>
                    <a:pt x="605" y="720"/>
                  </a:lnTo>
                  <a:lnTo>
                    <a:pt x="608" y="720"/>
                  </a:lnTo>
                  <a:lnTo>
                    <a:pt x="611" y="720"/>
                  </a:lnTo>
                  <a:lnTo>
                    <a:pt x="612" y="720"/>
                  </a:lnTo>
                  <a:lnTo>
                    <a:pt x="614" y="721"/>
                  </a:lnTo>
                  <a:lnTo>
                    <a:pt x="617" y="721"/>
                  </a:lnTo>
                  <a:lnTo>
                    <a:pt x="620" y="721"/>
                  </a:lnTo>
                  <a:lnTo>
                    <a:pt x="622" y="721"/>
                  </a:lnTo>
                  <a:lnTo>
                    <a:pt x="625" y="721"/>
                  </a:lnTo>
                  <a:lnTo>
                    <a:pt x="628" y="721"/>
                  </a:lnTo>
                  <a:lnTo>
                    <a:pt x="630" y="721"/>
                  </a:lnTo>
                  <a:lnTo>
                    <a:pt x="633" y="721"/>
                  </a:lnTo>
                  <a:lnTo>
                    <a:pt x="634" y="722"/>
                  </a:lnTo>
                  <a:lnTo>
                    <a:pt x="636" y="722"/>
                  </a:lnTo>
                  <a:lnTo>
                    <a:pt x="638" y="722"/>
                  </a:lnTo>
                  <a:lnTo>
                    <a:pt x="639" y="723"/>
                  </a:lnTo>
                  <a:lnTo>
                    <a:pt x="642" y="724"/>
                  </a:lnTo>
                  <a:lnTo>
                    <a:pt x="643" y="724"/>
                  </a:lnTo>
                  <a:lnTo>
                    <a:pt x="644" y="726"/>
                  </a:lnTo>
                  <a:lnTo>
                    <a:pt x="646" y="726"/>
                  </a:lnTo>
                  <a:lnTo>
                    <a:pt x="646" y="727"/>
                  </a:lnTo>
                  <a:lnTo>
                    <a:pt x="647" y="728"/>
                  </a:lnTo>
                  <a:lnTo>
                    <a:pt x="648" y="729"/>
                  </a:lnTo>
                  <a:lnTo>
                    <a:pt x="648" y="732"/>
                  </a:lnTo>
                  <a:lnTo>
                    <a:pt x="649" y="733"/>
                  </a:lnTo>
                  <a:lnTo>
                    <a:pt x="651" y="735"/>
                  </a:lnTo>
                  <a:lnTo>
                    <a:pt x="651" y="737"/>
                  </a:lnTo>
                  <a:lnTo>
                    <a:pt x="651" y="740"/>
                  </a:lnTo>
                  <a:lnTo>
                    <a:pt x="652" y="742"/>
                  </a:lnTo>
                  <a:lnTo>
                    <a:pt x="652" y="743"/>
                  </a:lnTo>
                  <a:lnTo>
                    <a:pt x="652" y="746"/>
                  </a:lnTo>
                  <a:lnTo>
                    <a:pt x="652" y="748"/>
                  </a:lnTo>
                  <a:lnTo>
                    <a:pt x="653" y="751"/>
                  </a:lnTo>
                  <a:lnTo>
                    <a:pt x="653" y="754"/>
                  </a:lnTo>
                  <a:lnTo>
                    <a:pt x="653" y="756"/>
                  </a:lnTo>
                  <a:lnTo>
                    <a:pt x="653" y="759"/>
                  </a:lnTo>
                  <a:lnTo>
                    <a:pt x="653" y="763"/>
                  </a:lnTo>
                  <a:lnTo>
                    <a:pt x="653" y="767"/>
                  </a:lnTo>
                  <a:lnTo>
                    <a:pt x="653" y="768"/>
                  </a:lnTo>
                  <a:lnTo>
                    <a:pt x="653" y="770"/>
                  </a:lnTo>
                  <a:lnTo>
                    <a:pt x="653" y="773"/>
                  </a:lnTo>
                  <a:lnTo>
                    <a:pt x="653" y="777"/>
                  </a:lnTo>
                  <a:lnTo>
                    <a:pt x="653" y="780"/>
                  </a:lnTo>
                  <a:lnTo>
                    <a:pt x="653" y="784"/>
                  </a:lnTo>
                  <a:lnTo>
                    <a:pt x="653" y="787"/>
                  </a:lnTo>
                  <a:lnTo>
                    <a:pt x="653" y="791"/>
                  </a:lnTo>
                  <a:lnTo>
                    <a:pt x="653" y="795"/>
                  </a:lnTo>
                  <a:lnTo>
                    <a:pt x="653" y="797"/>
                  </a:lnTo>
                  <a:lnTo>
                    <a:pt x="653" y="798"/>
                  </a:lnTo>
                  <a:lnTo>
                    <a:pt x="653" y="802"/>
                  </a:lnTo>
                  <a:lnTo>
                    <a:pt x="653" y="806"/>
                  </a:lnTo>
                  <a:lnTo>
                    <a:pt x="653" y="810"/>
                  </a:lnTo>
                  <a:lnTo>
                    <a:pt x="653" y="813"/>
                  </a:lnTo>
                  <a:lnTo>
                    <a:pt x="653" y="816"/>
                  </a:lnTo>
                  <a:lnTo>
                    <a:pt x="653" y="821"/>
                  </a:lnTo>
                  <a:lnTo>
                    <a:pt x="653" y="824"/>
                  </a:lnTo>
                  <a:lnTo>
                    <a:pt x="653" y="825"/>
                  </a:lnTo>
                  <a:lnTo>
                    <a:pt x="653" y="827"/>
                  </a:lnTo>
                  <a:lnTo>
                    <a:pt x="653" y="830"/>
                  </a:lnTo>
                  <a:lnTo>
                    <a:pt x="653" y="834"/>
                  </a:lnTo>
                  <a:lnTo>
                    <a:pt x="653" y="838"/>
                  </a:lnTo>
                  <a:lnTo>
                    <a:pt x="653" y="840"/>
                  </a:lnTo>
                  <a:lnTo>
                    <a:pt x="653" y="843"/>
                  </a:lnTo>
                  <a:lnTo>
                    <a:pt x="653" y="847"/>
                  </a:lnTo>
                  <a:lnTo>
                    <a:pt x="653" y="850"/>
                  </a:lnTo>
                  <a:lnTo>
                    <a:pt x="653" y="851"/>
                  </a:lnTo>
                  <a:lnTo>
                    <a:pt x="653" y="853"/>
                  </a:lnTo>
                  <a:lnTo>
                    <a:pt x="653" y="855"/>
                  </a:lnTo>
                  <a:lnTo>
                    <a:pt x="653" y="858"/>
                  </a:lnTo>
                  <a:lnTo>
                    <a:pt x="652" y="862"/>
                  </a:lnTo>
                  <a:lnTo>
                    <a:pt x="652" y="864"/>
                  </a:lnTo>
                  <a:lnTo>
                    <a:pt x="652" y="867"/>
                  </a:lnTo>
                  <a:lnTo>
                    <a:pt x="652" y="869"/>
                  </a:lnTo>
                  <a:lnTo>
                    <a:pt x="651" y="872"/>
                  </a:lnTo>
                  <a:lnTo>
                    <a:pt x="651" y="873"/>
                  </a:lnTo>
                  <a:lnTo>
                    <a:pt x="651" y="874"/>
                  </a:lnTo>
                  <a:lnTo>
                    <a:pt x="651" y="877"/>
                  </a:lnTo>
                  <a:lnTo>
                    <a:pt x="649" y="879"/>
                  </a:lnTo>
                  <a:lnTo>
                    <a:pt x="649" y="881"/>
                  </a:lnTo>
                  <a:lnTo>
                    <a:pt x="648" y="883"/>
                  </a:lnTo>
                  <a:lnTo>
                    <a:pt x="648" y="885"/>
                  </a:lnTo>
                  <a:lnTo>
                    <a:pt x="648" y="887"/>
                  </a:lnTo>
                  <a:lnTo>
                    <a:pt x="647" y="889"/>
                  </a:lnTo>
                  <a:lnTo>
                    <a:pt x="647" y="891"/>
                  </a:lnTo>
                  <a:lnTo>
                    <a:pt x="646" y="892"/>
                  </a:lnTo>
                  <a:lnTo>
                    <a:pt x="646" y="894"/>
                  </a:lnTo>
                  <a:lnTo>
                    <a:pt x="645" y="896"/>
                  </a:lnTo>
                  <a:lnTo>
                    <a:pt x="645" y="898"/>
                  </a:lnTo>
                  <a:lnTo>
                    <a:pt x="644" y="900"/>
                  </a:lnTo>
                  <a:lnTo>
                    <a:pt x="643" y="902"/>
                  </a:lnTo>
                  <a:lnTo>
                    <a:pt x="643" y="905"/>
                  </a:lnTo>
                  <a:lnTo>
                    <a:pt x="642" y="907"/>
                  </a:lnTo>
                  <a:lnTo>
                    <a:pt x="642" y="909"/>
                  </a:lnTo>
                  <a:lnTo>
                    <a:pt x="640" y="910"/>
                  </a:lnTo>
                  <a:lnTo>
                    <a:pt x="639" y="912"/>
                  </a:lnTo>
                  <a:lnTo>
                    <a:pt x="639" y="914"/>
                  </a:lnTo>
                  <a:lnTo>
                    <a:pt x="638" y="915"/>
                  </a:lnTo>
                  <a:lnTo>
                    <a:pt x="638" y="917"/>
                  </a:lnTo>
                  <a:lnTo>
                    <a:pt x="637" y="920"/>
                  </a:lnTo>
                  <a:lnTo>
                    <a:pt x="637" y="921"/>
                  </a:lnTo>
                  <a:lnTo>
                    <a:pt x="637" y="922"/>
                  </a:lnTo>
                  <a:lnTo>
                    <a:pt x="637" y="924"/>
                  </a:lnTo>
                  <a:lnTo>
                    <a:pt x="637" y="925"/>
                  </a:lnTo>
                  <a:lnTo>
                    <a:pt x="638" y="926"/>
                  </a:lnTo>
                  <a:lnTo>
                    <a:pt x="639" y="926"/>
                  </a:lnTo>
                  <a:lnTo>
                    <a:pt x="640" y="926"/>
                  </a:lnTo>
                  <a:lnTo>
                    <a:pt x="642" y="926"/>
                  </a:lnTo>
                  <a:lnTo>
                    <a:pt x="644" y="926"/>
                  </a:lnTo>
                  <a:lnTo>
                    <a:pt x="645" y="926"/>
                  </a:lnTo>
                  <a:lnTo>
                    <a:pt x="646" y="925"/>
                  </a:lnTo>
                  <a:lnTo>
                    <a:pt x="648" y="924"/>
                  </a:lnTo>
                  <a:lnTo>
                    <a:pt x="649" y="924"/>
                  </a:lnTo>
                  <a:lnTo>
                    <a:pt x="652" y="923"/>
                  </a:lnTo>
                  <a:lnTo>
                    <a:pt x="653" y="922"/>
                  </a:lnTo>
                  <a:lnTo>
                    <a:pt x="656" y="921"/>
                  </a:lnTo>
                  <a:lnTo>
                    <a:pt x="657" y="921"/>
                  </a:lnTo>
                  <a:lnTo>
                    <a:pt x="658" y="920"/>
                  </a:lnTo>
                  <a:lnTo>
                    <a:pt x="662" y="918"/>
                  </a:lnTo>
                  <a:lnTo>
                    <a:pt x="666" y="917"/>
                  </a:lnTo>
                  <a:lnTo>
                    <a:pt x="671" y="915"/>
                  </a:lnTo>
                  <a:lnTo>
                    <a:pt x="678" y="913"/>
                  </a:lnTo>
                  <a:lnTo>
                    <a:pt x="684" y="911"/>
                  </a:lnTo>
                  <a:lnTo>
                    <a:pt x="691" y="909"/>
                  </a:lnTo>
                  <a:lnTo>
                    <a:pt x="700" y="907"/>
                  </a:lnTo>
                  <a:lnTo>
                    <a:pt x="706" y="906"/>
                  </a:lnTo>
                  <a:lnTo>
                    <a:pt x="711" y="905"/>
                  </a:lnTo>
                  <a:lnTo>
                    <a:pt x="711" y="903"/>
                  </a:lnTo>
                  <a:lnTo>
                    <a:pt x="711" y="902"/>
                  </a:lnTo>
                  <a:lnTo>
                    <a:pt x="711" y="901"/>
                  </a:lnTo>
                  <a:lnTo>
                    <a:pt x="711" y="900"/>
                  </a:lnTo>
                  <a:lnTo>
                    <a:pt x="711" y="899"/>
                  </a:lnTo>
                  <a:lnTo>
                    <a:pt x="711" y="898"/>
                  </a:lnTo>
                  <a:lnTo>
                    <a:pt x="713" y="897"/>
                  </a:lnTo>
                  <a:lnTo>
                    <a:pt x="713" y="896"/>
                  </a:lnTo>
                  <a:lnTo>
                    <a:pt x="713" y="895"/>
                  </a:lnTo>
                  <a:lnTo>
                    <a:pt x="713" y="894"/>
                  </a:lnTo>
                  <a:lnTo>
                    <a:pt x="714" y="894"/>
                  </a:lnTo>
                  <a:lnTo>
                    <a:pt x="714" y="893"/>
                  </a:lnTo>
                  <a:lnTo>
                    <a:pt x="714" y="891"/>
                  </a:lnTo>
                  <a:lnTo>
                    <a:pt x="715" y="888"/>
                  </a:lnTo>
                  <a:lnTo>
                    <a:pt x="716" y="887"/>
                  </a:lnTo>
                  <a:lnTo>
                    <a:pt x="717" y="885"/>
                  </a:lnTo>
                  <a:lnTo>
                    <a:pt x="718" y="883"/>
                  </a:lnTo>
                  <a:lnTo>
                    <a:pt x="719" y="881"/>
                  </a:lnTo>
                  <a:lnTo>
                    <a:pt x="720" y="879"/>
                  </a:lnTo>
                  <a:lnTo>
                    <a:pt x="722" y="878"/>
                  </a:lnTo>
                  <a:lnTo>
                    <a:pt x="723" y="876"/>
                  </a:lnTo>
                  <a:lnTo>
                    <a:pt x="724" y="874"/>
                  </a:lnTo>
                  <a:lnTo>
                    <a:pt x="725" y="872"/>
                  </a:lnTo>
                  <a:lnTo>
                    <a:pt x="726" y="871"/>
                  </a:lnTo>
                  <a:lnTo>
                    <a:pt x="727" y="870"/>
                  </a:lnTo>
                  <a:lnTo>
                    <a:pt x="728" y="869"/>
                  </a:lnTo>
                  <a:lnTo>
                    <a:pt x="729" y="868"/>
                  </a:lnTo>
                  <a:lnTo>
                    <a:pt x="729" y="867"/>
                  </a:lnTo>
                  <a:lnTo>
                    <a:pt x="731" y="867"/>
                  </a:lnTo>
                  <a:lnTo>
                    <a:pt x="732" y="866"/>
                  </a:lnTo>
                  <a:lnTo>
                    <a:pt x="733" y="865"/>
                  </a:lnTo>
                  <a:lnTo>
                    <a:pt x="734" y="864"/>
                  </a:lnTo>
                  <a:lnTo>
                    <a:pt x="735" y="863"/>
                  </a:lnTo>
                  <a:lnTo>
                    <a:pt x="736" y="863"/>
                  </a:lnTo>
                  <a:lnTo>
                    <a:pt x="737" y="863"/>
                  </a:lnTo>
                  <a:lnTo>
                    <a:pt x="737" y="862"/>
                  </a:lnTo>
                  <a:lnTo>
                    <a:pt x="739" y="862"/>
                  </a:lnTo>
                  <a:lnTo>
                    <a:pt x="740" y="862"/>
                  </a:lnTo>
                  <a:lnTo>
                    <a:pt x="741" y="862"/>
                  </a:lnTo>
                  <a:lnTo>
                    <a:pt x="742" y="862"/>
                  </a:lnTo>
                  <a:lnTo>
                    <a:pt x="743" y="862"/>
                  </a:lnTo>
                  <a:lnTo>
                    <a:pt x="744" y="862"/>
                  </a:lnTo>
                  <a:lnTo>
                    <a:pt x="745" y="862"/>
                  </a:lnTo>
                  <a:lnTo>
                    <a:pt x="746" y="862"/>
                  </a:lnTo>
                  <a:lnTo>
                    <a:pt x="748" y="862"/>
                  </a:lnTo>
                  <a:lnTo>
                    <a:pt x="749" y="862"/>
                  </a:lnTo>
                  <a:lnTo>
                    <a:pt x="750" y="862"/>
                  </a:lnTo>
                  <a:lnTo>
                    <a:pt x="751" y="862"/>
                  </a:lnTo>
                  <a:lnTo>
                    <a:pt x="752" y="862"/>
                  </a:lnTo>
                  <a:lnTo>
                    <a:pt x="753" y="862"/>
                  </a:lnTo>
                  <a:lnTo>
                    <a:pt x="754" y="862"/>
                  </a:lnTo>
                  <a:lnTo>
                    <a:pt x="755" y="862"/>
                  </a:lnTo>
                  <a:lnTo>
                    <a:pt x="757" y="862"/>
                  </a:lnTo>
                  <a:lnTo>
                    <a:pt x="758" y="860"/>
                  </a:lnTo>
                  <a:lnTo>
                    <a:pt x="759" y="860"/>
                  </a:lnTo>
                  <a:lnTo>
                    <a:pt x="761" y="860"/>
                  </a:lnTo>
                  <a:lnTo>
                    <a:pt x="762" y="860"/>
                  </a:lnTo>
                  <a:lnTo>
                    <a:pt x="763" y="859"/>
                  </a:lnTo>
                  <a:lnTo>
                    <a:pt x="766" y="859"/>
                  </a:lnTo>
                  <a:lnTo>
                    <a:pt x="768" y="859"/>
                  </a:lnTo>
                  <a:lnTo>
                    <a:pt x="769" y="859"/>
                  </a:lnTo>
                  <a:lnTo>
                    <a:pt x="770" y="858"/>
                  </a:lnTo>
                  <a:lnTo>
                    <a:pt x="772" y="857"/>
                  </a:lnTo>
                  <a:lnTo>
                    <a:pt x="775" y="857"/>
                  </a:lnTo>
                  <a:lnTo>
                    <a:pt x="776" y="856"/>
                  </a:lnTo>
                  <a:lnTo>
                    <a:pt x="778" y="855"/>
                  </a:lnTo>
                  <a:lnTo>
                    <a:pt x="780" y="855"/>
                  </a:lnTo>
                  <a:lnTo>
                    <a:pt x="781" y="854"/>
                  </a:lnTo>
                  <a:lnTo>
                    <a:pt x="782" y="854"/>
                  </a:lnTo>
                  <a:lnTo>
                    <a:pt x="784" y="853"/>
                  </a:lnTo>
                  <a:lnTo>
                    <a:pt x="786" y="853"/>
                  </a:lnTo>
                  <a:lnTo>
                    <a:pt x="788" y="852"/>
                  </a:lnTo>
                  <a:lnTo>
                    <a:pt x="790" y="851"/>
                  </a:lnTo>
                  <a:lnTo>
                    <a:pt x="791" y="851"/>
                  </a:lnTo>
                  <a:lnTo>
                    <a:pt x="794" y="850"/>
                  </a:lnTo>
                  <a:lnTo>
                    <a:pt x="795" y="849"/>
                  </a:lnTo>
                  <a:lnTo>
                    <a:pt x="797" y="849"/>
                  </a:lnTo>
                  <a:lnTo>
                    <a:pt x="798" y="849"/>
                  </a:lnTo>
                  <a:lnTo>
                    <a:pt x="799" y="849"/>
                  </a:lnTo>
                  <a:lnTo>
                    <a:pt x="801" y="848"/>
                  </a:lnTo>
                  <a:lnTo>
                    <a:pt x="803" y="848"/>
                  </a:lnTo>
                  <a:lnTo>
                    <a:pt x="804" y="847"/>
                  </a:lnTo>
                  <a:lnTo>
                    <a:pt x="806" y="847"/>
                  </a:lnTo>
                  <a:lnTo>
                    <a:pt x="807" y="847"/>
                  </a:lnTo>
                  <a:lnTo>
                    <a:pt x="810" y="847"/>
                  </a:lnTo>
                  <a:lnTo>
                    <a:pt x="811" y="847"/>
                  </a:lnTo>
                  <a:lnTo>
                    <a:pt x="812" y="845"/>
                  </a:lnTo>
                  <a:lnTo>
                    <a:pt x="813" y="845"/>
                  </a:lnTo>
                  <a:lnTo>
                    <a:pt x="814" y="845"/>
                  </a:lnTo>
                  <a:lnTo>
                    <a:pt x="815" y="845"/>
                  </a:lnTo>
                  <a:lnTo>
                    <a:pt x="817" y="845"/>
                  </a:lnTo>
                  <a:lnTo>
                    <a:pt x="819" y="845"/>
                  </a:lnTo>
                  <a:lnTo>
                    <a:pt x="821" y="845"/>
                  </a:lnTo>
                  <a:lnTo>
                    <a:pt x="822" y="845"/>
                  </a:lnTo>
                  <a:lnTo>
                    <a:pt x="824" y="845"/>
                  </a:lnTo>
                  <a:lnTo>
                    <a:pt x="826" y="845"/>
                  </a:lnTo>
                  <a:lnTo>
                    <a:pt x="828" y="845"/>
                  </a:lnTo>
                  <a:lnTo>
                    <a:pt x="830" y="845"/>
                  </a:lnTo>
                  <a:lnTo>
                    <a:pt x="831" y="845"/>
                  </a:lnTo>
                  <a:lnTo>
                    <a:pt x="833" y="845"/>
                  </a:lnTo>
                  <a:lnTo>
                    <a:pt x="835" y="845"/>
                  </a:lnTo>
                  <a:lnTo>
                    <a:pt x="838" y="845"/>
                  </a:lnTo>
                  <a:lnTo>
                    <a:pt x="839" y="845"/>
                  </a:lnTo>
                  <a:lnTo>
                    <a:pt x="840" y="845"/>
                  </a:lnTo>
                  <a:lnTo>
                    <a:pt x="841" y="845"/>
                  </a:lnTo>
                  <a:lnTo>
                    <a:pt x="843" y="845"/>
                  </a:lnTo>
                  <a:lnTo>
                    <a:pt x="846" y="845"/>
                  </a:lnTo>
                  <a:lnTo>
                    <a:pt x="848" y="845"/>
                  </a:lnTo>
                  <a:lnTo>
                    <a:pt x="850" y="845"/>
                  </a:lnTo>
                  <a:lnTo>
                    <a:pt x="852" y="844"/>
                  </a:lnTo>
                  <a:lnTo>
                    <a:pt x="855" y="844"/>
                  </a:lnTo>
                  <a:lnTo>
                    <a:pt x="857" y="844"/>
                  </a:lnTo>
                  <a:lnTo>
                    <a:pt x="858" y="844"/>
                  </a:lnTo>
                  <a:lnTo>
                    <a:pt x="859" y="844"/>
                  </a:lnTo>
                  <a:lnTo>
                    <a:pt x="858" y="844"/>
                  </a:lnTo>
                  <a:lnTo>
                    <a:pt x="857" y="844"/>
                  </a:lnTo>
                  <a:lnTo>
                    <a:pt x="857" y="843"/>
                  </a:lnTo>
                  <a:lnTo>
                    <a:pt x="856" y="843"/>
                  </a:lnTo>
                  <a:lnTo>
                    <a:pt x="855" y="842"/>
                  </a:lnTo>
                  <a:lnTo>
                    <a:pt x="854" y="842"/>
                  </a:lnTo>
                  <a:lnTo>
                    <a:pt x="854" y="841"/>
                  </a:lnTo>
                  <a:lnTo>
                    <a:pt x="852" y="841"/>
                  </a:lnTo>
                  <a:lnTo>
                    <a:pt x="852" y="840"/>
                  </a:lnTo>
                  <a:lnTo>
                    <a:pt x="851" y="840"/>
                  </a:lnTo>
                  <a:lnTo>
                    <a:pt x="851" y="839"/>
                  </a:lnTo>
                  <a:lnTo>
                    <a:pt x="851" y="838"/>
                  </a:lnTo>
                  <a:lnTo>
                    <a:pt x="850" y="836"/>
                  </a:lnTo>
                  <a:lnTo>
                    <a:pt x="849" y="835"/>
                  </a:lnTo>
                  <a:lnTo>
                    <a:pt x="849" y="833"/>
                  </a:lnTo>
                  <a:lnTo>
                    <a:pt x="848" y="830"/>
                  </a:lnTo>
                  <a:lnTo>
                    <a:pt x="848" y="828"/>
                  </a:lnTo>
                  <a:lnTo>
                    <a:pt x="848" y="826"/>
                  </a:lnTo>
                  <a:lnTo>
                    <a:pt x="847" y="824"/>
                  </a:lnTo>
                  <a:lnTo>
                    <a:pt x="847" y="823"/>
                  </a:lnTo>
                  <a:lnTo>
                    <a:pt x="847" y="821"/>
                  </a:lnTo>
                  <a:lnTo>
                    <a:pt x="847" y="819"/>
                  </a:lnTo>
                  <a:lnTo>
                    <a:pt x="847" y="815"/>
                  </a:lnTo>
                  <a:lnTo>
                    <a:pt x="847" y="813"/>
                  </a:lnTo>
                  <a:lnTo>
                    <a:pt x="848" y="810"/>
                  </a:lnTo>
                  <a:lnTo>
                    <a:pt x="848" y="808"/>
                  </a:lnTo>
                  <a:lnTo>
                    <a:pt x="848" y="805"/>
                  </a:lnTo>
                  <a:lnTo>
                    <a:pt x="849" y="801"/>
                  </a:lnTo>
                  <a:lnTo>
                    <a:pt x="849" y="800"/>
                  </a:lnTo>
                  <a:lnTo>
                    <a:pt x="849" y="799"/>
                  </a:lnTo>
                  <a:lnTo>
                    <a:pt x="849" y="796"/>
                  </a:lnTo>
                  <a:lnTo>
                    <a:pt x="849" y="793"/>
                  </a:lnTo>
                  <a:lnTo>
                    <a:pt x="850" y="790"/>
                  </a:lnTo>
                  <a:lnTo>
                    <a:pt x="850" y="786"/>
                  </a:lnTo>
                  <a:lnTo>
                    <a:pt x="851" y="784"/>
                  </a:lnTo>
                  <a:lnTo>
                    <a:pt x="851" y="781"/>
                  </a:lnTo>
                  <a:lnTo>
                    <a:pt x="852" y="778"/>
                  </a:lnTo>
                  <a:lnTo>
                    <a:pt x="852" y="777"/>
                  </a:lnTo>
                  <a:lnTo>
                    <a:pt x="852" y="776"/>
                  </a:lnTo>
                  <a:lnTo>
                    <a:pt x="854" y="772"/>
                  </a:lnTo>
                  <a:lnTo>
                    <a:pt x="854" y="769"/>
                  </a:lnTo>
                  <a:lnTo>
                    <a:pt x="855" y="766"/>
                  </a:lnTo>
                  <a:lnTo>
                    <a:pt x="856" y="764"/>
                  </a:lnTo>
                  <a:lnTo>
                    <a:pt x="856" y="761"/>
                  </a:lnTo>
                  <a:lnTo>
                    <a:pt x="857" y="757"/>
                  </a:lnTo>
                  <a:lnTo>
                    <a:pt x="858" y="754"/>
                  </a:lnTo>
                  <a:lnTo>
                    <a:pt x="858" y="753"/>
                  </a:lnTo>
                  <a:lnTo>
                    <a:pt x="858" y="752"/>
                  </a:lnTo>
                  <a:lnTo>
                    <a:pt x="859" y="749"/>
                  </a:lnTo>
                  <a:lnTo>
                    <a:pt x="860" y="746"/>
                  </a:lnTo>
                  <a:lnTo>
                    <a:pt x="860" y="743"/>
                  </a:lnTo>
                  <a:lnTo>
                    <a:pt x="861" y="740"/>
                  </a:lnTo>
                  <a:lnTo>
                    <a:pt x="861" y="737"/>
                  </a:lnTo>
                  <a:lnTo>
                    <a:pt x="863" y="734"/>
                  </a:lnTo>
                  <a:lnTo>
                    <a:pt x="864" y="730"/>
                  </a:lnTo>
                  <a:lnTo>
                    <a:pt x="864" y="729"/>
                  </a:lnTo>
                  <a:lnTo>
                    <a:pt x="865" y="728"/>
                  </a:lnTo>
                  <a:lnTo>
                    <a:pt x="865" y="725"/>
                  </a:lnTo>
                  <a:lnTo>
                    <a:pt x="866" y="722"/>
                  </a:lnTo>
                  <a:lnTo>
                    <a:pt x="867" y="720"/>
                  </a:lnTo>
                  <a:lnTo>
                    <a:pt x="867" y="717"/>
                  </a:lnTo>
                  <a:lnTo>
                    <a:pt x="869" y="713"/>
                  </a:lnTo>
                  <a:lnTo>
                    <a:pt x="869" y="710"/>
                  </a:lnTo>
                  <a:lnTo>
                    <a:pt x="870" y="707"/>
                  </a:lnTo>
                  <a:lnTo>
                    <a:pt x="872" y="706"/>
                  </a:lnTo>
                  <a:lnTo>
                    <a:pt x="872" y="705"/>
                  </a:lnTo>
                  <a:lnTo>
                    <a:pt x="873" y="701"/>
                  </a:lnTo>
                  <a:lnTo>
                    <a:pt x="874" y="698"/>
                  </a:lnTo>
                  <a:lnTo>
                    <a:pt x="875" y="696"/>
                  </a:lnTo>
                  <a:lnTo>
                    <a:pt x="876" y="693"/>
                  </a:lnTo>
                  <a:lnTo>
                    <a:pt x="877" y="690"/>
                  </a:lnTo>
                  <a:lnTo>
                    <a:pt x="878" y="688"/>
                  </a:lnTo>
                  <a:lnTo>
                    <a:pt x="881" y="684"/>
                  </a:lnTo>
                  <a:lnTo>
                    <a:pt x="881" y="683"/>
                  </a:lnTo>
                  <a:lnTo>
                    <a:pt x="881" y="681"/>
                  </a:lnTo>
                  <a:lnTo>
                    <a:pt x="883" y="679"/>
                  </a:lnTo>
                  <a:lnTo>
                    <a:pt x="883" y="676"/>
                  </a:lnTo>
                  <a:lnTo>
                    <a:pt x="885" y="672"/>
                  </a:lnTo>
                  <a:lnTo>
                    <a:pt x="885" y="670"/>
                  </a:lnTo>
                  <a:lnTo>
                    <a:pt x="886" y="668"/>
                  </a:lnTo>
                  <a:lnTo>
                    <a:pt x="887" y="665"/>
                  </a:lnTo>
                  <a:lnTo>
                    <a:pt x="888" y="663"/>
                  </a:lnTo>
                  <a:lnTo>
                    <a:pt x="888" y="662"/>
                  </a:lnTo>
                  <a:lnTo>
                    <a:pt x="890" y="661"/>
                  </a:lnTo>
                  <a:lnTo>
                    <a:pt x="890" y="657"/>
                  </a:lnTo>
                  <a:lnTo>
                    <a:pt x="890" y="655"/>
                  </a:lnTo>
                  <a:lnTo>
                    <a:pt x="891" y="653"/>
                  </a:lnTo>
                  <a:lnTo>
                    <a:pt x="892" y="651"/>
                  </a:lnTo>
                  <a:lnTo>
                    <a:pt x="892" y="649"/>
                  </a:lnTo>
                  <a:lnTo>
                    <a:pt x="892" y="647"/>
                  </a:lnTo>
                  <a:lnTo>
                    <a:pt x="892" y="645"/>
                  </a:lnTo>
                  <a:lnTo>
                    <a:pt x="892" y="643"/>
                  </a:lnTo>
                  <a:lnTo>
                    <a:pt x="892" y="642"/>
                  </a:lnTo>
                  <a:lnTo>
                    <a:pt x="892" y="640"/>
                  </a:lnTo>
                  <a:lnTo>
                    <a:pt x="892" y="638"/>
                  </a:lnTo>
                  <a:lnTo>
                    <a:pt x="892" y="636"/>
                  </a:lnTo>
                  <a:lnTo>
                    <a:pt x="892" y="634"/>
                  </a:lnTo>
                  <a:lnTo>
                    <a:pt x="891" y="632"/>
                  </a:lnTo>
                  <a:lnTo>
                    <a:pt x="890" y="631"/>
                  </a:lnTo>
                  <a:lnTo>
                    <a:pt x="890" y="628"/>
                  </a:lnTo>
                  <a:lnTo>
                    <a:pt x="890" y="627"/>
                  </a:lnTo>
                  <a:lnTo>
                    <a:pt x="890" y="626"/>
                  </a:lnTo>
                  <a:lnTo>
                    <a:pt x="888" y="624"/>
                  </a:lnTo>
                  <a:lnTo>
                    <a:pt x="887" y="622"/>
                  </a:lnTo>
                  <a:lnTo>
                    <a:pt x="886" y="621"/>
                  </a:lnTo>
                  <a:lnTo>
                    <a:pt x="885" y="619"/>
                  </a:lnTo>
                  <a:lnTo>
                    <a:pt x="885" y="617"/>
                  </a:lnTo>
                  <a:lnTo>
                    <a:pt x="883" y="614"/>
                  </a:lnTo>
                  <a:lnTo>
                    <a:pt x="882" y="612"/>
                  </a:lnTo>
                  <a:lnTo>
                    <a:pt x="882" y="611"/>
                  </a:lnTo>
                  <a:lnTo>
                    <a:pt x="881" y="610"/>
                  </a:lnTo>
                  <a:lnTo>
                    <a:pt x="879" y="608"/>
                  </a:lnTo>
                  <a:lnTo>
                    <a:pt x="878" y="607"/>
                  </a:lnTo>
                  <a:lnTo>
                    <a:pt x="877" y="605"/>
                  </a:lnTo>
                  <a:lnTo>
                    <a:pt x="876" y="603"/>
                  </a:lnTo>
                  <a:lnTo>
                    <a:pt x="874" y="601"/>
                  </a:lnTo>
                  <a:lnTo>
                    <a:pt x="873" y="599"/>
                  </a:lnTo>
                  <a:lnTo>
                    <a:pt x="872" y="597"/>
                  </a:lnTo>
                  <a:lnTo>
                    <a:pt x="870" y="596"/>
                  </a:lnTo>
                  <a:lnTo>
                    <a:pt x="869" y="595"/>
                  </a:lnTo>
                  <a:lnTo>
                    <a:pt x="868" y="593"/>
                  </a:lnTo>
                  <a:lnTo>
                    <a:pt x="867" y="591"/>
                  </a:lnTo>
                  <a:lnTo>
                    <a:pt x="865" y="589"/>
                  </a:lnTo>
                  <a:lnTo>
                    <a:pt x="864" y="588"/>
                  </a:lnTo>
                  <a:lnTo>
                    <a:pt x="863" y="585"/>
                  </a:lnTo>
                  <a:lnTo>
                    <a:pt x="861" y="583"/>
                  </a:lnTo>
                  <a:lnTo>
                    <a:pt x="860" y="581"/>
                  </a:lnTo>
                  <a:lnTo>
                    <a:pt x="859" y="580"/>
                  </a:lnTo>
                  <a:lnTo>
                    <a:pt x="858" y="578"/>
                  </a:lnTo>
                  <a:lnTo>
                    <a:pt x="857" y="576"/>
                  </a:lnTo>
                  <a:lnTo>
                    <a:pt x="856" y="574"/>
                  </a:lnTo>
                  <a:lnTo>
                    <a:pt x="855" y="571"/>
                  </a:lnTo>
                  <a:lnTo>
                    <a:pt x="855" y="569"/>
                  </a:lnTo>
                  <a:lnTo>
                    <a:pt x="854" y="568"/>
                  </a:lnTo>
                  <a:lnTo>
                    <a:pt x="854" y="566"/>
                  </a:lnTo>
                  <a:lnTo>
                    <a:pt x="854" y="565"/>
                  </a:lnTo>
                  <a:lnTo>
                    <a:pt x="854" y="564"/>
                  </a:lnTo>
                  <a:lnTo>
                    <a:pt x="852" y="562"/>
                  </a:lnTo>
                  <a:lnTo>
                    <a:pt x="852" y="560"/>
                  </a:lnTo>
                  <a:lnTo>
                    <a:pt x="852" y="558"/>
                  </a:lnTo>
                  <a:lnTo>
                    <a:pt x="852" y="556"/>
                  </a:lnTo>
                  <a:lnTo>
                    <a:pt x="852" y="554"/>
                  </a:lnTo>
                  <a:lnTo>
                    <a:pt x="852" y="552"/>
                  </a:lnTo>
                  <a:lnTo>
                    <a:pt x="854" y="550"/>
                  </a:lnTo>
                  <a:lnTo>
                    <a:pt x="854" y="548"/>
                  </a:lnTo>
                  <a:lnTo>
                    <a:pt x="854" y="547"/>
                  </a:lnTo>
                  <a:lnTo>
                    <a:pt x="855" y="545"/>
                  </a:lnTo>
                  <a:lnTo>
                    <a:pt x="855" y="542"/>
                  </a:lnTo>
                  <a:lnTo>
                    <a:pt x="856" y="539"/>
                  </a:lnTo>
                  <a:lnTo>
                    <a:pt x="857" y="537"/>
                  </a:lnTo>
                  <a:lnTo>
                    <a:pt x="858" y="534"/>
                  </a:lnTo>
                  <a:lnTo>
                    <a:pt x="859" y="531"/>
                  </a:lnTo>
                  <a:lnTo>
                    <a:pt x="860" y="527"/>
                  </a:lnTo>
                  <a:lnTo>
                    <a:pt x="861" y="526"/>
                  </a:lnTo>
                  <a:lnTo>
                    <a:pt x="863" y="524"/>
                  </a:lnTo>
                  <a:lnTo>
                    <a:pt x="864" y="521"/>
                  </a:lnTo>
                  <a:lnTo>
                    <a:pt x="865" y="518"/>
                  </a:lnTo>
                  <a:lnTo>
                    <a:pt x="867" y="513"/>
                  </a:lnTo>
                  <a:lnTo>
                    <a:pt x="868" y="509"/>
                  </a:lnTo>
                  <a:lnTo>
                    <a:pt x="870" y="506"/>
                  </a:lnTo>
                  <a:lnTo>
                    <a:pt x="872" y="502"/>
                  </a:lnTo>
                  <a:lnTo>
                    <a:pt x="874" y="497"/>
                  </a:lnTo>
                  <a:lnTo>
                    <a:pt x="875" y="495"/>
                  </a:lnTo>
                  <a:lnTo>
                    <a:pt x="876" y="493"/>
                  </a:lnTo>
                  <a:lnTo>
                    <a:pt x="877" y="489"/>
                  </a:lnTo>
                  <a:lnTo>
                    <a:pt x="879" y="486"/>
                  </a:lnTo>
                  <a:lnTo>
                    <a:pt x="882" y="481"/>
                  </a:lnTo>
                  <a:lnTo>
                    <a:pt x="883" y="477"/>
                  </a:lnTo>
                  <a:lnTo>
                    <a:pt x="885" y="473"/>
                  </a:lnTo>
                  <a:lnTo>
                    <a:pt x="887" y="469"/>
                  </a:lnTo>
                  <a:lnTo>
                    <a:pt x="888" y="466"/>
                  </a:lnTo>
                  <a:lnTo>
                    <a:pt x="890" y="464"/>
                  </a:lnTo>
                  <a:lnTo>
                    <a:pt x="891" y="462"/>
                  </a:lnTo>
                  <a:lnTo>
                    <a:pt x="892" y="459"/>
                  </a:lnTo>
                  <a:lnTo>
                    <a:pt x="894" y="455"/>
                  </a:lnTo>
                  <a:lnTo>
                    <a:pt x="896" y="452"/>
                  </a:lnTo>
                  <a:lnTo>
                    <a:pt x="897" y="450"/>
                  </a:lnTo>
                  <a:lnTo>
                    <a:pt x="899" y="447"/>
                  </a:lnTo>
                  <a:lnTo>
                    <a:pt x="901" y="445"/>
                  </a:lnTo>
                  <a:lnTo>
                    <a:pt x="902" y="442"/>
                  </a:lnTo>
                  <a:lnTo>
                    <a:pt x="903" y="440"/>
                  </a:lnTo>
                  <a:lnTo>
                    <a:pt x="904" y="439"/>
                  </a:lnTo>
                  <a:lnTo>
                    <a:pt x="905" y="437"/>
                  </a:lnTo>
                  <a:lnTo>
                    <a:pt x="907" y="435"/>
                  </a:lnTo>
                  <a:lnTo>
                    <a:pt x="908" y="433"/>
                  </a:lnTo>
                  <a:lnTo>
                    <a:pt x="910" y="431"/>
                  </a:lnTo>
                  <a:lnTo>
                    <a:pt x="911" y="429"/>
                  </a:lnTo>
                  <a:lnTo>
                    <a:pt x="912" y="426"/>
                  </a:lnTo>
                  <a:lnTo>
                    <a:pt x="914" y="424"/>
                  </a:lnTo>
                  <a:lnTo>
                    <a:pt x="914" y="423"/>
                  </a:lnTo>
                  <a:lnTo>
                    <a:pt x="916" y="423"/>
                  </a:lnTo>
                  <a:lnTo>
                    <a:pt x="917" y="421"/>
                  </a:lnTo>
                  <a:lnTo>
                    <a:pt x="919" y="419"/>
                  </a:lnTo>
                  <a:lnTo>
                    <a:pt x="920" y="417"/>
                  </a:lnTo>
                  <a:lnTo>
                    <a:pt x="921" y="415"/>
                  </a:lnTo>
                  <a:lnTo>
                    <a:pt x="923" y="413"/>
                  </a:lnTo>
                  <a:lnTo>
                    <a:pt x="925" y="411"/>
                  </a:lnTo>
                  <a:lnTo>
                    <a:pt x="926" y="409"/>
                  </a:lnTo>
                  <a:lnTo>
                    <a:pt x="927" y="408"/>
                  </a:lnTo>
                  <a:lnTo>
                    <a:pt x="928" y="407"/>
                  </a:lnTo>
                  <a:lnTo>
                    <a:pt x="929" y="406"/>
                  </a:lnTo>
                  <a:lnTo>
                    <a:pt x="930" y="404"/>
                  </a:lnTo>
                  <a:lnTo>
                    <a:pt x="932" y="402"/>
                  </a:lnTo>
                  <a:lnTo>
                    <a:pt x="935" y="401"/>
                  </a:lnTo>
                  <a:lnTo>
                    <a:pt x="936" y="399"/>
                  </a:lnTo>
                  <a:lnTo>
                    <a:pt x="938" y="397"/>
                  </a:lnTo>
                  <a:lnTo>
                    <a:pt x="940" y="395"/>
                  </a:lnTo>
                  <a:lnTo>
                    <a:pt x="941" y="395"/>
                  </a:lnTo>
                  <a:lnTo>
                    <a:pt x="943" y="394"/>
                  </a:lnTo>
                  <a:lnTo>
                    <a:pt x="944" y="393"/>
                  </a:lnTo>
                  <a:lnTo>
                    <a:pt x="947" y="391"/>
                  </a:lnTo>
                  <a:lnTo>
                    <a:pt x="949" y="390"/>
                  </a:lnTo>
                  <a:lnTo>
                    <a:pt x="952" y="389"/>
                  </a:lnTo>
                  <a:lnTo>
                    <a:pt x="954" y="388"/>
                  </a:lnTo>
                  <a:lnTo>
                    <a:pt x="956" y="387"/>
                  </a:lnTo>
                  <a:lnTo>
                    <a:pt x="959" y="385"/>
                  </a:lnTo>
                  <a:lnTo>
                    <a:pt x="961" y="385"/>
                  </a:lnTo>
                  <a:lnTo>
                    <a:pt x="962" y="385"/>
                  </a:lnTo>
                  <a:lnTo>
                    <a:pt x="964" y="384"/>
                  </a:lnTo>
                  <a:lnTo>
                    <a:pt x="966" y="382"/>
                  </a:lnTo>
                  <a:lnTo>
                    <a:pt x="970" y="381"/>
                  </a:lnTo>
                  <a:lnTo>
                    <a:pt x="972" y="380"/>
                  </a:lnTo>
                  <a:lnTo>
                    <a:pt x="975" y="380"/>
                  </a:lnTo>
                  <a:lnTo>
                    <a:pt x="978" y="379"/>
                  </a:lnTo>
                  <a:lnTo>
                    <a:pt x="980" y="379"/>
                  </a:lnTo>
                  <a:lnTo>
                    <a:pt x="981" y="378"/>
                  </a:lnTo>
                  <a:lnTo>
                    <a:pt x="982" y="378"/>
                  </a:lnTo>
                  <a:lnTo>
                    <a:pt x="984" y="378"/>
                  </a:lnTo>
                  <a:lnTo>
                    <a:pt x="987" y="377"/>
                  </a:lnTo>
                  <a:lnTo>
                    <a:pt x="990" y="377"/>
                  </a:lnTo>
                  <a:lnTo>
                    <a:pt x="992" y="377"/>
                  </a:lnTo>
                  <a:lnTo>
                    <a:pt x="994" y="376"/>
                  </a:lnTo>
                  <a:lnTo>
                    <a:pt x="997" y="376"/>
                  </a:lnTo>
                  <a:lnTo>
                    <a:pt x="998" y="376"/>
                  </a:lnTo>
                  <a:lnTo>
                    <a:pt x="1000" y="376"/>
                  </a:lnTo>
                  <a:lnTo>
                    <a:pt x="1002" y="375"/>
                  </a:lnTo>
                  <a:lnTo>
                    <a:pt x="1005" y="375"/>
                  </a:lnTo>
                  <a:lnTo>
                    <a:pt x="1006" y="374"/>
                  </a:lnTo>
                  <a:lnTo>
                    <a:pt x="1008" y="374"/>
                  </a:lnTo>
                  <a:lnTo>
                    <a:pt x="1009" y="373"/>
                  </a:lnTo>
                  <a:lnTo>
                    <a:pt x="1011" y="372"/>
                  </a:lnTo>
                  <a:lnTo>
                    <a:pt x="1012" y="372"/>
                  </a:lnTo>
                  <a:lnTo>
                    <a:pt x="1014" y="371"/>
                  </a:lnTo>
                  <a:lnTo>
                    <a:pt x="1015" y="370"/>
                  </a:lnTo>
                  <a:lnTo>
                    <a:pt x="1015" y="368"/>
                  </a:lnTo>
                  <a:lnTo>
                    <a:pt x="1016" y="367"/>
                  </a:lnTo>
                  <a:lnTo>
                    <a:pt x="1017" y="366"/>
                  </a:lnTo>
                  <a:lnTo>
                    <a:pt x="1017" y="364"/>
                  </a:lnTo>
                  <a:lnTo>
                    <a:pt x="1018" y="363"/>
                  </a:lnTo>
                  <a:lnTo>
                    <a:pt x="1018" y="361"/>
                  </a:lnTo>
                  <a:lnTo>
                    <a:pt x="1018" y="360"/>
                  </a:lnTo>
                  <a:lnTo>
                    <a:pt x="1018" y="359"/>
                  </a:lnTo>
                  <a:lnTo>
                    <a:pt x="1019" y="357"/>
                  </a:lnTo>
                  <a:lnTo>
                    <a:pt x="1019" y="355"/>
                  </a:lnTo>
                  <a:lnTo>
                    <a:pt x="1019" y="353"/>
                  </a:lnTo>
                  <a:lnTo>
                    <a:pt x="1020" y="352"/>
                  </a:lnTo>
                  <a:lnTo>
                    <a:pt x="1020" y="350"/>
                  </a:lnTo>
                  <a:lnTo>
                    <a:pt x="1020" y="348"/>
                  </a:lnTo>
                  <a:lnTo>
                    <a:pt x="1022" y="347"/>
                  </a:lnTo>
                  <a:lnTo>
                    <a:pt x="1022" y="346"/>
                  </a:lnTo>
                  <a:lnTo>
                    <a:pt x="1022" y="344"/>
                  </a:lnTo>
                  <a:lnTo>
                    <a:pt x="1023" y="343"/>
                  </a:lnTo>
                  <a:lnTo>
                    <a:pt x="1023" y="342"/>
                  </a:lnTo>
                  <a:lnTo>
                    <a:pt x="1023" y="341"/>
                  </a:lnTo>
                  <a:lnTo>
                    <a:pt x="1024" y="339"/>
                  </a:lnTo>
                  <a:lnTo>
                    <a:pt x="1025" y="337"/>
                  </a:lnTo>
                  <a:lnTo>
                    <a:pt x="1026" y="335"/>
                  </a:lnTo>
                  <a:lnTo>
                    <a:pt x="1027" y="334"/>
                  </a:lnTo>
                  <a:lnTo>
                    <a:pt x="1027" y="333"/>
                  </a:lnTo>
                  <a:lnTo>
                    <a:pt x="1028" y="332"/>
                  </a:lnTo>
                  <a:lnTo>
                    <a:pt x="1029" y="331"/>
                  </a:lnTo>
                  <a:lnTo>
                    <a:pt x="1031" y="329"/>
                  </a:lnTo>
                  <a:lnTo>
                    <a:pt x="1032" y="328"/>
                  </a:lnTo>
                  <a:lnTo>
                    <a:pt x="1032" y="327"/>
                  </a:lnTo>
                  <a:lnTo>
                    <a:pt x="1033" y="327"/>
                  </a:lnTo>
                  <a:lnTo>
                    <a:pt x="1034" y="324"/>
                  </a:lnTo>
                  <a:lnTo>
                    <a:pt x="1034" y="323"/>
                  </a:lnTo>
                  <a:lnTo>
                    <a:pt x="1036" y="322"/>
                  </a:lnTo>
                  <a:lnTo>
                    <a:pt x="1036" y="320"/>
                  </a:lnTo>
                  <a:lnTo>
                    <a:pt x="1038" y="318"/>
                  </a:lnTo>
                  <a:lnTo>
                    <a:pt x="1040" y="317"/>
                  </a:lnTo>
                  <a:lnTo>
                    <a:pt x="1041" y="315"/>
                  </a:lnTo>
                  <a:lnTo>
                    <a:pt x="1041" y="314"/>
                  </a:lnTo>
                  <a:lnTo>
                    <a:pt x="1042" y="313"/>
                  </a:lnTo>
                  <a:lnTo>
                    <a:pt x="1043" y="312"/>
                  </a:lnTo>
                  <a:lnTo>
                    <a:pt x="1044" y="309"/>
                  </a:lnTo>
                  <a:lnTo>
                    <a:pt x="1045" y="307"/>
                  </a:lnTo>
                  <a:lnTo>
                    <a:pt x="1047" y="305"/>
                  </a:lnTo>
                  <a:lnTo>
                    <a:pt x="1047" y="303"/>
                  </a:lnTo>
                  <a:lnTo>
                    <a:pt x="1050" y="302"/>
                  </a:lnTo>
                  <a:lnTo>
                    <a:pt x="1050" y="300"/>
                  </a:lnTo>
                  <a:lnTo>
                    <a:pt x="1051" y="299"/>
                  </a:lnTo>
                  <a:lnTo>
                    <a:pt x="1052" y="298"/>
                  </a:lnTo>
                  <a:lnTo>
                    <a:pt x="1052" y="295"/>
                  </a:lnTo>
                  <a:lnTo>
                    <a:pt x="1053" y="294"/>
                  </a:lnTo>
                  <a:lnTo>
                    <a:pt x="1054" y="292"/>
                  </a:lnTo>
                  <a:lnTo>
                    <a:pt x="1055" y="290"/>
                  </a:lnTo>
                  <a:lnTo>
                    <a:pt x="1056" y="288"/>
                  </a:lnTo>
                  <a:lnTo>
                    <a:pt x="1058" y="286"/>
                  </a:lnTo>
                  <a:lnTo>
                    <a:pt x="1059" y="284"/>
                  </a:lnTo>
                  <a:lnTo>
                    <a:pt x="1060" y="283"/>
                  </a:lnTo>
                  <a:lnTo>
                    <a:pt x="1061" y="280"/>
                  </a:lnTo>
                  <a:lnTo>
                    <a:pt x="1062" y="278"/>
                  </a:lnTo>
                  <a:lnTo>
                    <a:pt x="1063" y="277"/>
                  </a:lnTo>
                  <a:lnTo>
                    <a:pt x="1064" y="275"/>
                  </a:lnTo>
                  <a:lnTo>
                    <a:pt x="1065" y="273"/>
                  </a:lnTo>
                  <a:lnTo>
                    <a:pt x="1068" y="271"/>
                  </a:lnTo>
                  <a:lnTo>
                    <a:pt x="1070" y="270"/>
                  </a:lnTo>
                  <a:lnTo>
                    <a:pt x="1070" y="269"/>
                  </a:lnTo>
                  <a:lnTo>
                    <a:pt x="1072" y="269"/>
                  </a:lnTo>
                  <a:lnTo>
                    <a:pt x="1073" y="266"/>
                  </a:lnTo>
                  <a:lnTo>
                    <a:pt x="1076" y="264"/>
                  </a:lnTo>
                  <a:lnTo>
                    <a:pt x="1078" y="263"/>
                  </a:lnTo>
                  <a:lnTo>
                    <a:pt x="1080" y="262"/>
                  </a:lnTo>
                  <a:lnTo>
                    <a:pt x="1084" y="260"/>
                  </a:lnTo>
                  <a:lnTo>
                    <a:pt x="1086" y="259"/>
                  </a:lnTo>
                  <a:lnTo>
                    <a:pt x="1089" y="258"/>
                  </a:lnTo>
                  <a:lnTo>
                    <a:pt x="1091" y="257"/>
                  </a:lnTo>
                  <a:lnTo>
                    <a:pt x="1093" y="257"/>
                  </a:lnTo>
                  <a:lnTo>
                    <a:pt x="1097" y="255"/>
                  </a:lnTo>
                  <a:lnTo>
                    <a:pt x="1100" y="254"/>
                  </a:lnTo>
                  <a:lnTo>
                    <a:pt x="1105" y="251"/>
                  </a:lnTo>
                  <a:lnTo>
                    <a:pt x="1109" y="249"/>
                  </a:lnTo>
                  <a:lnTo>
                    <a:pt x="1115" y="247"/>
                  </a:lnTo>
                  <a:lnTo>
                    <a:pt x="1120" y="245"/>
                  </a:lnTo>
                  <a:lnTo>
                    <a:pt x="1126" y="243"/>
                  </a:lnTo>
                  <a:lnTo>
                    <a:pt x="1129" y="242"/>
                  </a:lnTo>
                  <a:lnTo>
                    <a:pt x="1132" y="241"/>
                  </a:lnTo>
                  <a:lnTo>
                    <a:pt x="1131" y="240"/>
                  </a:lnTo>
                  <a:lnTo>
                    <a:pt x="1130" y="240"/>
                  </a:lnTo>
                  <a:lnTo>
                    <a:pt x="1129" y="240"/>
                  </a:lnTo>
                  <a:lnTo>
                    <a:pt x="1127" y="240"/>
                  </a:lnTo>
                  <a:lnTo>
                    <a:pt x="1126" y="240"/>
                  </a:lnTo>
                  <a:lnTo>
                    <a:pt x="1125" y="240"/>
                  </a:lnTo>
                  <a:lnTo>
                    <a:pt x="1124" y="240"/>
                  </a:lnTo>
                  <a:lnTo>
                    <a:pt x="1123" y="240"/>
                  </a:lnTo>
                  <a:lnTo>
                    <a:pt x="1122" y="238"/>
                  </a:lnTo>
                  <a:lnTo>
                    <a:pt x="1121" y="238"/>
                  </a:lnTo>
                  <a:lnTo>
                    <a:pt x="1118" y="238"/>
                  </a:lnTo>
                  <a:lnTo>
                    <a:pt x="1117" y="237"/>
                  </a:lnTo>
                  <a:lnTo>
                    <a:pt x="1115" y="236"/>
                  </a:lnTo>
                  <a:lnTo>
                    <a:pt x="1113" y="235"/>
                  </a:lnTo>
                  <a:lnTo>
                    <a:pt x="1112" y="234"/>
                  </a:lnTo>
                  <a:lnTo>
                    <a:pt x="1109" y="233"/>
                  </a:lnTo>
                  <a:lnTo>
                    <a:pt x="1108" y="232"/>
                  </a:lnTo>
                  <a:lnTo>
                    <a:pt x="1107" y="232"/>
                  </a:lnTo>
                  <a:lnTo>
                    <a:pt x="1106" y="231"/>
                  </a:lnTo>
                  <a:lnTo>
                    <a:pt x="1104" y="230"/>
                  </a:lnTo>
                  <a:lnTo>
                    <a:pt x="1102" y="229"/>
                  </a:lnTo>
                  <a:lnTo>
                    <a:pt x="1100" y="228"/>
                  </a:lnTo>
                  <a:lnTo>
                    <a:pt x="1098" y="227"/>
                  </a:lnTo>
                  <a:lnTo>
                    <a:pt x="1097" y="226"/>
                  </a:lnTo>
                  <a:lnTo>
                    <a:pt x="1095" y="225"/>
                  </a:lnTo>
                  <a:lnTo>
                    <a:pt x="1093" y="223"/>
                  </a:lnTo>
                  <a:lnTo>
                    <a:pt x="1093" y="222"/>
                  </a:lnTo>
                  <a:lnTo>
                    <a:pt x="1091" y="222"/>
                  </a:lnTo>
                  <a:lnTo>
                    <a:pt x="1089" y="220"/>
                  </a:lnTo>
                  <a:lnTo>
                    <a:pt x="1087" y="219"/>
                  </a:lnTo>
                  <a:lnTo>
                    <a:pt x="1086" y="218"/>
                  </a:lnTo>
                  <a:lnTo>
                    <a:pt x="1084" y="217"/>
                  </a:lnTo>
                  <a:lnTo>
                    <a:pt x="1081" y="215"/>
                  </a:lnTo>
                  <a:lnTo>
                    <a:pt x="1080" y="214"/>
                  </a:lnTo>
                  <a:lnTo>
                    <a:pt x="1078" y="213"/>
                  </a:lnTo>
                  <a:lnTo>
                    <a:pt x="1077" y="213"/>
                  </a:lnTo>
                  <a:lnTo>
                    <a:pt x="1077" y="212"/>
                  </a:lnTo>
                  <a:lnTo>
                    <a:pt x="1074" y="211"/>
                  </a:lnTo>
                  <a:lnTo>
                    <a:pt x="1073" y="209"/>
                  </a:lnTo>
                  <a:lnTo>
                    <a:pt x="1071" y="208"/>
                  </a:lnTo>
                  <a:lnTo>
                    <a:pt x="1070" y="207"/>
                  </a:lnTo>
                  <a:lnTo>
                    <a:pt x="1068" y="206"/>
                  </a:lnTo>
                  <a:lnTo>
                    <a:pt x="1067" y="205"/>
                  </a:lnTo>
                  <a:lnTo>
                    <a:pt x="1064" y="204"/>
                  </a:lnTo>
                  <a:lnTo>
                    <a:pt x="1063" y="204"/>
                  </a:lnTo>
                  <a:lnTo>
                    <a:pt x="1061" y="202"/>
                  </a:lnTo>
                  <a:lnTo>
                    <a:pt x="1059" y="202"/>
                  </a:lnTo>
                  <a:lnTo>
                    <a:pt x="1056" y="201"/>
                  </a:lnTo>
                  <a:lnTo>
                    <a:pt x="1055" y="200"/>
                  </a:lnTo>
                  <a:lnTo>
                    <a:pt x="1053" y="199"/>
                  </a:lnTo>
                  <a:lnTo>
                    <a:pt x="1052" y="198"/>
                  </a:lnTo>
                  <a:lnTo>
                    <a:pt x="1050" y="197"/>
                  </a:lnTo>
                  <a:lnTo>
                    <a:pt x="1049" y="196"/>
                  </a:lnTo>
                  <a:lnTo>
                    <a:pt x="1047" y="196"/>
                  </a:lnTo>
                  <a:lnTo>
                    <a:pt x="1045" y="194"/>
                  </a:lnTo>
                  <a:lnTo>
                    <a:pt x="1044" y="193"/>
                  </a:lnTo>
                  <a:lnTo>
                    <a:pt x="1042" y="192"/>
                  </a:lnTo>
                  <a:lnTo>
                    <a:pt x="1041" y="191"/>
                  </a:lnTo>
                  <a:lnTo>
                    <a:pt x="1038" y="189"/>
                  </a:lnTo>
                  <a:lnTo>
                    <a:pt x="1037" y="188"/>
                  </a:lnTo>
                  <a:lnTo>
                    <a:pt x="1036" y="187"/>
                  </a:lnTo>
                  <a:lnTo>
                    <a:pt x="1035" y="186"/>
                  </a:lnTo>
                  <a:lnTo>
                    <a:pt x="1034" y="186"/>
                  </a:lnTo>
                  <a:lnTo>
                    <a:pt x="1033" y="184"/>
                  </a:lnTo>
                  <a:lnTo>
                    <a:pt x="1032" y="183"/>
                  </a:lnTo>
                  <a:lnTo>
                    <a:pt x="1031" y="180"/>
                  </a:lnTo>
                  <a:lnTo>
                    <a:pt x="1029" y="179"/>
                  </a:lnTo>
                  <a:lnTo>
                    <a:pt x="1028" y="177"/>
                  </a:lnTo>
                  <a:lnTo>
                    <a:pt x="1027" y="176"/>
                  </a:lnTo>
                  <a:lnTo>
                    <a:pt x="1026" y="174"/>
                  </a:lnTo>
                  <a:lnTo>
                    <a:pt x="1025" y="174"/>
                  </a:lnTo>
                  <a:lnTo>
                    <a:pt x="1025" y="173"/>
                  </a:lnTo>
                  <a:lnTo>
                    <a:pt x="1024" y="171"/>
                  </a:lnTo>
                  <a:lnTo>
                    <a:pt x="1023" y="170"/>
                  </a:lnTo>
                  <a:lnTo>
                    <a:pt x="1023" y="168"/>
                  </a:lnTo>
                  <a:lnTo>
                    <a:pt x="1022" y="167"/>
                  </a:lnTo>
                  <a:lnTo>
                    <a:pt x="1020" y="165"/>
                  </a:lnTo>
                  <a:lnTo>
                    <a:pt x="1019" y="164"/>
                  </a:lnTo>
                  <a:lnTo>
                    <a:pt x="1018" y="163"/>
                  </a:lnTo>
                  <a:lnTo>
                    <a:pt x="1017" y="162"/>
                  </a:lnTo>
                  <a:lnTo>
                    <a:pt x="1016" y="161"/>
                  </a:lnTo>
                  <a:lnTo>
                    <a:pt x="1015" y="161"/>
                  </a:lnTo>
                  <a:lnTo>
                    <a:pt x="1014" y="160"/>
                  </a:lnTo>
                  <a:lnTo>
                    <a:pt x="1012" y="159"/>
                  </a:lnTo>
                  <a:lnTo>
                    <a:pt x="1011" y="159"/>
                  </a:lnTo>
                  <a:lnTo>
                    <a:pt x="1009" y="158"/>
                  </a:lnTo>
                  <a:lnTo>
                    <a:pt x="1008" y="158"/>
                  </a:lnTo>
                  <a:lnTo>
                    <a:pt x="1007" y="158"/>
                  </a:lnTo>
                  <a:lnTo>
                    <a:pt x="1005" y="157"/>
                  </a:lnTo>
                  <a:lnTo>
                    <a:pt x="1003" y="157"/>
                  </a:lnTo>
                  <a:lnTo>
                    <a:pt x="1002" y="157"/>
                  </a:lnTo>
                  <a:lnTo>
                    <a:pt x="1000" y="157"/>
                  </a:lnTo>
                  <a:lnTo>
                    <a:pt x="998" y="157"/>
                  </a:lnTo>
                  <a:lnTo>
                    <a:pt x="997" y="157"/>
                  </a:lnTo>
                  <a:lnTo>
                    <a:pt x="994" y="157"/>
                  </a:lnTo>
                  <a:lnTo>
                    <a:pt x="993" y="157"/>
                  </a:lnTo>
                  <a:lnTo>
                    <a:pt x="992" y="157"/>
                  </a:lnTo>
                  <a:lnTo>
                    <a:pt x="990" y="157"/>
                  </a:lnTo>
                  <a:lnTo>
                    <a:pt x="988" y="157"/>
                  </a:lnTo>
                  <a:lnTo>
                    <a:pt x="985" y="157"/>
                  </a:lnTo>
                  <a:lnTo>
                    <a:pt x="983" y="157"/>
                  </a:lnTo>
                  <a:lnTo>
                    <a:pt x="981" y="157"/>
                  </a:lnTo>
                  <a:lnTo>
                    <a:pt x="978" y="157"/>
                  </a:lnTo>
                  <a:lnTo>
                    <a:pt x="975" y="157"/>
                  </a:lnTo>
                  <a:lnTo>
                    <a:pt x="974" y="157"/>
                  </a:lnTo>
                  <a:lnTo>
                    <a:pt x="973" y="157"/>
                  </a:lnTo>
                  <a:lnTo>
                    <a:pt x="971" y="158"/>
                  </a:lnTo>
                  <a:lnTo>
                    <a:pt x="969" y="158"/>
                  </a:lnTo>
                  <a:lnTo>
                    <a:pt x="966" y="158"/>
                  </a:lnTo>
                  <a:lnTo>
                    <a:pt x="964" y="158"/>
                  </a:lnTo>
                  <a:lnTo>
                    <a:pt x="962" y="159"/>
                  </a:lnTo>
                  <a:lnTo>
                    <a:pt x="959" y="159"/>
                  </a:lnTo>
                  <a:lnTo>
                    <a:pt x="957" y="159"/>
                  </a:lnTo>
                  <a:lnTo>
                    <a:pt x="956" y="159"/>
                  </a:lnTo>
                  <a:lnTo>
                    <a:pt x="956" y="160"/>
                  </a:lnTo>
                  <a:lnTo>
                    <a:pt x="954" y="160"/>
                  </a:lnTo>
                  <a:lnTo>
                    <a:pt x="953" y="161"/>
                  </a:lnTo>
                  <a:lnTo>
                    <a:pt x="950" y="161"/>
                  </a:lnTo>
                  <a:lnTo>
                    <a:pt x="949" y="162"/>
                  </a:lnTo>
                  <a:lnTo>
                    <a:pt x="948" y="162"/>
                  </a:lnTo>
                  <a:lnTo>
                    <a:pt x="947" y="163"/>
                  </a:lnTo>
                  <a:lnTo>
                    <a:pt x="946" y="164"/>
                  </a:lnTo>
                  <a:lnTo>
                    <a:pt x="945" y="164"/>
                  </a:lnTo>
                  <a:lnTo>
                    <a:pt x="944" y="165"/>
                  </a:lnTo>
                  <a:lnTo>
                    <a:pt x="943" y="165"/>
                  </a:lnTo>
                  <a:lnTo>
                    <a:pt x="941" y="167"/>
                  </a:lnTo>
                  <a:lnTo>
                    <a:pt x="940" y="167"/>
                  </a:lnTo>
                  <a:lnTo>
                    <a:pt x="939" y="168"/>
                  </a:lnTo>
                  <a:lnTo>
                    <a:pt x="937" y="169"/>
                  </a:lnTo>
                  <a:lnTo>
                    <a:pt x="936" y="169"/>
                  </a:lnTo>
                  <a:lnTo>
                    <a:pt x="935" y="170"/>
                  </a:lnTo>
                  <a:lnTo>
                    <a:pt x="934" y="170"/>
                  </a:lnTo>
                  <a:lnTo>
                    <a:pt x="932" y="170"/>
                  </a:lnTo>
                  <a:lnTo>
                    <a:pt x="930" y="171"/>
                  </a:lnTo>
                  <a:lnTo>
                    <a:pt x="929" y="171"/>
                  </a:lnTo>
                  <a:lnTo>
                    <a:pt x="927" y="171"/>
                  </a:lnTo>
                  <a:lnTo>
                    <a:pt x="925" y="172"/>
                  </a:lnTo>
                  <a:lnTo>
                    <a:pt x="922" y="172"/>
                  </a:lnTo>
                  <a:lnTo>
                    <a:pt x="920" y="172"/>
                  </a:lnTo>
                  <a:lnTo>
                    <a:pt x="918" y="172"/>
                  </a:lnTo>
                  <a:lnTo>
                    <a:pt x="917" y="172"/>
                  </a:lnTo>
                  <a:lnTo>
                    <a:pt x="914" y="172"/>
                  </a:lnTo>
                  <a:lnTo>
                    <a:pt x="912" y="172"/>
                  </a:lnTo>
                  <a:lnTo>
                    <a:pt x="910" y="171"/>
                  </a:lnTo>
                  <a:lnTo>
                    <a:pt x="907" y="171"/>
                  </a:lnTo>
                  <a:lnTo>
                    <a:pt x="904" y="170"/>
                  </a:lnTo>
                  <a:lnTo>
                    <a:pt x="901" y="170"/>
                  </a:lnTo>
                  <a:lnTo>
                    <a:pt x="899" y="169"/>
                  </a:lnTo>
                  <a:lnTo>
                    <a:pt x="896" y="169"/>
                  </a:lnTo>
                  <a:lnTo>
                    <a:pt x="894" y="168"/>
                  </a:lnTo>
                  <a:lnTo>
                    <a:pt x="893" y="168"/>
                  </a:lnTo>
                  <a:lnTo>
                    <a:pt x="890" y="167"/>
                  </a:lnTo>
                  <a:lnTo>
                    <a:pt x="887" y="165"/>
                  </a:lnTo>
                  <a:lnTo>
                    <a:pt x="884" y="163"/>
                  </a:lnTo>
                  <a:lnTo>
                    <a:pt x="882" y="162"/>
                  </a:lnTo>
                  <a:lnTo>
                    <a:pt x="878" y="161"/>
                  </a:lnTo>
                  <a:lnTo>
                    <a:pt x="876" y="160"/>
                  </a:lnTo>
                  <a:lnTo>
                    <a:pt x="873" y="158"/>
                  </a:lnTo>
                  <a:lnTo>
                    <a:pt x="872" y="157"/>
                  </a:lnTo>
                  <a:lnTo>
                    <a:pt x="870" y="157"/>
                  </a:lnTo>
                  <a:lnTo>
                    <a:pt x="867" y="155"/>
                  </a:lnTo>
                  <a:lnTo>
                    <a:pt x="865" y="154"/>
                  </a:lnTo>
                  <a:lnTo>
                    <a:pt x="861" y="151"/>
                  </a:lnTo>
                  <a:lnTo>
                    <a:pt x="859" y="150"/>
                  </a:lnTo>
                  <a:lnTo>
                    <a:pt x="856" y="148"/>
                  </a:lnTo>
                  <a:lnTo>
                    <a:pt x="854" y="147"/>
                  </a:lnTo>
                  <a:lnTo>
                    <a:pt x="851" y="145"/>
                  </a:lnTo>
                  <a:lnTo>
                    <a:pt x="850" y="144"/>
                  </a:lnTo>
                  <a:lnTo>
                    <a:pt x="849" y="144"/>
                  </a:lnTo>
                  <a:lnTo>
                    <a:pt x="847" y="142"/>
                  </a:lnTo>
                  <a:lnTo>
                    <a:pt x="843" y="141"/>
                  </a:lnTo>
                  <a:lnTo>
                    <a:pt x="841" y="140"/>
                  </a:lnTo>
                  <a:lnTo>
                    <a:pt x="839" y="139"/>
                  </a:lnTo>
                  <a:lnTo>
                    <a:pt x="837" y="138"/>
                  </a:lnTo>
                  <a:lnTo>
                    <a:pt x="834" y="136"/>
                  </a:lnTo>
                  <a:lnTo>
                    <a:pt x="832" y="135"/>
                  </a:lnTo>
                  <a:lnTo>
                    <a:pt x="831" y="134"/>
                  </a:lnTo>
                  <a:lnTo>
                    <a:pt x="830" y="134"/>
                  </a:lnTo>
                  <a:lnTo>
                    <a:pt x="828" y="133"/>
                  </a:lnTo>
                  <a:lnTo>
                    <a:pt x="825" y="132"/>
                  </a:lnTo>
                  <a:lnTo>
                    <a:pt x="823" y="131"/>
                  </a:lnTo>
                  <a:lnTo>
                    <a:pt x="821" y="131"/>
                  </a:lnTo>
                  <a:lnTo>
                    <a:pt x="820" y="130"/>
                  </a:lnTo>
                  <a:lnTo>
                    <a:pt x="817" y="129"/>
                  </a:lnTo>
                  <a:lnTo>
                    <a:pt x="815" y="129"/>
                  </a:lnTo>
                  <a:lnTo>
                    <a:pt x="814" y="129"/>
                  </a:lnTo>
                  <a:lnTo>
                    <a:pt x="813" y="129"/>
                  </a:lnTo>
                  <a:lnTo>
                    <a:pt x="811" y="128"/>
                  </a:lnTo>
                  <a:lnTo>
                    <a:pt x="808" y="127"/>
                  </a:lnTo>
                  <a:lnTo>
                    <a:pt x="806" y="127"/>
                  </a:lnTo>
                  <a:lnTo>
                    <a:pt x="804" y="127"/>
                  </a:lnTo>
                  <a:lnTo>
                    <a:pt x="802" y="127"/>
                  </a:lnTo>
                  <a:lnTo>
                    <a:pt x="799" y="127"/>
                  </a:lnTo>
                  <a:lnTo>
                    <a:pt x="798" y="126"/>
                  </a:lnTo>
                  <a:lnTo>
                    <a:pt x="797" y="126"/>
                  </a:lnTo>
                  <a:lnTo>
                    <a:pt x="796" y="126"/>
                  </a:lnTo>
                  <a:lnTo>
                    <a:pt x="794" y="126"/>
                  </a:lnTo>
                  <a:lnTo>
                    <a:pt x="791" y="125"/>
                  </a:lnTo>
                  <a:lnTo>
                    <a:pt x="789" y="125"/>
                  </a:lnTo>
                  <a:lnTo>
                    <a:pt x="788" y="125"/>
                  </a:lnTo>
                  <a:lnTo>
                    <a:pt x="786" y="125"/>
                  </a:lnTo>
                  <a:lnTo>
                    <a:pt x="784" y="124"/>
                  </a:lnTo>
                  <a:lnTo>
                    <a:pt x="781" y="124"/>
                  </a:lnTo>
                  <a:lnTo>
                    <a:pt x="780" y="124"/>
                  </a:lnTo>
                  <a:lnTo>
                    <a:pt x="779" y="122"/>
                  </a:lnTo>
                  <a:lnTo>
                    <a:pt x="777" y="122"/>
                  </a:lnTo>
                  <a:lnTo>
                    <a:pt x="775" y="121"/>
                  </a:lnTo>
                  <a:lnTo>
                    <a:pt x="773" y="120"/>
                  </a:lnTo>
                  <a:lnTo>
                    <a:pt x="772" y="120"/>
                  </a:lnTo>
                  <a:lnTo>
                    <a:pt x="770" y="119"/>
                  </a:lnTo>
                  <a:lnTo>
                    <a:pt x="768" y="118"/>
                  </a:lnTo>
                  <a:lnTo>
                    <a:pt x="767" y="118"/>
                  </a:lnTo>
                  <a:lnTo>
                    <a:pt x="766" y="117"/>
                  </a:lnTo>
                  <a:lnTo>
                    <a:pt x="763" y="116"/>
                  </a:lnTo>
                  <a:lnTo>
                    <a:pt x="762" y="116"/>
                  </a:lnTo>
                  <a:lnTo>
                    <a:pt x="760" y="115"/>
                  </a:lnTo>
                  <a:lnTo>
                    <a:pt x="759" y="114"/>
                  </a:lnTo>
                  <a:lnTo>
                    <a:pt x="757" y="114"/>
                  </a:lnTo>
                  <a:lnTo>
                    <a:pt x="755" y="113"/>
                  </a:lnTo>
                  <a:lnTo>
                    <a:pt x="754" y="113"/>
                  </a:lnTo>
                  <a:lnTo>
                    <a:pt x="753" y="113"/>
                  </a:lnTo>
                  <a:lnTo>
                    <a:pt x="752" y="112"/>
                  </a:lnTo>
                  <a:lnTo>
                    <a:pt x="750" y="112"/>
                  </a:lnTo>
                  <a:lnTo>
                    <a:pt x="748" y="112"/>
                  </a:lnTo>
                  <a:lnTo>
                    <a:pt x="745" y="111"/>
                  </a:lnTo>
                  <a:lnTo>
                    <a:pt x="744" y="111"/>
                  </a:lnTo>
                  <a:lnTo>
                    <a:pt x="742" y="111"/>
                  </a:lnTo>
                  <a:lnTo>
                    <a:pt x="740" y="110"/>
                  </a:lnTo>
                  <a:lnTo>
                    <a:pt x="739" y="110"/>
                  </a:lnTo>
                  <a:lnTo>
                    <a:pt x="737" y="110"/>
                  </a:lnTo>
                  <a:lnTo>
                    <a:pt x="735" y="110"/>
                  </a:lnTo>
                  <a:lnTo>
                    <a:pt x="733" y="110"/>
                  </a:lnTo>
                  <a:lnTo>
                    <a:pt x="731" y="110"/>
                  </a:lnTo>
                  <a:lnTo>
                    <a:pt x="728" y="108"/>
                  </a:lnTo>
                  <a:lnTo>
                    <a:pt x="725" y="108"/>
                  </a:lnTo>
                  <a:lnTo>
                    <a:pt x="723" y="107"/>
                  </a:lnTo>
                  <a:lnTo>
                    <a:pt x="720" y="107"/>
                  </a:lnTo>
                  <a:lnTo>
                    <a:pt x="718" y="107"/>
                  </a:lnTo>
                  <a:lnTo>
                    <a:pt x="717" y="107"/>
                  </a:lnTo>
                  <a:lnTo>
                    <a:pt x="714" y="106"/>
                  </a:lnTo>
                  <a:lnTo>
                    <a:pt x="711" y="106"/>
                  </a:lnTo>
                  <a:lnTo>
                    <a:pt x="708" y="105"/>
                  </a:lnTo>
                  <a:lnTo>
                    <a:pt x="705" y="105"/>
                  </a:lnTo>
                  <a:lnTo>
                    <a:pt x="702" y="104"/>
                  </a:lnTo>
                  <a:lnTo>
                    <a:pt x="699" y="103"/>
                  </a:lnTo>
                  <a:lnTo>
                    <a:pt x="696" y="102"/>
                  </a:lnTo>
                  <a:lnTo>
                    <a:pt x="695" y="102"/>
                  </a:lnTo>
                  <a:lnTo>
                    <a:pt x="692" y="101"/>
                  </a:lnTo>
                  <a:lnTo>
                    <a:pt x="689" y="100"/>
                  </a:lnTo>
                  <a:lnTo>
                    <a:pt x="687" y="99"/>
                  </a:lnTo>
                  <a:lnTo>
                    <a:pt x="683" y="98"/>
                  </a:lnTo>
                  <a:lnTo>
                    <a:pt x="680" y="97"/>
                  </a:lnTo>
                  <a:lnTo>
                    <a:pt x="678" y="96"/>
                  </a:lnTo>
                  <a:lnTo>
                    <a:pt x="674" y="95"/>
                  </a:lnTo>
                  <a:lnTo>
                    <a:pt x="672" y="92"/>
                  </a:lnTo>
                  <a:lnTo>
                    <a:pt x="671" y="92"/>
                  </a:lnTo>
                  <a:lnTo>
                    <a:pt x="670" y="91"/>
                  </a:lnTo>
                  <a:lnTo>
                    <a:pt x="666" y="90"/>
                  </a:lnTo>
                  <a:lnTo>
                    <a:pt x="664" y="88"/>
                  </a:lnTo>
                  <a:lnTo>
                    <a:pt x="662" y="87"/>
                  </a:lnTo>
                  <a:lnTo>
                    <a:pt x="661" y="85"/>
                  </a:lnTo>
                  <a:lnTo>
                    <a:pt x="658" y="84"/>
                  </a:lnTo>
                  <a:lnTo>
                    <a:pt x="656" y="82"/>
                  </a:lnTo>
                  <a:lnTo>
                    <a:pt x="655" y="81"/>
                  </a:lnTo>
                  <a:lnTo>
                    <a:pt x="654" y="79"/>
                  </a:lnTo>
                  <a:lnTo>
                    <a:pt x="653" y="79"/>
                  </a:lnTo>
                  <a:lnTo>
                    <a:pt x="651" y="77"/>
                  </a:lnTo>
                  <a:lnTo>
                    <a:pt x="648" y="76"/>
                  </a:lnTo>
                  <a:lnTo>
                    <a:pt x="647" y="74"/>
                  </a:lnTo>
                  <a:lnTo>
                    <a:pt x="645" y="73"/>
                  </a:lnTo>
                  <a:lnTo>
                    <a:pt x="644" y="72"/>
                  </a:lnTo>
                  <a:lnTo>
                    <a:pt x="642" y="71"/>
                  </a:lnTo>
                  <a:lnTo>
                    <a:pt x="639" y="69"/>
                  </a:lnTo>
                  <a:lnTo>
                    <a:pt x="638" y="69"/>
                  </a:lnTo>
                  <a:lnTo>
                    <a:pt x="637" y="69"/>
                  </a:lnTo>
                  <a:lnTo>
                    <a:pt x="635" y="67"/>
                  </a:lnTo>
                  <a:lnTo>
                    <a:pt x="633" y="67"/>
                  </a:lnTo>
                  <a:lnTo>
                    <a:pt x="630" y="66"/>
                  </a:lnTo>
                  <a:lnTo>
                    <a:pt x="628" y="66"/>
                  </a:lnTo>
                  <a:lnTo>
                    <a:pt x="626" y="64"/>
                  </a:lnTo>
                  <a:lnTo>
                    <a:pt x="622" y="64"/>
                  </a:lnTo>
                  <a:lnTo>
                    <a:pt x="620" y="64"/>
                  </a:lnTo>
                  <a:lnTo>
                    <a:pt x="619" y="64"/>
                  </a:lnTo>
                  <a:lnTo>
                    <a:pt x="617" y="64"/>
                  </a:lnTo>
                  <a:lnTo>
                    <a:pt x="614" y="64"/>
                  </a:lnTo>
                  <a:lnTo>
                    <a:pt x="611" y="64"/>
                  </a:lnTo>
                  <a:lnTo>
                    <a:pt x="608" y="64"/>
                  </a:lnTo>
                  <a:lnTo>
                    <a:pt x="605" y="64"/>
                  </a:lnTo>
                  <a:lnTo>
                    <a:pt x="601" y="64"/>
                  </a:lnTo>
                  <a:lnTo>
                    <a:pt x="599" y="64"/>
                  </a:lnTo>
                  <a:lnTo>
                    <a:pt x="594" y="64"/>
                  </a:lnTo>
                  <a:lnTo>
                    <a:pt x="593" y="66"/>
                  </a:lnTo>
                  <a:lnTo>
                    <a:pt x="592" y="66"/>
                  </a:lnTo>
                  <a:lnTo>
                    <a:pt x="587" y="67"/>
                  </a:lnTo>
                  <a:lnTo>
                    <a:pt x="584" y="67"/>
                  </a:lnTo>
                  <a:lnTo>
                    <a:pt x="581" y="67"/>
                  </a:lnTo>
                  <a:lnTo>
                    <a:pt x="576" y="68"/>
                  </a:lnTo>
                  <a:lnTo>
                    <a:pt x="573" y="69"/>
                  </a:lnTo>
                  <a:lnTo>
                    <a:pt x="569" y="69"/>
                  </a:lnTo>
                  <a:lnTo>
                    <a:pt x="565" y="69"/>
                  </a:lnTo>
                  <a:lnTo>
                    <a:pt x="563" y="70"/>
                  </a:lnTo>
                  <a:lnTo>
                    <a:pt x="561" y="70"/>
                  </a:lnTo>
                  <a:lnTo>
                    <a:pt x="557" y="70"/>
                  </a:lnTo>
                  <a:lnTo>
                    <a:pt x="554" y="70"/>
                  </a:lnTo>
                  <a:lnTo>
                    <a:pt x="549" y="71"/>
                  </a:lnTo>
                  <a:lnTo>
                    <a:pt x="546" y="70"/>
                  </a:lnTo>
                  <a:lnTo>
                    <a:pt x="542" y="70"/>
                  </a:lnTo>
                  <a:lnTo>
                    <a:pt x="539" y="70"/>
                  </a:lnTo>
                  <a:lnTo>
                    <a:pt x="536" y="69"/>
                  </a:lnTo>
                  <a:lnTo>
                    <a:pt x="533" y="69"/>
                  </a:lnTo>
                  <a:lnTo>
                    <a:pt x="532" y="69"/>
                  </a:lnTo>
                  <a:lnTo>
                    <a:pt x="529" y="67"/>
                  </a:lnTo>
                  <a:lnTo>
                    <a:pt x="527" y="66"/>
                  </a:lnTo>
                  <a:lnTo>
                    <a:pt x="523" y="64"/>
                  </a:lnTo>
                  <a:lnTo>
                    <a:pt x="520" y="62"/>
                  </a:lnTo>
                  <a:lnTo>
                    <a:pt x="518" y="60"/>
                  </a:lnTo>
                  <a:lnTo>
                    <a:pt x="515" y="59"/>
                  </a:lnTo>
                  <a:lnTo>
                    <a:pt x="512" y="57"/>
                  </a:lnTo>
                  <a:lnTo>
                    <a:pt x="511" y="56"/>
                  </a:lnTo>
                  <a:lnTo>
                    <a:pt x="510" y="55"/>
                  </a:lnTo>
                  <a:lnTo>
                    <a:pt x="507" y="53"/>
                  </a:lnTo>
                  <a:lnTo>
                    <a:pt x="504" y="50"/>
                  </a:lnTo>
                  <a:lnTo>
                    <a:pt x="502" y="48"/>
                  </a:lnTo>
                  <a:lnTo>
                    <a:pt x="499" y="46"/>
                  </a:lnTo>
                  <a:lnTo>
                    <a:pt x="497" y="45"/>
                  </a:lnTo>
                  <a:lnTo>
                    <a:pt x="495" y="43"/>
                  </a:lnTo>
                  <a:lnTo>
                    <a:pt x="493" y="41"/>
                  </a:lnTo>
                  <a:lnTo>
                    <a:pt x="490" y="40"/>
                  </a:lnTo>
                  <a:lnTo>
                    <a:pt x="487" y="38"/>
                  </a:lnTo>
                  <a:lnTo>
                    <a:pt x="485" y="37"/>
                  </a:lnTo>
                  <a:lnTo>
                    <a:pt x="483" y="35"/>
                  </a:lnTo>
                  <a:lnTo>
                    <a:pt x="479" y="34"/>
                  </a:lnTo>
                  <a:lnTo>
                    <a:pt x="477" y="34"/>
                  </a:lnTo>
                  <a:lnTo>
                    <a:pt x="475" y="33"/>
                  </a:lnTo>
                  <a:lnTo>
                    <a:pt x="472" y="32"/>
                  </a:lnTo>
                  <a:lnTo>
                    <a:pt x="470" y="32"/>
                  </a:lnTo>
                  <a:lnTo>
                    <a:pt x="467" y="32"/>
                  </a:lnTo>
                  <a:lnTo>
                    <a:pt x="465" y="31"/>
                  </a:lnTo>
                  <a:lnTo>
                    <a:pt x="462" y="31"/>
                  </a:lnTo>
                  <a:lnTo>
                    <a:pt x="460" y="30"/>
                  </a:lnTo>
                  <a:lnTo>
                    <a:pt x="458" y="30"/>
                  </a:lnTo>
                  <a:lnTo>
                    <a:pt x="456" y="30"/>
                  </a:lnTo>
                  <a:lnTo>
                    <a:pt x="454" y="30"/>
                  </a:lnTo>
                  <a:lnTo>
                    <a:pt x="452" y="29"/>
                  </a:lnTo>
                  <a:lnTo>
                    <a:pt x="450" y="28"/>
                  </a:lnTo>
                  <a:lnTo>
                    <a:pt x="449" y="28"/>
                  </a:lnTo>
                  <a:lnTo>
                    <a:pt x="448" y="28"/>
                  </a:lnTo>
                  <a:lnTo>
                    <a:pt x="445" y="27"/>
                  </a:lnTo>
                  <a:lnTo>
                    <a:pt x="444" y="26"/>
                  </a:lnTo>
                  <a:lnTo>
                    <a:pt x="443" y="26"/>
                  </a:lnTo>
                  <a:lnTo>
                    <a:pt x="442" y="25"/>
                  </a:lnTo>
                  <a:lnTo>
                    <a:pt x="441" y="24"/>
                  </a:lnTo>
                  <a:lnTo>
                    <a:pt x="440" y="24"/>
                  </a:lnTo>
                  <a:lnTo>
                    <a:pt x="439" y="23"/>
                  </a:lnTo>
                  <a:lnTo>
                    <a:pt x="437" y="21"/>
                  </a:lnTo>
                  <a:lnTo>
                    <a:pt x="436" y="21"/>
                  </a:lnTo>
                  <a:lnTo>
                    <a:pt x="434" y="20"/>
                  </a:lnTo>
                  <a:lnTo>
                    <a:pt x="434" y="19"/>
                  </a:lnTo>
                  <a:lnTo>
                    <a:pt x="432" y="19"/>
                  </a:lnTo>
                  <a:lnTo>
                    <a:pt x="432" y="18"/>
                  </a:lnTo>
                  <a:lnTo>
                    <a:pt x="431" y="18"/>
                  </a:lnTo>
                  <a:lnTo>
                    <a:pt x="430" y="17"/>
                  </a:lnTo>
                  <a:lnTo>
                    <a:pt x="427" y="17"/>
                  </a:lnTo>
                  <a:lnTo>
                    <a:pt x="426" y="17"/>
                  </a:lnTo>
                  <a:lnTo>
                    <a:pt x="425" y="17"/>
                  </a:lnTo>
                  <a:lnTo>
                    <a:pt x="423" y="16"/>
                  </a:lnTo>
                  <a:lnTo>
                    <a:pt x="421" y="16"/>
                  </a:lnTo>
                  <a:lnTo>
                    <a:pt x="418" y="16"/>
                  </a:lnTo>
                  <a:lnTo>
                    <a:pt x="417" y="16"/>
                  </a:lnTo>
                  <a:lnTo>
                    <a:pt x="415" y="15"/>
                  </a:lnTo>
                  <a:lnTo>
                    <a:pt x="413" y="15"/>
                  </a:lnTo>
                  <a:lnTo>
                    <a:pt x="410" y="15"/>
                  </a:lnTo>
                  <a:lnTo>
                    <a:pt x="408" y="15"/>
                  </a:lnTo>
                  <a:lnTo>
                    <a:pt x="406" y="15"/>
                  </a:lnTo>
                  <a:lnTo>
                    <a:pt x="404" y="14"/>
                  </a:lnTo>
                  <a:lnTo>
                    <a:pt x="401" y="14"/>
                  </a:lnTo>
                  <a:lnTo>
                    <a:pt x="400" y="14"/>
                  </a:lnTo>
                  <a:lnTo>
                    <a:pt x="399" y="14"/>
                  </a:lnTo>
                  <a:lnTo>
                    <a:pt x="396" y="13"/>
                  </a:lnTo>
                  <a:lnTo>
                    <a:pt x="393" y="13"/>
                  </a:lnTo>
                  <a:lnTo>
                    <a:pt x="391" y="12"/>
                  </a:lnTo>
                  <a:lnTo>
                    <a:pt x="388" y="11"/>
                  </a:lnTo>
                  <a:lnTo>
                    <a:pt x="386" y="11"/>
                  </a:lnTo>
                  <a:lnTo>
                    <a:pt x="382" y="10"/>
                  </a:lnTo>
                  <a:lnTo>
                    <a:pt x="380" y="9"/>
                  </a:lnTo>
                  <a:lnTo>
                    <a:pt x="378" y="9"/>
                  </a:lnTo>
                  <a:lnTo>
                    <a:pt x="377" y="9"/>
                  </a:lnTo>
                  <a:lnTo>
                    <a:pt x="373" y="8"/>
                  </a:lnTo>
                  <a:lnTo>
                    <a:pt x="371" y="6"/>
                  </a:lnTo>
                  <a:lnTo>
                    <a:pt x="368" y="6"/>
                  </a:lnTo>
                  <a:lnTo>
                    <a:pt x="364" y="5"/>
                  </a:lnTo>
                  <a:lnTo>
                    <a:pt x="361" y="4"/>
                  </a:lnTo>
                  <a:lnTo>
                    <a:pt x="357" y="4"/>
                  </a:lnTo>
                  <a:lnTo>
                    <a:pt x="354" y="3"/>
                  </a:lnTo>
                  <a:lnTo>
                    <a:pt x="353" y="3"/>
                  </a:lnTo>
                  <a:lnTo>
                    <a:pt x="351" y="3"/>
                  </a:lnTo>
                  <a:lnTo>
                    <a:pt x="347" y="2"/>
                  </a:lnTo>
                  <a:lnTo>
                    <a:pt x="344" y="2"/>
                  </a:lnTo>
                  <a:lnTo>
                    <a:pt x="339" y="2"/>
                  </a:lnTo>
                  <a:lnTo>
                    <a:pt x="335" y="1"/>
                  </a:lnTo>
                  <a:lnTo>
                    <a:pt x="331" y="1"/>
                  </a:lnTo>
                  <a:lnTo>
                    <a:pt x="327" y="1"/>
                  </a:lnTo>
                  <a:lnTo>
                    <a:pt x="321" y="0"/>
                  </a:lnTo>
                  <a:lnTo>
                    <a:pt x="319" y="0"/>
                  </a:lnTo>
                  <a:lnTo>
                    <a:pt x="317" y="0"/>
                  </a:lnTo>
                  <a:lnTo>
                    <a:pt x="311" y="0"/>
                  </a:lnTo>
                  <a:lnTo>
                    <a:pt x="306" y="0"/>
                  </a:lnTo>
                  <a:lnTo>
                    <a:pt x="300" y="0"/>
                  </a:lnTo>
                  <a:lnTo>
                    <a:pt x="293" y="0"/>
                  </a:lnTo>
                  <a:lnTo>
                    <a:pt x="286" y="0"/>
                  </a:lnTo>
                  <a:lnTo>
                    <a:pt x="278" y="0"/>
                  </a:lnTo>
                  <a:lnTo>
                    <a:pt x="272" y="0"/>
                  </a:lnTo>
                  <a:lnTo>
                    <a:pt x="267" y="0"/>
                  </a:lnTo>
                  <a:lnTo>
                    <a:pt x="263" y="0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1172" name="Text Box 36"/>
            <p:cNvSpPr txBox="1">
              <a:spLocks noChangeArrowheads="1"/>
            </p:cNvSpPr>
            <p:nvPr/>
          </p:nvSpPr>
          <p:spPr bwMode="auto">
            <a:xfrm>
              <a:off x="2020" y="3435"/>
              <a:ext cx="124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1400" b="1" dirty="0" smtClean="0"/>
                <a:t>Quetzaltenango   8%</a:t>
              </a:r>
              <a:endParaRPr lang="es-ES" sz="1400" b="1" dirty="0"/>
            </a:p>
          </p:txBody>
        </p:sp>
        <p:sp>
          <p:nvSpPr>
            <p:cNvPr id="91173" name="Text Box 37"/>
            <p:cNvSpPr txBox="1">
              <a:spLocks noChangeArrowheads="1"/>
            </p:cNvSpPr>
            <p:nvPr/>
          </p:nvSpPr>
          <p:spPr bwMode="auto">
            <a:xfrm>
              <a:off x="2742" y="2714"/>
              <a:ext cx="12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b="1"/>
                <a:t>GUATEMALA</a:t>
              </a:r>
              <a:endParaRPr lang="es-ES" b="1"/>
            </a:p>
          </p:txBody>
        </p:sp>
        <p:sp>
          <p:nvSpPr>
            <p:cNvPr id="91174" name="Text Box 38"/>
            <p:cNvSpPr txBox="1">
              <a:spLocks noChangeArrowheads="1"/>
            </p:cNvSpPr>
            <p:nvPr/>
          </p:nvSpPr>
          <p:spPr bwMode="auto">
            <a:xfrm>
              <a:off x="2090" y="3662"/>
              <a:ext cx="123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s-MX" sz="1400" b="1" dirty="0" err="1" smtClean="0"/>
                <a:t>Suchitépequez</a:t>
              </a:r>
              <a:r>
                <a:rPr lang="es-MX" sz="1400" b="1" dirty="0" smtClean="0"/>
                <a:t>   5%</a:t>
              </a:r>
              <a:endParaRPr lang="es-ES" sz="1400" b="1" dirty="0"/>
            </a:p>
          </p:txBody>
        </p:sp>
        <p:sp>
          <p:nvSpPr>
            <p:cNvPr id="91175" name="Text Box 39"/>
            <p:cNvSpPr txBox="1">
              <a:spLocks noChangeArrowheads="1"/>
            </p:cNvSpPr>
            <p:nvPr/>
          </p:nvSpPr>
          <p:spPr bwMode="auto">
            <a:xfrm>
              <a:off x="1750" y="2871"/>
              <a:ext cx="134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s-MX" sz="1400" b="1" dirty="0" smtClean="0"/>
                <a:t>Huehuetenango  18%</a:t>
              </a:r>
              <a:endParaRPr lang="es-ES" sz="1400" b="1" dirty="0"/>
            </a:p>
          </p:txBody>
        </p:sp>
      </p:grpSp>
      <p:sp>
        <p:nvSpPr>
          <p:cNvPr id="91176" name="Oval 40"/>
          <p:cNvSpPr>
            <a:spLocks noChangeArrowheads="1"/>
          </p:cNvSpPr>
          <p:nvPr/>
        </p:nvSpPr>
        <p:spPr bwMode="auto">
          <a:xfrm rot="-2659767">
            <a:off x="1835150" y="4797425"/>
            <a:ext cx="555625" cy="946150"/>
          </a:xfrm>
          <a:prstGeom prst="ellipse">
            <a:avLst/>
          </a:prstGeom>
          <a:solidFill>
            <a:srgbClr val="FFCC99">
              <a:alpha val="70000"/>
            </a:srgbClr>
          </a:solidFill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91177" name="Oval 41"/>
          <p:cNvSpPr>
            <a:spLocks noChangeArrowheads="1"/>
          </p:cNvSpPr>
          <p:nvPr/>
        </p:nvSpPr>
        <p:spPr bwMode="auto">
          <a:xfrm rot="2624722">
            <a:off x="2268538" y="3716338"/>
            <a:ext cx="701675" cy="763587"/>
          </a:xfrm>
          <a:prstGeom prst="ellipse">
            <a:avLst/>
          </a:prstGeom>
          <a:solidFill>
            <a:srgbClr val="FFCC99">
              <a:alpha val="70000"/>
            </a:srgbClr>
          </a:solidFill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91178" name="Text Box 42"/>
          <p:cNvSpPr txBox="1">
            <a:spLocks noChangeArrowheads="1"/>
          </p:cNvSpPr>
          <p:nvPr/>
        </p:nvSpPr>
        <p:spPr bwMode="auto">
          <a:xfrm>
            <a:off x="2411760" y="3717032"/>
            <a:ext cx="2443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1400" b="1" dirty="0"/>
              <a:t>Región Fronteriza </a:t>
            </a:r>
            <a:r>
              <a:rPr lang="es-MX" sz="1400" b="1" dirty="0" smtClean="0"/>
              <a:t> 17%</a:t>
            </a:r>
            <a:endParaRPr lang="es-ES" sz="1400" b="1" dirty="0"/>
          </a:p>
        </p:txBody>
      </p:sp>
      <p:sp>
        <p:nvSpPr>
          <p:cNvPr id="91179" name="Text Box 43"/>
          <p:cNvSpPr txBox="1">
            <a:spLocks noChangeArrowheads="1"/>
          </p:cNvSpPr>
          <p:nvPr/>
        </p:nvSpPr>
        <p:spPr bwMode="auto">
          <a:xfrm>
            <a:off x="179512" y="5301208"/>
            <a:ext cx="2304256" cy="3079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1400" b="1" dirty="0"/>
              <a:t>Región Soconusco </a:t>
            </a:r>
            <a:r>
              <a:rPr lang="es-MX" sz="1400" b="1" dirty="0" smtClean="0"/>
              <a:t>  82%</a:t>
            </a:r>
            <a:endParaRPr lang="es-ES" sz="1400" b="1" dirty="0"/>
          </a:p>
        </p:txBody>
      </p:sp>
      <p:sp>
        <p:nvSpPr>
          <p:cNvPr id="91180" name="Oval 44"/>
          <p:cNvSpPr>
            <a:spLocks noChangeArrowheads="1"/>
          </p:cNvSpPr>
          <p:nvPr/>
        </p:nvSpPr>
        <p:spPr bwMode="auto">
          <a:xfrm rot="-729201">
            <a:off x="1665295" y="3626068"/>
            <a:ext cx="2178008" cy="2873375"/>
          </a:xfrm>
          <a:prstGeom prst="ellipse">
            <a:avLst/>
          </a:prstGeom>
          <a:solidFill>
            <a:srgbClr val="FFCC99">
              <a:alpha val="28999"/>
            </a:srgbClr>
          </a:solidFill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91181" name="Rectangle 45"/>
          <p:cNvSpPr>
            <a:spLocks noChangeArrowheads="1"/>
          </p:cNvSpPr>
          <p:nvPr/>
        </p:nvSpPr>
        <p:spPr bwMode="auto">
          <a:xfrm>
            <a:off x="2771800" y="5013176"/>
            <a:ext cx="1800200" cy="307777"/>
          </a:xfrm>
          <a:prstGeom prst="rect">
            <a:avLst/>
          </a:prstGeom>
          <a:solidFill>
            <a:srgbClr val="FFFF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1400" b="1" dirty="0"/>
              <a:t>San </a:t>
            </a:r>
            <a:r>
              <a:rPr lang="es-MX" sz="1400" b="1" dirty="0" smtClean="0"/>
              <a:t>Marcos   63%</a:t>
            </a:r>
            <a:endParaRPr lang="es-ES" sz="1400" b="1" dirty="0"/>
          </a:p>
        </p:txBody>
      </p:sp>
      <p:sp>
        <p:nvSpPr>
          <p:cNvPr id="91182" name="Rectangle 46"/>
          <p:cNvSpPr>
            <a:spLocks noChangeArrowheads="1"/>
          </p:cNvSpPr>
          <p:nvPr/>
        </p:nvSpPr>
        <p:spPr bwMode="auto">
          <a:xfrm>
            <a:off x="539750" y="692150"/>
            <a:ext cx="808672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MX" b="1" dirty="0">
                <a:effectLst/>
              </a:rPr>
              <a:t>GUATEMALTECOS QUE TRABAJARON EN CHIAPAS </a:t>
            </a:r>
            <a:r>
              <a:rPr lang="es-ES" b="1" dirty="0">
                <a:effectLst/>
              </a:rPr>
              <a:t>Y REGRESARON EMIF SUR, </a:t>
            </a:r>
            <a:r>
              <a:rPr lang="es-ES" b="1" dirty="0" smtClean="0">
                <a:effectLst/>
              </a:rPr>
              <a:t>2010 (ene-</a:t>
            </a:r>
            <a:r>
              <a:rPr lang="es-ES" b="1" dirty="0" err="1" smtClean="0">
                <a:effectLst/>
              </a:rPr>
              <a:t>sep</a:t>
            </a:r>
            <a:r>
              <a:rPr lang="es-ES" b="1" dirty="0" smtClean="0">
                <a:effectLst/>
              </a:rPr>
              <a:t>) </a:t>
            </a:r>
            <a:endParaRPr lang="es-ES" b="1" dirty="0">
              <a:effectLst/>
            </a:endParaRPr>
          </a:p>
        </p:txBody>
      </p:sp>
      <p:sp>
        <p:nvSpPr>
          <p:cNvPr id="91183" name="Rectangle 47"/>
          <p:cNvSpPr>
            <a:spLocks noChangeArrowheads="1"/>
          </p:cNvSpPr>
          <p:nvPr/>
        </p:nvSpPr>
        <p:spPr bwMode="auto">
          <a:xfrm>
            <a:off x="5357813" y="6072188"/>
            <a:ext cx="34639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s-ES" sz="1100" b="1" dirty="0">
                <a:solidFill>
                  <a:srgbClr val="000000"/>
                </a:solidFill>
                <a:effectLst/>
              </a:rPr>
              <a:t>Fuente: </a:t>
            </a:r>
            <a:r>
              <a:rPr lang="es-ES" sz="1100" dirty="0">
                <a:solidFill>
                  <a:srgbClr val="000000"/>
                </a:solidFill>
                <a:effectLst/>
              </a:rPr>
              <a:t>Centro de Estudios Migratorios, INM. </a:t>
            </a:r>
            <a:r>
              <a:rPr lang="es-ES" sz="1100" dirty="0" smtClean="0">
                <a:solidFill>
                  <a:srgbClr val="000000"/>
                </a:solidFill>
                <a:effectLst/>
              </a:rPr>
              <a:t>Estimaciones preliminares, con </a:t>
            </a:r>
            <a:r>
              <a:rPr lang="es-ES" sz="1100" dirty="0">
                <a:solidFill>
                  <a:srgbClr val="000000"/>
                </a:solidFill>
                <a:effectLst/>
              </a:rPr>
              <a:t>base en datos de la </a:t>
            </a:r>
            <a:r>
              <a:rPr lang="es-ES" sz="1100" dirty="0" smtClean="0">
                <a:solidFill>
                  <a:srgbClr val="000000"/>
                </a:solidFill>
                <a:effectLst/>
              </a:rPr>
              <a:t>EMIF </a:t>
            </a:r>
            <a:r>
              <a:rPr lang="es-ES" sz="1100" dirty="0">
                <a:solidFill>
                  <a:srgbClr val="000000"/>
                </a:solidFill>
                <a:effectLst/>
              </a:rPr>
              <a:t>SUR, </a:t>
            </a:r>
            <a:r>
              <a:rPr lang="es-ES" sz="1100" dirty="0" smtClean="0">
                <a:solidFill>
                  <a:srgbClr val="000000"/>
                </a:solidFill>
                <a:effectLst/>
              </a:rPr>
              <a:t>2010. </a:t>
            </a:r>
            <a:r>
              <a:rPr lang="es-ES" sz="1100" dirty="0">
                <a:solidFill>
                  <a:srgbClr val="000000"/>
                </a:solidFill>
                <a:effectLst/>
              </a:rPr>
              <a:t>Flujo procedentes de México a Guatemala. INM, CONAPO, COLEF, STPS </a:t>
            </a:r>
            <a:r>
              <a:rPr lang="es-ES" sz="1100" dirty="0" smtClean="0">
                <a:solidFill>
                  <a:srgbClr val="000000"/>
                </a:solidFill>
                <a:effectLst/>
              </a:rPr>
              <a:t>y SRE.</a:t>
            </a:r>
            <a:endParaRPr lang="es-ES" sz="1100" dirty="0">
              <a:solidFill>
                <a:srgbClr val="000000"/>
              </a:solidFill>
              <a:effectLst/>
            </a:endParaRPr>
          </a:p>
        </p:txBody>
      </p:sp>
      <p:sp>
        <p:nvSpPr>
          <p:cNvPr id="91184" name="Text Box 48"/>
          <p:cNvSpPr txBox="1">
            <a:spLocks noChangeArrowheads="1"/>
          </p:cNvSpPr>
          <p:nvPr/>
        </p:nvSpPr>
        <p:spPr bwMode="auto">
          <a:xfrm>
            <a:off x="8820150" y="6524625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dirty="0" smtClean="0">
                <a:effectLst/>
              </a:rPr>
              <a:t>9</a:t>
            </a:r>
            <a:endParaRPr lang="es-ES" dirty="0">
              <a:effectLst/>
            </a:endParaRP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6660232" y="3356992"/>
            <a:ext cx="2343150" cy="181588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1600" b="1" dirty="0">
                <a:effectLst/>
              </a:rPr>
              <a:t>Principales ciudades </a:t>
            </a:r>
            <a:r>
              <a:rPr lang="es-MX" sz="1600" b="1" dirty="0" smtClean="0">
                <a:effectLst/>
              </a:rPr>
              <a:t>de destino en </a:t>
            </a:r>
            <a:r>
              <a:rPr lang="es-MX" sz="1600" b="1" dirty="0">
                <a:effectLst/>
              </a:rPr>
              <a:t>Chiapas: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88121D"/>
              </a:buClr>
              <a:buFontTx/>
              <a:buChar char="•"/>
              <a:defRPr/>
            </a:pPr>
            <a:r>
              <a:rPr lang="es-MX" sz="1600" dirty="0">
                <a:effectLst/>
              </a:rPr>
              <a:t>   </a:t>
            </a:r>
            <a:r>
              <a:rPr lang="es-MX" sz="1600" dirty="0" smtClean="0">
                <a:effectLst/>
              </a:rPr>
              <a:t>Tapachula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88121D"/>
              </a:buClr>
              <a:buFontTx/>
              <a:buChar char="•"/>
              <a:defRPr/>
            </a:pPr>
            <a:r>
              <a:rPr lang="es-MX" sz="1600" dirty="0" smtClean="0">
                <a:effectLst/>
              </a:rPr>
              <a:t>   Suchiate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88121D"/>
              </a:buClr>
              <a:buFontTx/>
              <a:buChar char="•"/>
              <a:defRPr/>
            </a:pPr>
            <a:r>
              <a:rPr lang="es-MX" sz="1600" dirty="0" smtClean="0">
                <a:effectLst/>
              </a:rPr>
              <a:t>   </a:t>
            </a:r>
            <a:r>
              <a:rPr lang="es-MX" sz="1600" dirty="0" err="1" smtClean="0">
                <a:effectLst/>
              </a:rPr>
              <a:t>Cacahoatán</a:t>
            </a:r>
            <a:endParaRPr lang="es-MX" sz="1600" dirty="0">
              <a:effectLst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88121D"/>
              </a:buClr>
              <a:buFontTx/>
              <a:buChar char="•"/>
              <a:defRPr/>
            </a:pPr>
            <a:r>
              <a:rPr lang="es-MX" sz="1600" dirty="0">
                <a:effectLst/>
              </a:rPr>
              <a:t>   Tuxtla </a:t>
            </a:r>
            <a:r>
              <a:rPr lang="es-MX" sz="1600" dirty="0" smtClean="0">
                <a:effectLst/>
              </a:rPr>
              <a:t>Chico</a:t>
            </a:r>
            <a:endParaRPr lang="es-MX" sz="1600" dirty="0">
              <a:effectLst/>
            </a:endParaRP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6156176" y="1916832"/>
            <a:ext cx="2808312" cy="92333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b="1" dirty="0" smtClean="0">
                <a:effectLst/>
              </a:rPr>
              <a:t>Destino</a:t>
            </a:r>
            <a:r>
              <a:rPr lang="es-MX" dirty="0" smtClean="0">
                <a:effectLst/>
              </a:rPr>
              <a:t>:</a:t>
            </a:r>
            <a:endParaRPr lang="es-ES" dirty="0">
              <a:effectLst/>
            </a:endParaRPr>
          </a:p>
          <a:p>
            <a:pPr>
              <a:buClr>
                <a:srgbClr val="88121D"/>
              </a:buClr>
              <a:buFontTx/>
              <a:buChar char="•"/>
              <a:defRPr/>
            </a:pPr>
            <a:r>
              <a:rPr lang="es-ES" dirty="0">
                <a:effectLst/>
              </a:rPr>
              <a:t>   Ciudad – </a:t>
            </a:r>
            <a:r>
              <a:rPr lang="es-ES" dirty="0" smtClean="0">
                <a:effectLst/>
              </a:rPr>
              <a:t>58% </a:t>
            </a:r>
            <a:endParaRPr lang="es-ES" dirty="0">
              <a:effectLst/>
            </a:endParaRPr>
          </a:p>
          <a:p>
            <a:pPr>
              <a:buClr>
                <a:srgbClr val="88121D"/>
              </a:buClr>
              <a:buFontTx/>
              <a:buChar char="•"/>
              <a:defRPr/>
            </a:pPr>
            <a:r>
              <a:rPr lang="es-ES" dirty="0">
                <a:effectLst/>
              </a:rPr>
              <a:t>   </a:t>
            </a:r>
            <a:r>
              <a:rPr lang="es-ES" dirty="0" smtClean="0">
                <a:effectLst/>
              </a:rPr>
              <a:t>Finca o </a:t>
            </a:r>
            <a:r>
              <a:rPr lang="es-ES" dirty="0">
                <a:effectLst/>
              </a:rPr>
              <a:t>rancho – </a:t>
            </a:r>
            <a:r>
              <a:rPr lang="es-ES" dirty="0" smtClean="0">
                <a:effectLst/>
              </a:rPr>
              <a:t>42% </a:t>
            </a:r>
            <a:endParaRPr lang="es-ES" dirty="0">
              <a:effectLst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4860032" y="323364"/>
            <a:ext cx="3151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C00000"/>
                </a:solidFill>
                <a:effectLst/>
              </a:rPr>
              <a:t>EVIDENCIA CUANTITATIVA</a:t>
            </a:r>
            <a:endParaRPr lang="es-ES" b="1" dirty="0">
              <a:solidFill>
                <a:srgbClr val="C00000"/>
              </a:solidFill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5942" y="1700213"/>
            <a:ext cx="4464050" cy="3894137"/>
            <a:chOff x="-1429" y="1162"/>
            <a:chExt cx="2812" cy="2453"/>
          </a:xfrm>
        </p:grpSpPr>
        <p:pic>
          <p:nvPicPr>
            <p:cNvPr id="102403" name="Picture 3" descr="map070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429" y="1162"/>
              <a:ext cx="2812" cy="2453"/>
            </a:xfrm>
            <a:prstGeom prst="rect">
              <a:avLst/>
            </a:prstGeom>
            <a:noFill/>
          </p:spPr>
        </p:pic>
        <p:sp>
          <p:nvSpPr>
            <p:cNvPr id="102404" name="Rectangle 4"/>
            <p:cNvSpPr>
              <a:spLocks noChangeArrowheads="1"/>
            </p:cNvSpPr>
            <p:nvPr/>
          </p:nvSpPr>
          <p:spPr bwMode="auto">
            <a:xfrm>
              <a:off x="431" y="2523"/>
              <a:ext cx="907" cy="8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1007170" y="1231900"/>
            <a:ext cx="716523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MX" sz="2000" b="1" dirty="0">
                <a:solidFill>
                  <a:srgbClr val="A50021"/>
                </a:solidFill>
              </a:rPr>
              <a:t>¿</a:t>
            </a:r>
            <a:r>
              <a:rPr lang="es-MX" sz="2000" b="1" dirty="0">
                <a:solidFill>
                  <a:srgbClr val="A50021"/>
                </a:solidFill>
                <a:effectLst/>
              </a:rPr>
              <a:t>De dónde proceden y a dónde llegan en Chiapas ?</a:t>
            </a:r>
            <a:endParaRPr lang="es-ES" sz="2000" b="1" dirty="0">
              <a:solidFill>
                <a:srgbClr val="A50021"/>
              </a:solidFill>
              <a:effectLst/>
            </a:endParaRP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900113" y="333375"/>
            <a:ext cx="8459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endParaRPr lang="es-MX" sz="2000" b="1"/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1309688" y="2630488"/>
            <a:ext cx="1858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b="1"/>
              <a:t>CHIAPAS</a:t>
            </a:r>
            <a:endParaRPr lang="es-ES" sz="2000" b="1"/>
          </a:p>
        </p:txBody>
      </p:sp>
      <p:sp>
        <p:nvSpPr>
          <p:cNvPr id="102410" name="Oval 10"/>
          <p:cNvSpPr>
            <a:spLocks noChangeArrowheads="1"/>
          </p:cNvSpPr>
          <p:nvPr/>
        </p:nvSpPr>
        <p:spPr bwMode="auto">
          <a:xfrm rot="-24460095">
            <a:off x="2050032" y="4976054"/>
            <a:ext cx="328613" cy="530225"/>
          </a:xfrm>
          <a:prstGeom prst="ellipse">
            <a:avLst/>
          </a:prstGeom>
          <a:solidFill>
            <a:srgbClr val="FF9900">
              <a:alpha val="55000"/>
            </a:srgbClr>
          </a:solidFill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02411" name="Oval 11"/>
          <p:cNvSpPr>
            <a:spLocks noChangeArrowheads="1"/>
          </p:cNvSpPr>
          <p:nvPr/>
        </p:nvSpPr>
        <p:spPr bwMode="auto">
          <a:xfrm rot="16751993">
            <a:off x="1418336" y="3579631"/>
            <a:ext cx="493712" cy="695325"/>
          </a:xfrm>
          <a:prstGeom prst="ellipse">
            <a:avLst/>
          </a:prstGeom>
          <a:solidFill>
            <a:srgbClr val="FF9900">
              <a:alpha val="55000"/>
            </a:srgbClr>
          </a:solidFill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02412" name="Text Box 12"/>
          <p:cNvSpPr txBox="1">
            <a:spLocks noChangeArrowheads="1"/>
          </p:cNvSpPr>
          <p:nvPr/>
        </p:nvSpPr>
        <p:spPr bwMode="auto">
          <a:xfrm>
            <a:off x="-36512" y="5157192"/>
            <a:ext cx="2306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 dirty="0">
                <a:effectLst/>
              </a:rPr>
              <a:t>Región Soconusco 42%</a:t>
            </a:r>
            <a:endParaRPr lang="es-ES" sz="1400" b="1" dirty="0">
              <a:effectLst/>
            </a:endParaRPr>
          </a:p>
        </p:txBody>
      </p:sp>
      <p:sp>
        <p:nvSpPr>
          <p:cNvPr id="102413" name="Rectangle 13"/>
          <p:cNvSpPr>
            <a:spLocks noChangeArrowheads="1"/>
          </p:cNvSpPr>
          <p:nvPr/>
        </p:nvSpPr>
        <p:spPr bwMode="auto">
          <a:xfrm>
            <a:off x="683568" y="692696"/>
            <a:ext cx="808672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b="1" dirty="0">
                <a:effectLst/>
              </a:rPr>
              <a:t>TRABAJADORES AGRÍCOLAS GUATEMALTECOS DOCUMENTADOS POR EL INM CON </a:t>
            </a:r>
            <a:r>
              <a:rPr lang="es-MX" b="1" dirty="0" smtClean="0">
                <a:effectLst/>
              </a:rPr>
              <a:t>FMTF </a:t>
            </a:r>
            <a:r>
              <a:rPr lang="es-ES" b="1" dirty="0" smtClean="0">
                <a:effectLst/>
              </a:rPr>
              <a:t>2010</a:t>
            </a:r>
            <a:endParaRPr lang="es-ES" b="1" dirty="0">
              <a:effectLst/>
            </a:endParaRP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393156" y="1988840"/>
            <a:ext cx="4483100" cy="4624388"/>
            <a:chOff x="1519" y="1379"/>
            <a:chExt cx="2824" cy="2913"/>
          </a:xfrm>
        </p:grpSpPr>
        <p:sp>
          <p:nvSpPr>
            <p:cNvPr id="102415" name="Text Box 15"/>
            <p:cNvSpPr txBox="1">
              <a:spLocks noChangeArrowheads="1"/>
            </p:cNvSpPr>
            <p:nvPr/>
          </p:nvSpPr>
          <p:spPr bwMode="auto">
            <a:xfrm>
              <a:off x="1519" y="3129"/>
              <a:ext cx="11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1400" b="1"/>
                <a:t>San Marcos</a:t>
              </a:r>
              <a:endParaRPr lang="es-ES" sz="1400" b="1"/>
            </a:p>
          </p:txBody>
        </p:sp>
        <p:sp>
          <p:nvSpPr>
            <p:cNvPr id="102416" name="Freeform 16"/>
            <p:cNvSpPr>
              <a:spLocks/>
            </p:cNvSpPr>
            <p:nvPr/>
          </p:nvSpPr>
          <p:spPr bwMode="auto">
            <a:xfrm>
              <a:off x="2570" y="3561"/>
              <a:ext cx="182" cy="280"/>
            </a:xfrm>
            <a:custGeom>
              <a:avLst/>
              <a:gdLst/>
              <a:ahLst/>
              <a:cxnLst>
                <a:cxn ang="0">
                  <a:pos x="10" y="318"/>
                </a:cxn>
                <a:cxn ang="0">
                  <a:pos x="21" y="325"/>
                </a:cxn>
                <a:cxn ang="0">
                  <a:pos x="32" y="330"/>
                </a:cxn>
                <a:cxn ang="0">
                  <a:pos x="43" y="336"/>
                </a:cxn>
                <a:cxn ang="0">
                  <a:pos x="55" y="338"/>
                </a:cxn>
                <a:cxn ang="0">
                  <a:pos x="68" y="340"/>
                </a:cxn>
                <a:cxn ang="0">
                  <a:pos x="81" y="339"/>
                </a:cxn>
                <a:cxn ang="0">
                  <a:pos x="97" y="337"/>
                </a:cxn>
                <a:cxn ang="0">
                  <a:pos x="111" y="334"/>
                </a:cxn>
                <a:cxn ang="0">
                  <a:pos x="124" y="330"/>
                </a:cxn>
                <a:cxn ang="0">
                  <a:pos x="133" y="325"/>
                </a:cxn>
                <a:cxn ang="0">
                  <a:pos x="136" y="314"/>
                </a:cxn>
                <a:cxn ang="0">
                  <a:pos x="140" y="304"/>
                </a:cxn>
                <a:cxn ang="0">
                  <a:pos x="146" y="298"/>
                </a:cxn>
                <a:cxn ang="0">
                  <a:pos x="155" y="284"/>
                </a:cxn>
                <a:cxn ang="0">
                  <a:pos x="166" y="274"/>
                </a:cxn>
                <a:cxn ang="0">
                  <a:pos x="178" y="265"/>
                </a:cxn>
                <a:cxn ang="0">
                  <a:pos x="190" y="252"/>
                </a:cxn>
                <a:cxn ang="0">
                  <a:pos x="199" y="241"/>
                </a:cxn>
                <a:cxn ang="0">
                  <a:pos x="206" y="228"/>
                </a:cxn>
                <a:cxn ang="0">
                  <a:pos x="211" y="214"/>
                </a:cxn>
                <a:cxn ang="0">
                  <a:pos x="215" y="200"/>
                </a:cxn>
                <a:cxn ang="0">
                  <a:pos x="215" y="187"/>
                </a:cxn>
                <a:cxn ang="0">
                  <a:pos x="215" y="174"/>
                </a:cxn>
                <a:cxn ang="0">
                  <a:pos x="211" y="164"/>
                </a:cxn>
                <a:cxn ang="0">
                  <a:pos x="206" y="153"/>
                </a:cxn>
                <a:cxn ang="0">
                  <a:pos x="199" y="142"/>
                </a:cxn>
                <a:cxn ang="0">
                  <a:pos x="193" y="132"/>
                </a:cxn>
                <a:cxn ang="0">
                  <a:pos x="187" y="124"/>
                </a:cxn>
                <a:cxn ang="0">
                  <a:pos x="181" y="115"/>
                </a:cxn>
                <a:cxn ang="0">
                  <a:pos x="175" y="107"/>
                </a:cxn>
                <a:cxn ang="0">
                  <a:pos x="172" y="95"/>
                </a:cxn>
                <a:cxn ang="0">
                  <a:pos x="167" y="82"/>
                </a:cxn>
                <a:cxn ang="0">
                  <a:pos x="165" y="67"/>
                </a:cxn>
                <a:cxn ang="0">
                  <a:pos x="163" y="47"/>
                </a:cxn>
                <a:cxn ang="0">
                  <a:pos x="163" y="29"/>
                </a:cxn>
                <a:cxn ang="0">
                  <a:pos x="158" y="12"/>
                </a:cxn>
                <a:cxn ang="0">
                  <a:pos x="145" y="2"/>
                </a:cxn>
                <a:cxn ang="0">
                  <a:pos x="142" y="13"/>
                </a:cxn>
                <a:cxn ang="0">
                  <a:pos x="140" y="24"/>
                </a:cxn>
                <a:cxn ang="0">
                  <a:pos x="136" y="39"/>
                </a:cxn>
                <a:cxn ang="0">
                  <a:pos x="132" y="53"/>
                </a:cxn>
                <a:cxn ang="0">
                  <a:pos x="128" y="68"/>
                </a:cxn>
                <a:cxn ang="0">
                  <a:pos x="121" y="84"/>
                </a:cxn>
                <a:cxn ang="0">
                  <a:pos x="114" y="99"/>
                </a:cxn>
                <a:cxn ang="0">
                  <a:pos x="106" y="115"/>
                </a:cxn>
                <a:cxn ang="0">
                  <a:pos x="97" y="133"/>
                </a:cxn>
                <a:cxn ang="0">
                  <a:pos x="86" y="152"/>
                </a:cxn>
                <a:cxn ang="0">
                  <a:pos x="75" y="169"/>
                </a:cxn>
                <a:cxn ang="0">
                  <a:pos x="61" y="185"/>
                </a:cxn>
                <a:cxn ang="0">
                  <a:pos x="49" y="198"/>
                </a:cxn>
                <a:cxn ang="0">
                  <a:pos x="36" y="208"/>
                </a:cxn>
                <a:cxn ang="0">
                  <a:pos x="24" y="219"/>
                </a:cxn>
                <a:cxn ang="0">
                  <a:pos x="15" y="229"/>
                </a:cxn>
                <a:cxn ang="0">
                  <a:pos x="9" y="240"/>
                </a:cxn>
                <a:cxn ang="0">
                  <a:pos x="3" y="253"/>
                </a:cxn>
                <a:cxn ang="0">
                  <a:pos x="1" y="270"/>
                </a:cxn>
                <a:cxn ang="0">
                  <a:pos x="0" y="293"/>
                </a:cxn>
              </a:cxnLst>
              <a:rect l="0" t="0" r="r" b="b"/>
              <a:pathLst>
                <a:path w="217" h="341">
                  <a:moveTo>
                    <a:pt x="0" y="316"/>
                  </a:moveTo>
                  <a:lnTo>
                    <a:pt x="2" y="316"/>
                  </a:lnTo>
                  <a:lnTo>
                    <a:pt x="3" y="317"/>
                  </a:lnTo>
                  <a:lnTo>
                    <a:pt x="5" y="317"/>
                  </a:lnTo>
                  <a:lnTo>
                    <a:pt x="6" y="317"/>
                  </a:lnTo>
                  <a:lnTo>
                    <a:pt x="7" y="317"/>
                  </a:lnTo>
                  <a:lnTo>
                    <a:pt x="7" y="318"/>
                  </a:lnTo>
                  <a:lnTo>
                    <a:pt x="8" y="318"/>
                  </a:lnTo>
                  <a:lnTo>
                    <a:pt x="9" y="318"/>
                  </a:lnTo>
                  <a:lnTo>
                    <a:pt x="10" y="318"/>
                  </a:lnTo>
                  <a:lnTo>
                    <a:pt x="11" y="320"/>
                  </a:lnTo>
                  <a:lnTo>
                    <a:pt x="12" y="320"/>
                  </a:lnTo>
                  <a:lnTo>
                    <a:pt x="14" y="321"/>
                  </a:lnTo>
                  <a:lnTo>
                    <a:pt x="15" y="321"/>
                  </a:lnTo>
                  <a:lnTo>
                    <a:pt x="16" y="322"/>
                  </a:lnTo>
                  <a:lnTo>
                    <a:pt x="17" y="322"/>
                  </a:lnTo>
                  <a:lnTo>
                    <a:pt x="18" y="323"/>
                  </a:lnTo>
                  <a:lnTo>
                    <a:pt x="19" y="323"/>
                  </a:lnTo>
                  <a:lnTo>
                    <a:pt x="20" y="324"/>
                  </a:lnTo>
                  <a:lnTo>
                    <a:pt x="21" y="325"/>
                  </a:lnTo>
                  <a:lnTo>
                    <a:pt x="23" y="325"/>
                  </a:lnTo>
                  <a:lnTo>
                    <a:pt x="24" y="326"/>
                  </a:lnTo>
                  <a:lnTo>
                    <a:pt x="25" y="326"/>
                  </a:lnTo>
                  <a:lnTo>
                    <a:pt x="25" y="327"/>
                  </a:lnTo>
                  <a:lnTo>
                    <a:pt x="26" y="327"/>
                  </a:lnTo>
                  <a:lnTo>
                    <a:pt x="27" y="328"/>
                  </a:lnTo>
                  <a:lnTo>
                    <a:pt x="28" y="328"/>
                  </a:lnTo>
                  <a:lnTo>
                    <a:pt x="29" y="329"/>
                  </a:lnTo>
                  <a:lnTo>
                    <a:pt x="31" y="329"/>
                  </a:lnTo>
                  <a:lnTo>
                    <a:pt x="32" y="330"/>
                  </a:lnTo>
                  <a:lnTo>
                    <a:pt x="33" y="331"/>
                  </a:lnTo>
                  <a:lnTo>
                    <a:pt x="34" y="331"/>
                  </a:lnTo>
                  <a:lnTo>
                    <a:pt x="35" y="331"/>
                  </a:lnTo>
                  <a:lnTo>
                    <a:pt x="36" y="332"/>
                  </a:lnTo>
                  <a:lnTo>
                    <a:pt x="37" y="334"/>
                  </a:lnTo>
                  <a:lnTo>
                    <a:pt x="38" y="334"/>
                  </a:lnTo>
                  <a:lnTo>
                    <a:pt x="40" y="334"/>
                  </a:lnTo>
                  <a:lnTo>
                    <a:pt x="41" y="335"/>
                  </a:lnTo>
                  <a:lnTo>
                    <a:pt x="42" y="335"/>
                  </a:lnTo>
                  <a:lnTo>
                    <a:pt x="43" y="336"/>
                  </a:lnTo>
                  <a:lnTo>
                    <a:pt x="44" y="336"/>
                  </a:lnTo>
                  <a:lnTo>
                    <a:pt x="45" y="336"/>
                  </a:lnTo>
                  <a:lnTo>
                    <a:pt x="46" y="337"/>
                  </a:lnTo>
                  <a:lnTo>
                    <a:pt x="47" y="337"/>
                  </a:lnTo>
                  <a:lnTo>
                    <a:pt x="49" y="337"/>
                  </a:lnTo>
                  <a:lnTo>
                    <a:pt x="50" y="338"/>
                  </a:lnTo>
                  <a:lnTo>
                    <a:pt x="51" y="338"/>
                  </a:lnTo>
                  <a:lnTo>
                    <a:pt x="53" y="338"/>
                  </a:lnTo>
                  <a:lnTo>
                    <a:pt x="54" y="338"/>
                  </a:lnTo>
                  <a:lnTo>
                    <a:pt x="55" y="338"/>
                  </a:lnTo>
                  <a:lnTo>
                    <a:pt x="57" y="339"/>
                  </a:lnTo>
                  <a:lnTo>
                    <a:pt x="58" y="339"/>
                  </a:lnTo>
                  <a:lnTo>
                    <a:pt x="59" y="339"/>
                  </a:lnTo>
                  <a:lnTo>
                    <a:pt x="60" y="339"/>
                  </a:lnTo>
                  <a:lnTo>
                    <a:pt x="61" y="339"/>
                  </a:lnTo>
                  <a:lnTo>
                    <a:pt x="62" y="339"/>
                  </a:lnTo>
                  <a:lnTo>
                    <a:pt x="63" y="340"/>
                  </a:lnTo>
                  <a:lnTo>
                    <a:pt x="66" y="340"/>
                  </a:lnTo>
                  <a:lnTo>
                    <a:pt x="67" y="340"/>
                  </a:lnTo>
                  <a:lnTo>
                    <a:pt x="68" y="340"/>
                  </a:lnTo>
                  <a:lnTo>
                    <a:pt x="69" y="340"/>
                  </a:lnTo>
                  <a:lnTo>
                    <a:pt x="70" y="340"/>
                  </a:lnTo>
                  <a:lnTo>
                    <a:pt x="72" y="340"/>
                  </a:lnTo>
                  <a:lnTo>
                    <a:pt x="74" y="340"/>
                  </a:lnTo>
                  <a:lnTo>
                    <a:pt x="75" y="340"/>
                  </a:lnTo>
                  <a:lnTo>
                    <a:pt x="76" y="340"/>
                  </a:lnTo>
                  <a:lnTo>
                    <a:pt x="77" y="340"/>
                  </a:lnTo>
                  <a:lnTo>
                    <a:pt x="79" y="339"/>
                  </a:lnTo>
                  <a:lnTo>
                    <a:pt x="80" y="339"/>
                  </a:lnTo>
                  <a:lnTo>
                    <a:pt x="81" y="339"/>
                  </a:lnTo>
                  <a:lnTo>
                    <a:pt x="83" y="339"/>
                  </a:lnTo>
                  <a:lnTo>
                    <a:pt x="84" y="339"/>
                  </a:lnTo>
                  <a:lnTo>
                    <a:pt x="86" y="339"/>
                  </a:lnTo>
                  <a:lnTo>
                    <a:pt x="87" y="338"/>
                  </a:lnTo>
                  <a:lnTo>
                    <a:pt x="88" y="338"/>
                  </a:lnTo>
                  <a:lnTo>
                    <a:pt x="90" y="338"/>
                  </a:lnTo>
                  <a:lnTo>
                    <a:pt x="92" y="338"/>
                  </a:lnTo>
                  <a:lnTo>
                    <a:pt x="93" y="338"/>
                  </a:lnTo>
                  <a:lnTo>
                    <a:pt x="96" y="337"/>
                  </a:lnTo>
                  <a:lnTo>
                    <a:pt x="97" y="337"/>
                  </a:lnTo>
                  <a:lnTo>
                    <a:pt x="98" y="337"/>
                  </a:lnTo>
                  <a:lnTo>
                    <a:pt x="100" y="336"/>
                  </a:lnTo>
                  <a:lnTo>
                    <a:pt x="102" y="336"/>
                  </a:lnTo>
                  <a:lnTo>
                    <a:pt x="103" y="336"/>
                  </a:lnTo>
                  <a:lnTo>
                    <a:pt x="104" y="336"/>
                  </a:lnTo>
                  <a:lnTo>
                    <a:pt x="106" y="335"/>
                  </a:lnTo>
                  <a:lnTo>
                    <a:pt x="107" y="335"/>
                  </a:lnTo>
                  <a:lnTo>
                    <a:pt x="109" y="335"/>
                  </a:lnTo>
                  <a:lnTo>
                    <a:pt x="110" y="334"/>
                  </a:lnTo>
                  <a:lnTo>
                    <a:pt x="111" y="334"/>
                  </a:lnTo>
                  <a:lnTo>
                    <a:pt x="113" y="334"/>
                  </a:lnTo>
                  <a:lnTo>
                    <a:pt x="114" y="334"/>
                  </a:lnTo>
                  <a:lnTo>
                    <a:pt x="115" y="332"/>
                  </a:lnTo>
                  <a:lnTo>
                    <a:pt x="116" y="332"/>
                  </a:lnTo>
                  <a:lnTo>
                    <a:pt x="118" y="331"/>
                  </a:lnTo>
                  <a:lnTo>
                    <a:pt x="119" y="331"/>
                  </a:lnTo>
                  <a:lnTo>
                    <a:pt x="120" y="331"/>
                  </a:lnTo>
                  <a:lnTo>
                    <a:pt x="122" y="331"/>
                  </a:lnTo>
                  <a:lnTo>
                    <a:pt x="122" y="330"/>
                  </a:lnTo>
                  <a:lnTo>
                    <a:pt x="124" y="330"/>
                  </a:lnTo>
                  <a:lnTo>
                    <a:pt x="126" y="329"/>
                  </a:lnTo>
                  <a:lnTo>
                    <a:pt x="127" y="329"/>
                  </a:lnTo>
                  <a:lnTo>
                    <a:pt x="129" y="329"/>
                  </a:lnTo>
                  <a:lnTo>
                    <a:pt x="129" y="328"/>
                  </a:lnTo>
                  <a:lnTo>
                    <a:pt x="130" y="328"/>
                  </a:lnTo>
                  <a:lnTo>
                    <a:pt x="131" y="328"/>
                  </a:lnTo>
                  <a:lnTo>
                    <a:pt x="132" y="327"/>
                  </a:lnTo>
                  <a:lnTo>
                    <a:pt x="133" y="327"/>
                  </a:lnTo>
                  <a:lnTo>
                    <a:pt x="133" y="326"/>
                  </a:lnTo>
                  <a:lnTo>
                    <a:pt x="133" y="325"/>
                  </a:lnTo>
                  <a:lnTo>
                    <a:pt x="133" y="324"/>
                  </a:lnTo>
                  <a:lnTo>
                    <a:pt x="133" y="323"/>
                  </a:lnTo>
                  <a:lnTo>
                    <a:pt x="133" y="322"/>
                  </a:lnTo>
                  <a:lnTo>
                    <a:pt x="133" y="321"/>
                  </a:lnTo>
                  <a:lnTo>
                    <a:pt x="133" y="320"/>
                  </a:lnTo>
                  <a:lnTo>
                    <a:pt x="135" y="318"/>
                  </a:lnTo>
                  <a:lnTo>
                    <a:pt x="135" y="317"/>
                  </a:lnTo>
                  <a:lnTo>
                    <a:pt x="135" y="316"/>
                  </a:lnTo>
                  <a:lnTo>
                    <a:pt x="136" y="315"/>
                  </a:lnTo>
                  <a:lnTo>
                    <a:pt x="136" y="314"/>
                  </a:lnTo>
                  <a:lnTo>
                    <a:pt x="136" y="313"/>
                  </a:lnTo>
                  <a:lnTo>
                    <a:pt x="136" y="312"/>
                  </a:lnTo>
                  <a:lnTo>
                    <a:pt x="137" y="311"/>
                  </a:lnTo>
                  <a:lnTo>
                    <a:pt x="137" y="310"/>
                  </a:lnTo>
                  <a:lnTo>
                    <a:pt x="138" y="309"/>
                  </a:lnTo>
                  <a:lnTo>
                    <a:pt x="138" y="308"/>
                  </a:lnTo>
                  <a:lnTo>
                    <a:pt x="139" y="307"/>
                  </a:lnTo>
                  <a:lnTo>
                    <a:pt x="139" y="306"/>
                  </a:lnTo>
                  <a:lnTo>
                    <a:pt x="140" y="306"/>
                  </a:lnTo>
                  <a:lnTo>
                    <a:pt x="140" y="304"/>
                  </a:lnTo>
                  <a:lnTo>
                    <a:pt x="140" y="303"/>
                  </a:lnTo>
                  <a:lnTo>
                    <a:pt x="141" y="303"/>
                  </a:lnTo>
                  <a:lnTo>
                    <a:pt x="141" y="302"/>
                  </a:lnTo>
                  <a:lnTo>
                    <a:pt x="142" y="302"/>
                  </a:lnTo>
                  <a:lnTo>
                    <a:pt x="142" y="301"/>
                  </a:lnTo>
                  <a:lnTo>
                    <a:pt x="144" y="300"/>
                  </a:lnTo>
                  <a:lnTo>
                    <a:pt x="144" y="299"/>
                  </a:lnTo>
                  <a:lnTo>
                    <a:pt x="145" y="299"/>
                  </a:lnTo>
                  <a:lnTo>
                    <a:pt x="145" y="298"/>
                  </a:lnTo>
                  <a:lnTo>
                    <a:pt x="146" y="298"/>
                  </a:lnTo>
                  <a:lnTo>
                    <a:pt x="147" y="295"/>
                  </a:lnTo>
                  <a:lnTo>
                    <a:pt x="148" y="294"/>
                  </a:lnTo>
                  <a:lnTo>
                    <a:pt x="149" y="293"/>
                  </a:lnTo>
                  <a:lnTo>
                    <a:pt x="149" y="291"/>
                  </a:lnTo>
                  <a:lnTo>
                    <a:pt x="150" y="291"/>
                  </a:lnTo>
                  <a:lnTo>
                    <a:pt x="152" y="288"/>
                  </a:lnTo>
                  <a:lnTo>
                    <a:pt x="153" y="287"/>
                  </a:lnTo>
                  <a:lnTo>
                    <a:pt x="154" y="286"/>
                  </a:lnTo>
                  <a:lnTo>
                    <a:pt x="154" y="285"/>
                  </a:lnTo>
                  <a:lnTo>
                    <a:pt x="155" y="284"/>
                  </a:lnTo>
                  <a:lnTo>
                    <a:pt x="156" y="283"/>
                  </a:lnTo>
                  <a:lnTo>
                    <a:pt x="157" y="282"/>
                  </a:lnTo>
                  <a:lnTo>
                    <a:pt x="158" y="281"/>
                  </a:lnTo>
                  <a:lnTo>
                    <a:pt x="159" y="280"/>
                  </a:lnTo>
                  <a:lnTo>
                    <a:pt x="161" y="279"/>
                  </a:lnTo>
                  <a:lnTo>
                    <a:pt x="162" y="278"/>
                  </a:lnTo>
                  <a:lnTo>
                    <a:pt x="163" y="278"/>
                  </a:lnTo>
                  <a:lnTo>
                    <a:pt x="164" y="275"/>
                  </a:lnTo>
                  <a:lnTo>
                    <a:pt x="165" y="275"/>
                  </a:lnTo>
                  <a:lnTo>
                    <a:pt x="166" y="274"/>
                  </a:lnTo>
                  <a:lnTo>
                    <a:pt x="167" y="273"/>
                  </a:lnTo>
                  <a:lnTo>
                    <a:pt x="167" y="272"/>
                  </a:lnTo>
                  <a:lnTo>
                    <a:pt x="170" y="271"/>
                  </a:lnTo>
                  <a:lnTo>
                    <a:pt x="171" y="270"/>
                  </a:lnTo>
                  <a:lnTo>
                    <a:pt x="172" y="269"/>
                  </a:lnTo>
                  <a:lnTo>
                    <a:pt x="173" y="268"/>
                  </a:lnTo>
                  <a:lnTo>
                    <a:pt x="174" y="267"/>
                  </a:lnTo>
                  <a:lnTo>
                    <a:pt x="175" y="267"/>
                  </a:lnTo>
                  <a:lnTo>
                    <a:pt x="176" y="266"/>
                  </a:lnTo>
                  <a:lnTo>
                    <a:pt x="178" y="265"/>
                  </a:lnTo>
                  <a:lnTo>
                    <a:pt x="180" y="263"/>
                  </a:lnTo>
                  <a:lnTo>
                    <a:pt x="181" y="261"/>
                  </a:lnTo>
                  <a:lnTo>
                    <a:pt x="182" y="260"/>
                  </a:lnTo>
                  <a:lnTo>
                    <a:pt x="183" y="258"/>
                  </a:lnTo>
                  <a:lnTo>
                    <a:pt x="185" y="258"/>
                  </a:lnTo>
                  <a:lnTo>
                    <a:pt x="185" y="256"/>
                  </a:lnTo>
                  <a:lnTo>
                    <a:pt x="188" y="255"/>
                  </a:lnTo>
                  <a:lnTo>
                    <a:pt x="188" y="254"/>
                  </a:lnTo>
                  <a:lnTo>
                    <a:pt x="190" y="253"/>
                  </a:lnTo>
                  <a:lnTo>
                    <a:pt x="190" y="252"/>
                  </a:lnTo>
                  <a:lnTo>
                    <a:pt x="191" y="251"/>
                  </a:lnTo>
                  <a:lnTo>
                    <a:pt x="192" y="250"/>
                  </a:lnTo>
                  <a:lnTo>
                    <a:pt x="193" y="249"/>
                  </a:lnTo>
                  <a:lnTo>
                    <a:pt x="195" y="247"/>
                  </a:lnTo>
                  <a:lnTo>
                    <a:pt x="195" y="246"/>
                  </a:lnTo>
                  <a:lnTo>
                    <a:pt x="196" y="245"/>
                  </a:lnTo>
                  <a:lnTo>
                    <a:pt x="197" y="244"/>
                  </a:lnTo>
                  <a:lnTo>
                    <a:pt x="198" y="243"/>
                  </a:lnTo>
                  <a:lnTo>
                    <a:pt x="198" y="242"/>
                  </a:lnTo>
                  <a:lnTo>
                    <a:pt x="199" y="241"/>
                  </a:lnTo>
                  <a:lnTo>
                    <a:pt x="199" y="240"/>
                  </a:lnTo>
                  <a:lnTo>
                    <a:pt x="200" y="239"/>
                  </a:lnTo>
                  <a:lnTo>
                    <a:pt x="201" y="238"/>
                  </a:lnTo>
                  <a:lnTo>
                    <a:pt x="201" y="237"/>
                  </a:lnTo>
                  <a:lnTo>
                    <a:pt x="202" y="236"/>
                  </a:lnTo>
                  <a:lnTo>
                    <a:pt x="202" y="235"/>
                  </a:lnTo>
                  <a:lnTo>
                    <a:pt x="204" y="232"/>
                  </a:lnTo>
                  <a:lnTo>
                    <a:pt x="205" y="230"/>
                  </a:lnTo>
                  <a:lnTo>
                    <a:pt x="205" y="229"/>
                  </a:lnTo>
                  <a:lnTo>
                    <a:pt x="206" y="228"/>
                  </a:lnTo>
                  <a:lnTo>
                    <a:pt x="207" y="226"/>
                  </a:lnTo>
                  <a:lnTo>
                    <a:pt x="207" y="225"/>
                  </a:lnTo>
                  <a:lnTo>
                    <a:pt x="208" y="224"/>
                  </a:lnTo>
                  <a:lnTo>
                    <a:pt x="208" y="222"/>
                  </a:lnTo>
                  <a:lnTo>
                    <a:pt x="209" y="221"/>
                  </a:lnTo>
                  <a:lnTo>
                    <a:pt x="209" y="219"/>
                  </a:lnTo>
                  <a:lnTo>
                    <a:pt x="210" y="217"/>
                  </a:lnTo>
                  <a:lnTo>
                    <a:pt x="210" y="216"/>
                  </a:lnTo>
                  <a:lnTo>
                    <a:pt x="210" y="215"/>
                  </a:lnTo>
                  <a:lnTo>
                    <a:pt x="211" y="214"/>
                  </a:lnTo>
                  <a:lnTo>
                    <a:pt x="211" y="213"/>
                  </a:lnTo>
                  <a:lnTo>
                    <a:pt x="211" y="211"/>
                  </a:lnTo>
                  <a:lnTo>
                    <a:pt x="213" y="210"/>
                  </a:lnTo>
                  <a:lnTo>
                    <a:pt x="213" y="209"/>
                  </a:lnTo>
                  <a:lnTo>
                    <a:pt x="213" y="208"/>
                  </a:lnTo>
                  <a:lnTo>
                    <a:pt x="213" y="206"/>
                  </a:lnTo>
                  <a:lnTo>
                    <a:pt x="214" y="204"/>
                  </a:lnTo>
                  <a:lnTo>
                    <a:pt x="214" y="203"/>
                  </a:lnTo>
                  <a:lnTo>
                    <a:pt x="214" y="202"/>
                  </a:lnTo>
                  <a:lnTo>
                    <a:pt x="215" y="200"/>
                  </a:lnTo>
                  <a:lnTo>
                    <a:pt x="215" y="199"/>
                  </a:lnTo>
                  <a:lnTo>
                    <a:pt x="215" y="198"/>
                  </a:lnTo>
                  <a:lnTo>
                    <a:pt x="215" y="197"/>
                  </a:lnTo>
                  <a:lnTo>
                    <a:pt x="215" y="195"/>
                  </a:lnTo>
                  <a:lnTo>
                    <a:pt x="215" y="194"/>
                  </a:lnTo>
                  <a:lnTo>
                    <a:pt x="215" y="193"/>
                  </a:lnTo>
                  <a:lnTo>
                    <a:pt x="215" y="192"/>
                  </a:lnTo>
                  <a:lnTo>
                    <a:pt x="215" y="189"/>
                  </a:lnTo>
                  <a:lnTo>
                    <a:pt x="215" y="188"/>
                  </a:lnTo>
                  <a:lnTo>
                    <a:pt x="215" y="187"/>
                  </a:lnTo>
                  <a:lnTo>
                    <a:pt x="216" y="186"/>
                  </a:lnTo>
                  <a:lnTo>
                    <a:pt x="215" y="184"/>
                  </a:lnTo>
                  <a:lnTo>
                    <a:pt x="215" y="183"/>
                  </a:lnTo>
                  <a:lnTo>
                    <a:pt x="215" y="181"/>
                  </a:lnTo>
                  <a:lnTo>
                    <a:pt x="215" y="180"/>
                  </a:lnTo>
                  <a:lnTo>
                    <a:pt x="215" y="179"/>
                  </a:lnTo>
                  <a:lnTo>
                    <a:pt x="215" y="178"/>
                  </a:lnTo>
                  <a:lnTo>
                    <a:pt x="215" y="176"/>
                  </a:lnTo>
                  <a:lnTo>
                    <a:pt x="215" y="175"/>
                  </a:lnTo>
                  <a:lnTo>
                    <a:pt x="215" y="174"/>
                  </a:lnTo>
                  <a:lnTo>
                    <a:pt x="215" y="173"/>
                  </a:lnTo>
                  <a:lnTo>
                    <a:pt x="214" y="172"/>
                  </a:lnTo>
                  <a:lnTo>
                    <a:pt x="214" y="171"/>
                  </a:lnTo>
                  <a:lnTo>
                    <a:pt x="214" y="170"/>
                  </a:lnTo>
                  <a:lnTo>
                    <a:pt x="213" y="169"/>
                  </a:lnTo>
                  <a:lnTo>
                    <a:pt x="213" y="168"/>
                  </a:lnTo>
                  <a:lnTo>
                    <a:pt x="213" y="167"/>
                  </a:lnTo>
                  <a:lnTo>
                    <a:pt x="213" y="166"/>
                  </a:lnTo>
                  <a:lnTo>
                    <a:pt x="211" y="165"/>
                  </a:lnTo>
                  <a:lnTo>
                    <a:pt x="211" y="164"/>
                  </a:lnTo>
                  <a:lnTo>
                    <a:pt x="210" y="162"/>
                  </a:lnTo>
                  <a:lnTo>
                    <a:pt x="210" y="161"/>
                  </a:lnTo>
                  <a:lnTo>
                    <a:pt x="210" y="160"/>
                  </a:lnTo>
                  <a:lnTo>
                    <a:pt x="209" y="159"/>
                  </a:lnTo>
                  <a:lnTo>
                    <a:pt x="209" y="158"/>
                  </a:lnTo>
                  <a:lnTo>
                    <a:pt x="208" y="157"/>
                  </a:lnTo>
                  <a:lnTo>
                    <a:pt x="208" y="156"/>
                  </a:lnTo>
                  <a:lnTo>
                    <a:pt x="207" y="155"/>
                  </a:lnTo>
                  <a:lnTo>
                    <a:pt x="206" y="154"/>
                  </a:lnTo>
                  <a:lnTo>
                    <a:pt x="206" y="153"/>
                  </a:lnTo>
                  <a:lnTo>
                    <a:pt x="205" y="151"/>
                  </a:lnTo>
                  <a:lnTo>
                    <a:pt x="204" y="150"/>
                  </a:lnTo>
                  <a:lnTo>
                    <a:pt x="204" y="148"/>
                  </a:lnTo>
                  <a:lnTo>
                    <a:pt x="202" y="147"/>
                  </a:lnTo>
                  <a:lnTo>
                    <a:pt x="202" y="146"/>
                  </a:lnTo>
                  <a:lnTo>
                    <a:pt x="201" y="145"/>
                  </a:lnTo>
                  <a:lnTo>
                    <a:pt x="201" y="144"/>
                  </a:lnTo>
                  <a:lnTo>
                    <a:pt x="200" y="144"/>
                  </a:lnTo>
                  <a:lnTo>
                    <a:pt x="200" y="142"/>
                  </a:lnTo>
                  <a:lnTo>
                    <a:pt x="199" y="142"/>
                  </a:lnTo>
                  <a:lnTo>
                    <a:pt x="199" y="141"/>
                  </a:lnTo>
                  <a:lnTo>
                    <a:pt x="198" y="140"/>
                  </a:lnTo>
                  <a:lnTo>
                    <a:pt x="198" y="139"/>
                  </a:lnTo>
                  <a:lnTo>
                    <a:pt x="197" y="138"/>
                  </a:lnTo>
                  <a:lnTo>
                    <a:pt x="197" y="137"/>
                  </a:lnTo>
                  <a:lnTo>
                    <a:pt x="196" y="136"/>
                  </a:lnTo>
                  <a:lnTo>
                    <a:pt x="195" y="136"/>
                  </a:lnTo>
                  <a:lnTo>
                    <a:pt x="195" y="134"/>
                  </a:lnTo>
                  <a:lnTo>
                    <a:pt x="193" y="133"/>
                  </a:lnTo>
                  <a:lnTo>
                    <a:pt x="193" y="132"/>
                  </a:lnTo>
                  <a:lnTo>
                    <a:pt x="192" y="131"/>
                  </a:lnTo>
                  <a:lnTo>
                    <a:pt x="191" y="130"/>
                  </a:lnTo>
                  <a:lnTo>
                    <a:pt x="190" y="129"/>
                  </a:lnTo>
                  <a:lnTo>
                    <a:pt x="190" y="128"/>
                  </a:lnTo>
                  <a:lnTo>
                    <a:pt x="190" y="127"/>
                  </a:lnTo>
                  <a:lnTo>
                    <a:pt x="189" y="127"/>
                  </a:lnTo>
                  <a:lnTo>
                    <a:pt x="188" y="126"/>
                  </a:lnTo>
                  <a:lnTo>
                    <a:pt x="188" y="125"/>
                  </a:lnTo>
                  <a:lnTo>
                    <a:pt x="188" y="124"/>
                  </a:lnTo>
                  <a:lnTo>
                    <a:pt x="187" y="124"/>
                  </a:lnTo>
                  <a:lnTo>
                    <a:pt x="185" y="122"/>
                  </a:lnTo>
                  <a:lnTo>
                    <a:pt x="185" y="121"/>
                  </a:lnTo>
                  <a:lnTo>
                    <a:pt x="184" y="121"/>
                  </a:lnTo>
                  <a:lnTo>
                    <a:pt x="184" y="119"/>
                  </a:lnTo>
                  <a:lnTo>
                    <a:pt x="183" y="119"/>
                  </a:lnTo>
                  <a:lnTo>
                    <a:pt x="183" y="118"/>
                  </a:lnTo>
                  <a:lnTo>
                    <a:pt x="182" y="117"/>
                  </a:lnTo>
                  <a:lnTo>
                    <a:pt x="182" y="116"/>
                  </a:lnTo>
                  <a:lnTo>
                    <a:pt x="181" y="116"/>
                  </a:lnTo>
                  <a:lnTo>
                    <a:pt x="181" y="115"/>
                  </a:lnTo>
                  <a:lnTo>
                    <a:pt x="181" y="114"/>
                  </a:lnTo>
                  <a:lnTo>
                    <a:pt x="180" y="114"/>
                  </a:lnTo>
                  <a:lnTo>
                    <a:pt x="180" y="113"/>
                  </a:lnTo>
                  <a:lnTo>
                    <a:pt x="179" y="113"/>
                  </a:lnTo>
                  <a:lnTo>
                    <a:pt x="179" y="112"/>
                  </a:lnTo>
                  <a:lnTo>
                    <a:pt x="178" y="111"/>
                  </a:lnTo>
                  <a:lnTo>
                    <a:pt x="178" y="110"/>
                  </a:lnTo>
                  <a:lnTo>
                    <a:pt x="176" y="109"/>
                  </a:lnTo>
                  <a:lnTo>
                    <a:pt x="176" y="108"/>
                  </a:lnTo>
                  <a:lnTo>
                    <a:pt x="175" y="107"/>
                  </a:lnTo>
                  <a:lnTo>
                    <a:pt x="175" y="105"/>
                  </a:lnTo>
                  <a:lnTo>
                    <a:pt x="175" y="104"/>
                  </a:lnTo>
                  <a:lnTo>
                    <a:pt x="174" y="103"/>
                  </a:lnTo>
                  <a:lnTo>
                    <a:pt x="174" y="102"/>
                  </a:lnTo>
                  <a:lnTo>
                    <a:pt x="173" y="101"/>
                  </a:lnTo>
                  <a:lnTo>
                    <a:pt x="173" y="100"/>
                  </a:lnTo>
                  <a:lnTo>
                    <a:pt x="172" y="98"/>
                  </a:lnTo>
                  <a:lnTo>
                    <a:pt x="172" y="97"/>
                  </a:lnTo>
                  <a:lnTo>
                    <a:pt x="172" y="96"/>
                  </a:lnTo>
                  <a:lnTo>
                    <a:pt x="172" y="95"/>
                  </a:lnTo>
                  <a:lnTo>
                    <a:pt x="171" y="94"/>
                  </a:lnTo>
                  <a:lnTo>
                    <a:pt x="171" y="93"/>
                  </a:lnTo>
                  <a:lnTo>
                    <a:pt x="170" y="91"/>
                  </a:lnTo>
                  <a:lnTo>
                    <a:pt x="170" y="90"/>
                  </a:lnTo>
                  <a:lnTo>
                    <a:pt x="170" y="88"/>
                  </a:lnTo>
                  <a:lnTo>
                    <a:pt x="170" y="87"/>
                  </a:lnTo>
                  <a:lnTo>
                    <a:pt x="169" y="86"/>
                  </a:lnTo>
                  <a:lnTo>
                    <a:pt x="169" y="85"/>
                  </a:lnTo>
                  <a:lnTo>
                    <a:pt x="169" y="83"/>
                  </a:lnTo>
                  <a:lnTo>
                    <a:pt x="167" y="82"/>
                  </a:lnTo>
                  <a:lnTo>
                    <a:pt x="167" y="81"/>
                  </a:lnTo>
                  <a:lnTo>
                    <a:pt x="167" y="79"/>
                  </a:lnTo>
                  <a:lnTo>
                    <a:pt x="167" y="77"/>
                  </a:lnTo>
                  <a:lnTo>
                    <a:pt x="166" y="75"/>
                  </a:lnTo>
                  <a:lnTo>
                    <a:pt x="166" y="74"/>
                  </a:lnTo>
                  <a:lnTo>
                    <a:pt x="166" y="73"/>
                  </a:lnTo>
                  <a:lnTo>
                    <a:pt x="165" y="71"/>
                  </a:lnTo>
                  <a:lnTo>
                    <a:pt x="165" y="70"/>
                  </a:lnTo>
                  <a:lnTo>
                    <a:pt x="165" y="68"/>
                  </a:lnTo>
                  <a:lnTo>
                    <a:pt x="165" y="67"/>
                  </a:lnTo>
                  <a:lnTo>
                    <a:pt x="165" y="65"/>
                  </a:lnTo>
                  <a:lnTo>
                    <a:pt x="165" y="62"/>
                  </a:lnTo>
                  <a:lnTo>
                    <a:pt x="164" y="61"/>
                  </a:lnTo>
                  <a:lnTo>
                    <a:pt x="164" y="59"/>
                  </a:lnTo>
                  <a:lnTo>
                    <a:pt x="164" y="58"/>
                  </a:lnTo>
                  <a:lnTo>
                    <a:pt x="164" y="56"/>
                  </a:lnTo>
                  <a:lnTo>
                    <a:pt x="164" y="54"/>
                  </a:lnTo>
                  <a:lnTo>
                    <a:pt x="163" y="51"/>
                  </a:lnTo>
                  <a:lnTo>
                    <a:pt x="163" y="48"/>
                  </a:lnTo>
                  <a:lnTo>
                    <a:pt x="163" y="47"/>
                  </a:lnTo>
                  <a:lnTo>
                    <a:pt x="163" y="45"/>
                  </a:lnTo>
                  <a:lnTo>
                    <a:pt x="163" y="43"/>
                  </a:lnTo>
                  <a:lnTo>
                    <a:pt x="163" y="41"/>
                  </a:lnTo>
                  <a:lnTo>
                    <a:pt x="163" y="40"/>
                  </a:lnTo>
                  <a:lnTo>
                    <a:pt x="163" y="38"/>
                  </a:lnTo>
                  <a:lnTo>
                    <a:pt x="163" y="37"/>
                  </a:lnTo>
                  <a:lnTo>
                    <a:pt x="163" y="34"/>
                  </a:lnTo>
                  <a:lnTo>
                    <a:pt x="163" y="32"/>
                  </a:lnTo>
                  <a:lnTo>
                    <a:pt x="163" y="30"/>
                  </a:lnTo>
                  <a:lnTo>
                    <a:pt x="163" y="29"/>
                  </a:lnTo>
                  <a:lnTo>
                    <a:pt x="163" y="27"/>
                  </a:lnTo>
                  <a:lnTo>
                    <a:pt x="163" y="26"/>
                  </a:lnTo>
                  <a:lnTo>
                    <a:pt x="163" y="24"/>
                  </a:lnTo>
                  <a:lnTo>
                    <a:pt x="162" y="22"/>
                  </a:lnTo>
                  <a:lnTo>
                    <a:pt x="162" y="20"/>
                  </a:lnTo>
                  <a:lnTo>
                    <a:pt x="161" y="18"/>
                  </a:lnTo>
                  <a:lnTo>
                    <a:pt x="161" y="17"/>
                  </a:lnTo>
                  <a:lnTo>
                    <a:pt x="159" y="15"/>
                  </a:lnTo>
                  <a:lnTo>
                    <a:pt x="158" y="14"/>
                  </a:lnTo>
                  <a:lnTo>
                    <a:pt x="158" y="12"/>
                  </a:lnTo>
                  <a:lnTo>
                    <a:pt x="157" y="11"/>
                  </a:lnTo>
                  <a:lnTo>
                    <a:pt x="156" y="9"/>
                  </a:lnTo>
                  <a:lnTo>
                    <a:pt x="154" y="8"/>
                  </a:lnTo>
                  <a:lnTo>
                    <a:pt x="153" y="5"/>
                  </a:lnTo>
                  <a:lnTo>
                    <a:pt x="152" y="4"/>
                  </a:lnTo>
                  <a:lnTo>
                    <a:pt x="149" y="2"/>
                  </a:lnTo>
                  <a:lnTo>
                    <a:pt x="147" y="1"/>
                  </a:lnTo>
                  <a:lnTo>
                    <a:pt x="146" y="0"/>
                  </a:lnTo>
                  <a:lnTo>
                    <a:pt x="145" y="1"/>
                  </a:lnTo>
                  <a:lnTo>
                    <a:pt x="145" y="2"/>
                  </a:lnTo>
                  <a:lnTo>
                    <a:pt x="145" y="3"/>
                  </a:lnTo>
                  <a:lnTo>
                    <a:pt x="145" y="4"/>
                  </a:lnTo>
                  <a:lnTo>
                    <a:pt x="145" y="5"/>
                  </a:lnTo>
                  <a:lnTo>
                    <a:pt x="144" y="6"/>
                  </a:lnTo>
                  <a:lnTo>
                    <a:pt x="144" y="8"/>
                  </a:lnTo>
                  <a:lnTo>
                    <a:pt x="144" y="9"/>
                  </a:lnTo>
                  <a:lnTo>
                    <a:pt x="144" y="10"/>
                  </a:lnTo>
                  <a:lnTo>
                    <a:pt x="142" y="11"/>
                  </a:lnTo>
                  <a:lnTo>
                    <a:pt x="142" y="12"/>
                  </a:lnTo>
                  <a:lnTo>
                    <a:pt x="142" y="13"/>
                  </a:lnTo>
                  <a:lnTo>
                    <a:pt x="142" y="14"/>
                  </a:lnTo>
                  <a:lnTo>
                    <a:pt x="142" y="15"/>
                  </a:lnTo>
                  <a:lnTo>
                    <a:pt x="141" y="15"/>
                  </a:lnTo>
                  <a:lnTo>
                    <a:pt x="141" y="16"/>
                  </a:lnTo>
                  <a:lnTo>
                    <a:pt x="141" y="17"/>
                  </a:lnTo>
                  <a:lnTo>
                    <a:pt x="141" y="19"/>
                  </a:lnTo>
                  <a:lnTo>
                    <a:pt x="140" y="19"/>
                  </a:lnTo>
                  <a:lnTo>
                    <a:pt x="140" y="20"/>
                  </a:lnTo>
                  <a:lnTo>
                    <a:pt x="140" y="22"/>
                  </a:lnTo>
                  <a:lnTo>
                    <a:pt x="140" y="24"/>
                  </a:lnTo>
                  <a:lnTo>
                    <a:pt x="139" y="25"/>
                  </a:lnTo>
                  <a:lnTo>
                    <a:pt x="139" y="26"/>
                  </a:lnTo>
                  <a:lnTo>
                    <a:pt x="139" y="27"/>
                  </a:lnTo>
                  <a:lnTo>
                    <a:pt x="138" y="29"/>
                  </a:lnTo>
                  <a:lnTo>
                    <a:pt x="138" y="31"/>
                  </a:lnTo>
                  <a:lnTo>
                    <a:pt x="138" y="32"/>
                  </a:lnTo>
                  <a:lnTo>
                    <a:pt x="137" y="34"/>
                  </a:lnTo>
                  <a:lnTo>
                    <a:pt x="137" y="36"/>
                  </a:lnTo>
                  <a:lnTo>
                    <a:pt x="137" y="37"/>
                  </a:lnTo>
                  <a:lnTo>
                    <a:pt x="136" y="39"/>
                  </a:lnTo>
                  <a:lnTo>
                    <a:pt x="136" y="40"/>
                  </a:lnTo>
                  <a:lnTo>
                    <a:pt x="136" y="41"/>
                  </a:lnTo>
                  <a:lnTo>
                    <a:pt x="135" y="43"/>
                  </a:lnTo>
                  <a:lnTo>
                    <a:pt x="135" y="44"/>
                  </a:lnTo>
                  <a:lnTo>
                    <a:pt x="135" y="45"/>
                  </a:lnTo>
                  <a:lnTo>
                    <a:pt x="133" y="47"/>
                  </a:lnTo>
                  <a:lnTo>
                    <a:pt x="133" y="48"/>
                  </a:lnTo>
                  <a:lnTo>
                    <a:pt x="133" y="51"/>
                  </a:lnTo>
                  <a:lnTo>
                    <a:pt x="132" y="52"/>
                  </a:lnTo>
                  <a:lnTo>
                    <a:pt x="132" y="53"/>
                  </a:lnTo>
                  <a:lnTo>
                    <a:pt x="131" y="55"/>
                  </a:lnTo>
                  <a:lnTo>
                    <a:pt x="131" y="56"/>
                  </a:lnTo>
                  <a:lnTo>
                    <a:pt x="131" y="58"/>
                  </a:lnTo>
                  <a:lnTo>
                    <a:pt x="130" y="59"/>
                  </a:lnTo>
                  <a:lnTo>
                    <a:pt x="130" y="60"/>
                  </a:lnTo>
                  <a:lnTo>
                    <a:pt x="129" y="62"/>
                  </a:lnTo>
                  <a:lnTo>
                    <a:pt x="129" y="63"/>
                  </a:lnTo>
                  <a:lnTo>
                    <a:pt x="129" y="65"/>
                  </a:lnTo>
                  <a:lnTo>
                    <a:pt x="128" y="67"/>
                  </a:lnTo>
                  <a:lnTo>
                    <a:pt x="128" y="68"/>
                  </a:lnTo>
                  <a:lnTo>
                    <a:pt x="127" y="69"/>
                  </a:lnTo>
                  <a:lnTo>
                    <a:pt x="127" y="71"/>
                  </a:lnTo>
                  <a:lnTo>
                    <a:pt x="127" y="72"/>
                  </a:lnTo>
                  <a:lnTo>
                    <a:pt x="126" y="74"/>
                  </a:lnTo>
                  <a:lnTo>
                    <a:pt x="124" y="76"/>
                  </a:lnTo>
                  <a:lnTo>
                    <a:pt x="124" y="79"/>
                  </a:lnTo>
                  <a:lnTo>
                    <a:pt x="123" y="80"/>
                  </a:lnTo>
                  <a:lnTo>
                    <a:pt x="122" y="81"/>
                  </a:lnTo>
                  <a:lnTo>
                    <a:pt x="122" y="83"/>
                  </a:lnTo>
                  <a:lnTo>
                    <a:pt x="121" y="84"/>
                  </a:lnTo>
                  <a:lnTo>
                    <a:pt x="121" y="86"/>
                  </a:lnTo>
                  <a:lnTo>
                    <a:pt x="120" y="87"/>
                  </a:lnTo>
                  <a:lnTo>
                    <a:pt x="120" y="88"/>
                  </a:lnTo>
                  <a:lnTo>
                    <a:pt x="119" y="90"/>
                  </a:lnTo>
                  <a:lnTo>
                    <a:pt x="118" y="91"/>
                  </a:lnTo>
                  <a:lnTo>
                    <a:pt x="118" y="93"/>
                  </a:lnTo>
                  <a:lnTo>
                    <a:pt x="116" y="95"/>
                  </a:lnTo>
                  <a:lnTo>
                    <a:pt x="116" y="96"/>
                  </a:lnTo>
                  <a:lnTo>
                    <a:pt x="115" y="98"/>
                  </a:lnTo>
                  <a:lnTo>
                    <a:pt x="114" y="99"/>
                  </a:lnTo>
                  <a:lnTo>
                    <a:pt x="114" y="101"/>
                  </a:lnTo>
                  <a:lnTo>
                    <a:pt x="113" y="102"/>
                  </a:lnTo>
                  <a:lnTo>
                    <a:pt x="112" y="103"/>
                  </a:lnTo>
                  <a:lnTo>
                    <a:pt x="112" y="105"/>
                  </a:lnTo>
                  <a:lnTo>
                    <a:pt x="111" y="107"/>
                  </a:lnTo>
                  <a:lnTo>
                    <a:pt x="110" y="109"/>
                  </a:lnTo>
                  <a:lnTo>
                    <a:pt x="110" y="110"/>
                  </a:lnTo>
                  <a:lnTo>
                    <a:pt x="109" y="112"/>
                  </a:lnTo>
                  <a:lnTo>
                    <a:pt x="107" y="113"/>
                  </a:lnTo>
                  <a:lnTo>
                    <a:pt x="106" y="115"/>
                  </a:lnTo>
                  <a:lnTo>
                    <a:pt x="106" y="116"/>
                  </a:lnTo>
                  <a:lnTo>
                    <a:pt x="105" y="118"/>
                  </a:lnTo>
                  <a:lnTo>
                    <a:pt x="104" y="121"/>
                  </a:lnTo>
                  <a:lnTo>
                    <a:pt x="103" y="122"/>
                  </a:lnTo>
                  <a:lnTo>
                    <a:pt x="103" y="124"/>
                  </a:lnTo>
                  <a:lnTo>
                    <a:pt x="101" y="127"/>
                  </a:lnTo>
                  <a:lnTo>
                    <a:pt x="100" y="129"/>
                  </a:lnTo>
                  <a:lnTo>
                    <a:pt x="98" y="130"/>
                  </a:lnTo>
                  <a:lnTo>
                    <a:pt x="97" y="132"/>
                  </a:lnTo>
                  <a:lnTo>
                    <a:pt x="97" y="133"/>
                  </a:lnTo>
                  <a:lnTo>
                    <a:pt x="96" y="136"/>
                  </a:lnTo>
                  <a:lnTo>
                    <a:pt x="95" y="138"/>
                  </a:lnTo>
                  <a:lnTo>
                    <a:pt x="94" y="140"/>
                  </a:lnTo>
                  <a:lnTo>
                    <a:pt x="93" y="141"/>
                  </a:lnTo>
                  <a:lnTo>
                    <a:pt x="92" y="143"/>
                  </a:lnTo>
                  <a:lnTo>
                    <a:pt x="90" y="144"/>
                  </a:lnTo>
                  <a:lnTo>
                    <a:pt x="89" y="146"/>
                  </a:lnTo>
                  <a:lnTo>
                    <a:pt x="88" y="148"/>
                  </a:lnTo>
                  <a:lnTo>
                    <a:pt x="88" y="151"/>
                  </a:lnTo>
                  <a:lnTo>
                    <a:pt x="86" y="152"/>
                  </a:lnTo>
                  <a:lnTo>
                    <a:pt x="86" y="154"/>
                  </a:lnTo>
                  <a:lnTo>
                    <a:pt x="84" y="155"/>
                  </a:lnTo>
                  <a:lnTo>
                    <a:pt x="84" y="157"/>
                  </a:lnTo>
                  <a:lnTo>
                    <a:pt x="81" y="159"/>
                  </a:lnTo>
                  <a:lnTo>
                    <a:pt x="81" y="160"/>
                  </a:lnTo>
                  <a:lnTo>
                    <a:pt x="79" y="162"/>
                  </a:lnTo>
                  <a:lnTo>
                    <a:pt x="79" y="164"/>
                  </a:lnTo>
                  <a:lnTo>
                    <a:pt x="77" y="166"/>
                  </a:lnTo>
                  <a:lnTo>
                    <a:pt x="76" y="168"/>
                  </a:lnTo>
                  <a:lnTo>
                    <a:pt x="75" y="169"/>
                  </a:lnTo>
                  <a:lnTo>
                    <a:pt x="74" y="170"/>
                  </a:lnTo>
                  <a:lnTo>
                    <a:pt x="72" y="172"/>
                  </a:lnTo>
                  <a:lnTo>
                    <a:pt x="71" y="174"/>
                  </a:lnTo>
                  <a:lnTo>
                    <a:pt x="70" y="175"/>
                  </a:lnTo>
                  <a:lnTo>
                    <a:pt x="69" y="176"/>
                  </a:lnTo>
                  <a:lnTo>
                    <a:pt x="68" y="179"/>
                  </a:lnTo>
                  <a:lnTo>
                    <a:pt x="66" y="181"/>
                  </a:lnTo>
                  <a:lnTo>
                    <a:pt x="63" y="183"/>
                  </a:lnTo>
                  <a:lnTo>
                    <a:pt x="62" y="184"/>
                  </a:lnTo>
                  <a:lnTo>
                    <a:pt x="61" y="185"/>
                  </a:lnTo>
                  <a:lnTo>
                    <a:pt x="60" y="187"/>
                  </a:lnTo>
                  <a:lnTo>
                    <a:pt x="59" y="187"/>
                  </a:lnTo>
                  <a:lnTo>
                    <a:pt x="58" y="189"/>
                  </a:lnTo>
                  <a:lnTo>
                    <a:pt x="57" y="190"/>
                  </a:lnTo>
                  <a:lnTo>
                    <a:pt x="54" y="192"/>
                  </a:lnTo>
                  <a:lnTo>
                    <a:pt x="53" y="193"/>
                  </a:lnTo>
                  <a:lnTo>
                    <a:pt x="52" y="194"/>
                  </a:lnTo>
                  <a:lnTo>
                    <a:pt x="51" y="195"/>
                  </a:lnTo>
                  <a:lnTo>
                    <a:pt x="50" y="196"/>
                  </a:lnTo>
                  <a:lnTo>
                    <a:pt x="49" y="198"/>
                  </a:lnTo>
                  <a:lnTo>
                    <a:pt x="47" y="198"/>
                  </a:lnTo>
                  <a:lnTo>
                    <a:pt x="45" y="200"/>
                  </a:lnTo>
                  <a:lnTo>
                    <a:pt x="44" y="200"/>
                  </a:lnTo>
                  <a:lnTo>
                    <a:pt x="43" y="202"/>
                  </a:lnTo>
                  <a:lnTo>
                    <a:pt x="42" y="202"/>
                  </a:lnTo>
                  <a:lnTo>
                    <a:pt x="41" y="203"/>
                  </a:lnTo>
                  <a:lnTo>
                    <a:pt x="40" y="204"/>
                  </a:lnTo>
                  <a:lnTo>
                    <a:pt x="38" y="206"/>
                  </a:lnTo>
                  <a:lnTo>
                    <a:pt x="37" y="207"/>
                  </a:lnTo>
                  <a:lnTo>
                    <a:pt x="36" y="208"/>
                  </a:lnTo>
                  <a:lnTo>
                    <a:pt x="34" y="209"/>
                  </a:lnTo>
                  <a:lnTo>
                    <a:pt x="34" y="210"/>
                  </a:lnTo>
                  <a:lnTo>
                    <a:pt x="32" y="211"/>
                  </a:lnTo>
                  <a:lnTo>
                    <a:pt x="32" y="212"/>
                  </a:lnTo>
                  <a:lnTo>
                    <a:pt x="29" y="213"/>
                  </a:lnTo>
                  <a:lnTo>
                    <a:pt x="29" y="214"/>
                  </a:lnTo>
                  <a:lnTo>
                    <a:pt x="28" y="215"/>
                  </a:lnTo>
                  <a:lnTo>
                    <a:pt x="26" y="217"/>
                  </a:lnTo>
                  <a:lnTo>
                    <a:pt x="25" y="217"/>
                  </a:lnTo>
                  <a:lnTo>
                    <a:pt x="24" y="219"/>
                  </a:lnTo>
                  <a:lnTo>
                    <a:pt x="23" y="219"/>
                  </a:lnTo>
                  <a:lnTo>
                    <a:pt x="21" y="221"/>
                  </a:lnTo>
                  <a:lnTo>
                    <a:pt x="20" y="222"/>
                  </a:lnTo>
                  <a:lnTo>
                    <a:pt x="20" y="223"/>
                  </a:lnTo>
                  <a:lnTo>
                    <a:pt x="19" y="224"/>
                  </a:lnTo>
                  <a:lnTo>
                    <a:pt x="18" y="225"/>
                  </a:lnTo>
                  <a:lnTo>
                    <a:pt x="18" y="226"/>
                  </a:lnTo>
                  <a:lnTo>
                    <a:pt x="17" y="227"/>
                  </a:lnTo>
                  <a:lnTo>
                    <a:pt x="16" y="228"/>
                  </a:lnTo>
                  <a:lnTo>
                    <a:pt x="15" y="229"/>
                  </a:lnTo>
                  <a:lnTo>
                    <a:pt x="15" y="230"/>
                  </a:lnTo>
                  <a:lnTo>
                    <a:pt x="14" y="231"/>
                  </a:lnTo>
                  <a:lnTo>
                    <a:pt x="12" y="232"/>
                  </a:lnTo>
                  <a:lnTo>
                    <a:pt x="12" y="233"/>
                  </a:lnTo>
                  <a:lnTo>
                    <a:pt x="11" y="235"/>
                  </a:lnTo>
                  <a:lnTo>
                    <a:pt x="11" y="236"/>
                  </a:lnTo>
                  <a:lnTo>
                    <a:pt x="10" y="237"/>
                  </a:lnTo>
                  <a:lnTo>
                    <a:pt x="9" y="238"/>
                  </a:lnTo>
                  <a:lnTo>
                    <a:pt x="9" y="239"/>
                  </a:lnTo>
                  <a:lnTo>
                    <a:pt x="9" y="240"/>
                  </a:lnTo>
                  <a:lnTo>
                    <a:pt x="8" y="241"/>
                  </a:lnTo>
                  <a:lnTo>
                    <a:pt x="7" y="242"/>
                  </a:lnTo>
                  <a:lnTo>
                    <a:pt x="7" y="243"/>
                  </a:lnTo>
                  <a:lnTo>
                    <a:pt x="7" y="244"/>
                  </a:lnTo>
                  <a:lnTo>
                    <a:pt x="6" y="245"/>
                  </a:lnTo>
                  <a:lnTo>
                    <a:pt x="6" y="246"/>
                  </a:lnTo>
                  <a:lnTo>
                    <a:pt x="5" y="247"/>
                  </a:lnTo>
                  <a:lnTo>
                    <a:pt x="5" y="250"/>
                  </a:lnTo>
                  <a:lnTo>
                    <a:pt x="5" y="252"/>
                  </a:lnTo>
                  <a:lnTo>
                    <a:pt x="3" y="253"/>
                  </a:lnTo>
                  <a:lnTo>
                    <a:pt x="3" y="254"/>
                  </a:lnTo>
                  <a:lnTo>
                    <a:pt x="3" y="256"/>
                  </a:lnTo>
                  <a:lnTo>
                    <a:pt x="2" y="257"/>
                  </a:lnTo>
                  <a:lnTo>
                    <a:pt x="2" y="259"/>
                  </a:lnTo>
                  <a:lnTo>
                    <a:pt x="2" y="260"/>
                  </a:lnTo>
                  <a:lnTo>
                    <a:pt x="2" y="263"/>
                  </a:lnTo>
                  <a:lnTo>
                    <a:pt x="2" y="265"/>
                  </a:lnTo>
                  <a:lnTo>
                    <a:pt x="2" y="266"/>
                  </a:lnTo>
                  <a:lnTo>
                    <a:pt x="1" y="268"/>
                  </a:lnTo>
                  <a:lnTo>
                    <a:pt x="1" y="270"/>
                  </a:lnTo>
                  <a:lnTo>
                    <a:pt x="1" y="272"/>
                  </a:lnTo>
                  <a:lnTo>
                    <a:pt x="1" y="273"/>
                  </a:lnTo>
                  <a:lnTo>
                    <a:pt x="1" y="275"/>
                  </a:lnTo>
                  <a:lnTo>
                    <a:pt x="0" y="278"/>
                  </a:lnTo>
                  <a:lnTo>
                    <a:pt x="0" y="280"/>
                  </a:lnTo>
                  <a:lnTo>
                    <a:pt x="0" y="283"/>
                  </a:lnTo>
                  <a:lnTo>
                    <a:pt x="0" y="285"/>
                  </a:lnTo>
                  <a:lnTo>
                    <a:pt x="0" y="287"/>
                  </a:lnTo>
                  <a:lnTo>
                    <a:pt x="0" y="289"/>
                  </a:lnTo>
                  <a:lnTo>
                    <a:pt x="0" y="293"/>
                  </a:lnTo>
                  <a:lnTo>
                    <a:pt x="0" y="295"/>
                  </a:lnTo>
                  <a:lnTo>
                    <a:pt x="0" y="297"/>
                  </a:lnTo>
                  <a:lnTo>
                    <a:pt x="0" y="300"/>
                  </a:lnTo>
                  <a:lnTo>
                    <a:pt x="0" y="302"/>
                  </a:lnTo>
                  <a:lnTo>
                    <a:pt x="0" y="306"/>
                  </a:lnTo>
                  <a:lnTo>
                    <a:pt x="0" y="308"/>
                  </a:lnTo>
                  <a:lnTo>
                    <a:pt x="0" y="311"/>
                  </a:lnTo>
                  <a:lnTo>
                    <a:pt x="0" y="314"/>
                  </a:lnTo>
                  <a:lnTo>
                    <a:pt x="0" y="316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17" name="Freeform 17"/>
            <p:cNvSpPr>
              <a:spLocks/>
            </p:cNvSpPr>
            <p:nvPr/>
          </p:nvSpPr>
          <p:spPr bwMode="auto">
            <a:xfrm>
              <a:off x="2377" y="3426"/>
              <a:ext cx="380" cy="437"/>
            </a:xfrm>
            <a:custGeom>
              <a:avLst/>
              <a:gdLst/>
              <a:ahLst/>
              <a:cxnLst>
                <a:cxn ang="0">
                  <a:pos x="408" y="76"/>
                </a:cxn>
                <a:cxn ang="0">
                  <a:pos x="386" y="71"/>
                </a:cxn>
                <a:cxn ang="0">
                  <a:pos x="363" y="62"/>
                </a:cxn>
                <a:cxn ang="0">
                  <a:pos x="339" y="51"/>
                </a:cxn>
                <a:cxn ang="0">
                  <a:pos x="317" y="37"/>
                </a:cxn>
                <a:cxn ang="0">
                  <a:pos x="298" y="24"/>
                </a:cxn>
                <a:cxn ang="0">
                  <a:pos x="280" y="15"/>
                </a:cxn>
                <a:cxn ang="0">
                  <a:pos x="260" y="14"/>
                </a:cxn>
                <a:cxn ang="0">
                  <a:pos x="237" y="6"/>
                </a:cxn>
                <a:cxn ang="0">
                  <a:pos x="217" y="0"/>
                </a:cxn>
                <a:cxn ang="0">
                  <a:pos x="198" y="5"/>
                </a:cxn>
                <a:cxn ang="0">
                  <a:pos x="183" y="21"/>
                </a:cxn>
                <a:cxn ang="0">
                  <a:pos x="176" y="41"/>
                </a:cxn>
                <a:cxn ang="0">
                  <a:pos x="171" y="60"/>
                </a:cxn>
                <a:cxn ang="0">
                  <a:pos x="159" y="79"/>
                </a:cxn>
                <a:cxn ang="0">
                  <a:pos x="141" y="97"/>
                </a:cxn>
                <a:cxn ang="0">
                  <a:pos x="117" y="111"/>
                </a:cxn>
                <a:cxn ang="0">
                  <a:pos x="94" y="120"/>
                </a:cxn>
                <a:cxn ang="0">
                  <a:pos x="71" y="123"/>
                </a:cxn>
                <a:cxn ang="0">
                  <a:pos x="51" y="122"/>
                </a:cxn>
                <a:cxn ang="0">
                  <a:pos x="61" y="138"/>
                </a:cxn>
                <a:cxn ang="0">
                  <a:pos x="68" y="163"/>
                </a:cxn>
                <a:cxn ang="0">
                  <a:pos x="70" y="193"/>
                </a:cxn>
                <a:cxn ang="0">
                  <a:pos x="66" y="225"/>
                </a:cxn>
                <a:cxn ang="0">
                  <a:pos x="56" y="258"/>
                </a:cxn>
                <a:cxn ang="0">
                  <a:pos x="45" y="286"/>
                </a:cxn>
                <a:cxn ang="0">
                  <a:pos x="36" y="314"/>
                </a:cxn>
                <a:cxn ang="0">
                  <a:pos x="29" y="338"/>
                </a:cxn>
                <a:cxn ang="0">
                  <a:pos x="21" y="361"/>
                </a:cxn>
                <a:cxn ang="0">
                  <a:pos x="12" y="389"/>
                </a:cxn>
                <a:cxn ang="0">
                  <a:pos x="2" y="443"/>
                </a:cxn>
                <a:cxn ang="0">
                  <a:pos x="5" y="478"/>
                </a:cxn>
                <a:cxn ang="0">
                  <a:pos x="18" y="491"/>
                </a:cxn>
                <a:cxn ang="0">
                  <a:pos x="34" y="531"/>
                </a:cxn>
                <a:cxn ang="0">
                  <a:pos x="52" y="530"/>
                </a:cxn>
                <a:cxn ang="0">
                  <a:pos x="85" y="520"/>
                </a:cxn>
                <a:cxn ang="0">
                  <a:pos x="121" y="516"/>
                </a:cxn>
                <a:cxn ang="0">
                  <a:pos x="158" y="511"/>
                </a:cxn>
                <a:cxn ang="0">
                  <a:pos x="191" y="502"/>
                </a:cxn>
                <a:cxn ang="0">
                  <a:pos x="217" y="492"/>
                </a:cxn>
                <a:cxn ang="0">
                  <a:pos x="233" y="476"/>
                </a:cxn>
                <a:cxn ang="0">
                  <a:pos x="235" y="437"/>
                </a:cxn>
                <a:cxn ang="0">
                  <a:pos x="243" y="411"/>
                </a:cxn>
                <a:cxn ang="0">
                  <a:pos x="258" y="392"/>
                </a:cxn>
                <a:cxn ang="0">
                  <a:pos x="280" y="372"/>
                </a:cxn>
                <a:cxn ang="0">
                  <a:pos x="304" y="349"/>
                </a:cxn>
                <a:cxn ang="0">
                  <a:pos x="324" y="318"/>
                </a:cxn>
                <a:cxn ang="0">
                  <a:pos x="342" y="285"/>
                </a:cxn>
                <a:cxn ang="0">
                  <a:pos x="355" y="258"/>
                </a:cxn>
                <a:cxn ang="0">
                  <a:pos x="364" y="230"/>
                </a:cxn>
                <a:cxn ang="0">
                  <a:pos x="372" y="203"/>
                </a:cxn>
                <a:cxn ang="0">
                  <a:pos x="376" y="185"/>
                </a:cxn>
                <a:cxn ang="0">
                  <a:pos x="380" y="166"/>
                </a:cxn>
                <a:cxn ang="0">
                  <a:pos x="383" y="144"/>
                </a:cxn>
                <a:cxn ang="0">
                  <a:pos x="391" y="127"/>
                </a:cxn>
                <a:cxn ang="0">
                  <a:pos x="410" y="122"/>
                </a:cxn>
                <a:cxn ang="0">
                  <a:pos x="427" y="109"/>
                </a:cxn>
                <a:cxn ang="0">
                  <a:pos x="444" y="89"/>
                </a:cxn>
                <a:cxn ang="0">
                  <a:pos x="453" y="70"/>
                </a:cxn>
                <a:cxn ang="0">
                  <a:pos x="433" y="62"/>
                </a:cxn>
              </a:cxnLst>
              <a:rect l="0" t="0" r="r" b="b"/>
              <a:pathLst>
                <a:path w="454" h="536">
                  <a:moveTo>
                    <a:pt x="413" y="62"/>
                  </a:moveTo>
                  <a:lnTo>
                    <a:pt x="413" y="63"/>
                  </a:lnTo>
                  <a:lnTo>
                    <a:pt x="413" y="64"/>
                  </a:lnTo>
                  <a:lnTo>
                    <a:pt x="413" y="65"/>
                  </a:lnTo>
                  <a:lnTo>
                    <a:pt x="413" y="66"/>
                  </a:lnTo>
                  <a:lnTo>
                    <a:pt x="413" y="67"/>
                  </a:lnTo>
                  <a:lnTo>
                    <a:pt x="413" y="68"/>
                  </a:lnTo>
                  <a:lnTo>
                    <a:pt x="413" y="70"/>
                  </a:lnTo>
                  <a:lnTo>
                    <a:pt x="413" y="71"/>
                  </a:lnTo>
                  <a:lnTo>
                    <a:pt x="413" y="72"/>
                  </a:lnTo>
                  <a:lnTo>
                    <a:pt x="413" y="73"/>
                  </a:lnTo>
                  <a:lnTo>
                    <a:pt x="412" y="74"/>
                  </a:lnTo>
                  <a:lnTo>
                    <a:pt x="412" y="75"/>
                  </a:lnTo>
                  <a:lnTo>
                    <a:pt x="411" y="75"/>
                  </a:lnTo>
                  <a:lnTo>
                    <a:pt x="411" y="76"/>
                  </a:lnTo>
                  <a:lnTo>
                    <a:pt x="410" y="76"/>
                  </a:lnTo>
                  <a:lnTo>
                    <a:pt x="409" y="76"/>
                  </a:lnTo>
                  <a:lnTo>
                    <a:pt x="408" y="76"/>
                  </a:lnTo>
                  <a:lnTo>
                    <a:pt x="407" y="76"/>
                  </a:lnTo>
                  <a:lnTo>
                    <a:pt x="406" y="76"/>
                  </a:lnTo>
                  <a:lnTo>
                    <a:pt x="404" y="76"/>
                  </a:lnTo>
                  <a:lnTo>
                    <a:pt x="403" y="75"/>
                  </a:lnTo>
                  <a:lnTo>
                    <a:pt x="402" y="75"/>
                  </a:lnTo>
                  <a:lnTo>
                    <a:pt x="401" y="75"/>
                  </a:lnTo>
                  <a:lnTo>
                    <a:pt x="400" y="75"/>
                  </a:lnTo>
                  <a:lnTo>
                    <a:pt x="398" y="74"/>
                  </a:lnTo>
                  <a:lnTo>
                    <a:pt x="397" y="74"/>
                  </a:lnTo>
                  <a:lnTo>
                    <a:pt x="395" y="73"/>
                  </a:lnTo>
                  <a:lnTo>
                    <a:pt x="394" y="73"/>
                  </a:lnTo>
                  <a:lnTo>
                    <a:pt x="393" y="73"/>
                  </a:lnTo>
                  <a:lnTo>
                    <a:pt x="392" y="73"/>
                  </a:lnTo>
                  <a:lnTo>
                    <a:pt x="391" y="72"/>
                  </a:lnTo>
                  <a:lnTo>
                    <a:pt x="390" y="72"/>
                  </a:lnTo>
                  <a:lnTo>
                    <a:pt x="389" y="71"/>
                  </a:lnTo>
                  <a:lnTo>
                    <a:pt x="387" y="71"/>
                  </a:lnTo>
                  <a:lnTo>
                    <a:pt x="386" y="71"/>
                  </a:lnTo>
                  <a:lnTo>
                    <a:pt x="385" y="70"/>
                  </a:lnTo>
                  <a:lnTo>
                    <a:pt x="384" y="70"/>
                  </a:lnTo>
                  <a:lnTo>
                    <a:pt x="382" y="68"/>
                  </a:lnTo>
                  <a:lnTo>
                    <a:pt x="381" y="68"/>
                  </a:lnTo>
                  <a:lnTo>
                    <a:pt x="380" y="68"/>
                  </a:lnTo>
                  <a:lnTo>
                    <a:pt x="378" y="67"/>
                  </a:lnTo>
                  <a:lnTo>
                    <a:pt x="377" y="67"/>
                  </a:lnTo>
                  <a:lnTo>
                    <a:pt x="376" y="66"/>
                  </a:lnTo>
                  <a:lnTo>
                    <a:pt x="375" y="66"/>
                  </a:lnTo>
                  <a:lnTo>
                    <a:pt x="373" y="66"/>
                  </a:lnTo>
                  <a:lnTo>
                    <a:pt x="372" y="65"/>
                  </a:lnTo>
                  <a:lnTo>
                    <a:pt x="371" y="65"/>
                  </a:lnTo>
                  <a:lnTo>
                    <a:pt x="369" y="64"/>
                  </a:lnTo>
                  <a:lnTo>
                    <a:pt x="368" y="64"/>
                  </a:lnTo>
                  <a:lnTo>
                    <a:pt x="367" y="64"/>
                  </a:lnTo>
                  <a:lnTo>
                    <a:pt x="366" y="63"/>
                  </a:lnTo>
                  <a:lnTo>
                    <a:pt x="364" y="63"/>
                  </a:lnTo>
                  <a:lnTo>
                    <a:pt x="363" y="62"/>
                  </a:lnTo>
                  <a:lnTo>
                    <a:pt x="361" y="62"/>
                  </a:lnTo>
                  <a:lnTo>
                    <a:pt x="359" y="61"/>
                  </a:lnTo>
                  <a:lnTo>
                    <a:pt x="358" y="60"/>
                  </a:lnTo>
                  <a:lnTo>
                    <a:pt x="357" y="60"/>
                  </a:lnTo>
                  <a:lnTo>
                    <a:pt x="356" y="59"/>
                  </a:lnTo>
                  <a:lnTo>
                    <a:pt x="355" y="59"/>
                  </a:lnTo>
                  <a:lnTo>
                    <a:pt x="354" y="58"/>
                  </a:lnTo>
                  <a:lnTo>
                    <a:pt x="352" y="58"/>
                  </a:lnTo>
                  <a:lnTo>
                    <a:pt x="351" y="58"/>
                  </a:lnTo>
                  <a:lnTo>
                    <a:pt x="350" y="57"/>
                  </a:lnTo>
                  <a:lnTo>
                    <a:pt x="348" y="56"/>
                  </a:lnTo>
                  <a:lnTo>
                    <a:pt x="346" y="56"/>
                  </a:lnTo>
                  <a:lnTo>
                    <a:pt x="346" y="55"/>
                  </a:lnTo>
                  <a:lnTo>
                    <a:pt x="343" y="54"/>
                  </a:lnTo>
                  <a:lnTo>
                    <a:pt x="341" y="54"/>
                  </a:lnTo>
                  <a:lnTo>
                    <a:pt x="341" y="52"/>
                  </a:lnTo>
                  <a:lnTo>
                    <a:pt x="340" y="51"/>
                  </a:lnTo>
                  <a:lnTo>
                    <a:pt x="339" y="51"/>
                  </a:lnTo>
                  <a:lnTo>
                    <a:pt x="338" y="50"/>
                  </a:lnTo>
                  <a:lnTo>
                    <a:pt x="337" y="50"/>
                  </a:lnTo>
                  <a:lnTo>
                    <a:pt x="336" y="49"/>
                  </a:lnTo>
                  <a:lnTo>
                    <a:pt x="334" y="49"/>
                  </a:lnTo>
                  <a:lnTo>
                    <a:pt x="333" y="48"/>
                  </a:lnTo>
                  <a:lnTo>
                    <a:pt x="332" y="47"/>
                  </a:lnTo>
                  <a:lnTo>
                    <a:pt x="331" y="47"/>
                  </a:lnTo>
                  <a:lnTo>
                    <a:pt x="330" y="46"/>
                  </a:lnTo>
                  <a:lnTo>
                    <a:pt x="329" y="45"/>
                  </a:lnTo>
                  <a:lnTo>
                    <a:pt x="328" y="45"/>
                  </a:lnTo>
                  <a:lnTo>
                    <a:pt x="326" y="44"/>
                  </a:lnTo>
                  <a:lnTo>
                    <a:pt x="325" y="44"/>
                  </a:lnTo>
                  <a:lnTo>
                    <a:pt x="323" y="42"/>
                  </a:lnTo>
                  <a:lnTo>
                    <a:pt x="322" y="41"/>
                  </a:lnTo>
                  <a:lnTo>
                    <a:pt x="321" y="41"/>
                  </a:lnTo>
                  <a:lnTo>
                    <a:pt x="321" y="40"/>
                  </a:lnTo>
                  <a:lnTo>
                    <a:pt x="319" y="39"/>
                  </a:lnTo>
                  <a:lnTo>
                    <a:pt x="317" y="37"/>
                  </a:lnTo>
                  <a:lnTo>
                    <a:pt x="316" y="36"/>
                  </a:lnTo>
                  <a:lnTo>
                    <a:pt x="315" y="35"/>
                  </a:lnTo>
                  <a:lnTo>
                    <a:pt x="314" y="34"/>
                  </a:lnTo>
                  <a:lnTo>
                    <a:pt x="313" y="34"/>
                  </a:lnTo>
                  <a:lnTo>
                    <a:pt x="312" y="33"/>
                  </a:lnTo>
                  <a:lnTo>
                    <a:pt x="311" y="32"/>
                  </a:lnTo>
                  <a:lnTo>
                    <a:pt x="310" y="32"/>
                  </a:lnTo>
                  <a:lnTo>
                    <a:pt x="310" y="31"/>
                  </a:lnTo>
                  <a:lnTo>
                    <a:pt x="308" y="30"/>
                  </a:lnTo>
                  <a:lnTo>
                    <a:pt x="307" y="29"/>
                  </a:lnTo>
                  <a:lnTo>
                    <a:pt x="306" y="28"/>
                  </a:lnTo>
                  <a:lnTo>
                    <a:pt x="305" y="28"/>
                  </a:lnTo>
                  <a:lnTo>
                    <a:pt x="304" y="27"/>
                  </a:lnTo>
                  <a:lnTo>
                    <a:pt x="303" y="26"/>
                  </a:lnTo>
                  <a:lnTo>
                    <a:pt x="302" y="25"/>
                  </a:lnTo>
                  <a:lnTo>
                    <a:pt x="300" y="24"/>
                  </a:lnTo>
                  <a:lnTo>
                    <a:pt x="299" y="24"/>
                  </a:lnTo>
                  <a:lnTo>
                    <a:pt x="298" y="24"/>
                  </a:lnTo>
                  <a:lnTo>
                    <a:pt x="298" y="22"/>
                  </a:lnTo>
                  <a:lnTo>
                    <a:pt x="297" y="21"/>
                  </a:lnTo>
                  <a:lnTo>
                    <a:pt x="296" y="21"/>
                  </a:lnTo>
                  <a:lnTo>
                    <a:pt x="295" y="20"/>
                  </a:lnTo>
                  <a:lnTo>
                    <a:pt x="294" y="19"/>
                  </a:lnTo>
                  <a:lnTo>
                    <a:pt x="293" y="19"/>
                  </a:lnTo>
                  <a:lnTo>
                    <a:pt x="291" y="18"/>
                  </a:lnTo>
                  <a:lnTo>
                    <a:pt x="290" y="17"/>
                  </a:lnTo>
                  <a:lnTo>
                    <a:pt x="289" y="17"/>
                  </a:lnTo>
                  <a:lnTo>
                    <a:pt x="288" y="17"/>
                  </a:lnTo>
                  <a:lnTo>
                    <a:pt x="287" y="16"/>
                  </a:lnTo>
                  <a:lnTo>
                    <a:pt x="286" y="16"/>
                  </a:lnTo>
                  <a:lnTo>
                    <a:pt x="285" y="16"/>
                  </a:lnTo>
                  <a:lnTo>
                    <a:pt x="285" y="15"/>
                  </a:lnTo>
                  <a:lnTo>
                    <a:pt x="284" y="15"/>
                  </a:lnTo>
                  <a:lnTo>
                    <a:pt x="282" y="15"/>
                  </a:lnTo>
                  <a:lnTo>
                    <a:pt x="281" y="15"/>
                  </a:lnTo>
                  <a:lnTo>
                    <a:pt x="280" y="15"/>
                  </a:lnTo>
                  <a:lnTo>
                    <a:pt x="279" y="15"/>
                  </a:lnTo>
                  <a:lnTo>
                    <a:pt x="278" y="15"/>
                  </a:lnTo>
                  <a:lnTo>
                    <a:pt x="277" y="15"/>
                  </a:lnTo>
                  <a:lnTo>
                    <a:pt x="276" y="15"/>
                  </a:lnTo>
                  <a:lnTo>
                    <a:pt x="275" y="15"/>
                  </a:lnTo>
                  <a:lnTo>
                    <a:pt x="273" y="15"/>
                  </a:lnTo>
                  <a:lnTo>
                    <a:pt x="272" y="15"/>
                  </a:lnTo>
                  <a:lnTo>
                    <a:pt x="271" y="15"/>
                  </a:lnTo>
                  <a:lnTo>
                    <a:pt x="270" y="15"/>
                  </a:lnTo>
                  <a:lnTo>
                    <a:pt x="269" y="15"/>
                  </a:lnTo>
                  <a:lnTo>
                    <a:pt x="268" y="15"/>
                  </a:lnTo>
                  <a:lnTo>
                    <a:pt x="267" y="15"/>
                  </a:lnTo>
                  <a:lnTo>
                    <a:pt x="265" y="15"/>
                  </a:lnTo>
                  <a:lnTo>
                    <a:pt x="264" y="15"/>
                  </a:lnTo>
                  <a:lnTo>
                    <a:pt x="263" y="14"/>
                  </a:lnTo>
                  <a:lnTo>
                    <a:pt x="262" y="14"/>
                  </a:lnTo>
                  <a:lnTo>
                    <a:pt x="261" y="14"/>
                  </a:lnTo>
                  <a:lnTo>
                    <a:pt x="260" y="14"/>
                  </a:lnTo>
                  <a:lnTo>
                    <a:pt x="259" y="14"/>
                  </a:lnTo>
                  <a:lnTo>
                    <a:pt x="258" y="13"/>
                  </a:lnTo>
                  <a:lnTo>
                    <a:pt x="256" y="13"/>
                  </a:lnTo>
                  <a:lnTo>
                    <a:pt x="255" y="13"/>
                  </a:lnTo>
                  <a:lnTo>
                    <a:pt x="253" y="12"/>
                  </a:lnTo>
                  <a:lnTo>
                    <a:pt x="252" y="12"/>
                  </a:lnTo>
                  <a:lnTo>
                    <a:pt x="251" y="12"/>
                  </a:lnTo>
                  <a:lnTo>
                    <a:pt x="250" y="11"/>
                  </a:lnTo>
                  <a:lnTo>
                    <a:pt x="249" y="11"/>
                  </a:lnTo>
                  <a:lnTo>
                    <a:pt x="247" y="11"/>
                  </a:lnTo>
                  <a:lnTo>
                    <a:pt x="246" y="10"/>
                  </a:lnTo>
                  <a:lnTo>
                    <a:pt x="245" y="10"/>
                  </a:lnTo>
                  <a:lnTo>
                    <a:pt x="244" y="9"/>
                  </a:lnTo>
                  <a:lnTo>
                    <a:pt x="242" y="9"/>
                  </a:lnTo>
                  <a:lnTo>
                    <a:pt x="241" y="7"/>
                  </a:lnTo>
                  <a:lnTo>
                    <a:pt x="239" y="7"/>
                  </a:lnTo>
                  <a:lnTo>
                    <a:pt x="238" y="6"/>
                  </a:lnTo>
                  <a:lnTo>
                    <a:pt x="237" y="6"/>
                  </a:lnTo>
                  <a:lnTo>
                    <a:pt x="236" y="6"/>
                  </a:lnTo>
                  <a:lnTo>
                    <a:pt x="235" y="5"/>
                  </a:lnTo>
                  <a:lnTo>
                    <a:pt x="234" y="5"/>
                  </a:lnTo>
                  <a:lnTo>
                    <a:pt x="233" y="4"/>
                  </a:lnTo>
                  <a:lnTo>
                    <a:pt x="232" y="4"/>
                  </a:lnTo>
                  <a:lnTo>
                    <a:pt x="230" y="4"/>
                  </a:lnTo>
                  <a:lnTo>
                    <a:pt x="230" y="3"/>
                  </a:lnTo>
                  <a:lnTo>
                    <a:pt x="229" y="3"/>
                  </a:lnTo>
                  <a:lnTo>
                    <a:pt x="228" y="3"/>
                  </a:lnTo>
                  <a:lnTo>
                    <a:pt x="227" y="2"/>
                  </a:lnTo>
                  <a:lnTo>
                    <a:pt x="226" y="2"/>
                  </a:lnTo>
                  <a:lnTo>
                    <a:pt x="225" y="2"/>
                  </a:lnTo>
                  <a:lnTo>
                    <a:pt x="223" y="1"/>
                  </a:lnTo>
                  <a:lnTo>
                    <a:pt x="221" y="1"/>
                  </a:lnTo>
                  <a:lnTo>
                    <a:pt x="220" y="1"/>
                  </a:lnTo>
                  <a:lnTo>
                    <a:pt x="219" y="1"/>
                  </a:lnTo>
                  <a:lnTo>
                    <a:pt x="218" y="0"/>
                  </a:lnTo>
                  <a:lnTo>
                    <a:pt x="217" y="0"/>
                  </a:lnTo>
                  <a:lnTo>
                    <a:pt x="216" y="0"/>
                  </a:lnTo>
                  <a:lnTo>
                    <a:pt x="215" y="0"/>
                  </a:lnTo>
                  <a:lnTo>
                    <a:pt x="214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10" y="0"/>
                  </a:lnTo>
                  <a:lnTo>
                    <a:pt x="209" y="0"/>
                  </a:lnTo>
                  <a:lnTo>
                    <a:pt x="208" y="1"/>
                  </a:lnTo>
                  <a:lnTo>
                    <a:pt x="207" y="1"/>
                  </a:lnTo>
                  <a:lnTo>
                    <a:pt x="206" y="1"/>
                  </a:lnTo>
                  <a:lnTo>
                    <a:pt x="206" y="2"/>
                  </a:lnTo>
                  <a:lnTo>
                    <a:pt x="204" y="2"/>
                  </a:lnTo>
                  <a:lnTo>
                    <a:pt x="203" y="2"/>
                  </a:lnTo>
                  <a:lnTo>
                    <a:pt x="202" y="3"/>
                  </a:lnTo>
                  <a:lnTo>
                    <a:pt x="201" y="3"/>
                  </a:lnTo>
                  <a:lnTo>
                    <a:pt x="200" y="4"/>
                  </a:lnTo>
                  <a:lnTo>
                    <a:pt x="199" y="4"/>
                  </a:lnTo>
                  <a:lnTo>
                    <a:pt x="198" y="5"/>
                  </a:lnTo>
                  <a:lnTo>
                    <a:pt x="197" y="6"/>
                  </a:lnTo>
                  <a:lnTo>
                    <a:pt x="195" y="7"/>
                  </a:lnTo>
                  <a:lnTo>
                    <a:pt x="194" y="9"/>
                  </a:lnTo>
                  <a:lnTo>
                    <a:pt x="193" y="10"/>
                  </a:lnTo>
                  <a:lnTo>
                    <a:pt x="193" y="11"/>
                  </a:lnTo>
                  <a:lnTo>
                    <a:pt x="192" y="11"/>
                  </a:lnTo>
                  <a:lnTo>
                    <a:pt x="192" y="12"/>
                  </a:lnTo>
                  <a:lnTo>
                    <a:pt x="191" y="13"/>
                  </a:lnTo>
                  <a:lnTo>
                    <a:pt x="190" y="13"/>
                  </a:lnTo>
                  <a:lnTo>
                    <a:pt x="190" y="14"/>
                  </a:lnTo>
                  <a:lnTo>
                    <a:pt x="189" y="15"/>
                  </a:lnTo>
                  <a:lnTo>
                    <a:pt x="188" y="16"/>
                  </a:lnTo>
                  <a:lnTo>
                    <a:pt x="188" y="17"/>
                  </a:lnTo>
                  <a:lnTo>
                    <a:pt x="186" y="18"/>
                  </a:lnTo>
                  <a:lnTo>
                    <a:pt x="185" y="19"/>
                  </a:lnTo>
                  <a:lnTo>
                    <a:pt x="185" y="20"/>
                  </a:lnTo>
                  <a:lnTo>
                    <a:pt x="184" y="21"/>
                  </a:lnTo>
                  <a:lnTo>
                    <a:pt x="183" y="21"/>
                  </a:lnTo>
                  <a:lnTo>
                    <a:pt x="183" y="22"/>
                  </a:lnTo>
                  <a:lnTo>
                    <a:pt x="183" y="24"/>
                  </a:lnTo>
                  <a:lnTo>
                    <a:pt x="182" y="25"/>
                  </a:lnTo>
                  <a:lnTo>
                    <a:pt x="181" y="26"/>
                  </a:lnTo>
                  <a:lnTo>
                    <a:pt x="181" y="27"/>
                  </a:lnTo>
                  <a:lnTo>
                    <a:pt x="181" y="28"/>
                  </a:lnTo>
                  <a:lnTo>
                    <a:pt x="180" y="30"/>
                  </a:lnTo>
                  <a:lnTo>
                    <a:pt x="178" y="30"/>
                  </a:lnTo>
                  <a:lnTo>
                    <a:pt x="178" y="31"/>
                  </a:lnTo>
                  <a:lnTo>
                    <a:pt x="178" y="32"/>
                  </a:lnTo>
                  <a:lnTo>
                    <a:pt x="178" y="33"/>
                  </a:lnTo>
                  <a:lnTo>
                    <a:pt x="177" y="34"/>
                  </a:lnTo>
                  <a:lnTo>
                    <a:pt x="177" y="35"/>
                  </a:lnTo>
                  <a:lnTo>
                    <a:pt x="177" y="36"/>
                  </a:lnTo>
                  <a:lnTo>
                    <a:pt x="176" y="37"/>
                  </a:lnTo>
                  <a:lnTo>
                    <a:pt x="176" y="39"/>
                  </a:lnTo>
                  <a:lnTo>
                    <a:pt x="176" y="40"/>
                  </a:lnTo>
                  <a:lnTo>
                    <a:pt x="176" y="41"/>
                  </a:lnTo>
                  <a:lnTo>
                    <a:pt x="176" y="42"/>
                  </a:lnTo>
                  <a:lnTo>
                    <a:pt x="176" y="43"/>
                  </a:lnTo>
                  <a:lnTo>
                    <a:pt x="175" y="44"/>
                  </a:lnTo>
                  <a:lnTo>
                    <a:pt x="175" y="45"/>
                  </a:lnTo>
                  <a:lnTo>
                    <a:pt x="175" y="46"/>
                  </a:lnTo>
                  <a:lnTo>
                    <a:pt x="174" y="47"/>
                  </a:lnTo>
                  <a:lnTo>
                    <a:pt x="174" y="48"/>
                  </a:lnTo>
                  <a:lnTo>
                    <a:pt x="174" y="49"/>
                  </a:lnTo>
                  <a:lnTo>
                    <a:pt x="174" y="50"/>
                  </a:lnTo>
                  <a:lnTo>
                    <a:pt x="174" y="51"/>
                  </a:lnTo>
                  <a:lnTo>
                    <a:pt x="173" y="52"/>
                  </a:lnTo>
                  <a:lnTo>
                    <a:pt x="173" y="54"/>
                  </a:lnTo>
                  <a:lnTo>
                    <a:pt x="173" y="55"/>
                  </a:lnTo>
                  <a:lnTo>
                    <a:pt x="172" y="56"/>
                  </a:lnTo>
                  <a:lnTo>
                    <a:pt x="172" y="57"/>
                  </a:lnTo>
                  <a:lnTo>
                    <a:pt x="172" y="58"/>
                  </a:lnTo>
                  <a:lnTo>
                    <a:pt x="171" y="59"/>
                  </a:lnTo>
                  <a:lnTo>
                    <a:pt x="171" y="60"/>
                  </a:lnTo>
                  <a:lnTo>
                    <a:pt x="171" y="61"/>
                  </a:lnTo>
                  <a:lnTo>
                    <a:pt x="169" y="62"/>
                  </a:lnTo>
                  <a:lnTo>
                    <a:pt x="169" y="63"/>
                  </a:lnTo>
                  <a:lnTo>
                    <a:pt x="169" y="64"/>
                  </a:lnTo>
                  <a:lnTo>
                    <a:pt x="168" y="64"/>
                  </a:lnTo>
                  <a:lnTo>
                    <a:pt x="168" y="65"/>
                  </a:lnTo>
                  <a:lnTo>
                    <a:pt x="167" y="66"/>
                  </a:lnTo>
                  <a:lnTo>
                    <a:pt x="167" y="67"/>
                  </a:lnTo>
                  <a:lnTo>
                    <a:pt x="167" y="68"/>
                  </a:lnTo>
                  <a:lnTo>
                    <a:pt x="166" y="70"/>
                  </a:lnTo>
                  <a:lnTo>
                    <a:pt x="165" y="71"/>
                  </a:lnTo>
                  <a:lnTo>
                    <a:pt x="165" y="72"/>
                  </a:lnTo>
                  <a:lnTo>
                    <a:pt x="165" y="73"/>
                  </a:lnTo>
                  <a:lnTo>
                    <a:pt x="164" y="73"/>
                  </a:lnTo>
                  <a:lnTo>
                    <a:pt x="163" y="75"/>
                  </a:lnTo>
                  <a:lnTo>
                    <a:pt x="162" y="76"/>
                  </a:lnTo>
                  <a:lnTo>
                    <a:pt x="162" y="77"/>
                  </a:lnTo>
                  <a:lnTo>
                    <a:pt x="159" y="79"/>
                  </a:lnTo>
                  <a:lnTo>
                    <a:pt x="158" y="80"/>
                  </a:lnTo>
                  <a:lnTo>
                    <a:pt x="158" y="81"/>
                  </a:lnTo>
                  <a:lnTo>
                    <a:pt x="157" y="82"/>
                  </a:lnTo>
                  <a:lnTo>
                    <a:pt x="156" y="83"/>
                  </a:lnTo>
                  <a:lnTo>
                    <a:pt x="155" y="86"/>
                  </a:lnTo>
                  <a:lnTo>
                    <a:pt x="154" y="86"/>
                  </a:lnTo>
                  <a:lnTo>
                    <a:pt x="153" y="87"/>
                  </a:lnTo>
                  <a:lnTo>
                    <a:pt x="151" y="88"/>
                  </a:lnTo>
                  <a:lnTo>
                    <a:pt x="151" y="89"/>
                  </a:lnTo>
                  <a:lnTo>
                    <a:pt x="150" y="90"/>
                  </a:lnTo>
                  <a:lnTo>
                    <a:pt x="149" y="91"/>
                  </a:lnTo>
                  <a:lnTo>
                    <a:pt x="148" y="92"/>
                  </a:lnTo>
                  <a:lnTo>
                    <a:pt x="147" y="92"/>
                  </a:lnTo>
                  <a:lnTo>
                    <a:pt x="146" y="93"/>
                  </a:lnTo>
                  <a:lnTo>
                    <a:pt x="145" y="94"/>
                  </a:lnTo>
                  <a:lnTo>
                    <a:pt x="143" y="95"/>
                  </a:lnTo>
                  <a:lnTo>
                    <a:pt x="142" y="96"/>
                  </a:lnTo>
                  <a:lnTo>
                    <a:pt x="141" y="97"/>
                  </a:lnTo>
                  <a:lnTo>
                    <a:pt x="140" y="98"/>
                  </a:lnTo>
                  <a:lnTo>
                    <a:pt x="139" y="98"/>
                  </a:lnTo>
                  <a:lnTo>
                    <a:pt x="138" y="100"/>
                  </a:lnTo>
                  <a:lnTo>
                    <a:pt x="137" y="101"/>
                  </a:lnTo>
                  <a:lnTo>
                    <a:pt x="136" y="102"/>
                  </a:lnTo>
                  <a:lnTo>
                    <a:pt x="134" y="103"/>
                  </a:lnTo>
                  <a:lnTo>
                    <a:pt x="133" y="103"/>
                  </a:lnTo>
                  <a:lnTo>
                    <a:pt x="132" y="104"/>
                  </a:lnTo>
                  <a:lnTo>
                    <a:pt x="131" y="105"/>
                  </a:lnTo>
                  <a:lnTo>
                    <a:pt x="130" y="105"/>
                  </a:lnTo>
                  <a:lnTo>
                    <a:pt x="129" y="106"/>
                  </a:lnTo>
                  <a:lnTo>
                    <a:pt x="127" y="107"/>
                  </a:lnTo>
                  <a:lnTo>
                    <a:pt x="124" y="108"/>
                  </a:lnTo>
                  <a:lnTo>
                    <a:pt x="123" y="109"/>
                  </a:lnTo>
                  <a:lnTo>
                    <a:pt x="122" y="109"/>
                  </a:lnTo>
                  <a:lnTo>
                    <a:pt x="121" y="110"/>
                  </a:lnTo>
                  <a:lnTo>
                    <a:pt x="120" y="110"/>
                  </a:lnTo>
                  <a:lnTo>
                    <a:pt x="117" y="111"/>
                  </a:lnTo>
                  <a:lnTo>
                    <a:pt x="116" y="111"/>
                  </a:lnTo>
                  <a:lnTo>
                    <a:pt x="115" y="112"/>
                  </a:lnTo>
                  <a:lnTo>
                    <a:pt x="114" y="113"/>
                  </a:lnTo>
                  <a:lnTo>
                    <a:pt x="113" y="113"/>
                  </a:lnTo>
                  <a:lnTo>
                    <a:pt x="111" y="113"/>
                  </a:lnTo>
                  <a:lnTo>
                    <a:pt x="110" y="114"/>
                  </a:lnTo>
                  <a:lnTo>
                    <a:pt x="108" y="116"/>
                  </a:lnTo>
                  <a:lnTo>
                    <a:pt x="107" y="116"/>
                  </a:lnTo>
                  <a:lnTo>
                    <a:pt x="106" y="116"/>
                  </a:lnTo>
                  <a:lnTo>
                    <a:pt x="105" y="117"/>
                  </a:lnTo>
                  <a:lnTo>
                    <a:pt x="104" y="117"/>
                  </a:lnTo>
                  <a:lnTo>
                    <a:pt x="102" y="118"/>
                  </a:lnTo>
                  <a:lnTo>
                    <a:pt x="101" y="118"/>
                  </a:lnTo>
                  <a:lnTo>
                    <a:pt x="99" y="118"/>
                  </a:lnTo>
                  <a:lnTo>
                    <a:pt x="98" y="119"/>
                  </a:lnTo>
                  <a:lnTo>
                    <a:pt x="97" y="119"/>
                  </a:lnTo>
                  <a:lnTo>
                    <a:pt x="95" y="120"/>
                  </a:lnTo>
                  <a:lnTo>
                    <a:pt x="94" y="120"/>
                  </a:lnTo>
                  <a:lnTo>
                    <a:pt x="93" y="120"/>
                  </a:lnTo>
                  <a:lnTo>
                    <a:pt x="92" y="121"/>
                  </a:lnTo>
                  <a:lnTo>
                    <a:pt x="90" y="121"/>
                  </a:lnTo>
                  <a:lnTo>
                    <a:pt x="89" y="121"/>
                  </a:lnTo>
                  <a:lnTo>
                    <a:pt x="88" y="122"/>
                  </a:lnTo>
                  <a:lnTo>
                    <a:pt x="87" y="122"/>
                  </a:lnTo>
                  <a:lnTo>
                    <a:pt x="84" y="122"/>
                  </a:lnTo>
                  <a:lnTo>
                    <a:pt x="82" y="122"/>
                  </a:lnTo>
                  <a:lnTo>
                    <a:pt x="81" y="122"/>
                  </a:lnTo>
                  <a:lnTo>
                    <a:pt x="80" y="122"/>
                  </a:lnTo>
                  <a:lnTo>
                    <a:pt x="79" y="123"/>
                  </a:lnTo>
                  <a:lnTo>
                    <a:pt x="78" y="123"/>
                  </a:lnTo>
                  <a:lnTo>
                    <a:pt x="77" y="123"/>
                  </a:lnTo>
                  <a:lnTo>
                    <a:pt x="76" y="123"/>
                  </a:lnTo>
                  <a:lnTo>
                    <a:pt x="75" y="123"/>
                  </a:lnTo>
                  <a:lnTo>
                    <a:pt x="73" y="123"/>
                  </a:lnTo>
                  <a:lnTo>
                    <a:pt x="72" y="123"/>
                  </a:lnTo>
                  <a:lnTo>
                    <a:pt x="71" y="123"/>
                  </a:lnTo>
                  <a:lnTo>
                    <a:pt x="70" y="123"/>
                  </a:lnTo>
                  <a:lnTo>
                    <a:pt x="69" y="122"/>
                  </a:lnTo>
                  <a:lnTo>
                    <a:pt x="68" y="122"/>
                  </a:lnTo>
                  <a:lnTo>
                    <a:pt x="67" y="122"/>
                  </a:lnTo>
                  <a:lnTo>
                    <a:pt x="66" y="122"/>
                  </a:lnTo>
                  <a:lnTo>
                    <a:pt x="64" y="122"/>
                  </a:lnTo>
                  <a:lnTo>
                    <a:pt x="63" y="122"/>
                  </a:lnTo>
                  <a:lnTo>
                    <a:pt x="62" y="122"/>
                  </a:lnTo>
                  <a:lnTo>
                    <a:pt x="61" y="122"/>
                  </a:lnTo>
                  <a:lnTo>
                    <a:pt x="60" y="122"/>
                  </a:lnTo>
                  <a:lnTo>
                    <a:pt x="59" y="122"/>
                  </a:lnTo>
                  <a:lnTo>
                    <a:pt x="58" y="122"/>
                  </a:lnTo>
                  <a:lnTo>
                    <a:pt x="56" y="122"/>
                  </a:lnTo>
                  <a:lnTo>
                    <a:pt x="55" y="122"/>
                  </a:lnTo>
                  <a:lnTo>
                    <a:pt x="54" y="122"/>
                  </a:lnTo>
                  <a:lnTo>
                    <a:pt x="53" y="122"/>
                  </a:lnTo>
                  <a:lnTo>
                    <a:pt x="52" y="122"/>
                  </a:lnTo>
                  <a:lnTo>
                    <a:pt x="51" y="122"/>
                  </a:lnTo>
                  <a:lnTo>
                    <a:pt x="50" y="122"/>
                  </a:lnTo>
                  <a:lnTo>
                    <a:pt x="51" y="122"/>
                  </a:lnTo>
                  <a:lnTo>
                    <a:pt x="52" y="123"/>
                  </a:lnTo>
                  <a:lnTo>
                    <a:pt x="52" y="124"/>
                  </a:lnTo>
                  <a:lnTo>
                    <a:pt x="53" y="124"/>
                  </a:lnTo>
                  <a:lnTo>
                    <a:pt x="54" y="125"/>
                  </a:lnTo>
                  <a:lnTo>
                    <a:pt x="54" y="126"/>
                  </a:lnTo>
                  <a:lnTo>
                    <a:pt x="55" y="127"/>
                  </a:lnTo>
                  <a:lnTo>
                    <a:pt x="56" y="128"/>
                  </a:lnTo>
                  <a:lnTo>
                    <a:pt x="56" y="129"/>
                  </a:lnTo>
                  <a:lnTo>
                    <a:pt x="58" y="131"/>
                  </a:lnTo>
                  <a:lnTo>
                    <a:pt x="59" y="132"/>
                  </a:lnTo>
                  <a:lnTo>
                    <a:pt x="59" y="133"/>
                  </a:lnTo>
                  <a:lnTo>
                    <a:pt x="60" y="134"/>
                  </a:lnTo>
                  <a:lnTo>
                    <a:pt x="60" y="135"/>
                  </a:lnTo>
                  <a:lnTo>
                    <a:pt x="61" y="136"/>
                  </a:lnTo>
                  <a:lnTo>
                    <a:pt x="61" y="137"/>
                  </a:lnTo>
                  <a:lnTo>
                    <a:pt x="61" y="138"/>
                  </a:lnTo>
                  <a:lnTo>
                    <a:pt x="61" y="139"/>
                  </a:lnTo>
                  <a:lnTo>
                    <a:pt x="62" y="140"/>
                  </a:lnTo>
                  <a:lnTo>
                    <a:pt x="62" y="141"/>
                  </a:lnTo>
                  <a:lnTo>
                    <a:pt x="63" y="142"/>
                  </a:lnTo>
                  <a:lnTo>
                    <a:pt x="63" y="144"/>
                  </a:lnTo>
                  <a:lnTo>
                    <a:pt x="63" y="146"/>
                  </a:lnTo>
                  <a:lnTo>
                    <a:pt x="64" y="148"/>
                  </a:lnTo>
                  <a:lnTo>
                    <a:pt x="64" y="149"/>
                  </a:lnTo>
                  <a:lnTo>
                    <a:pt x="64" y="150"/>
                  </a:lnTo>
                  <a:lnTo>
                    <a:pt x="66" y="151"/>
                  </a:lnTo>
                  <a:lnTo>
                    <a:pt x="66" y="152"/>
                  </a:lnTo>
                  <a:lnTo>
                    <a:pt x="66" y="154"/>
                  </a:lnTo>
                  <a:lnTo>
                    <a:pt x="66" y="155"/>
                  </a:lnTo>
                  <a:lnTo>
                    <a:pt x="67" y="156"/>
                  </a:lnTo>
                  <a:lnTo>
                    <a:pt x="67" y="158"/>
                  </a:lnTo>
                  <a:lnTo>
                    <a:pt x="67" y="159"/>
                  </a:lnTo>
                  <a:lnTo>
                    <a:pt x="68" y="161"/>
                  </a:lnTo>
                  <a:lnTo>
                    <a:pt x="68" y="163"/>
                  </a:lnTo>
                  <a:lnTo>
                    <a:pt x="68" y="164"/>
                  </a:lnTo>
                  <a:lnTo>
                    <a:pt x="68" y="165"/>
                  </a:lnTo>
                  <a:lnTo>
                    <a:pt x="68" y="167"/>
                  </a:lnTo>
                  <a:lnTo>
                    <a:pt x="69" y="168"/>
                  </a:lnTo>
                  <a:lnTo>
                    <a:pt x="69" y="170"/>
                  </a:lnTo>
                  <a:lnTo>
                    <a:pt x="69" y="171"/>
                  </a:lnTo>
                  <a:lnTo>
                    <a:pt x="69" y="173"/>
                  </a:lnTo>
                  <a:lnTo>
                    <a:pt x="69" y="174"/>
                  </a:lnTo>
                  <a:lnTo>
                    <a:pt x="70" y="175"/>
                  </a:lnTo>
                  <a:lnTo>
                    <a:pt x="70" y="178"/>
                  </a:lnTo>
                  <a:lnTo>
                    <a:pt x="70" y="180"/>
                  </a:lnTo>
                  <a:lnTo>
                    <a:pt x="70" y="181"/>
                  </a:lnTo>
                  <a:lnTo>
                    <a:pt x="70" y="183"/>
                  </a:lnTo>
                  <a:lnTo>
                    <a:pt x="70" y="184"/>
                  </a:lnTo>
                  <a:lnTo>
                    <a:pt x="70" y="186"/>
                  </a:lnTo>
                  <a:lnTo>
                    <a:pt x="70" y="187"/>
                  </a:lnTo>
                  <a:lnTo>
                    <a:pt x="70" y="189"/>
                  </a:lnTo>
                  <a:lnTo>
                    <a:pt x="70" y="193"/>
                  </a:lnTo>
                  <a:lnTo>
                    <a:pt x="70" y="195"/>
                  </a:lnTo>
                  <a:lnTo>
                    <a:pt x="70" y="196"/>
                  </a:lnTo>
                  <a:lnTo>
                    <a:pt x="70" y="198"/>
                  </a:lnTo>
                  <a:lnTo>
                    <a:pt x="70" y="199"/>
                  </a:lnTo>
                  <a:lnTo>
                    <a:pt x="70" y="201"/>
                  </a:lnTo>
                  <a:lnTo>
                    <a:pt x="70" y="203"/>
                  </a:lnTo>
                  <a:lnTo>
                    <a:pt x="69" y="205"/>
                  </a:lnTo>
                  <a:lnTo>
                    <a:pt x="69" y="207"/>
                  </a:lnTo>
                  <a:lnTo>
                    <a:pt x="69" y="209"/>
                  </a:lnTo>
                  <a:lnTo>
                    <a:pt x="69" y="210"/>
                  </a:lnTo>
                  <a:lnTo>
                    <a:pt x="68" y="212"/>
                  </a:lnTo>
                  <a:lnTo>
                    <a:pt x="68" y="214"/>
                  </a:lnTo>
                  <a:lnTo>
                    <a:pt x="68" y="216"/>
                  </a:lnTo>
                  <a:lnTo>
                    <a:pt x="68" y="217"/>
                  </a:lnTo>
                  <a:lnTo>
                    <a:pt x="68" y="219"/>
                  </a:lnTo>
                  <a:lnTo>
                    <a:pt x="67" y="221"/>
                  </a:lnTo>
                  <a:lnTo>
                    <a:pt x="67" y="223"/>
                  </a:lnTo>
                  <a:lnTo>
                    <a:pt x="66" y="225"/>
                  </a:lnTo>
                  <a:lnTo>
                    <a:pt x="66" y="227"/>
                  </a:lnTo>
                  <a:lnTo>
                    <a:pt x="66" y="229"/>
                  </a:lnTo>
                  <a:lnTo>
                    <a:pt x="64" y="230"/>
                  </a:lnTo>
                  <a:lnTo>
                    <a:pt x="64" y="232"/>
                  </a:lnTo>
                  <a:lnTo>
                    <a:pt x="63" y="233"/>
                  </a:lnTo>
                  <a:lnTo>
                    <a:pt x="63" y="235"/>
                  </a:lnTo>
                  <a:lnTo>
                    <a:pt x="63" y="238"/>
                  </a:lnTo>
                  <a:lnTo>
                    <a:pt x="62" y="240"/>
                  </a:lnTo>
                  <a:lnTo>
                    <a:pt x="62" y="241"/>
                  </a:lnTo>
                  <a:lnTo>
                    <a:pt x="61" y="243"/>
                  </a:lnTo>
                  <a:lnTo>
                    <a:pt x="61" y="244"/>
                  </a:lnTo>
                  <a:lnTo>
                    <a:pt x="61" y="246"/>
                  </a:lnTo>
                  <a:lnTo>
                    <a:pt x="59" y="249"/>
                  </a:lnTo>
                  <a:lnTo>
                    <a:pt x="59" y="251"/>
                  </a:lnTo>
                  <a:lnTo>
                    <a:pt x="59" y="253"/>
                  </a:lnTo>
                  <a:lnTo>
                    <a:pt x="58" y="255"/>
                  </a:lnTo>
                  <a:lnTo>
                    <a:pt x="56" y="257"/>
                  </a:lnTo>
                  <a:lnTo>
                    <a:pt x="56" y="258"/>
                  </a:lnTo>
                  <a:lnTo>
                    <a:pt x="56" y="259"/>
                  </a:lnTo>
                  <a:lnTo>
                    <a:pt x="55" y="261"/>
                  </a:lnTo>
                  <a:lnTo>
                    <a:pt x="54" y="262"/>
                  </a:lnTo>
                  <a:lnTo>
                    <a:pt x="54" y="264"/>
                  </a:lnTo>
                  <a:lnTo>
                    <a:pt x="53" y="265"/>
                  </a:lnTo>
                  <a:lnTo>
                    <a:pt x="53" y="268"/>
                  </a:lnTo>
                  <a:lnTo>
                    <a:pt x="52" y="269"/>
                  </a:lnTo>
                  <a:lnTo>
                    <a:pt x="52" y="271"/>
                  </a:lnTo>
                  <a:lnTo>
                    <a:pt x="51" y="272"/>
                  </a:lnTo>
                  <a:lnTo>
                    <a:pt x="50" y="274"/>
                  </a:lnTo>
                  <a:lnTo>
                    <a:pt x="50" y="275"/>
                  </a:lnTo>
                  <a:lnTo>
                    <a:pt x="50" y="276"/>
                  </a:lnTo>
                  <a:lnTo>
                    <a:pt x="49" y="278"/>
                  </a:lnTo>
                  <a:lnTo>
                    <a:pt x="47" y="279"/>
                  </a:lnTo>
                  <a:lnTo>
                    <a:pt x="47" y="280"/>
                  </a:lnTo>
                  <a:lnTo>
                    <a:pt x="46" y="282"/>
                  </a:lnTo>
                  <a:lnTo>
                    <a:pt x="46" y="284"/>
                  </a:lnTo>
                  <a:lnTo>
                    <a:pt x="45" y="286"/>
                  </a:lnTo>
                  <a:lnTo>
                    <a:pt x="45" y="287"/>
                  </a:lnTo>
                  <a:lnTo>
                    <a:pt x="44" y="288"/>
                  </a:lnTo>
                  <a:lnTo>
                    <a:pt x="44" y="290"/>
                  </a:lnTo>
                  <a:lnTo>
                    <a:pt x="43" y="291"/>
                  </a:lnTo>
                  <a:lnTo>
                    <a:pt x="43" y="293"/>
                  </a:lnTo>
                  <a:lnTo>
                    <a:pt x="42" y="294"/>
                  </a:lnTo>
                  <a:lnTo>
                    <a:pt x="42" y="295"/>
                  </a:lnTo>
                  <a:lnTo>
                    <a:pt x="41" y="299"/>
                  </a:lnTo>
                  <a:lnTo>
                    <a:pt x="40" y="300"/>
                  </a:lnTo>
                  <a:lnTo>
                    <a:pt x="40" y="302"/>
                  </a:lnTo>
                  <a:lnTo>
                    <a:pt x="38" y="303"/>
                  </a:lnTo>
                  <a:lnTo>
                    <a:pt x="38" y="304"/>
                  </a:lnTo>
                  <a:lnTo>
                    <a:pt x="38" y="306"/>
                  </a:lnTo>
                  <a:lnTo>
                    <a:pt x="37" y="307"/>
                  </a:lnTo>
                  <a:lnTo>
                    <a:pt x="36" y="309"/>
                  </a:lnTo>
                  <a:lnTo>
                    <a:pt x="36" y="310"/>
                  </a:lnTo>
                  <a:lnTo>
                    <a:pt x="36" y="311"/>
                  </a:lnTo>
                  <a:lnTo>
                    <a:pt x="36" y="314"/>
                  </a:lnTo>
                  <a:lnTo>
                    <a:pt x="35" y="315"/>
                  </a:lnTo>
                  <a:lnTo>
                    <a:pt x="35" y="316"/>
                  </a:lnTo>
                  <a:lnTo>
                    <a:pt x="34" y="318"/>
                  </a:lnTo>
                  <a:lnTo>
                    <a:pt x="34" y="319"/>
                  </a:lnTo>
                  <a:lnTo>
                    <a:pt x="34" y="320"/>
                  </a:lnTo>
                  <a:lnTo>
                    <a:pt x="33" y="322"/>
                  </a:lnTo>
                  <a:lnTo>
                    <a:pt x="33" y="323"/>
                  </a:lnTo>
                  <a:lnTo>
                    <a:pt x="33" y="324"/>
                  </a:lnTo>
                  <a:lnTo>
                    <a:pt x="32" y="325"/>
                  </a:lnTo>
                  <a:lnTo>
                    <a:pt x="32" y="327"/>
                  </a:lnTo>
                  <a:lnTo>
                    <a:pt x="32" y="328"/>
                  </a:lnTo>
                  <a:lnTo>
                    <a:pt x="32" y="330"/>
                  </a:lnTo>
                  <a:lnTo>
                    <a:pt x="31" y="332"/>
                  </a:lnTo>
                  <a:lnTo>
                    <a:pt x="31" y="333"/>
                  </a:lnTo>
                  <a:lnTo>
                    <a:pt x="29" y="334"/>
                  </a:lnTo>
                  <a:lnTo>
                    <a:pt x="29" y="335"/>
                  </a:lnTo>
                  <a:lnTo>
                    <a:pt x="29" y="336"/>
                  </a:lnTo>
                  <a:lnTo>
                    <a:pt x="29" y="338"/>
                  </a:lnTo>
                  <a:lnTo>
                    <a:pt x="28" y="339"/>
                  </a:lnTo>
                  <a:lnTo>
                    <a:pt x="28" y="340"/>
                  </a:lnTo>
                  <a:lnTo>
                    <a:pt x="27" y="342"/>
                  </a:lnTo>
                  <a:lnTo>
                    <a:pt x="27" y="343"/>
                  </a:lnTo>
                  <a:lnTo>
                    <a:pt x="27" y="345"/>
                  </a:lnTo>
                  <a:lnTo>
                    <a:pt x="26" y="346"/>
                  </a:lnTo>
                  <a:lnTo>
                    <a:pt x="26" y="347"/>
                  </a:lnTo>
                  <a:lnTo>
                    <a:pt x="26" y="348"/>
                  </a:lnTo>
                  <a:lnTo>
                    <a:pt x="25" y="349"/>
                  </a:lnTo>
                  <a:lnTo>
                    <a:pt x="25" y="351"/>
                  </a:lnTo>
                  <a:lnTo>
                    <a:pt x="24" y="353"/>
                  </a:lnTo>
                  <a:lnTo>
                    <a:pt x="24" y="354"/>
                  </a:lnTo>
                  <a:lnTo>
                    <a:pt x="24" y="355"/>
                  </a:lnTo>
                  <a:lnTo>
                    <a:pt x="23" y="356"/>
                  </a:lnTo>
                  <a:lnTo>
                    <a:pt x="23" y="357"/>
                  </a:lnTo>
                  <a:lnTo>
                    <a:pt x="23" y="358"/>
                  </a:lnTo>
                  <a:lnTo>
                    <a:pt x="21" y="360"/>
                  </a:lnTo>
                  <a:lnTo>
                    <a:pt x="21" y="361"/>
                  </a:lnTo>
                  <a:lnTo>
                    <a:pt x="21" y="362"/>
                  </a:lnTo>
                  <a:lnTo>
                    <a:pt x="20" y="364"/>
                  </a:lnTo>
                  <a:lnTo>
                    <a:pt x="20" y="365"/>
                  </a:lnTo>
                  <a:lnTo>
                    <a:pt x="20" y="366"/>
                  </a:lnTo>
                  <a:lnTo>
                    <a:pt x="19" y="367"/>
                  </a:lnTo>
                  <a:lnTo>
                    <a:pt x="19" y="368"/>
                  </a:lnTo>
                  <a:lnTo>
                    <a:pt x="18" y="370"/>
                  </a:lnTo>
                  <a:lnTo>
                    <a:pt x="18" y="371"/>
                  </a:lnTo>
                  <a:lnTo>
                    <a:pt x="18" y="372"/>
                  </a:lnTo>
                  <a:lnTo>
                    <a:pt x="17" y="375"/>
                  </a:lnTo>
                  <a:lnTo>
                    <a:pt x="17" y="376"/>
                  </a:lnTo>
                  <a:lnTo>
                    <a:pt x="16" y="377"/>
                  </a:lnTo>
                  <a:lnTo>
                    <a:pt x="16" y="379"/>
                  </a:lnTo>
                  <a:lnTo>
                    <a:pt x="16" y="381"/>
                  </a:lnTo>
                  <a:lnTo>
                    <a:pt x="15" y="383"/>
                  </a:lnTo>
                  <a:lnTo>
                    <a:pt x="14" y="385"/>
                  </a:lnTo>
                  <a:lnTo>
                    <a:pt x="14" y="387"/>
                  </a:lnTo>
                  <a:lnTo>
                    <a:pt x="12" y="389"/>
                  </a:lnTo>
                  <a:lnTo>
                    <a:pt x="12" y="392"/>
                  </a:lnTo>
                  <a:lnTo>
                    <a:pt x="11" y="395"/>
                  </a:lnTo>
                  <a:lnTo>
                    <a:pt x="11" y="397"/>
                  </a:lnTo>
                  <a:lnTo>
                    <a:pt x="10" y="400"/>
                  </a:lnTo>
                  <a:lnTo>
                    <a:pt x="9" y="402"/>
                  </a:lnTo>
                  <a:lnTo>
                    <a:pt x="9" y="406"/>
                  </a:lnTo>
                  <a:lnTo>
                    <a:pt x="9" y="409"/>
                  </a:lnTo>
                  <a:lnTo>
                    <a:pt x="8" y="411"/>
                  </a:lnTo>
                  <a:lnTo>
                    <a:pt x="7" y="414"/>
                  </a:lnTo>
                  <a:lnTo>
                    <a:pt x="7" y="417"/>
                  </a:lnTo>
                  <a:lnTo>
                    <a:pt x="6" y="421"/>
                  </a:lnTo>
                  <a:lnTo>
                    <a:pt x="5" y="424"/>
                  </a:lnTo>
                  <a:lnTo>
                    <a:pt x="5" y="427"/>
                  </a:lnTo>
                  <a:lnTo>
                    <a:pt x="5" y="430"/>
                  </a:lnTo>
                  <a:lnTo>
                    <a:pt x="3" y="433"/>
                  </a:lnTo>
                  <a:lnTo>
                    <a:pt x="2" y="437"/>
                  </a:lnTo>
                  <a:lnTo>
                    <a:pt x="2" y="440"/>
                  </a:lnTo>
                  <a:lnTo>
                    <a:pt x="2" y="443"/>
                  </a:lnTo>
                  <a:lnTo>
                    <a:pt x="1" y="446"/>
                  </a:lnTo>
                  <a:lnTo>
                    <a:pt x="1" y="449"/>
                  </a:lnTo>
                  <a:lnTo>
                    <a:pt x="1" y="452"/>
                  </a:lnTo>
                  <a:lnTo>
                    <a:pt x="0" y="456"/>
                  </a:lnTo>
                  <a:lnTo>
                    <a:pt x="0" y="458"/>
                  </a:lnTo>
                  <a:lnTo>
                    <a:pt x="0" y="461"/>
                  </a:lnTo>
                  <a:lnTo>
                    <a:pt x="0" y="464"/>
                  </a:lnTo>
                  <a:lnTo>
                    <a:pt x="0" y="468"/>
                  </a:lnTo>
                  <a:lnTo>
                    <a:pt x="0" y="471"/>
                  </a:lnTo>
                  <a:lnTo>
                    <a:pt x="1" y="472"/>
                  </a:lnTo>
                  <a:lnTo>
                    <a:pt x="1" y="473"/>
                  </a:lnTo>
                  <a:lnTo>
                    <a:pt x="2" y="473"/>
                  </a:lnTo>
                  <a:lnTo>
                    <a:pt x="2" y="474"/>
                  </a:lnTo>
                  <a:lnTo>
                    <a:pt x="2" y="475"/>
                  </a:lnTo>
                  <a:lnTo>
                    <a:pt x="3" y="475"/>
                  </a:lnTo>
                  <a:lnTo>
                    <a:pt x="3" y="476"/>
                  </a:lnTo>
                  <a:lnTo>
                    <a:pt x="5" y="477"/>
                  </a:lnTo>
                  <a:lnTo>
                    <a:pt x="5" y="478"/>
                  </a:lnTo>
                  <a:lnTo>
                    <a:pt x="6" y="478"/>
                  </a:lnTo>
                  <a:lnTo>
                    <a:pt x="6" y="479"/>
                  </a:lnTo>
                  <a:lnTo>
                    <a:pt x="7" y="479"/>
                  </a:lnTo>
                  <a:lnTo>
                    <a:pt x="7" y="480"/>
                  </a:lnTo>
                  <a:lnTo>
                    <a:pt x="7" y="482"/>
                  </a:lnTo>
                  <a:lnTo>
                    <a:pt x="8" y="482"/>
                  </a:lnTo>
                  <a:lnTo>
                    <a:pt x="9" y="484"/>
                  </a:lnTo>
                  <a:lnTo>
                    <a:pt x="10" y="484"/>
                  </a:lnTo>
                  <a:lnTo>
                    <a:pt x="10" y="485"/>
                  </a:lnTo>
                  <a:lnTo>
                    <a:pt x="11" y="486"/>
                  </a:lnTo>
                  <a:lnTo>
                    <a:pt x="12" y="486"/>
                  </a:lnTo>
                  <a:lnTo>
                    <a:pt x="12" y="487"/>
                  </a:lnTo>
                  <a:lnTo>
                    <a:pt x="14" y="488"/>
                  </a:lnTo>
                  <a:lnTo>
                    <a:pt x="15" y="488"/>
                  </a:lnTo>
                  <a:lnTo>
                    <a:pt x="16" y="489"/>
                  </a:lnTo>
                  <a:lnTo>
                    <a:pt x="16" y="490"/>
                  </a:lnTo>
                  <a:lnTo>
                    <a:pt x="17" y="490"/>
                  </a:lnTo>
                  <a:lnTo>
                    <a:pt x="18" y="491"/>
                  </a:lnTo>
                  <a:lnTo>
                    <a:pt x="18" y="492"/>
                  </a:lnTo>
                  <a:lnTo>
                    <a:pt x="19" y="493"/>
                  </a:lnTo>
                  <a:lnTo>
                    <a:pt x="20" y="494"/>
                  </a:lnTo>
                  <a:lnTo>
                    <a:pt x="20" y="495"/>
                  </a:lnTo>
                  <a:lnTo>
                    <a:pt x="21" y="496"/>
                  </a:lnTo>
                  <a:lnTo>
                    <a:pt x="23" y="499"/>
                  </a:lnTo>
                  <a:lnTo>
                    <a:pt x="24" y="500"/>
                  </a:lnTo>
                  <a:lnTo>
                    <a:pt x="25" y="502"/>
                  </a:lnTo>
                  <a:lnTo>
                    <a:pt x="25" y="504"/>
                  </a:lnTo>
                  <a:lnTo>
                    <a:pt x="26" y="506"/>
                  </a:lnTo>
                  <a:lnTo>
                    <a:pt x="27" y="508"/>
                  </a:lnTo>
                  <a:lnTo>
                    <a:pt x="28" y="510"/>
                  </a:lnTo>
                  <a:lnTo>
                    <a:pt x="29" y="514"/>
                  </a:lnTo>
                  <a:lnTo>
                    <a:pt x="29" y="517"/>
                  </a:lnTo>
                  <a:lnTo>
                    <a:pt x="31" y="520"/>
                  </a:lnTo>
                  <a:lnTo>
                    <a:pt x="32" y="523"/>
                  </a:lnTo>
                  <a:lnTo>
                    <a:pt x="33" y="526"/>
                  </a:lnTo>
                  <a:lnTo>
                    <a:pt x="34" y="531"/>
                  </a:lnTo>
                  <a:lnTo>
                    <a:pt x="35" y="535"/>
                  </a:lnTo>
                  <a:lnTo>
                    <a:pt x="36" y="535"/>
                  </a:lnTo>
                  <a:lnTo>
                    <a:pt x="36" y="534"/>
                  </a:lnTo>
                  <a:lnTo>
                    <a:pt x="37" y="534"/>
                  </a:lnTo>
                  <a:lnTo>
                    <a:pt x="38" y="534"/>
                  </a:lnTo>
                  <a:lnTo>
                    <a:pt x="40" y="534"/>
                  </a:lnTo>
                  <a:lnTo>
                    <a:pt x="40" y="533"/>
                  </a:lnTo>
                  <a:lnTo>
                    <a:pt x="41" y="533"/>
                  </a:lnTo>
                  <a:lnTo>
                    <a:pt x="42" y="533"/>
                  </a:lnTo>
                  <a:lnTo>
                    <a:pt x="43" y="533"/>
                  </a:lnTo>
                  <a:lnTo>
                    <a:pt x="44" y="532"/>
                  </a:lnTo>
                  <a:lnTo>
                    <a:pt x="45" y="532"/>
                  </a:lnTo>
                  <a:lnTo>
                    <a:pt x="46" y="531"/>
                  </a:lnTo>
                  <a:lnTo>
                    <a:pt x="47" y="531"/>
                  </a:lnTo>
                  <a:lnTo>
                    <a:pt x="49" y="531"/>
                  </a:lnTo>
                  <a:lnTo>
                    <a:pt x="50" y="531"/>
                  </a:lnTo>
                  <a:lnTo>
                    <a:pt x="51" y="530"/>
                  </a:lnTo>
                  <a:lnTo>
                    <a:pt x="52" y="530"/>
                  </a:lnTo>
                  <a:lnTo>
                    <a:pt x="55" y="529"/>
                  </a:lnTo>
                  <a:lnTo>
                    <a:pt x="56" y="529"/>
                  </a:lnTo>
                  <a:lnTo>
                    <a:pt x="59" y="528"/>
                  </a:lnTo>
                  <a:lnTo>
                    <a:pt x="60" y="526"/>
                  </a:lnTo>
                  <a:lnTo>
                    <a:pt x="62" y="526"/>
                  </a:lnTo>
                  <a:lnTo>
                    <a:pt x="63" y="526"/>
                  </a:lnTo>
                  <a:lnTo>
                    <a:pt x="66" y="525"/>
                  </a:lnTo>
                  <a:lnTo>
                    <a:pt x="67" y="525"/>
                  </a:lnTo>
                  <a:lnTo>
                    <a:pt x="69" y="524"/>
                  </a:lnTo>
                  <a:lnTo>
                    <a:pt x="70" y="524"/>
                  </a:lnTo>
                  <a:lnTo>
                    <a:pt x="72" y="524"/>
                  </a:lnTo>
                  <a:lnTo>
                    <a:pt x="75" y="523"/>
                  </a:lnTo>
                  <a:lnTo>
                    <a:pt x="76" y="522"/>
                  </a:lnTo>
                  <a:lnTo>
                    <a:pt x="77" y="522"/>
                  </a:lnTo>
                  <a:lnTo>
                    <a:pt x="79" y="522"/>
                  </a:lnTo>
                  <a:lnTo>
                    <a:pt x="81" y="521"/>
                  </a:lnTo>
                  <a:lnTo>
                    <a:pt x="82" y="521"/>
                  </a:lnTo>
                  <a:lnTo>
                    <a:pt x="85" y="520"/>
                  </a:lnTo>
                  <a:lnTo>
                    <a:pt x="86" y="520"/>
                  </a:lnTo>
                  <a:lnTo>
                    <a:pt x="88" y="520"/>
                  </a:lnTo>
                  <a:lnTo>
                    <a:pt x="90" y="520"/>
                  </a:lnTo>
                  <a:lnTo>
                    <a:pt x="93" y="519"/>
                  </a:lnTo>
                  <a:lnTo>
                    <a:pt x="94" y="519"/>
                  </a:lnTo>
                  <a:lnTo>
                    <a:pt x="96" y="518"/>
                  </a:lnTo>
                  <a:lnTo>
                    <a:pt x="97" y="518"/>
                  </a:lnTo>
                  <a:lnTo>
                    <a:pt x="99" y="518"/>
                  </a:lnTo>
                  <a:lnTo>
                    <a:pt x="102" y="518"/>
                  </a:lnTo>
                  <a:lnTo>
                    <a:pt x="104" y="517"/>
                  </a:lnTo>
                  <a:lnTo>
                    <a:pt x="105" y="517"/>
                  </a:lnTo>
                  <a:lnTo>
                    <a:pt x="107" y="517"/>
                  </a:lnTo>
                  <a:lnTo>
                    <a:pt x="110" y="517"/>
                  </a:lnTo>
                  <a:lnTo>
                    <a:pt x="113" y="516"/>
                  </a:lnTo>
                  <a:lnTo>
                    <a:pt x="115" y="516"/>
                  </a:lnTo>
                  <a:lnTo>
                    <a:pt x="117" y="516"/>
                  </a:lnTo>
                  <a:lnTo>
                    <a:pt x="120" y="516"/>
                  </a:lnTo>
                  <a:lnTo>
                    <a:pt x="121" y="516"/>
                  </a:lnTo>
                  <a:lnTo>
                    <a:pt x="123" y="515"/>
                  </a:lnTo>
                  <a:lnTo>
                    <a:pt x="125" y="515"/>
                  </a:lnTo>
                  <a:lnTo>
                    <a:pt x="128" y="515"/>
                  </a:lnTo>
                  <a:lnTo>
                    <a:pt x="129" y="515"/>
                  </a:lnTo>
                  <a:lnTo>
                    <a:pt x="131" y="515"/>
                  </a:lnTo>
                  <a:lnTo>
                    <a:pt x="133" y="514"/>
                  </a:lnTo>
                  <a:lnTo>
                    <a:pt x="136" y="514"/>
                  </a:lnTo>
                  <a:lnTo>
                    <a:pt x="138" y="514"/>
                  </a:lnTo>
                  <a:lnTo>
                    <a:pt x="140" y="514"/>
                  </a:lnTo>
                  <a:lnTo>
                    <a:pt x="141" y="514"/>
                  </a:lnTo>
                  <a:lnTo>
                    <a:pt x="143" y="514"/>
                  </a:lnTo>
                  <a:lnTo>
                    <a:pt x="146" y="514"/>
                  </a:lnTo>
                  <a:lnTo>
                    <a:pt x="148" y="513"/>
                  </a:lnTo>
                  <a:lnTo>
                    <a:pt x="149" y="513"/>
                  </a:lnTo>
                  <a:lnTo>
                    <a:pt x="151" y="513"/>
                  </a:lnTo>
                  <a:lnTo>
                    <a:pt x="154" y="513"/>
                  </a:lnTo>
                  <a:lnTo>
                    <a:pt x="156" y="511"/>
                  </a:lnTo>
                  <a:lnTo>
                    <a:pt x="158" y="511"/>
                  </a:lnTo>
                  <a:lnTo>
                    <a:pt x="159" y="511"/>
                  </a:lnTo>
                  <a:lnTo>
                    <a:pt x="162" y="511"/>
                  </a:lnTo>
                  <a:lnTo>
                    <a:pt x="163" y="510"/>
                  </a:lnTo>
                  <a:lnTo>
                    <a:pt x="165" y="510"/>
                  </a:lnTo>
                  <a:lnTo>
                    <a:pt x="167" y="510"/>
                  </a:lnTo>
                  <a:lnTo>
                    <a:pt x="168" y="509"/>
                  </a:lnTo>
                  <a:lnTo>
                    <a:pt x="171" y="509"/>
                  </a:lnTo>
                  <a:lnTo>
                    <a:pt x="173" y="509"/>
                  </a:lnTo>
                  <a:lnTo>
                    <a:pt x="176" y="507"/>
                  </a:lnTo>
                  <a:lnTo>
                    <a:pt x="177" y="507"/>
                  </a:lnTo>
                  <a:lnTo>
                    <a:pt x="180" y="507"/>
                  </a:lnTo>
                  <a:lnTo>
                    <a:pt x="181" y="506"/>
                  </a:lnTo>
                  <a:lnTo>
                    <a:pt x="183" y="505"/>
                  </a:lnTo>
                  <a:lnTo>
                    <a:pt x="184" y="505"/>
                  </a:lnTo>
                  <a:lnTo>
                    <a:pt x="186" y="504"/>
                  </a:lnTo>
                  <a:lnTo>
                    <a:pt x="188" y="504"/>
                  </a:lnTo>
                  <a:lnTo>
                    <a:pt x="190" y="503"/>
                  </a:lnTo>
                  <a:lnTo>
                    <a:pt x="191" y="502"/>
                  </a:lnTo>
                  <a:lnTo>
                    <a:pt x="192" y="502"/>
                  </a:lnTo>
                  <a:lnTo>
                    <a:pt x="194" y="501"/>
                  </a:lnTo>
                  <a:lnTo>
                    <a:pt x="195" y="501"/>
                  </a:lnTo>
                  <a:lnTo>
                    <a:pt x="197" y="500"/>
                  </a:lnTo>
                  <a:lnTo>
                    <a:pt x="199" y="499"/>
                  </a:lnTo>
                  <a:lnTo>
                    <a:pt x="200" y="499"/>
                  </a:lnTo>
                  <a:lnTo>
                    <a:pt x="201" y="498"/>
                  </a:lnTo>
                  <a:lnTo>
                    <a:pt x="203" y="496"/>
                  </a:lnTo>
                  <a:lnTo>
                    <a:pt x="204" y="496"/>
                  </a:lnTo>
                  <a:lnTo>
                    <a:pt x="206" y="495"/>
                  </a:lnTo>
                  <a:lnTo>
                    <a:pt x="207" y="495"/>
                  </a:lnTo>
                  <a:lnTo>
                    <a:pt x="208" y="494"/>
                  </a:lnTo>
                  <a:lnTo>
                    <a:pt x="210" y="494"/>
                  </a:lnTo>
                  <a:lnTo>
                    <a:pt x="211" y="493"/>
                  </a:lnTo>
                  <a:lnTo>
                    <a:pt x="212" y="493"/>
                  </a:lnTo>
                  <a:lnTo>
                    <a:pt x="214" y="492"/>
                  </a:lnTo>
                  <a:lnTo>
                    <a:pt x="215" y="492"/>
                  </a:lnTo>
                  <a:lnTo>
                    <a:pt x="217" y="492"/>
                  </a:lnTo>
                  <a:lnTo>
                    <a:pt x="218" y="491"/>
                  </a:lnTo>
                  <a:lnTo>
                    <a:pt x="219" y="491"/>
                  </a:lnTo>
                  <a:lnTo>
                    <a:pt x="220" y="491"/>
                  </a:lnTo>
                  <a:lnTo>
                    <a:pt x="221" y="490"/>
                  </a:lnTo>
                  <a:lnTo>
                    <a:pt x="223" y="490"/>
                  </a:lnTo>
                  <a:lnTo>
                    <a:pt x="224" y="490"/>
                  </a:lnTo>
                  <a:lnTo>
                    <a:pt x="225" y="490"/>
                  </a:lnTo>
                  <a:lnTo>
                    <a:pt x="226" y="490"/>
                  </a:lnTo>
                  <a:lnTo>
                    <a:pt x="227" y="490"/>
                  </a:lnTo>
                  <a:lnTo>
                    <a:pt x="228" y="490"/>
                  </a:lnTo>
                  <a:lnTo>
                    <a:pt x="229" y="490"/>
                  </a:lnTo>
                  <a:lnTo>
                    <a:pt x="230" y="490"/>
                  </a:lnTo>
                  <a:lnTo>
                    <a:pt x="232" y="490"/>
                  </a:lnTo>
                  <a:lnTo>
                    <a:pt x="233" y="490"/>
                  </a:lnTo>
                  <a:lnTo>
                    <a:pt x="233" y="485"/>
                  </a:lnTo>
                  <a:lnTo>
                    <a:pt x="233" y="482"/>
                  </a:lnTo>
                  <a:lnTo>
                    <a:pt x="233" y="479"/>
                  </a:lnTo>
                  <a:lnTo>
                    <a:pt x="233" y="476"/>
                  </a:lnTo>
                  <a:lnTo>
                    <a:pt x="233" y="473"/>
                  </a:lnTo>
                  <a:lnTo>
                    <a:pt x="233" y="471"/>
                  </a:lnTo>
                  <a:lnTo>
                    <a:pt x="233" y="469"/>
                  </a:lnTo>
                  <a:lnTo>
                    <a:pt x="233" y="465"/>
                  </a:lnTo>
                  <a:lnTo>
                    <a:pt x="233" y="463"/>
                  </a:lnTo>
                  <a:lnTo>
                    <a:pt x="233" y="461"/>
                  </a:lnTo>
                  <a:lnTo>
                    <a:pt x="233" y="458"/>
                  </a:lnTo>
                  <a:lnTo>
                    <a:pt x="233" y="456"/>
                  </a:lnTo>
                  <a:lnTo>
                    <a:pt x="233" y="454"/>
                  </a:lnTo>
                  <a:lnTo>
                    <a:pt x="234" y="452"/>
                  </a:lnTo>
                  <a:lnTo>
                    <a:pt x="234" y="449"/>
                  </a:lnTo>
                  <a:lnTo>
                    <a:pt x="234" y="447"/>
                  </a:lnTo>
                  <a:lnTo>
                    <a:pt x="234" y="445"/>
                  </a:lnTo>
                  <a:lnTo>
                    <a:pt x="234" y="443"/>
                  </a:lnTo>
                  <a:lnTo>
                    <a:pt x="235" y="442"/>
                  </a:lnTo>
                  <a:lnTo>
                    <a:pt x="235" y="440"/>
                  </a:lnTo>
                  <a:lnTo>
                    <a:pt x="235" y="438"/>
                  </a:lnTo>
                  <a:lnTo>
                    <a:pt x="235" y="437"/>
                  </a:lnTo>
                  <a:lnTo>
                    <a:pt x="235" y="434"/>
                  </a:lnTo>
                  <a:lnTo>
                    <a:pt x="235" y="432"/>
                  </a:lnTo>
                  <a:lnTo>
                    <a:pt x="235" y="431"/>
                  </a:lnTo>
                  <a:lnTo>
                    <a:pt x="236" y="430"/>
                  </a:lnTo>
                  <a:lnTo>
                    <a:pt x="236" y="428"/>
                  </a:lnTo>
                  <a:lnTo>
                    <a:pt x="236" y="427"/>
                  </a:lnTo>
                  <a:lnTo>
                    <a:pt x="237" y="426"/>
                  </a:lnTo>
                  <a:lnTo>
                    <a:pt x="237" y="424"/>
                  </a:lnTo>
                  <a:lnTo>
                    <a:pt x="238" y="421"/>
                  </a:lnTo>
                  <a:lnTo>
                    <a:pt x="238" y="419"/>
                  </a:lnTo>
                  <a:lnTo>
                    <a:pt x="239" y="418"/>
                  </a:lnTo>
                  <a:lnTo>
                    <a:pt x="239" y="417"/>
                  </a:lnTo>
                  <a:lnTo>
                    <a:pt x="239" y="416"/>
                  </a:lnTo>
                  <a:lnTo>
                    <a:pt x="241" y="415"/>
                  </a:lnTo>
                  <a:lnTo>
                    <a:pt x="242" y="414"/>
                  </a:lnTo>
                  <a:lnTo>
                    <a:pt x="242" y="413"/>
                  </a:lnTo>
                  <a:lnTo>
                    <a:pt x="242" y="412"/>
                  </a:lnTo>
                  <a:lnTo>
                    <a:pt x="243" y="411"/>
                  </a:lnTo>
                  <a:lnTo>
                    <a:pt x="244" y="410"/>
                  </a:lnTo>
                  <a:lnTo>
                    <a:pt x="244" y="409"/>
                  </a:lnTo>
                  <a:lnTo>
                    <a:pt x="245" y="408"/>
                  </a:lnTo>
                  <a:lnTo>
                    <a:pt x="245" y="407"/>
                  </a:lnTo>
                  <a:lnTo>
                    <a:pt x="246" y="406"/>
                  </a:lnTo>
                  <a:lnTo>
                    <a:pt x="247" y="404"/>
                  </a:lnTo>
                  <a:lnTo>
                    <a:pt x="247" y="403"/>
                  </a:lnTo>
                  <a:lnTo>
                    <a:pt x="249" y="402"/>
                  </a:lnTo>
                  <a:lnTo>
                    <a:pt x="250" y="401"/>
                  </a:lnTo>
                  <a:lnTo>
                    <a:pt x="251" y="400"/>
                  </a:lnTo>
                  <a:lnTo>
                    <a:pt x="251" y="399"/>
                  </a:lnTo>
                  <a:lnTo>
                    <a:pt x="252" y="398"/>
                  </a:lnTo>
                  <a:lnTo>
                    <a:pt x="253" y="397"/>
                  </a:lnTo>
                  <a:lnTo>
                    <a:pt x="253" y="396"/>
                  </a:lnTo>
                  <a:lnTo>
                    <a:pt x="254" y="395"/>
                  </a:lnTo>
                  <a:lnTo>
                    <a:pt x="255" y="394"/>
                  </a:lnTo>
                  <a:lnTo>
                    <a:pt x="256" y="394"/>
                  </a:lnTo>
                  <a:lnTo>
                    <a:pt x="258" y="392"/>
                  </a:lnTo>
                  <a:lnTo>
                    <a:pt x="259" y="392"/>
                  </a:lnTo>
                  <a:lnTo>
                    <a:pt x="260" y="391"/>
                  </a:lnTo>
                  <a:lnTo>
                    <a:pt x="261" y="389"/>
                  </a:lnTo>
                  <a:lnTo>
                    <a:pt x="262" y="387"/>
                  </a:lnTo>
                  <a:lnTo>
                    <a:pt x="264" y="386"/>
                  </a:lnTo>
                  <a:lnTo>
                    <a:pt x="264" y="385"/>
                  </a:lnTo>
                  <a:lnTo>
                    <a:pt x="267" y="384"/>
                  </a:lnTo>
                  <a:lnTo>
                    <a:pt x="267" y="383"/>
                  </a:lnTo>
                  <a:lnTo>
                    <a:pt x="269" y="382"/>
                  </a:lnTo>
                  <a:lnTo>
                    <a:pt x="270" y="381"/>
                  </a:lnTo>
                  <a:lnTo>
                    <a:pt x="271" y="380"/>
                  </a:lnTo>
                  <a:lnTo>
                    <a:pt x="272" y="379"/>
                  </a:lnTo>
                  <a:lnTo>
                    <a:pt x="273" y="378"/>
                  </a:lnTo>
                  <a:lnTo>
                    <a:pt x="275" y="377"/>
                  </a:lnTo>
                  <a:lnTo>
                    <a:pt x="276" y="377"/>
                  </a:lnTo>
                  <a:lnTo>
                    <a:pt x="277" y="375"/>
                  </a:lnTo>
                  <a:lnTo>
                    <a:pt x="278" y="375"/>
                  </a:lnTo>
                  <a:lnTo>
                    <a:pt x="280" y="372"/>
                  </a:lnTo>
                  <a:lnTo>
                    <a:pt x="281" y="372"/>
                  </a:lnTo>
                  <a:lnTo>
                    <a:pt x="282" y="370"/>
                  </a:lnTo>
                  <a:lnTo>
                    <a:pt x="284" y="369"/>
                  </a:lnTo>
                  <a:lnTo>
                    <a:pt x="285" y="368"/>
                  </a:lnTo>
                  <a:lnTo>
                    <a:pt x="286" y="367"/>
                  </a:lnTo>
                  <a:lnTo>
                    <a:pt x="287" y="366"/>
                  </a:lnTo>
                  <a:lnTo>
                    <a:pt x="289" y="365"/>
                  </a:lnTo>
                  <a:lnTo>
                    <a:pt x="290" y="364"/>
                  </a:lnTo>
                  <a:lnTo>
                    <a:pt x="291" y="362"/>
                  </a:lnTo>
                  <a:lnTo>
                    <a:pt x="293" y="362"/>
                  </a:lnTo>
                  <a:lnTo>
                    <a:pt x="294" y="360"/>
                  </a:lnTo>
                  <a:lnTo>
                    <a:pt x="295" y="358"/>
                  </a:lnTo>
                  <a:lnTo>
                    <a:pt x="296" y="357"/>
                  </a:lnTo>
                  <a:lnTo>
                    <a:pt x="298" y="355"/>
                  </a:lnTo>
                  <a:lnTo>
                    <a:pt x="299" y="354"/>
                  </a:lnTo>
                  <a:lnTo>
                    <a:pt x="300" y="353"/>
                  </a:lnTo>
                  <a:lnTo>
                    <a:pt x="303" y="350"/>
                  </a:lnTo>
                  <a:lnTo>
                    <a:pt x="304" y="349"/>
                  </a:lnTo>
                  <a:lnTo>
                    <a:pt x="305" y="347"/>
                  </a:lnTo>
                  <a:lnTo>
                    <a:pt x="306" y="345"/>
                  </a:lnTo>
                  <a:lnTo>
                    <a:pt x="307" y="343"/>
                  </a:lnTo>
                  <a:lnTo>
                    <a:pt x="308" y="342"/>
                  </a:lnTo>
                  <a:lnTo>
                    <a:pt x="310" y="340"/>
                  </a:lnTo>
                  <a:lnTo>
                    <a:pt x="312" y="338"/>
                  </a:lnTo>
                  <a:lnTo>
                    <a:pt x="312" y="337"/>
                  </a:lnTo>
                  <a:lnTo>
                    <a:pt x="314" y="335"/>
                  </a:lnTo>
                  <a:lnTo>
                    <a:pt x="314" y="334"/>
                  </a:lnTo>
                  <a:lnTo>
                    <a:pt x="316" y="332"/>
                  </a:lnTo>
                  <a:lnTo>
                    <a:pt x="316" y="330"/>
                  </a:lnTo>
                  <a:lnTo>
                    <a:pt x="319" y="328"/>
                  </a:lnTo>
                  <a:lnTo>
                    <a:pt x="319" y="326"/>
                  </a:lnTo>
                  <a:lnTo>
                    <a:pt x="321" y="325"/>
                  </a:lnTo>
                  <a:lnTo>
                    <a:pt x="321" y="323"/>
                  </a:lnTo>
                  <a:lnTo>
                    <a:pt x="322" y="321"/>
                  </a:lnTo>
                  <a:lnTo>
                    <a:pt x="323" y="319"/>
                  </a:lnTo>
                  <a:lnTo>
                    <a:pt x="324" y="318"/>
                  </a:lnTo>
                  <a:lnTo>
                    <a:pt x="325" y="316"/>
                  </a:lnTo>
                  <a:lnTo>
                    <a:pt x="326" y="315"/>
                  </a:lnTo>
                  <a:lnTo>
                    <a:pt x="328" y="312"/>
                  </a:lnTo>
                  <a:lnTo>
                    <a:pt x="329" y="310"/>
                  </a:lnTo>
                  <a:lnTo>
                    <a:pt x="330" y="308"/>
                  </a:lnTo>
                  <a:lnTo>
                    <a:pt x="330" y="307"/>
                  </a:lnTo>
                  <a:lnTo>
                    <a:pt x="331" y="305"/>
                  </a:lnTo>
                  <a:lnTo>
                    <a:pt x="332" y="304"/>
                  </a:lnTo>
                  <a:lnTo>
                    <a:pt x="333" y="302"/>
                  </a:lnTo>
                  <a:lnTo>
                    <a:pt x="334" y="300"/>
                  </a:lnTo>
                  <a:lnTo>
                    <a:pt x="336" y="299"/>
                  </a:lnTo>
                  <a:lnTo>
                    <a:pt x="337" y="295"/>
                  </a:lnTo>
                  <a:lnTo>
                    <a:pt x="338" y="293"/>
                  </a:lnTo>
                  <a:lnTo>
                    <a:pt x="339" y="291"/>
                  </a:lnTo>
                  <a:lnTo>
                    <a:pt x="339" y="290"/>
                  </a:lnTo>
                  <a:lnTo>
                    <a:pt x="340" y="288"/>
                  </a:lnTo>
                  <a:lnTo>
                    <a:pt x="341" y="287"/>
                  </a:lnTo>
                  <a:lnTo>
                    <a:pt x="342" y="285"/>
                  </a:lnTo>
                  <a:lnTo>
                    <a:pt x="342" y="284"/>
                  </a:lnTo>
                  <a:lnTo>
                    <a:pt x="343" y="281"/>
                  </a:lnTo>
                  <a:lnTo>
                    <a:pt x="345" y="280"/>
                  </a:lnTo>
                  <a:lnTo>
                    <a:pt x="345" y="278"/>
                  </a:lnTo>
                  <a:lnTo>
                    <a:pt x="346" y="277"/>
                  </a:lnTo>
                  <a:lnTo>
                    <a:pt x="347" y="276"/>
                  </a:lnTo>
                  <a:lnTo>
                    <a:pt x="347" y="274"/>
                  </a:lnTo>
                  <a:lnTo>
                    <a:pt x="348" y="273"/>
                  </a:lnTo>
                  <a:lnTo>
                    <a:pt x="349" y="271"/>
                  </a:lnTo>
                  <a:lnTo>
                    <a:pt x="349" y="270"/>
                  </a:lnTo>
                  <a:lnTo>
                    <a:pt x="350" y="268"/>
                  </a:lnTo>
                  <a:lnTo>
                    <a:pt x="350" y="266"/>
                  </a:lnTo>
                  <a:lnTo>
                    <a:pt x="351" y="265"/>
                  </a:lnTo>
                  <a:lnTo>
                    <a:pt x="352" y="263"/>
                  </a:lnTo>
                  <a:lnTo>
                    <a:pt x="352" y="262"/>
                  </a:lnTo>
                  <a:lnTo>
                    <a:pt x="354" y="261"/>
                  </a:lnTo>
                  <a:lnTo>
                    <a:pt x="354" y="259"/>
                  </a:lnTo>
                  <a:lnTo>
                    <a:pt x="355" y="258"/>
                  </a:lnTo>
                  <a:lnTo>
                    <a:pt x="355" y="256"/>
                  </a:lnTo>
                  <a:lnTo>
                    <a:pt x="356" y="255"/>
                  </a:lnTo>
                  <a:lnTo>
                    <a:pt x="357" y="254"/>
                  </a:lnTo>
                  <a:lnTo>
                    <a:pt x="357" y="251"/>
                  </a:lnTo>
                  <a:lnTo>
                    <a:pt x="357" y="250"/>
                  </a:lnTo>
                  <a:lnTo>
                    <a:pt x="358" y="249"/>
                  </a:lnTo>
                  <a:lnTo>
                    <a:pt x="359" y="246"/>
                  </a:lnTo>
                  <a:lnTo>
                    <a:pt x="359" y="244"/>
                  </a:lnTo>
                  <a:lnTo>
                    <a:pt x="360" y="243"/>
                  </a:lnTo>
                  <a:lnTo>
                    <a:pt x="360" y="242"/>
                  </a:lnTo>
                  <a:lnTo>
                    <a:pt x="361" y="240"/>
                  </a:lnTo>
                  <a:lnTo>
                    <a:pt x="361" y="239"/>
                  </a:lnTo>
                  <a:lnTo>
                    <a:pt x="361" y="238"/>
                  </a:lnTo>
                  <a:lnTo>
                    <a:pt x="363" y="235"/>
                  </a:lnTo>
                  <a:lnTo>
                    <a:pt x="363" y="234"/>
                  </a:lnTo>
                  <a:lnTo>
                    <a:pt x="364" y="233"/>
                  </a:lnTo>
                  <a:lnTo>
                    <a:pt x="364" y="231"/>
                  </a:lnTo>
                  <a:lnTo>
                    <a:pt x="364" y="230"/>
                  </a:lnTo>
                  <a:lnTo>
                    <a:pt x="365" y="228"/>
                  </a:lnTo>
                  <a:lnTo>
                    <a:pt x="365" y="227"/>
                  </a:lnTo>
                  <a:lnTo>
                    <a:pt x="366" y="226"/>
                  </a:lnTo>
                  <a:lnTo>
                    <a:pt x="366" y="224"/>
                  </a:lnTo>
                  <a:lnTo>
                    <a:pt x="366" y="223"/>
                  </a:lnTo>
                  <a:lnTo>
                    <a:pt x="367" y="220"/>
                  </a:lnTo>
                  <a:lnTo>
                    <a:pt x="367" y="219"/>
                  </a:lnTo>
                  <a:lnTo>
                    <a:pt x="367" y="218"/>
                  </a:lnTo>
                  <a:lnTo>
                    <a:pt x="368" y="216"/>
                  </a:lnTo>
                  <a:lnTo>
                    <a:pt x="368" y="215"/>
                  </a:lnTo>
                  <a:lnTo>
                    <a:pt x="368" y="214"/>
                  </a:lnTo>
                  <a:lnTo>
                    <a:pt x="369" y="212"/>
                  </a:lnTo>
                  <a:lnTo>
                    <a:pt x="369" y="211"/>
                  </a:lnTo>
                  <a:lnTo>
                    <a:pt x="369" y="210"/>
                  </a:lnTo>
                  <a:lnTo>
                    <a:pt x="371" y="208"/>
                  </a:lnTo>
                  <a:lnTo>
                    <a:pt x="371" y="207"/>
                  </a:lnTo>
                  <a:lnTo>
                    <a:pt x="371" y="204"/>
                  </a:lnTo>
                  <a:lnTo>
                    <a:pt x="372" y="203"/>
                  </a:lnTo>
                  <a:lnTo>
                    <a:pt x="372" y="202"/>
                  </a:lnTo>
                  <a:lnTo>
                    <a:pt x="372" y="200"/>
                  </a:lnTo>
                  <a:lnTo>
                    <a:pt x="373" y="199"/>
                  </a:lnTo>
                  <a:lnTo>
                    <a:pt x="373" y="198"/>
                  </a:lnTo>
                  <a:lnTo>
                    <a:pt x="373" y="197"/>
                  </a:lnTo>
                  <a:lnTo>
                    <a:pt x="373" y="196"/>
                  </a:lnTo>
                  <a:lnTo>
                    <a:pt x="373" y="195"/>
                  </a:lnTo>
                  <a:lnTo>
                    <a:pt x="374" y="195"/>
                  </a:lnTo>
                  <a:lnTo>
                    <a:pt x="374" y="194"/>
                  </a:lnTo>
                  <a:lnTo>
                    <a:pt x="374" y="193"/>
                  </a:lnTo>
                  <a:lnTo>
                    <a:pt x="374" y="192"/>
                  </a:lnTo>
                  <a:lnTo>
                    <a:pt x="374" y="190"/>
                  </a:lnTo>
                  <a:lnTo>
                    <a:pt x="375" y="190"/>
                  </a:lnTo>
                  <a:lnTo>
                    <a:pt x="375" y="189"/>
                  </a:lnTo>
                  <a:lnTo>
                    <a:pt x="375" y="188"/>
                  </a:lnTo>
                  <a:lnTo>
                    <a:pt x="375" y="187"/>
                  </a:lnTo>
                  <a:lnTo>
                    <a:pt x="375" y="186"/>
                  </a:lnTo>
                  <a:lnTo>
                    <a:pt x="376" y="185"/>
                  </a:lnTo>
                  <a:lnTo>
                    <a:pt x="376" y="184"/>
                  </a:lnTo>
                  <a:lnTo>
                    <a:pt x="376" y="183"/>
                  </a:lnTo>
                  <a:lnTo>
                    <a:pt x="376" y="182"/>
                  </a:lnTo>
                  <a:lnTo>
                    <a:pt x="377" y="181"/>
                  </a:lnTo>
                  <a:lnTo>
                    <a:pt x="377" y="180"/>
                  </a:lnTo>
                  <a:lnTo>
                    <a:pt x="377" y="179"/>
                  </a:lnTo>
                  <a:lnTo>
                    <a:pt x="377" y="178"/>
                  </a:lnTo>
                  <a:lnTo>
                    <a:pt x="377" y="177"/>
                  </a:lnTo>
                  <a:lnTo>
                    <a:pt x="377" y="175"/>
                  </a:lnTo>
                  <a:lnTo>
                    <a:pt x="378" y="175"/>
                  </a:lnTo>
                  <a:lnTo>
                    <a:pt x="378" y="173"/>
                  </a:lnTo>
                  <a:lnTo>
                    <a:pt x="378" y="172"/>
                  </a:lnTo>
                  <a:lnTo>
                    <a:pt x="378" y="171"/>
                  </a:lnTo>
                  <a:lnTo>
                    <a:pt x="378" y="170"/>
                  </a:lnTo>
                  <a:lnTo>
                    <a:pt x="380" y="169"/>
                  </a:lnTo>
                  <a:lnTo>
                    <a:pt x="380" y="168"/>
                  </a:lnTo>
                  <a:lnTo>
                    <a:pt x="380" y="167"/>
                  </a:lnTo>
                  <a:lnTo>
                    <a:pt x="380" y="166"/>
                  </a:lnTo>
                  <a:lnTo>
                    <a:pt x="380" y="165"/>
                  </a:lnTo>
                  <a:lnTo>
                    <a:pt x="380" y="164"/>
                  </a:lnTo>
                  <a:lnTo>
                    <a:pt x="380" y="163"/>
                  </a:lnTo>
                  <a:lnTo>
                    <a:pt x="380" y="162"/>
                  </a:lnTo>
                  <a:lnTo>
                    <a:pt x="381" y="161"/>
                  </a:lnTo>
                  <a:lnTo>
                    <a:pt x="381" y="159"/>
                  </a:lnTo>
                  <a:lnTo>
                    <a:pt x="381" y="158"/>
                  </a:lnTo>
                  <a:lnTo>
                    <a:pt x="381" y="155"/>
                  </a:lnTo>
                  <a:lnTo>
                    <a:pt x="382" y="154"/>
                  </a:lnTo>
                  <a:lnTo>
                    <a:pt x="382" y="153"/>
                  </a:lnTo>
                  <a:lnTo>
                    <a:pt x="382" y="152"/>
                  </a:lnTo>
                  <a:lnTo>
                    <a:pt x="382" y="151"/>
                  </a:lnTo>
                  <a:lnTo>
                    <a:pt x="382" y="150"/>
                  </a:lnTo>
                  <a:lnTo>
                    <a:pt x="382" y="149"/>
                  </a:lnTo>
                  <a:lnTo>
                    <a:pt x="382" y="148"/>
                  </a:lnTo>
                  <a:lnTo>
                    <a:pt x="382" y="147"/>
                  </a:lnTo>
                  <a:lnTo>
                    <a:pt x="383" y="146"/>
                  </a:lnTo>
                  <a:lnTo>
                    <a:pt x="383" y="144"/>
                  </a:lnTo>
                  <a:lnTo>
                    <a:pt x="383" y="143"/>
                  </a:lnTo>
                  <a:lnTo>
                    <a:pt x="383" y="142"/>
                  </a:lnTo>
                  <a:lnTo>
                    <a:pt x="383" y="141"/>
                  </a:lnTo>
                  <a:lnTo>
                    <a:pt x="384" y="140"/>
                  </a:lnTo>
                  <a:lnTo>
                    <a:pt x="384" y="139"/>
                  </a:lnTo>
                  <a:lnTo>
                    <a:pt x="384" y="138"/>
                  </a:lnTo>
                  <a:lnTo>
                    <a:pt x="384" y="137"/>
                  </a:lnTo>
                  <a:lnTo>
                    <a:pt x="384" y="136"/>
                  </a:lnTo>
                  <a:lnTo>
                    <a:pt x="385" y="135"/>
                  </a:lnTo>
                  <a:lnTo>
                    <a:pt x="385" y="134"/>
                  </a:lnTo>
                  <a:lnTo>
                    <a:pt x="386" y="133"/>
                  </a:lnTo>
                  <a:lnTo>
                    <a:pt x="386" y="132"/>
                  </a:lnTo>
                  <a:lnTo>
                    <a:pt x="386" y="131"/>
                  </a:lnTo>
                  <a:lnTo>
                    <a:pt x="387" y="131"/>
                  </a:lnTo>
                  <a:lnTo>
                    <a:pt x="389" y="129"/>
                  </a:lnTo>
                  <a:lnTo>
                    <a:pt x="390" y="128"/>
                  </a:lnTo>
                  <a:lnTo>
                    <a:pt x="391" y="128"/>
                  </a:lnTo>
                  <a:lnTo>
                    <a:pt x="391" y="127"/>
                  </a:lnTo>
                  <a:lnTo>
                    <a:pt x="392" y="127"/>
                  </a:lnTo>
                  <a:lnTo>
                    <a:pt x="393" y="126"/>
                  </a:lnTo>
                  <a:lnTo>
                    <a:pt x="394" y="126"/>
                  </a:lnTo>
                  <a:lnTo>
                    <a:pt x="395" y="126"/>
                  </a:lnTo>
                  <a:lnTo>
                    <a:pt x="397" y="125"/>
                  </a:lnTo>
                  <a:lnTo>
                    <a:pt x="398" y="125"/>
                  </a:lnTo>
                  <a:lnTo>
                    <a:pt x="399" y="125"/>
                  </a:lnTo>
                  <a:lnTo>
                    <a:pt x="400" y="124"/>
                  </a:lnTo>
                  <a:lnTo>
                    <a:pt x="401" y="124"/>
                  </a:lnTo>
                  <a:lnTo>
                    <a:pt x="402" y="124"/>
                  </a:lnTo>
                  <a:lnTo>
                    <a:pt x="403" y="124"/>
                  </a:lnTo>
                  <a:lnTo>
                    <a:pt x="404" y="123"/>
                  </a:lnTo>
                  <a:lnTo>
                    <a:pt x="406" y="123"/>
                  </a:lnTo>
                  <a:lnTo>
                    <a:pt x="407" y="123"/>
                  </a:lnTo>
                  <a:lnTo>
                    <a:pt x="407" y="122"/>
                  </a:lnTo>
                  <a:lnTo>
                    <a:pt x="408" y="122"/>
                  </a:lnTo>
                  <a:lnTo>
                    <a:pt x="409" y="122"/>
                  </a:lnTo>
                  <a:lnTo>
                    <a:pt x="410" y="122"/>
                  </a:lnTo>
                  <a:lnTo>
                    <a:pt x="411" y="121"/>
                  </a:lnTo>
                  <a:lnTo>
                    <a:pt x="412" y="121"/>
                  </a:lnTo>
                  <a:lnTo>
                    <a:pt x="413" y="120"/>
                  </a:lnTo>
                  <a:lnTo>
                    <a:pt x="415" y="120"/>
                  </a:lnTo>
                  <a:lnTo>
                    <a:pt x="416" y="120"/>
                  </a:lnTo>
                  <a:lnTo>
                    <a:pt x="417" y="118"/>
                  </a:lnTo>
                  <a:lnTo>
                    <a:pt x="418" y="118"/>
                  </a:lnTo>
                  <a:lnTo>
                    <a:pt x="419" y="117"/>
                  </a:lnTo>
                  <a:lnTo>
                    <a:pt x="420" y="117"/>
                  </a:lnTo>
                  <a:lnTo>
                    <a:pt x="420" y="116"/>
                  </a:lnTo>
                  <a:lnTo>
                    <a:pt x="421" y="114"/>
                  </a:lnTo>
                  <a:lnTo>
                    <a:pt x="422" y="114"/>
                  </a:lnTo>
                  <a:lnTo>
                    <a:pt x="422" y="113"/>
                  </a:lnTo>
                  <a:lnTo>
                    <a:pt x="424" y="112"/>
                  </a:lnTo>
                  <a:lnTo>
                    <a:pt x="425" y="111"/>
                  </a:lnTo>
                  <a:lnTo>
                    <a:pt x="426" y="111"/>
                  </a:lnTo>
                  <a:lnTo>
                    <a:pt x="427" y="110"/>
                  </a:lnTo>
                  <a:lnTo>
                    <a:pt x="427" y="109"/>
                  </a:lnTo>
                  <a:lnTo>
                    <a:pt x="428" y="108"/>
                  </a:lnTo>
                  <a:lnTo>
                    <a:pt x="429" y="107"/>
                  </a:lnTo>
                  <a:lnTo>
                    <a:pt x="430" y="106"/>
                  </a:lnTo>
                  <a:lnTo>
                    <a:pt x="432" y="105"/>
                  </a:lnTo>
                  <a:lnTo>
                    <a:pt x="432" y="104"/>
                  </a:lnTo>
                  <a:lnTo>
                    <a:pt x="433" y="103"/>
                  </a:lnTo>
                  <a:lnTo>
                    <a:pt x="434" y="102"/>
                  </a:lnTo>
                  <a:lnTo>
                    <a:pt x="435" y="101"/>
                  </a:lnTo>
                  <a:lnTo>
                    <a:pt x="435" y="100"/>
                  </a:lnTo>
                  <a:lnTo>
                    <a:pt x="436" y="98"/>
                  </a:lnTo>
                  <a:lnTo>
                    <a:pt x="437" y="97"/>
                  </a:lnTo>
                  <a:lnTo>
                    <a:pt x="438" y="96"/>
                  </a:lnTo>
                  <a:lnTo>
                    <a:pt x="438" y="95"/>
                  </a:lnTo>
                  <a:lnTo>
                    <a:pt x="439" y="94"/>
                  </a:lnTo>
                  <a:lnTo>
                    <a:pt x="441" y="93"/>
                  </a:lnTo>
                  <a:lnTo>
                    <a:pt x="441" y="92"/>
                  </a:lnTo>
                  <a:lnTo>
                    <a:pt x="443" y="91"/>
                  </a:lnTo>
                  <a:lnTo>
                    <a:pt x="444" y="89"/>
                  </a:lnTo>
                  <a:lnTo>
                    <a:pt x="444" y="88"/>
                  </a:lnTo>
                  <a:lnTo>
                    <a:pt x="445" y="87"/>
                  </a:lnTo>
                  <a:lnTo>
                    <a:pt x="446" y="86"/>
                  </a:lnTo>
                  <a:lnTo>
                    <a:pt x="446" y="85"/>
                  </a:lnTo>
                  <a:lnTo>
                    <a:pt x="447" y="83"/>
                  </a:lnTo>
                  <a:lnTo>
                    <a:pt x="448" y="82"/>
                  </a:lnTo>
                  <a:lnTo>
                    <a:pt x="448" y="81"/>
                  </a:lnTo>
                  <a:lnTo>
                    <a:pt x="450" y="80"/>
                  </a:lnTo>
                  <a:lnTo>
                    <a:pt x="450" y="79"/>
                  </a:lnTo>
                  <a:lnTo>
                    <a:pt x="451" y="78"/>
                  </a:lnTo>
                  <a:lnTo>
                    <a:pt x="452" y="77"/>
                  </a:lnTo>
                  <a:lnTo>
                    <a:pt x="452" y="75"/>
                  </a:lnTo>
                  <a:lnTo>
                    <a:pt x="453" y="75"/>
                  </a:lnTo>
                  <a:lnTo>
                    <a:pt x="453" y="74"/>
                  </a:lnTo>
                  <a:lnTo>
                    <a:pt x="453" y="73"/>
                  </a:lnTo>
                  <a:lnTo>
                    <a:pt x="453" y="72"/>
                  </a:lnTo>
                  <a:lnTo>
                    <a:pt x="453" y="71"/>
                  </a:lnTo>
                  <a:lnTo>
                    <a:pt x="453" y="70"/>
                  </a:lnTo>
                  <a:lnTo>
                    <a:pt x="452" y="68"/>
                  </a:lnTo>
                  <a:lnTo>
                    <a:pt x="452" y="67"/>
                  </a:lnTo>
                  <a:lnTo>
                    <a:pt x="452" y="66"/>
                  </a:lnTo>
                  <a:lnTo>
                    <a:pt x="451" y="66"/>
                  </a:lnTo>
                  <a:lnTo>
                    <a:pt x="450" y="65"/>
                  </a:lnTo>
                  <a:lnTo>
                    <a:pt x="448" y="64"/>
                  </a:lnTo>
                  <a:lnTo>
                    <a:pt x="447" y="64"/>
                  </a:lnTo>
                  <a:lnTo>
                    <a:pt x="445" y="64"/>
                  </a:lnTo>
                  <a:lnTo>
                    <a:pt x="444" y="63"/>
                  </a:lnTo>
                  <a:lnTo>
                    <a:pt x="443" y="63"/>
                  </a:lnTo>
                  <a:lnTo>
                    <a:pt x="441" y="62"/>
                  </a:lnTo>
                  <a:lnTo>
                    <a:pt x="439" y="62"/>
                  </a:lnTo>
                  <a:lnTo>
                    <a:pt x="438" y="62"/>
                  </a:lnTo>
                  <a:lnTo>
                    <a:pt x="437" y="62"/>
                  </a:lnTo>
                  <a:lnTo>
                    <a:pt x="436" y="62"/>
                  </a:lnTo>
                  <a:lnTo>
                    <a:pt x="435" y="62"/>
                  </a:lnTo>
                  <a:lnTo>
                    <a:pt x="434" y="62"/>
                  </a:lnTo>
                  <a:lnTo>
                    <a:pt x="433" y="62"/>
                  </a:lnTo>
                  <a:lnTo>
                    <a:pt x="432" y="62"/>
                  </a:lnTo>
                  <a:lnTo>
                    <a:pt x="430" y="62"/>
                  </a:lnTo>
                  <a:lnTo>
                    <a:pt x="429" y="62"/>
                  </a:lnTo>
                  <a:lnTo>
                    <a:pt x="428" y="62"/>
                  </a:lnTo>
                  <a:lnTo>
                    <a:pt x="427" y="62"/>
                  </a:lnTo>
                  <a:lnTo>
                    <a:pt x="426" y="62"/>
                  </a:lnTo>
                  <a:lnTo>
                    <a:pt x="425" y="62"/>
                  </a:lnTo>
                  <a:lnTo>
                    <a:pt x="424" y="62"/>
                  </a:lnTo>
                  <a:lnTo>
                    <a:pt x="422" y="62"/>
                  </a:lnTo>
                  <a:lnTo>
                    <a:pt x="421" y="62"/>
                  </a:lnTo>
                  <a:lnTo>
                    <a:pt x="420" y="62"/>
                  </a:lnTo>
                  <a:lnTo>
                    <a:pt x="419" y="62"/>
                  </a:lnTo>
                  <a:lnTo>
                    <a:pt x="418" y="62"/>
                  </a:lnTo>
                  <a:lnTo>
                    <a:pt x="417" y="62"/>
                  </a:lnTo>
                  <a:lnTo>
                    <a:pt x="416" y="62"/>
                  </a:lnTo>
                  <a:lnTo>
                    <a:pt x="415" y="62"/>
                  </a:lnTo>
                  <a:lnTo>
                    <a:pt x="413" y="62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18" name="Freeform 18"/>
            <p:cNvSpPr>
              <a:spLocks/>
            </p:cNvSpPr>
            <p:nvPr/>
          </p:nvSpPr>
          <p:spPr bwMode="auto">
            <a:xfrm>
              <a:off x="2672" y="3469"/>
              <a:ext cx="324" cy="432"/>
            </a:xfrm>
            <a:custGeom>
              <a:avLst/>
              <a:gdLst/>
              <a:ahLst/>
              <a:cxnLst>
                <a:cxn ang="0">
                  <a:pos x="297" y="411"/>
                </a:cxn>
                <a:cxn ang="0">
                  <a:pos x="274" y="406"/>
                </a:cxn>
                <a:cxn ang="0">
                  <a:pos x="254" y="413"/>
                </a:cxn>
                <a:cxn ang="0">
                  <a:pos x="238" y="432"/>
                </a:cxn>
                <a:cxn ang="0">
                  <a:pos x="232" y="453"/>
                </a:cxn>
                <a:cxn ang="0">
                  <a:pos x="219" y="474"/>
                </a:cxn>
                <a:cxn ang="0">
                  <a:pos x="198" y="496"/>
                </a:cxn>
                <a:cxn ang="0">
                  <a:pos x="174" y="512"/>
                </a:cxn>
                <a:cxn ang="0">
                  <a:pos x="155" y="517"/>
                </a:cxn>
                <a:cxn ang="0">
                  <a:pos x="141" y="520"/>
                </a:cxn>
                <a:cxn ang="0">
                  <a:pos x="114" y="492"/>
                </a:cxn>
                <a:cxn ang="0">
                  <a:pos x="88" y="483"/>
                </a:cxn>
                <a:cxn ang="0">
                  <a:pos x="61" y="475"/>
                </a:cxn>
                <a:cxn ang="0">
                  <a:pos x="42" y="464"/>
                </a:cxn>
                <a:cxn ang="0">
                  <a:pos x="25" y="448"/>
                </a:cxn>
                <a:cxn ang="0">
                  <a:pos x="9" y="437"/>
                </a:cxn>
                <a:cxn ang="0">
                  <a:pos x="13" y="407"/>
                </a:cxn>
                <a:cxn ang="0">
                  <a:pos x="44" y="376"/>
                </a:cxn>
                <a:cxn ang="0">
                  <a:pos x="66" y="352"/>
                </a:cxn>
                <a:cxn ang="0">
                  <a:pos x="79" y="326"/>
                </a:cxn>
                <a:cxn ang="0">
                  <a:pos x="82" y="299"/>
                </a:cxn>
                <a:cxn ang="0">
                  <a:pos x="79" y="275"/>
                </a:cxn>
                <a:cxn ang="0">
                  <a:pos x="66" y="254"/>
                </a:cxn>
                <a:cxn ang="0">
                  <a:pos x="53" y="236"/>
                </a:cxn>
                <a:cxn ang="0">
                  <a:pos x="42" y="218"/>
                </a:cxn>
                <a:cxn ang="0">
                  <a:pos x="34" y="194"/>
                </a:cxn>
                <a:cxn ang="0">
                  <a:pos x="30" y="160"/>
                </a:cxn>
                <a:cxn ang="0">
                  <a:pos x="24" y="124"/>
                </a:cxn>
                <a:cxn ang="0">
                  <a:pos x="14" y="101"/>
                </a:cxn>
                <a:cxn ang="0">
                  <a:pos x="18" y="77"/>
                </a:cxn>
                <a:cxn ang="0">
                  <a:pos x="32" y="62"/>
                </a:cxn>
                <a:cxn ang="0">
                  <a:pos x="53" y="54"/>
                </a:cxn>
                <a:cxn ang="0">
                  <a:pos x="71" y="35"/>
                </a:cxn>
                <a:cxn ang="0">
                  <a:pos x="88" y="10"/>
                </a:cxn>
                <a:cxn ang="0">
                  <a:pos x="96" y="1"/>
                </a:cxn>
                <a:cxn ang="0">
                  <a:pos x="146" y="10"/>
                </a:cxn>
                <a:cxn ang="0">
                  <a:pos x="159" y="27"/>
                </a:cxn>
                <a:cxn ang="0">
                  <a:pos x="179" y="30"/>
                </a:cxn>
                <a:cxn ang="0">
                  <a:pos x="203" y="30"/>
                </a:cxn>
                <a:cxn ang="0">
                  <a:pos x="227" y="29"/>
                </a:cxn>
                <a:cxn ang="0">
                  <a:pos x="244" y="21"/>
                </a:cxn>
                <a:cxn ang="0">
                  <a:pos x="262" y="14"/>
                </a:cxn>
                <a:cxn ang="0">
                  <a:pos x="285" y="14"/>
                </a:cxn>
                <a:cxn ang="0">
                  <a:pos x="305" y="21"/>
                </a:cxn>
                <a:cxn ang="0">
                  <a:pos x="316" y="43"/>
                </a:cxn>
                <a:cxn ang="0">
                  <a:pos x="318" y="67"/>
                </a:cxn>
                <a:cxn ang="0">
                  <a:pos x="319" y="93"/>
                </a:cxn>
                <a:cxn ang="0">
                  <a:pos x="322" y="117"/>
                </a:cxn>
                <a:cxn ang="0">
                  <a:pos x="332" y="135"/>
                </a:cxn>
                <a:cxn ang="0">
                  <a:pos x="347" y="149"/>
                </a:cxn>
                <a:cxn ang="0">
                  <a:pos x="343" y="170"/>
                </a:cxn>
                <a:cxn ang="0">
                  <a:pos x="343" y="194"/>
                </a:cxn>
                <a:cxn ang="0">
                  <a:pos x="357" y="211"/>
                </a:cxn>
                <a:cxn ang="0">
                  <a:pos x="377" y="217"/>
                </a:cxn>
                <a:cxn ang="0">
                  <a:pos x="387" y="231"/>
                </a:cxn>
                <a:cxn ang="0">
                  <a:pos x="387" y="254"/>
                </a:cxn>
                <a:cxn ang="0">
                  <a:pos x="386" y="275"/>
                </a:cxn>
                <a:cxn ang="0">
                  <a:pos x="381" y="302"/>
                </a:cxn>
                <a:cxn ang="0">
                  <a:pos x="377" y="329"/>
                </a:cxn>
                <a:cxn ang="0">
                  <a:pos x="373" y="350"/>
                </a:cxn>
                <a:cxn ang="0">
                  <a:pos x="355" y="360"/>
                </a:cxn>
                <a:cxn ang="0">
                  <a:pos x="327" y="382"/>
                </a:cxn>
              </a:cxnLst>
              <a:rect l="0" t="0" r="r" b="b"/>
              <a:pathLst>
                <a:path w="388" h="530">
                  <a:moveTo>
                    <a:pt x="314" y="426"/>
                  </a:moveTo>
                  <a:lnTo>
                    <a:pt x="312" y="425"/>
                  </a:lnTo>
                  <a:lnTo>
                    <a:pt x="312" y="424"/>
                  </a:lnTo>
                  <a:lnTo>
                    <a:pt x="311" y="424"/>
                  </a:lnTo>
                  <a:lnTo>
                    <a:pt x="310" y="423"/>
                  </a:lnTo>
                  <a:lnTo>
                    <a:pt x="308" y="422"/>
                  </a:lnTo>
                  <a:lnTo>
                    <a:pt x="307" y="421"/>
                  </a:lnTo>
                  <a:lnTo>
                    <a:pt x="306" y="420"/>
                  </a:lnTo>
                  <a:lnTo>
                    <a:pt x="306" y="419"/>
                  </a:lnTo>
                  <a:lnTo>
                    <a:pt x="305" y="419"/>
                  </a:lnTo>
                  <a:lnTo>
                    <a:pt x="304" y="418"/>
                  </a:lnTo>
                  <a:lnTo>
                    <a:pt x="304" y="417"/>
                  </a:lnTo>
                  <a:lnTo>
                    <a:pt x="303" y="417"/>
                  </a:lnTo>
                  <a:lnTo>
                    <a:pt x="302" y="415"/>
                  </a:lnTo>
                  <a:lnTo>
                    <a:pt x="302" y="414"/>
                  </a:lnTo>
                  <a:lnTo>
                    <a:pt x="300" y="414"/>
                  </a:lnTo>
                  <a:lnTo>
                    <a:pt x="299" y="413"/>
                  </a:lnTo>
                  <a:lnTo>
                    <a:pt x="299" y="412"/>
                  </a:lnTo>
                  <a:lnTo>
                    <a:pt x="298" y="412"/>
                  </a:lnTo>
                  <a:lnTo>
                    <a:pt x="297" y="411"/>
                  </a:lnTo>
                  <a:lnTo>
                    <a:pt x="296" y="410"/>
                  </a:lnTo>
                  <a:lnTo>
                    <a:pt x="295" y="410"/>
                  </a:lnTo>
                  <a:lnTo>
                    <a:pt x="294" y="408"/>
                  </a:lnTo>
                  <a:lnTo>
                    <a:pt x="293" y="408"/>
                  </a:lnTo>
                  <a:lnTo>
                    <a:pt x="291" y="408"/>
                  </a:lnTo>
                  <a:lnTo>
                    <a:pt x="290" y="407"/>
                  </a:lnTo>
                  <a:lnTo>
                    <a:pt x="289" y="407"/>
                  </a:lnTo>
                  <a:lnTo>
                    <a:pt x="288" y="406"/>
                  </a:lnTo>
                  <a:lnTo>
                    <a:pt x="287" y="406"/>
                  </a:lnTo>
                  <a:lnTo>
                    <a:pt x="286" y="406"/>
                  </a:lnTo>
                  <a:lnTo>
                    <a:pt x="285" y="406"/>
                  </a:lnTo>
                  <a:lnTo>
                    <a:pt x="283" y="406"/>
                  </a:lnTo>
                  <a:lnTo>
                    <a:pt x="282" y="406"/>
                  </a:lnTo>
                  <a:lnTo>
                    <a:pt x="281" y="406"/>
                  </a:lnTo>
                  <a:lnTo>
                    <a:pt x="280" y="406"/>
                  </a:lnTo>
                  <a:lnTo>
                    <a:pt x="279" y="406"/>
                  </a:lnTo>
                  <a:lnTo>
                    <a:pt x="278" y="406"/>
                  </a:lnTo>
                  <a:lnTo>
                    <a:pt x="277" y="406"/>
                  </a:lnTo>
                  <a:lnTo>
                    <a:pt x="275" y="406"/>
                  </a:lnTo>
                  <a:lnTo>
                    <a:pt x="274" y="406"/>
                  </a:lnTo>
                  <a:lnTo>
                    <a:pt x="273" y="406"/>
                  </a:lnTo>
                  <a:lnTo>
                    <a:pt x="272" y="406"/>
                  </a:lnTo>
                  <a:lnTo>
                    <a:pt x="271" y="406"/>
                  </a:lnTo>
                  <a:lnTo>
                    <a:pt x="271" y="407"/>
                  </a:lnTo>
                  <a:lnTo>
                    <a:pt x="270" y="407"/>
                  </a:lnTo>
                  <a:lnTo>
                    <a:pt x="267" y="408"/>
                  </a:lnTo>
                  <a:lnTo>
                    <a:pt x="266" y="408"/>
                  </a:lnTo>
                  <a:lnTo>
                    <a:pt x="265" y="408"/>
                  </a:lnTo>
                  <a:lnTo>
                    <a:pt x="264" y="408"/>
                  </a:lnTo>
                  <a:lnTo>
                    <a:pt x="263" y="409"/>
                  </a:lnTo>
                  <a:lnTo>
                    <a:pt x="262" y="409"/>
                  </a:lnTo>
                  <a:lnTo>
                    <a:pt x="262" y="410"/>
                  </a:lnTo>
                  <a:lnTo>
                    <a:pt x="261" y="410"/>
                  </a:lnTo>
                  <a:lnTo>
                    <a:pt x="260" y="410"/>
                  </a:lnTo>
                  <a:lnTo>
                    <a:pt x="258" y="411"/>
                  </a:lnTo>
                  <a:lnTo>
                    <a:pt x="257" y="411"/>
                  </a:lnTo>
                  <a:lnTo>
                    <a:pt x="257" y="412"/>
                  </a:lnTo>
                  <a:lnTo>
                    <a:pt x="256" y="412"/>
                  </a:lnTo>
                  <a:lnTo>
                    <a:pt x="255" y="412"/>
                  </a:lnTo>
                  <a:lnTo>
                    <a:pt x="254" y="413"/>
                  </a:lnTo>
                  <a:lnTo>
                    <a:pt x="253" y="413"/>
                  </a:lnTo>
                  <a:lnTo>
                    <a:pt x="253" y="414"/>
                  </a:lnTo>
                  <a:lnTo>
                    <a:pt x="252" y="414"/>
                  </a:lnTo>
                  <a:lnTo>
                    <a:pt x="250" y="415"/>
                  </a:lnTo>
                  <a:lnTo>
                    <a:pt x="249" y="415"/>
                  </a:lnTo>
                  <a:lnTo>
                    <a:pt x="248" y="417"/>
                  </a:lnTo>
                  <a:lnTo>
                    <a:pt x="247" y="418"/>
                  </a:lnTo>
                  <a:lnTo>
                    <a:pt x="246" y="419"/>
                  </a:lnTo>
                  <a:lnTo>
                    <a:pt x="245" y="420"/>
                  </a:lnTo>
                  <a:lnTo>
                    <a:pt x="244" y="421"/>
                  </a:lnTo>
                  <a:lnTo>
                    <a:pt x="244" y="422"/>
                  </a:lnTo>
                  <a:lnTo>
                    <a:pt x="242" y="423"/>
                  </a:lnTo>
                  <a:lnTo>
                    <a:pt x="241" y="424"/>
                  </a:lnTo>
                  <a:lnTo>
                    <a:pt x="241" y="425"/>
                  </a:lnTo>
                  <a:lnTo>
                    <a:pt x="240" y="426"/>
                  </a:lnTo>
                  <a:lnTo>
                    <a:pt x="240" y="427"/>
                  </a:lnTo>
                  <a:lnTo>
                    <a:pt x="239" y="428"/>
                  </a:lnTo>
                  <a:lnTo>
                    <a:pt x="239" y="429"/>
                  </a:lnTo>
                  <a:lnTo>
                    <a:pt x="239" y="430"/>
                  </a:lnTo>
                  <a:lnTo>
                    <a:pt x="238" y="432"/>
                  </a:lnTo>
                  <a:lnTo>
                    <a:pt x="238" y="433"/>
                  </a:lnTo>
                  <a:lnTo>
                    <a:pt x="238" y="434"/>
                  </a:lnTo>
                  <a:lnTo>
                    <a:pt x="237" y="435"/>
                  </a:lnTo>
                  <a:lnTo>
                    <a:pt x="237" y="436"/>
                  </a:lnTo>
                  <a:lnTo>
                    <a:pt x="237" y="437"/>
                  </a:lnTo>
                  <a:lnTo>
                    <a:pt x="237" y="438"/>
                  </a:lnTo>
                  <a:lnTo>
                    <a:pt x="237" y="439"/>
                  </a:lnTo>
                  <a:lnTo>
                    <a:pt x="237" y="440"/>
                  </a:lnTo>
                  <a:lnTo>
                    <a:pt x="236" y="440"/>
                  </a:lnTo>
                  <a:lnTo>
                    <a:pt x="236" y="442"/>
                  </a:lnTo>
                  <a:lnTo>
                    <a:pt x="236" y="443"/>
                  </a:lnTo>
                  <a:lnTo>
                    <a:pt x="234" y="444"/>
                  </a:lnTo>
                  <a:lnTo>
                    <a:pt x="234" y="445"/>
                  </a:lnTo>
                  <a:lnTo>
                    <a:pt x="234" y="447"/>
                  </a:lnTo>
                  <a:lnTo>
                    <a:pt x="234" y="448"/>
                  </a:lnTo>
                  <a:lnTo>
                    <a:pt x="234" y="449"/>
                  </a:lnTo>
                  <a:lnTo>
                    <a:pt x="233" y="449"/>
                  </a:lnTo>
                  <a:lnTo>
                    <a:pt x="233" y="450"/>
                  </a:lnTo>
                  <a:lnTo>
                    <a:pt x="233" y="451"/>
                  </a:lnTo>
                  <a:lnTo>
                    <a:pt x="232" y="453"/>
                  </a:lnTo>
                  <a:lnTo>
                    <a:pt x="232" y="454"/>
                  </a:lnTo>
                  <a:lnTo>
                    <a:pt x="231" y="455"/>
                  </a:lnTo>
                  <a:lnTo>
                    <a:pt x="231" y="456"/>
                  </a:lnTo>
                  <a:lnTo>
                    <a:pt x="230" y="457"/>
                  </a:lnTo>
                  <a:lnTo>
                    <a:pt x="230" y="458"/>
                  </a:lnTo>
                  <a:lnTo>
                    <a:pt x="230" y="459"/>
                  </a:lnTo>
                  <a:lnTo>
                    <a:pt x="229" y="459"/>
                  </a:lnTo>
                  <a:lnTo>
                    <a:pt x="228" y="462"/>
                  </a:lnTo>
                  <a:lnTo>
                    <a:pt x="228" y="463"/>
                  </a:lnTo>
                  <a:lnTo>
                    <a:pt x="227" y="464"/>
                  </a:lnTo>
                  <a:lnTo>
                    <a:pt x="225" y="465"/>
                  </a:lnTo>
                  <a:lnTo>
                    <a:pt x="225" y="466"/>
                  </a:lnTo>
                  <a:lnTo>
                    <a:pt x="224" y="467"/>
                  </a:lnTo>
                  <a:lnTo>
                    <a:pt x="224" y="468"/>
                  </a:lnTo>
                  <a:lnTo>
                    <a:pt x="223" y="469"/>
                  </a:lnTo>
                  <a:lnTo>
                    <a:pt x="223" y="470"/>
                  </a:lnTo>
                  <a:lnTo>
                    <a:pt x="222" y="470"/>
                  </a:lnTo>
                  <a:lnTo>
                    <a:pt x="221" y="472"/>
                  </a:lnTo>
                  <a:lnTo>
                    <a:pt x="220" y="473"/>
                  </a:lnTo>
                  <a:lnTo>
                    <a:pt x="219" y="474"/>
                  </a:lnTo>
                  <a:lnTo>
                    <a:pt x="219" y="475"/>
                  </a:lnTo>
                  <a:lnTo>
                    <a:pt x="217" y="477"/>
                  </a:lnTo>
                  <a:lnTo>
                    <a:pt x="216" y="478"/>
                  </a:lnTo>
                  <a:lnTo>
                    <a:pt x="215" y="479"/>
                  </a:lnTo>
                  <a:lnTo>
                    <a:pt x="214" y="480"/>
                  </a:lnTo>
                  <a:lnTo>
                    <a:pt x="214" y="481"/>
                  </a:lnTo>
                  <a:lnTo>
                    <a:pt x="213" y="481"/>
                  </a:lnTo>
                  <a:lnTo>
                    <a:pt x="212" y="483"/>
                  </a:lnTo>
                  <a:lnTo>
                    <a:pt x="209" y="484"/>
                  </a:lnTo>
                  <a:lnTo>
                    <a:pt x="209" y="485"/>
                  </a:lnTo>
                  <a:lnTo>
                    <a:pt x="208" y="486"/>
                  </a:lnTo>
                  <a:lnTo>
                    <a:pt x="207" y="487"/>
                  </a:lnTo>
                  <a:lnTo>
                    <a:pt x="206" y="488"/>
                  </a:lnTo>
                  <a:lnTo>
                    <a:pt x="205" y="489"/>
                  </a:lnTo>
                  <a:lnTo>
                    <a:pt x="204" y="492"/>
                  </a:lnTo>
                  <a:lnTo>
                    <a:pt x="203" y="492"/>
                  </a:lnTo>
                  <a:lnTo>
                    <a:pt x="201" y="493"/>
                  </a:lnTo>
                  <a:lnTo>
                    <a:pt x="200" y="494"/>
                  </a:lnTo>
                  <a:lnTo>
                    <a:pt x="199" y="495"/>
                  </a:lnTo>
                  <a:lnTo>
                    <a:pt x="198" y="496"/>
                  </a:lnTo>
                  <a:lnTo>
                    <a:pt x="197" y="498"/>
                  </a:lnTo>
                  <a:lnTo>
                    <a:pt x="196" y="498"/>
                  </a:lnTo>
                  <a:lnTo>
                    <a:pt x="195" y="499"/>
                  </a:lnTo>
                  <a:lnTo>
                    <a:pt x="194" y="500"/>
                  </a:lnTo>
                  <a:lnTo>
                    <a:pt x="192" y="500"/>
                  </a:lnTo>
                  <a:lnTo>
                    <a:pt x="191" y="501"/>
                  </a:lnTo>
                  <a:lnTo>
                    <a:pt x="190" y="502"/>
                  </a:lnTo>
                  <a:lnTo>
                    <a:pt x="189" y="503"/>
                  </a:lnTo>
                  <a:lnTo>
                    <a:pt x="188" y="504"/>
                  </a:lnTo>
                  <a:lnTo>
                    <a:pt x="187" y="504"/>
                  </a:lnTo>
                  <a:lnTo>
                    <a:pt x="186" y="505"/>
                  </a:lnTo>
                  <a:lnTo>
                    <a:pt x="184" y="507"/>
                  </a:lnTo>
                  <a:lnTo>
                    <a:pt x="182" y="508"/>
                  </a:lnTo>
                  <a:lnTo>
                    <a:pt x="181" y="509"/>
                  </a:lnTo>
                  <a:lnTo>
                    <a:pt x="180" y="510"/>
                  </a:lnTo>
                  <a:lnTo>
                    <a:pt x="179" y="510"/>
                  </a:lnTo>
                  <a:lnTo>
                    <a:pt x="178" y="510"/>
                  </a:lnTo>
                  <a:lnTo>
                    <a:pt x="176" y="511"/>
                  </a:lnTo>
                  <a:lnTo>
                    <a:pt x="175" y="511"/>
                  </a:lnTo>
                  <a:lnTo>
                    <a:pt x="174" y="512"/>
                  </a:lnTo>
                  <a:lnTo>
                    <a:pt x="173" y="512"/>
                  </a:lnTo>
                  <a:lnTo>
                    <a:pt x="172" y="512"/>
                  </a:lnTo>
                  <a:lnTo>
                    <a:pt x="171" y="513"/>
                  </a:lnTo>
                  <a:lnTo>
                    <a:pt x="170" y="513"/>
                  </a:lnTo>
                  <a:lnTo>
                    <a:pt x="168" y="513"/>
                  </a:lnTo>
                  <a:lnTo>
                    <a:pt x="167" y="513"/>
                  </a:lnTo>
                  <a:lnTo>
                    <a:pt x="166" y="514"/>
                  </a:lnTo>
                  <a:lnTo>
                    <a:pt x="165" y="514"/>
                  </a:lnTo>
                  <a:lnTo>
                    <a:pt x="164" y="514"/>
                  </a:lnTo>
                  <a:lnTo>
                    <a:pt x="163" y="514"/>
                  </a:lnTo>
                  <a:lnTo>
                    <a:pt x="163" y="515"/>
                  </a:lnTo>
                  <a:lnTo>
                    <a:pt x="162" y="515"/>
                  </a:lnTo>
                  <a:lnTo>
                    <a:pt x="160" y="515"/>
                  </a:lnTo>
                  <a:lnTo>
                    <a:pt x="159" y="515"/>
                  </a:lnTo>
                  <a:lnTo>
                    <a:pt x="158" y="515"/>
                  </a:lnTo>
                  <a:lnTo>
                    <a:pt x="158" y="516"/>
                  </a:lnTo>
                  <a:lnTo>
                    <a:pt x="157" y="516"/>
                  </a:lnTo>
                  <a:lnTo>
                    <a:pt x="157" y="517"/>
                  </a:lnTo>
                  <a:lnTo>
                    <a:pt x="156" y="517"/>
                  </a:lnTo>
                  <a:lnTo>
                    <a:pt x="155" y="517"/>
                  </a:lnTo>
                  <a:lnTo>
                    <a:pt x="155" y="518"/>
                  </a:lnTo>
                  <a:lnTo>
                    <a:pt x="154" y="518"/>
                  </a:lnTo>
                  <a:lnTo>
                    <a:pt x="154" y="519"/>
                  </a:lnTo>
                  <a:lnTo>
                    <a:pt x="153" y="519"/>
                  </a:lnTo>
                  <a:lnTo>
                    <a:pt x="151" y="520"/>
                  </a:lnTo>
                  <a:lnTo>
                    <a:pt x="151" y="522"/>
                  </a:lnTo>
                  <a:lnTo>
                    <a:pt x="150" y="522"/>
                  </a:lnTo>
                  <a:lnTo>
                    <a:pt x="150" y="523"/>
                  </a:lnTo>
                  <a:lnTo>
                    <a:pt x="149" y="523"/>
                  </a:lnTo>
                  <a:lnTo>
                    <a:pt x="149" y="524"/>
                  </a:lnTo>
                  <a:lnTo>
                    <a:pt x="148" y="524"/>
                  </a:lnTo>
                  <a:lnTo>
                    <a:pt x="148" y="525"/>
                  </a:lnTo>
                  <a:lnTo>
                    <a:pt x="147" y="526"/>
                  </a:lnTo>
                  <a:lnTo>
                    <a:pt x="146" y="526"/>
                  </a:lnTo>
                  <a:lnTo>
                    <a:pt x="146" y="527"/>
                  </a:lnTo>
                  <a:lnTo>
                    <a:pt x="146" y="528"/>
                  </a:lnTo>
                  <a:lnTo>
                    <a:pt x="145" y="528"/>
                  </a:lnTo>
                  <a:lnTo>
                    <a:pt x="145" y="529"/>
                  </a:lnTo>
                  <a:lnTo>
                    <a:pt x="142" y="524"/>
                  </a:lnTo>
                  <a:lnTo>
                    <a:pt x="141" y="520"/>
                  </a:lnTo>
                  <a:lnTo>
                    <a:pt x="140" y="518"/>
                  </a:lnTo>
                  <a:lnTo>
                    <a:pt x="139" y="516"/>
                  </a:lnTo>
                  <a:lnTo>
                    <a:pt x="138" y="513"/>
                  </a:lnTo>
                  <a:lnTo>
                    <a:pt x="137" y="512"/>
                  </a:lnTo>
                  <a:lnTo>
                    <a:pt x="134" y="510"/>
                  </a:lnTo>
                  <a:lnTo>
                    <a:pt x="133" y="508"/>
                  </a:lnTo>
                  <a:lnTo>
                    <a:pt x="132" y="507"/>
                  </a:lnTo>
                  <a:lnTo>
                    <a:pt x="131" y="504"/>
                  </a:lnTo>
                  <a:lnTo>
                    <a:pt x="130" y="502"/>
                  </a:lnTo>
                  <a:lnTo>
                    <a:pt x="127" y="501"/>
                  </a:lnTo>
                  <a:lnTo>
                    <a:pt x="126" y="500"/>
                  </a:lnTo>
                  <a:lnTo>
                    <a:pt x="125" y="499"/>
                  </a:lnTo>
                  <a:lnTo>
                    <a:pt x="124" y="498"/>
                  </a:lnTo>
                  <a:lnTo>
                    <a:pt x="123" y="496"/>
                  </a:lnTo>
                  <a:lnTo>
                    <a:pt x="121" y="496"/>
                  </a:lnTo>
                  <a:lnTo>
                    <a:pt x="120" y="494"/>
                  </a:lnTo>
                  <a:lnTo>
                    <a:pt x="118" y="494"/>
                  </a:lnTo>
                  <a:lnTo>
                    <a:pt x="117" y="493"/>
                  </a:lnTo>
                  <a:lnTo>
                    <a:pt x="116" y="492"/>
                  </a:lnTo>
                  <a:lnTo>
                    <a:pt x="114" y="492"/>
                  </a:lnTo>
                  <a:lnTo>
                    <a:pt x="113" y="490"/>
                  </a:lnTo>
                  <a:lnTo>
                    <a:pt x="112" y="489"/>
                  </a:lnTo>
                  <a:lnTo>
                    <a:pt x="110" y="489"/>
                  </a:lnTo>
                  <a:lnTo>
                    <a:pt x="109" y="488"/>
                  </a:lnTo>
                  <a:lnTo>
                    <a:pt x="107" y="488"/>
                  </a:lnTo>
                  <a:lnTo>
                    <a:pt x="107" y="487"/>
                  </a:lnTo>
                  <a:lnTo>
                    <a:pt x="105" y="487"/>
                  </a:lnTo>
                  <a:lnTo>
                    <a:pt x="104" y="486"/>
                  </a:lnTo>
                  <a:lnTo>
                    <a:pt x="102" y="486"/>
                  </a:lnTo>
                  <a:lnTo>
                    <a:pt x="100" y="485"/>
                  </a:lnTo>
                  <a:lnTo>
                    <a:pt x="99" y="485"/>
                  </a:lnTo>
                  <a:lnTo>
                    <a:pt x="98" y="485"/>
                  </a:lnTo>
                  <a:lnTo>
                    <a:pt x="97" y="485"/>
                  </a:lnTo>
                  <a:lnTo>
                    <a:pt x="96" y="484"/>
                  </a:lnTo>
                  <a:lnTo>
                    <a:pt x="94" y="484"/>
                  </a:lnTo>
                  <a:lnTo>
                    <a:pt x="93" y="484"/>
                  </a:lnTo>
                  <a:lnTo>
                    <a:pt x="92" y="483"/>
                  </a:lnTo>
                  <a:lnTo>
                    <a:pt x="91" y="483"/>
                  </a:lnTo>
                  <a:lnTo>
                    <a:pt x="89" y="483"/>
                  </a:lnTo>
                  <a:lnTo>
                    <a:pt x="88" y="483"/>
                  </a:lnTo>
                  <a:lnTo>
                    <a:pt x="87" y="483"/>
                  </a:lnTo>
                  <a:lnTo>
                    <a:pt x="85" y="482"/>
                  </a:lnTo>
                  <a:lnTo>
                    <a:pt x="84" y="482"/>
                  </a:lnTo>
                  <a:lnTo>
                    <a:pt x="83" y="482"/>
                  </a:lnTo>
                  <a:lnTo>
                    <a:pt x="82" y="482"/>
                  </a:lnTo>
                  <a:lnTo>
                    <a:pt x="81" y="481"/>
                  </a:lnTo>
                  <a:lnTo>
                    <a:pt x="80" y="481"/>
                  </a:lnTo>
                  <a:lnTo>
                    <a:pt x="79" y="481"/>
                  </a:lnTo>
                  <a:lnTo>
                    <a:pt x="77" y="481"/>
                  </a:lnTo>
                  <a:lnTo>
                    <a:pt x="76" y="481"/>
                  </a:lnTo>
                  <a:lnTo>
                    <a:pt x="75" y="481"/>
                  </a:lnTo>
                  <a:lnTo>
                    <a:pt x="73" y="480"/>
                  </a:lnTo>
                  <a:lnTo>
                    <a:pt x="71" y="479"/>
                  </a:lnTo>
                  <a:lnTo>
                    <a:pt x="69" y="479"/>
                  </a:lnTo>
                  <a:lnTo>
                    <a:pt x="68" y="479"/>
                  </a:lnTo>
                  <a:lnTo>
                    <a:pt x="67" y="478"/>
                  </a:lnTo>
                  <a:lnTo>
                    <a:pt x="66" y="478"/>
                  </a:lnTo>
                  <a:lnTo>
                    <a:pt x="64" y="477"/>
                  </a:lnTo>
                  <a:lnTo>
                    <a:pt x="63" y="477"/>
                  </a:lnTo>
                  <a:lnTo>
                    <a:pt x="61" y="475"/>
                  </a:lnTo>
                  <a:lnTo>
                    <a:pt x="60" y="475"/>
                  </a:lnTo>
                  <a:lnTo>
                    <a:pt x="59" y="474"/>
                  </a:lnTo>
                  <a:lnTo>
                    <a:pt x="58" y="474"/>
                  </a:lnTo>
                  <a:lnTo>
                    <a:pt x="57" y="474"/>
                  </a:lnTo>
                  <a:lnTo>
                    <a:pt x="57" y="473"/>
                  </a:lnTo>
                  <a:lnTo>
                    <a:pt x="56" y="472"/>
                  </a:lnTo>
                  <a:lnTo>
                    <a:pt x="55" y="472"/>
                  </a:lnTo>
                  <a:lnTo>
                    <a:pt x="53" y="472"/>
                  </a:lnTo>
                  <a:lnTo>
                    <a:pt x="52" y="471"/>
                  </a:lnTo>
                  <a:lnTo>
                    <a:pt x="51" y="470"/>
                  </a:lnTo>
                  <a:lnTo>
                    <a:pt x="50" y="470"/>
                  </a:lnTo>
                  <a:lnTo>
                    <a:pt x="50" y="469"/>
                  </a:lnTo>
                  <a:lnTo>
                    <a:pt x="49" y="469"/>
                  </a:lnTo>
                  <a:lnTo>
                    <a:pt x="48" y="468"/>
                  </a:lnTo>
                  <a:lnTo>
                    <a:pt x="47" y="468"/>
                  </a:lnTo>
                  <a:lnTo>
                    <a:pt x="46" y="467"/>
                  </a:lnTo>
                  <a:lnTo>
                    <a:pt x="46" y="466"/>
                  </a:lnTo>
                  <a:lnTo>
                    <a:pt x="43" y="466"/>
                  </a:lnTo>
                  <a:lnTo>
                    <a:pt x="43" y="465"/>
                  </a:lnTo>
                  <a:lnTo>
                    <a:pt x="42" y="464"/>
                  </a:lnTo>
                  <a:lnTo>
                    <a:pt x="41" y="463"/>
                  </a:lnTo>
                  <a:lnTo>
                    <a:pt x="40" y="462"/>
                  </a:lnTo>
                  <a:lnTo>
                    <a:pt x="39" y="460"/>
                  </a:lnTo>
                  <a:lnTo>
                    <a:pt x="38" y="460"/>
                  </a:lnTo>
                  <a:lnTo>
                    <a:pt x="36" y="459"/>
                  </a:lnTo>
                  <a:lnTo>
                    <a:pt x="36" y="458"/>
                  </a:lnTo>
                  <a:lnTo>
                    <a:pt x="35" y="457"/>
                  </a:lnTo>
                  <a:lnTo>
                    <a:pt x="34" y="457"/>
                  </a:lnTo>
                  <a:lnTo>
                    <a:pt x="34" y="456"/>
                  </a:lnTo>
                  <a:lnTo>
                    <a:pt x="33" y="455"/>
                  </a:lnTo>
                  <a:lnTo>
                    <a:pt x="32" y="455"/>
                  </a:lnTo>
                  <a:lnTo>
                    <a:pt x="32" y="454"/>
                  </a:lnTo>
                  <a:lnTo>
                    <a:pt x="31" y="453"/>
                  </a:lnTo>
                  <a:lnTo>
                    <a:pt x="30" y="452"/>
                  </a:lnTo>
                  <a:lnTo>
                    <a:pt x="30" y="451"/>
                  </a:lnTo>
                  <a:lnTo>
                    <a:pt x="28" y="451"/>
                  </a:lnTo>
                  <a:lnTo>
                    <a:pt x="27" y="450"/>
                  </a:lnTo>
                  <a:lnTo>
                    <a:pt x="27" y="449"/>
                  </a:lnTo>
                  <a:lnTo>
                    <a:pt x="26" y="449"/>
                  </a:lnTo>
                  <a:lnTo>
                    <a:pt x="25" y="448"/>
                  </a:lnTo>
                  <a:lnTo>
                    <a:pt x="25" y="447"/>
                  </a:lnTo>
                  <a:lnTo>
                    <a:pt x="24" y="447"/>
                  </a:lnTo>
                  <a:lnTo>
                    <a:pt x="24" y="445"/>
                  </a:lnTo>
                  <a:lnTo>
                    <a:pt x="23" y="444"/>
                  </a:lnTo>
                  <a:lnTo>
                    <a:pt x="22" y="443"/>
                  </a:lnTo>
                  <a:lnTo>
                    <a:pt x="20" y="442"/>
                  </a:lnTo>
                  <a:lnTo>
                    <a:pt x="19" y="442"/>
                  </a:lnTo>
                  <a:lnTo>
                    <a:pt x="19" y="441"/>
                  </a:lnTo>
                  <a:lnTo>
                    <a:pt x="18" y="440"/>
                  </a:lnTo>
                  <a:lnTo>
                    <a:pt x="17" y="440"/>
                  </a:lnTo>
                  <a:lnTo>
                    <a:pt x="17" y="439"/>
                  </a:lnTo>
                  <a:lnTo>
                    <a:pt x="16" y="439"/>
                  </a:lnTo>
                  <a:lnTo>
                    <a:pt x="16" y="438"/>
                  </a:lnTo>
                  <a:lnTo>
                    <a:pt x="15" y="438"/>
                  </a:lnTo>
                  <a:lnTo>
                    <a:pt x="14" y="438"/>
                  </a:lnTo>
                  <a:lnTo>
                    <a:pt x="14" y="437"/>
                  </a:lnTo>
                  <a:lnTo>
                    <a:pt x="13" y="437"/>
                  </a:lnTo>
                  <a:lnTo>
                    <a:pt x="11" y="437"/>
                  </a:lnTo>
                  <a:lnTo>
                    <a:pt x="10" y="437"/>
                  </a:lnTo>
                  <a:lnTo>
                    <a:pt x="9" y="437"/>
                  </a:lnTo>
                  <a:lnTo>
                    <a:pt x="8" y="437"/>
                  </a:lnTo>
                  <a:lnTo>
                    <a:pt x="7" y="437"/>
                  </a:lnTo>
                  <a:lnTo>
                    <a:pt x="6" y="437"/>
                  </a:lnTo>
                  <a:lnTo>
                    <a:pt x="5" y="437"/>
                  </a:lnTo>
                  <a:lnTo>
                    <a:pt x="3" y="437"/>
                  </a:lnTo>
                  <a:lnTo>
                    <a:pt x="3" y="438"/>
                  </a:lnTo>
                  <a:lnTo>
                    <a:pt x="2" y="438"/>
                  </a:lnTo>
                  <a:lnTo>
                    <a:pt x="1" y="438"/>
                  </a:lnTo>
                  <a:lnTo>
                    <a:pt x="0" y="438"/>
                  </a:lnTo>
                  <a:lnTo>
                    <a:pt x="1" y="432"/>
                  </a:lnTo>
                  <a:lnTo>
                    <a:pt x="2" y="429"/>
                  </a:lnTo>
                  <a:lnTo>
                    <a:pt x="2" y="426"/>
                  </a:lnTo>
                  <a:lnTo>
                    <a:pt x="3" y="423"/>
                  </a:lnTo>
                  <a:lnTo>
                    <a:pt x="5" y="421"/>
                  </a:lnTo>
                  <a:lnTo>
                    <a:pt x="6" y="419"/>
                  </a:lnTo>
                  <a:lnTo>
                    <a:pt x="7" y="417"/>
                  </a:lnTo>
                  <a:lnTo>
                    <a:pt x="8" y="413"/>
                  </a:lnTo>
                  <a:lnTo>
                    <a:pt x="9" y="411"/>
                  </a:lnTo>
                  <a:lnTo>
                    <a:pt x="11" y="409"/>
                  </a:lnTo>
                  <a:lnTo>
                    <a:pt x="13" y="407"/>
                  </a:lnTo>
                  <a:lnTo>
                    <a:pt x="14" y="405"/>
                  </a:lnTo>
                  <a:lnTo>
                    <a:pt x="15" y="403"/>
                  </a:lnTo>
                  <a:lnTo>
                    <a:pt x="17" y="402"/>
                  </a:lnTo>
                  <a:lnTo>
                    <a:pt x="18" y="399"/>
                  </a:lnTo>
                  <a:lnTo>
                    <a:pt x="20" y="397"/>
                  </a:lnTo>
                  <a:lnTo>
                    <a:pt x="22" y="395"/>
                  </a:lnTo>
                  <a:lnTo>
                    <a:pt x="23" y="394"/>
                  </a:lnTo>
                  <a:lnTo>
                    <a:pt x="25" y="393"/>
                  </a:lnTo>
                  <a:lnTo>
                    <a:pt x="26" y="391"/>
                  </a:lnTo>
                  <a:lnTo>
                    <a:pt x="28" y="389"/>
                  </a:lnTo>
                  <a:lnTo>
                    <a:pt x="30" y="388"/>
                  </a:lnTo>
                  <a:lnTo>
                    <a:pt x="32" y="387"/>
                  </a:lnTo>
                  <a:lnTo>
                    <a:pt x="33" y="384"/>
                  </a:lnTo>
                  <a:lnTo>
                    <a:pt x="34" y="383"/>
                  </a:lnTo>
                  <a:lnTo>
                    <a:pt x="36" y="382"/>
                  </a:lnTo>
                  <a:lnTo>
                    <a:pt x="38" y="381"/>
                  </a:lnTo>
                  <a:lnTo>
                    <a:pt x="39" y="380"/>
                  </a:lnTo>
                  <a:lnTo>
                    <a:pt x="41" y="378"/>
                  </a:lnTo>
                  <a:lnTo>
                    <a:pt x="42" y="377"/>
                  </a:lnTo>
                  <a:lnTo>
                    <a:pt x="44" y="376"/>
                  </a:lnTo>
                  <a:lnTo>
                    <a:pt x="47" y="374"/>
                  </a:lnTo>
                  <a:lnTo>
                    <a:pt x="48" y="373"/>
                  </a:lnTo>
                  <a:lnTo>
                    <a:pt x="49" y="372"/>
                  </a:lnTo>
                  <a:lnTo>
                    <a:pt x="50" y="369"/>
                  </a:lnTo>
                  <a:lnTo>
                    <a:pt x="52" y="369"/>
                  </a:lnTo>
                  <a:lnTo>
                    <a:pt x="52" y="367"/>
                  </a:lnTo>
                  <a:lnTo>
                    <a:pt x="55" y="366"/>
                  </a:lnTo>
                  <a:lnTo>
                    <a:pt x="55" y="365"/>
                  </a:lnTo>
                  <a:lnTo>
                    <a:pt x="57" y="364"/>
                  </a:lnTo>
                  <a:lnTo>
                    <a:pt x="57" y="363"/>
                  </a:lnTo>
                  <a:lnTo>
                    <a:pt x="58" y="362"/>
                  </a:lnTo>
                  <a:lnTo>
                    <a:pt x="59" y="361"/>
                  </a:lnTo>
                  <a:lnTo>
                    <a:pt x="60" y="360"/>
                  </a:lnTo>
                  <a:lnTo>
                    <a:pt x="61" y="359"/>
                  </a:lnTo>
                  <a:lnTo>
                    <a:pt x="61" y="358"/>
                  </a:lnTo>
                  <a:lnTo>
                    <a:pt x="63" y="357"/>
                  </a:lnTo>
                  <a:lnTo>
                    <a:pt x="64" y="356"/>
                  </a:lnTo>
                  <a:lnTo>
                    <a:pt x="65" y="354"/>
                  </a:lnTo>
                  <a:lnTo>
                    <a:pt x="65" y="353"/>
                  </a:lnTo>
                  <a:lnTo>
                    <a:pt x="66" y="352"/>
                  </a:lnTo>
                  <a:lnTo>
                    <a:pt x="66" y="351"/>
                  </a:lnTo>
                  <a:lnTo>
                    <a:pt x="67" y="350"/>
                  </a:lnTo>
                  <a:lnTo>
                    <a:pt x="68" y="349"/>
                  </a:lnTo>
                  <a:lnTo>
                    <a:pt x="68" y="348"/>
                  </a:lnTo>
                  <a:lnTo>
                    <a:pt x="69" y="347"/>
                  </a:lnTo>
                  <a:lnTo>
                    <a:pt x="69" y="346"/>
                  </a:lnTo>
                  <a:lnTo>
                    <a:pt x="71" y="344"/>
                  </a:lnTo>
                  <a:lnTo>
                    <a:pt x="72" y="342"/>
                  </a:lnTo>
                  <a:lnTo>
                    <a:pt x="72" y="341"/>
                  </a:lnTo>
                  <a:lnTo>
                    <a:pt x="73" y="339"/>
                  </a:lnTo>
                  <a:lnTo>
                    <a:pt x="74" y="337"/>
                  </a:lnTo>
                  <a:lnTo>
                    <a:pt x="74" y="336"/>
                  </a:lnTo>
                  <a:lnTo>
                    <a:pt x="75" y="335"/>
                  </a:lnTo>
                  <a:lnTo>
                    <a:pt x="75" y="333"/>
                  </a:lnTo>
                  <a:lnTo>
                    <a:pt x="76" y="332"/>
                  </a:lnTo>
                  <a:lnTo>
                    <a:pt x="76" y="331"/>
                  </a:lnTo>
                  <a:lnTo>
                    <a:pt x="77" y="329"/>
                  </a:lnTo>
                  <a:lnTo>
                    <a:pt x="77" y="328"/>
                  </a:lnTo>
                  <a:lnTo>
                    <a:pt x="77" y="327"/>
                  </a:lnTo>
                  <a:lnTo>
                    <a:pt x="79" y="326"/>
                  </a:lnTo>
                  <a:lnTo>
                    <a:pt x="79" y="324"/>
                  </a:lnTo>
                  <a:lnTo>
                    <a:pt x="79" y="322"/>
                  </a:lnTo>
                  <a:lnTo>
                    <a:pt x="80" y="321"/>
                  </a:lnTo>
                  <a:lnTo>
                    <a:pt x="80" y="320"/>
                  </a:lnTo>
                  <a:lnTo>
                    <a:pt x="80" y="319"/>
                  </a:lnTo>
                  <a:lnTo>
                    <a:pt x="80" y="317"/>
                  </a:lnTo>
                  <a:lnTo>
                    <a:pt x="81" y="316"/>
                  </a:lnTo>
                  <a:lnTo>
                    <a:pt x="81" y="315"/>
                  </a:lnTo>
                  <a:lnTo>
                    <a:pt x="81" y="314"/>
                  </a:lnTo>
                  <a:lnTo>
                    <a:pt x="82" y="312"/>
                  </a:lnTo>
                  <a:lnTo>
                    <a:pt x="82" y="311"/>
                  </a:lnTo>
                  <a:lnTo>
                    <a:pt x="82" y="309"/>
                  </a:lnTo>
                  <a:lnTo>
                    <a:pt x="82" y="308"/>
                  </a:lnTo>
                  <a:lnTo>
                    <a:pt x="82" y="306"/>
                  </a:lnTo>
                  <a:lnTo>
                    <a:pt x="82" y="305"/>
                  </a:lnTo>
                  <a:lnTo>
                    <a:pt x="82" y="304"/>
                  </a:lnTo>
                  <a:lnTo>
                    <a:pt x="82" y="303"/>
                  </a:lnTo>
                  <a:lnTo>
                    <a:pt x="82" y="301"/>
                  </a:lnTo>
                  <a:lnTo>
                    <a:pt x="82" y="300"/>
                  </a:lnTo>
                  <a:lnTo>
                    <a:pt x="82" y="299"/>
                  </a:lnTo>
                  <a:lnTo>
                    <a:pt x="83" y="298"/>
                  </a:lnTo>
                  <a:lnTo>
                    <a:pt x="82" y="296"/>
                  </a:lnTo>
                  <a:lnTo>
                    <a:pt x="82" y="294"/>
                  </a:lnTo>
                  <a:lnTo>
                    <a:pt x="82" y="292"/>
                  </a:lnTo>
                  <a:lnTo>
                    <a:pt x="82" y="291"/>
                  </a:lnTo>
                  <a:lnTo>
                    <a:pt x="82" y="290"/>
                  </a:lnTo>
                  <a:lnTo>
                    <a:pt x="82" y="289"/>
                  </a:lnTo>
                  <a:lnTo>
                    <a:pt x="82" y="288"/>
                  </a:lnTo>
                  <a:lnTo>
                    <a:pt x="82" y="287"/>
                  </a:lnTo>
                  <a:lnTo>
                    <a:pt x="82" y="286"/>
                  </a:lnTo>
                  <a:lnTo>
                    <a:pt x="82" y="285"/>
                  </a:lnTo>
                  <a:lnTo>
                    <a:pt x="81" y="284"/>
                  </a:lnTo>
                  <a:lnTo>
                    <a:pt x="81" y="283"/>
                  </a:lnTo>
                  <a:lnTo>
                    <a:pt x="81" y="282"/>
                  </a:lnTo>
                  <a:lnTo>
                    <a:pt x="80" y="281"/>
                  </a:lnTo>
                  <a:lnTo>
                    <a:pt x="80" y="279"/>
                  </a:lnTo>
                  <a:lnTo>
                    <a:pt x="80" y="278"/>
                  </a:lnTo>
                  <a:lnTo>
                    <a:pt x="80" y="277"/>
                  </a:lnTo>
                  <a:lnTo>
                    <a:pt x="79" y="276"/>
                  </a:lnTo>
                  <a:lnTo>
                    <a:pt x="79" y="275"/>
                  </a:lnTo>
                  <a:lnTo>
                    <a:pt x="77" y="274"/>
                  </a:lnTo>
                  <a:lnTo>
                    <a:pt x="77" y="273"/>
                  </a:lnTo>
                  <a:lnTo>
                    <a:pt x="77" y="272"/>
                  </a:lnTo>
                  <a:lnTo>
                    <a:pt x="76" y="271"/>
                  </a:lnTo>
                  <a:lnTo>
                    <a:pt x="76" y="270"/>
                  </a:lnTo>
                  <a:lnTo>
                    <a:pt x="75" y="269"/>
                  </a:lnTo>
                  <a:lnTo>
                    <a:pt x="75" y="268"/>
                  </a:lnTo>
                  <a:lnTo>
                    <a:pt x="74" y="267"/>
                  </a:lnTo>
                  <a:lnTo>
                    <a:pt x="73" y="266"/>
                  </a:lnTo>
                  <a:lnTo>
                    <a:pt x="73" y="265"/>
                  </a:lnTo>
                  <a:lnTo>
                    <a:pt x="72" y="262"/>
                  </a:lnTo>
                  <a:lnTo>
                    <a:pt x="71" y="261"/>
                  </a:lnTo>
                  <a:lnTo>
                    <a:pt x="71" y="260"/>
                  </a:lnTo>
                  <a:lnTo>
                    <a:pt x="69" y="259"/>
                  </a:lnTo>
                  <a:lnTo>
                    <a:pt x="69" y="258"/>
                  </a:lnTo>
                  <a:lnTo>
                    <a:pt x="68" y="257"/>
                  </a:lnTo>
                  <a:lnTo>
                    <a:pt x="68" y="256"/>
                  </a:lnTo>
                  <a:lnTo>
                    <a:pt x="67" y="256"/>
                  </a:lnTo>
                  <a:lnTo>
                    <a:pt x="67" y="254"/>
                  </a:lnTo>
                  <a:lnTo>
                    <a:pt x="66" y="254"/>
                  </a:lnTo>
                  <a:lnTo>
                    <a:pt x="66" y="253"/>
                  </a:lnTo>
                  <a:lnTo>
                    <a:pt x="65" y="252"/>
                  </a:lnTo>
                  <a:lnTo>
                    <a:pt x="65" y="251"/>
                  </a:lnTo>
                  <a:lnTo>
                    <a:pt x="64" y="250"/>
                  </a:lnTo>
                  <a:lnTo>
                    <a:pt x="64" y="248"/>
                  </a:lnTo>
                  <a:lnTo>
                    <a:pt x="63" y="247"/>
                  </a:lnTo>
                  <a:lnTo>
                    <a:pt x="61" y="247"/>
                  </a:lnTo>
                  <a:lnTo>
                    <a:pt x="61" y="246"/>
                  </a:lnTo>
                  <a:lnTo>
                    <a:pt x="60" y="245"/>
                  </a:lnTo>
                  <a:lnTo>
                    <a:pt x="60" y="244"/>
                  </a:lnTo>
                  <a:lnTo>
                    <a:pt x="59" y="243"/>
                  </a:lnTo>
                  <a:lnTo>
                    <a:pt x="58" y="242"/>
                  </a:lnTo>
                  <a:lnTo>
                    <a:pt x="57" y="241"/>
                  </a:lnTo>
                  <a:lnTo>
                    <a:pt x="57" y="240"/>
                  </a:lnTo>
                  <a:lnTo>
                    <a:pt x="57" y="239"/>
                  </a:lnTo>
                  <a:lnTo>
                    <a:pt x="56" y="239"/>
                  </a:lnTo>
                  <a:lnTo>
                    <a:pt x="55" y="238"/>
                  </a:lnTo>
                  <a:lnTo>
                    <a:pt x="55" y="237"/>
                  </a:lnTo>
                  <a:lnTo>
                    <a:pt x="55" y="236"/>
                  </a:lnTo>
                  <a:lnTo>
                    <a:pt x="53" y="236"/>
                  </a:lnTo>
                  <a:lnTo>
                    <a:pt x="52" y="233"/>
                  </a:lnTo>
                  <a:lnTo>
                    <a:pt x="52" y="232"/>
                  </a:lnTo>
                  <a:lnTo>
                    <a:pt x="51" y="232"/>
                  </a:lnTo>
                  <a:lnTo>
                    <a:pt x="51" y="231"/>
                  </a:lnTo>
                  <a:lnTo>
                    <a:pt x="50" y="231"/>
                  </a:lnTo>
                  <a:lnTo>
                    <a:pt x="50" y="230"/>
                  </a:lnTo>
                  <a:lnTo>
                    <a:pt x="49" y="229"/>
                  </a:lnTo>
                  <a:lnTo>
                    <a:pt x="49" y="228"/>
                  </a:lnTo>
                  <a:lnTo>
                    <a:pt x="48" y="228"/>
                  </a:lnTo>
                  <a:lnTo>
                    <a:pt x="48" y="227"/>
                  </a:lnTo>
                  <a:lnTo>
                    <a:pt x="48" y="226"/>
                  </a:lnTo>
                  <a:lnTo>
                    <a:pt x="47" y="226"/>
                  </a:lnTo>
                  <a:lnTo>
                    <a:pt x="47" y="225"/>
                  </a:lnTo>
                  <a:lnTo>
                    <a:pt x="46" y="225"/>
                  </a:lnTo>
                  <a:lnTo>
                    <a:pt x="46" y="224"/>
                  </a:lnTo>
                  <a:lnTo>
                    <a:pt x="44" y="223"/>
                  </a:lnTo>
                  <a:lnTo>
                    <a:pt x="44" y="222"/>
                  </a:lnTo>
                  <a:lnTo>
                    <a:pt x="43" y="221"/>
                  </a:lnTo>
                  <a:lnTo>
                    <a:pt x="43" y="220"/>
                  </a:lnTo>
                  <a:lnTo>
                    <a:pt x="42" y="218"/>
                  </a:lnTo>
                  <a:lnTo>
                    <a:pt x="42" y="217"/>
                  </a:lnTo>
                  <a:lnTo>
                    <a:pt x="42" y="216"/>
                  </a:lnTo>
                  <a:lnTo>
                    <a:pt x="41" y="215"/>
                  </a:lnTo>
                  <a:lnTo>
                    <a:pt x="41" y="214"/>
                  </a:lnTo>
                  <a:lnTo>
                    <a:pt x="40" y="213"/>
                  </a:lnTo>
                  <a:lnTo>
                    <a:pt x="40" y="212"/>
                  </a:lnTo>
                  <a:lnTo>
                    <a:pt x="39" y="210"/>
                  </a:lnTo>
                  <a:lnTo>
                    <a:pt x="39" y="209"/>
                  </a:lnTo>
                  <a:lnTo>
                    <a:pt x="39" y="208"/>
                  </a:lnTo>
                  <a:lnTo>
                    <a:pt x="39" y="207"/>
                  </a:lnTo>
                  <a:lnTo>
                    <a:pt x="38" y="206"/>
                  </a:lnTo>
                  <a:lnTo>
                    <a:pt x="38" y="205"/>
                  </a:lnTo>
                  <a:lnTo>
                    <a:pt x="36" y="203"/>
                  </a:lnTo>
                  <a:lnTo>
                    <a:pt x="36" y="202"/>
                  </a:lnTo>
                  <a:lnTo>
                    <a:pt x="36" y="200"/>
                  </a:lnTo>
                  <a:lnTo>
                    <a:pt x="36" y="199"/>
                  </a:lnTo>
                  <a:lnTo>
                    <a:pt x="35" y="198"/>
                  </a:lnTo>
                  <a:lnTo>
                    <a:pt x="35" y="197"/>
                  </a:lnTo>
                  <a:lnTo>
                    <a:pt x="35" y="195"/>
                  </a:lnTo>
                  <a:lnTo>
                    <a:pt x="34" y="194"/>
                  </a:lnTo>
                  <a:lnTo>
                    <a:pt x="34" y="193"/>
                  </a:lnTo>
                  <a:lnTo>
                    <a:pt x="34" y="191"/>
                  </a:lnTo>
                  <a:lnTo>
                    <a:pt x="34" y="190"/>
                  </a:lnTo>
                  <a:lnTo>
                    <a:pt x="33" y="187"/>
                  </a:lnTo>
                  <a:lnTo>
                    <a:pt x="33" y="186"/>
                  </a:lnTo>
                  <a:lnTo>
                    <a:pt x="33" y="185"/>
                  </a:lnTo>
                  <a:lnTo>
                    <a:pt x="32" y="183"/>
                  </a:lnTo>
                  <a:lnTo>
                    <a:pt x="32" y="182"/>
                  </a:lnTo>
                  <a:lnTo>
                    <a:pt x="32" y="180"/>
                  </a:lnTo>
                  <a:lnTo>
                    <a:pt x="32" y="179"/>
                  </a:lnTo>
                  <a:lnTo>
                    <a:pt x="32" y="177"/>
                  </a:lnTo>
                  <a:lnTo>
                    <a:pt x="32" y="175"/>
                  </a:lnTo>
                  <a:lnTo>
                    <a:pt x="31" y="173"/>
                  </a:lnTo>
                  <a:lnTo>
                    <a:pt x="31" y="171"/>
                  </a:lnTo>
                  <a:lnTo>
                    <a:pt x="31" y="170"/>
                  </a:lnTo>
                  <a:lnTo>
                    <a:pt x="31" y="168"/>
                  </a:lnTo>
                  <a:lnTo>
                    <a:pt x="31" y="166"/>
                  </a:lnTo>
                  <a:lnTo>
                    <a:pt x="30" y="163"/>
                  </a:lnTo>
                  <a:lnTo>
                    <a:pt x="30" y="161"/>
                  </a:lnTo>
                  <a:lnTo>
                    <a:pt x="30" y="160"/>
                  </a:lnTo>
                  <a:lnTo>
                    <a:pt x="30" y="157"/>
                  </a:lnTo>
                  <a:lnTo>
                    <a:pt x="30" y="155"/>
                  </a:lnTo>
                  <a:lnTo>
                    <a:pt x="30" y="153"/>
                  </a:lnTo>
                  <a:lnTo>
                    <a:pt x="30" y="152"/>
                  </a:lnTo>
                  <a:lnTo>
                    <a:pt x="30" y="150"/>
                  </a:lnTo>
                  <a:lnTo>
                    <a:pt x="30" y="149"/>
                  </a:lnTo>
                  <a:lnTo>
                    <a:pt x="30" y="147"/>
                  </a:lnTo>
                  <a:lnTo>
                    <a:pt x="30" y="145"/>
                  </a:lnTo>
                  <a:lnTo>
                    <a:pt x="30" y="142"/>
                  </a:lnTo>
                  <a:lnTo>
                    <a:pt x="30" y="141"/>
                  </a:lnTo>
                  <a:lnTo>
                    <a:pt x="30" y="139"/>
                  </a:lnTo>
                  <a:lnTo>
                    <a:pt x="30" y="138"/>
                  </a:lnTo>
                  <a:lnTo>
                    <a:pt x="28" y="136"/>
                  </a:lnTo>
                  <a:lnTo>
                    <a:pt x="28" y="134"/>
                  </a:lnTo>
                  <a:lnTo>
                    <a:pt x="27" y="133"/>
                  </a:lnTo>
                  <a:lnTo>
                    <a:pt x="27" y="131"/>
                  </a:lnTo>
                  <a:lnTo>
                    <a:pt x="27" y="130"/>
                  </a:lnTo>
                  <a:lnTo>
                    <a:pt x="26" y="127"/>
                  </a:lnTo>
                  <a:lnTo>
                    <a:pt x="25" y="126"/>
                  </a:lnTo>
                  <a:lnTo>
                    <a:pt x="24" y="124"/>
                  </a:lnTo>
                  <a:lnTo>
                    <a:pt x="23" y="123"/>
                  </a:lnTo>
                  <a:lnTo>
                    <a:pt x="22" y="121"/>
                  </a:lnTo>
                  <a:lnTo>
                    <a:pt x="20" y="120"/>
                  </a:lnTo>
                  <a:lnTo>
                    <a:pt x="19" y="118"/>
                  </a:lnTo>
                  <a:lnTo>
                    <a:pt x="17" y="117"/>
                  </a:lnTo>
                  <a:lnTo>
                    <a:pt x="16" y="115"/>
                  </a:lnTo>
                  <a:lnTo>
                    <a:pt x="14" y="114"/>
                  </a:lnTo>
                  <a:lnTo>
                    <a:pt x="11" y="112"/>
                  </a:lnTo>
                  <a:lnTo>
                    <a:pt x="11" y="111"/>
                  </a:lnTo>
                  <a:lnTo>
                    <a:pt x="11" y="110"/>
                  </a:lnTo>
                  <a:lnTo>
                    <a:pt x="13" y="110"/>
                  </a:lnTo>
                  <a:lnTo>
                    <a:pt x="13" y="109"/>
                  </a:lnTo>
                  <a:lnTo>
                    <a:pt x="13" y="108"/>
                  </a:lnTo>
                  <a:lnTo>
                    <a:pt x="13" y="107"/>
                  </a:lnTo>
                  <a:lnTo>
                    <a:pt x="13" y="106"/>
                  </a:lnTo>
                  <a:lnTo>
                    <a:pt x="14" y="105"/>
                  </a:lnTo>
                  <a:lnTo>
                    <a:pt x="14" y="104"/>
                  </a:lnTo>
                  <a:lnTo>
                    <a:pt x="14" y="103"/>
                  </a:lnTo>
                  <a:lnTo>
                    <a:pt x="14" y="102"/>
                  </a:lnTo>
                  <a:lnTo>
                    <a:pt x="14" y="101"/>
                  </a:lnTo>
                  <a:lnTo>
                    <a:pt x="14" y="100"/>
                  </a:lnTo>
                  <a:lnTo>
                    <a:pt x="14" y="99"/>
                  </a:lnTo>
                  <a:lnTo>
                    <a:pt x="15" y="97"/>
                  </a:lnTo>
                  <a:lnTo>
                    <a:pt x="15" y="96"/>
                  </a:lnTo>
                  <a:lnTo>
                    <a:pt x="15" y="95"/>
                  </a:lnTo>
                  <a:lnTo>
                    <a:pt x="15" y="92"/>
                  </a:lnTo>
                  <a:lnTo>
                    <a:pt x="16" y="91"/>
                  </a:lnTo>
                  <a:lnTo>
                    <a:pt x="16" y="90"/>
                  </a:lnTo>
                  <a:lnTo>
                    <a:pt x="16" y="89"/>
                  </a:lnTo>
                  <a:lnTo>
                    <a:pt x="16" y="88"/>
                  </a:lnTo>
                  <a:lnTo>
                    <a:pt x="16" y="87"/>
                  </a:lnTo>
                  <a:lnTo>
                    <a:pt x="16" y="86"/>
                  </a:lnTo>
                  <a:lnTo>
                    <a:pt x="16" y="85"/>
                  </a:lnTo>
                  <a:lnTo>
                    <a:pt x="16" y="84"/>
                  </a:lnTo>
                  <a:lnTo>
                    <a:pt x="17" y="82"/>
                  </a:lnTo>
                  <a:lnTo>
                    <a:pt x="17" y="81"/>
                  </a:lnTo>
                  <a:lnTo>
                    <a:pt x="17" y="80"/>
                  </a:lnTo>
                  <a:lnTo>
                    <a:pt x="17" y="79"/>
                  </a:lnTo>
                  <a:lnTo>
                    <a:pt x="17" y="78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8" y="75"/>
                  </a:lnTo>
                  <a:lnTo>
                    <a:pt x="18" y="74"/>
                  </a:lnTo>
                  <a:lnTo>
                    <a:pt x="18" y="73"/>
                  </a:lnTo>
                  <a:lnTo>
                    <a:pt x="19" y="72"/>
                  </a:lnTo>
                  <a:lnTo>
                    <a:pt x="19" y="71"/>
                  </a:lnTo>
                  <a:lnTo>
                    <a:pt x="20" y="70"/>
                  </a:lnTo>
                  <a:lnTo>
                    <a:pt x="20" y="69"/>
                  </a:lnTo>
                  <a:lnTo>
                    <a:pt x="20" y="67"/>
                  </a:lnTo>
                  <a:lnTo>
                    <a:pt x="22" y="67"/>
                  </a:lnTo>
                  <a:lnTo>
                    <a:pt x="23" y="66"/>
                  </a:lnTo>
                  <a:lnTo>
                    <a:pt x="24" y="65"/>
                  </a:lnTo>
                  <a:lnTo>
                    <a:pt x="25" y="65"/>
                  </a:lnTo>
                  <a:lnTo>
                    <a:pt x="25" y="64"/>
                  </a:lnTo>
                  <a:lnTo>
                    <a:pt x="26" y="64"/>
                  </a:lnTo>
                  <a:lnTo>
                    <a:pt x="27" y="63"/>
                  </a:lnTo>
                  <a:lnTo>
                    <a:pt x="28" y="63"/>
                  </a:lnTo>
                  <a:lnTo>
                    <a:pt x="30" y="63"/>
                  </a:lnTo>
                  <a:lnTo>
                    <a:pt x="31" y="62"/>
                  </a:lnTo>
                  <a:lnTo>
                    <a:pt x="32" y="62"/>
                  </a:lnTo>
                  <a:lnTo>
                    <a:pt x="33" y="62"/>
                  </a:lnTo>
                  <a:lnTo>
                    <a:pt x="34" y="61"/>
                  </a:lnTo>
                  <a:lnTo>
                    <a:pt x="35" y="61"/>
                  </a:lnTo>
                  <a:lnTo>
                    <a:pt x="36" y="61"/>
                  </a:lnTo>
                  <a:lnTo>
                    <a:pt x="38" y="61"/>
                  </a:lnTo>
                  <a:lnTo>
                    <a:pt x="39" y="60"/>
                  </a:lnTo>
                  <a:lnTo>
                    <a:pt x="40" y="60"/>
                  </a:lnTo>
                  <a:lnTo>
                    <a:pt x="41" y="60"/>
                  </a:lnTo>
                  <a:lnTo>
                    <a:pt x="41" y="59"/>
                  </a:lnTo>
                  <a:lnTo>
                    <a:pt x="42" y="59"/>
                  </a:lnTo>
                  <a:lnTo>
                    <a:pt x="43" y="59"/>
                  </a:lnTo>
                  <a:lnTo>
                    <a:pt x="44" y="59"/>
                  </a:lnTo>
                  <a:lnTo>
                    <a:pt x="46" y="58"/>
                  </a:lnTo>
                  <a:lnTo>
                    <a:pt x="47" y="58"/>
                  </a:lnTo>
                  <a:lnTo>
                    <a:pt x="48" y="57"/>
                  </a:lnTo>
                  <a:lnTo>
                    <a:pt x="49" y="57"/>
                  </a:lnTo>
                  <a:lnTo>
                    <a:pt x="50" y="57"/>
                  </a:lnTo>
                  <a:lnTo>
                    <a:pt x="51" y="55"/>
                  </a:lnTo>
                  <a:lnTo>
                    <a:pt x="52" y="55"/>
                  </a:lnTo>
                  <a:lnTo>
                    <a:pt x="53" y="54"/>
                  </a:lnTo>
                  <a:lnTo>
                    <a:pt x="55" y="54"/>
                  </a:lnTo>
                  <a:lnTo>
                    <a:pt x="55" y="52"/>
                  </a:lnTo>
                  <a:lnTo>
                    <a:pt x="56" y="51"/>
                  </a:lnTo>
                  <a:lnTo>
                    <a:pt x="57" y="51"/>
                  </a:lnTo>
                  <a:lnTo>
                    <a:pt x="57" y="50"/>
                  </a:lnTo>
                  <a:lnTo>
                    <a:pt x="58" y="49"/>
                  </a:lnTo>
                  <a:lnTo>
                    <a:pt x="59" y="48"/>
                  </a:lnTo>
                  <a:lnTo>
                    <a:pt x="60" y="48"/>
                  </a:lnTo>
                  <a:lnTo>
                    <a:pt x="61" y="47"/>
                  </a:lnTo>
                  <a:lnTo>
                    <a:pt x="61" y="46"/>
                  </a:lnTo>
                  <a:lnTo>
                    <a:pt x="63" y="45"/>
                  </a:lnTo>
                  <a:lnTo>
                    <a:pt x="64" y="44"/>
                  </a:lnTo>
                  <a:lnTo>
                    <a:pt x="65" y="43"/>
                  </a:lnTo>
                  <a:lnTo>
                    <a:pt x="66" y="42"/>
                  </a:lnTo>
                  <a:lnTo>
                    <a:pt x="66" y="41"/>
                  </a:lnTo>
                  <a:lnTo>
                    <a:pt x="67" y="40"/>
                  </a:lnTo>
                  <a:lnTo>
                    <a:pt x="68" y="39"/>
                  </a:lnTo>
                  <a:lnTo>
                    <a:pt x="69" y="37"/>
                  </a:lnTo>
                  <a:lnTo>
                    <a:pt x="69" y="36"/>
                  </a:lnTo>
                  <a:lnTo>
                    <a:pt x="71" y="35"/>
                  </a:lnTo>
                  <a:lnTo>
                    <a:pt x="72" y="34"/>
                  </a:lnTo>
                  <a:lnTo>
                    <a:pt x="73" y="33"/>
                  </a:lnTo>
                  <a:lnTo>
                    <a:pt x="73" y="32"/>
                  </a:lnTo>
                  <a:lnTo>
                    <a:pt x="74" y="31"/>
                  </a:lnTo>
                  <a:lnTo>
                    <a:pt x="75" y="30"/>
                  </a:lnTo>
                  <a:lnTo>
                    <a:pt x="75" y="29"/>
                  </a:lnTo>
                  <a:lnTo>
                    <a:pt x="77" y="28"/>
                  </a:lnTo>
                  <a:lnTo>
                    <a:pt x="79" y="25"/>
                  </a:lnTo>
                  <a:lnTo>
                    <a:pt x="80" y="25"/>
                  </a:lnTo>
                  <a:lnTo>
                    <a:pt x="80" y="22"/>
                  </a:lnTo>
                  <a:lnTo>
                    <a:pt x="81" y="22"/>
                  </a:lnTo>
                  <a:lnTo>
                    <a:pt x="82" y="20"/>
                  </a:lnTo>
                  <a:lnTo>
                    <a:pt x="83" y="18"/>
                  </a:lnTo>
                  <a:lnTo>
                    <a:pt x="84" y="17"/>
                  </a:lnTo>
                  <a:lnTo>
                    <a:pt x="84" y="16"/>
                  </a:lnTo>
                  <a:lnTo>
                    <a:pt x="85" y="16"/>
                  </a:lnTo>
                  <a:lnTo>
                    <a:pt x="87" y="14"/>
                  </a:lnTo>
                  <a:lnTo>
                    <a:pt x="87" y="12"/>
                  </a:lnTo>
                  <a:lnTo>
                    <a:pt x="88" y="11"/>
                  </a:lnTo>
                  <a:lnTo>
                    <a:pt x="88" y="10"/>
                  </a:lnTo>
                  <a:lnTo>
                    <a:pt x="88" y="9"/>
                  </a:lnTo>
                  <a:lnTo>
                    <a:pt x="87" y="7"/>
                  </a:lnTo>
                  <a:lnTo>
                    <a:pt x="87" y="6"/>
                  </a:lnTo>
                  <a:lnTo>
                    <a:pt x="87" y="5"/>
                  </a:lnTo>
                  <a:lnTo>
                    <a:pt x="85" y="5"/>
                  </a:lnTo>
                  <a:lnTo>
                    <a:pt x="85" y="4"/>
                  </a:lnTo>
                  <a:lnTo>
                    <a:pt x="84" y="3"/>
                  </a:lnTo>
                  <a:lnTo>
                    <a:pt x="83" y="3"/>
                  </a:lnTo>
                  <a:lnTo>
                    <a:pt x="82" y="2"/>
                  </a:lnTo>
                  <a:lnTo>
                    <a:pt x="80" y="2"/>
                  </a:lnTo>
                  <a:lnTo>
                    <a:pt x="79" y="1"/>
                  </a:lnTo>
                  <a:lnTo>
                    <a:pt x="76" y="1"/>
                  </a:lnTo>
                  <a:lnTo>
                    <a:pt x="74" y="0"/>
                  </a:lnTo>
                  <a:lnTo>
                    <a:pt x="72" y="0"/>
                  </a:lnTo>
                  <a:lnTo>
                    <a:pt x="68" y="0"/>
                  </a:lnTo>
                  <a:lnTo>
                    <a:pt x="79" y="0"/>
                  </a:lnTo>
                  <a:lnTo>
                    <a:pt x="83" y="0"/>
                  </a:lnTo>
                  <a:lnTo>
                    <a:pt x="87" y="0"/>
                  </a:lnTo>
                  <a:lnTo>
                    <a:pt x="91" y="0"/>
                  </a:lnTo>
                  <a:lnTo>
                    <a:pt x="96" y="1"/>
                  </a:lnTo>
                  <a:lnTo>
                    <a:pt x="99" y="1"/>
                  </a:lnTo>
                  <a:lnTo>
                    <a:pt x="102" y="1"/>
                  </a:lnTo>
                  <a:lnTo>
                    <a:pt x="107" y="1"/>
                  </a:lnTo>
                  <a:lnTo>
                    <a:pt x="110" y="2"/>
                  </a:lnTo>
                  <a:lnTo>
                    <a:pt x="114" y="2"/>
                  </a:lnTo>
                  <a:lnTo>
                    <a:pt x="116" y="2"/>
                  </a:lnTo>
                  <a:lnTo>
                    <a:pt x="120" y="3"/>
                  </a:lnTo>
                  <a:lnTo>
                    <a:pt x="122" y="3"/>
                  </a:lnTo>
                  <a:lnTo>
                    <a:pt x="125" y="3"/>
                  </a:lnTo>
                  <a:lnTo>
                    <a:pt x="127" y="4"/>
                  </a:lnTo>
                  <a:lnTo>
                    <a:pt x="130" y="5"/>
                  </a:lnTo>
                  <a:lnTo>
                    <a:pt x="132" y="5"/>
                  </a:lnTo>
                  <a:lnTo>
                    <a:pt x="134" y="5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40" y="7"/>
                  </a:lnTo>
                  <a:lnTo>
                    <a:pt x="141" y="7"/>
                  </a:lnTo>
                  <a:lnTo>
                    <a:pt x="142" y="9"/>
                  </a:lnTo>
                  <a:lnTo>
                    <a:pt x="143" y="9"/>
                  </a:lnTo>
                  <a:lnTo>
                    <a:pt x="146" y="10"/>
                  </a:lnTo>
                  <a:lnTo>
                    <a:pt x="147" y="11"/>
                  </a:lnTo>
                  <a:lnTo>
                    <a:pt x="148" y="12"/>
                  </a:lnTo>
                  <a:lnTo>
                    <a:pt x="149" y="12"/>
                  </a:lnTo>
                  <a:lnTo>
                    <a:pt x="150" y="13"/>
                  </a:lnTo>
                  <a:lnTo>
                    <a:pt x="151" y="14"/>
                  </a:lnTo>
                  <a:lnTo>
                    <a:pt x="151" y="15"/>
                  </a:lnTo>
                  <a:lnTo>
                    <a:pt x="153" y="15"/>
                  </a:lnTo>
                  <a:lnTo>
                    <a:pt x="153" y="16"/>
                  </a:lnTo>
                  <a:lnTo>
                    <a:pt x="153" y="17"/>
                  </a:lnTo>
                  <a:lnTo>
                    <a:pt x="154" y="17"/>
                  </a:lnTo>
                  <a:lnTo>
                    <a:pt x="154" y="18"/>
                  </a:lnTo>
                  <a:lnTo>
                    <a:pt x="155" y="19"/>
                  </a:lnTo>
                  <a:lnTo>
                    <a:pt x="155" y="20"/>
                  </a:lnTo>
                  <a:lnTo>
                    <a:pt x="156" y="21"/>
                  </a:lnTo>
                  <a:lnTo>
                    <a:pt x="156" y="22"/>
                  </a:lnTo>
                  <a:lnTo>
                    <a:pt x="157" y="24"/>
                  </a:lnTo>
                  <a:lnTo>
                    <a:pt x="157" y="25"/>
                  </a:lnTo>
                  <a:lnTo>
                    <a:pt x="158" y="26"/>
                  </a:lnTo>
                  <a:lnTo>
                    <a:pt x="158" y="27"/>
                  </a:lnTo>
                  <a:lnTo>
                    <a:pt x="159" y="27"/>
                  </a:lnTo>
                  <a:lnTo>
                    <a:pt x="159" y="28"/>
                  </a:lnTo>
                  <a:lnTo>
                    <a:pt x="160" y="28"/>
                  </a:lnTo>
                  <a:lnTo>
                    <a:pt x="162" y="28"/>
                  </a:lnTo>
                  <a:lnTo>
                    <a:pt x="162" y="29"/>
                  </a:lnTo>
                  <a:lnTo>
                    <a:pt x="163" y="29"/>
                  </a:lnTo>
                  <a:lnTo>
                    <a:pt x="164" y="29"/>
                  </a:lnTo>
                  <a:lnTo>
                    <a:pt x="165" y="29"/>
                  </a:lnTo>
                  <a:lnTo>
                    <a:pt x="166" y="29"/>
                  </a:lnTo>
                  <a:lnTo>
                    <a:pt x="167" y="29"/>
                  </a:lnTo>
                  <a:lnTo>
                    <a:pt x="167" y="30"/>
                  </a:lnTo>
                  <a:lnTo>
                    <a:pt x="168" y="30"/>
                  </a:lnTo>
                  <a:lnTo>
                    <a:pt x="170" y="30"/>
                  </a:lnTo>
                  <a:lnTo>
                    <a:pt x="171" y="30"/>
                  </a:lnTo>
                  <a:lnTo>
                    <a:pt x="172" y="30"/>
                  </a:lnTo>
                  <a:lnTo>
                    <a:pt x="173" y="30"/>
                  </a:lnTo>
                  <a:lnTo>
                    <a:pt x="174" y="30"/>
                  </a:lnTo>
                  <a:lnTo>
                    <a:pt x="175" y="30"/>
                  </a:lnTo>
                  <a:lnTo>
                    <a:pt x="176" y="30"/>
                  </a:lnTo>
                  <a:lnTo>
                    <a:pt x="178" y="30"/>
                  </a:lnTo>
                  <a:lnTo>
                    <a:pt x="179" y="30"/>
                  </a:lnTo>
                  <a:lnTo>
                    <a:pt x="180" y="30"/>
                  </a:lnTo>
                  <a:lnTo>
                    <a:pt x="181" y="30"/>
                  </a:lnTo>
                  <a:lnTo>
                    <a:pt x="182" y="30"/>
                  </a:lnTo>
                  <a:lnTo>
                    <a:pt x="184" y="30"/>
                  </a:lnTo>
                  <a:lnTo>
                    <a:pt x="186" y="30"/>
                  </a:lnTo>
                  <a:lnTo>
                    <a:pt x="187" y="30"/>
                  </a:lnTo>
                  <a:lnTo>
                    <a:pt x="188" y="30"/>
                  </a:lnTo>
                  <a:lnTo>
                    <a:pt x="189" y="30"/>
                  </a:lnTo>
                  <a:lnTo>
                    <a:pt x="190" y="30"/>
                  </a:lnTo>
                  <a:lnTo>
                    <a:pt x="191" y="30"/>
                  </a:lnTo>
                  <a:lnTo>
                    <a:pt x="192" y="30"/>
                  </a:lnTo>
                  <a:lnTo>
                    <a:pt x="194" y="30"/>
                  </a:lnTo>
                  <a:lnTo>
                    <a:pt x="195" y="30"/>
                  </a:lnTo>
                  <a:lnTo>
                    <a:pt x="196" y="30"/>
                  </a:lnTo>
                  <a:lnTo>
                    <a:pt x="197" y="30"/>
                  </a:lnTo>
                  <a:lnTo>
                    <a:pt x="198" y="30"/>
                  </a:lnTo>
                  <a:lnTo>
                    <a:pt x="199" y="30"/>
                  </a:lnTo>
                  <a:lnTo>
                    <a:pt x="200" y="30"/>
                  </a:lnTo>
                  <a:lnTo>
                    <a:pt x="201" y="30"/>
                  </a:lnTo>
                  <a:lnTo>
                    <a:pt x="203" y="30"/>
                  </a:lnTo>
                  <a:lnTo>
                    <a:pt x="204" y="30"/>
                  </a:lnTo>
                  <a:lnTo>
                    <a:pt x="205" y="30"/>
                  </a:lnTo>
                  <a:lnTo>
                    <a:pt x="206" y="30"/>
                  </a:lnTo>
                  <a:lnTo>
                    <a:pt x="207" y="30"/>
                  </a:lnTo>
                  <a:lnTo>
                    <a:pt x="208" y="30"/>
                  </a:lnTo>
                  <a:lnTo>
                    <a:pt x="209" y="30"/>
                  </a:lnTo>
                  <a:lnTo>
                    <a:pt x="211" y="30"/>
                  </a:lnTo>
                  <a:lnTo>
                    <a:pt x="212" y="30"/>
                  </a:lnTo>
                  <a:lnTo>
                    <a:pt x="214" y="30"/>
                  </a:lnTo>
                  <a:lnTo>
                    <a:pt x="215" y="30"/>
                  </a:lnTo>
                  <a:lnTo>
                    <a:pt x="216" y="30"/>
                  </a:lnTo>
                  <a:lnTo>
                    <a:pt x="217" y="30"/>
                  </a:lnTo>
                  <a:lnTo>
                    <a:pt x="219" y="30"/>
                  </a:lnTo>
                  <a:lnTo>
                    <a:pt x="220" y="30"/>
                  </a:lnTo>
                  <a:lnTo>
                    <a:pt x="221" y="30"/>
                  </a:lnTo>
                  <a:lnTo>
                    <a:pt x="222" y="30"/>
                  </a:lnTo>
                  <a:lnTo>
                    <a:pt x="223" y="30"/>
                  </a:lnTo>
                  <a:lnTo>
                    <a:pt x="224" y="30"/>
                  </a:lnTo>
                  <a:lnTo>
                    <a:pt x="225" y="30"/>
                  </a:lnTo>
                  <a:lnTo>
                    <a:pt x="227" y="29"/>
                  </a:lnTo>
                  <a:lnTo>
                    <a:pt x="228" y="29"/>
                  </a:lnTo>
                  <a:lnTo>
                    <a:pt x="229" y="29"/>
                  </a:lnTo>
                  <a:lnTo>
                    <a:pt x="230" y="29"/>
                  </a:lnTo>
                  <a:lnTo>
                    <a:pt x="231" y="29"/>
                  </a:lnTo>
                  <a:lnTo>
                    <a:pt x="232" y="29"/>
                  </a:lnTo>
                  <a:lnTo>
                    <a:pt x="232" y="28"/>
                  </a:lnTo>
                  <a:lnTo>
                    <a:pt x="233" y="28"/>
                  </a:lnTo>
                  <a:lnTo>
                    <a:pt x="234" y="28"/>
                  </a:lnTo>
                  <a:lnTo>
                    <a:pt x="236" y="27"/>
                  </a:lnTo>
                  <a:lnTo>
                    <a:pt x="237" y="27"/>
                  </a:lnTo>
                  <a:lnTo>
                    <a:pt x="237" y="26"/>
                  </a:lnTo>
                  <a:lnTo>
                    <a:pt x="238" y="26"/>
                  </a:lnTo>
                  <a:lnTo>
                    <a:pt x="238" y="25"/>
                  </a:lnTo>
                  <a:lnTo>
                    <a:pt x="239" y="25"/>
                  </a:lnTo>
                  <a:lnTo>
                    <a:pt x="240" y="25"/>
                  </a:lnTo>
                  <a:lnTo>
                    <a:pt x="240" y="24"/>
                  </a:lnTo>
                  <a:lnTo>
                    <a:pt x="241" y="24"/>
                  </a:lnTo>
                  <a:lnTo>
                    <a:pt x="241" y="22"/>
                  </a:lnTo>
                  <a:lnTo>
                    <a:pt x="242" y="22"/>
                  </a:lnTo>
                  <a:lnTo>
                    <a:pt x="244" y="21"/>
                  </a:lnTo>
                  <a:lnTo>
                    <a:pt x="244" y="20"/>
                  </a:lnTo>
                  <a:lnTo>
                    <a:pt x="245" y="20"/>
                  </a:lnTo>
                  <a:lnTo>
                    <a:pt x="246" y="19"/>
                  </a:lnTo>
                  <a:lnTo>
                    <a:pt x="247" y="18"/>
                  </a:lnTo>
                  <a:lnTo>
                    <a:pt x="248" y="18"/>
                  </a:lnTo>
                  <a:lnTo>
                    <a:pt x="248" y="17"/>
                  </a:lnTo>
                  <a:lnTo>
                    <a:pt x="249" y="17"/>
                  </a:lnTo>
                  <a:lnTo>
                    <a:pt x="250" y="17"/>
                  </a:lnTo>
                  <a:lnTo>
                    <a:pt x="252" y="16"/>
                  </a:lnTo>
                  <a:lnTo>
                    <a:pt x="253" y="16"/>
                  </a:lnTo>
                  <a:lnTo>
                    <a:pt x="254" y="16"/>
                  </a:lnTo>
                  <a:lnTo>
                    <a:pt x="254" y="15"/>
                  </a:lnTo>
                  <a:lnTo>
                    <a:pt x="255" y="15"/>
                  </a:lnTo>
                  <a:lnTo>
                    <a:pt x="256" y="15"/>
                  </a:lnTo>
                  <a:lnTo>
                    <a:pt x="257" y="15"/>
                  </a:lnTo>
                  <a:lnTo>
                    <a:pt x="258" y="15"/>
                  </a:lnTo>
                  <a:lnTo>
                    <a:pt x="260" y="15"/>
                  </a:lnTo>
                  <a:lnTo>
                    <a:pt x="260" y="14"/>
                  </a:lnTo>
                  <a:lnTo>
                    <a:pt x="261" y="14"/>
                  </a:lnTo>
                  <a:lnTo>
                    <a:pt x="262" y="14"/>
                  </a:lnTo>
                  <a:lnTo>
                    <a:pt x="263" y="14"/>
                  </a:lnTo>
                  <a:lnTo>
                    <a:pt x="264" y="14"/>
                  </a:lnTo>
                  <a:lnTo>
                    <a:pt x="265" y="14"/>
                  </a:lnTo>
                  <a:lnTo>
                    <a:pt x="266" y="14"/>
                  </a:lnTo>
                  <a:lnTo>
                    <a:pt x="267" y="14"/>
                  </a:lnTo>
                  <a:lnTo>
                    <a:pt x="269" y="14"/>
                  </a:lnTo>
                  <a:lnTo>
                    <a:pt x="270" y="14"/>
                  </a:lnTo>
                  <a:lnTo>
                    <a:pt x="271" y="14"/>
                  </a:lnTo>
                  <a:lnTo>
                    <a:pt x="272" y="14"/>
                  </a:lnTo>
                  <a:lnTo>
                    <a:pt x="273" y="14"/>
                  </a:lnTo>
                  <a:lnTo>
                    <a:pt x="274" y="14"/>
                  </a:lnTo>
                  <a:lnTo>
                    <a:pt x="275" y="14"/>
                  </a:lnTo>
                  <a:lnTo>
                    <a:pt x="277" y="14"/>
                  </a:lnTo>
                  <a:lnTo>
                    <a:pt x="278" y="14"/>
                  </a:lnTo>
                  <a:lnTo>
                    <a:pt x="279" y="14"/>
                  </a:lnTo>
                  <a:lnTo>
                    <a:pt x="280" y="14"/>
                  </a:lnTo>
                  <a:lnTo>
                    <a:pt x="281" y="14"/>
                  </a:lnTo>
                  <a:lnTo>
                    <a:pt x="282" y="14"/>
                  </a:lnTo>
                  <a:lnTo>
                    <a:pt x="283" y="14"/>
                  </a:lnTo>
                  <a:lnTo>
                    <a:pt x="285" y="14"/>
                  </a:lnTo>
                  <a:lnTo>
                    <a:pt x="285" y="15"/>
                  </a:lnTo>
                  <a:lnTo>
                    <a:pt x="286" y="15"/>
                  </a:lnTo>
                  <a:lnTo>
                    <a:pt x="287" y="15"/>
                  </a:lnTo>
                  <a:lnTo>
                    <a:pt x="288" y="15"/>
                  </a:lnTo>
                  <a:lnTo>
                    <a:pt x="289" y="15"/>
                  </a:lnTo>
                  <a:lnTo>
                    <a:pt x="290" y="16"/>
                  </a:lnTo>
                  <a:lnTo>
                    <a:pt x="291" y="16"/>
                  </a:lnTo>
                  <a:lnTo>
                    <a:pt x="293" y="16"/>
                  </a:lnTo>
                  <a:lnTo>
                    <a:pt x="294" y="16"/>
                  </a:lnTo>
                  <a:lnTo>
                    <a:pt x="295" y="17"/>
                  </a:lnTo>
                  <a:lnTo>
                    <a:pt x="296" y="17"/>
                  </a:lnTo>
                  <a:lnTo>
                    <a:pt x="297" y="17"/>
                  </a:lnTo>
                  <a:lnTo>
                    <a:pt x="298" y="18"/>
                  </a:lnTo>
                  <a:lnTo>
                    <a:pt x="299" y="18"/>
                  </a:lnTo>
                  <a:lnTo>
                    <a:pt x="300" y="19"/>
                  </a:lnTo>
                  <a:lnTo>
                    <a:pt x="302" y="19"/>
                  </a:lnTo>
                  <a:lnTo>
                    <a:pt x="302" y="20"/>
                  </a:lnTo>
                  <a:lnTo>
                    <a:pt x="303" y="20"/>
                  </a:lnTo>
                  <a:lnTo>
                    <a:pt x="304" y="21"/>
                  </a:lnTo>
                  <a:lnTo>
                    <a:pt x="305" y="21"/>
                  </a:lnTo>
                  <a:lnTo>
                    <a:pt x="305" y="22"/>
                  </a:lnTo>
                  <a:lnTo>
                    <a:pt x="306" y="22"/>
                  </a:lnTo>
                  <a:lnTo>
                    <a:pt x="306" y="24"/>
                  </a:lnTo>
                  <a:lnTo>
                    <a:pt x="307" y="25"/>
                  </a:lnTo>
                  <a:lnTo>
                    <a:pt x="308" y="25"/>
                  </a:lnTo>
                  <a:lnTo>
                    <a:pt x="308" y="26"/>
                  </a:lnTo>
                  <a:lnTo>
                    <a:pt x="310" y="27"/>
                  </a:lnTo>
                  <a:lnTo>
                    <a:pt x="311" y="28"/>
                  </a:lnTo>
                  <a:lnTo>
                    <a:pt x="311" y="29"/>
                  </a:lnTo>
                  <a:lnTo>
                    <a:pt x="312" y="30"/>
                  </a:lnTo>
                  <a:lnTo>
                    <a:pt x="312" y="31"/>
                  </a:lnTo>
                  <a:lnTo>
                    <a:pt x="313" y="32"/>
                  </a:lnTo>
                  <a:lnTo>
                    <a:pt x="313" y="33"/>
                  </a:lnTo>
                  <a:lnTo>
                    <a:pt x="314" y="34"/>
                  </a:lnTo>
                  <a:lnTo>
                    <a:pt x="314" y="35"/>
                  </a:lnTo>
                  <a:lnTo>
                    <a:pt x="314" y="37"/>
                  </a:lnTo>
                  <a:lnTo>
                    <a:pt x="315" y="39"/>
                  </a:lnTo>
                  <a:lnTo>
                    <a:pt x="315" y="40"/>
                  </a:lnTo>
                  <a:lnTo>
                    <a:pt x="316" y="42"/>
                  </a:lnTo>
                  <a:lnTo>
                    <a:pt x="316" y="43"/>
                  </a:lnTo>
                  <a:lnTo>
                    <a:pt x="316" y="44"/>
                  </a:lnTo>
                  <a:lnTo>
                    <a:pt x="316" y="45"/>
                  </a:lnTo>
                  <a:lnTo>
                    <a:pt x="316" y="46"/>
                  </a:lnTo>
                  <a:lnTo>
                    <a:pt x="316" y="47"/>
                  </a:lnTo>
                  <a:lnTo>
                    <a:pt x="316" y="48"/>
                  </a:lnTo>
                  <a:lnTo>
                    <a:pt x="316" y="49"/>
                  </a:lnTo>
                  <a:lnTo>
                    <a:pt x="318" y="50"/>
                  </a:lnTo>
                  <a:lnTo>
                    <a:pt x="318" y="52"/>
                  </a:lnTo>
                  <a:lnTo>
                    <a:pt x="318" y="54"/>
                  </a:lnTo>
                  <a:lnTo>
                    <a:pt x="318" y="55"/>
                  </a:lnTo>
                  <a:lnTo>
                    <a:pt x="318" y="56"/>
                  </a:lnTo>
                  <a:lnTo>
                    <a:pt x="318" y="57"/>
                  </a:lnTo>
                  <a:lnTo>
                    <a:pt x="318" y="59"/>
                  </a:lnTo>
                  <a:lnTo>
                    <a:pt x="318" y="60"/>
                  </a:lnTo>
                  <a:lnTo>
                    <a:pt x="318" y="61"/>
                  </a:lnTo>
                  <a:lnTo>
                    <a:pt x="318" y="62"/>
                  </a:lnTo>
                  <a:lnTo>
                    <a:pt x="318" y="64"/>
                  </a:lnTo>
                  <a:lnTo>
                    <a:pt x="318" y="65"/>
                  </a:lnTo>
                  <a:lnTo>
                    <a:pt x="318" y="66"/>
                  </a:lnTo>
                  <a:lnTo>
                    <a:pt x="318" y="67"/>
                  </a:lnTo>
                  <a:lnTo>
                    <a:pt x="318" y="70"/>
                  </a:lnTo>
                  <a:lnTo>
                    <a:pt x="318" y="71"/>
                  </a:lnTo>
                  <a:lnTo>
                    <a:pt x="318" y="72"/>
                  </a:lnTo>
                  <a:lnTo>
                    <a:pt x="318" y="73"/>
                  </a:lnTo>
                  <a:lnTo>
                    <a:pt x="319" y="74"/>
                  </a:lnTo>
                  <a:lnTo>
                    <a:pt x="319" y="76"/>
                  </a:lnTo>
                  <a:lnTo>
                    <a:pt x="319" y="78"/>
                  </a:lnTo>
                  <a:lnTo>
                    <a:pt x="319" y="80"/>
                  </a:lnTo>
                  <a:lnTo>
                    <a:pt x="319" y="81"/>
                  </a:lnTo>
                  <a:lnTo>
                    <a:pt x="319" y="82"/>
                  </a:lnTo>
                  <a:lnTo>
                    <a:pt x="319" y="84"/>
                  </a:lnTo>
                  <a:lnTo>
                    <a:pt x="319" y="85"/>
                  </a:lnTo>
                  <a:lnTo>
                    <a:pt x="319" y="86"/>
                  </a:lnTo>
                  <a:lnTo>
                    <a:pt x="319" y="87"/>
                  </a:lnTo>
                  <a:lnTo>
                    <a:pt x="319" y="88"/>
                  </a:lnTo>
                  <a:lnTo>
                    <a:pt x="319" y="89"/>
                  </a:lnTo>
                  <a:lnTo>
                    <a:pt x="319" y="90"/>
                  </a:lnTo>
                  <a:lnTo>
                    <a:pt x="319" y="91"/>
                  </a:lnTo>
                  <a:lnTo>
                    <a:pt x="319" y="92"/>
                  </a:lnTo>
                  <a:lnTo>
                    <a:pt x="319" y="93"/>
                  </a:lnTo>
                  <a:lnTo>
                    <a:pt x="319" y="94"/>
                  </a:lnTo>
                  <a:lnTo>
                    <a:pt x="319" y="95"/>
                  </a:lnTo>
                  <a:lnTo>
                    <a:pt x="319" y="97"/>
                  </a:lnTo>
                  <a:lnTo>
                    <a:pt x="319" y="99"/>
                  </a:lnTo>
                  <a:lnTo>
                    <a:pt x="319" y="100"/>
                  </a:lnTo>
                  <a:lnTo>
                    <a:pt x="319" y="101"/>
                  </a:lnTo>
                  <a:lnTo>
                    <a:pt x="319" y="102"/>
                  </a:lnTo>
                  <a:lnTo>
                    <a:pt x="319" y="103"/>
                  </a:lnTo>
                  <a:lnTo>
                    <a:pt x="319" y="104"/>
                  </a:lnTo>
                  <a:lnTo>
                    <a:pt x="319" y="105"/>
                  </a:lnTo>
                  <a:lnTo>
                    <a:pt x="320" y="106"/>
                  </a:lnTo>
                  <a:lnTo>
                    <a:pt x="320" y="107"/>
                  </a:lnTo>
                  <a:lnTo>
                    <a:pt x="320" y="108"/>
                  </a:lnTo>
                  <a:lnTo>
                    <a:pt x="320" y="110"/>
                  </a:lnTo>
                  <a:lnTo>
                    <a:pt x="321" y="110"/>
                  </a:lnTo>
                  <a:lnTo>
                    <a:pt x="321" y="112"/>
                  </a:lnTo>
                  <a:lnTo>
                    <a:pt x="321" y="114"/>
                  </a:lnTo>
                  <a:lnTo>
                    <a:pt x="321" y="115"/>
                  </a:lnTo>
                  <a:lnTo>
                    <a:pt x="321" y="116"/>
                  </a:lnTo>
                  <a:lnTo>
                    <a:pt x="322" y="117"/>
                  </a:lnTo>
                  <a:lnTo>
                    <a:pt x="322" y="118"/>
                  </a:lnTo>
                  <a:lnTo>
                    <a:pt x="322" y="119"/>
                  </a:lnTo>
                  <a:lnTo>
                    <a:pt x="323" y="119"/>
                  </a:lnTo>
                  <a:lnTo>
                    <a:pt x="323" y="120"/>
                  </a:lnTo>
                  <a:lnTo>
                    <a:pt x="323" y="121"/>
                  </a:lnTo>
                  <a:lnTo>
                    <a:pt x="323" y="122"/>
                  </a:lnTo>
                  <a:lnTo>
                    <a:pt x="324" y="123"/>
                  </a:lnTo>
                  <a:lnTo>
                    <a:pt x="324" y="124"/>
                  </a:lnTo>
                  <a:lnTo>
                    <a:pt x="326" y="125"/>
                  </a:lnTo>
                  <a:lnTo>
                    <a:pt x="326" y="126"/>
                  </a:lnTo>
                  <a:lnTo>
                    <a:pt x="326" y="127"/>
                  </a:lnTo>
                  <a:lnTo>
                    <a:pt x="327" y="127"/>
                  </a:lnTo>
                  <a:lnTo>
                    <a:pt x="327" y="129"/>
                  </a:lnTo>
                  <a:lnTo>
                    <a:pt x="328" y="130"/>
                  </a:lnTo>
                  <a:lnTo>
                    <a:pt x="328" y="131"/>
                  </a:lnTo>
                  <a:lnTo>
                    <a:pt x="329" y="132"/>
                  </a:lnTo>
                  <a:lnTo>
                    <a:pt x="330" y="133"/>
                  </a:lnTo>
                  <a:lnTo>
                    <a:pt x="330" y="134"/>
                  </a:lnTo>
                  <a:lnTo>
                    <a:pt x="331" y="134"/>
                  </a:lnTo>
                  <a:lnTo>
                    <a:pt x="332" y="135"/>
                  </a:lnTo>
                  <a:lnTo>
                    <a:pt x="334" y="136"/>
                  </a:lnTo>
                  <a:lnTo>
                    <a:pt x="335" y="136"/>
                  </a:lnTo>
                  <a:lnTo>
                    <a:pt x="336" y="137"/>
                  </a:lnTo>
                  <a:lnTo>
                    <a:pt x="337" y="137"/>
                  </a:lnTo>
                  <a:lnTo>
                    <a:pt x="338" y="138"/>
                  </a:lnTo>
                  <a:lnTo>
                    <a:pt x="339" y="138"/>
                  </a:lnTo>
                  <a:lnTo>
                    <a:pt x="340" y="138"/>
                  </a:lnTo>
                  <a:lnTo>
                    <a:pt x="340" y="139"/>
                  </a:lnTo>
                  <a:lnTo>
                    <a:pt x="341" y="139"/>
                  </a:lnTo>
                  <a:lnTo>
                    <a:pt x="343" y="140"/>
                  </a:lnTo>
                  <a:lnTo>
                    <a:pt x="344" y="140"/>
                  </a:lnTo>
                  <a:lnTo>
                    <a:pt x="344" y="141"/>
                  </a:lnTo>
                  <a:lnTo>
                    <a:pt x="345" y="141"/>
                  </a:lnTo>
                  <a:lnTo>
                    <a:pt x="346" y="142"/>
                  </a:lnTo>
                  <a:lnTo>
                    <a:pt x="346" y="143"/>
                  </a:lnTo>
                  <a:lnTo>
                    <a:pt x="347" y="145"/>
                  </a:lnTo>
                  <a:lnTo>
                    <a:pt x="347" y="146"/>
                  </a:lnTo>
                  <a:lnTo>
                    <a:pt x="347" y="147"/>
                  </a:lnTo>
                  <a:lnTo>
                    <a:pt x="347" y="148"/>
                  </a:lnTo>
                  <a:lnTo>
                    <a:pt x="347" y="149"/>
                  </a:lnTo>
                  <a:lnTo>
                    <a:pt x="347" y="150"/>
                  </a:lnTo>
                  <a:lnTo>
                    <a:pt x="347" y="151"/>
                  </a:lnTo>
                  <a:lnTo>
                    <a:pt x="347" y="152"/>
                  </a:lnTo>
                  <a:lnTo>
                    <a:pt x="346" y="153"/>
                  </a:lnTo>
                  <a:lnTo>
                    <a:pt x="346" y="154"/>
                  </a:lnTo>
                  <a:lnTo>
                    <a:pt x="346" y="155"/>
                  </a:lnTo>
                  <a:lnTo>
                    <a:pt x="346" y="156"/>
                  </a:lnTo>
                  <a:lnTo>
                    <a:pt x="346" y="157"/>
                  </a:lnTo>
                  <a:lnTo>
                    <a:pt x="346" y="158"/>
                  </a:lnTo>
                  <a:lnTo>
                    <a:pt x="345" y="160"/>
                  </a:lnTo>
                  <a:lnTo>
                    <a:pt x="345" y="161"/>
                  </a:lnTo>
                  <a:lnTo>
                    <a:pt x="345" y="162"/>
                  </a:lnTo>
                  <a:lnTo>
                    <a:pt x="345" y="163"/>
                  </a:lnTo>
                  <a:lnTo>
                    <a:pt x="344" y="164"/>
                  </a:lnTo>
                  <a:lnTo>
                    <a:pt x="344" y="165"/>
                  </a:lnTo>
                  <a:lnTo>
                    <a:pt x="344" y="166"/>
                  </a:lnTo>
                  <a:lnTo>
                    <a:pt x="344" y="167"/>
                  </a:lnTo>
                  <a:lnTo>
                    <a:pt x="343" y="168"/>
                  </a:lnTo>
                  <a:lnTo>
                    <a:pt x="343" y="169"/>
                  </a:lnTo>
                  <a:lnTo>
                    <a:pt x="343" y="170"/>
                  </a:lnTo>
                  <a:lnTo>
                    <a:pt x="343" y="172"/>
                  </a:lnTo>
                  <a:lnTo>
                    <a:pt x="341" y="173"/>
                  </a:lnTo>
                  <a:lnTo>
                    <a:pt x="341" y="175"/>
                  </a:lnTo>
                  <a:lnTo>
                    <a:pt x="341" y="176"/>
                  </a:lnTo>
                  <a:lnTo>
                    <a:pt x="341" y="177"/>
                  </a:lnTo>
                  <a:lnTo>
                    <a:pt x="341" y="178"/>
                  </a:lnTo>
                  <a:lnTo>
                    <a:pt x="341" y="179"/>
                  </a:lnTo>
                  <a:lnTo>
                    <a:pt x="341" y="180"/>
                  </a:lnTo>
                  <a:lnTo>
                    <a:pt x="341" y="181"/>
                  </a:lnTo>
                  <a:lnTo>
                    <a:pt x="341" y="182"/>
                  </a:lnTo>
                  <a:lnTo>
                    <a:pt x="341" y="183"/>
                  </a:lnTo>
                  <a:lnTo>
                    <a:pt x="341" y="185"/>
                  </a:lnTo>
                  <a:lnTo>
                    <a:pt x="341" y="186"/>
                  </a:lnTo>
                  <a:lnTo>
                    <a:pt x="341" y="187"/>
                  </a:lnTo>
                  <a:lnTo>
                    <a:pt x="341" y="188"/>
                  </a:lnTo>
                  <a:lnTo>
                    <a:pt x="341" y="190"/>
                  </a:lnTo>
                  <a:lnTo>
                    <a:pt x="341" y="191"/>
                  </a:lnTo>
                  <a:lnTo>
                    <a:pt x="343" y="192"/>
                  </a:lnTo>
                  <a:lnTo>
                    <a:pt x="343" y="193"/>
                  </a:lnTo>
                  <a:lnTo>
                    <a:pt x="343" y="194"/>
                  </a:lnTo>
                  <a:lnTo>
                    <a:pt x="344" y="195"/>
                  </a:lnTo>
                  <a:lnTo>
                    <a:pt x="344" y="196"/>
                  </a:lnTo>
                  <a:lnTo>
                    <a:pt x="344" y="197"/>
                  </a:lnTo>
                  <a:lnTo>
                    <a:pt x="345" y="198"/>
                  </a:lnTo>
                  <a:lnTo>
                    <a:pt x="345" y="199"/>
                  </a:lnTo>
                  <a:lnTo>
                    <a:pt x="346" y="200"/>
                  </a:lnTo>
                  <a:lnTo>
                    <a:pt x="346" y="201"/>
                  </a:lnTo>
                  <a:lnTo>
                    <a:pt x="347" y="202"/>
                  </a:lnTo>
                  <a:lnTo>
                    <a:pt x="348" y="203"/>
                  </a:lnTo>
                  <a:lnTo>
                    <a:pt x="348" y="205"/>
                  </a:lnTo>
                  <a:lnTo>
                    <a:pt x="349" y="206"/>
                  </a:lnTo>
                  <a:lnTo>
                    <a:pt x="351" y="207"/>
                  </a:lnTo>
                  <a:lnTo>
                    <a:pt x="352" y="208"/>
                  </a:lnTo>
                  <a:lnTo>
                    <a:pt x="353" y="208"/>
                  </a:lnTo>
                  <a:lnTo>
                    <a:pt x="353" y="209"/>
                  </a:lnTo>
                  <a:lnTo>
                    <a:pt x="354" y="210"/>
                  </a:lnTo>
                  <a:lnTo>
                    <a:pt x="355" y="210"/>
                  </a:lnTo>
                  <a:lnTo>
                    <a:pt x="355" y="211"/>
                  </a:lnTo>
                  <a:lnTo>
                    <a:pt x="356" y="211"/>
                  </a:lnTo>
                  <a:lnTo>
                    <a:pt x="357" y="211"/>
                  </a:lnTo>
                  <a:lnTo>
                    <a:pt x="357" y="212"/>
                  </a:lnTo>
                  <a:lnTo>
                    <a:pt x="359" y="212"/>
                  </a:lnTo>
                  <a:lnTo>
                    <a:pt x="360" y="213"/>
                  </a:lnTo>
                  <a:lnTo>
                    <a:pt x="361" y="213"/>
                  </a:lnTo>
                  <a:lnTo>
                    <a:pt x="362" y="214"/>
                  </a:lnTo>
                  <a:lnTo>
                    <a:pt x="363" y="214"/>
                  </a:lnTo>
                  <a:lnTo>
                    <a:pt x="364" y="215"/>
                  </a:lnTo>
                  <a:lnTo>
                    <a:pt x="365" y="215"/>
                  </a:lnTo>
                  <a:lnTo>
                    <a:pt x="367" y="215"/>
                  </a:lnTo>
                  <a:lnTo>
                    <a:pt x="368" y="215"/>
                  </a:lnTo>
                  <a:lnTo>
                    <a:pt x="369" y="215"/>
                  </a:lnTo>
                  <a:lnTo>
                    <a:pt x="369" y="216"/>
                  </a:lnTo>
                  <a:lnTo>
                    <a:pt x="370" y="216"/>
                  </a:lnTo>
                  <a:lnTo>
                    <a:pt x="371" y="216"/>
                  </a:lnTo>
                  <a:lnTo>
                    <a:pt x="372" y="216"/>
                  </a:lnTo>
                  <a:lnTo>
                    <a:pt x="372" y="217"/>
                  </a:lnTo>
                  <a:lnTo>
                    <a:pt x="373" y="217"/>
                  </a:lnTo>
                  <a:lnTo>
                    <a:pt x="374" y="217"/>
                  </a:lnTo>
                  <a:lnTo>
                    <a:pt x="376" y="217"/>
                  </a:lnTo>
                  <a:lnTo>
                    <a:pt x="377" y="217"/>
                  </a:lnTo>
                  <a:lnTo>
                    <a:pt x="377" y="218"/>
                  </a:lnTo>
                  <a:lnTo>
                    <a:pt x="378" y="218"/>
                  </a:lnTo>
                  <a:lnTo>
                    <a:pt x="379" y="218"/>
                  </a:lnTo>
                  <a:lnTo>
                    <a:pt x="379" y="220"/>
                  </a:lnTo>
                  <a:lnTo>
                    <a:pt x="380" y="220"/>
                  </a:lnTo>
                  <a:lnTo>
                    <a:pt x="381" y="220"/>
                  </a:lnTo>
                  <a:lnTo>
                    <a:pt x="381" y="221"/>
                  </a:lnTo>
                  <a:lnTo>
                    <a:pt x="382" y="221"/>
                  </a:lnTo>
                  <a:lnTo>
                    <a:pt x="382" y="222"/>
                  </a:lnTo>
                  <a:lnTo>
                    <a:pt x="384" y="222"/>
                  </a:lnTo>
                  <a:lnTo>
                    <a:pt x="384" y="223"/>
                  </a:lnTo>
                  <a:lnTo>
                    <a:pt x="385" y="224"/>
                  </a:lnTo>
                  <a:lnTo>
                    <a:pt x="385" y="225"/>
                  </a:lnTo>
                  <a:lnTo>
                    <a:pt x="385" y="226"/>
                  </a:lnTo>
                  <a:lnTo>
                    <a:pt x="386" y="226"/>
                  </a:lnTo>
                  <a:lnTo>
                    <a:pt x="386" y="227"/>
                  </a:lnTo>
                  <a:lnTo>
                    <a:pt x="386" y="228"/>
                  </a:lnTo>
                  <a:lnTo>
                    <a:pt x="386" y="229"/>
                  </a:lnTo>
                  <a:lnTo>
                    <a:pt x="387" y="230"/>
                  </a:lnTo>
                  <a:lnTo>
                    <a:pt x="387" y="231"/>
                  </a:lnTo>
                  <a:lnTo>
                    <a:pt x="387" y="232"/>
                  </a:lnTo>
                  <a:lnTo>
                    <a:pt x="387" y="233"/>
                  </a:lnTo>
                  <a:lnTo>
                    <a:pt x="387" y="235"/>
                  </a:lnTo>
                  <a:lnTo>
                    <a:pt x="387" y="236"/>
                  </a:lnTo>
                  <a:lnTo>
                    <a:pt x="387" y="237"/>
                  </a:lnTo>
                  <a:lnTo>
                    <a:pt x="387" y="238"/>
                  </a:lnTo>
                  <a:lnTo>
                    <a:pt x="387" y="239"/>
                  </a:lnTo>
                  <a:lnTo>
                    <a:pt x="387" y="241"/>
                  </a:lnTo>
                  <a:lnTo>
                    <a:pt x="387" y="242"/>
                  </a:lnTo>
                  <a:lnTo>
                    <a:pt x="387" y="243"/>
                  </a:lnTo>
                  <a:lnTo>
                    <a:pt x="387" y="244"/>
                  </a:lnTo>
                  <a:lnTo>
                    <a:pt x="387" y="245"/>
                  </a:lnTo>
                  <a:lnTo>
                    <a:pt x="387" y="246"/>
                  </a:lnTo>
                  <a:lnTo>
                    <a:pt x="387" y="247"/>
                  </a:lnTo>
                  <a:lnTo>
                    <a:pt x="387" y="248"/>
                  </a:lnTo>
                  <a:lnTo>
                    <a:pt x="387" y="250"/>
                  </a:lnTo>
                  <a:lnTo>
                    <a:pt x="387" y="251"/>
                  </a:lnTo>
                  <a:lnTo>
                    <a:pt x="387" y="252"/>
                  </a:lnTo>
                  <a:lnTo>
                    <a:pt x="387" y="253"/>
                  </a:lnTo>
                  <a:lnTo>
                    <a:pt x="387" y="254"/>
                  </a:lnTo>
                  <a:lnTo>
                    <a:pt x="387" y="255"/>
                  </a:lnTo>
                  <a:lnTo>
                    <a:pt x="387" y="256"/>
                  </a:lnTo>
                  <a:lnTo>
                    <a:pt x="387" y="257"/>
                  </a:lnTo>
                  <a:lnTo>
                    <a:pt x="387" y="258"/>
                  </a:lnTo>
                  <a:lnTo>
                    <a:pt x="387" y="259"/>
                  </a:lnTo>
                  <a:lnTo>
                    <a:pt x="387" y="260"/>
                  </a:lnTo>
                  <a:lnTo>
                    <a:pt x="387" y="261"/>
                  </a:lnTo>
                  <a:lnTo>
                    <a:pt x="387" y="262"/>
                  </a:lnTo>
                  <a:lnTo>
                    <a:pt x="387" y="263"/>
                  </a:lnTo>
                  <a:lnTo>
                    <a:pt x="387" y="265"/>
                  </a:lnTo>
                  <a:lnTo>
                    <a:pt x="387" y="266"/>
                  </a:lnTo>
                  <a:lnTo>
                    <a:pt x="387" y="267"/>
                  </a:lnTo>
                  <a:lnTo>
                    <a:pt x="387" y="268"/>
                  </a:lnTo>
                  <a:lnTo>
                    <a:pt x="387" y="269"/>
                  </a:lnTo>
                  <a:lnTo>
                    <a:pt x="387" y="270"/>
                  </a:lnTo>
                  <a:lnTo>
                    <a:pt x="387" y="271"/>
                  </a:lnTo>
                  <a:lnTo>
                    <a:pt x="387" y="272"/>
                  </a:lnTo>
                  <a:lnTo>
                    <a:pt x="387" y="273"/>
                  </a:lnTo>
                  <a:lnTo>
                    <a:pt x="386" y="274"/>
                  </a:lnTo>
                  <a:lnTo>
                    <a:pt x="386" y="275"/>
                  </a:lnTo>
                  <a:lnTo>
                    <a:pt x="386" y="276"/>
                  </a:lnTo>
                  <a:lnTo>
                    <a:pt x="386" y="277"/>
                  </a:lnTo>
                  <a:lnTo>
                    <a:pt x="386" y="278"/>
                  </a:lnTo>
                  <a:lnTo>
                    <a:pt x="386" y="279"/>
                  </a:lnTo>
                  <a:lnTo>
                    <a:pt x="386" y="282"/>
                  </a:lnTo>
                  <a:lnTo>
                    <a:pt x="386" y="283"/>
                  </a:lnTo>
                  <a:lnTo>
                    <a:pt x="385" y="285"/>
                  </a:lnTo>
                  <a:lnTo>
                    <a:pt x="385" y="286"/>
                  </a:lnTo>
                  <a:lnTo>
                    <a:pt x="385" y="287"/>
                  </a:lnTo>
                  <a:lnTo>
                    <a:pt x="385" y="288"/>
                  </a:lnTo>
                  <a:lnTo>
                    <a:pt x="384" y="290"/>
                  </a:lnTo>
                  <a:lnTo>
                    <a:pt x="384" y="291"/>
                  </a:lnTo>
                  <a:lnTo>
                    <a:pt x="384" y="292"/>
                  </a:lnTo>
                  <a:lnTo>
                    <a:pt x="384" y="293"/>
                  </a:lnTo>
                  <a:lnTo>
                    <a:pt x="382" y="294"/>
                  </a:lnTo>
                  <a:lnTo>
                    <a:pt x="382" y="297"/>
                  </a:lnTo>
                  <a:lnTo>
                    <a:pt x="382" y="298"/>
                  </a:lnTo>
                  <a:lnTo>
                    <a:pt x="382" y="299"/>
                  </a:lnTo>
                  <a:lnTo>
                    <a:pt x="382" y="301"/>
                  </a:lnTo>
                  <a:lnTo>
                    <a:pt x="381" y="302"/>
                  </a:lnTo>
                  <a:lnTo>
                    <a:pt x="381" y="303"/>
                  </a:lnTo>
                  <a:lnTo>
                    <a:pt x="381" y="304"/>
                  </a:lnTo>
                  <a:lnTo>
                    <a:pt x="380" y="305"/>
                  </a:lnTo>
                  <a:lnTo>
                    <a:pt x="380" y="307"/>
                  </a:lnTo>
                  <a:lnTo>
                    <a:pt x="380" y="308"/>
                  </a:lnTo>
                  <a:lnTo>
                    <a:pt x="380" y="309"/>
                  </a:lnTo>
                  <a:lnTo>
                    <a:pt x="380" y="312"/>
                  </a:lnTo>
                  <a:lnTo>
                    <a:pt x="380" y="313"/>
                  </a:lnTo>
                  <a:lnTo>
                    <a:pt x="379" y="314"/>
                  </a:lnTo>
                  <a:lnTo>
                    <a:pt x="379" y="315"/>
                  </a:lnTo>
                  <a:lnTo>
                    <a:pt x="379" y="316"/>
                  </a:lnTo>
                  <a:lnTo>
                    <a:pt x="379" y="318"/>
                  </a:lnTo>
                  <a:lnTo>
                    <a:pt x="378" y="319"/>
                  </a:lnTo>
                  <a:lnTo>
                    <a:pt x="378" y="320"/>
                  </a:lnTo>
                  <a:lnTo>
                    <a:pt x="378" y="321"/>
                  </a:lnTo>
                  <a:lnTo>
                    <a:pt x="378" y="322"/>
                  </a:lnTo>
                  <a:lnTo>
                    <a:pt x="378" y="324"/>
                  </a:lnTo>
                  <a:lnTo>
                    <a:pt x="378" y="327"/>
                  </a:lnTo>
                  <a:lnTo>
                    <a:pt x="377" y="328"/>
                  </a:lnTo>
                  <a:lnTo>
                    <a:pt x="377" y="329"/>
                  </a:lnTo>
                  <a:lnTo>
                    <a:pt x="377" y="330"/>
                  </a:lnTo>
                  <a:lnTo>
                    <a:pt x="377" y="331"/>
                  </a:lnTo>
                  <a:lnTo>
                    <a:pt x="377" y="332"/>
                  </a:lnTo>
                  <a:lnTo>
                    <a:pt x="376" y="333"/>
                  </a:lnTo>
                  <a:lnTo>
                    <a:pt x="376" y="334"/>
                  </a:lnTo>
                  <a:lnTo>
                    <a:pt x="376" y="335"/>
                  </a:lnTo>
                  <a:lnTo>
                    <a:pt x="376" y="336"/>
                  </a:lnTo>
                  <a:lnTo>
                    <a:pt x="376" y="337"/>
                  </a:lnTo>
                  <a:lnTo>
                    <a:pt x="376" y="338"/>
                  </a:lnTo>
                  <a:lnTo>
                    <a:pt x="376" y="339"/>
                  </a:lnTo>
                  <a:lnTo>
                    <a:pt x="376" y="341"/>
                  </a:lnTo>
                  <a:lnTo>
                    <a:pt x="376" y="342"/>
                  </a:lnTo>
                  <a:lnTo>
                    <a:pt x="374" y="343"/>
                  </a:lnTo>
                  <a:lnTo>
                    <a:pt x="374" y="344"/>
                  </a:lnTo>
                  <a:lnTo>
                    <a:pt x="374" y="345"/>
                  </a:lnTo>
                  <a:lnTo>
                    <a:pt x="374" y="346"/>
                  </a:lnTo>
                  <a:lnTo>
                    <a:pt x="374" y="347"/>
                  </a:lnTo>
                  <a:lnTo>
                    <a:pt x="373" y="348"/>
                  </a:lnTo>
                  <a:lnTo>
                    <a:pt x="373" y="349"/>
                  </a:lnTo>
                  <a:lnTo>
                    <a:pt x="373" y="350"/>
                  </a:lnTo>
                  <a:lnTo>
                    <a:pt x="372" y="351"/>
                  </a:lnTo>
                  <a:lnTo>
                    <a:pt x="372" y="352"/>
                  </a:lnTo>
                  <a:lnTo>
                    <a:pt x="371" y="353"/>
                  </a:lnTo>
                  <a:lnTo>
                    <a:pt x="371" y="354"/>
                  </a:lnTo>
                  <a:lnTo>
                    <a:pt x="370" y="354"/>
                  </a:lnTo>
                  <a:lnTo>
                    <a:pt x="369" y="354"/>
                  </a:lnTo>
                  <a:lnTo>
                    <a:pt x="369" y="356"/>
                  </a:lnTo>
                  <a:lnTo>
                    <a:pt x="368" y="356"/>
                  </a:lnTo>
                  <a:lnTo>
                    <a:pt x="367" y="357"/>
                  </a:lnTo>
                  <a:lnTo>
                    <a:pt x="365" y="357"/>
                  </a:lnTo>
                  <a:lnTo>
                    <a:pt x="364" y="357"/>
                  </a:lnTo>
                  <a:lnTo>
                    <a:pt x="364" y="358"/>
                  </a:lnTo>
                  <a:lnTo>
                    <a:pt x="363" y="358"/>
                  </a:lnTo>
                  <a:lnTo>
                    <a:pt x="362" y="358"/>
                  </a:lnTo>
                  <a:lnTo>
                    <a:pt x="361" y="358"/>
                  </a:lnTo>
                  <a:lnTo>
                    <a:pt x="360" y="359"/>
                  </a:lnTo>
                  <a:lnTo>
                    <a:pt x="359" y="359"/>
                  </a:lnTo>
                  <a:lnTo>
                    <a:pt x="357" y="359"/>
                  </a:lnTo>
                  <a:lnTo>
                    <a:pt x="356" y="359"/>
                  </a:lnTo>
                  <a:lnTo>
                    <a:pt x="355" y="360"/>
                  </a:lnTo>
                  <a:lnTo>
                    <a:pt x="354" y="360"/>
                  </a:lnTo>
                  <a:lnTo>
                    <a:pt x="353" y="360"/>
                  </a:lnTo>
                  <a:lnTo>
                    <a:pt x="352" y="360"/>
                  </a:lnTo>
                  <a:lnTo>
                    <a:pt x="351" y="361"/>
                  </a:lnTo>
                  <a:lnTo>
                    <a:pt x="348" y="361"/>
                  </a:lnTo>
                  <a:lnTo>
                    <a:pt x="348" y="362"/>
                  </a:lnTo>
                  <a:lnTo>
                    <a:pt x="345" y="363"/>
                  </a:lnTo>
                  <a:lnTo>
                    <a:pt x="344" y="363"/>
                  </a:lnTo>
                  <a:lnTo>
                    <a:pt x="343" y="364"/>
                  </a:lnTo>
                  <a:lnTo>
                    <a:pt x="341" y="365"/>
                  </a:lnTo>
                  <a:lnTo>
                    <a:pt x="339" y="366"/>
                  </a:lnTo>
                  <a:lnTo>
                    <a:pt x="338" y="367"/>
                  </a:lnTo>
                  <a:lnTo>
                    <a:pt x="337" y="369"/>
                  </a:lnTo>
                  <a:lnTo>
                    <a:pt x="336" y="371"/>
                  </a:lnTo>
                  <a:lnTo>
                    <a:pt x="335" y="372"/>
                  </a:lnTo>
                  <a:lnTo>
                    <a:pt x="332" y="374"/>
                  </a:lnTo>
                  <a:lnTo>
                    <a:pt x="331" y="376"/>
                  </a:lnTo>
                  <a:lnTo>
                    <a:pt x="330" y="378"/>
                  </a:lnTo>
                  <a:lnTo>
                    <a:pt x="328" y="380"/>
                  </a:lnTo>
                  <a:lnTo>
                    <a:pt x="327" y="382"/>
                  </a:lnTo>
                  <a:lnTo>
                    <a:pt x="326" y="384"/>
                  </a:lnTo>
                  <a:lnTo>
                    <a:pt x="324" y="387"/>
                  </a:lnTo>
                  <a:lnTo>
                    <a:pt x="323" y="389"/>
                  </a:lnTo>
                  <a:lnTo>
                    <a:pt x="322" y="391"/>
                  </a:lnTo>
                  <a:lnTo>
                    <a:pt x="321" y="393"/>
                  </a:lnTo>
                  <a:lnTo>
                    <a:pt x="320" y="396"/>
                  </a:lnTo>
                  <a:lnTo>
                    <a:pt x="319" y="398"/>
                  </a:lnTo>
                  <a:lnTo>
                    <a:pt x="318" y="402"/>
                  </a:lnTo>
                  <a:lnTo>
                    <a:pt x="316" y="404"/>
                  </a:lnTo>
                  <a:lnTo>
                    <a:pt x="316" y="407"/>
                  </a:lnTo>
                  <a:lnTo>
                    <a:pt x="315" y="409"/>
                  </a:lnTo>
                  <a:lnTo>
                    <a:pt x="315" y="412"/>
                  </a:lnTo>
                  <a:lnTo>
                    <a:pt x="314" y="414"/>
                  </a:lnTo>
                  <a:lnTo>
                    <a:pt x="314" y="418"/>
                  </a:lnTo>
                  <a:lnTo>
                    <a:pt x="314" y="421"/>
                  </a:lnTo>
                  <a:lnTo>
                    <a:pt x="314" y="423"/>
                  </a:lnTo>
                  <a:lnTo>
                    <a:pt x="314" y="426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19" name="Freeform 19"/>
            <p:cNvSpPr>
              <a:spLocks/>
            </p:cNvSpPr>
            <p:nvPr/>
          </p:nvSpPr>
          <p:spPr bwMode="auto">
            <a:xfrm>
              <a:off x="1745" y="3207"/>
              <a:ext cx="529" cy="542"/>
            </a:xfrm>
            <a:custGeom>
              <a:avLst/>
              <a:gdLst/>
              <a:ahLst/>
              <a:cxnLst>
                <a:cxn ang="0">
                  <a:pos x="67" y="567"/>
                </a:cxn>
                <a:cxn ang="0">
                  <a:pos x="67" y="543"/>
                </a:cxn>
                <a:cxn ang="0">
                  <a:pos x="47" y="540"/>
                </a:cxn>
                <a:cxn ang="0">
                  <a:pos x="23" y="541"/>
                </a:cxn>
                <a:cxn ang="0">
                  <a:pos x="3" y="528"/>
                </a:cxn>
                <a:cxn ang="0">
                  <a:pos x="5" y="503"/>
                </a:cxn>
                <a:cxn ang="0">
                  <a:pos x="33" y="485"/>
                </a:cxn>
                <a:cxn ang="0">
                  <a:pos x="53" y="472"/>
                </a:cxn>
                <a:cxn ang="0">
                  <a:pos x="77" y="467"/>
                </a:cxn>
                <a:cxn ang="0">
                  <a:pos x="105" y="467"/>
                </a:cxn>
                <a:cxn ang="0">
                  <a:pos x="133" y="467"/>
                </a:cxn>
                <a:cxn ang="0">
                  <a:pos x="162" y="472"/>
                </a:cxn>
                <a:cxn ang="0">
                  <a:pos x="194" y="480"/>
                </a:cxn>
                <a:cxn ang="0">
                  <a:pos x="223" y="480"/>
                </a:cxn>
                <a:cxn ang="0">
                  <a:pos x="247" y="468"/>
                </a:cxn>
                <a:cxn ang="0">
                  <a:pos x="260" y="452"/>
                </a:cxn>
                <a:cxn ang="0">
                  <a:pos x="275" y="425"/>
                </a:cxn>
                <a:cxn ang="0">
                  <a:pos x="295" y="391"/>
                </a:cxn>
                <a:cxn ang="0">
                  <a:pos x="318" y="362"/>
                </a:cxn>
                <a:cxn ang="0">
                  <a:pos x="337" y="344"/>
                </a:cxn>
                <a:cxn ang="0">
                  <a:pos x="357" y="321"/>
                </a:cxn>
                <a:cxn ang="0">
                  <a:pos x="382" y="287"/>
                </a:cxn>
                <a:cxn ang="0">
                  <a:pos x="408" y="249"/>
                </a:cxn>
                <a:cxn ang="0">
                  <a:pos x="419" y="223"/>
                </a:cxn>
                <a:cxn ang="0">
                  <a:pos x="423" y="200"/>
                </a:cxn>
                <a:cxn ang="0">
                  <a:pos x="422" y="170"/>
                </a:cxn>
                <a:cxn ang="0">
                  <a:pos x="418" y="129"/>
                </a:cxn>
                <a:cxn ang="0">
                  <a:pos x="415" y="75"/>
                </a:cxn>
                <a:cxn ang="0">
                  <a:pos x="417" y="21"/>
                </a:cxn>
                <a:cxn ang="0">
                  <a:pos x="409" y="0"/>
                </a:cxn>
                <a:cxn ang="0">
                  <a:pos x="456" y="18"/>
                </a:cxn>
                <a:cxn ang="0">
                  <a:pos x="475" y="48"/>
                </a:cxn>
                <a:cxn ang="0">
                  <a:pos x="476" y="73"/>
                </a:cxn>
                <a:cxn ang="0">
                  <a:pos x="469" y="114"/>
                </a:cxn>
                <a:cxn ang="0">
                  <a:pos x="465" y="153"/>
                </a:cxn>
                <a:cxn ang="0">
                  <a:pos x="489" y="171"/>
                </a:cxn>
                <a:cxn ang="0">
                  <a:pos x="515" y="180"/>
                </a:cxn>
                <a:cxn ang="0">
                  <a:pos x="525" y="210"/>
                </a:cxn>
                <a:cxn ang="0">
                  <a:pos x="529" y="249"/>
                </a:cxn>
                <a:cxn ang="0">
                  <a:pos x="539" y="278"/>
                </a:cxn>
                <a:cxn ang="0">
                  <a:pos x="553" y="301"/>
                </a:cxn>
                <a:cxn ang="0">
                  <a:pos x="562" y="330"/>
                </a:cxn>
                <a:cxn ang="0">
                  <a:pos x="572" y="364"/>
                </a:cxn>
                <a:cxn ang="0">
                  <a:pos x="581" y="392"/>
                </a:cxn>
                <a:cxn ang="0">
                  <a:pos x="583" y="420"/>
                </a:cxn>
                <a:cxn ang="0">
                  <a:pos x="583" y="458"/>
                </a:cxn>
                <a:cxn ang="0">
                  <a:pos x="571" y="468"/>
                </a:cxn>
                <a:cxn ang="0">
                  <a:pos x="545" y="473"/>
                </a:cxn>
                <a:cxn ang="0">
                  <a:pos x="518" y="486"/>
                </a:cxn>
                <a:cxn ang="0">
                  <a:pos x="487" y="499"/>
                </a:cxn>
                <a:cxn ang="0">
                  <a:pos x="448" y="518"/>
                </a:cxn>
                <a:cxn ang="0">
                  <a:pos x="408" y="537"/>
                </a:cxn>
                <a:cxn ang="0">
                  <a:pos x="372" y="519"/>
                </a:cxn>
                <a:cxn ang="0">
                  <a:pos x="341" y="516"/>
                </a:cxn>
                <a:cxn ang="0">
                  <a:pos x="317" y="533"/>
                </a:cxn>
                <a:cxn ang="0">
                  <a:pos x="304" y="563"/>
                </a:cxn>
                <a:cxn ang="0">
                  <a:pos x="292" y="600"/>
                </a:cxn>
                <a:cxn ang="0">
                  <a:pos x="272" y="635"/>
                </a:cxn>
                <a:cxn ang="0">
                  <a:pos x="227" y="642"/>
                </a:cxn>
                <a:cxn ang="0">
                  <a:pos x="184" y="626"/>
                </a:cxn>
                <a:cxn ang="0">
                  <a:pos x="153" y="610"/>
                </a:cxn>
                <a:cxn ang="0">
                  <a:pos x="122" y="607"/>
                </a:cxn>
                <a:cxn ang="0">
                  <a:pos x="87" y="608"/>
                </a:cxn>
              </a:cxnLst>
              <a:rect l="0" t="0" r="r" b="b"/>
              <a:pathLst>
                <a:path w="584" h="645">
                  <a:moveTo>
                    <a:pt x="67" y="614"/>
                  </a:moveTo>
                  <a:lnTo>
                    <a:pt x="67" y="608"/>
                  </a:lnTo>
                  <a:lnTo>
                    <a:pt x="67" y="606"/>
                  </a:lnTo>
                  <a:lnTo>
                    <a:pt x="67" y="602"/>
                  </a:lnTo>
                  <a:lnTo>
                    <a:pt x="67" y="600"/>
                  </a:lnTo>
                  <a:lnTo>
                    <a:pt x="67" y="598"/>
                  </a:lnTo>
                  <a:lnTo>
                    <a:pt x="67" y="595"/>
                  </a:lnTo>
                  <a:lnTo>
                    <a:pt x="67" y="593"/>
                  </a:lnTo>
                  <a:lnTo>
                    <a:pt x="67" y="591"/>
                  </a:lnTo>
                  <a:lnTo>
                    <a:pt x="67" y="588"/>
                  </a:lnTo>
                  <a:lnTo>
                    <a:pt x="67" y="586"/>
                  </a:lnTo>
                  <a:lnTo>
                    <a:pt x="67" y="585"/>
                  </a:lnTo>
                  <a:lnTo>
                    <a:pt x="67" y="583"/>
                  </a:lnTo>
                  <a:lnTo>
                    <a:pt x="67" y="581"/>
                  </a:lnTo>
                  <a:lnTo>
                    <a:pt x="67" y="580"/>
                  </a:lnTo>
                  <a:lnTo>
                    <a:pt x="67" y="578"/>
                  </a:lnTo>
                  <a:lnTo>
                    <a:pt x="67" y="576"/>
                  </a:lnTo>
                  <a:lnTo>
                    <a:pt x="67" y="575"/>
                  </a:lnTo>
                  <a:lnTo>
                    <a:pt x="67" y="574"/>
                  </a:lnTo>
                  <a:lnTo>
                    <a:pt x="67" y="571"/>
                  </a:lnTo>
                  <a:lnTo>
                    <a:pt x="67" y="570"/>
                  </a:lnTo>
                  <a:lnTo>
                    <a:pt x="67" y="569"/>
                  </a:lnTo>
                  <a:lnTo>
                    <a:pt x="67" y="567"/>
                  </a:lnTo>
                  <a:lnTo>
                    <a:pt x="67" y="566"/>
                  </a:lnTo>
                  <a:lnTo>
                    <a:pt x="67" y="565"/>
                  </a:lnTo>
                  <a:lnTo>
                    <a:pt x="67" y="564"/>
                  </a:lnTo>
                  <a:lnTo>
                    <a:pt x="67" y="563"/>
                  </a:lnTo>
                  <a:lnTo>
                    <a:pt x="67" y="562"/>
                  </a:lnTo>
                  <a:lnTo>
                    <a:pt x="67" y="561"/>
                  </a:lnTo>
                  <a:lnTo>
                    <a:pt x="67" y="560"/>
                  </a:lnTo>
                  <a:lnTo>
                    <a:pt x="67" y="559"/>
                  </a:lnTo>
                  <a:lnTo>
                    <a:pt x="68" y="559"/>
                  </a:lnTo>
                  <a:lnTo>
                    <a:pt x="67" y="556"/>
                  </a:lnTo>
                  <a:lnTo>
                    <a:pt x="67" y="555"/>
                  </a:lnTo>
                  <a:lnTo>
                    <a:pt x="67" y="554"/>
                  </a:lnTo>
                  <a:lnTo>
                    <a:pt x="67" y="553"/>
                  </a:lnTo>
                  <a:lnTo>
                    <a:pt x="67" y="552"/>
                  </a:lnTo>
                  <a:lnTo>
                    <a:pt x="67" y="551"/>
                  </a:lnTo>
                  <a:lnTo>
                    <a:pt x="67" y="550"/>
                  </a:lnTo>
                  <a:lnTo>
                    <a:pt x="67" y="549"/>
                  </a:lnTo>
                  <a:lnTo>
                    <a:pt x="67" y="548"/>
                  </a:lnTo>
                  <a:lnTo>
                    <a:pt x="67" y="547"/>
                  </a:lnTo>
                  <a:lnTo>
                    <a:pt x="67" y="546"/>
                  </a:lnTo>
                  <a:lnTo>
                    <a:pt x="67" y="545"/>
                  </a:lnTo>
                  <a:lnTo>
                    <a:pt x="67" y="544"/>
                  </a:lnTo>
                  <a:lnTo>
                    <a:pt x="67" y="543"/>
                  </a:lnTo>
                  <a:lnTo>
                    <a:pt x="67" y="541"/>
                  </a:lnTo>
                  <a:lnTo>
                    <a:pt x="67" y="540"/>
                  </a:lnTo>
                  <a:lnTo>
                    <a:pt x="65" y="539"/>
                  </a:lnTo>
                  <a:lnTo>
                    <a:pt x="65" y="538"/>
                  </a:lnTo>
                  <a:lnTo>
                    <a:pt x="65" y="537"/>
                  </a:lnTo>
                  <a:lnTo>
                    <a:pt x="64" y="537"/>
                  </a:lnTo>
                  <a:lnTo>
                    <a:pt x="64" y="536"/>
                  </a:lnTo>
                  <a:lnTo>
                    <a:pt x="63" y="536"/>
                  </a:lnTo>
                  <a:lnTo>
                    <a:pt x="62" y="535"/>
                  </a:lnTo>
                  <a:lnTo>
                    <a:pt x="61" y="535"/>
                  </a:lnTo>
                  <a:lnTo>
                    <a:pt x="60" y="535"/>
                  </a:lnTo>
                  <a:lnTo>
                    <a:pt x="59" y="536"/>
                  </a:lnTo>
                  <a:lnTo>
                    <a:pt x="58" y="536"/>
                  </a:lnTo>
                  <a:lnTo>
                    <a:pt x="56" y="536"/>
                  </a:lnTo>
                  <a:lnTo>
                    <a:pt x="55" y="537"/>
                  </a:lnTo>
                  <a:lnTo>
                    <a:pt x="54" y="537"/>
                  </a:lnTo>
                  <a:lnTo>
                    <a:pt x="53" y="537"/>
                  </a:lnTo>
                  <a:lnTo>
                    <a:pt x="53" y="538"/>
                  </a:lnTo>
                  <a:lnTo>
                    <a:pt x="52" y="538"/>
                  </a:lnTo>
                  <a:lnTo>
                    <a:pt x="51" y="539"/>
                  </a:lnTo>
                  <a:lnTo>
                    <a:pt x="50" y="539"/>
                  </a:lnTo>
                  <a:lnTo>
                    <a:pt x="48" y="539"/>
                  </a:lnTo>
                  <a:lnTo>
                    <a:pt x="47" y="540"/>
                  </a:lnTo>
                  <a:lnTo>
                    <a:pt x="46" y="540"/>
                  </a:lnTo>
                  <a:lnTo>
                    <a:pt x="45" y="541"/>
                  </a:lnTo>
                  <a:lnTo>
                    <a:pt x="43" y="541"/>
                  </a:lnTo>
                  <a:lnTo>
                    <a:pt x="42" y="541"/>
                  </a:lnTo>
                  <a:lnTo>
                    <a:pt x="41" y="543"/>
                  </a:lnTo>
                  <a:lnTo>
                    <a:pt x="39" y="543"/>
                  </a:lnTo>
                  <a:lnTo>
                    <a:pt x="38" y="543"/>
                  </a:lnTo>
                  <a:lnTo>
                    <a:pt x="37" y="543"/>
                  </a:lnTo>
                  <a:lnTo>
                    <a:pt x="37" y="544"/>
                  </a:lnTo>
                  <a:lnTo>
                    <a:pt x="36" y="544"/>
                  </a:lnTo>
                  <a:lnTo>
                    <a:pt x="35" y="544"/>
                  </a:lnTo>
                  <a:lnTo>
                    <a:pt x="34" y="544"/>
                  </a:lnTo>
                  <a:lnTo>
                    <a:pt x="33" y="544"/>
                  </a:lnTo>
                  <a:lnTo>
                    <a:pt x="32" y="544"/>
                  </a:lnTo>
                  <a:lnTo>
                    <a:pt x="30" y="544"/>
                  </a:lnTo>
                  <a:lnTo>
                    <a:pt x="29" y="544"/>
                  </a:lnTo>
                  <a:lnTo>
                    <a:pt x="28" y="543"/>
                  </a:lnTo>
                  <a:lnTo>
                    <a:pt x="27" y="543"/>
                  </a:lnTo>
                  <a:lnTo>
                    <a:pt x="26" y="543"/>
                  </a:lnTo>
                  <a:lnTo>
                    <a:pt x="25" y="543"/>
                  </a:lnTo>
                  <a:lnTo>
                    <a:pt x="25" y="541"/>
                  </a:lnTo>
                  <a:lnTo>
                    <a:pt x="24" y="541"/>
                  </a:lnTo>
                  <a:lnTo>
                    <a:pt x="23" y="541"/>
                  </a:lnTo>
                  <a:lnTo>
                    <a:pt x="21" y="541"/>
                  </a:lnTo>
                  <a:lnTo>
                    <a:pt x="20" y="540"/>
                  </a:lnTo>
                  <a:lnTo>
                    <a:pt x="19" y="540"/>
                  </a:lnTo>
                  <a:lnTo>
                    <a:pt x="18" y="539"/>
                  </a:lnTo>
                  <a:lnTo>
                    <a:pt x="17" y="539"/>
                  </a:lnTo>
                  <a:lnTo>
                    <a:pt x="16" y="539"/>
                  </a:lnTo>
                  <a:lnTo>
                    <a:pt x="16" y="538"/>
                  </a:lnTo>
                  <a:lnTo>
                    <a:pt x="15" y="538"/>
                  </a:lnTo>
                  <a:lnTo>
                    <a:pt x="15" y="537"/>
                  </a:lnTo>
                  <a:lnTo>
                    <a:pt x="14" y="537"/>
                  </a:lnTo>
                  <a:lnTo>
                    <a:pt x="12" y="537"/>
                  </a:lnTo>
                  <a:lnTo>
                    <a:pt x="12" y="536"/>
                  </a:lnTo>
                  <a:lnTo>
                    <a:pt x="11" y="536"/>
                  </a:lnTo>
                  <a:lnTo>
                    <a:pt x="11" y="535"/>
                  </a:lnTo>
                  <a:lnTo>
                    <a:pt x="10" y="535"/>
                  </a:lnTo>
                  <a:lnTo>
                    <a:pt x="9" y="534"/>
                  </a:lnTo>
                  <a:lnTo>
                    <a:pt x="8" y="533"/>
                  </a:lnTo>
                  <a:lnTo>
                    <a:pt x="7" y="532"/>
                  </a:lnTo>
                  <a:lnTo>
                    <a:pt x="7" y="531"/>
                  </a:lnTo>
                  <a:lnTo>
                    <a:pt x="6" y="531"/>
                  </a:lnTo>
                  <a:lnTo>
                    <a:pt x="6" y="530"/>
                  </a:lnTo>
                  <a:lnTo>
                    <a:pt x="5" y="529"/>
                  </a:lnTo>
                  <a:lnTo>
                    <a:pt x="3" y="528"/>
                  </a:lnTo>
                  <a:lnTo>
                    <a:pt x="3" y="527"/>
                  </a:lnTo>
                  <a:lnTo>
                    <a:pt x="2" y="524"/>
                  </a:lnTo>
                  <a:lnTo>
                    <a:pt x="1" y="523"/>
                  </a:lnTo>
                  <a:lnTo>
                    <a:pt x="1" y="522"/>
                  </a:lnTo>
                  <a:lnTo>
                    <a:pt x="1" y="521"/>
                  </a:lnTo>
                  <a:lnTo>
                    <a:pt x="1" y="520"/>
                  </a:lnTo>
                  <a:lnTo>
                    <a:pt x="1" y="519"/>
                  </a:lnTo>
                  <a:lnTo>
                    <a:pt x="0" y="518"/>
                  </a:lnTo>
                  <a:lnTo>
                    <a:pt x="0" y="517"/>
                  </a:lnTo>
                  <a:lnTo>
                    <a:pt x="0" y="516"/>
                  </a:lnTo>
                  <a:lnTo>
                    <a:pt x="0" y="515"/>
                  </a:lnTo>
                  <a:lnTo>
                    <a:pt x="0" y="514"/>
                  </a:lnTo>
                  <a:lnTo>
                    <a:pt x="0" y="513"/>
                  </a:lnTo>
                  <a:lnTo>
                    <a:pt x="0" y="512"/>
                  </a:lnTo>
                  <a:lnTo>
                    <a:pt x="1" y="511"/>
                  </a:lnTo>
                  <a:lnTo>
                    <a:pt x="1" y="509"/>
                  </a:lnTo>
                  <a:lnTo>
                    <a:pt x="1" y="508"/>
                  </a:lnTo>
                  <a:lnTo>
                    <a:pt x="1" y="507"/>
                  </a:lnTo>
                  <a:lnTo>
                    <a:pt x="2" y="506"/>
                  </a:lnTo>
                  <a:lnTo>
                    <a:pt x="2" y="505"/>
                  </a:lnTo>
                  <a:lnTo>
                    <a:pt x="3" y="504"/>
                  </a:lnTo>
                  <a:lnTo>
                    <a:pt x="3" y="503"/>
                  </a:lnTo>
                  <a:lnTo>
                    <a:pt x="5" y="503"/>
                  </a:lnTo>
                  <a:lnTo>
                    <a:pt x="5" y="502"/>
                  </a:lnTo>
                  <a:lnTo>
                    <a:pt x="6" y="501"/>
                  </a:lnTo>
                  <a:lnTo>
                    <a:pt x="7" y="500"/>
                  </a:lnTo>
                  <a:lnTo>
                    <a:pt x="8" y="499"/>
                  </a:lnTo>
                  <a:lnTo>
                    <a:pt x="9" y="498"/>
                  </a:lnTo>
                  <a:lnTo>
                    <a:pt x="10" y="497"/>
                  </a:lnTo>
                  <a:lnTo>
                    <a:pt x="12" y="496"/>
                  </a:lnTo>
                  <a:lnTo>
                    <a:pt x="12" y="494"/>
                  </a:lnTo>
                  <a:lnTo>
                    <a:pt x="14" y="494"/>
                  </a:lnTo>
                  <a:lnTo>
                    <a:pt x="15" y="494"/>
                  </a:lnTo>
                  <a:lnTo>
                    <a:pt x="16" y="493"/>
                  </a:lnTo>
                  <a:lnTo>
                    <a:pt x="17" y="492"/>
                  </a:lnTo>
                  <a:lnTo>
                    <a:pt x="18" y="492"/>
                  </a:lnTo>
                  <a:lnTo>
                    <a:pt x="19" y="491"/>
                  </a:lnTo>
                  <a:lnTo>
                    <a:pt x="20" y="491"/>
                  </a:lnTo>
                  <a:lnTo>
                    <a:pt x="21" y="490"/>
                  </a:lnTo>
                  <a:lnTo>
                    <a:pt x="23" y="490"/>
                  </a:lnTo>
                  <a:lnTo>
                    <a:pt x="24" y="489"/>
                  </a:lnTo>
                  <a:lnTo>
                    <a:pt x="26" y="488"/>
                  </a:lnTo>
                  <a:lnTo>
                    <a:pt x="28" y="487"/>
                  </a:lnTo>
                  <a:lnTo>
                    <a:pt x="30" y="486"/>
                  </a:lnTo>
                  <a:lnTo>
                    <a:pt x="32" y="485"/>
                  </a:lnTo>
                  <a:lnTo>
                    <a:pt x="33" y="485"/>
                  </a:lnTo>
                  <a:lnTo>
                    <a:pt x="34" y="484"/>
                  </a:lnTo>
                  <a:lnTo>
                    <a:pt x="35" y="484"/>
                  </a:lnTo>
                  <a:lnTo>
                    <a:pt x="36" y="484"/>
                  </a:lnTo>
                  <a:lnTo>
                    <a:pt x="37" y="483"/>
                  </a:lnTo>
                  <a:lnTo>
                    <a:pt x="39" y="482"/>
                  </a:lnTo>
                  <a:lnTo>
                    <a:pt x="41" y="481"/>
                  </a:lnTo>
                  <a:lnTo>
                    <a:pt x="42" y="481"/>
                  </a:lnTo>
                  <a:lnTo>
                    <a:pt x="42" y="480"/>
                  </a:lnTo>
                  <a:lnTo>
                    <a:pt x="43" y="480"/>
                  </a:lnTo>
                  <a:lnTo>
                    <a:pt x="44" y="480"/>
                  </a:lnTo>
                  <a:lnTo>
                    <a:pt x="44" y="478"/>
                  </a:lnTo>
                  <a:lnTo>
                    <a:pt x="45" y="477"/>
                  </a:lnTo>
                  <a:lnTo>
                    <a:pt x="46" y="477"/>
                  </a:lnTo>
                  <a:lnTo>
                    <a:pt x="46" y="476"/>
                  </a:lnTo>
                  <a:lnTo>
                    <a:pt x="47" y="476"/>
                  </a:lnTo>
                  <a:lnTo>
                    <a:pt x="48" y="475"/>
                  </a:lnTo>
                  <a:lnTo>
                    <a:pt x="50" y="475"/>
                  </a:lnTo>
                  <a:lnTo>
                    <a:pt x="50" y="474"/>
                  </a:lnTo>
                  <a:lnTo>
                    <a:pt x="51" y="474"/>
                  </a:lnTo>
                  <a:lnTo>
                    <a:pt x="51" y="473"/>
                  </a:lnTo>
                  <a:lnTo>
                    <a:pt x="52" y="473"/>
                  </a:lnTo>
                  <a:lnTo>
                    <a:pt x="52" y="472"/>
                  </a:lnTo>
                  <a:lnTo>
                    <a:pt x="53" y="472"/>
                  </a:lnTo>
                  <a:lnTo>
                    <a:pt x="53" y="471"/>
                  </a:lnTo>
                  <a:lnTo>
                    <a:pt x="54" y="471"/>
                  </a:lnTo>
                  <a:lnTo>
                    <a:pt x="55" y="471"/>
                  </a:lnTo>
                  <a:lnTo>
                    <a:pt x="55" y="470"/>
                  </a:lnTo>
                  <a:lnTo>
                    <a:pt x="56" y="469"/>
                  </a:lnTo>
                  <a:lnTo>
                    <a:pt x="58" y="469"/>
                  </a:lnTo>
                  <a:lnTo>
                    <a:pt x="59" y="469"/>
                  </a:lnTo>
                  <a:lnTo>
                    <a:pt x="60" y="468"/>
                  </a:lnTo>
                  <a:lnTo>
                    <a:pt x="61" y="468"/>
                  </a:lnTo>
                  <a:lnTo>
                    <a:pt x="62" y="468"/>
                  </a:lnTo>
                  <a:lnTo>
                    <a:pt x="63" y="467"/>
                  </a:lnTo>
                  <a:lnTo>
                    <a:pt x="64" y="467"/>
                  </a:lnTo>
                  <a:lnTo>
                    <a:pt x="65" y="467"/>
                  </a:lnTo>
                  <a:lnTo>
                    <a:pt x="67" y="467"/>
                  </a:lnTo>
                  <a:lnTo>
                    <a:pt x="68" y="467"/>
                  </a:lnTo>
                  <a:lnTo>
                    <a:pt x="69" y="467"/>
                  </a:lnTo>
                  <a:lnTo>
                    <a:pt x="70" y="467"/>
                  </a:lnTo>
                  <a:lnTo>
                    <a:pt x="71" y="467"/>
                  </a:lnTo>
                  <a:lnTo>
                    <a:pt x="72" y="467"/>
                  </a:lnTo>
                  <a:lnTo>
                    <a:pt x="73" y="467"/>
                  </a:lnTo>
                  <a:lnTo>
                    <a:pt x="74" y="467"/>
                  </a:lnTo>
                  <a:lnTo>
                    <a:pt x="76" y="467"/>
                  </a:lnTo>
                  <a:lnTo>
                    <a:pt x="77" y="467"/>
                  </a:lnTo>
                  <a:lnTo>
                    <a:pt x="78" y="467"/>
                  </a:lnTo>
                  <a:lnTo>
                    <a:pt x="79" y="467"/>
                  </a:lnTo>
                  <a:lnTo>
                    <a:pt x="80" y="467"/>
                  </a:lnTo>
                  <a:lnTo>
                    <a:pt x="81" y="467"/>
                  </a:lnTo>
                  <a:lnTo>
                    <a:pt x="82" y="467"/>
                  </a:lnTo>
                  <a:lnTo>
                    <a:pt x="83" y="467"/>
                  </a:lnTo>
                  <a:lnTo>
                    <a:pt x="85" y="467"/>
                  </a:lnTo>
                  <a:lnTo>
                    <a:pt x="86" y="467"/>
                  </a:lnTo>
                  <a:lnTo>
                    <a:pt x="87" y="467"/>
                  </a:lnTo>
                  <a:lnTo>
                    <a:pt x="89" y="467"/>
                  </a:lnTo>
                  <a:lnTo>
                    <a:pt x="90" y="467"/>
                  </a:lnTo>
                  <a:lnTo>
                    <a:pt x="91" y="467"/>
                  </a:lnTo>
                  <a:lnTo>
                    <a:pt x="92" y="467"/>
                  </a:lnTo>
                  <a:lnTo>
                    <a:pt x="94" y="467"/>
                  </a:lnTo>
                  <a:lnTo>
                    <a:pt x="95" y="467"/>
                  </a:lnTo>
                  <a:lnTo>
                    <a:pt x="96" y="467"/>
                  </a:lnTo>
                  <a:lnTo>
                    <a:pt x="98" y="467"/>
                  </a:lnTo>
                  <a:lnTo>
                    <a:pt x="99" y="467"/>
                  </a:lnTo>
                  <a:lnTo>
                    <a:pt x="100" y="467"/>
                  </a:lnTo>
                  <a:lnTo>
                    <a:pt x="101" y="467"/>
                  </a:lnTo>
                  <a:lnTo>
                    <a:pt x="103" y="467"/>
                  </a:lnTo>
                  <a:lnTo>
                    <a:pt x="104" y="467"/>
                  </a:lnTo>
                  <a:lnTo>
                    <a:pt x="105" y="467"/>
                  </a:lnTo>
                  <a:lnTo>
                    <a:pt x="106" y="467"/>
                  </a:lnTo>
                  <a:lnTo>
                    <a:pt x="107" y="467"/>
                  </a:lnTo>
                  <a:lnTo>
                    <a:pt x="108" y="467"/>
                  </a:lnTo>
                  <a:lnTo>
                    <a:pt x="109" y="467"/>
                  </a:lnTo>
                  <a:lnTo>
                    <a:pt x="112" y="467"/>
                  </a:lnTo>
                  <a:lnTo>
                    <a:pt x="114" y="467"/>
                  </a:lnTo>
                  <a:lnTo>
                    <a:pt x="115" y="467"/>
                  </a:lnTo>
                  <a:lnTo>
                    <a:pt x="116" y="467"/>
                  </a:lnTo>
                  <a:lnTo>
                    <a:pt x="117" y="467"/>
                  </a:lnTo>
                  <a:lnTo>
                    <a:pt x="118" y="467"/>
                  </a:lnTo>
                  <a:lnTo>
                    <a:pt x="120" y="467"/>
                  </a:lnTo>
                  <a:lnTo>
                    <a:pt x="121" y="467"/>
                  </a:lnTo>
                  <a:lnTo>
                    <a:pt x="122" y="467"/>
                  </a:lnTo>
                  <a:lnTo>
                    <a:pt x="123" y="467"/>
                  </a:lnTo>
                  <a:lnTo>
                    <a:pt x="124" y="467"/>
                  </a:lnTo>
                  <a:lnTo>
                    <a:pt x="125" y="467"/>
                  </a:lnTo>
                  <a:lnTo>
                    <a:pt x="126" y="467"/>
                  </a:lnTo>
                  <a:lnTo>
                    <a:pt x="127" y="467"/>
                  </a:lnTo>
                  <a:lnTo>
                    <a:pt x="129" y="467"/>
                  </a:lnTo>
                  <a:lnTo>
                    <a:pt x="130" y="467"/>
                  </a:lnTo>
                  <a:lnTo>
                    <a:pt x="131" y="467"/>
                  </a:lnTo>
                  <a:lnTo>
                    <a:pt x="132" y="467"/>
                  </a:lnTo>
                  <a:lnTo>
                    <a:pt x="133" y="467"/>
                  </a:lnTo>
                  <a:lnTo>
                    <a:pt x="134" y="467"/>
                  </a:lnTo>
                  <a:lnTo>
                    <a:pt x="135" y="467"/>
                  </a:lnTo>
                  <a:lnTo>
                    <a:pt x="136" y="467"/>
                  </a:lnTo>
                  <a:lnTo>
                    <a:pt x="138" y="467"/>
                  </a:lnTo>
                  <a:lnTo>
                    <a:pt x="139" y="467"/>
                  </a:lnTo>
                  <a:lnTo>
                    <a:pt x="140" y="468"/>
                  </a:lnTo>
                  <a:lnTo>
                    <a:pt x="141" y="468"/>
                  </a:lnTo>
                  <a:lnTo>
                    <a:pt x="142" y="468"/>
                  </a:lnTo>
                  <a:lnTo>
                    <a:pt x="143" y="468"/>
                  </a:lnTo>
                  <a:lnTo>
                    <a:pt x="144" y="468"/>
                  </a:lnTo>
                  <a:lnTo>
                    <a:pt x="145" y="468"/>
                  </a:lnTo>
                  <a:lnTo>
                    <a:pt x="147" y="469"/>
                  </a:lnTo>
                  <a:lnTo>
                    <a:pt x="148" y="469"/>
                  </a:lnTo>
                  <a:lnTo>
                    <a:pt x="150" y="469"/>
                  </a:lnTo>
                  <a:lnTo>
                    <a:pt x="152" y="469"/>
                  </a:lnTo>
                  <a:lnTo>
                    <a:pt x="153" y="469"/>
                  </a:lnTo>
                  <a:lnTo>
                    <a:pt x="154" y="470"/>
                  </a:lnTo>
                  <a:lnTo>
                    <a:pt x="156" y="470"/>
                  </a:lnTo>
                  <a:lnTo>
                    <a:pt x="157" y="470"/>
                  </a:lnTo>
                  <a:lnTo>
                    <a:pt x="159" y="471"/>
                  </a:lnTo>
                  <a:lnTo>
                    <a:pt x="160" y="471"/>
                  </a:lnTo>
                  <a:lnTo>
                    <a:pt x="161" y="471"/>
                  </a:lnTo>
                  <a:lnTo>
                    <a:pt x="162" y="472"/>
                  </a:lnTo>
                  <a:lnTo>
                    <a:pt x="164" y="472"/>
                  </a:lnTo>
                  <a:lnTo>
                    <a:pt x="166" y="472"/>
                  </a:lnTo>
                  <a:lnTo>
                    <a:pt x="167" y="473"/>
                  </a:lnTo>
                  <a:lnTo>
                    <a:pt x="168" y="473"/>
                  </a:lnTo>
                  <a:lnTo>
                    <a:pt x="169" y="473"/>
                  </a:lnTo>
                  <a:lnTo>
                    <a:pt x="170" y="474"/>
                  </a:lnTo>
                  <a:lnTo>
                    <a:pt x="171" y="474"/>
                  </a:lnTo>
                  <a:lnTo>
                    <a:pt x="173" y="475"/>
                  </a:lnTo>
                  <a:lnTo>
                    <a:pt x="175" y="475"/>
                  </a:lnTo>
                  <a:lnTo>
                    <a:pt x="176" y="475"/>
                  </a:lnTo>
                  <a:lnTo>
                    <a:pt x="177" y="475"/>
                  </a:lnTo>
                  <a:lnTo>
                    <a:pt x="178" y="476"/>
                  </a:lnTo>
                  <a:lnTo>
                    <a:pt x="179" y="476"/>
                  </a:lnTo>
                  <a:lnTo>
                    <a:pt x="182" y="477"/>
                  </a:lnTo>
                  <a:lnTo>
                    <a:pt x="183" y="477"/>
                  </a:lnTo>
                  <a:lnTo>
                    <a:pt x="184" y="477"/>
                  </a:lnTo>
                  <a:lnTo>
                    <a:pt x="185" y="477"/>
                  </a:lnTo>
                  <a:lnTo>
                    <a:pt x="186" y="478"/>
                  </a:lnTo>
                  <a:lnTo>
                    <a:pt x="188" y="478"/>
                  </a:lnTo>
                  <a:lnTo>
                    <a:pt x="189" y="478"/>
                  </a:lnTo>
                  <a:lnTo>
                    <a:pt x="191" y="480"/>
                  </a:lnTo>
                  <a:lnTo>
                    <a:pt x="192" y="480"/>
                  </a:lnTo>
                  <a:lnTo>
                    <a:pt x="194" y="480"/>
                  </a:lnTo>
                  <a:lnTo>
                    <a:pt x="195" y="480"/>
                  </a:lnTo>
                  <a:lnTo>
                    <a:pt x="196" y="480"/>
                  </a:lnTo>
                  <a:lnTo>
                    <a:pt x="197" y="481"/>
                  </a:lnTo>
                  <a:lnTo>
                    <a:pt x="200" y="481"/>
                  </a:lnTo>
                  <a:lnTo>
                    <a:pt x="202" y="481"/>
                  </a:lnTo>
                  <a:lnTo>
                    <a:pt x="203" y="481"/>
                  </a:lnTo>
                  <a:lnTo>
                    <a:pt x="204" y="481"/>
                  </a:lnTo>
                  <a:lnTo>
                    <a:pt x="205" y="482"/>
                  </a:lnTo>
                  <a:lnTo>
                    <a:pt x="206" y="482"/>
                  </a:lnTo>
                  <a:lnTo>
                    <a:pt x="207" y="482"/>
                  </a:lnTo>
                  <a:lnTo>
                    <a:pt x="209" y="482"/>
                  </a:lnTo>
                  <a:lnTo>
                    <a:pt x="211" y="482"/>
                  </a:lnTo>
                  <a:lnTo>
                    <a:pt x="212" y="482"/>
                  </a:lnTo>
                  <a:lnTo>
                    <a:pt x="213" y="482"/>
                  </a:lnTo>
                  <a:lnTo>
                    <a:pt x="214" y="482"/>
                  </a:lnTo>
                  <a:lnTo>
                    <a:pt x="215" y="482"/>
                  </a:lnTo>
                  <a:lnTo>
                    <a:pt x="217" y="481"/>
                  </a:lnTo>
                  <a:lnTo>
                    <a:pt x="218" y="481"/>
                  </a:lnTo>
                  <a:lnTo>
                    <a:pt x="219" y="481"/>
                  </a:lnTo>
                  <a:lnTo>
                    <a:pt x="220" y="481"/>
                  </a:lnTo>
                  <a:lnTo>
                    <a:pt x="221" y="481"/>
                  </a:lnTo>
                  <a:lnTo>
                    <a:pt x="222" y="480"/>
                  </a:lnTo>
                  <a:lnTo>
                    <a:pt x="223" y="480"/>
                  </a:lnTo>
                  <a:lnTo>
                    <a:pt x="224" y="480"/>
                  </a:lnTo>
                  <a:lnTo>
                    <a:pt x="227" y="480"/>
                  </a:lnTo>
                  <a:lnTo>
                    <a:pt x="228" y="478"/>
                  </a:lnTo>
                  <a:lnTo>
                    <a:pt x="229" y="478"/>
                  </a:lnTo>
                  <a:lnTo>
                    <a:pt x="230" y="477"/>
                  </a:lnTo>
                  <a:lnTo>
                    <a:pt x="231" y="477"/>
                  </a:lnTo>
                  <a:lnTo>
                    <a:pt x="232" y="477"/>
                  </a:lnTo>
                  <a:lnTo>
                    <a:pt x="233" y="477"/>
                  </a:lnTo>
                  <a:lnTo>
                    <a:pt x="233" y="476"/>
                  </a:lnTo>
                  <a:lnTo>
                    <a:pt x="235" y="476"/>
                  </a:lnTo>
                  <a:lnTo>
                    <a:pt x="236" y="475"/>
                  </a:lnTo>
                  <a:lnTo>
                    <a:pt x="237" y="475"/>
                  </a:lnTo>
                  <a:lnTo>
                    <a:pt x="238" y="474"/>
                  </a:lnTo>
                  <a:lnTo>
                    <a:pt x="239" y="473"/>
                  </a:lnTo>
                  <a:lnTo>
                    <a:pt x="240" y="473"/>
                  </a:lnTo>
                  <a:lnTo>
                    <a:pt x="241" y="472"/>
                  </a:lnTo>
                  <a:lnTo>
                    <a:pt x="242" y="472"/>
                  </a:lnTo>
                  <a:lnTo>
                    <a:pt x="242" y="471"/>
                  </a:lnTo>
                  <a:lnTo>
                    <a:pt x="244" y="471"/>
                  </a:lnTo>
                  <a:lnTo>
                    <a:pt x="245" y="470"/>
                  </a:lnTo>
                  <a:lnTo>
                    <a:pt x="246" y="469"/>
                  </a:lnTo>
                  <a:lnTo>
                    <a:pt x="247" y="469"/>
                  </a:lnTo>
                  <a:lnTo>
                    <a:pt x="247" y="468"/>
                  </a:lnTo>
                  <a:lnTo>
                    <a:pt x="248" y="468"/>
                  </a:lnTo>
                  <a:lnTo>
                    <a:pt x="248" y="467"/>
                  </a:lnTo>
                  <a:lnTo>
                    <a:pt x="249" y="467"/>
                  </a:lnTo>
                  <a:lnTo>
                    <a:pt x="250" y="466"/>
                  </a:lnTo>
                  <a:lnTo>
                    <a:pt x="250" y="465"/>
                  </a:lnTo>
                  <a:lnTo>
                    <a:pt x="251" y="465"/>
                  </a:lnTo>
                  <a:lnTo>
                    <a:pt x="251" y="464"/>
                  </a:lnTo>
                  <a:lnTo>
                    <a:pt x="253" y="462"/>
                  </a:lnTo>
                  <a:lnTo>
                    <a:pt x="254" y="461"/>
                  </a:lnTo>
                  <a:lnTo>
                    <a:pt x="254" y="460"/>
                  </a:lnTo>
                  <a:lnTo>
                    <a:pt x="255" y="460"/>
                  </a:lnTo>
                  <a:lnTo>
                    <a:pt x="255" y="459"/>
                  </a:lnTo>
                  <a:lnTo>
                    <a:pt x="256" y="459"/>
                  </a:lnTo>
                  <a:lnTo>
                    <a:pt x="256" y="458"/>
                  </a:lnTo>
                  <a:lnTo>
                    <a:pt x="257" y="458"/>
                  </a:lnTo>
                  <a:lnTo>
                    <a:pt x="257" y="457"/>
                  </a:lnTo>
                  <a:lnTo>
                    <a:pt x="257" y="456"/>
                  </a:lnTo>
                  <a:lnTo>
                    <a:pt x="258" y="456"/>
                  </a:lnTo>
                  <a:lnTo>
                    <a:pt x="258" y="455"/>
                  </a:lnTo>
                  <a:lnTo>
                    <a:pt x="258" y="454"/>
                  </a:lnTo>
                  <a:lnTo>
                    <a:pt x="259" y="454"/>
                  </a:lnTo>
                  <a:lnTo>
                    <a:pt x="259" y="453"/>
                  </a:lnTo>
                  <a:lnTo>
                    <a:pt x="260" y="452"/>
                  </a:lnTo>
                  <a:lnTo>
                    <a:pt x="262" y="451"/>
                  </a:lnTo>
                  <a:lnTo>
                    <a:pt x="262" y="450"/>
                  </a:lnTo>
                  <a:lnTo>
                    <a:pt x="263" y="450"/>
                  </a:lnTo>
                  <a:lnTo>
                    <a:pt x="263" y="449"/>
                  </a:lnTo>
                  <a:lnTo>
                    <a:pt x="263" y="447"/>
                  </a:lnTo>
                  <a:lnTo>
                    <a:pt x="264" y="446"/>
                  </a:lnTo>
                  <a:lnTo>
                    <a:pt x="265" y="445"/>
                  </a:lnTo>
                  <a:lnTo>
                    <a:pt x="265" y="443"/>
                  </a:lnTo>
                  <a:lnTo>
                    <a:pt x="266" y="442"/>
                  </a:lnTo>
                  <a:lnTo>
                    <a:pt x="267" y="441"/>
                  </a:lnTo>
                  <a:lnTo>
                    <a:pt x="267" y="440"/>
                  </a:lnTo>
                  <a:lnTo>
                    <a:pt x="267" y="439"/>
                  </a:lnTo>
                  <a:lnTo>
                    <a:pt x="268" y="438"/>
                  </a:lnTo>
                  <a:lnTo>
                    <a:pt x="270" y="437"/>
                  </a:lnTo>
                  <a:lnTo>
                    <a:pt x="270" y="436"/>
                  </a:lnTo>
                  <a:lnTo>
                    <a:pt x="271" y="435"/>
                  </a:lnTo>
                  <a:lnTo>
                    <a:pt x="271" y="433"/>
                  </a:lnTo>
                  <a:lnTo>
                    <a:pt x="272" y="431"/>
                  </a:lnTo>
                  <a:lnTo>
                    <a:pt x="272" y="430"/>
                  </a:lnTo>
                  <a:lnTo>
                    <a:pt x="273" y="429"/>
                  </a:lnTo>
                  <a:lnTo>
                    <a:pt x="274" y="428"/>
                  </a:lnTo>
                  <a:lnTo>
                    <a:pt x="274" y="426"/>
                  </a:lnTo>
                  <a:lnTo>
                    <a:pt x="275" y="425"/>
                  </a:lnTo>
                  <a:lnTo>
                    <a:pt x="276" y="424"/>
                  </a:lnTo>
                  <a:lnTo>
                    <a:pt x="276" y="422"/>
                  </a:lnTo>
                  <a:lnTo>
                    <a:pt x="277" y="421"/>
                  </a:lnTo>
                  <a:lnTo>
                    <a:pt x="279" y="420"/>
                  </a:lnTo>
                  <a:lnTo>
                    <a:pt x="279" y="419"/>
                  </a:lnTo>
                  <a:lnTo>
                    <a:pt x="280" y="417"/>
                  </a:lnTo>
                  <a:lnTo>
                    <a:pt x="281" y="415"/>
                  </a:lnTo>
                  <a:lnTo>
                    <a:pt x="281" y="413"/>
                  </a:lnTo>
                  <a:lnTo>
                    <a:pt x="282" y="412"/>
                  </a:lnTo>
                  <a:lnTo>
                    <a:pt x="283" y="411"/>
                  </a:lnTo>
                  <a:lnTo>
                    <a:pt x="284" y="409"/>
                  </a:lnTo>
                  <a:lnTo>
                    <a:pt x="285" y="408"/>
                  </a:lnTo>
                  <a:lnTo>
                    <a:pt x="285" y="407"/>
                  </a:lnTo>
                  <a:lnTo>
                    <a:pt x="286" y="405"/>
                  </a:lnTo>
                  <a:lnTo>
                    <a:pt x="288" y="404"/>
                  </a:lnTo>
                  <a:lnTo>
                    <a:pt x="289" y="400"/>
                  </a:lnTo>
                  <a:lnTo>
                    <a:pt x="290" y="399"/>
                  </a:lnTo>
                  <a:lnTo>
                    <a:pt x="291" y="398"/>
                  </a:lnTo>
                  <a:lnTo>
                    <a:pt x="292" y="396"/>
                  </a:lnTo>
                  <a:lnTo>
                    <a:pt x="293" y="395"/>
                  </a:lnTo>
                  <a:lnTo>
                    <a:pt x="294" y="394"/>
                  </a:lnTo>
                  <a:lnTo>
                    <a:pt x="294" y="392"/>
                  </a:lnTo>
                  <a:lnTo>
                    <a:pt x="295" y="391"/>
                  </a:lnTo>
                  <a:lnTo>
                    <a:pt x="297" y="390"/>
                  </a:lnTo>
                  <a:lnTo>
                    <a:pt x="298" y="388"/>
                  </a:lnTo>
                  <a:lnTo>
                    <a:pt x="299" y="387"/>
                  </a:lnTo>
                  <a:lnTo>
                    <a:pt x="299" y="386"/>
                  </a:lnTo>
                  <a:lnTo>
                    <a:pt x="301" y="383"/>
                  </a:lnTo>
                  <a:lnTo>
                    <a:pt x="301" y="382"/>
                  </a:lnTo>
                  <a:lnTo>
                    <a:pt x="302" y="381"/>
                  </a:lnTo>
                  <a:lnTo>
                    <a:pt x="303" y="379"/>
                  </a:lnTo>
                  <a:lnTo>
                    <a:pt x="304" y="378"/>
                  </a:lnTo>
                  <a:lnTo>
                    <a:pt x="306" y="377"/>
                  </a:lnTo>
                  <a:lnTo>
                    <a:pt x="307" y="376"/>
                  </a:lnTo>
                  <a:lnTo>
                    <a:pt x="308" y="375"/>
                  </a:lnTo>
                  <a:lnTo>
                    <a:pt x="308" y="373"/>
                  </a:lnTo>
                  <a:lnTo>
                    <a:pt x="309" y="372"/>
                  </a:lnTo>
                  <a:lnTo>
                    <a:pt x="310" y="371"/>
                  </a:lnTo>
                  <a:lnTo>
                    <a:pt x="311" y="370"/>
                  </a:lnTo>
                  <a:lnTo>
                    <a:pt x="312" y="368"/>
                  </a:lnTo>
                  <a:lnTo>
                    <a:pt x="313" y="367"/>
                  </a:lnTo>
                  <a:lnTo>
                    <a:pt x="315" y="366"/>
                  </a:lnTo>
                  <a:lnTo>
                    <a:pt x="315" y="365"/>
                  </a:lnTo>
                  <a:lnTo>
                    <a:pt x="316" y="364"/>
                  </a:lnTo>
                  <a:lnTo>
                    <a:pt x="317" y="363"/>
                  </a:lnTo>
                  <a:lnTo>
                    <a:pt x="318" y="362"/>
                  </a:lnTo>
                  <a:lnTo>
                    <a:pt x="319" y="360"/>
                  </a:lnTo>
                  <a:lnTo>
                    <a:pt x="320" y="360"/>
                  </a:lnTo>
                  <a:lnTo>
                    <a:pt x="321" y="359"/>
                  </a:lnTo>
                  <a:lnTo>
                    <a:pt x="323" y="358"/>
                  </a:lnTo>
                  <a:lnTo>
                    <a:pt x="324" y="357"/>
                  </a:lnTo>
                  <a:lnTo>
                    <a:pt x="324" y="356"/>
                  </a:lnTo>
                  <a:lnTo>
                    <a:pt x="325" y="356"/>
                  </a:lnTo>
                  <a:lnTo>
                    <a:pt x="326" y="355"/>
                  </a:lnTo>
                  <a:lnTo>
                    <a:pt x="326" y="354"/>
                  </a:lnTo>
                  <a:lnTo>
                    <a:pt x="327" y="354"/>
                  </a:lnTo>
                  <a:lnTo>
                    <a:pt x="328" y="352"/>
                  </a:lnTo>
                  <a:lnTo>
                    <a:pt x="328" y="351"/>
                  </a:lnTo>
                  <a:lnTo>
                    <a:pt x="329" y="351"/>
                  </a:lnTo>
                  <a:lnTo>
                    <a:pt x="330" y="350"/>
                  </a:lnTo>
                  <a:lnTo>
                    <a:pt x="330" y="349"/>
                  </a:lnTo>
                  <a:lnTo>
                    <a:pt x="332" y="349"/>
                  </a:lnTo>
                  <a:lnTo>
                    <a:pt x="333" y="348"/>
                  </a:lnTo>
                  <a:lnTo>
                    <a:pt x="334" y="347"/>
                  </a:lnTo>
                  <a:lnTo>
                    <a:pt x="335" y="347"/>
                  </a:lnTo>
                  <a:lnTo>
                    <a:pt x="335" y="346"/>
                  </a:lnTo>
                  <a:lnTo>
                    <a:pt x="336" y="345"/>
                  </a:lnTo>
                  <a:lnTo>
                    <a:pt x="337" y="345"/>
                  </a:lnTo>
                  <a:lnTo>
                    <a:pt x="337" y="344"/>
                  </a:lnTo>
                  <a:lnTo>
                    <a:pt x="338" y="343"/>
                  </a:lnTo>
                  <a:lnTo>
                    <a:pt x="339" y="343"/>
                  </a:lnTo>
                  <a:lnTo>
                    <a:pt x="339" y="342"/>
                  </a:lnTo>
                  <a:lnTo>
                    <a:pt x="341" y="341"/>
                  </a:lnTo>
                  <a:lnTo>
                    <a:pt x="342" y="340"/>
                  </a:lnTo>
                  <a:lnTo>
                    <a:pt x="343" y="340"/>
                  </a:lnTo>
                  <a:lnTo>
                    <a:pt x="344" y="337"/>
                  </a:lnTo>
                  <a:lnTo>
                    <a:pt x="344" y="336"/>
                  </a:lnTo>
                  <a:lnTo>
                    <a:pt x="345" y="336"/>
                  </a:lnTo>
                  <a:lnTo>
                    <a:pt x="346" y="335"/>
                  </a:lnTo>
                  <a:lnTo>
                    <a:pt x="346" y="334"/>
                  </a:lnTo>
                  <a:lnTo>
                    <a:pt x="347" y="333"/>
                  </a:lnTo>
                  <a:lnTo>
                    <a:pt x="348" y="332"/>
                  </a:lnTo>
                  <a:lnTo>
                    <a:pt x="350" y="331"/>
                  </a:lnTo>
                  <a:lnTo>
                    <a:pt x="351" y="330"/>
                  </a:lnTo>
                  <a:lnTo>
                    <a:pt x="351" y="329"/>
                  </a:lnTo>
                  <a:lnTo>
                    <a:pt x="352" y="328"/>
                  </a:lnTo>
                  <a:lnTo>
                    <a:pt x="353" y="327"/>
                  </a:lnTo>
                  <a:lnTo>
                    <a:pt x="353" y="326"/>
                  </a:lnTo>
                  <a:lnTo>
                    <a:pt x="354" y="325"/>
                  </a:lnTo>
                  <a:lnTo>
                    <a:pt x="355" y="324"/>
                  </a:lnTo>
                  <a:lnTo>
                    <a:pt x="356" y="323"/>
                  </a:lnTo>
                  <a:lnTo>
                    <a:pt x="357" y="321"/>
                  </a:lnTo>
                  <a:lnTo>
                    <a:pt x="357" y="320"/>
                  </a:lnTo>
                  <a:lnTo>
                    <a:pt x="359" y="319"/>
                  </a:lnTo>
                  <a:lnTo>
                    <a:pt x="360" y="318"/>
                  </a:lnTo>
                  <a:lnTo>
                    <a:pt x="360" y="317"/>
                  </a:lnTo>
                  <a:lnTo>
                    <a:pt x="362" y="316"/>
                  </a:lnTo>
                  <a:lnTo>
                    <a:pt x="362" y="315"/>
                  </a:lnTo>
                  <a:lnTo>
                    <a:pt x="363" y="313"/>
                  </a:lnTo>
                  <a:lnTo>
                    <a:pt x="364" y="312"/>
                  </a:lnTo>
                  <a:lnTo>
                    <a:pt x="365" y="311"/>
                  </a:lnTo>
                  <a:lnTo>
                    <a:pt x="366" y="309"/>
                  </a:lnTo>
                  <a:lnTo>
                    <a:pt x="368" y="308"/>
                  </a:lnTo>
                  <a:lnTo>
                    <a:pt x="369" y="307"/>
                  </a:lnTo>
                  <a:lnTo>
                    <a:pt x="370" y="305"/>
                  </a:lnTo>
                  <a:lnTo>
                    <a:pt x="371" y="302"/>
                  </a:lnTo>
                  <a:lnTo>
                    <a:pt x="373" y="300"/>
                  </a:lnTo>
                  <a:lnTo>
                    <a:pt x="373" y="299"/>
                  </a:lnTo>
                  <a:lnTo>
                    <a:pt x="376" y="298"/>
                  </a:lnTo>
                  <a:lnTo>
                    <a:pt x="376" y="296"/>
                  </a:lnTo>
                  <a:lnTo>
                    <a:pt x="378" y="294"/>
                  </a:lnTo>
                  <a:lnTo>
                    <a:pt x="379" y="293"/>
                  </a:lnTo>
                  <a:lnTo>
                    <a:pt x="380" y="292"/>
                  </a:lnTo>
                  <a:lnTo>
                    <a:pt x="381" y="289"/>
                  </a:lnTo>
                  <a:lnTo>
                    <a:pt x="382" y="287"/>
                  </a:lnTo>
                  <a:lnTo>
                    <a:pt x="383" y="286"/>
                  </a:lnTo>
                  <a:lnTo>
                    <a:pt x="385" y="284"/>
                  </a:lnTo>
                  <a:lnTo>
                    <a:pt x="386" y="283"/>
                  </a:lnTo>
                  <a:lnTo>
                    <a:pt x="387" y="281"/>
                  </a:lnTo>
                  <a:lnTo>
                    <a:pt x="388" y="279"/>
                  </a:lnTo>
                  <a:lnTo>
                    <a:pt x="389" y="278"/>
                  </a:lnTo>
                  <a:lnTo>
                    <a:pt x="390" y="276"/>
                  </a:lnTo>
                  <a:lnTo>
                    <a:pt x="391" y="274"/>
                  </a:lnTo>
                  <a:lnTo>
                    <a:pt x="394" y="272"/>
                  </a:lnTo>
                  <a:lnTo>
                    <a:pt x="394" y="271"/>
                  </a:lnTo>
                  <a:lnTo>
                    <a:pt x="396" y="269"/>
                  </a:lnTo>
                  <a:lnTo>
                    <a:pt x="396" y="268"/>
                  </a:lnTo>
                  <a:lnTo>
                    <a:pt x="398" y="266"/>
                  </a:lnTo>
                  <a:lnTo>
                    <a:pt x="398" y="264"/>
                  </a:lnTo>
                  <a:lnTo>
                    <a:pt x="399" y="263"/>
                  </a:lnTo>
                  <a:lnTo>
                    <a:pt x="400" y="262"/>
                  </a:lnTo>
                  <a:lnTo>
                    <a:pt x="401" y="260"/>
                  </a:lnTo>
                  <a:lnTo>
                    <a:pt x="403" y="257"/>
                  </a:lnTo>
                  <a:lnTo>
                    <a:pt x="404" y="256"/>
                  </a:lnTo>
                  <a:lnTo>
                    <a:pt x="405" y="255"/>
                  </a:lnTo>
                  <a:lnTo>
                    <a:pt x="406" y="253"/>
                  </a:lnTo>
                  <a:lnTo>
                    <a:pt x="407" y="251"/>
                  </a:lnTo>
                  <a:lnTo>
                    <a:pt x="408" y="249"/>
                  </a:lnTo>
                  <a:lnTo>
                    <a:pt x="409" y="248"/>
                  </a:lnTo>
                  <a:lnTo>
                    <a:pt x="409" y="247"/>
                  </a:lnTo>
                  <a:lnTo>
                    <a:pt x="410" y="245"/>
                  </a:lnTo>
                  <a:lnTo>
                    <a:pt x="412" y="244"/>
                  </a:lnTo>
                  <a:lnTo>
                    <a:pt x="412" y="242"/>
                  </a:lnTo>
                  <a:lnTo>
                    <a:pt x="412" y="241"/>
                  </a:lnTo>
                  <a:lnTo>
                    <a:pt x="413" y="240"/>
                  </a:lnTo>
                  <a:lnTo>
                    <a:pt x="414" y="239"/>
                  </a:lnTo>
                  <a:lnTo>
                    <a:pt x="414" y="238"/>
                  </a:lnTo>
                  <a:lnTo>
                    <a:pt x="415" y="237"/>
                  </a:lnTo>
                  <a:lnTo>
                    <a:pt x="415" y="236"/>
                  </a:lnTo>
                  <a:lnTo>
                    <a:pt x="416" y="235"/>
                  </a:lnTo>
                  <a:lnTo>
                    <a:pt x="416" y="234"/>
                  </a:lnTo>
                  <a:lnTo>
                    <a:pt x="416" y="233"/>
                  </a:lnTo>
                  <a:lnTo>
                    <a:pt x="417" y="232"/>
                  </a:lnTo>
                  <a:lnTo>
                    <a:pt x="417" y="231"/>
                  </a:lnTo>
                  <a:lnTo>
                    <a:pt x="417" y="230"/>
                  </a:lnTo>
                  <a:lnTo>
                    <a:pt x="418" y="229"/>
                  </a:lnTo>
                  <a:lnTo>
                    <a:pt x="418" y="227"/>
                  </a:lnTo>
                  <a:lnTo>
                    <a:pt x="418" y="226"/>
                  </a:lnTo>
                  <a:lnTo>
                    <a:pt x="419" y="225"/>
                  </a:lnTo>
                  <a:lnTo>
                    <a:pt x="419" y="224"/>
                  </a:lnTo>
                  <a:lnTo>
                    <a:pt x="419" y="223"/>
                  </a:lnTo>
                  <a:lnTo>
                    <a:pt x="421" y="223"/>
                  </a:lnTo>
                  <a:lnTo>
                    <a:pt x="421" y="222"/>
                  </a:lnTo>
                  <a:lnTo>
                    <a:pt x="421" y="221"/>
                  </a:lnTo>
                  <a:lnTo>
                    <a:pt x="421" y="220"/>
                  </a:lnTo>
                  <a:lnTo>
                    <a:pt x="421" y="219"/>
                  </a:lnTo>
                  <a:lnTo>
                    <a:pt x="421" y="218"/>
                  </a:lnTo>
                  <a:lnTo>
                    <a:pt x="422" y="217"/>
                  </a:lnTo>
                  <a:lnTo>
                    <a:pt x="422" y="216"/>
                  </a:lnTo>
                  <a:lnTo>
                    <a:pt x="422" y="215"/>
                  </a:lnTo>
                  <a:lnTo>
                    <a:pt x="422" y="214"/>
                  </a:lnTo>
                  <a:lnTo>
                    <a:pt x="422" y="213"/>
                  </a:lnTo>
                  <a:lnTo>
                    <a:pt x="423" y="211"/>
                  </a:lnTo>
                  <a:lnTo>
                    <a:pt x="423" y="210"/>
                  </a:lnTo>
                  <a:lnTo>
                    <a:pt x="423" y="209"/>
                  </a:lnTo>
                  <a:lnTo>
                    <a:pt x="423" y="208"/>
                  </a:lnTo>
                  <a:lnTo>
                    <a:pt x="423" y="207"/>
                  </a:lnTo>
                  <a:lnTo>
                    <a:pt x="423" y="206"/>
                  </a:lnTo>
                  <a:lnTo>
                    <a:pt x="423" y="205"/>
                  </a:lnTo>
                  <a:lnTo>
                    <a:pt x="423" y="204"/>
                  </a:lnTo>
                  <a:lnTo>
                    <a:pt x="423" y="203"/>
                  </a:lnTo>
                  <a:lnTo>
                    <a:pt x="423" y="202"/>
                  </a:lnTo>
                  <a:lnTo>
                    <a:pt x="423" y="201"/>
                  </a:lnTo>
                  <a:lnTo>
                    <a:pt x="423" y="200"/>
                  </a:lnTo>
                  <a:lnTo>
                    <a:pt x="423" y="199"/>
                  </a:lnTo>
                  <a:lnTo>
                    <a:pt x="423" y="198"/>
                  </a:lnTo>
                  <a:lnTo>
                    <a:pt x="423" y="197"/>
                  </a:lnTo>
                  <a:lnTo>
                    <a:pt x="423" y="194"/>
                  </a:lnTo>
                  <a:lnTo>
                    <a:pt x="423" y="193"/>
                  </a:lnTo>
                  <a:lnTo>
                    <a:pt x="423" y="192"/>
                  </a:lnTo>
                  <a:lnTo>
                    <a:pt x="423" y="191"/>
                  </a:lnTo>
                  <a:lnTo>
                    <a:pt x="423" y="190"/>
                  </a:lnTo>
                  <a:lnTo>
                    <a:pt x="423" y="189"/>
                  </a:lnTo>
                  <a:lnTo>
                    <a:pt x="423" y="188"/>
                  </a:lnTo>
                  <a:lnTo>
                    <a:pt x="423" y="187"/>
                  </a:lnTo>
                  <a:lnTo>
                    <a:pt x="423" y="185"/>
                  </a:lnTo>
                  <a:lnTo>
                    <a:pt x="423" y="184"/>
                  </a:lnTo>
                  <a:lnTo>
                    <a:pt x="423" y="183"/>
                  </a:lnTo>
                  <a:lnTo>
                    <a:pt x="423" y="182"/>
                  </a:lnTo>
                  <a:lnTo>
                    <a:pt x="423" y="180"/>
                  </a:lnTo>
                  <a:lnTo>
                    <a:pt x="423" y="178"/>
                  </a:lnTo>
                  <a:lnTo>
                    <a:pt x="423" y="177"/>
                  </a:lnTo>
                  <a:lnTo>
                    <a:pt x="423" y="176"/>
                  </a:lnTo>
                  <a:lnTo>
                    <a:pt x="423" y="174"/>
                  </a:lnTo>
                  <a:lnTo>
                    <a:pt x="423" y="173"/>
                  </a:lnTo>
                  <a:lnTo>
                    <a:pt x="423" y="172"/>
                  </a:lnTo>
                  <a:lnTo>
                    <a:pt x="422" y="170"/>
                  </a:lnTo>
                  <a:lnTo>
                    <a:pt x="422" y="169"/>
                  </a:lnTo>
                  <a:lnTo>
                    <a:pt x="422" y="167"/>
                  </a:lnTo>
                  <a:lnTo>
                    <a:pt x="422" y="166"/>
                  </a:lnTo>
                  <a:lnTo>
                    <a:pt x="422" y="163"/>
                  </a:lnTo>
                  <a:lnTo>
                    <a:pt x="422" y="162"/>
                  </a:lnTo>
                  <a:lnTo>
                    <a:pt x="422" y="161"/>
                  </a:lnTo>
                  <a:lnTo>
                    <a:pt x="422" y="159"/>
                  </a:lnTo>
                  <a:lnTo>
                    <a:pt x="421" y="157"/>
                  </a:lnTo>
                  <a:lnTo>
                    <a:pt x="421" y="156"/>
                  </a:lnTo>
                  <a:lnTo>
                    <a:pt x="421" y="154"/>
                  </a:lnTo>
                  <a:lnTo>
                    <a:pt x="421" y="153"/>
                  </a:lnTo>
                  <a:lnTo>
                    <a:pt x="421" y="148"/>
                  </a:lnTo>
                  <a:lnTo>
                    <a:pt x="421" y="147"/>
                  </a:lnTo>
                  <a:lnTo>
                    <a:pt x="421" y="145"/>
                  </a:lnTo>
                  <a:lnTo>
                    <a:pt x="419" y="144"/>
                  </a:lnTo>
                  <a:lnTo>
                    <a:pt x="419" y="142"/>
                  </a:lnTo>
                  <a:lnTo>
                    <a:pt x="419" y="140"/>
                  </a:lnTo>
                  <a:lnTo>
                    <a:pt x="419" y="138"/>
                  </a:lnTo>
                  <a:lnTo>
                    <a:pt x="418" y="137"/>
                  </a:lnTo>
                  <a:lnTo>
                    <a:pt x="418" y="135"/>
                  </a:lnTo>
                  <a:lnTo>
                    <a:pt x="418" y="132"/>
                  </a:lnTo>
                  <a:lnTo>
                    <a:pt x="418" y="130"/>
                  </a:lnTo>
                  <a:lnTo>
                    <a:pt x="418" y="129"/>
                  </a:lnTo>
                  <a:lnTo>
                    <a:pt x="417" y="127"/>
                  </a:lnTo>
                  <a:lnTo>
                    <a:pt x="417" y="125"/>
                  </a:lnTo>
                  <a:lnTo>
                    <a:pt x="417" y="123"/>
                  </a:lnTo>
                  <a:lnTo>
                    <a:pt x="417" y="121"/>
                  </a:lnTo>
                  <a:lnTo>
                    <a:pt x="416" y="119"/>
                  </a:lnTo>
                  <a:lnTo>
                    <a:pt x="416" y="116"/>
                  </a:lnTo>
                  <a:lnTo>
                    <a:pt x="416" y="114"/>
                  </a:lnTo>
                  <a:lnTo>
                    <a:pt x="416" y="112"/>
                  </a:lnTo>
                  <a:lnTo>
                    <a:pt x="416" y="110"/>
                  </a:lnTo>
                  <a:lnTo>
                    <a:pt x="416" y="108"/>
                  </a:lnTo>
                  <a:lnTo>
                    <a:pt x="416" y="106"/>
                  </a:lnTo>
                  <a:lnTo>
                    <a:pt x="416" y="104"/>
                  </a:lnTo>
                  <a:lnTo>
                    <a:pt x="415" y="101"/>
                  </a:lnTo>
                  <a:lnTo>
                    <a:pt x="415" y="99"/>
                  </a:lnTo>
                  <a:lnTo>
                    <a:pt x="415" y="97"/>
                  </a:lnTo>
                  <a:lnTo>
                    <a:pt x="415" y="95"/>
                  </a:lnTo>
                  <a:lnTo>
                    <a:pt x="415" y="93"/>
                  </a:lnTo>
                  <a:lnTo>
                    <a:pt x="415" y="90"/>
                  </a:lnTo>
                  <a:lnTo>
                    <a:pt x="415" y="88"/>
                  </a:lnTo>
                  <a:lnTo>
                    <a:pt x="415" y="82"/>
                  </a:lnTo>
                  <a:lnTo>
                    <a:pt x="415" y="80"/>
                  </a:lnTo>
                  <a:lnTo>
                    <a:pt x="415" y="78"/>
                  </a:lnTo>
                  <a:lnTo>
                    <a:pt x="415" y="75"/>
                  </a:lnTo>
                  <a:lnTo>
                    <a:pt x="415" y="73"/>
                  </a:lnTo>
                  <a:lnTo>
                    <a:pt x="415" y="69"/>
                  </a:lnTo>
                  <a:lnTo>
                    <a:pt x="416" y="67"/>
                  </a:lnTo>
                  <a:lnTo>
                    <a:pt x="416" y="65"/>
                  </a:lnTo>
                  <a:lnTo>
                    <a:pt x="416" y="62"/>
                  </a:lnTo>
                  <a:lnTo>
                    <a:pt x="416" y="60"/>
                  </a:lnTo>
                  <a:lnTo>
                    <a:pt x="416" y="57"/>
                  </a:lnTo>
                  <a:lnTo>
                    <a:pt x="416" y="54"/>
                  </a:lnTo>
                  <a:lnTo>
                    <a:pt x="416" y="52"/>
                  </a:lnTo>
                  <a:lnTo>
                    <a:pt x="416" y="50"/>
                  </a:lnTo>
                  <a:lnTo>
                    <a:pt x="416" y="47"/>
                  </a:lnTo>
                  <a:lnTo>
                    <a:pt x="417" y="45"/>
                  </a:lnTo>
                  <a:lnTo>
                    <a:pt x="417" y="43"/>
                  </a:lnTo>
                  <a:lnTo>
                    <a:pt x="417" y="40"/>
                  </a:lnTo>
                  <a:lnTo>
                    <a:pt x="417" y="37"/>
                  </a:lnTo>
                  <a:lnTo>
                    <a:pt x="417" y="35"/>
                  </a:lnTo>
                  <a:lnTo>
                    <a:pt x="417" y="33"/>
                  </a:lnTo>
                  <a:lnTo>
                    <a:pt x="417" y="31"/>
                  </a:lnTo>
                  <a:lnTo>
                    <a:pt x="417" y="29"/>
                  </a:lnTo>
                  <a:lnTo>
                    <a:pt x="417" y="27"/>
                  </a:lnTo>
                  <a:lnTo>
                    <a:pt x="417" y="25"/>
                  </a:lnTo>
                  <a:lnTo>
                    <a:pt x="417" y="22"/>
                  </a:lnTo>
                  <a:lnTo>
                    <a:pt x="417" y="21"/>
                  </a:lnTo>
                  <a:lnTo>
                    <a:pt x="417" y="19"/>
                  </a:lnTo>
                  <a:lnTo>
                    <a:pt x="417" y="18"/>
                  </a:lnTo>
                  <a:lnTo>
                    <a:pt x="417" y="16"/>
                  </a:lnTo>
                  <a:lnTo>
                    <a:pt x="417" y="15"/>
                  </a:lnTo>
                  <a:lnTo>
                    <a:pt x="416" y="13"/>
                  </a:lnTo>
                  <a:lnTo>
                    <a:pt x="416" y="12"/>
                  </a:lnTo>
                  <a:lnTo>
                    <a:pt x="416" y="11"/>
                  </a:lnTo>
                  <a:lnTo>
                    <a:pt x="416" y="10"/>
                  </a:lnTo>
                  <a:lnTo>
                    <a:pt x="416" y="9"/>
                  </a:lnTo>
                  <a:lnTo>
                    <a:pt x="416" y="7"/>
                  </a:lnTo>
                  <a:lnTo>
                    <a:pt x="415" y="7"/>
                  </a:lnTo>
                  <a:lnTo>
                    <a:pt x="415" y="6"/>
                  </a:lnTo>
                  <a:lnTo>
                    <a:pt x="415" y="5"/>
                  </a:lnTo>
                  <a:lnTo>
                    <a:pt x="414" y="5"/>
                  </a:lnTo>
                  <a:lnTo>
                    <a:pt x="414" y="4"/>
                  </a:lnTo>
                  <a:lnTo>
                    <a:pt x="414" y="3"/>
                  </a:lnTo>
                  <a:lnTo>
                    <a:pt x="413" y="3"/>
                  </a:lnTo>
                  <a:lnTo>
                    <a:pt x="413" y="2"/>
                  </a:lnTo>
                  <a:lnTo>
                    <a:pt x="412" y="2"/>
                  </a:lnTo>
                  <a:lnTo>
                    <a:pt x="412" y="1"/>
                  </a:lnTo>
                  <a:lnTo>
                    <a:pt x="410" y="1"/>
                  </a:lnTo>
                  <a:lnTo>
                    <a:pt x="409" y="1"/>
                  </a:lnTo>
                  <a:lnTo>
                    <a:pt x="409" y="0"/>
                  </a:lnTo>
                  <a:lnTo>
                    <a:pt x="414" y="0"/>
                  </a:lnTo>
                  <a:lnTo>
                    <a:pt x="416" y="1"/>
                  </a:lnTo>
                  <a:lnTo>
                    <a:pt x="418" y="1"/>
                  </a:lnTo>
                  <a:lnTo>
                    <a:pt x="421" y="1"/>
                  </a:lnTo>
                  <a:lnTo>
                    <a:pt x="423" y="2"/>
                  </a:lnTo>
                  <a:lnTo>
                    <a:pt x="424" y="2"/>
                  </a:lnTo>
                  <a:lnTo>
                    <a:pt x="426" y="3"/>
                  </a:lnTo>
                  <a:lnTo>
                    <a:pt x="429" y="3"/>
                  </a:lnTo>
                  <a:lnTo>
                    <a:pt x="431" y="4"/>
                  </a:lnTo>
                  <a:lnTo>
                    <a:pt x="433" y="5"/>
                  </a:lnTo>
                  <a:lnTo>
                    <a:pt x="435" y="5"/>
                  </a:lnTo>
                  <a:lnTo>
                    <a:pt x="436" y="6"/>
                  </a:lnTo>
                  <a:lnTo>
                    <a:pt x="439" y="7"/>
                  </a:lnTo>
                  <a:lnTo>
                    <a:pt x="441" y="9"/>
                  </a:lnTo>
                  <a:lnTo>
                    <a:pt x="443" y="10"/>
                  </a:lnTo>
                  <a:lnTo>
                    <a:pt x="444" y="10"/>
                  </a:lnTo>
                  <a:lnTo>
                    <a:pt x="447" y="12"/>
                  </a:lnTo>
                  <a:lnTo>
                    <a:pt x="448" y="12"/>
                  </a:lnTo>
                  <a:lnTo>
                    <a:pt x="450" y="14"/>
                  </a:lnTo>
                  <a:lnTo>
                    <a:pt x="451" y="14"/>
                  </a:lnTo>
                  <a:lnTo>
                    <a:pt x="453" y="16"/>
                  </a:lnTo>
                  <a:lnTo>
                    <a:pt x="454" y="17"/>
                  </a:lnTo>
                  <a:lnTo>
                    <a:pt x="456" y="18"/>
                  </a:lnTo>
                  <a:lnTo>
                    <a:pt x="457" y="19"/>
                  </a:lnTo>
                  <a:lnTo>
                    <a:pt x="459" y="20"/>
                  </a:lnTo>
                  <a:lnTo>
                    <a:pt x="460" y="21"/>
                  </a:lnTo>
                  <a:lnTo>
                    <a:pt x="461" y="22"/>
                  </a:lnTo>
                  <a:lnTo>
                    <a:pt x="462" y="25"/>
                  </a:lnTo>
                  <a:lnTo>
                    <a:pt x="463" y="26"/>
                  </a:lnTo>
                  <a:lnTo>
                    <a:pt x="463" y="27"/>
                  </a:lnTo>
                  <a:lnTo>
                    <a:pt x="465" y="28"/>
                  </a:lnTo>
                  <a:lnTo>
                    <a:pt x="466" y="30"/>
                  </a:lnTo>
                  <a:lnTo>
                    <a:pt x="467" y="31"/>
                  </a:lnTo>
                  <a:lnTo>
                    <a:pt x="467" y="32"/>
                  </a:lnTo>
                  <a:lnTo>
                    <a:pt x="468" y="33"/>
                  </a:lnTo>
                  <a:lnTo>
                    <a:pt x="468" y="35"/>
                  </a:lnTo>
                  <a:lnTo>
                    <a:pt x="469" y="35"/>
                  </a:lnTo>
                  <a:lnTo>
                    <a:pt x="470" y="37"/>
                  </a:lnTo>
                  <a:lnTo>
                    <a:pt x="470" y="40"/>
                  </a:lnTo>
                  <a:lnTo>
                    <a:pt x="471" y="40"/>
                  </a:lnTo>
                  <a:lnTo>
                    <a:pt x="471" y="42"/>
                  </a:lnTo>
                  <a:lnTo>
                    <a:pt x="472" y="43"/>
                  </a:lnTo>
                  <a:lnTo>
                    <a:pt x="472" y="44"/>
                  </a:lnTo>
                  <a:lnTo>
                    <a:pt x="474" y="46"/>
                  </a:lnTo>
                  <a:lnTo>
                    <a:pt x="474" y="48"/>
                  </a:lnTo>
                  <a:lnTo>
                    <a:pt x="475" y="48"/>
                  </a:lnTo>
                  <a:lnTo>
                    <a:pt x="475" y="49"/>
                  </a:lnTo>
                  <a:lnTo>
                    <a:pt x="475" y="50"/>
                  </a:lnTo>
                  <a:lnTo>
                    <a:pt x="475" y="51"/>
                  </a:lnTo>
                  <a:lnTo>
                    <a:pt x="475" y="52"/>
                  </a:lnTo>
                  <a:lnTo>
                    <a:pt x="476" y="53"/>
                  </a:lnTo>
                  <a:lnTo>
                    <a:pt x="476" y="54"/>
                  </a:lnTo>
                  <a:lnTo>
                    <a:pt x="476" y="56"/>
                  </a:lnTo>
                  <a:lnTo>
                    <a:pt x="476" y="57"/>
                  </a:lnTo>
                  <a:lnTo>
                    <a:pt x="476" y="58"/>
                  </a:lnTo>
                  <a:lnTo>
                    <a:pt x="476" y="59"/>
                  </a:lnTo>
                  <a:lnTo>
                    <a:pt x="476" y="60"/>
                  </a:lnTo>
                  <a:lnTo>
                    <a:pt x="476" y="61"/>
                  </a:lnTo>
                  <a:lnTo>
                    <a:pt x="477" y="62"/>
                  </a:lnTo>
                  <a:lnTo>
                    <a:pt x="476" y="63"/>
                  </a:lnTo>
                  <a:lnTo>
                    <a:pt x="476" y="64"/>
                  </a:lnTo>
                  <a:lnTo>
                    <a:pt x="476" y="65"/>
                  </a:lnTo>
                  <a:lnTo>
                    <a:pt x="476" y="66"/>
                  </a:lnTo>
                  <a:lnTo>
                    <a:pt x="476" y="67"/>
                  </a:lnTo>
                  <a:lnTo>
                    <a:pt x="476" y="68"/>
                  </a:lnTo>
                  <a:lnTo>
                    <a:pt x="476" y="69"/>
                  </a:lnTo>
                  <a:lnTo>
                    <a:pt x="476" y="70"/>
                  </a:lnTo>
                  <a:lnTo>
                    <a:pt x="476" y="72"/>
                  </a:lnTo>
                  <a:lnTo>
                    <a:pt x="476" y="73"/>
                  </a:lnTo>
                  <a:lnTo>
                    <a:pt x="475" y="74"/>
                  </a:lnTo>
                  <a:lnTo>
                    <a:pt x="475" y="75"/>
                  </a:lnTo>
                  <a:lnTo>
                    <a:pt x="475" y="76"/>
                  </a:lnTo>
                  <a:lnTo>
                    <a:pt x="475" y="77"/>
                  </a:lnTo>
                  <a:lnTo>
                    <a:pt x="475" y="78"/>
                  </a:lnTo>
                  <a:lnTo>
                    <a:pt x="475" y="79"/>
                  </a:lnTo>
                  <a:lnTo>
                    <a:pt x="475" y="80"/>
                  </a:lnTo>
                  <a:lnTo>
                    <a:pt x="475" y="81"/>
                  </a:lnTo>
                  <a:lnTo>
                    <a:pt x="475" y="82"/>
                  </a:lnTo>
                  <a:lnTo>
                    <a:pt x="476" y="82"/>
                  </a:lnTo>
                  <a:lnTo>
                    <a:pt x="476" y="83"/>
                  </a:lnTo>
                  <a:lnTo>
                    <a:pt x="476" y="84"/>
                  </a:lnTo>
                  <a:lnTo>
                    <a:pt x="477" y="84"/>
                  </a:lnTo>
                  <a:lnTo>
                    <a:pt x="477" y="85"/>
                  </a:lnTo>
                  <a:lnTo>
                    <a:pt x="477" y="87"/>
                  </a:lnTo>
                  <a:lnTo>
                    <a:pt x="478" y="88"/>
                  </a:lnTo>
                  <a:lnTo>
                    <a:pt x="476" y="95"/>
                  </a:lnTo>
                  <a:lnTo>
                    <a:pt x="475" y="99"/>
                  </a:lnTo>
                  <a:lnTo>
                    <a:pt x="474" y="103"/>
                  </a:lnTo>
                  <a:lnTo>
                    <a:pt x="472" y="106"/>
                  </a:lnTo>
                  <a:lnTo>
                    <a:pt x="471" y="109"/>
                  </a:lnTo>
                  <a:lnTo>
                    <a:pt x="470" y="111"/>
                  </a:lnTo>
                  <a:lnTo>
                    <a:pt x="469" y="114"/>
                  </a:lnTo>
                  <a:lnTo>
                    <a:pt x="468" y="116"/>
                  </a:lnTo>
                  <a:lnTo>
                    <a:pt x="468" y="120"/>
                  </a:lnTo>
                  <a:lnTo>
                    <a:pt x="467" y="122"/>
                  </a:lnTo>
                  <a:lnTo>
                    <a:pt x="466" y="124"/>
                  </a:lnTo>
                  <a:lnTo>
                    <a:pt x="466" y="126"/>
                  </a:lnTo>
                  <a:lnTo>
                    <a:pt x="465" y="128"/>
                  </a:lnTo>
                  <a:lnTo>
                    <a:pt x="465" y="129"/>
                  </a:lnTo>
                  <a:lnTo>
                    <a:pt x="463" y="131"/>
                  </a:lnTo>
                  <a:lnTo>
                    <a:pt x="463" y="133"/>
                  </a:lnTo>
                  <a:lnTo>
                    <a:pt x="463" y="136"/>
                  </a:lnTo>
                  <a:lnTo>
                    <a:pt x="462" y="137"/>
                  </a:lnTo>
                  <a:lnTo>
                    <a:pt x="462" y="138"/>
                  </a:lnTo>
                  <a:lnTo>
                    <a:pt x="462" y="140"/>
                  </a:lnTo>
                  <a:lnTo>
                    <a:pt x="462" y="141"/>
                  </a:lnTo>
                  <a:lnTo>
                    <a:pt x="462" y="142"/>
                  </a:lnTo>
                  <a:lnTo>
                    <a:pt x="462" y="144"/>
                  </a:lnTo>
                  <a:lnTo>
                    <a:pt x="462" y="145"/>
                  </a:lnTo>
                  <a:lnTo>
                    <a:pt x="462" y="146"/>
                  </a:lnTo>
                  <a:lnTo>
                    <a:pt x="463" y="147"/>
                  </a:lnTo>
                  <a:lnTo>
                    <a:pt x="463" y="150"/>
                  </a:lnTo>
                  <a:lnTo>
                    <a:pt x="463" y="151"/>
                  </a:lnTo>
                  <a:lnTo>
                    <a:pt x="465" y="152"/>
                  </a:lnTo>
                  <a:lnTo>
                    <a:pt x="465" y="153"/>
                  </a:lnTo>
                  <a:lnTo>
                    <a:pt x="466" y="155"/>
                  </a:lnTo>
                  <a:lnTo>
                    <a:pt x="467" y="157"/>
                  </a:lnTo>
                  <a:lnTo>
                    <a:pt x="468" y="159"/>
                  </a:lnTo>
                  <a:lnTo>
                    <a:pt x="469" y="160"/>
                  </a:lnTo>
                  <a:lnTo>
                    <a:pt x="470" y="161"/>
                  </a:lnTo>
                  <a:lnTo>
                    <a:pt x="470" y="162"/>
                  </a:lnTo>
                  <a:lnTo>
                    <a:pt x="471" y="163"/>
                  </a:lnTo>
                  <a:lnTo>
                    <a:pt x="472" y="163"/>
                  </a:lnTo>
                  <a:lnTo>
                    <a:pt x="474" y="164"/>
                  </a:lnTo>
                  <a:lnTo>
                    <a:pt x="475" y="166"/>
                  </a:lnTo>
                  <a:lnTo>
                    <a:pt x="476" y="166"/>
                  </a:lnTo>
                  <a:lnTo>
                    <a:pt x="477" y="167"/>
                  </a:lnTo>
                  <a:lnTo>
                    <a:pt x="478" y="168"/>
                  </a:lnTo>
                  <a:lnTo>
                    <a:pt x="479" y="168"/>
                  </a:lnTo>
                  <a:lnTo>
                    <a:pt x="480" y="169"/>
                  </a:lnTo>
                  <a:lnTo>
                    <a:pt x="482" y="169"/>
                  </a:lnTo>
                  <a:lnTo>
                    <a:pt x="483" y="169"/>
                  </a:lnTo>
                  <a:lnTo>
                    <a:pt x="484" y="170"/>
                  </a:lnTo>
                  <a:lnTo>
                    <a:pt x="485" y="170"/>
                  </a:lnTo>
                  <a:lnTo>
                    <a:pt x="486" y="170"/>
                  </a:lnTo>
                  <a:lnTo>
                    <a:pt x="487" y="171"/>
                  </a:lnTo>
                  <a:lnTo>
                    <a:pt x="488" y="171"/>
                  </a:lnTo>
                  <a:lnTo>
                    <a:pt x="489" y="171"/>
                  </a:lnTo>
                  <a:lnTo>
                    <a:pt x="491" y="171"/>
                  </a:lnTo>
                  <a:lnTo>
                    <a:pt x="492" y="172"/>
                  </a:lnTo>
                  <a:lnTo>
                    <a:pt x="493" y="172"/>
                  </a:lnTo>
                  <a:lnTo>
                    <a:pt x="494" y="172"/>
                  </a:lnTo>
                  <a:lnTo>
                    <a:pt x="495" y="172"/>
                  </a:lnTo>
                  <a:lnTo>
                    <a:pt x="496" y="172"/>
                  </a:lnTo>
                  <a:lnTo>
                    <a:pt x="497" y="172"/>
                  </a:lnTo>
                  <a:lnTo>
                    <a:pt x="498" y="173"/>
                  </a:lnTo>
                  <a:lnTo>
                    <a:pt x="500" y="173"/>
                  </a:lnTo>
                  <a:lnTo>
                    <a:pt x="502" y="174"/>
                  </a:lnTo>
                  <a:lnTo>
                    <a:pt x="503" y="174"/>
                  </a:lnTo>
                  <a:lnTo>
                    <a:pt x="504" y="174"/>
                  </a:lnTo>
                  <a:lnTo>
                    <a:pt x="505" y="174"/>
                  </a:lnTo>
                  <a:lnTo>
                    <a:pt x="506" y="175"/>
                  </a:lnTo>
                  <a:lnTo>
                    <a:pt x="507" y="175"/>
                  </a:lnTo>
                  <a:lnTo>
                    <a:pt x="509" y="176"/>
                  </a:lnTo>
                  <a:lnTo>
                    <a:pt x="510" y="176"/>
                  </a:lnTo>
                  <a:lnTo>
                    <a:pt x="511" y="176"/>
                  </a:lnTo>
                  <a:lnTo>
                    <a:pt x="511" y="177"/>
                  </a:lnTo>
                  <a:lnTo>
                    <a:pt x="512" y="178"/>
                  </a:lnTo>
                  <a:lnTo>
                    <a:pt x="513" y="178"/>
                  </a:lnTo>
                  <a:lnTo>
                    <a:pt x="514" y="179"/>
                  </a:lnTo>
                  <a:lnTo>
                    <a:pt x="515" y="180"/>
                  </a:lnTo>
                  <a:lnTo>
                    <a:pt x="516" y="182"/>
                  </a:lnTo>
                  <a:lnTo>
                    <a:pt x="518" y="183"/>
                  </a:lnTo>
                  <a:lnTo>
                    <a:pt x="518" y="184"/>
                  </a:lnTo>
                  <a:lnTo>
                    <a:pt x="519" y="185"/>
                  </a:lnTo>
                  <a:lnTo>
                    <a:pt x="520" y="186"/>
                  </a:lnTo>
                  <a:lnTo>
                    <a:pt x="520" y="187"/>
                  </a:lnTo>
                  <a:lnTo>
                    <a:pt x="521" y="188"/>
                  </a:lnTo>
                  <a:lnTo>
                    <a:pt x="521" y="189"/>
                  </a:lnTo>
                  <a:lnTo>
                    <a:pt x="522" y="190"/>
                  </a:lnTo>
                  <a:lnTo>
                    <a:pt x="522" y="191"/>
                  </a:lnTo>
                  <a:lnTo>
                    <a:pt x="522" y="193"/>
                  </a:lnTo>
                  <a:lnTo>
                    <a:pt x="523" y="194"/>
                  </a:lnTo>
                  <a:lnTo>
                    <a:pt x="523" y="197"/>
                  </a:lnTo>
                  <a:lnTo>
                    <a:pt x="524" y="198"/>
                  </a:lnTo>
                  <a:lnTo>
                    <a:pt x="524" y="200"/>
                  </a:lnTo>
                  <a:lnTo>
                    <a:pt x="524" y="201"/>
                  </a:lnTo>
                  <a:lnTo>
                    <a:pt x="524" y="202"/>
                  </a:lnTo>
                  <a:lnTo>
                    <a:pt x="524" y="203"/>
                  </a:lnTo>
                  <a:lnTo>
                    <a:pt x="525" y="205"/>
                  </a:lnTo>
                  <a:lnTo>
                    <a:pt x="525" y="206"/>
                  </a:lnTo>
                  <a:lnTo>
                    <a:pt x="525" y="208"/>
                  </a:lnTo>
                  <a:lnTo>
                    <a:pt x="525" y="209"/>
                  </a:lnTo>
                  <a:lnTo>
                    <a:pt x="525" y="210"/>
                  </a:lnTo>
                  <a:lnTo>
                    <a:pt x="527" y="213"/>
                  </a:lnTo>
                  <a:lnTo>
                    <a:pt x="527" y="215"/>
                  </a:lnTo>
                  <a:lnTo>
                    <a:pt x="527" y="216"/>
                  </a:lnTo>
                  <a:lnTo>
                    <a:pt x="527" y="217"/>
                  </a:lnTo>
                  <a:lnTo>
                    <a:pt x="527" y="219"/>
                  </a:lnTo>
                  <a:lnTo>
                    <a:pt x="527" y="221"/>
                  </a:lnTo>
                  <a:lnTo>
                    <a:pt x="527" y="222"/>
                  </a:lnTo>
                  <a:lnTo>
                    <a:pt x="527" y="224"/>
                  </a:lnTo>
                  <a:lnTo>
                    <a:pt x="527" y="225"/>
                  </a:lnTo>
                  <a:lnTo>
                    <a:pt x="527" y="227"/>
                  </a:lnTo>
                  <a:lnTo>
                    <a:pt x="528" y="229"/>
                  </a:lnTo>
                  <a:lnTo>
                    <a:pt x="528" y="231"/>
                  </a:lnTo>
                  <a:lnTo>
                    <a:pt x="528" y="232"/>
                  </a:lnTo>
                  <a:lnTo>
                    <a:pt x="528" y="234"/>
                  </a:lnTo>
                  <a:lnTo>
                    <a:pt x="528" y="235"/>
                  </a:lnTo>
                  <a:lnTo>
                    <a:pt x="528" y="237"/>
                  </a:lnTo>
                  <a:lnTo>
                    <a:pt x="528" y="238"/>
                  </a:lnTo>
                  <a:lnTo>
                    <a:pt x="529" y="240"/>
                  </a:lnTo>
                  <a:lnTo>
                    <a:pt x="529" y="241"/>
                  </a:lnTo>
                  <a:lnTo>
                    <a:pt x="529" y="244"/>
                  </a:lnTo>
                  <a:lnTo>
                    <a:pt x="529" y="246"/>
                  </a:lnTo>
                  <a:lnTo>
                    <a:pt x="529" y="247"/>
                  </a:lnTo>
                  <a:lnTo>
                    <a:pt x="529" y="249"/>
                  </a:lnTo>
                  <a:lnTo>
                    <a:pt x="530" y="250"/>
                  </a:lnTo>
                  <a:lnTo>
                    <a:pt x="530" y="251"/>
                  </a:lnTo>
                  <a:lnTo>
                    <a:pt x="530" y="253"/>
                  </a:lnTo>
                  <a:lnTo>
                    <a:pt x="531" y="254"/>
                  </a:lnTo>
                  <a:lnTo>
                    <a:pt x="531" y="255"/>
                  </a:lnTo>
                  <a:lnTo>
                    <a:pt x="531" y="256"/>
                  </a:lnTo>
                  <a:lnTo>
                    <a:pt x="531" y="257"/>
                  </a:lnTo>
                  <a:lnTo>
                    <a:pt x="531" y="258"/>
                  </a:lnTo>
                  <a:lnTo>
                    <a:pt x="532" y="260"/>
                  </a:lnTo>
                  <a:lnTo>
                    <a:pt x="532" y="262"/>
                  </a:lnTo>
                  <a:lnTo>
                    <a:pt x="533" y="262"/>
                  </a:lnTo>
                  <a:lnTo>
                    <a:pt x="533" y="264"/>
                  </a:lnTo>
                  <a:lnTo>
                    <a:pt x="533" y="266"/>
                  </a:lnTo>
                  <a:lnTo>
                    <a:pt x="535" y="266"/>
                  </a:lnTo>
                  <a:lnTo>
                    <a:pt x="535" y="268"/>
                  </a:lnTo>
                  <a:lnTo>
                    <a:pt x="536" y="270"/>
                  </a:lnTo>
                  <a:lnTo>
                    <a:pt x="536" y="271"/>
                  </a:lnTo>
                  <a:lnTo>
                    <a:pt x="537" y="272"/>
                  </a:lnTo>
                  <a:lnTo>
                    <a:pt x="537" y="273"/>
                  </a:lnTo>
                  <a:lnTo>
                    <a:pt x="538" y="274"/>
                  </a:lnTo>
                  <a:lnTo>
                    <a:pt x="538" y="276"/>
                  </a:lnTo>
                  <a:lnTo>
                    <a:pt x="538" y="277"/>
                  </a:lnTo>
                  <a:lnTo>
                    <a:pt x="539" y="278"/>
                  </a:lnTo>
                  <a:lnTo>
                    <a:pt x="539" y="279"/>
                  </a:lnTo>
                  <a:lnTo>
                    <a:pt x="540" y="280"/>
                  </a:lnTo>
                  <a:lnTo>
                    <a:pt x="541" y="281"/>
                  </a:lnTo>
                  <a:lnTo>
                    <a:pt x="541" y="282"/>
                  </a:lnTo>
                  <a:lnTo>
                    <a:pt x="542" y="283"/>
                  </a:lnTo>
                  <a:lnTo>
                    <a:pt x="542" y="284"/>
                  </a:lnTo>
                  <a:lnTo>
                    <a:pt x="544" y="285"/>
                  </a:lnTo>
                  <a:lnTo>
                    <a:pt x="545" y="286"/>
                  </a:lnTo>
                  <a:lnTo>
                    <a:pt x="545" y="287"/>
                  </a:lnTo>
                  <a:lnTo>
                    <a:pt x="546" y="288"/>
                  </a:lnTo>
                  <a:lnTo>
                    <a:pt x="546" y="289"/>
                  </a:lnTo>
                  <a:lnTo>
                    <a:pt x="547" y="289"/>
                  </a:lnTo>
                  <a:lnTo>
                    <a:pt x="547" y="292"/>
                  </a:lnTo>
                  <a:lnTo>
                    <a:pt x="548" y="292"/>
                  </a:lnTo>
                  <a:lnTo>
                    <a:pt x="548" y="294"/>
                  </a:lnTo>
                  <a:lnTo>
                    <a:pt x="549" y="294"/>
                  </a:lnTo>
                  <a:lnTo>
                    <a:pt x="549" y="295"/>
                  </a:lnTo>
                  <a:lnTo>
                    <a:pt x="550" y="296"/>
                  </a:lnTo>
                  <a:lnTo>
                    <a:pt x="550" y="297"/>
                  </a:lnTo>
                  <a:lnTo>
                    <a:pt x="551" y="298"/>
                  </a:lnTo>
                  <a:lnTo>
                    <a:pt x="551" y="299"/>
                  </a:lnTo>
                  <a:lnTo>
                    <a:pt x="553" y="300"/>
                  </a:lnTo>
                  <a:lnTo>
                    <a:pt x="553" y="301"/>
                  </a:lnTo>
                  <a:lnTo>
                    <a:pt x="554" y="302"/>
                  </a:lnTo>
                  <a:lnTo>
                    <a:pt x="554" y="303"/>
                  </a:lnTo>
                  <a:lnTo>
                    <a:pt x="555" y="304"/>
                  </a:lnTo>
                  <a:lnTo>
                    <a:pt x="555" y="307"/>
                  </a:lnTo>
                  <a:lnTo>
                    <a:pt x="556" y="307"/>
                  </a:lnTo>
                  <a:lnTo>
                    <a:pt x="556" y="309"/>
                  </a:lnTo>
                  <a:lnTo>
                    <a:pt x="556" y="310"/>
                  </a:lnTo>
                  <a:lnTo>
                    <a:pt x="557" y="311"/>
                  </a:lnTo>
                  <a:lnTo>
                    <a:pt x="557" y="312"/>
                  </a:lnTo>
                  <a:lnTo>
                    <a:pt x="558" y="313"/>
                  </a:lnTo>
                  <a:lnTo>
                    <a:pt x="558" y="315"/>
                  </a:lnTo>
                  <a:lnTo>
                    <a:pt x="558" y="317"/>
                  </a:lnTo>
                  <a:lnTo>
                    <a:pt x="558" y="318"/>
                  </a:lnTo>
                  <a:lnTo>
                    <a:pt x="559" y="319"/>
                  </a:lnTo>
                  <a:lnTo>
                    <a:pt x="559" y="320"/>
                  </a:lnTo>
                  <a:lnTo>
                    <a:pt x="559" y="321"/>
                  </a:lnTo>
                  <a:lnTo>
                    <a:pt x="559" y="324"/>
                  </a:lnTo>
                  <a:lnTo>
                    <a:pt x="560" y="325"/>
                  </a:lnTo>
                  <a:lnTo>
                    <a:pt x="560" y="326"/>
                  </a:lnTo>
                  <a:lnTo>
                    <a:pt x="560" y="327"/>
                  </a:lnTo>
                  <a:lnTo>
                    <a:pt x="560" y="328"/>
                  </a:lnTo>
                  <a:lnTo>
                    <a:pt x="560" y="329"/>
                  </a:lnTo>
                  <a:lnTo>
                    <a:pt x="562" y="330"/>
                  </a:lnTo>
                  <a:lnTo>
                    <a:pt x="562" y="332"/>
                  </a:lnTo>
                  <a:lnTo>
                    <a:pt x="562" y="333"/>
                  </a:lnTo>
                  <a:lnTo>
                    <a:pt x="563" y="334"/>
                  </a:lnTo>
                  <a:lnTo>
                    <a:pt x="563" y="335"/>
                  </a:lnTo>
                  <a:lnTo>
                    <a:pt x="563" y="336"/>
                  </a:lnTo>
                  <a:lnTo>
                    <a:pt x="563" y="337"/>
                  </a:lnTo>
                  <a:lnTo>
                    <a:pt x="564" y="339"/>
                  </a:lnTo>
                  <a:lnTo>
                    <a:pt x="564" y="340"/>
                  </a:lnTo>
                  <a:lnTo>
                    <a:pt x="565" y="341"/>
                  </a:lnTo>
                  <a:lnTo>
                    <a:pt x="565" y="342"/>
                  </a:lnTo>
                  <a:lnTo>
                    <a:pt x="565" y="343"/>
                  </a:lnTo>
                  <a:lnTo>
                    <a:pt x="566" y="344"/>
                  </a:lnTo>
                  <a:lnTo>
                    <a:pt x="567" y="345"/>
                  </a:lnTo>
                  <a:lnTo>
                    <a:pt x="567" y="346"/>
                  </a:lnTo>
                  <a:lnTo>
                    <a:pt x="568" y="347"/>
                  </a:lnTo>
                  <a:lnTo>
                    <a:pt x="569" y="348"/>
                  </a:lnTo>
                  <a:lnTo>
                    <a:pt x="569" y="349"/>
                  </a:lnTo>
                  <a:lnTo>
                    <a:pt x="571" y="349"/>
                  </a:lnTo>
                  <a:lnTo>
                    <a:pt x="571" y="355"/>
                  </a:lnTo>
                  <a:lnTo>
                    <a:pt x="572" y="358"/>
                  </a:lnTo>
                  <a:lnTo>
                    <a:pt x="572" y="360"/>
                  </a:lnTo>
                  <a:lnTo>
                    <a:pt x="572" y="362"/>
                  </a:lnTo>
                  <a:lnTo>
                    <a:pt x="572" y="364"/>
                  </a:lnTo>
                  <a:lnTo>
                    <a:pt x="572" y="366"/>
                  </a:lnTo>
                  <a:lnTo>
                    <a:pt x="572" y="367"/>
                  </a:lnTo>
                  <a:lnTo>
                    <a:pt x="573" y="370"/>
                  </a:lnTo>
                  <a:lnTo>
                    <a:pt x="573" y="371"/>
                  </a:lnTo>
                  <a:lnTo>
                    <a:pt x="573" y="373"/>
                  </a:lnTo>
                  <a:lnTo>
                    <a:pt x="574" y="374"/>
                  </a:lnTo>
                  <a:lnTo>
                    <a:pt x="574" y="375"/>
                  </a:lnTo>
                  <a:lnTo>
                    <a:pt x="574" y="376"/>
                  </a:lnTo>
                  <a:lnTo>
                    <a:pt x="574" y="377"/>
                  </a:lnTo>
                  <a:lnTo>
                    <a:pt x="575" y="378"/>
                  </a:lnTo>
                  <a:lnTo>
                    <a:pt x="575" y="379"/>
                  </a:lnTo>
                  <a:lnTo>
                    <a:pt x="576" y="380"/>
                  </a:lnTo>
                  <a:lnTo>
                    <a:pt x="576" y="381"/>
                  </a:lnTo>
                  <a:lnTo>
                    <a:pt x="576" y="382"/>
                  </a:lnTo>
                  <a:lnTo>
                    <a:pt x="577" y="383"/>
                  </a:lnTo>
                  <a:lnTo>
                    <a:pt x="578" y="384"/>
                  </a:lnTo>
                  <a:lnTo>
                    <a:pt x="578" y="386"/>
                  </a:lnTo>
                  <a:lnTo>
                    <a:pt x="578" y="387"/>
                  </a:lnTo>
                  <a:lnTo>
                    <a:pt x="580" y="388"/>
                  </a:lnTo>
                  <a:lnTo>
                    <a:pt x="580" y="389"/>
                  </a:lnTo>
                  <a:lnTo>
                    <a:pt x="581" y="390"/>
                  </a:lnTo>
                  <a:lnTo>
                    <a:pt x="581" y="391"/>
                  </a:lnTo>
                  <a:lnTo>
                    <a:pt x="581" y="392"/>
                  </a:lnTo>
                  <a:lnTo>
                    <a:pt x="582" y="393"/>
                  </a:lnTo>
                  <a:lnTo>
                    <a:pt x="582" y="394"/>
                  </a:lnTo>
                  <a:lnTo>
                    <a:pt x="582" y="395"/>
                  </a:lnTo>
                  <a:lnTo>
                    <a:pt x="582" y="396"/>
                  </a:lnTo>
                  <a:lnTo>
                    <a:pt x="582" y="397"/>
                  </a:lnTo>
                  <a:lnTo>
                    <a:pt x="583" y="398"/>
                  </a:lnTo>
                  <a:lnTo>
                    <a:pt x="583" y="400"/>
                  </a:lnTo>
                  <a:lnTo>
                    <a:pt x="583" y="402"/>
                  </a:lnTo>
                  <a:lnTo>
                    <a:pt x="583" y="403"/>
                  </a:lnTo>
                  <a:lnTo>
                    <a:pt x="583" y="404"/>
                  </a:lnTo>
                  <a:lnTo>
                    <a:pt x="583" y="405"/>
                  </a:lnTo>
                  <a:lnTo>
                    <a:pt x="583" y="406"/>
                  </a:lnTo>
                  <a:lnTo>
                    <a:pt x="583" y="407"/>
                  </a:lnTo>
                  <a:lnTo>
                    <a:pt x="583" y="408"/>
                  </a:lnTo>
                  <a:lnTo>
                    <a:pt x="583" y="409"/>
                  </a:lnTo>
                  <a:lnTo>
                    <a:pt x="583" y="410"/>
                  </a:lnTo>
                  <a:lnTo>
                    <a:pt x="583" y="411"/>
                  </a:lnTo>
                  <a:lnTo>
                    <a:pt x="583" y="413"/>
                  </a:lnTo>
                  <a:lnTo>
                    <a:pt x="583" y="414"/>
                  </a:lnTo>
                  <a:lnTo>
                    <a:pt x="583" y="415"/>
                  </a:lnTo>
                  <a:lnTo>
                    <a:pt x="583" y="418"/>
                  </a:lnTo>
                  <a:lnTo>
                    <a:pt x="583" y="419"/>
                  </a:lnTo>
                  <a:lnTo>
                    <a:pt x="583" y="420"/>
                  </a:lnTo>
                  <a:lnTo>
                    <a:pt x="583" y="422"/>
                  </a:lnTo>
                  <a:lnTo>
                    <a:pt x="583" y="423"/>
                  </a:lnTo>
                  <a:lnTo>
                    <a:pt x="583" y="424"/>
                  </a:lnTo>
                  <a:lnTo>
                    <a:pt x="583" y="426"/>
                  </a:lnTo>
                  <a:lnTo>
                    <a:pt x="583" y="429"/>
                  </a:lnTo>
                  <a:lnTo>
                    <a:pt x="583" y="430"/>
                  </a:lnTo>
                  <a:lnTo>
                    <a:pt x="583" y="433"/>
                  </a:lnTo>
                  <a:lnTo>
                    <a:pt x="583" y="434"/>
                  </a:lnTo>
                  <a:lnTo>
                    <a:pt x="583" y="436"/>
                  </a:lnTo>
                  <a:lnTo>
                    <a:pt x="583" y="437"/>
                  </a:lnTo>
                  <a:lnTo>
                    <a:pt x="583" y="439"/>
                  </a:lnTo>
                  <a:lnTo>
                    <a:pt x="583" y="440"/>
                  </a:lnTo>
                  <a:lnTo>
                    <a:pt x="583" y="442"/>
                  </a:lnTo>
                  <a:lnTo>
                    <a:pt x="583" y="443"/>
                  </a:lnTo>
                  <a:lnTo>
                    <a:pt x="583" y="445"/>
                  </a:lnTo>
                  <a:lnTo>
                    <a:pt x="583" y="447"/>
                  </a:lnTo>
                  <a:lnTo>
                    <a:pt x="583" y="449"/>
                  </a:lnTo>
                  <a:lnTo>
                    <a:pt x="583" y="450"/>
                  </a:lnTo>
                  <a:lnTo>
                    <a:pt x="583" y="452"/>
                  </a:lnTo>
                  <a:lnTo>
                    <a:pt x="583" y="453"/>
                  </a:lnTo>
                  <a:lnTo>
                    <a:pt x="583" y="455"/>
                  </a:lnTo>
                  <a:lnTo>
                    <a:pt x="583" y="456"/>
                  </a:lnTo>
                  <a:lnTo>
                    <a:pt x="583" y="458"/>
                  </a:lnTo>
                  <a:lnTo>
                    <a:pt x="582" y="459"/>
                  </a:lnTo>
                  <a:lnTo>
                    <a:pt x="582" y="461"/>
                  </a:lnTo>
                  <a:lnTo>
                    <a:pt x="582" y="462"/>
                  </a:lnTo>
                  <a:lnTo>
                    <a:pt x="582" y="465"/>
                  </a:lnTo>
                  <a:lnTo>
                    <a:pt x="582" y="466"/>
                  </a:lnTo>
                  <a:lnTo>
                    <a:pt x="582" y="467"/>
                  </a:lnTo>
                  <a:lnTo>
                    <a:pt x="582" y="469"/>
                  </a:lnTo>
                  <a:lnTo>
                    <a:pt x="582" y="470"/>
                  </a:lnTo>
                  <a:lnTo>
                    <a:pt x="582" y="471"/>
                  </a:lnTo>
                  <a:lnTo>
                    <a:pt x="582" y="473"/>
                  </a:lnTo>
                  <a:lnTo>
                    <a:pt x="582" y="474"/>
                  </a:lnTo>
                  <a:lnTo>
                    <a:pt x="583" y="475"/>
                  </a:lnTo>
                  <a:lnTo>
                    <a:pt x="581" y="474"/>
                  </a:lnTo>
                  <a:lnTo>
                    <a:pt x="580" y="473"/>
                  </a:lnTo>
                  <a:lnTo>
                    <a:pt x="578" y="472"/>
                  </a:lnTo>
                  <a:lnTo>
                    <a:pt x="577" y="471"/>
                  </a:lnTo>
                  <a:lnTo>
                    <a:pt x="576" y="470"/>
                  </a:lnTo>
                  <a:lnTo>
                    <a:pt x="575" y="469"/>
                  </a:lnTo>
                  <a:lnTo>
                    <a:pt x="574" y="469"/>
                  </a:lnTo>
                  <a:lnTo>
                    <a:pt x="573" y="469"/>
                  </a:lnTo>
                  <a:lnTo>
                    <a:pt x="572" y="469"/>
                  </a:lnTo>
                  <a:lnTo>
                    <a:pt x="572" y="468"/>
                  </a:lnTo>
                  <a:lnTo>
                    <a:pt x="571" y="468"/>
                  </a:lnTo>
                  <a:lnTo>
                    <a:pt x="569" y="468"/>
                  </a:lnTo>
                  <a:lnTo>
                    <a:pt x="568" y="468"/>
                  </a:lnTo>
                  <a:lnTo>
                    <a:pt x="567" y="468"/>
                  </a:lnTo>
                  <a:lnTo>
                    <a:pt x="566" y="468"/>
                  </a:lnTo>
                  <a:lnTo>
                    <a:pt x="565" y="468"/>
                  </a:lnTo>
                  <a:lnTo>
                    <a:pt x="564" y="468"/>
                  </a:lnTo>
                  <a:lnTo>
                    <a:pt x="563" y="468"/>
                  </a:lnTo>
                  <a:lnTo>
                    <a:pt x="562" y="468"/>
                  </a:lnTo>
                  <a:lnTo>
                    <a:pt x="560" y="468"/>
                  </a:lnTo>
                  <a:lnTo>
                    <a:pt x="560" y="469"/>
                  </a:lnTo>
                  <a:lnTo>
                    <a:pt x="559" y="469"/>
                  </a:lnTo>
                  <a:lnTo>
                    <a:pt x="558" y="469"/>
                  </a:lnTo>
                  <a:lnTo>
                    <a:pt x="556" y="469"/>
                  </a:lnTo>
                  <a:lnTo>
                    <a:pt x="555" y="470"/>
                  </a:lnTo>
                  <a:lnTo>
                    <a:pt x="554" y="470"/>
                  </a:lnTo>
                  <a:lnTo>
                    <a:pt x="553" y="471"/>
                  </a:lnTo>
                  <a:lnTo>
                    <a:pt x="551" y="471"/>
                  </a:lnTo>
                  <a:lnTo>
                    <a:pt x="550" y="471"/>
                  </a:lnTo>
                  <a:lnTo>
                    <a:pt x="549" y="472"/>
                  </a:lnTo>
                  <a:lnTo>
                    <a:pt x="548" y="472"/>
                  </a:lnTo>
                  <a:lnTo>
                    <a:pt x="547" y="473"/>
                  </a:lnTo>
                  <a:lnTo>
                    <a:pt x="546" y="473"/>
                  </a:lnTo>
                  <a:lnTo>
                    <a:pt x="545" y="473"/>
                  </a:lnTo>
                  <a:lnTo>
                    <a:pt x="544" y="474"/>
                  </a:lnTo>
                  <a:lnTo>
                    <a:pt x="542" y="474"/>
                  </a:lnTo>
                  <a:lnTo>
                    <a:pt x="541" y="475"/>
                  </a:lnTo>
                  <a:lnTo>
                    <a:pt x="540" y="475"/>
                  </a:lnTo>
                  <a:lnTo>
                    <a:pt x="538" y="476"/>
                  </a:lnTo>
                  <a:lnTo>
                    <a:pt x="537" y="477"/>
                  </a:lnTo>
                  <a:lnTo>
                    <a:pt x="536" y="477"/>
                  </a:lnTo>
                  <a:lnTo>
                    <a:pt x="535" y="477"/>
                  </a:lnTo>
                  <a:lnTo>
                    <a:pt x="533" y="478"/>
                  </a:lnTo>
                  <a:lnTo>
                    <a:pt x="532" y="480"/>
                  </a:lnTo>
                  <a:lnTo>
                    <a:pt x="531" y="480"/>
                  </a:lnTo>
                  <a:lnTo>
                    <a:pt x="530" y="480"/>
                  </a:lnTo>
                  <a:lnTo>
                    <a:pt x="529" y="481"/>
                  </a:lnTo>
                  <a:lnTo>
                    <a:pt x="528" y="481"/>
                  </a:lnTo>
                  <a:lnTo>
                    <a:pt x="527" y="482"/>
                  </a:lnTo>
                  <a:lnTo>
                    <a:pt x="525" y="482"/>
                  </a:lnTo>
                  <a:lnTo>
                    <a:pt x="523" y="483"/>
                  </a:lnTo>
                  <a:lnTo>
                    <a:pt x="522" y="484"/>
                  </a:lnTo>
                  <a:lnTo>
                    <a:pt x="521" y="484"/>
                  </a:lnTo>
                  <a:lnTo>
                    <a:pt x="520" y="484"/>
                  </a:lnTo>
                  <a:lnTo>
                    <a:pt x="519" y="485"/>
                  </a:lnTo>
                  <a:lnTo>
                    <a:pt x="518" y="485"/>
                  </a:lnTo>
                  <a:lnTo>
                    <a:pt x="518" y="486"/>
                  </a:lnTo>
                  <a:lnTo>
                    <a:pt x="515" y="486"/>
                  </a:lnTo>
                  <a:lnTo>
                    <a:pt x="515" y="487"/>
                  </a:lnTo>
                  <a:lnTo>
                    <a:pt x="513" y="487"/>
                  </a:lnTo>
                  <a:lnTo>
                    <a:pt x="513" y="488"/>
                  </a:lnTo>
                  <a:lnTo>
                    <a:pt x="511" y="488"/>
                  </a:lnTo>
                  <a:lnTo>
                    <a:pt x="510" y="489"/>
                  </a:lnTo>
                  <a:lnTo>
                    <a:pt x="509" y="489"/>
                  </a:lnTo>
                  <a:lnTo>
                    <a:pt x="507" y="490"/>
                  </a:lnTo>
                  <a:lnTo>
                    <a:pt x="506" y="490"/>
                  </a:lnTo>
                  <a:lnTo>
                    <a:pt x="505" y="491"/>
                  </a:lnTo>
                  <a:lnTo>
                    <a:pt x="504" y="491"/>
                  </a:lnTo>
                  <a:lnTo>
                    <a:pt x="503" y="492"/>
                  </a:lnTo>
                  <a:lnTo>
                    <a:pt x="502" y="492"/>
                  </a:lnTo>
                  <a:lnTo>
                    <a:pt x="500" y="493"/>
                  </a:lnTo>
                  <a:lnTo>
                    <a:pt x="498" y="494"/>
                  </a:lnTo>
                  <a:lnTo>
                    <a:pt x="497" y="494"/>
                  </a:lnTo>
                  <a:lnTo>
                    <a:pt x="496" y="494"/>
                  </a:lnTo>
                  <a:lnTo>
                    <a:pt x="495" y="496"/>
                  </a:lnTo>
                  <a:lnTo>
                    <a:pt x="493" y="497"/>
                  </a:lnTo>
                  <a:lnTo>
                    <a:pt x="492" y="497"/>
                  </a:lnTo>
                  <a:lnTo>
                    <a:pt x="491" y="498"/>
                  </a:lnTo>
                  <a:lnTo>
                    <a:pt x="488" y="499"/>
                  </a:lnTo>
                  <a:lnTo>
                    <a:pt x="487" y="499"/>
                  </a:lnTo>
                  <a:lnTo>
                    <a:pt x="486" y="500"/>
                  </a:lnTo>
                  <a:lnTo>
                    <a:pt x="482" y="501"/>
                  </a:lnTo>
                  <a:lnTo>
                    <a:pt x="480" y="502"/>
                  </a:lnTo>
                  <a:lnTo>
                    <a:pt x="479" y="503"/>
                  </a:lnTo>
                  <a:lnTo>
                    <a:pt x="477" y="503"/>
                  </a:lnTo>
                  <a:lnTo>
                    <a:pt x="475" y="504"/>
                  </a:lnTo>
                  <a:lnTo>
                    <a:pt x="474" y="505"/>
                  </a:lnTo>
                  <a:lnTo>
                    <a:pt x="472" y="506"/>
                  </a:lnTo>
                  <a:lnTo>
                    <a:pt x="470" y="507"/>
                  </a:lnTo>
                  <a:lnTo>
                    <a:pt x="468" y="507"/>
                  </a:lnTo>
                  <a:lnTo>
                    <a:pt x="467" y="508"/>
                  </a:lnTo>
                  <a:lnTo>
                    <a:pt x="465" y="509"/>
                  </a:lnTo>
                  <a:lnTo>
                    <a:pt x="463" y="511"/>
                  </a:lnTo>
                  <a:lnTo>
                    <a:pt x="461" y="512"/>
                  </a:lnTo>
                  <a:lnTo>
                    <a:pt x="460" y="512"/>
                  </a:lnTo>
                  <a:lnTo>
                    <a:pt x="459" y="513"/>
                  </a:lnTo>
                  <a:lnTo>
                    <a:pt x="457" y="514"/>
                  </a:lnTo>
                  <a:lnTo>
                    <a:pt x="454" y="515"/>
                  </a:lnTo>
                  <a:lnTo>
                    <a:pt x="453" y="515"/>
                  </a:lnTo>
                  <a:lnTo>
                    <a:pt x="452" y="516"/>
                  </a:lnTo>
                  <a:lnTo>
                    <a:pt x="450" y="517"/>
                  </a:lnTo>
                  <a:lnTo>
                    <a:pt x="449" y="518"/>
                  </a:lnTo>
                  <a:lnTo>
                    <a:pt x="448" y="518"/>
                  </a:lnTo>
                  <a:lnTo>
                    <a:pt x="447" y="519"/>
                  </a:lnTo>
                  <a:lnTo>
                    <a:pt x="445" y="520"/>
                  </a:lnTo>
                  <a:lnTo>
                    <a:pt x="443" y="521"/>
                  </a:lnTo>
                  <a:lnTo>
                    <a:pt x="443" y="522"/>
                  </a:lnTo>
                  <a:lnTo>
                    <a:pt x="441" y="522"/>
                  </a:lnTo>
                  <a:lnTo>
                    <a:pt x="441" y="523"/>
                  </a:lnTo>
                  <a:lnTo>
                    <a:pt x="440" y="524"/>
                  </a:lnTo>
                  <a:lnTo>
                    <a:pt x="439" y="525"/>
                  </a:lnTo>
                  <a:lnTo>
                    <a:pt x="439" y="527"/>
                  </a:lnTo>
                  <a:lnTo>
                    <a:pt x="438" y="527"/>
                  </a:lnTo>
                  <a:lnTo>
                    <a:pt x="436" y="527"/>
                  </a:lnTo>
                  <a:lnTo>
                    <a:pt x="436" y="528"/>
                  </a:lnTo>
                  <a:lnTo>
                    <a:pt x="436" y="529"/>
                  </a:lnTo>
                  <a:lnTo>
                    <a:pt x="435" y="529"/>
                  </a:lnTo>
                  <a:lnTo>
                    <a:pt x="435" y="530"/>
                  </a:lnTo>
                  <a:lnTo>
                    <a:pt x="435" y="531"/>
                  </a:lnTo>
                  <a:lnTo>
                    <a:pt x="427" y="533"/>
                  </a:lnTo>
                  <a:lnTo>
                    <a:pt x="424" y="534"/>
                  </a:lnTo>
                  <a:lnTo>
                    <a:pt x="421" y="535"/>
                  </a:lnTo>
                  <a:lnTo>
                    <a:pt x="417" y="535"/>
                  </a:lnTo>
                  <a:lnTo>
                    <a:pt x="414" y="536"/>
                  </a:lnTo>
                  <a:lnTo>
                    <a:pt x="412" y="536"/>
                  </a:lnTo>
                  <a:lnTo>
                    <a:pt x="408" y="537"/>
                  </a:lnTo>
                  <a:lnTo>
                    <a:pt x="406" y="537"/>
                  </a:lnTo>
                  <a:lnTo>
                    <a:pt x="404" y="537"/>
                  </a:lnTo>
                  <a:lnTo>
                    <a:pt x="401" y="537"/>
                  </a:lnTo>
                  <a:lnTo>
                    <a:pt x="400" y="536"/>
                  </a:lnTo>
                  <a:lnTo>
                    <a:pt x="398" y="536"/>
                  </a:lnTo>
                  <a:lnTo>
                    <a:pt x="396" y="535"/>
                  </a:lnTo>
                  <a:lnTo>
                    <a:pt x="395" y="535"/>
                  </a:lnTo>
                  <a:lnTo>
                    <a:pt x="394" y="535"/>
                  </a:lnTo>
                  <a:lnTo>
                    <a:pt x="391" y="534"/>
                  </a:lnTo>
                  <a:lnTo>
                    <a:pt x="390" y="533"/>
                  </a:lnTo>
                  <a:lnTo>
                    <a:pt x="389" y="532"/>
                  </a:lnTo>
                  <a:lnTo>
                    <a:pt x="388" y="531"/>
                  </a:lnTo>
                  <a:lnTo>
                    <a:pt x="387" y="531"/>
                  </a:lnTo>
                  <a:lnTo>
                    <a:pt x="386" y="530"/>
                  </a:lnTo>
                  <a:lnTo>
                    <a:pt x="385" y="529"/>
                  </a:lnTo>
                  <a:lnTo>
                    <a:pt x="383" y="528"/>
                  </a:lnTo>
                  <a:lnTo>
                    <a:pt x="382" y="527"/>
                  </a:lnTo>
                  <a:lnTo>
                    <a:pt x="381" y="525"/>
                  </a:lnTo>
                  <a:lnTo>
                    <a:pt x="380" y="524"/>
                  </a:lnTo>
                  <a:lnTo>
                    <a:pt x="378" y="523"/>
                  </a:lnTo>
                  <a:lnTo>
                    <a:pt x="378" y="522"/>
                  </a:lnTo>
                  <a:lnTo>
                    <a:pt x="376" y="521"/>
                  </a:lnTo>
                  <a:lnTo>
                    <a:pt x="372" y="519"/>
                  </a:lnTo>
                  <a:lnTo>
                    <a:pt x="371" y="519"/>
                  </a:lnTo>
                  <a:lnTo>
                    <a:pt x="370" y="518"/>
                  </a:lnTo>
                  <a:lnTo>
                    <a:pt x="369" y="518"/>
                  </a:lnTo>
                  <a:lnTo>
                    <a:pt x="368" y="517"/>
                  </a:lnTo>
                  <a:lnTo>
                    <a:pt x="366" y="517"/>
                  </a:lnTo>
                  <a:lnTo>
                    <a:pt x="364" y="516"/>
                  </a:lnTo>
                  <a:lnTo>
                    <a:pt x="363" y="516"/>
                  </a:lnTo>
                  <a:lnTo>
                    <a:pt x="362" y="516"/>
                  </a:lnTo>
                  <a:lnTo>
                    <a:pt x="361" y="515"/>
                  </a:lnTo>
                  <a:lnTo>
                    <a:pt x="360" y="515"/>
                  </a:lnTo>
                  <a:lnTo>
                    <a:pt x="357" y="515"/>
                  </a:lnTo>
                  <a:lnTo>
                    <a:pt x="355" y="515"/>
                  </a:lnTo>
                  <a:lnTo>
                    <a:pt x="354" y="515"/>
                  </a:lnTo>
                  <a:lnTo>
                    <a:pt x="353" y="514"/>
                  </a:lnTo>
                  <a:lnTo>
                    <a:pt x="352" y="514"/>
                  </a:lnTo>
                  <a:lnTo>
                    <a:pt x="351" y="514"/>
                  </a:lnTo>
                  <a:lnTo>
                    <a:pt x="348" y="515"/>
                  </a:lnTo>
                  <a:lnTo>
                    <a:pt x="346" y="515"/>
                  </a:lnTo>
                  <a:lnTo>
                    <a:pt x="345" y="515"/>
                  </a:lnTo>
                  <a:lnTo>
                    <a:pt x="344" y="515"/>
                  </a:lnTo>
                  <a:lnTo>
                    <a:pt x="343" y="516"/>
                  </a:lnTo>
                  <a:lnTo>
                    <a:pt x="342" y="516"/>
                  </a:lnTo>
                  <a:lnTo>
                    <a:pt x="341" y="516"/>
                  </a:lnTo>
                  <a:lnTo>
                    <a:pt x="339" y="516"/>
                  </a:lnTo>
                  <a:lnTo>
                    <a:pt x="338" y="517"/>
                  </a:lnTo>
                  <a:lnTo>
                    <a:pt x="337" y="517"/>
                  </a:lnTo>
                  <a:lnTo>
                    <a:pt x="336" y="518"/>
                  </a:lnTo>
                  <a:lnTo>
                    <a:pt x="335" y="518"/>
                  </a:lnTo>
                  <a:lnTo>
                    <a:pt x="333" y="519"/>
                  </a:lnTo>
                  <a:lnTo>
                    <a:pt x="332" y="520"/>
                  </a:lnTo>
                  <a:lnTo>
                    <a:pt x="330" y="520"/>
                  </a:lnTo>
                  <a:lnTo>
                    <a:pt x="329" y="521"/>
                  </a:lnTo>
                  <a:lnTo>
                    <a:pt x="328" y="521"/>
                  </a:lnTo>
                  <a:lnTo>
                    <a:pt x="328" y="522"/>
                  </a:lnTo>
                  <a:lnTo>
                    <a:pt x="327" y="523"/>
                  </a:lnTo>
                  <a:lnTo>
                    <a:pt x="326" y="523"/>
                  </a:lnTo>
                  <a:lnTo>
                    <a:pt x="325" y="524"/>
                  </a:lnTo>
                  <a:lnTo>
                    <a:pt x="324" y="525"/>
                  </a:lnTo>
                  <a:lnTo>
                    <a:pt x="324" y="527"/>
                  </a:lnTo>
                  <a:lnTo>
                    <a:pt x="323" y="527"/>
                  </a:lnTo>
                  <a:lnTo>
                    <a:pt x="321" y="528"/>
                  </a:lnTo>
                  <a:lnTo>
                    <a:pt x="321" y="529"/>
                  </a:lnTo>
                  <a:lnTo>
                    <a:pt x="320" y="530"/>
                  </a:lnTo>
                  <a:lnTo>
                    <a:pt x="319" y="531"/>
                  </a:lnTo>
                  <a:lnTo>
                    <a:pt x="318" y="532"/>
                  </a:lnTo>
                  <a:lnTo>
                    <a:pt x="317" y="533"/>
                  </a:lnTo>
                  <a:lnTo>
                    <a:pt x="317" y="534"/>
                  </a:lnTo>
                  <a:lnTo>
                    <a:pt x="316" y="535"/>
                  </a:lnTo>
                  <a:lnTo>
                    <a:pt x="316" y="536"/>
                  </a:lnTo>
                  <a:lnTo>
                    <a:pt x="315" y="537"/>
                  </a:lnTo>
                  <a:lnTo>
                    <a:pt x="315" y="538"/>
                  </a:lnTo>
                  <a:lnTo>
                    <a:pt x="313" y="539"/>
                  </a:lnTo>
                  <a:lnTo>
                    <a:pt x="312" y="540"/>
                  </a:lnTo>
                  <a:lnTo>
                    <a:pt x="312" y="541"/>
                  </a:lnTo>
                  <a:lnTo>
                    <a:pt x="312" y="544"/>
                  </a:lnTo>
                  <a:lnTo>
                    <a:pt x="311" y="545"/>
                  </a:lnTo>
                  <a:lnTo>
                    <a:pt x="311" y="546"/>
                  </a:lnTo>
                  <a:lnTo>
                    <a:pt x="310" y="547"/>
                  </a:lnTo>
                  <a:lnTo>
                    <a:pt x="309" y="549"/>
                  </a:lnTo>
                  <a:lnTo>
                    <a:pt x="309" y="550"/>
                  </a:lnTo>
                  <a:lnTo>
                    <a:pt x="308" y="552"/>
                  </a:lnTo>
                  <a:lnTo>
                    <a:pt x="308" y="553"/>
                  </a:lnTo>
                  <a:lnTo>
                    <a:pt x="308" y="554"/>
                  </a:lnTo>
                  <a:lnTo>
                    <a:pt x="307" y="555"/>
                  </a:lnTo>
                  <a:lnTo>
                    <a:pt x="306" y="556"/>
                  </a:lnTo>
                  <a:lnTo>
                    <a:pt x="306" y="559"/>
                  </a:lnTo>
                  <a:lnTo>
                    <a:pt x="306" y="560"/>
                  </a:lnTo>
                  <a:lnTo>
                    <a:pt x="304" y="561"/>
                  </a:lnTo>
                  <a:lnTo>
                    <a:pt x="304" y="563"/>
                  </a:lnTo>
                  <a:lnTo>
                    <a:pt x="303" y="564"/>
                  </a:lnTo>
                  <a:lnTo>
                    <a:pt x="303" y="565"/>
                  </a:lnTo>
                  <a:lnTo>
                    <a:pt x="303" y="567"/>
                  </a:lnTo>
                  <a:lnTo>
                    <a:pt x="302" y="568"/>
                  </a:lnTo>
                  <a:lnTo>
                    <a:pt x="302" y="569"/>
                  </a:lnTo>
                  <a:lnTo>
                    <a:pt x="301" y="571"/>
                  </a:lnTo>
                  <a:lnTo>
                    <a:pt x="301" y="572"/>
                  </a:lnTo>
                  <a:lnTo>
                    <a:pt x="301" y="574"/>
                  </a:lnTo>
                  <a:lnTo>
                    <a:pt x="300" y="576"/>
                  </a:lnTo>
                  <a:lnTo>
                    <a:pt x="300" y="578"/>
                  </a:lnTo>
                  <a:lnTo>
                    <a:pt x="299" y="579"/>
                  </a:lnTo>
                  <a:lnTo>
                    <a:pt x="299" y="580"/>
                  </a:lnTo>
                  <a:lnTo>
                    <a:pt x="299" y="582"/>
                  </a:lnTo>
                  <a:lnTo>
                    <a:pt x="298" y="583"/>
                  </a:lnTo>
                  <a:lnTo>
                    <a:pt x="298" y="585"/>
                  </a:lnTo>
                  <a:lnTo>
                    <a:pt x="297" y="586"/>
                  </a:lnTo>
                  <a:lnTo>
                    <a:pt x="297" y="588"/>
                  </a:lnTo>
                  <a:lnTo>
                    <a:pt x="297" y="591"/>
                  </a:lnTo>
                  <a:lnTo>
                    <a:pt x="295" y="592"/>
                  </a:lnTo>
                  <a:lnTo>
                    <a:pt x="295" y="594"/>
                  </a:lnTo>
                  <a:lnTo>
                    <a:pt x="294" y="597"/>
                  </a:lnTo>
                  <a:lnTo>
                    <a:pt x="293" y="599"/>
                  </a:lnTo>
                  <a:lnTo>
                    <a:pt x="292" y="600"/>
                  </a:lnTo>
                  <a:lnTo>
                    <a:pt x="292" y="602"/>
                  </a:lnTo>
                  <a:lnTo>
                    <a:pt x="292" y="603"/>
                  </a:lnTo>
                  <a:lnTo>
                    <a:pt x="291" y="606"/>
                  </a:lnTo>
                  <a:lnTo>
                    <a:pt x="290" y="608"/>
                  </a:lnTo>
                  <a:lnTo>
                    <a:pt x="290" y="609"/>
                  </a:lnTo>
                  <a:lnTo>
                    <a:pt x="289" y="611"/>
                  </a:lnTo>
                  <a:lnTo>
                    <a:pt x="288" y="612"/>
                  </a:lnTo>
                  <a:lnTo>
                    <a:pt x="288" y="614"/>
                  </a:lnTo>
                  <a:lnTo>
                    <a:pt x="286" y="616"/>
                  </a:lnTo>
                  <a:lnTo>
                    <a:pt x="285" y="617"/>
                  </a:lnTo>
                  <a:lnTo>
                    <a:pt x="285" y="619"/>
                  </a:lnTo>
                  <a:lnTo>
                    <a:pt x="284" y="621"/>
                  </a:lnTo>
                  <a:lnTo>
                    <a:pt x="283" y="623"/>
                  </a:lnTo>
                  <a:lnTo>
                    <a:pt x="282" y="624"/>
                  </a:lnTo>
                  <a:lnTo>
                    <a:pt x="281" y="625"/>
                  </a:lnTo>
                  <a:lnTo>
                    <a:pt x="280" y="627"/>
                  </a:lnTo>
                  <a:lnTo>
                    <a:pt x="279" y="628"/>
                  </a:lnTo>
                  <a:lnTo>
                    <a:pt x="277" y="629"/>
                  </a:lnTo>
                  <a:lnTo>
                    <a:pt x="276" y="631"/>
                  </a:lnTo>
                  <a:lnTo>
                    <a:pt x="275" y="632"/>
                  </a:lnTo>
                  <a:lnTo>
                    <a:pt x="274" y="633"/>
                  </a:lnTo>
                  <a:lnTo>
                    <a:pt x="273" y="634"/>
                  </a:lnTo>
                  <a:lnTo>
                    <a:pt x="272" y="635"/>
                  </a:lnTo>
                  <a:lnTo>
                    <a:pt x="271" y="637"/>
                  </a:lnTo>
                  <a:lnTo>
                    <a:pt x="270" y="638"/>
                  </a:lnTo>
                  <a:lnTo>
                    <a:pt x="267" y="639"/>
                  </a:lnTo>
                  <a:lnTo>
                    <a:pt x="266" y="640"/>
                  </a:lnTo>
                  <a:lnTo>
                    <a:pt x="265" y="640"/>
                  </a:lnTo>
                  <a:lnTo>
                    <a:pt x="260" y="642"/>
                  </a:lnTo>
                  <a:lnTo>
                    <a:pt x="259" y="642"/>
                  </a:lnTo>
                  <a:lnTo>
                    <a:pt x="257" y="642"/>
                  </a:lnTo>
                  <a:lnTo>
                    <a:pt x="256" y="643"/>
                  </a:lnTo>
                  <a:lnTo>
                    <a:pt x="254" y="643"/>
                  </a:lnTo>
                  <a:lnTo>
                    <a:pt x="251" y="643"/>
                  </a:lnTo>
                  <a:lnTo>
                    <a:pt x="250" y="644"/>
                  </a:lnTo>
                  <a:lnTo>
                    <a:pt x="248" y="644"/>
                  </a:lnTo>
                  <a:lnTo>
                    <a:pt x="246" y="644"/>
                  </a:lnTo>
                  <a:lnTo>
                    <a:pt x="244" y="644"/>
                  </a:lnTo>
                  <a:lnTo>
                    <a:pt x="242" y="644"/>
                  </a:lnTo>
                  <a:lnTo>
                    <a:pt x="240" y="644"/>
                  </a:lnTo>
                  <a:lnTo>
                    <a:pt x="238" y="644"/>
                  </a:lnTo>
                  <a:lnTo>
                    <a:pt x="236" y="643"/>
                  </a:lnTo>
                  <a:lnTo>
                    <a:pt x="233" y="643"/>
                  </a:lnTo>
                  <a:lnTo>
                    <a:pt x="231" y="643"/>
                  </a:lnTo>
                  <a:lnTo>
                    <a:pt x="229" y="643"/>
                  </a:lnTo>
                  <a:lnTo>
                    <a:pt x="227" y="642"/>
                  </a:lnTo>
                  <a:lnTo>
                    <a:pt x="224" y="642"/>
                  </a:lnTo>
                  <a:lnTo>
                    <a:pt x="223" y="642"/>
                  </a:lnTo>
                  <a:lnTo>
                    <a:pt x="221" y="641"/>
                  </a:lnTo>
                  <a:lnTo>
                    <a:pt x="219" y="641"/>
                  </a:lnTo>
                  <a:lnTo>
                    <a:pt x="217" y="640"/>
                  </a:lnTo>
                  <a:lnTo>
                    <a:pt x="214" y="640"/>
                  </a:lnTo>
                  <a:lnTo>
                    <a:pt x="213" y="639"/>
                  </a:lnTo>
                  <a:lnTo>
                    <a:pt x="211" y="638"/>
                  </a:lnTo>
                  <a:lnTo>
                    <a:pt x="209" y="638"/>
                  </a:lnTo>
                  <a:lnTo>
                    <a:pt x="206" y="637"/>
                  </a:lnTo>
                  <a:lnTo>
                    <a:pt x="205" y="637"/>
                  </a:lnTo>
                  <a:lnTo>
                    <a:pt x="203" y="635"/>
                  </a:lnTo>
                  <a:lnTo>
                    <a:pt x="202" y="635"/>
                  </a:lnTo>
                  <a:lnTo>
                    <a:pt x="197" y="633"/>
                  </a:lnTo>
                  <a:lnTo>
                    <a:pt x="196" y="632"/>
                  </a:lnTo>
                  <a:lnTo>
                    <a:pt x="194" y="631"/>
                  </a:lnTo>
                  <a:lnTo>
                    <a:pt x="193" y="631"/>
                  </a:lnTo>
                  <a:lnTo>
                    <a:pt x="191" y="630"/>
                  </a:lnTo>
                  <a:lnTo>
                    <a:pt x="189" y="629"/>
                  </a:lnTo>
                  <a:lnTo>
                    <a:pt x="188" y="629"/>
                  </a:lnTo>
                  <a:lnTo>
                    <a:pt x="186" y="628"/>
                  </a:lnTo>
                  <a:lnTo>
                    <a:pt x="185" y="627"/>
                  </a:lnTo>
                  <a:lnTo>
                    <a:pt x="184" y="626"/>
                  </a:lnTo>
                  <a:lnTo>
                    <a:pt x="183" y="625"/>
                  </a:lnTo>
                  <a:lnTo>
                    <a:pt x="182" y="625"/>
                  </a:lnTo>
                  <a:lnTo>
                    <a:pt x="179" y="624"/>
                  </a:lnTo>
                  <a:lnTo>
                    <a:pt x="178" y="623"/>
                  </a:lnTo>
                  <a:lnTo>
                    <a:pt x="177" y="622"/>
                  </a:lnTo>
                  <a:lnTo>
                    <a:pt x="176" y="622"/>
                  </a:lnTo>
                  <a:lnTo>
                    <a:pt x="175" y="621"/>
                  </a:lnTo>
                  <a:lnTo>
                    <a:pt x="174" y="619"/>
                  </a:lnTo>
                  <a:lnTo>
                    <a:pt x="173" y="618"/>
                  </a:lnTo>
                  <a:lnTo>
                    <a:pt x="170" y="618"/>
                  </a:lnTo>
                  <a:lnTo>
                    <a:pt x="169" y="617"/>
                  </a:lnTo>
                  <a:lnTo>
                    <a:pt x="168" y="616"/>
                  </a:lnTo>
                  <a:lnTo>
                    <a:pt x="167" y="616"/>
                  </a:lnTo>
                  <a:lnTo>
                    <a:pt x="166" y="615"/>
                  </a:lnTo>
                  <a:lnTo>
                    <a:pt x="165" y="614"/>
                  </a:lnTo>
                  <a:lnTo>
                    <a:pt x="164" y="614"/>
                  </a:lnTo>
                  <a:lnTo>
                    <a:pt x="162" y="614"/>
                  </a:lnTo>
                  <a:lnTo>
                    <a:pt x="161" y="613"/>
                  </a:lnTo>
                  <a:lnTo>
                    <a:pt x="160" y="612"/>
                  </a:lnTo>
                  <a:lnTo>
                    <a:pt x="159" y="612"/>
                  </a:lnTo>
                  <a:lnTo>
                    <a:pt x="158" y="612"/>
                  </a:lnTo>
                  <a:lnTo>
                    <a:pt x="154" y="610"/>
                  </a:lnTo>
                  <a:lnTo>
                    <a:pt x="153" y="610"/>
                  </a:lnTo>
                  <a:lnTo>
                    <a:pt x="152" y="610"/>
                  </a:lnTo>
                  <a:lnTo>
                    <a:pt x="151" y="610"/>
                  </a:lnTo>
                  <a:lnTo>
                    <a:pt x="150" y="609"/>
                  </a:lnTo>
                  <a:lnTo>
                    <a:pt x="148" y="609"/>
                  </a:lnTo>
                  <a:lnTo>
                    <a:pt x="147" y="609"/>
                  </a:lnTo>
                  <a:lnTo>
                    <a:pt x="145" y="608"/>
                  </a:lnTo>
                  <a:lnTo>
                    <a:pt x="144" y="608"/>
                  </a:lnTo>
                  <a:lnTo>
                    <a:pt x="143" y="608"/>
                  </a:lnTo>
                  <a:lnTo>
                    <a:pt x="141" y="608"/>
                  </a:lnTo>
                  <a:lnTo>
                    <a:pt x="140" y="608"/>
                  </a:lnTo>
                  <a:lnTo>
                    <a:pt x="139" y="608"/>
                  </a:lnTo>
                  <a:lnTo>
                    <a:pt x="138" y="607"/>
                  </a:lnTo>
                  <a:lnTo>
                    <a:pt x="136" y="607"/>
                  </a:lnTo>
                  <a:lnTo>
                    <a:pt x="134" y="607"/>
                  </a:lnTo>
                  <a:lnTo>
                    <a:pt x="133" y="607"/>
                  </a:lnTo>
                  <a:lnTo>
                    <a:pt x="132" y="607"/>
                  </a:lnTo>
                  <a:lnTo>
                    <a:pt x="131" y="607"/>
                  </a:lnTo>
                  <a:lnTo>
                    <a:pt x="129" y="607"/>
                  </a:lnTo>
                  <a:lnTo>
                    <a:pt x="127" y="607"/>
                  </a:lnTo>
                  <a:lnTo>
                    <a:pt x="126" y="607"/>
                  </a:lnTo>
                  <a:lnTo>
                    <a:pt x="125" y="607"/>
                  </a:lnTo>
                  <a:lnTo>
                    <a:pt x="123" y="607"/>
                  </a:lnTo>
                  <a:lnTo>
                    <a:pt x="122" y="607"/>
                  </a:lnTo>
                  <a:lnTo>
                    <a:pt x="121" y="607"/>
                  </a:lnTo>
                  <a:lnTo>
                    <a:pt x="118" y="607"/>
                  </a:lnTo>
                  <a:lnTo>
                    <a:pt x="117" y="607"/>
                  </a:lnTo>
                  <a:lnTo>
                    <a:pt x="116" y="607"/>
                  </a:lnTo>
                  <a:lnTo>
                    <a:pt x="115" y="607"/>
                  </a:lnTo>
                  <a:lnTo>
                    <a:pt x="114" y="607"/>
                  </a:lnTo>
                  <a:lnTo>
                    <a:pt x="111" y="606"/>
                  </a:lnTo>
                  <a:lnTo>
                    <a:pt x="109" y="606"/>
                  </a:lnTo>
                  <a:lnTo>
                    <a:pt x="107" y="606"/>
                  </a:lnTo>
                  <a:lnTo>
                    <a:pt x="106" y="606"/>
                  </a:lnTo>
                  <a:lnTo>
                    <a:pt x="105" y="606"/>
                  </a:lnTo>
                  <a:lnTo>
                    <a:pt x="103" y="606"/>
                  </a:lnTo>
                  <a:lnTo>
                    <a:pt x="101" y="606"/>
                  </a:lnTo>
                  <a:lnTo>
                    <a:pt x="100" y="606"/>
                  </a:lnTo>
                  <a:lnTo>
                    <a:pt x="98" y="607"/>
                  </a:lnTo>
                  <a:lnTo>
                    <a:pt x="97" y="607"/>
                  </a:lnTo>
                  <a:lnTo>
                    <a:pt x="96" y="607"/>
                  </a:lnTo>
                  <a:lnTo>
                    <a:pt x="94" y="607"/>
                  </a:lnTo>
                  <a:lnTo>
                    <a:pt x="92" y="607"/>
                  </a:lnTo>
                  <a:lnTo>
                    <a:pt x="91" y="607"/>
                  </a:lnTo>
                  <a:lnTo>
                    <a:pt x="89" y="607"/>
                  </a:lnTo>
                  <a:lnTo>
                    <a:pt x="88" y="607"/>
                  </a:lnTo>
                  <a:lnTo>
                    <a:pt x="87" y="608"/>
                  </a:lnTo>
                  <a:lnTo>
                    <a:pt x="85" y="608"/>
                  </a:lnTo>
                  <a:lnTo>
                    <a:pt x="83" y="608"/>
                  </a:lnTo>
                  <a:lnTo>
                    <a:pt x="82" y="608"/>
                  </a:lnTo>
                  <a:lnTo>
                    <a:pt x="80" y="608"/>
                  </a:lnTo>
                  <a:lnTo>
                    <a:pt x="79" y="609"/>
                  </a:lnTo>
                  <a:lnTo>
                    <a:pt x="78" y="609"/>
                  </a:lnTo>
                  <a:lnTo>
                    <a:pt x="77" y="610"/>
                  </a:lnTo>
                  <a:lnTo>
                    <a:pt x="76" y="610"/>
                  </a:lnTo>
                  <a:lnTo>
                    <a:pt x="73" y="610"/>
                  </a:lnTo>
                  <a:lnTo>
                    <a:pt x="72" y="611"/>
                  </a:lnTo>
                  <a:lnTo>
                    <a:pt x="71" y="612"/>
                  </a:lnTo>
                  <a:lnTo>
                    <a:pt x="69" y="612"/>
                  </a:lnTo>
                  <a:lnTo>
                    <a:pt x="68" y="613"/>
                  </a:lnTo>
                  <a:lnTo>
                    <a:pt x="67" y="614"/>
                  </a:lnTo>
                </a:path>
              </a:pathLst>
            </a:custGeom>
            <a:solidFill>
              <a:srgbClr val="FF0000">
                <a:alpha val="15000"/>
              </a:srgbClr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20" name="Freeform 20"/>
            <p:cNvSpPr>
              <a:spLocks/>
            </p:cNvSpPr>
            <p:nvPr/>
          </p:nvSpPr>
          <p:spPr bwMode="auto">
            <a:xfrm>
              <a:off x="2118" y="3283"/>
              <a:ext cx="249" cy="224"/>
            </a:xfrm>
            <a:custGeom>
              <a:avLst/>
              <a:gdLst/>
              <a:ahLst/>
              <a:cxnLst>
                <a:cxn ang="0">
                  <a:pos x="25" y="6"/>
                </a:cxn>
                <a:cxn ang="0">
                  <a:pos x="42" y="9"/>
                </a:cxn>
                <a:cxn ang="0">
                  <a:pos x="60" y="9"/>
                </a:cxn>
                <a:cxn ang="0">
                  <a:pos x="76" y="9"/>
                </a:cxn>
                <a:cxn ang="0">
                  <a:pos x="96" y="9"/>
                </a:cxn>
                <a:cxn ang="0">
                  <a:pos x="118" y="9"/>
                </a:cxn>
                <a:cxn ang="0">
                  <a:pos x="139" y="9"/>
                </a:cxn>
                <a:cxn ang="0">
                  <a:pos x="157" y="9"/>
                </a:cxn>
                <a:cxn ang="0">
                  <a:pos x="191" y="16"/>
                </a:cxn>
                <a:cxn ang="0">
                  <a:pos x="209" y="19"/>
                </a:cxn>
                <a:cxn ang="0">
                  <a:pos x="225" y="24"/>
                </a:cxn>
                <a:cxn ang="0">
                  <a:pos x="240" y="26"/>
                </a:cxn>
                <a:cxn ang="0">
                  <a:pos x="253" y="32"/>
                </a:cxn>
                <a:cxn ang="0">
                  <a:pos x="258" y="45"/>
                </a:cxn>
                <a:cxn ang="0">
                  <a:pos x="257" y="60"/>
                </a:cxn>
                <a:cxn ang="0">
                  <a:pos x="246" y="69"/>
                </a:cxn>
                <a:cxn ang="0">
                  <a:pos x="231" y="72"/>
                </a:cxn>
                <a:cxn ang="0">
                  <a:pos x="216" y="77"/>
                </a:cxn>
                <a:cxn ang="0">
                  <a:pos x="211" y="90"/>
                </a:cxn>
                <a:cxn ang="0">
                  <a:pos x="222" y="102"/>
                </a:cxn>
                <a:cxn ang="0">
                  <a:pos x="239" y="110"/>
                </a:cxn>
                <a:cxn ang="0">
                  <a:pos x="257" y="110"/>
                </a:cxn>
                <a:cxn ang="0">
                  <a:pos x="275" y="110"/>
                </a:cxn>
                <a:cxn ang="0">
                  <a:pos x="280" y="124"/>
                </a:cxn>
                <a:cxn ang="0">
                  <a:pos x="275" y="137"/>
                </a:cxn>
                <a:cxn ang="0">
                  <a:pos x="265" y="144"/>
                </a:cxn>
                <a:cxn ang="0">
                  <a:pos x="253" y="149"/>
                </a:cxn>
                <a:cxn ang="0">
                  <a:pos x="259" y="156"/>
                </a:cxn>
                <a:cxn ang="0">
                  <a:pos x="267" y="165"/>
                </a:cxn>
                <a:cxn ang="0">
                  <a:pos x="277" y="181"/>
                </a:cxn>
                <a:cxn ang="0">
                  <a:pos x="283" y="196"/>
                </a:cxn>
                <a:cxn ang="0">
                  <a:pos x="288" y="212"/>
                </a:cxn>
                <a:cxn ang="0">
                  <a:pos x="294" y="229"/>
                </a:cxn>
                <a:cxn ang="0">
                  <a:pos x="298" y="248"/>
                </a:cxn>
                <a:cxn ang="0">
                  <a:pos x="311" y="265"/>
                </a:cxn>
                <a:cxn ang="0">
                  <a:pos x="297" y="265"/>
                </a:cxn>
                <a:cxn ang="0">
                  <a:pos x="275" y="265"/>
                </a:cxn>
                <a:cxn ang="0">
                  <a:pos x="258" y="270"/>
                </a:cxn>
                <a:cxn ang="0">
                  <a:pos x="242" y="273"/>
                </a:cxn>
                <a:cxn ang="0">
                  <a:pos x="226" y="273"/>
                </a:cxn>
                <a:cxn ang="0">
                  <a:pos x="207" y="274"/>
                </a:cxn>
                <a:cxn ang="0">
                  <a:pos x="189" y="274"/>
                </a:cxn>
                <a:cxn ang="0">
                  <a:pos x="172" y="274"/>
                </a:cxn>
                <a:cxn ang="0">
                  <a:pos x="155" y="274"/>
                </a:cxn>
                <a:cxn ang="0">
                  <a:pos x="135" y="273"/>
                </a:cxn>
                <a:cxn ang="0">
                  <a:pos x="115" y="270"/>
                </a:cxn>
                <a:cxn ang="0">
                  <a:pos x="103" y="257"/>
                </a:cxn>
                <a:cxn ang="0">
                  <a:pos x="98" y="241"/>
                </a:cxn>
                <a:cxn ang="0">
                  <a:pos x="93" y="223"/>
                </a:cxn>
                <a:cxn ang="0">
                  <a:pos x="85" y="208"/>
                </a:cxn>
                <a:cxn ang="0">
                  <a:pos x="76" y="193"/>
                </a:cxn>
                <a:cxn ang="0">
                  <a:pos x="69" y="174"/>
                </a:cxn>
                <a:cxn ang="0">
                  <a:pos x="66" y="154"/>
                </a:cxn>
                <a:cxn ang="0">
                  <a:pos x="64" y="132"/>
                </a:cxn>
                <a:cxn ang="0">
                  <a:pos x="61" y="111"/>
                </a:cxn>
                <a:cxn ang="0">
                  <a:pos x="51" y="94"/>
                </a:cxn>
                <a:cxn ang="0">
                  <a:pos x="35" y="88"/>
                </a:cxn>
                <a:cxn ang="0">
                  <a:pos x="19" y="85"/>
                </a:cxn>
                <a:cxn ang="0">
                  <a:pos x="5" y="73"/>
                </a:cxn>
                <a:cxn ang="0">
                  <a:pos x="0" y="52"/>
                </a:cxn>
                <a:cxn ang="0">
                  <a:pos x="9" y="19"/>
                </a:cxn>
              </a:cxnLst>
              <a:rect l="0" t="0" r="r" b="b"/>
              <a:pathLst>
                <a:path w="313" h="275">
                  <a:moveTo>
                    <a:pt x="14" y="0"/>
                  </a:moveTo>
                  <a:lnTo>
                    <a:pt x="14" y="1"/>
                  </a:lnTo>
                  <a:lnTo>
                    <a:pt x="15" y="1"/>
                  </a:lnTo>
                  <a:lnTo>
                    <a:pt x="15" y="2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7" y="4"/>
                  </a:lnTo>
                  <a:lnTo>
                    <a:pt x="18" y="4"/>
                  </a:lnTo>
                  <a:lnTo>
                    <a:pt x="19" y="5"/>
                  </a:lnTo>
                  <a:lnTo>
                    <a:pt x="20" y="5"/>
                  </a:lnTo>
                  <a:lnTo>
                    <a:pt x="21" y="6"/>
                  </a:lnTo>
                  <a:lnTo>
                    <a:pt x="23" y="6"/>
                  </a:lnTo>
                  <a:lnTo>
                    <a:pt x="24" y="6"/>
                  </a:lnTo>
                  <a:lnTo>
                    <a:pt x="25" y="6"/>
                  </a:lnTo>
                  <a:lnTo>
                    <a:pt x="26" y="7"/>
                  </a:lnTo>
                  <a:lnTo>
                    <a:pt x="27" y="7"/>
                  </a:lnTo>
                  <a:lnTo>
                    <a:pt x="28" y="7"/>
                  </a:lnTo>
                  <a:lnTo>
                    <a:pt x="29" y="7"/>
                  </a:lnTo>
                  <a:lnTo>
                    <a:pt x="31" y="7"/>
                  </a:lnTo>
                  <a:lnTo>
                    <a:pt x="33" y="7"/>
                  </a:lnTo>
                  <a:lnTo>
                    <a:pt x="34" y="9"/>
                  </a:lnTo>
                  <a:lnTo>
                    <a:pt x="35" y="9"/>
                  </a:lnTo>
                  <a:lnTo>
                    <a:pt x="36" y="9"/>
                  </a:lnTo>
                  <a:lnTo>
                    <a:pt x="37" y="9"/>
                  </a:lnTo>
                  <a:lnTo>
                    <a:pt x="38" y="9"/>
                  </a:lnTo>
                  <a:lnTo>
                    <a:pt x="40" y="9"/>
                  </a:lnTo>
                  <a:lnTo>
                    <a:pt x="41" y="9"/>
                  </a:lnTo>
                  <a:lnTo>
                    <a:pt x="42" y="9"/>
                  </a:lnTo>
                  <a:lnTo>
                    <a:pt x="43" y="9"/>
                  </a:lnTo>
                  <a:lnTo>
                    <a:pt x="44" y="9"/>
                  </a:lnTo>
                  <a:lnTo>
                    <a:pt x="45" y="9"/>
                  </a:lnTo>
                  <a:lnTo>
                    <a:pt x="46" y="9"/>
                  </a:lnTo>
                  <a:lnTo>
                    <a:pt x="47" y="9"/>
                  </a:lnTo>
                  <a:lnTo>
                    <a:pt x="49" y="9"/>
                  </a:lnTo>
                  <a:lnTo>
                    <a:pt x="51" y="9"/>
                  </a:lnTo>
                  <a:lnTo>
                    <a:pt x="53" y="9"/>
                  </a:lnTo>
                  <a:lnTo>
                    <a:pt x="54" y="9"/>
                  </a:lnTo>
                  <a:lnTo>
                    <a:pt x="55" y="9"/>
                  </a:lnTo>
                  <a:lnTo>
                    <a:pt x="57" y="9"/>
                  </a:lnTo>
                  <a:lnTo>
                    <a:pt x="58" y="9"/>
                  </a:lnTo>
                  <a:lnTo>
                    <a:pt x="59" y="9"/>
                  </a:lnTo>
                  <a:lnTo>
                    <a:pt x="60" y="9"/>
                  </a:lnTo>
                  <a:lnTo>
                    <a:pt x="61" y="9"/>
                  </a:lnTo>
                  <a:lnTo>
                    <a:pt x="62" y="9"/>
                  </a:lnTo>
                  <a:lnTo>
                    <a:pt x="63" y="9"/>
                  </a:lnTo>
                  <a:lnTo>
                    <a:pt x="64" y="9"/>
                  </a:lnTo>
                  <a:lnTo>
                    <a:pt x="66" y="9"/>
                  </a:lnTo>
                  <a:lnTo>
                    <a:pt x="67" y="9"/>
                  </a:lnTo>
                  <a:lnTo>
                    <a:pt x="68" y="9"/>
                  </a:lnTo>
                  <a:lnTo>
                    <a:pt x="69" y="9"/>
                  </a:lnTo>
                  <a:lnTo>
                    <a:pt x="70" y="9"/>
                  </a:lnTo>
                  <a:lnTo>
                    <a:pt x="71" y="9"/>
                  </a:lnTo>
                  <a:lnTo>
                    <a:pt x="72" y="9"/>
                  </a:lnTo>
                  <a:lnTo>
                    <a:pt x="73" y="9"/>
                  </a:lnTo>
                  <a:lnTo>
                    <a:pt x="75" y="9"/>
                  </a:lnTo>
                  <a:lnTo>
                    <a:pt x="76" y="9"/>
                  </a:lnTo>
                  <a:lnTo>
                    <a:pt x="78" y="9"/>
                  </a:lnTo>
                  <a:lnTo>
                    <a:pt x="79" y="9"/>
                  </a:lnTo>
                  <a:lnTo>
                    <a:pt x="80" y="9"/>
                  </a:lnTo>
                  <a:lnTo>
                    <a:pt x="81" y="9"/>
                  </a:lnTo>
                  <a:lnTo>
                    <a:pt x="83" y="9"/>
                  </a:lnTo>
                  <a:lnTo>
                    <a:pt x="84" y="9"/>
                  </a:lnTo>
                  <a:lnTo>
                    <a:pt x="85" y="9"/>
                  </a:lnTo>
                  <a:lnTo>
                    <a:pt x="86" y="9"/>
                  </a:lnTo>
                  <a:lnTo>
                    <a:pt x="87" y="9"/>
                  </a:lnTo>
                  <a:lnTo>
                    <a:pt x="88" y="9"/>
                  </a:lnTo>
                  <a:lnTo>
                    <a:pt x="89" y="9"/>
                  </a:lnTo>
                  <a:lnTo>
                    <a:pt x="92" y="9"/>
                  </a:lnTo>
                  <a:lnTo>
                    <a:pt x="94" y="9"/>
                  </a:lnTo>
                  <a:lnTo>
                    <a:pt x="96" y="9"/>
                  </a:lnTo>
                  <a:lnTo>
                    <a:pt x="98" y="9"/>
                  </a:lnTo>
                  <a:lnTo>
                    <a:pt x="101" y="9"/>
                  </a:lnTo>
                  <a:lnTo>
                    <a:pt x="102" y="9"/>
                  </a:lnTo>
                  <a:lnTo>
                    <a:pt x="103" y="9"/>
                  </a:lnTo>
                  <a:lnTo>
                    <a:pt x="104" y="9"/>
                  </a:lnTo>
                  <a:lnTo>
                    <a:pt x="105" y="9"/>
                  </a:lnTo>
                  <a:lnTo>
                    <a:pt x="106" y="9"/>
                  </a:lnTo>
                  <a:lnTo>
                    <a:pt x="107" y="9"/>
                  </a:lnTo>
                  <a:lnTo>
                    <a:pt x="110" y="9"/>
                  </a:lnTo>
                  <a:lnTo>
                    <a:pt x="111" y="9"/>
                  </a:lnTo>
                  <a:lnTo>
                    <a:pt x="112" y="9"/>
                  </a:lnTo>
                  <a:lnTo>
                    <a:pt x="114" y="9"/>
                  </a:lnTo>
                  <a:lnTo>
                    <a:pt x="116" y="9"/>
                  </a:lnTo>
                  <a:lnTo>
                    <a:pt x="118" y="9"/>
                  </a:lnTo>
                  <a:lnTo>
                    <a:pt x="120" y="9"/>
                  </a:lnTo>
                  <a:lnTo>
                    <a:pt x="121" y="9"/>
                  </a:lnTo>
                  <a:lnTo>
                    <a:pt x="122" y="9"/>
                  </a:lnTo>
                  <a:lnTo>
                    <a:pt x="124" y="9"/>
                  </a:lnTo>
                  <a:lnTo>
                    <a:pt x="125" y="9"/>
                  </a:lnTo>
                  <a:lnTo>
                    <a:pt x="127" y="9"/>
                  </a:lnTo>
                  <a:lnTo>
                    <a:pt x="129" y="9"/>
                  </a:lnTo>
                  <a:lnTo>
                    <a:pt x="130" y="9"/>
                  </a:lnTo>
                  <a:lnTo>
                    <a:pt x="131" y="9"/>
                  </a:lnTo>
                  <a:lnTo>
                    <a:pt x="133" y="9"/>
                  </a:lnTo>
                  <a:lnTo>
                    <a:pt x="135" y="9"/>
                  </a:lnTo>
                  <a:lnTo>
                    <a:pt x="136" y="9"/>
                  </a:lnTo>
                  <a:lnTo>
                    <a:pt x="137" y="9"/>
                  </a:lnTo>
                  <a:lnTo>
                    <a:pt x="139" y="9"/>
                  </a:lnTo>
                  <a:lnTo>
                    <a:pt x="140" y="9"/>
                  </a:lnTo>
                  <a:lnTo>
                    <a:pt x="141" y="9"/>
                  </a:lnTo>
                  <a:lnTo>
                    <a:pt x="144" y="9"/>
                  </a:lnTo>
                  <a:lnTo>
                    <a:pt x="146" y="9"/>
                  </a:lnTo>
                  <a:lnTo>
                    <a:pt x="147" y="9"/>
                  </a:lnTo>
                  <a:lnTo>
                    <a:pt x="148" y="9"/>
                  </a:lnTo>
                  <a:lnTo>
                    <a:pt x="149" y="9"/>
                  </a:lnTo>
                  <a:lnTo>
                    <a:pt x="150" y="9"/>
                  </a:lnTo>
                  <a:lnTo>
                    <a:pt x="151" y="9"/>
                  </a:lnTo>
                  <a:lnTo>
                    <a:pt x="153" y="9"/>
                  </a:lnTo>
                  <a:lnTo>
                    <a:pt x="154" y="9"/>
                  </a:lnTo>
                  <a:lnTo>
                    <a:pt x="155" y="9"/>
                  </a:lnTo>
                  <a:lnTo>
                    <a:pt x="156" y="9"/>
                  </a:lnTo>
                  <a:lnTo>
                    <a:pt x="157" y="9"/>
                  </a:lnTo>
                  <a:lnTo>
                    <a:pt x="158" y="9"/>
                  </a:lnTo>
                  <a:lnTo>
                    <a:pt x="159" y="9"/>
                  </a:lnTo>
                  <a:lnTo>
                    <a:pt x="159" y="7"/>
                  </a:lnTo>
                  <a:lnTo>
                    <a:pt x="161" y="7"/>
                  </a:lnTo>
                  <a:lnTo>
                    <a:pt x="168" y="10"/>
                  </a:lnTo>
                  <a:lnTo>
                    <a:pt x="171" y="11"/>
                  </a:lnTo>
                  <a:lnTo>
                    <a:pt x="175" y="12"/>
                  </a:lnTo>
                  <a:lnTo>
                    <a:pt x="177" y="13"/>
                  </a:lnTo>
                  <a:lnTo>
                    <a:pt x="180" y="13"/>
                  </a:lnTo>
                  <a:lnTo>
                    <a:pt x="183" y="14"/>
                  </a:lnTo>
                  <a:lnTo>
                    <a:pt x="185" y="15"/>
                  </a:lnTo>
                  <a:lnTo>
                    <a:pt x="188" y="15"/>
                  </a:lnTo>
                  <a:lnTo>
                    <a:pt x="190" y="16"/>
                  </a:lnTo>
                  <a:lnTo>
                    <a:pt x="191" y="16"/>
                  </a:lnTo>
                  <a:lnTo>
                    <a:pt x="193" y="17"/>
                  </a:lnTo>
                  <a:lnTo>
                    <a:pt x="194" y="17"/>
                  </a:lnTo>
                  <a:lnTo>
                    <a:pt x="196" y="17"/>
                  </a:lnTo>
                  <a:lnTo>
                    <a:pt x="198" y="17"/>
                  </a:lnTo>
                  <a:lnTo>
                    <a:pt x="199" y="17"/>
                  </a:lnTo>
                  <a:lnTo>
                    <a:pt x="200" y="18"/>
                  </a:lnTo>
                  <a:lnTo>
                    <a:pt x="201" y="18"/>
                  </a:lnTo>
                  <a:lnTo>
                    <a:pt x="202" y="18"/>
                  </a:lnTo>
                  <a:lnTo>
                    <a:pt x="203" y="18"/>
                  </a:lnTo>
                  <a:lnTo>
                    <a:pt x="205" y="18"/>
                  </a:lnTo>
                  <a:lnTo>
                    <a:pt x="206" y="18"/>
                  </a:lnTo>
                  <a:lnTo>
                    <a:pt x="207" y="18"/>
                  </a:lnTo>
                  <a:lnTo>
                    <a:pt x="208" y="19"/>
                  </a:lnTo>
                  <a:lnTo>
                    <a:pt x="209" y="19"/>
                  </a:lnTo>
                  <a:lnTo>
                    <a:pt x="210" y="19"/>
                  </a:lnTo>
                  <a:lnTo>
                    <a:pt x="211" y="19"/>
                  </a:lnTo>
                  <a:lnTo>
                    <a:pt x="214" y="20"/>
                  </a:lnTo>
                  <a:lnTo>
                    <a:pt x="215" y="20"/>
                  </a:lnTo>
                  <a:lnTo>
                    <a:pt x="216" y="21"/>
                  </a:lnTo>
                  <a:lnTo>
                    <a:pt x="217" y="21"/>
                  </a:lnTo>
                  <a:lnTo>
                    <a:pt x="218" y="21"/>
                  </a:lnTo>
                  <a:lnTo>
                    <a:pt x="219" y="21"/>
                  </a:lnTo>
                  <a:lnTo>
                    <a:pt x="220" y="21"/>
                  </a:lnTo>
                  <a:lnTo>
                    <a:pt x="222" y="22"/>
                  </a:lnTo>
                  <a:lnTo>
                    <a:pt x="223" y="22"/>
                  </a:lnTo>
                  <a:lnTo>
                    <a:pt x="224" y="22"/>
                  </a:lnTo>
                  <a:lnTo>
                    <a:pt x="225" y="22"/>
                  </a:lnTo>
                  <a:lnTo>
                    <a:pt x="225" y="24"/>
                  </a:lnTo>
                  <a:lnTo>
                    <a:pt x="227" y="24"/>
                  </a:lnTo>
                  <a:lnTo>
                    <a:pt x="228" y="24"/>
                  </a:lnTo>
                  <a:lnTo>
                    <a:pt x="229" y="24"/>
                  </a:lnTo>
                  <a:lnTo>
                    <a:pt x="231" y="24"/>
                  </a:lnTo>
                  <a:lnTo>
                    <a:pt x="232" y="24"/>
                  </a:lnTo>
                  <a:lnTo>
                    <a:pt x="233" y="24"/>
                  </a:lnTo>
                  <a:lnTo>
                    <a:pt x="234" y="24"/>
                  </a:lnTo>
                  <a:lnTo>
                    <a:pt x="234" y="25"/>
                  </a:lnTo>
                  <a:lnTo>
                    <a:pt x="235" y="25"/>
                  </a:lnTo>
                  <a:lnTo>
                    <a:pt x="236" y="25"/>
                  </a:lnTo>
                  <a:lnTo>
                    <a:pt x="237" y="25"/>
                  </a:lnTo>
                  <a:lnTo>
                    <a:pt x="239" y="25"/>
                  </a:lnTo>
                  <a:lnTo>
                    <a:pt x="239" y="26"/>
                  </a:lnTo>
                  <a:lnTo>
                    <a:pt x="240" y="26"/>
                  </a:lnTo>
                  <a:lnTo>
                    <a:pt x="241" y="26"/>
                  </a:lnTo>
                  <a:lnTo>
                    <a:pt x="242" y="26"/>
                  </a:lnTo>
                  <a:lnTo>
                    <a:pt x="243" y="26"/>
                  </a:lnTo>
                  <a:lnTo>
                    <a:pt x="243" y="27"/>
                  </a:lnTo>
                  <a:lnTo>
                    <a:pt x="245" y="27"/>
                  </a:lnTo>
                  <a:lnTo>
                    <a:pt x="246" y="28"/>
                  </a:lnTo>
                  <a:lnTo>
                    <a:pt x="248" y="28"/>
                  </a:lnTo>
                  <a:lnTo>
                    <a:pt x="249" y="29"/>
                  </a:lnTo>
                  <a:lnTo>
                    <a:pt x="250" y="30"/>
                  </a:lnTo>
                  <a:lnTo>
                    <a:pt x="251" y="30"/>
                  </a:lnTo>
                  <a:lnTo>
                    <a:pt x="251" y="31"/>
                  </a:lnTo>
                  <a:lnTo>
                    <a:pt x="252" y="31"/>
                  </a:lnTo>
                  <a:lnTo>
                    <a:pt x="252" y="32"/>
                  </a:lnTo>
                  <a:lnTo>
                    <a:pt x="253" y="32"/>
                  </a:lnTo>
                  <a:lnTo>
                    <a:pt x="253" y="33"/>
                  </a:lnTo>
                  <a:lnTo>
                    <a:pt x="253" y="34"/>
                  </a:lnTo>
                  <a:lnTo>
                    <a:pt x="254" y="34"/>
                  </a:lnTo>
                  <a:lnTo>
                    <a:pt x="254" y="35"/>
                  </a:lnTo>
                  <a:lnTo>
                    <a:pt x="254" y="36"/>
                  </a:lnTo>
                  <a:lnTo>
                    <a:pt x="255" y="36"/>
                  </a:lnTo>
                  <a:lnTo>
                    <a:pt x="255" y="37"/>
                  </a:lnTo>
                  <a:lnTo>
                    <a:pt x="255" y="39"/>
                  </a:lnTo>
                  <a:lnTo>
                    <a:pt x="257" y="40"/>
                  </a:lnTo>
                  <a:lnTo>
                    <a:pt x="257" y="41"/>
                  </a:lnTo>
                  <a:lnTo>
                    <a:pt x="257" y="42"/>
                  </a:lnTo>
                  <a:lnTo>
                    <a:pt x="257" y="43"/>
                  </a:lnTo>
                  <a:lnTo>
                    <a:pt x="257" y="44"/>
                  </a:lnTo>
                  <a:lnTo>
                    <a:pt x="258" y="45"/>
                  </a:lnTo>
                  <a:lnTo>
                    <a:pt x="258" y="46"/>
                  </a:lnTo>
                  <a:lnTo>
                    <a:pt x="258" y="47"/>
                  </a:lnTo>
                  <a:lnTo>
                    <a:pt x="258" y="48"/>
                  </a:lnTo>
                  <a:lnTo>
                    <a:pt x="258" y="49"/>
                  </a:lnTo>
                  <a:lnTo>
                    <a:pt x="258" y="50"/>
                  </a:lnTo>
                  <a:lnTo>
                    <a:pt x="259" y="51"/>
                  </a:lnTo>
                  <a:lnTo>
                    <a:pt x="258" y="52"/>
                  </a:lnTo>
                  <a:lnTo>
                    <a:pt x="258" y="54"/>
                  </a:lnTo>
                  <a:lnTo>
                    <a:pt x="258" y="55"/>
                  </a:lnTo>
                  <a:lnTo>
                    <a:pt x="258" y="56"/>
                  </a:lnTo>
                  <a:lnTo>
                    <a:pt x="258" y="57"/>
                  </a:lnTo>
                  <a:lnTo>
                    <a:pt x="258" y="58"/>
                  </a:lnTo>
                  <a:lnTo>
                    <a:pt x="258" y="59"/>
                  </a:lnTo>
                  <a:lnTo>
                    <a:pt x="257" y="60"/>
                  </a:lnTo>
                  <a:lnTo>
                    <a:pt x="257" y="61"/>
                  </a:lnTo>
                  <a:lnTo>
                    <a:pt x="255" y="62"/>
                  </a:lnTo>
                  <a:lnTo>
                    <a:pt x="255" y="63"/>
                  </a:lnTo>
                  <a:lnTo>
                    <a:pt x="254" y="64"/>
                  </a:lnTo>
                  <a:lnTo>
                    <a:pt x="254" y="65"/>
                  </a:lnTo>
                  <a:lnTo>
                    <a:pt x="253" y="66"/>
                  </a:lnTo>
                  <a:lnTo>
                    <a:pt x="252" y="66"/>
                  </a:lnTo>
                  <a:lnTo>
                    <a:pt x="251" y="66"/>
                  </a:lnTo>
                  <a:lnTo>
                    <a:pt x="251" y="67"/>
                  </a:lnTo>
                  <a:lnTo>
                    <a:pt x="250" y="67"/>
                  </a:lnTo>
                  <a:lnTo>
                    <a:pt x="250" y="69"/>
                  </a:lnTo>
                  <a:lnTo>
                    <a:pt x="249" y="69"/>
                  </a:lnTo>
                  <a:lnTo>
                    <a:pt x="248" y="69"/>
                  </a:lnTo>
                  <a:lnTo>
                    <a:pt x="246" y="69"/>
                  </a:lnTo>
                  <a:lnTo>
                    <a:pt x="245" y="70"/>
                  </a:lnTo>
                  <a:lnTo>
                    <a:pt x="244" y="70"/>
                  </a:lnTo>
                  <a:lnTo>
                    <a:pt x="243" y="70"/>
                  </a:lnTo>
                  <a:lnTo>
                    <a:pt x="242" y="70"/>
                  </a:lnTo>
                  <a:lnTo>
                    <a:pt x="241" y="71"/>
                  </a:lnTo>
                  <a:lnTo>
                    <a:pt x="240" y="71"/>
                  </a:lnTo>
                  <a:lnTo>
                    <a:pt x="239" y="71"/>
                  </a:lnTo>
                  <a:lnTo>
                    <a:pt x="237" y="71"/>
                  </a:lnTo>
                  <a:lnTo>
                    <a:pt x="236" y="71"/>
                  </a:lnTo>
                  <a:lnTo>
                    <a:pt x="235" y="71"/>
                  </a:lnTo>
                  <a:lnTo>
                    <a:pt x="234" y="72"/>
                  </a:lnTo>
                  <a:lnTo>
                    <a:pt x="233" y="72"/>
                  </a:lnTo>
                  <a:lnTo>
                    <a:pt x="232" y="72"/>
                  </a:lnTo>
                  <a:lnTo>
                    <a:pt x="231" y="72"/>
                  </a:lnTo>
                  <a:lnTo>
                    <a:pt x="229" y="73"/>
                  </a:lnTo>
                  <a:lnTo>
                    <a:pt x="228" y="73"/>
                  </a:lnTo>
                  <a:lnTo>
                    <a:pt x="227" y="73"/>
                  </a:lnTo>
                  <a:lnTo>
                    <a:pt x="225" y="74"/>
                  </a:lnTo>
                  <a:lnTo>
                    <a:pt x="224" y="74"/>
                  </a:lnTo>
                  <a:lnTo>
                    <a:pt x="223" y="74"/>
                  </a:lnTo>
                  <a:lnTo>
                    <a:pt x="223" y="75"/>
                  </a:lnTo>
                  <a:lnTo>
                    <a:pt x="222" y="75"/>
                  </a:lnTo>
                  <a:lnTo>
                    <a:pt x="220" y="75"/>
                  </a:lnTo>
                  <a:lnTo>
                    <a:pt x="219" y="76"/>
                  </a:lnTo>
                  <a:lnTo>
                    <a:pt x="218" y="76"/>
                  </a:lnTo>
                  <a:lnTo>
                    <a:pt x="218" y="77"/>
                  </a:lnTo>
                  <a:lnTo>
                    <a:pt x="217" y="77"/>
                  </a:lnTo>
                  <a:lnTo>
                    <a:pt x="216" y="77"/>
                  </a:lnTo>
                  <a:lnTo>
                    <a:pt x="216" y="78"/>
                  </a:lnTo>
                  <a:lnTo>
                    <a:pt x="215" y="78"/>
                  </a:lnTo>
                  <a:lnTo>
                    <a:pt x="215" y="79"/>
                  </a:lnTo>
                  <a:lnTo>
                    <a:pt x="214" y="79"/>
                  </a:lnTo>
                  <a:lnTo>
                    <a:pt x="214" y="80"/>
                  </a:lnTo>
                  <a:lnTo>
                    <a:pt x="213" y="81"/>
                  </a:lnTo>
                  <a:lnTo>
                    <a:pt x="211" y="82"/>
                  </a:lnTo>
                  <a:lnTo>
                    <a:pt x="211" y="83"/>
                  </a:lnTo>
                  <a:lnTo>
                    <a:pt x="211" y="85"/>
                  </a:lnTo>
                  <a:lnTo>
                    <a:pt x="211" y="86"/>
                  </a:lnTo>
                  <a:lnTo>
                    <a:pt x="211" y="87"/>
                  </a:lnTo>
                  <a:lnTo>
                    <a:pt x="211" y="88"/>
                  </a:lnTo>
                  <a:lnTo>
                    <a:pt x="211" y="89"/>
                  </a:lnTo>
                  <a:lnTo>
                    <a:pt x="211" y="90"/>
                  </a:lnTo>
                  <a:lnTo>
                    <a:pt x="211" y="91"/>
                  </a:lnTo>
                  <a:lnTo>
                    <a:pt x="213" y="92"/>
                  </a:lnTo>
                  <a:lnTo>
                    <a:pt x="214" y="93"/>
                  </a:lnTo>
                  <a:lnTo>
                    <a:pt x="214" y="94"/>
                  </a:lnTo>
                  <a:lnTo>
                    <a:pt x="214" y="95"/>
                  </a:lnTo>
                  <a:lnTo>
                    <a:pt x="215" y="96"/>
                  </a:lnTo>
                  <a:lnTo>
                    <a:pt x="216" y="96"/>
                  </a:lnTo>
                  <a:lnTo>
                    <a:pt x="216" y="97"/>
                  </a:lnTo>
                  <a:lnTo>
                    <a:pt x="217" y="98"/>
                  </a:lnTo>
                  <a:lnTo>
                    <a:pt x="218" y="98"/>
                  </a:lnTo>
                  <a:lnTo>
                    <a:pt x="218" y="100"/>
                  </a:lnTo>
                  <a:lnTo>
                    <a:pt x="219" y="101"/>
                  </a:lnTo>
                  <a:lnTo>
                    <a:pt x="220" y="102"/>
                  </a:lnTo>
                  <a:lnTo>
                    <a:pt x="222" y="102"/>
                  </a:lnTo>
                  <a:lnTo>
                    <a:pt x="223" y="103"/>
                  </a:lnTo>
                  <a:lnTo>
                    <a:pt x="224" y="104"/>
                  </a:lnTo>
                  <a:lnTo>
                    <a:pt x="225" y="105"/>
                  </a:lnTo>
                  <a:lnTo>
                    <a:pt x="226" y="105"/>
                  </a:lnTo>
                  <a:lnTo>
                    <a:pt x="227" y="106"/>
                  </a:lnTo>
                  <a:lnTo>
                    <a:pt x="228" y="107"/>
                  </a:lnTo>
                  <a:lnTo>
                    <a:pt x="229" y="107"/>
                  </a:lnTo>
                  <a:lnTo>
                    <a:pt x="231" y="107"/>
                  </a:lnTo>
                  <a:lnTo>
                    <a:pt x="232" y="108"/>
                  </a:lnTo>
                  <a:lnTo>
                    <a:pt x="233" y="108"/>
                  </a:lnTo>
                  <a:lnTo>
                    <a:pt x="234" y="109"/>
                  </a:lnTo>
                  <a:lnTo>
                    <a:pt x="235" y="109"/>
                  </a:lnTo>
                  <a:lnTo>
                    <a:pt x="236" y="109"/>
                  </a:lnTo>
                  <a:lnTo>
                    <a:pt x="239" y="110"/>
                  </a:lnTo>
                  <a:lnTo>
                    <a:pt x="241" y="110"/>
                  </a:lnTo>
                  <a:lnTo>
                    <a:pt x="242" y="110"/>
                  </a:lnTo>
                  <a:lnTo>
                    <a:pt x="243" y="110"/>
                  </a:lnTo>
                  <a:lnTo>
                    <a:pt x="244" y="110"/>
                  </a:lnTo>
                  <a:lnTo>
                    <a:pt x="245" y="110"/>
                  </a:lnTo>
                  <a:lnTo>
                    <a:pt x="246" y="110"/>
                  </a:lnTo>
                  <a:lnTo>
                    <a:pt x="248" y="110"/>
                  </a:lnTo>
                  <a:lnTo>
                    <a:pt x="250" y="110"/>
                  </a:lnTo>
                  <a:lnTo>
                    <a:pt x="251" y="110"/>
                  </a:lnTo>
                  <a:lnTo>
                    <a:pt x="252" y="110"/>
                  </a:lnTo>
                  <a:lnTo>
                    <a:pt x="253" y="110"/>
                  </a:lnTo>
                  <a:lnTo>
                    <a:pt x="254" y="110"/>
                  </a:lnTo>
                  <a:lnTo>
                    <a:pt x="255" y="110"/>
                  </a:lnTo>
                  <a:lnTo>
                    <a:pt x="257" y="110"/>
                  </a:lnTo>
                  <a:lnTo>
                    <a:pt x="259" y="110"/>
                  </a:lnTo>
                  <a:lnTo>
                    <a:pt x="260" y="109"/>
                  </a:lnTo>
                  <a:lnTo>
                    <a:pt x="261" y="109"/>
                  </a:lnTo>
                  <a:lnTo>
                    <a:pt x="262" y="109"/>
                  </a:lnTo>
                  <a:lnTo>
                    <a:pt x="263" y="109"/>
                  </a:lnTo>
                  <a:lnTo>
                    <a:pt x="265" y="109"/>
                  </a:lnTo>
                  <a:lnTo>
                    <a:pt x="266" y="109"/>
                  </a:lnTo>
                  <a:lnTo>
                    <a:pt x="268" y="109"/>
                  </a:lnTo>
                  <a:lnTo>
                    <a:pt x="269" y="109"/>
                  </a:lnTo>
                  <a:lnTo>
                    <a:pt x="270" y="109"/>
                  </a:lnTo>
                  <a:lnTo>
                    <a:pt x="271" y="109"/>
                  </a:lnTo>
                  <a:lnTo>
                    <a:pt x="272" y="109"/>
                  </a:lnTo>
                  <a:lnTo>
                    <a:pt x="274" y="109"/>
                  </a:lnTo>
                  <a:lnTo>
                    <a:pt x="275" y="110"/>
                  </a:lnTo>
                  <a:lnTo>
                    <a:pt x="276" y="110"/>
                  </a:lnTo>
                  <a:lnTo>
                    <a:pt x="277" y="111"/>
                  </a:lnTo>
                  <a:lnTo>
                    <a:pt x="278" y="112"/>
                  </a:lnTo>
                  <a:lnTo>
                    <a:pt x="279" y="113"/>
                  </a:lnTo>
                  <a:lnTo>
                    <a:pt x="279" y="115"/>
                  </a:lnTo>
                  <a:lnTo>
                    <a:pt x="280" y="116"/>
                  </a:lnTo>
                  <a:lnTo>
                    <a:pt x="280" y="117"/>
                  </a:lnTo>
                  <a:lnTo>
                    <a:pt x="280" y="118"/>
                  </a:lnTo>
                  <a:lnTo>
                    <a:pt x="280" y="119"/>
                  </a:lnTo>
                  <a:lnTo>
                    <a:pt x="280" y="120"/>
                  </a:lnTo>
                  <a:lnTo>
                    <a:pt x="280" y="121"/>
                  </a:lnTo>
                  <a:lnTo>
                    <a:pt x="280" y="122"/>
                  </a:lnTo>
                  <a:lnTo>
                    <a:pt x="280" y="123"/>
                  </a:lnTo>
                  <a:lnTo>
                    <a:pt x="280" y="124"/>
                  </a:lnTo>
                  <a:lnTo>
                    <a:pt x="280" y="125"/>
                  </a:lnTo>
                  <a:lnTo>
                    <a:pt x="280" y="126"/>
                  </a:lnTo>
                  <a:lnTo>
                    <a:pt x="279" y="126"/>
                  </a:lnTo>
                  <a:lnTo>
                    <a:pt x="279" y="127"/>
                  </a:lnTo>
                  <a:lnTo>
                    <a:pt x="279" y="128"/>
                  </a:lnTo>
                  <a:lnTo>
                    <a:pt x="278" y="130"/>
                  </a:lnTo>
                  <a:lnTo>
                    <a:pt x="278" y="131"/>
                  </a:lnTo>
                  <a:lnTo>
                    <a:pt x="277" y="132"/>
                  </a:lnTo>
                  <a:lnTo>
                    <a:pt x="277" y="133"/>
                  </a:lnTo>
                  <a:lnTo>
                    <a:pt x="276" y="134"/>
                  </a:lnTo>
                  <a:lnTo>
                    <a:pt x="276" y="135"/>
                  </a:lnTo>
                  <a:lnTo>
                    <a:pt x="275" y="135"/>
                  </a:lnTo>
                  <a:lnTo>
                    <a:pt x="275" y="136"/>
                  </a:lnTo>
                  <a:lnTo>
                    <a:pt x="275" y="137"/>
                  </a:lnTo>
                  <a:lnTo>
                    <a:pt x="274" y="137"/>
                  </a:lnTo>
                  <a:lnTo>
                    <a:pt x="272" y="137"/>
                  </a:lnTo>
                  <a:lnTo>
                    <a:pt x="272" y="138"/>
                  </a:lnTo>
                  <a:lnTo>
                    <a:pt x="272" y="139"/>
                  </a:lnTo>
                  <a:lnTo>
                    <a:pt x="271" y="139"/>
                  </a:lnTo>
                  <a:lnTo>
                    <a:pt x="270" y="140"/>
                  </a:lnTo>
                  <a:lnTo>
                    <a:pt x="270" y="141"/>
                  </a:lnTo>
                  <a:lnTo>
                    <a:pt x="269" y="141"/>
                  </a:lnTo>
                  <a:lnTo>
                    <a:pt x="268" y="141"/>
                  </a:lnTo>
                  <a:lnTo>
                    <a:pt x="268" y="142"/>
                  </a:lnTo>
                  <a:lnTo>
                    <a:pt x="267" y="143"/>
                  </a:lnTo>
                  <a:lnTo>
                    <a:pt x="266" y="143"/>
                  </a:lnTo>
                  <a:lnTo>
                    <a:pt x="265" y="143"/>
                  </a:lnTo>
                  <a:lnTo>
                    <a:pt x="265" y="144"/>
                  </a:lnTo>
                  <a:lnTo>
                    <a:pt x="263" y="144"/>
                  </a:lnTo>
                  <a:lnTo>
                    <a:pt x="263" y="146"/>
                  </a:lnTo>
                  <a:lnTo>
                    <a:pt x="262" y="146"/>
                  </a:lnTo>
                  <a:lnTo>
                    <a:pt x="261" y="146"/>
                  </a:lnTo>
                  <a:lnTo>
                    <a:pt x="261" y="147"/>
                  </a:lnTo>
                  <a:lnTo>
                    <a:pt x="260" y="147"/>
                  </a:lnTo>
                  <a:lnTo>
                    <a:pt x="259" y="147"/>
                  </a:lnTo>
                  <a:lnTo>
                    <a:pt x="259" y="148"/>
                  </a:lnTo>
                  <a:lnTo>
                    <a:pt x="258" y="148"/>
                  </a:lnTo>
                  <a:lnTo>
                    <a:pt x="257" y="148"/>
                  </a:lnTo>
                  <a:lnTo>
                    <a:pt x="255" y="148"/>
                  </a:lnTo>
                  <a:lnTo>
                    <a:pt x="255" y="149"/>
                  </a:lnTo>
                  <a:lnTo>
                    <a:pt x="254" y="149"/>
                  </a:lnTo>
                  <a:lnTo>
                    <a:pt x="253" y="149"/>
                  </a:lnTo>
                  <a:lnTo>
                    <a:pt x="253" y="150"/>
                  </a:lnTo>
                  <a:lnTo>
                    <a:pt x="252" y="150"/>
                  </a:lnTo>
                  <a:lnTo>
                    <a:pt x="253" y="150"/>
                  </a:lnTo>
                  <a:lnTo>
                    <a:pt x="253" y="151"/>
                  </a:lnTo>
                  <a:lnTo>
                    <a:pt x="253" y="152"/>
                  </a:lnTo>
                  <a:lnTo>
                    <a:pt x="254" y="152"/>
                  </a:lnTo>
                  <a:lnTo>
                    <a:pt x="254" y="153"/>
                  </a:lnTo>
                  <a:lnTo>
                    <a:pt x="255" y="153"/>
                  </a:lnTo>
                  <a:lnTo>
                    <a:pt x="255" y="154"/>
                  </a:lnTo>
                  <a:lnTo>
                    <a:pt x="257" y="154"/>
                  </a:lnTo>
                  <a:lnTo>
                    <a:pt x="257" y="155"/>
                  </a:lnTo>
                  <a:lnTo>
                    <a:pt x="258" y="155"/>
                  </a:lnTo>
                  <a:lnTo>
                    <a:pt x="258" y="156"/>
                  </a:lnTo>
                  <a:lnTo>
                    <a:pt x="259" y="156"/>
                  </a:lnTo>
                  <a:lnTo>
                    <a:pt x="259" y="157"/>
                  </a:lnTo>
                  <a:lnTo>
                    <a:pt x="260" y="157"/>
                  </a:lnTo>
                  <a:lnTo>
                    <a:pt x="260" y="158"/>
                  </a:lnTo>
                  <a:lnTo>
                    <a:pt x="261" y="158"/>
                  </a:lnTo>
                  <a:lnTo>
                    <a:pt x="261" y="159"/>
                  </a:lnTo>
                  <a:lnTo>
                    <a:pt x="262" y="159"/>
                  </a:lnTo>
                  <a:lnTo>
                    <a:pt x="262" y="161"/>
                  </a:lnTo>
                  <a:lnTo>
                    <a:pt x="263" y="161"/>
                  </a:lnTo>
                  <a:lnTo>
                    <a:pt x="263" y="162"/>
                  </a:lnTo>
                  <a:lnTo>
                    <a:pt x="265" y="162"/>
                  </a:lnTo>
                  <a:lnTo>
                    <a:pt x="265" y="163"/>
                  </a:lnTo>
                  <a:lnTo>
                    <a:pt x="266" y="163"/>
                  </a:lnTo>
                  <a:lnTo>
                    <a:pt x="266" y="164"/>
                  </a:lnTo>
                  <a:lnTo>
                    <a:pt x="267" y="165"/>
                  </a:lnTo>
                  <a:lnTo>
                    <a:pt x="268" y="166"/>
                  </a:lnTo>
                  <a:lnTo>
                    <a:pt x="268" y="167"/>
                  </a:lnTo>
                  <a:lnTo>
                    <a:pt x="269" y="168"/>
                  </a:lnTo>
                  <a:lnTo>
                    <a:pt x="270" y="169"/>
                  </a:lnTo>
                  <a:lnTo>
                    <a:pt x="270" y="170"/>
                  </a:lnTo>
                  <a:lnTo>
                    <a:pt x="271" y="171"/>
                  </a:lnTo>
                  <a:lnTo>
                    <a:pt x="272" y="172"/>
                  </a:lnTo>
                  <a:lnTo>
                    <a:pt x="272" y="173"/>
                  </a:lnTo>
                  <a:lnTo>
                    <a:pt x="274" y="176"/>
                  </a:lnTo>
                  <a:lnTo>
                    <a:pt x="275" y="177"/>
                  </a:lnTo>
                  <a:lnTo>
                    <a:pt x="275" y="178"/>
                  </a:lnTo>
                  <a:lnTo>
                    <a:pt x="275" y="179"/>
                  </a:lnTo>
                  <a:lnTo>
                    <a:pt x="276" y="180"/>
                  </a:lnTo>
                  <a:lnTo>
                    <a:pt x="277" y="181"/>
                  </a:lnTo>
                  <a:lnTo>
                    <a:pt x="277" y="182"/>
                  </a:lnTo>
                  <a:lnTo>
                    <a:pt x="277" y="183"/>
                  </a:lnTo>
                  <a:lnTo>
                    <a:pt x="277" y="184"/>
                  </a:lnTo>
                  <a:lnTo>
                    <a:pt x="278" y="185"/>
                  </a:lnTo>
                  <a:lnTo>
                    <a:pt x="278" y="186"/>
                  </a:lnTo>
                  <a:lnTo>
                    <a:pt x="279" y="186"/>
                  </a:lnTo>
                  <a:lnTo>
                    <a:pt x="279" y="188"/>
                  </a:lnTo>
                  <a:lnTo>
                    <a:pt x="279" y="189"/>
                  </a:lnTo>
                  <a:lnTo>
                    <a:pt x="280" y="191"/>
                  </a:lnTo>
                  <a:lnTo>
                    <a:pt x="280" y="192"/>
                  </a:lnTo>
                  <a:lnTo>
                    <a:pt x="281" y="193"/>
                  </a:lnTo>
                  <a:lnTo>
                    <a:pt x="281" y="194"/>
                  </a:lnTo>
                  <a:lnTo>
                    <a:pt x="281" y="195"/>
                  </a:lnTo>
                  <a:lnTo>
                    <a:pt x="283" y="196"/>
                  </a:lnTo>
                  <a:lnTo>
                    <a:pt x="283" y="197"/>
                  </a:lnTo>
                  <a:lnTo>
                    <a:pt x="284" y="198"/>
                  </a:lnTo>
                  <a:lnTo>
                    <a:pt x="284" y="199"/>
                  </a:lnTo>
                  <a:lnTo>
                    <a:pt x="284" y="200"/>
                  </a:lnTo>
                  <a:lnTo>
                    <a:pt x="284" y="201"/>
                  </a:lnTo>
                  <a:lnTo>
                    <a:pt x="285" y="202"/>
                  </a:lnTo>
                  <a:lnTo>
                    <a:pt x="285" y="203"/>
                  </a:lnTo>
                  <a:lnTo>
                    <a:pt x="285" y="204"/>
                  </a:lnTo>
                  <a:lnTo>
                    <a:pt x="286" y="206"/>
                  </a:lnTo>
                  <a:lnTo>
                    <a:pt x="286" y="208"/>
                  </a:lnTo>
                  <a:lnTo>
                    <a:pt x="287" y="208"/>
                  </a:lnTo>
                  <a:lnTo>
                    <a:pt x="287" y="210"/>
                  </a:lnTo>
                  <a:lnTo>
                    <a:pt x="288" y="211"/>
                  </a:lnTo>
                  <a:lnTo>
                    <a:pt x="288" y="212"/>
                  </a:lnTo>
                  <a:lnTo>
                    <a:pt x="288" y="213"/>
                  </a:lnTo>
                  <a:lnTo>
                    <a:pt x="288" y="214"/>
                  </a:lnTo>
                  <a:lnTo>
                    <a:pt x="289" y="215"/>
                  </a:lnTo>
                  <a:lnTo>
                    <a:pt x="289" y="216"/>
                  </a:lnTo>
                  <a:lnTo>
                    <a:pt x="291" y="217"/>
                  </a:lnTo>
                  <a:lnTo>
                    <a:pt x="291" y="218"/>
                  </a:lnTo>
                  <a:lnTo>
                    <a:pt x="291" y="219"/>
                  </a:lnTo>
                  <a:lnTo>
                    <a:pt x="291" y="220"/>
                  </a:lnTo>
                  <a:lnTo>
                    <a:pt x="292" y="223"/>
                  </a:lnTo>
                  <a:lnTo>
                    <a:pt x="292" y="225"/>
                  </a:lnTo>
                  <a:lnTo>
                    <a:pt x="293" y="226"/>
                  </a:lnTo>
                  <a:lnTo>
                    <a:pt x="293" y="227"/>
                  </a:lnTo>
                  <a:lnTo>
                    <a:pt x="293" y="228"/>
                  </a:lnTo>
                  <a:lnTo>
                    <a:pt x="294" y="229"/>
                  </a:lnTo>
                  <a:lnTo>
                    <a:pt x="294" y="231"/>
                  </a:lnTo>
                  <a:lnTo>
                    <a:pt x="295" y="233"/>
                  </a:lnTo>
                  <a:lnTo>
                    <a:pt x="295" y="234"/>
                  </a:lnTo>
                  <a:lnTo>
                    <a:pt x="295" y="235"/>
                  </a:lnTo>
                  <a:lnTo>
                    <a:pt x="295" y="237"/>
                  </a:lnTo>
                  <a:lnTo>
                    <a:pt x="295" y="238"/>
                  </a:lnTo>
                  <a:lnTo>
                    <a:pt x="296" y="240"/>
                  </a:lnTo>
                  <a:lnTo>
                    <a:pt x="296" y="241"/>
                  </a:lnTo>
                  <a:lnTo>
                    <a:pt x="297" y="242"/>
                  </a:lnTo>
                  <a:lnTo>
                    <a:pt x="297" y="243"/>
                  </a:lnTo>
                  <a:lnTo>
                    <a:pt x="297" y="244"/>
                  </a:lnTo>
                  <a:lnTo>
                    <a:pt x="297" y="246"/>
                  </a:lnTo>
                  <a:lnTo>
                    <a:pt x="298" y="247"/>
                  </a:lnTo>
                  <a:lnTo>
                    <a:pt x="298" y="248"/>
                  </a:lnTo>
                  <a:lnTo>
                    <a:pt x="300" y="249"/>
                  </a:lnTo>
                  <a:lnTo>
                    <a:pt x="300" y="250"/>
                  </a:lnTo>
                  <a:lnTo>
                    <a:pt x="300" y="253"/>
                  </a:lnTo>
                  <a:lnTo>
                    <a:pt x="301" y="255"/>
                  </a:lnTo>
                  <a:lnTo>
                    <a:pt x="302" y="257"/>
                  </a:lnTo>
                  <a:lnTo>
                    <a:pt x="303" y="259"/>
                  </a:lnTo>
                  <a:lnTo>
                    <a:pt x="304" y="260"/>
                  </a:lnTo>
                  <a:lnTo>
                    <a:pt x="304" y="261"/>
                  </a:lnTo>
                  <a:lnTo>
                    <a:pt x="305" y="262"/>
                  </a:lnTo>
                  <a:lnTo>
                    <a:pt x="306" y="263"/>
                  </a:lnTo>
                  <a:lnTo>
                    <a:pt x="307" y="264"/>
                  </a:lnTo>
                  <a:lnTo>
                    <a:pt x="309" y="265"/>
                  </a:lnTo>
                  <a:lnTo>
                    <a:pt x="310" y="265"/>
                  </a:lnTo>
                  <a:lnTo>
                    <a:pt x="311" y="265"/>
                  </a:lnTo>
                  <a:lnTo>
                    <a:pt x="312" y="265"/>
                  </a:lnTo>
                  <a:lnTo>
                    <a:pt x="312" y="267"/>
                  </a:lnTo>
                  <a:lnTo>
                    <a:pt x="310" y="265"/>
                  </a:lnTo>
                  <a:lnTo>
                    <a:pt x="309" y="265"/>
                  </a:lnTo>
                  <a:lnTo>
                    <a:pt x="307" y="265"/>
                  </a:lnTo>
                  <a:lnTo>
                    <a:pt x="306" y="265"/>
                  </a:lnTo>
                  <a:lnTo>
                    <a:pt x="305" y="265"/>
                  </a:lnTo>
                  <a:lnTo>
                    <a:pt x="304" y="265"/>
                  </a:lnTo>
                  <a:lnTo>
                    <a:pt x="303" y="265"/>
                  </a:lnTo>
                  <a:lnTo>
                    <a:pt x="302" y="265"/>
                  </a:lnTo>
                  <a:lnTo>
                    <a:pt x="301" y="265"/>
                  </a:lnTo>
                  <a:lnTo>
                    <a:pt x="300" y="265"/>
                  </a:lnTo>
                  <a:lnTo>
                    <a:pt x="298" y="265"/>
                  </a:lnTo>
                  <a:lnTo>
                    <a:pt x="297" y="265"/>
                  </a:lnTo>
                  <a:lnTo>
                    <a:pt x="296" y="265"/>
                  </a:lnTo>
                  <a:lnTo>
                    <a:pt x="295" y="265"/>
                  </a:lnTo>
                  <a:lnTo>
                    <a:pt x="294" y="265"/>
                  </a:lnTo>
                  <a:lnTo>
                    <a:pt x="293" y="265"/>
                  </a:lnTo>
                  <a:lnTo>
                    <a:pt x="292" y="265"/>
                  </a:lnTo>
                  <a:lnTo>
                    <a:pt x="291" y="265"/>
                  </a:lnTo>
                  <a:lnTo>
                    <a:pt x="289" y="265"/>
                  </a:lnTo>
                  <a:lnTo>
                    <a:pt x="288" y="265"/>
                  </a:lnTo>
                  <a:lnTo>
                    <a:pt x="287" y="265"/>
                  </a:lnTo>
                  <a:lnTo>
                    <a:pt x="281" y="265"/>
                  </a:lnTo>
                  <a:lnTo>
                    <a:pt x="279" y="265"/>
                  </a:lnTo>
                  <a:lnTo>
                    <a:pt x="278" y="265"/>
                  </a:lnTo>
                  <a:lnTo>
                    <a:pt x="276" y="265"/>
                  </a:lnTo>
                  <a:lnTo>
                    <a:pt x="275" y="265"/>
                  </a:lnTo>
                  <a:lnTo>
                    <a:pt x="272" y="265"/>
                  </a:lnTo>
                  <a:lnTo>
                    <a:pt x="271" y="267"/>
                  </a:lnTo>
                  <a:lnTo>
                    <a:pt x="270" y="267"/>
                  </a:lnTo>
                  <a:lnTo>
                    <a:pt x="268" y="267"/>
                  </a:lnTo>
                  <a:lnTo>
                    <a:pt x="266" y="267"/>
                  </a:lnTo>
                  <a:lnTo>
                    <a:pt x="265" y="267"/>
                  </a:lnTo>
                  <a:lnTo>
                    <a:pt x="263" y="268"/>
                  </a:lnTo>
                  <a:lnTo>
                    <a:pt x="262" y="268"/>
                  </a:lnTo>
                  <a:lnTo>
                    <a:pt x="261" y="268"/>
                  </a:lnTo>
                  <a:lnTo>
                    <a:pt x="260" y="268"/>
                  </a:lnTo>
                  <a:lnTo>
                    <a:pt x="259" y="268"/>
                  </a:lnTo>
                  <a:lnTo>
                    <a:pt x="259" y="269"/>
                  </a:lnTo>
                  <a:lnTo>
                    <a:pt x="258" y="269"/>
                  </a:lnTo>
                  <a:lnTo>
                    <a:pt x="258" y="270"/>
                  </a:lnTo>
                  <a:lnTo>
                    <a:pt x="257" y="270"/>
                  </a:lnTo>
                  <a:lnTo>
                    <a:pt x="255" y="270"/>
                  </a:lnTo>
                  <a:lnTo>
                    <a:pt x="254" y="271"/>
                  </a:lnTo>
                  <a:lnTo>
                    <a:pt x="253" y="272"/>
                  </a:lnTo>
                  <a:lnTo>
                    <a:pt x="252" y="272"/>
                  </a:lnTo>
                  <a:lnTo>
                    <a:pt x="251" y="272"/>
                  </a:lnTo>
                  <a:lnTo>
                    <a:pt x="250" y="272"/>
                  </a:lnTo>
                  <a:lnTo>
                    <a:pt x="249" y="272"/>
                  </a:lnTo>
                  <a:lnTo>
                    <a:pt x="248" y="272"/>
                  </a:lnTo>
                  <a:lnTo>
                    <a:pt x="246" y="273"/>
                  </a:lnTo>
                  <a:lnTo>
                    <a:pt x="245" y="273"/>
                  </a:lnTo>
                  <a:lnTo>
                    <a:pt x="244" y="273"/>
                  </a:lnTo>
                  <a:lnTo>
                    <a:pt x="243" y="273"/>
                  </a:lnTo>
                  <a:lnTo>
                    <a:pt x="242" y="273"/>
                  </a:lnTo>
                  <a:lnTo>
                    <a:pt x="241" y="273"/>
                  </a:lnTo>
                  <a:lnTo>
                    <a:pt x="240" y="273"/>
                  </a:lnTo>
                  <a:lnTo>
                    <a:pt x="239" y="273"/>
                  </a:lnTo>
                  <a:lnTo>
                    <a:pt x="237" y="273"/>
                  </a:lnTo>
                  <a:lnTo>
                    <a:pt x="236" y="273"/>
                  </a:lnTo>
                  <a:lnTo>
                    <a:pt x="235" y="273"/>
                  </a:lnTo>
                  <a:lnTo>
                    <a:pt x="234" y="273"/>
                  </a:lnTo>
                  <a:lnTo>
                    <a:pt x="233" y="273"/>
                  </a:lnTo>
                  <a:lnTo>
                    <a:pt x="232" y="273"/>
                  </a:lnTo>
                  <a:lnTo>
                    <a:pt x="231" y="273"/>
                  </a:lnTo>
                  <a:lnTo>
                    <a:pt x="229" y="273"/>
                  </a:lnTo>
                  <a:lnTo>
                    <a:pt x="228" y="273"/>
                  </a:lnTo>
                  <a:lnTo>
                    <a:pt x="227" y="273"/>
                  </a:lnTo>
                  <a:lnTo>
                    <a:pt x="226" y="273"/>
                  </a:lnTo>
                  <a:lnTo>
                    <a:pt x="225" y="273"/>
                  </a:lnTo>
                  <a:lnTo>
                    <a:pt x="224" y="274"/>
                  </a:lnTo>
                  <a:lnTo>
                    <a:pt x="220" y="274"/>
                  </a:lnTo>
                  <a:lnTo>
                    <a:pt x="219" y="274"/>
                  </a:lnTo>
                  <a:lnTo>
                    <a:pt x="218" y="274"/>
                  </a:lnTo>
                  <a:lnTo>
                    <a:pt x="217" y="274"/>
                  </a:lnTo>
                  <a:lnTo>
                    <a:pt x="216" y="274"/>
                  </a:lnTo>
                  <a:lnTo>
                    <a:pt x="215" y="274"/>
                  </a:lnTo>
                  <a:lnTo>
                    <a:pt x="214" y="274"/>
                  </a:lnTo>
                  <a:lnTo>
                    <a:pt x="211" y="274"/>
                  </a:lnTo>
                  <a:lnTo>
                    <a:pt x="210" y="274"/>
                  </a:lnTo>
                  <a:lnTo>
                    <a:pt x="209" y="274"/>
                  </a:lnTo>
                  <a:lnTo>
                    <a:pt x="208" y="274"/>
                  </a:lnTo>
                  <a:lnTo>
                    <a:pt x="207" y="274"/>
                  </a:lnTo>
                  <a:lnTo>
                    <a:pt x="206" y="274"/>
                  </a:lnTo>
                  <a:lnTo>
                    <a:pt x="205" y="274"/>
                  </a:lnTo>
                  <a:lnTo>
                    <a:pt x="202" y="274"/>
                  </a:lnTo>
                  <a:lnTo>
                    <a:pt x="201" y="274"/>
                  </a:lnTo>
                  <a:lnTo>
                    <a:pt x="200" y="274"/>
                  </a:lnTo>
                  <a:lnTo>
                    <a:pt x="199" y="274"/>
                  </a:lnTo>
                  <a:lnTo>
                    <a:pt x="198" y="274"/>
                  </a:lnTo>
                  <a:lnTo>
                    <a:pt x="197" y="274"/>
                  </a:lnTo>
                  <a:lnTo>
                    <a:pt x="196" y="274"/>
                  </a:lnTo>
                  <a:lnTo>
                    <a:pt x="193" y="274"/>
                  </a:lnTo>
                  <a:lnTo>
                    <a:pt x="192" y="274"/>
                  </a:lnTo>
                  <a:lnTo>
                    <a:pt x="191" y="274"/>
                  </a:lnTo>
                  <a:lnTo>
                    <a:pt x="190" y="274"/>
                  </a:lnTo>
                  <a:lnTo>
                    <a:pt x="189" y="274"/>
                  </a:lnTo>
                  <a:lnTo>
                    <a:pt x="188" y="274"/>
                  </a:lnTo>
                  <a:lnTo>
                    <a:pt x="187" y="274"/>
                  </a:lnTo>
                  <a:lnTo>
                    <a:pt x="185" y="274"/>
                  </a:lnTo>
                  <a:lnTo>
                    <a:pt x="184" y="274"/>
                  </a:lnTo>
                  <a:lnTo>
                    <a:pt x="183" y="274"/>
                  </a:lnTo>
                  <a:lnTo>
                    <a:pt x="181" y="274"/>
                  </a:lnTo>
                  <a:lnTo>
                    <a:pt x="180" y="274"/>
                  </a:lnTo>
                  <a:lnTo>
                    <a:pt x="179" y="274"/>
                  </a:lnTo>
                  <a:lnTo>
                    <a:pt x="177" y="274"/>
                  </a:lnTo>
                  <a:lnTo>
                    <a:pt x="176" y="274"/>
                  </a:lnTo>
                  <a:lnTo>
                    <a:pt x="175" y="274"/>
                  </a:lnTo>
                  <a:lnTo>
                    <a:pt x="174" y="274"/>
                  </a:lnTo>
                  <a:lnTo>
                    <a:pt x="173" y="274"/>
                  </a:lnTo>
                  <a:lnTo>
                    <a:pt x="172" y="274"/>
                  </a:lnTo>
                  <a:lnTo>
                    <a:pt x="171" y="274"/>
                  </a:lnTo>
                  <a:lnTo>
                    <a:pt x="170" y="274"/>
                  </a:lnTo>
                  <a:lnTo>
                    <a:pt x="168" y="274"/>
                  </a:lnTo>
                  <a:lnTo>
                    <a:pt x="167" y="274"/>
                  </a:lnTo>
                  <a:lnTo>
                    <a:pt x="166" y="274"/>
                  </a:lnTo>
                  <a:lnTo>
                    <a:pt x="165" y="274"/>
                  </a:lnTo>
                  <a:lnTo>
                    <a:pt x="164" y="274"/>
                  </a:lnTo>
                  <a:lnTo>
                    <a:pt x="163" y="274"/>
                  </a:lnTo>
                  <a:lnTo>
                    <a:pt x="162" y="274"/>
                  </a:lnTo>
                  <a:lnTo>
                    <a:pt x="161" y="274"/>
                  </a:lnTo>
                  <a:lnTo>
                    <a:pt x="159" y="274"/>
                  </a:lnTo>
                  <a:lnTo>
                    <a:pt x="158" y="274"/>
                  </a:lnTo>
                  <a:lnTo>
                    <a:pt x="157" y="274"/>
                  </a:lnTo>
                  <a:lnTo>
                    <a:pt x="155" y="274"/>
                  </a:lnTo>
                  <a:lnTo>
                    <a:pt x="153" y="274"/>
                  </a:lnTo>
                  <a:lnTo>
                    <a:pt x="151" y="274"/>
                  </a:lnTo>
                  <a:lnTo>
                    <a:pt x="150" y="274"/>
                  </a:lnTo>
                  <a:lnTo>
                    <a:pt x="148" y="273"/>
                  </a:lnTo>
                  <a:lnTo>
                    <a:pt x="147" y="273"/>
                  </a:lnTo>
                  <a:lnTo>
                    <a:pt x="146" y="273"/>
                  </a:lnTo>
                  <a:lnTo>
                    <a:pt x="144" y="273"/>
                  </a:lnTo>
                  <a:lnTo>
                    <a:pt x="142" y="273"/>
                  </a:lnTo>
                  <a:lnTo>
                    <a:pt x="141" y="273"/>
                  </a:lnTo>
                  <a:lnTo>
                    <a:pt x="140" y="273"/>
                  </a:lnTo>
                  <a:lnTo>
                    <a:pt x="139" y="273"/>
                  </a:lnTo>
                  <a:lnTo>
                    <a:pt x="137" y="273"/>
                  </a:lnTo>
                  <a:lnTo>
                    <a:pt x="136" y="273"/>
                  </a:lnTo>
                  <a:lnTo>
                    <a:pt x="135" y="273"/>
                  </a:lnTo>
                  <a:lnTo>
                    <a:pt x="132" y="273"/>
                  </a:lnTo>
                  <a:lnTo>
                    <a:pt x="131" y="273"/>
                  </a:lnTo>
                  <a:lnTo>
                    <a:pt x="130" y="273"/>
                  </a:lnTo>
                  <a:lnTo>
                    <a:pt x="128" y="272"/>
                  </a:lnTo>
                  <a:lnTo>
                    <a:pt x="127" y="272"/>
                  </a:lnTo>
                  <a:lnTo>
                    <a:pt x="125" y="272"/>
                  </a:lnTo>
                  <a:lnTo>
                    <a:pt x="124" y="272"/>
                  </a:lnTo>
                  <a:lnTo>
                    <a:pt x="123" y="272"/>
                  </a:lnTo>
                  <a:lnTo>
                    <a:pt x="121" y="271"/>
                  </a:lnTo>
                  <a:lnTo>
                    <a:pt x="120" y="271"/>
                  </a:lnTo>
                  <a:lnTo>
                    <a:pt x="119" y="271"/>
                  </a:lnTo>
                  <a:lnTo>
                    <a:pt x="118" y="270"/>
                  </a:lnTo>
                  <a:lnTo>
                    <a:pt x="116" y="270"/>
                  </a:lnTo>
                  <a:lnTo>
                    <a:pt x="115" y="270"/>
                  </a:lnTo>
                  <a:lnTo>
                    <a:pt x="114" y="269"/>
                  </a:lnTo>
                  <a:lnTo>
                    <a:pt x="113" y="268"/>
                  </a:lnTo>
                  <a:lnTo>
                    <a:pt x="112" y="268"/>
                  </a:lnTo>
                  <a:lnTo>
                    <a:pt x="111" y="268"/>
                  </a:lnTo>
                  <a:lnTo>
                    <a:pt x="110" y="267"/>
                  </a:lnTo>
                  <a:lnTo>
                    <a:pt x="109" y="265"/>
                  </a:lnTo>
                  <a:lnTo>
                    <a:pt x="107" y="264"/>
                  </a:lnTo>
                  <a:lnTo>
                    <a:pt x="106" y="263"/>
                  </a:lnTo>
                  <a:lnTo>
                    <a:pt x="105" y="262"/>
                  </a:lnTo>
                  <a:lnTo>
                    <a:pt x="105" y="261"/>
                  </a:lnTo>
                  <a:lnTo>
                    <a:pt x="104" y="260"/>
                  </a:lnTo>
                  <a:lnTo>
                    <a:pt x="103" y="259"/>
                  </a:lnTo>
                  <a:lnTo>
                    <a:pt x="103" y="258"/>
                  </a:lnTo>
                  <a:lnTo>
                    <a:pt x="103" y="257"/>
                  </a:lnTo>
                  <a:lnTo>
                    <a:pt x="102" y="256"/>
                  </a:lnTo>
                  <a:lnTo>
                    <a:pt x="102" y="255"/>
                  </a:lnTo>
                  <a:lnTo>
                    <a:pt x="101" y="254"/>
                  </a:lnTo>
                  <a:lnTo>
                    <a:pt x="101" y="253"/>
                  </a:lnTo>
                  <a:lnTo>
                    <a:pt x="101" y="252"/>
                  </a:lnTo>
                  <a:lnTo>
                    <a:pt x="101" y="250"/>
                  </a:lnTo>
                  <a:lnTo>
                    <a:pt x="99" y="249"/>
                  </a:lnTo>
                  <a:lnTo>
                    <a:pt x="99" y="248"/>
                  </a:lnTo>
                  <a:lnTo>
                    <a:pt x="99" y="246"/>
                  </a:lnTo>
                  <a:lnTo>
                    <a:pt x="98" y="245"/>
                  </a:lnTo>
                  <a:lnTo>
                    <a:pt x="98" y="244"/>
                  </a:lnTo>
                  <a:lnTo>
                    <a:pt x="98" y="243"/>
                  </a:lnTo>
                  <a:lnTo>
                    <a:pt x="98" y="242"/>
                  </a:lnTo>
                  <a:lnTo>
                    <a:pt x="98" y="241"/>
                  </a:lnTo>
                  <a:lnTo>
                    <a:pt x="97" y="240"/>
                  </a:lnTo>
                  <a:lnTo>
                    <a:pt x="97" y="238"/>
                  </a:lnTo>
                  <a:lnTo>
                    <a:pt x="97" y="237"/>
                  </a:lnTo>
                  <a:lnTo>
                    <a:pt x="97" y="235"/>
                  </a:lnTo>
                  <a:lnTo>
                    <a:pt x="96" y="234"/>
                  </a:lnTo>
                  <a:lnTo>
                    <a:pt x="96" y="233"/>
                  </a:lnTo>
                  <a:lnTo>
                    <a:pt x="96" y="231"/>
                  </a:lnTo>
                  <a:lnTo>
                    <a:pt x="96" y="230"/>
                  </a:lnTo>
                  <a:lnTo>
                    <a:pt x="96" y="229"/>
                  </a:lnTo>
                  <a:lnTo>
                    <a:pt x="95" y="227"/>
                  </a:lnTo>
                  <a:lnTo>
                    <a:pt x="94" y="226"/>
                  </a:lnTo>
                  <a:lnTo>
                    <a:pt x="94" y="225"/>
                  </a:lnTo>
                  <a:lnTo>
                    <a:pt x="94" y="223"/>
                  </a:lnTo>
                  <a:lnTo>
                    <a:pt x="93" y="223"/>
                  </a:lnTo>
                  <a:lnTo>
                    <a:pt x="93" y="220"/>
                  </a:lnTo>
                  <a:lnTo>
                    <a:pt x="92" y="219"/>
                  </a:lnTo>
                  <a:lnTo>
                    <a:pt x="92" y="218"/>
                  </a:lnTo>
                  <a:lnTo>
                    <a:pt x="90" y="217"/>
                  </a:lnTo>
                  <a:lnTo>
                    <a:pt x="90" y="216"/>
                  </a:lnTo>
                  <a:lnTo>
                    <a:pt x="89" y="215"/>
                  </a:lnTo>
                  <a:lnTo>
                    <a:pt x="89" y="214"/>
                  </a:lnTo>
                  <a:lnTo>
                    <a:pt x="88" y="213"/>
                  </a:lnTo>
                  <a:lnTo>
                    <a:pt x="88" y="212"/>
                  </a:lnTo>
                  <a:lnTo>
                    <a:pt x="87" y="211"/>
                  </a:lnTo>
                  <a:lnTo>
                    <a:pt x="87" y="210"/>
                  </a:lnTo>
                  <a:lnTo>
                    <a:pt x="86" y="210"/>
                  </a:lnTo>
                  <a:lnTo>
                    <a:pt x="86" y="208"/>
                  </a:lnTo>
                  <a:lnTo>
                    <a:pt x="85" y="208"/>
                  </a:lnTo>
                  <a:lnTo>
                    <a:pt x="85" y="206"/>
                  </a:lnTo>
                  <a:lnTo>
                    <a:pt x="84" y="206"/>
                  </a:lnTo>
                  <a:lnTo>
                    <a:pt x="84" y="204"/>
                  </a:lnTo>
                  <a:lnTo>
                    <a:pt x="83" y="203"/>
                  </a:lnTo>
                  <a:lnTo>
                    <a:pt x="83" y="202"/>
                  </a:lnTo>
                  <a:lnTo>
                    <a:pt x="81" y="201"/>
                  </a:lnTo>
                  <a:lnTo>
                    <a:pt x="80" y="200"/>
                  </a:lnTo>
                  <a:lnTo>
                    <a:pt x="80" y="199"/>
                  </a:lnTo>
                  <a:lnTo>
                    <a:pt x="79" y="198"/>
                  </a:lnTo>
                  <a:lnTo>
                    <a:pt x="79" y="197"/>
                  </a:lnTo>
                  <a:lnTo>
                    <a:pt x="78" y="197"/>
                  </a:lnTo>
                  <a:lnTo>
                    <a:pt x="78" y="196"/>
                  </a:lnTo>
                  <a:lnTo>
                    <a:pt x="77" y="194"/>
                  </a:lnTo>
                  <a:lnTo>
                    <a:pt x="76" y="193"/>
                  </a:lnTo>
                  <a:lnTo>
                    <a:pt x="76" y="192"/>
                  </a:lnTo>
                  <a:lnTo>
                    <a:pt x="76" y="191"/>
                  </a:lnTo>
                  <a:lnTo>
                    <a:pt x="75" y="189"/>
                  </a:lnTo>
                  <a:lnTo>
                    <a:pt x="75" y="188"/>
                  </a:lnTo>
                  <a:lnTo>
                    <a:pt x="73" y="187"/>
                  </a:lnTo>
                  <a:lnTo>
                    <a:pt x="73" y="186"/>
                  </a:lnTo>
                  <a:lnTo>
                    <a:pt x="72" y="184"/>
                  </a:lnTo>
                  <a:lnTo>
                    <a:pt x="72" y="182"/>
                  </a:lnTo>
                  <a:lnTo>
                    <a:pt x="71" y="182"/>
                  </a:lnTo>
                  <a:lnTo>
                    <a:pt x="71" y="180"/>
                  </a:lnTo>
                  <a:lnTo>
                    <a:pt x="71" y="178"/>
                  </a:lnTo>
                  <a:lnTo>
                    <a:pt x="70" y="178"/>
                  </a:lnTo>
                  <a:lnTo>
                    <a:pt x="70" y="176"/>
                  </a:lnTo>
                  <a:lnTo>
                    <a:pt x="69" y="174"/>
                  </a:lnTo>
                  <a:lnTo>
                    <a:pt x="69" y="173"/>
                  </a:lnTo>
                  <a:lnTo>
                    <a:pt x="69" y="172"/>
                  </a:lnTo>
                  <a:lnTo>
                    <a:pt x="69" y="171"/>
                  </a:lnTo>
                  <a:lnTo>
                    <a:pt x="69" y="170"/>
                  </a:lnTo>
                  <a:lnTo>
                    <a:pt x="68" y="169"/>
                  </a:lnTo>
                  <a:lnTo>
                    <a:pt x="68" y="167"/>
                  </a:lnTo>
                  <a:lnTo>
                    <a:pt x="68" y="166"/>
                  </a:lnTo>
                  <a:lnTo>
                    <a:pt x="67" y="165"/>
                  </a:lnTo>
                  <a:lnTo>
                    <a:pt x="67" y="163"/>
                  </a:lnTo>
                  <a:lnTo>
                    <a:pt x="67" y="162"/>
                  </a:lnTo>
                  <a:lnTo>
                    <a:pt x="67" y="161"/>
                  </a:lnTo>
                  <a:lnTo>
                    <a:pt x="67" y="159"/>
                  </a:lnTo>
                  <a:lnTo>
                    <a:pt x="67" y="156"/>
                  </a:lnTo>
                  <a:lnTo>
                    <a:pt x="66" y="154"/>
                  </a:lnTo>
                  <a:lnTo>
                    <a:pt x="66" y="153"/>
                  </a:lnTo>
                  <a:lnTo>
                    <a:pt x="66" y="151"/>
                  </a:lnTo>
                  <a:lnTo>
                    <a:pt x="66" y="150"/>
                  </a:lnTo>
                  <a:lnTo>
                    <a:pt x="66" y="148"/>
                  </a:lnTo>
                  <a:lnTo>
                    <a:pt x="66" y="147"/>
                  </a:lnTo>
                  <a:lnTo>
                    <a:pt x="66" y="144"/>
                  </a:lnTo>
                  <a:lnTo>
                    <a:pt x="64" y="143"/>
                  </a:lnTo>
                  <a:lnTo>
                    <a:pt x="64" y="141"/>
                  </a:lnTo>
                  <a:lnTo>
                    <a:pt x="64" y="140"/>
                  </a:lnTo>
                  <a:lnTo>
                    <a:pt x="64" y="138"/>
                  </a:lnTo>
                  <a:lnTo>
                    <a:pt x="64" y="137"/>
                  </a:lnTo>
                  <a:lnTo>
                    <a:pt x="64" y="135"/>
                  </a:lnTo>
                  <a:lnTo>
                    <a:pt x="64" y="133"/>
                  </a:lnTo>
                  <a:lnTo>
                    <a:pt x="64" y="132"/>
                  </a:lnTo>
                  <a:lnTo>
                    <a:pt x="64" y="131"/>
                  </a:lnTo>
                  <a:lnTo>
                    <a:pt x="64" y="128"/>
                  </a:lnTo>
                  <a:lnTo>
                    <a:pt x="63" y="126"/>
                  </a:lnTo>
                  <a:lnTo>
                    <a:pt x="63" y="125"/>
                  </a:lnTo>
                  <a:lnTo>
                    <a:pt x="63" y="124"/>
                  </a:lnTo>
                  <a:lnTo>
                    <a:pt x="63" y="122"/>
                  </a:lnTo>
                  <a:lnTo>
                    <a:pt x="63" y="121"/>
                  </a:lnTo>
                  <a:lnTo>
                    <a:pt x="62" y="119"/>
                  </a:lnTo>
                  <a:lnTo>
                    <a:pt x="62" y="118"/>
                  </a:lnTo>
                  <a:lnTo>
                    <a:pt x="62" y="117"/>
                  </a:lnTo>
                  <a:lnTo>
                    <a:pt x="62" y="116"/>
                  </a:lnTo>
                  <a:lnTo>
                    <a:pt x="62" y="113"/>
                  </a:lnTo>
                  <a:lnTo>
                    <a:pt x="61" y="112"/>
                  </a:lnTo>
                  <a:lnTo>
                    <a:pt x="61" y="111"/>
                  </a:lnTo>
                  <a:lnTo>
                    <a:pt x="61" y="110"/>
                  </a:lnTo>
                  <a:lnTo>
                    <a:pt x="60" y="107"/>
                  </a:lnTo>
                  <a:lnTo>
                    <a:pt x="60" y="106"/>
                  </a:lnTo>
                  <a:lnTo>
                    <a:pt x="59" y="105"/>
                  </a:lnTo>
                  <a:lnTo>
                    <a:pt x="59" y="104"/>
                  </a:lnTo>
                  <a:lnTo>
                    <a:pt x="58" y="103"/>
                  </a:lnTo>
                  <a:lnTo>
                    <a:pt x="58" y="102"/>
                  </a:lnTo>
                  <a:lnTo>
                    <a:pt x="57" y="101"/>
                  </a:lnTo>
                  <a:lnTo>
                    <a:pt x="55" y="100"/>
                  </a:lnTo>
                  <a:lnTo>
                    <a:pt x="55" y="98"/>
                  </a:lnTo>
                  <a:lnTo>
                    <a:pt x="54" y="97"/>
                  </a:lnTo>
                  <a:lnTo>
                    <a:pt x="53" y="96"/>
                  </a:lnTo>
                  <a:lnTo>
                    <a:pt x="52" y="95"/>
                  </a:lnTo>
                  <a:lnTo>
                    <a:pt x="51" y="94"/>
                  </a:lnTo>
                  <a:lnTo>
                    <a:pt x="50" y="94"/>
                  </a:lnTo>
                  <a:lnTo>
                    <a:pt x="49" y="93"/>
                  </a:lnTo>
                  <a:lnTo>
                    <a:pt x="49" y="92"/>
                  </a:lnTo>
                  <a:lnTo>
                    <a:pt x="47" y="92"/>
                  </a:lnTo>
                  <a:lnTo>
                    <a:pt x="46" y="92"/>
                  </a:lnTo>
                  <a:lnTo>
                    <a:pt x="45" y="91"/>
                  </a:lnTo>
                  <a:lnTo>
                    <a:pt x="44" y="91"/>
                  </a:lnTo>
                  <a:lnTo>
                    <a:pt x="43" y="90"/>
                  </a:lnTo>
                  <a:lnTo>
                    <a:pt x="42" y="90"/>
                  </a:lnTo>
                  <a:lnTo>
                    <a:pt x="41" y="90"/>
                  </a:lnTo>
                  <a:lnTo>
                    <a:pt x="40" y="90"/>
                  </a:lnTo>
                  <a:lnTo>
                    <a:pt x="38" y="89"/>
                  </a:lnTo>
                  <a:lnTo>
                    <a:pt x="37" y="89"/>
                  </a:lnTo>
                  <a:lnTo>
                    <a:pt x="35" y="88"/>
                  </a:lnTo>
                  <a:lnTo>
                    <a:pt x="34" y="88"/>
                  </a:lnTo>
                  <a:lnTo>
                    <a:pt x="33" y="88"/>
                  </a:lnTo>
                  <a:lnTo>
                    <a:pt x="32" y="88"/>
                  </a:lnTo>
                  <a:lnTo>
                    <a:pt x="31" y="88"/>
                  </a:lnTo>
                  <a:lnTo>
                    <a:pt x="29" y="88"/>
                  </a:lnTo>
                  <a:lnTo>
                    <a:pt x="28" y="87"/>
                  </a:lnTo>
                  <a:lnTo>
                    <a:pt x="27" y="87"/>
                  </a:lnTo>
                  <a:lnTo>
                    <a:pt x="26" y="87"/>
                  </a:lnTo>
                  <a:lnTo>
                    <a:pt x="25" y="87"/>
                  </a:lnTo>
                  <a:lnTo>
                    <a:pt x="24" y="86"/>
                  </a:lnTo>
                  <a:lnTo>
                    <a:pt x="23" y="86"/>
                  </a:lnTo>
                  <a:lnTo>
                    <a:pt x="21" y="86"/>
                  </a:lnTo>
                  <a:lnTo>
                    <a:pt x="20" y="85"/>
                  </a:lnTo>
                  <a:lnTo>
                    <a:pt x="19" y="85"/>
                  </a:lnTo>
                  <a:lnTo>
                    <a:pt x="18" y="85"/>
                  </a:lnTo>
                  <a:lnTo>
                    <a:pt x="17" y="83"/>
                  </a:lnTo>
                  <a:lnTo>
                    <a:pt x="16" y="83"/>
                  </a:lnTo>
                  <a:lnTo>
                    <a:pt x="15" y="82"/>
                  </a:lnTo>
                  <a:lnTo>
                    <a:pt x="14" y="81"/>
                  </a:lnTo>
                  <a:lnTo>
                    <a:pt x="12" y="81"/>
                  </a:lnTo>
                  <a:lnTo>
                    <a:pt x="11" y="80"/>
                  </a:lnTo>
                  <a:lnTo>
                    <a:pt x="10" y="79"/>
                  </a:lnTo>
                  <a:lnTo>
                    <a:pt x="9" y="79"/>
                  </a:lnTo>
                  <a:lnTo>
                    <a:pt x="8" y="78"/>
                  </a:lnTo>
                  <a:lnTo>
                    <a:pt x="8" y="77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5" y="73"/>
                  </a:lnTo>
                  <a:lnTo>
                    <a:pt x="3" y="72"/>
                  </a:lnTo>
                  <a:lnTo>
                    <a:pt x="3" y="71"/>
                  </a:lnTo>
                  <a:lnTo>
                    <a:pt x="2" y="67"/>
                  </a:lnTo>
                  <a:lnTo>
                    <a:pt x="1" y="66"/>
                  </a:lnTo>
                  <a:lnTo>
                    <a:pt x="1" y="65"/>
                  </a:lnTo>
                  <a:lnTo>
                    <a:pt x="1" y="63"/>
                  </a:lnTo>
                  <a:lnTo>
                    <a:pt x="0" y="62"/>
                  </a:lnTo>
                  <a:lnTo>
                    <a:pt x="0" y="61"/>
                  </a:lnTo>
                  <a:lnTo>
                    <a:pt x="0" y="60"/>
                  </a:lnTo>
                  <a:lnTo>
                    <a:pt x="0" y="58"/>
                  </a:lnTo>
                  <a:lnTo>
                    <a:pt x="0" y="57"/>
                  </a:lnTo>
                  <a:lnTo>
                    <a:pt x="0" y="56"/>
                  </a:lnTo>
                  <a:lnTo>
                    <a:pt x="0" y="54"/>
                  </a:lnTo>
                  <a:lnTo>
                    <a:pt x="0" y="52"/>
                  </a:lnTo>
                  <a:lnTo>
                    <a:pt x="1" y="50"/>
                  </a:lnTo>
                  <a:lnTo>
                    <a:pt x="1" y="49"/>
                  </a:lnTo>
                  <a:lnTo>
                    <a:pt x="1" y="47"/>
                  </a:lnTo>
                  <a:lnTo>
                    <a:pt x="1" y="45"/>
                  </a:lnTo>
                  <a:lnTo>
                    <a:pt x="2" y="43"/>
                  </a:lnTo>
                  <a:lnTo>
                    <a:pt x="2" y="41"/>
                  </a:lnTo>
                  <a:lnTo>
                    <a:pt x="3" y="39"/>
                  </a:lnTo>
                  <a:lnTo>
                    <a:pt x="3" y="36"/>
                  </a:lnTo>
                  <a:lnTo>
                    <a:pt x="5" y="34"/>
                  </a:lnTo>
                  <a:lnTo>
                    <a:pt x="6" y="31"/>
                  </a:lnTo>
                  <a:lnTo>
                    <a:pt x="6" y="29"/>
                  </a:lnTo>
                  <a:lnTo>
                    <a:pt x="7" y="26"/>
                  </a:lnTo>
                  <a:lnTo>
                    <a:pt x="8" y="22"/>
                  </a:lnTo>
                  <a:lnTo>
                    <a:pt x="9" y="19"/>
                  </a:lnTo>
                  <a:lnTo>
                    <a:pt x="10" y="16"/>
                  </a:lnTo>
                  <a:lnTo>
                    <a:pt x="10" y="12"/>
                  </a:lnTo>
                  <a:lnTo>
                    <a:pt x="11" y="9"/>
                  </a:lnTo>
                  <a:lnTo>
                    <a:pt x="12" y="4"/>
                  </a:lnTo>
                  <a:lnTo>
                    <a:pt x="14" y="0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21" name="Freeform 21"/>
            <p:cNvSpPr>
              <a:spLocks/>
            </p:cNvSpPr>
            <p:nvPr/>
          </p:nvSpPr>
          <p:spPr bwMode="auto">
            <a:xfrm>
              <a:off x="1610" y="3067"/>
              <a:ext cx="544" cy="771"/>
            </a:xfrm>
            <a:custGeom>
              <a:avLst/>
              <a:gdLst/>
              <a:ahLst/>
              <a:cxnLst>
                <a:cxn ang="0">
                  <a:pos x="38" y="845"/>
                </a:cxn>
                <a:cxn ang="0">
                  <a:pos x="95" y="834"/>
                </a:cxn>
                <a:cxn ang="0">
                  <a:pos x="130" y="804"/>
                </a:cxn>
                <a:cxn ang="0">
                  <a:pos x="152" y="778"/>
                </a:cxn>
                <a:cxn ang="0">
                  <a:pos x="160" y="736"/>
                </a:cxn>
                <a:cxn ang="0">
                  <a:pos x="159" y="709"/>
                </a:cxn>
                <a:cxn ang="0">
                  <a:pos x="146" y="697"/>
                </a:cxn>
                <a:cxn ang="0">
                  <a:pos x="123" y="703"/>
                </a:cxn>
                <a:cxn ang="0">
                  <a:pos x="104" y="695"/>
                </a:cxn>
                <a:cxn ang="0">
                  <a:pos x="92" y="672"/>
                </a:cxn>
                <a:cxn ang="0">
                  <a:pos x="109" y="652"/>
                </a:cxn>
                <a:cxn ang="0">
                  <a:pos x="136" y="638"/>
                </a:cxn>
                <a:cxn ang="0">
                  <a:pos x="154" y="627"/>
                </a:cxn>
                <a:cxn ang="0">
                  <a:pos x="179" y="626"/>
                </a:cxn>
                <a:cxn ang="0">
                  <a:pos x="208" y="626"/>
                </a:cxn>
                <a:cxn ang="0">
                  <a:pos x="233" y="627"/>
                </a:cxn>
                <a:cxn ang="0">
                  <a:pos x="263" y="634"/>
                </a:cxn>
                <a:cxn ang="0">
                  <a:pos x="294" y="640"/>
                </a:cxn>
                <a:cxn ang="0">
                  <a:pos x="321" y="638"/>
                </a:cxn>
                <a:cxn ang="0">
                  <a:pos x="341" y="626"/>
                </a:cxn>
                <a:cxn ang="0">
                  <a:pos x="354" y="609"/>
                </a:cxn>
                <a:cxn ang="0">
                  <a:pos x="369" y="583"/>
                </a:cxn>
                <a:cxn ang="0">
                  <a:pos x="388" y="550"/>
                </a:cxn>
                <a:cxn ang="0">
                  <a:pos x="409" y="522"/>
                </a:cxn>
                <a:cxn ang="0">
                  <a:pos x="428" y="504"/>
                </a:cxn>
                <a:cxn ang="0">
                  <a:pos x="446" y="483"/>
                </a:cxn>
                <a:cxn ang="0">
                  <a:pos x="470" y="452"/>
                </a:cxn>
                <a:cxn ang="0">
                  <a:pos x="495" y="416"/>
                </a:cxn>
                <a:cxn ang="0">
                  <a:pos x="509" y="388"/>
                </a:cxn>
                <a:cxn ang="0">
                  <a:pos x="515" y="366"/>
                </a:cxn>
                <a:cxn ang="0">
                  <a:pos x="515" y="340"/>
                </a:cxn>
                <a:cxn ang="0">
                  <a:pos x="513" y="303"/>
                </a:cxn>
                <a:cxn ang="0">
                  <a:pos x="507" y="259"/>
                </a:cxn>
                <a:cxn ang="0">
                  <a:pos x="509" y="203"/>
                </a:cxn>
                <a:cxn ang="0">
                  <a:pos x="507" y="163"/>
                </a:cxn>
                <a:cxn ang="0">
                  <a:pos x="485" y="152"/>
                </a:cxn>
                <a:cxn ang="0">
                  <a:pos x="445" y="133"/>
                </a:cxn>
                <a:cxn ang="0">
                  <a:pos x="409" y="105"/>
                </a:cxn>
                <a:cxn ang="0">
                  <a:pos x="384" y="75"/>
                </a:cxn>
                <a:cxn ang="0">
                  <a:pos x="357" y="56"/>
                </a:cxn>
                <a:cxn ang="0">
                  <a:pos x="322" y="48"/>
                </a:cxn>
                <a:cxn ang="0">
                  <a:pos x="282" y="53"/>
                </a:cxn>
                <a:cxn ang="0">
                  <a:pos x="241" y="60"/>
                </a:cxn>
                <a:cxn ang="0">
                  <a:pos x="203" y="62"/>
                </a:cxn>
                <a:cxn ang="0">
                  <a:pos x="174" y="62"/>
                </a:cxn>
                <a:cxn ang="0">
                  <a:pos x="145" y="56"/>
                </a:cxn>
                <a:cxn ang="0">
                  <a:pos x="91" y="12"/>
                </a:cxn>
                <a:cxn ang="0">
                  <a:pos x="37" y="69"/>
                </a:cxn>
                <a:cxn ang="0">
                  <a:pos x="43" y="185"/>
                </a:cxn>
                <a:cxn ang="0">
                  <a:pos x="100" y="332"/>
                </a:cxn>
                <a:cxn ang="0">
                  <a:pos x="69" y="375"/>
                </a:cxn>
                <a:cxn ang="0">
                  <a:pos x="41" y="413"/>
                </a:cxn>
                <a:cxn ang="0">
                  <a:pos x="20" y="447"/>
                </a:cxn>
                <a:cxn ang="0">
                  <a:pos x="12" y="479"/>
                </a:cxn>
                <a:cxn ang="0">
                  <a:pos x="18" y="532"/>
                </a:cxn>
                <a:cxn ang="0">
                  <a:pos x="26" y="578"/>
                </a:cxn>
                <a:cxn ang="0">
                  <a:pos x="35" y="610"/>
                </a:cxn>
                <a:cxn ang="0">
                  <a:pos x="35" y="655"/>
                </a:cxn>
                <a:cxn ang="0">
                  <a:pos x="29" y="700"/>
                </a:cxn>
                <a:cxn ang="0">
                  <a:pos x="19" y="745"/>
                </a:cxn>
                <a:cxn ang="0">
                  <a:pos x="3" y="787"/>
                </a:cxn>
              </a:cxnLst>
              <a:rect l="0" t="0" r="r" b="b"/>
              <a:pathLst>
                <a:path w="516" h="865">
                  <a:moveTo>
                    <a:pt x="1" y="806"/>
                  </a:moveTo>
                  <a:lnTo>
                    <a:pt x="5" y="809"/>
                  </a:lnTo>
                  <a:lnTo>
                    <a:pt x="6" y="810"/>
                  </a:lnTo>
                  <a:lnTo>
                    <a:pt x="8" y="813"/>
                  </a:lnTo>
                  <a:lnTo>
                    <a:pt x="10" y="815"/>
                  </a:lnTo>
                  <a:lnTo>
                    <a:pt x="12" y="816"/>
                  </a:lnTo>
                  <a:lnTo>
                    <a:pt x="14" y="818"/>
                  </a:lnTo>
                  <a:lnTo>
                    <a:pt x="16" y="819"/>
                  </a:lnTo>
                  <a:lnTo>
                    <a:pt x="17" y="821"/>
                  </a:lnTo>
                  <a:lnTo>
                    <a:pt x="19" y="823"/>
                  </a:lnTo>
                  <a:lnTo>
                    <a:pt x="20" y="824"/>
                  </a:lnTo>
                  <a:lnTo>
                    <a:pt x="23" y="826"/>
                  </a:lnTo>
                  <a:lnTo>
                    <a:pt x="24" y="828"/>
                  </a:lnTo>
                  <a:lnTo>
                    <a:pt x="26" y="830"/>
                  </a:lnTo>
                  <a:lnTo>
                    <a:pt x="27" y="832"/>
                  </a:lnTo>
                  <a:lnTo>
                    <a:pt x="29" y="834"/>
                  </a:lnTo>
                  <a:lnTo>
                    <a:pt x="30" y="835"/>
                  </a:lnTo>
                  <a:lnTo>
                    <a:pt x="33" y="837"/>
                  </a:lnTo>
                  <a:lnTo>
                    <a:pt x="34" y="839"/>
                  </a:lnTo>
                  <a:lnTo>
                    <a:pt x="35" y="840"/>
                  </a:lnTo>
                  <a:lnTo>
                    <a:pt x="37" y="843"/>
                  </a:lnTo>
                  <a:lnTo>
                    <a:pt x="38" y="845"/>
                  </a:lnTo>
                  <a:lnTo>
                    <a:pt x="39" y="847"/>
                  </a:lnTo>
                  <a:lnTo>
                    <a:pt x="42" y="849"/>
                  </a:lnTo>
                  <a:lnTo>
                    <a:pt x="43" y="850"/>
                  </a:lnTo>
                  <a:lnTo>
                    <a:pt x="44" y="852"/>
                  </a:lnTo>
                  <a:lnTo>
                    <a:pt x="46" y="854"/>
                  </a:lnTo>
                  <a:lnTo>
                    <a:pt x="47" y="855"/>
                  </a:lnTo>
                  <a:lnTo>
                    <a:pt x="48" y="858"/>
                  </a:lnTo>
                  <a:lnTo>
                    <a:pt x="50" y="860"/>
                  </a:lnTo>
                  <a:lnTo>
                    <a:pt x="51" y="862"/>
                  </a:lnTo>
                  <a:lnTo>
                    <a:pt x="53" y="864"/>
                  </a:lnTo>
                  <a:lnTo>
                    <a:pt x="61" y="858"/>
                  </a:lnTo>
                  <a:lnTo>
                    <a:pt x="64" y="855"/>
                  </a:lnTo>
                  <a:lnTo>
                    <a:pt x="69" y="852"/>
                  </a:lnTo>
                  <a:lnTo>
                    <a:pt x="72" y="850"/>
                  </a:lnTo>
                  <a:lnTo>
                    <a:pt x="76" y="848"/>
                  </a:lnTo>
                  <a:lnTo>
                    <a:pt x="78" y="846"/>
                  </a:lnTo>
                  <a:lnTo>
                    <a:pt x="81" y="844"/>
                  </a:lnTo>
                  <a:lnTo>
                    <a:pt x="85" y="841"/>
                  </a:lnTo>
                  <a:lnTo>
                    <a:pt x="87" y="839"/>
                  </a:lnTo>
                  <a:lnTo>
                    <a:pt x="90" y="837"/>
                  </a:lnTo>
                  <a:lnTo>
                    <a:pt x="92" y="836"/>
                  </a:lnTo>
                  <a:lnTo>
                    <a:pt x="95" y="834"/>
                  </a:lnTo>
                  <a:lnTo>
                    <a:pt x="97" y="832"/>
                  </a:lnTo>
                  <a:lnTo>
                    <a:pt x="99" y="831"/>
                  </a:lnTo>
                  <a:lnTo>
                    <a:pt x="101" y="829"/>
                  </a:lnTo>
                  <a:lnTo>
                    <a:pt x="104" y="828"/>
                  </a:lnTo>
                  <a:lnTo>
                    <a:pt x="106" y="825"/>
                  </a:lnTo>
                  <a:lnTo>
                    <a:pt x="107" y="824"/>
                  </a:lnTo>
                  <a:lnTo>
                    <a:pt x="109" y="823"/>
                  </a:lnTo>
                  <a:lnTo>
                    <a:pt x="112" y="822"/>
                  </a:lnTo>
                  <a:lnTo>
                    <a:pt x="113" y="821"/>
                  </a:lnTo>
                  <a:lnTo>
                    <a:pt x="114" y="819"/>
                  </a:lnTo>
                  <a:lnTo>
                    <a:pt x="116" y="818"/>
                  </a:lnTo>
                  <a:lnTo>
                    <a:pt x="117" y="817"/>
                  </a:lnTo>
                  <a:lnTo>
                    <a:pt x="118" y="816"/>
                  </a:lnTo>
                  <a:lnTo>
                    <a:pt x="119" y="815"/>
                  </a:lnTo>
                  <a:lnTo>
                    <a:pt x="121" y="814"/>
                  </a:lnTo>
                  <a:lnTo>
                    <a:pt x="122" y="813"/>
                  </a:lnTo>
                  <a:lnTo>
                    <a:pt x="123" y="811"/>
                  </a:lnTo>
                  <a:lnTo>
                    <a:pt x="124" y="810"/>
                  </a:lnTo>
                  <a:lnTo>
                    <a:pt x="125" y="809"/>
                  </a:lnTo>
                  <a:lnTo>
                    <a:pt x="127" y="806"/>
                  </a:lnTo>
                  <a:lnTo>
                    <a:pt x="128" y="806"/>
                  </a:lnTo>
                  <a:lnTo>
                    <a:pt x="130" y="804"/>
                  </a:lnTo>
                  <a:lnTo>
                    <a:pt x="131" y="803"/>
                  </a:lnTo>
                  <a:lnTo>
                    <a:pt x="132" y="802"/>
                  </a:lnTo>
                  <a:lnTo>
                    <a:pt x="133" y="801"/>
                  </a:lnTo>
                  <a:lnTo>
                    <a:pt x="134" y="800"/>
                  </a:lnTo>
                  <a:lnTo>
                    <a:pt x="135" y="799"/>
                  </a:lnTo>
                  <a:lnTo>
                    <a:pt x="136" y="798"/>
                  </a:lnTo>
                  <a:lnTo>
                    <a:pt x="136" y="795"/>
                  </a:lnTo>
                  <a:lnTo>
                    <a:pt x="137" y="794"/>
                  </a:lnTo>
                  <a:lnTo>
                    <a:pt x="139" y="793"/>
                  </a:lnTo>
                  <a:lnTo>
                    <a:pt x="140" y="792"/>
                  </a:lnTo>
                  <a:lnTo>
                    <a:pt x="141" y="791"/>
                  </a:lnTo>
                  <a:lnTo>
                    <a:pt x="142" y="790"/>
                  </a:lnTo>
                  <a:lnTo>
                    <a:pt x="143" y="789"/>
                  </a:lnTo>
                  <a:lnTo>
                    <a:pt x="144" y="788"/>
                  </a:lnTo>
                  <a:lnTo>
                    <a:pt x="145" y="787"/>
                  </a:lnTo>
                  <a:lnTo>
                    <a:pt x="146" y="785"/>
                  </a:lnTo>
                  <a:lnTo>
                    <a:pt x="148" y="785"/>
                  </a:lnTo>
                  <a:lnTo>
                    <a:pt x="149" y="783"/>
                  </a:lnTo>
                  <a:lnTo>
                    <a:pt x="150" y="781"/>
                  </a:lnTo>
                  <a:lnTo>
                    <a:pt x="150" y="780"/>
                  </a:lnTo>
                  <a:lnTo>
                    <a:pt x="152" y="780"/>
                  </a:lnTo>
                  <a:lnTo>
                    <a:pt x="152" y="778"/>
                  </a:lnTo>
                  <a:lnTo>
                    <a:pt x="154" y="778"/>
                  </a:lnTo>
                  <a:lnTo>
                    <a:pt x="156" y="777"/>
                  </a:lnTo>
                  <a:lnTo>
                    <a:pt x="157" y="776"/>
                  </a:lnTo>
                  <a:lnTo>
                    <a:pt x="158" y="775"/>
                  </a:lnTo>
                  <a:lnTo>
                    <a:pt x="159" y="774"/>
                  </a:lnTo>
                  <a:lnTo>
                    <a:pt x="160" y="774"/>
                  </a:lnTo>
                  <a:lnTo>
                    <a:pt x="160" y="769"/>
                  </a:lnTo>
                  <a:lnTo>
                    <a:pt x="160" y="765"/>
                  </a:lnTo>
                  <a:lnTo>
                    <a:pt x="160" y="763"/>
                  </a:lnTo>
                  <a:lnTo>
                    <a:pt x="160" y="761"/>
                  </a:lnTo>
                  <a:lnTo>
                    <a:pt x="160" y="758"/>
                  </a:lnTo>
                  <a:lnTo>
                    <a:pt x="160" y="756"/>
                  </a:lnTo>
                  <a:lnTo>
                    <a:pt x="160" y="754"/>
                  </a:lnTo>
                  <a:lnTo>
                    <a:pt x="160" y="751"/>
                  </a:lnTo>
                  <a:lnTo>
                    <a:pt x="160" y="749"/>
                  </a:lnTo>
                  <a:lnTo>
                    <a:pt x="160" y="747"/>
                  </a:lnTo>
                  <a:lnTo>
                    <a:pt x="160" y="745"/>
                  </a:lnTo>
                  <a:lnTo>
                    <a:pt x="160" y="744"/>
                  </a:lnTo>
                  <a:lnTo>
                    <a:pt x="160" y="742"/>
                  </a:lnTo>
                  <a:lnTo>
                    <a:pt x="160" y="740"/>
                  </a:lnTo>
                  <a:lnTo>
                    <a:pt x="160" y="738"/>
                  </a:lnTo>
                  <a:lnTo>
                    <a:pt x="160" y="736"/>
                  </a:lnTo>
                  <a:lnTo>
                    <a:pt x="160" y="734"/>
                  </a:lnTo>
                  <a:lnTo>
                    <a:pt x="160" y="733"/>
                  </a:lnTo>
                  <a:lnTo>
                    <a:pt x="160" y="731"/>
                  </a:lnTo>
                  <a:lnTo>
                    <a:pt x="160" y="730"/>
                  </a:lnTo>
                  <a:lnTo>
                    <a:pt x="160" y="729"/>
                  </a:lnTo>
                  <a:lnTo>
                    <a:pt x="160" y="727"/>
                  </a:lnTo>
                  <a:lnTo>
                    <a:pt x="160" y="726"/>
                  </a:lnTo>
                  <a:lnTo>
                    <a:pt x="160" y="725"/>
                  </a:lnTo>
                  <a:lnTo>
                    <a:pt x="160" y="724"/>
                  </a:lnTo>
                  <a:lnTo>
                    <a:pt x="160" y="723"/>
                  </a:lnTo>
                  <a:lnTo>
                    <a:pt x="160" y="721"/>
                  </a:lnTo>
                  <a:lnTo>
                    <a:pt x="160" y="720"/>
                  </a:lnTo>
                  <a:lnTo>
                    <a:pt x="160" y="719"/>
                  </a:lnTo>
                  <a:lnTo>
                    <a:pt x="160" y="718"/>
                  </a:lnTo>
                  <a:lnTo>
                    <a:pt x="159" y="716"/>
                  </a:lnTo>
                  <a:lnTo>
                    <a:pt x="159" y="715"/>
                  </a:lnTo>
                  <a:lnTo>
                    <a:pt x="159" y="714"/>
                  </a:lnTo>
                  <a:lnTo>
                    <a:pt x="159" y="713"/>
                  </a:lnTo>
                  <a:lnTo>
                    <a:pt x="159" y="712"/>
                  </a:lnTo>
                  <a:lnTo>
                    <a:pt x="159" y="711"/>
                  </a:lnTo>
                  <a:lnTo>
                    <a:pt x="159" y="710"/>
                  </a:lnTo>
                  <a:lnTo>
                    <a:pt x="159" y="709"/>
                  </a:lnTo>
                  <a:lnTo>
                    <a:pt x="159" y="707"/>
                  </a:lnTo>
                  <a:lnTo>
                    <a:pt x="159" y="706"/>
                  </a:lnTo>
                  <a:lnTo>
                    <a:pt x="159" y="705"/>
                  </a:lnTo>
                  <a:lnTo>
                    <a:pt x="159" y="704"/>
                  </a:lnTo>
                  <a:lnTo>
                    <a:pt x="159" y="703"/>
                  </a:lnTo>
                  <a:lnTo>
                    <a:pt x="159" y="702"/>
                  </a:lnTo>
                  <a:lnTo>
                    <a:pt x="159" y="701"/>
                  </a:lnTo>
                  <a:lnTo>
                    <a:pt x="159" y="700"/>
                  </a:lnTo>
                  <a:lnTo>
                    <a:pt x="158" y="699"/>
                  </a:lnTo>
                  <a:lnTo>
                    <a:pt x="158" y="698"/>
                  </a:lnTo>
                  <a:lnTo>
                    <a:pt x="158" y="697"/>
                  </a:lnTo>
                  <a:lnTo>
                    <a:pt x="157" y="697"/>
                  </a:lnTo>
                  <a:lnTo>
                    <a:pt x="157" y="696"/>
                  </a:lnTo>
                  <a:lnTo>
                    <a:pt x="156" y="696"/>
                  </a:lnTo>
                  <a:lnTo>
                    <a:pt x="154" y="695"/>
                  </a:lnTo>
                  <a:lnTo>
                    <a:pt x="153" y="695"/>
                  </a:lnTo>
                  <a:lnTo>
                    <a:pt x="152" y="695"/>
                  </a:lnTo>
                  <a:lnTo>
                    <a:pt x="151" y="696"/>
                  </a:lnTo>
                  <a:lnTo>
                    <a:pt x="150" y="696"/>
                  </a:lnTo>
                  <a:lnTo>
                    <a:pt x="149" y="696"/>
                  </a:lnTo>
                  <a:lnTo>
                    <a:pt x="148" y="697"/>
                  </a:lnTo>
                  <a:lnTo>
                    <a:pt x="146" y="697"/>
                  </a:lnTo>
                  <a:lnTo>
                    <a:pt x="145" y="697"/>
                  </a:lnTo>
                  <a:lnTo>
                    <a:pt x="145" y="698"/>
                  </a:lnTo>
                  <a:lnTo>
                    <a:pt x="144" y="698"/>
                  </a:lnTo>
                  <a:lnTo>
                    <a:pt x="143" y="699"/>
                  </a:lnTo>
                  <a:lnTo>
                    <a:pt x="142" y="699"/>
                  </a:lnTo>
                  <a:lnTo>
                    <a:pt x="141" y="699"/>
                  </a:lnTo>
                  <a:lnTo>
                    <a:pt x="140" y="700"/>
                  </a:lnTo>
                  <a:lnTo>
                    <a:pt x="139" y="700"/>
                  </a:lnTo>
                  <a:lnTo>
                    <a:pt x="137" y="701"/>
                  </a:lnTo>
                  <a:lnTo>
                    <a:pt x="135" y="701"/>
                  </a:lnTo>
                  <a:lnTo>
                    <a:pt x="134" y="701"/>
                  </a:lnTo>
                  <a:lnTo>
                    <a:pt x="133" y="702"/>
                  </a:lnTo>
                  <a:lnTo>
                    <a:pt x="132" y="702"/>
                  </a:lnTo>
                  <a:lnTo>
                    <a:pt x="131" y="702"/>
                  </a:lnTo>
                  <a:lnTo>
                    <a:pt x="130" y="702"/>
                  </a:lnTo>
                  <a:lnTo>
                    <a:pt x="130" y="703"/>
                  </a:lnTo>
                  <a:lnTo>
                    <a:pt x="128" y="703"/>
                  </a:lnTo>
                  <a:lnTo>
                    <a:pt x="127" y="703"/>
                  </a:lnTo>
                  <a:lnTo>
                    <a:pt x="126" y="703"/>
                  </a:lnTo>
                  <a:lnTo>
                    <a:pt x="125" y="703"/>
                  </a:lnTo>
                  <a:lnTo>
                    <a:pt x="124" y="703"/>
                  </a:lnTo>
                  <a:lnTo>
                    <a:pt x="123" y="703"/>
                  </a:lnTo>
                  <a:lnTo>
                    <a:pt x="122" y="703"/>
                  </a:lnTo>
                  <a:lnTo>
                    <a:pt x="121" y="702"/>
                  </a:lnTo>
                  <a:lnTo>
                    <a:pt x="119" y="702"/>
                  </a:lnTo>
                  <a:lnTo>
                    <a:pt x="118" y="702"/>
                  </a:lnTo>
                  <a:lnTo>
                    <a:pt x="117" y="702"/>
                  </a:lnTo>
                  <a:lnTo>
                    <a:pt x="117" y="701"/>
                  </a:lnTo>
                  <a:lnTo>
                    <a:pt x="116" y="701"/>
                  </a:lnTo>
                  <a:lnTo>
                    <a:pt x="115" y="701"/>
                  </a:lnTo>
                  <a:lnTo>
                    <a:pt x="114" y="701"/>
                  </a:lnTo>
                  <a:lnTo>
                    <a:pt x="113" y="700"/>
                  </a:lnTo>
                  <a:lnTo>
                    <a:pt x="112" y="700"/>
                  </a:lnTo>
                  <a:lnTo>
                    <a:pt x="110" y="699"/>
                  </a:lnTo>
                  <a:lnTo>
                    <a:pt x="109" y="699"/>
                  </a:lnTo>
                  <a:lnTo>
                    <a:pt x="108" y="699"/>
                  </a:lnTo>
                  <a:lnTo>
                    <a:pt x="108" y="698"/>
                  </a:lnTo>
                  <a:lnTo>
                    <a:pt x="107" y="698"/>
                  </a:lnTo>
                  <a:lnTo>
                    <a:pt x="107" y="697"/>
                  </a:lnTo>
                  <a:lnTo>
                    <a:pt x="106" y="697"/>
                  </a:lnTo>
                  <a:lnTo>
                    <a:pt x="105" y="697"/>
                  </a:lnTo>
                  <a:lnTo>
                    <a:pt x="105" y="696"/>
                  </a:lnTo>
                  <a:lnTo>
                    <a:pt x="104" y="696"/>
                  </a:lnTo>
                  <a:lnTo>
                    <a:pt x="104" y="695"/>
                  </a:lnTo>
                  <a:lnTo>
                    <a:pt x="103" y="695"/>
                  </a:lnTo>
                  <a:lnTo>
                    <a:pt x="101" y="694"/>
                  </a:lnTo>
                  <a:lnTo>
                    <a:pt x="100" y="692"/>
                  </a:lnTo>
                  <a:lnTo>
                    <a:pt x="99" y="691"/>
                  </a:lnTo>
                  <a:lnTo>
                    <a:pt x="99" y="690"/>
                  </a:lnTo>
                  <a:lnTo>
                    <a:pt x="98" y="690"/>
                  </a:lnTo>
                  <a:lnTo>
                    <a:pt x="98" y="689"/>
                  </a:lnTo>
                  <a:lnTo>
                    <a:pt x="97" y="688"/>
                  </a:lnTo>
                  <a:lnTo>
                    <a:pt x="96" y="687"/>
                  </a:lnTo>
                  <a:lnTo>
                    <a:pt x="96" y="686"/>
                  </a:lnTo>
                  <a:lnTo>
                    <a:pt x="95" y="684"/>
                  </a:lnTo>
                  <a:lnTo>
                    <a:pt x="94" y="683"/>
                  </a:lnTo>
                  <a:lnTo>
                    <a:pt x="94" y="682"/>
                  </a:lnTo>
                  <a:lnTo>
                    <a:pt x="94" y="681"/>
                  </a:lnTo>
                  <a:lnTo>
                    <a:pt x="94" y="680"/>
                  </a:lnTo>
                  <a:lnTo>
                    <a:pt x="94" y="679"/>
                  </a:lnTo>
                  <a:lnTo>
                    <a:pt x="92" y="677"/>
                  </a:lnTo>
                  <a:lnTo>
                    <a:pt x="92" y="676"/>
                  </a:lnTo>
                  <a:lnTo>
                    <a:pt x="92" y="675"/>
                  </a:lnTo>
                  <a:lnTo>
                    <a:pt x="92" y="674"/>
                  </a:lnTo>
                  <a:lnTo>
                    <a:pt x="92" y="673"/>
                  </a:lnTo>
                  <a:lnTo>
                    <a:pt x="92" y="672"/>
                  </a:lnTo>
                  <a:lnTo>
                    <a:pt x="92" y="671"/>
                  </a:lnTo>
                  <a:lnTo>
                    <a:pt x="94" y="670"/>
                  </a:lnTo>
                  <a:lnTo>
                    <a:pt x="94" y="669"/>
                  </a:lnTo>
                  <a:lnTo>
                    <a:pt x="94" y="668"/>
                  </a:lnTo>
                  <a:lnTo>
                    <a:pt x="94" y="667"/>
                  </a:lnTo>
                  <a:lnTo>
                    <a:pt x="95" y="666"/>
                  </a:lnTo>
                  <a:lnTo>
                    <a:pt x="95" y="665"/>
                  </a:lnTo>
                  <a:lnTo>
                    <a:pt x="96" y="664"/>
                  </a:lnTo>
                  <a:lnTo>
                    <a:pt x="96" y="662"/>
                  </a:lnTo>
                  <a:lnTo>
                    <a:pt x="97" y="662"/>
                  </a:lnTo>
                  <a:lnTo>
                    <a:pt x="97" y="661"/>
                  </a:lnTo>
                  <a:lnTo>
                    <a:pt x="98" y="660"/>
                  </a:lnTo>
                  <a:lnTo>
                    <a:pt x="99" y="659"/>
                  </a:lnTo>
                  <a:lnTo>
                    <a:pt x="100" y="658"/>
                  </a:lnTo>
                  <a:lnTo>
                    <a:pt x="101" y="657"/>
                  </a:lnTo>
                  <a:lnTo>
                    <a:pt x="103" y="656"/>
                  </a:lnTo>
                  <a:lnTo>
                    <a:pt x="105" y="655"/>
                  </a:lnTo>
                  <a:lnTo>
                    <a:pt x="105" y="654"/>
                  </a:lnTo>
                  <a:lnTo>
                    <a:pt x="106" y="654"/>
                  </a:lnTo>
                  <a:lnTo>
                    <a:pt x="107" y="654"/>
                  </a:lnTo>
                  <a:lnTo>
                    <a:pt x="108" y="653"/>
                  </a:lnTo>
                  <a:lnTo>
                    <a:pt x="109" y="652"/>
                  </a:lnTo>
                  <a:lnTo>
                    <a:pt x="110" y="652"/>
                  </a:lnTo>
                  <a:lnTo>
                    <a:pt x="112" y="651"/>
                  </a:lnTo>
                  <a:lnTo>
                    <a:pt x="113" y="651"/>
                  </a:lnTo>
                  <a:lnTo>
                    <a:pt x="114" y="650"/>
                  </a:lnTo>
                  <a:lnTo>
                    <a:pt x="115" y="650"/>
                  </a:lnTo>
                  <a:lnTo>
                    <a:pt x="116" y="649"/>
                  </a:lnTo>
                  <a:lnTo>
                    <a:pt x="118" y="647"/>
                  </a:lnTo>
                  <a:lnTo>
                    <a:pt x="121" y="646"/>
                  </a:lnTo>
                  <a:lnTo>
                    <a:pt x="123" y="645"/>
                  </a:lnTo>
                  <a:lnTo>
                    <a:pt x="124" y="644"/>
                  </a:lnTo>
                  <a:lnTo>
                    <a:pt x="125" y="644"/>
                  </a:lnTo>
                  <a:lnTo>
                    <a:pt x="126" y="643"/>
                  </a:lnTo>
                  <a:lnTo>
                    <a:pt x="127" y="643"/>
                  </a:lnTo>
                  <a:lnTo>
                    <a:pt x="128" y="643"/>
                  </a:lnTo>
                  <a:lnTo>
                    <a:pt x="130" y="642"/>
                  </a:lnTo>
                  <a:lnTo>
                    <a:pt x="132" y="641"/>
                  </a:lnTo>
                  <a:lnTo>
                    <a:pt x="133" y="640"/>
                  </a:lnTo>
                  <a:lnTo>
                    <a:pt x="134" y="640"/>
                  </a:lnTo>
                  <a:lnTo>
                    <a:pt x="134" y="639"/>
                  </a:lnTo>
                  <a:lnTo>
                    <a:pt x="135" y="639"/>
                  </a:lnTo>
                  <a:lnTo>
                    <a:pt x="136" y="639"/>
                  </a:lnTo>
                  <a:lnTo>
                    <a:pt x="136" y="638"/>
                  </a:lnTo>
                  <a:lnTo>
                    <a:pt x="137" y="637"/>
                  </a:lnTo>
                  <a:lnTo>
                    <a:pt x="139" y="637"/>
                  </a:lnTo>
                  <a:lnTo>
                    <a:pt x="139" y="636"/>
                  </a:lnTo>
                  <a:lnTo>
                    <a:pt x="140" y="636"/>
                  </a:lnTo>
                  <a:lnTo>
                    <a:pt x="141" y="635"/>
                  </a:lnTo>
                  <a:lnTo>
                    <a:pt x="142" y="635"/>
                  </a:lnTo>
                  <a:lnTo>
                    <a:pt x="142" y="634"/>
                  </a:lnTo>
                  <a:lnTo>
                    <a:pt x="143" y="634"/>
                  </a:lnTo>
                  <a:lnTo>
                    <a:pt x="143" y="632"/>
                  </a:lnTo>
                  <a:lnTo>
                    <a:pt x="144" y="632"/>
                  </a:lnTo>
                  <a:lnTo>
                    <a:pt x="144" y="631"/>
                  </a:lnTo>
                  <a:lnTo>
                    <a:pt x="145" y="631"/>
                  </a:lnTo>
                  <a:lnTo>
                    <a:pt x="145" y="630"/>
                  </a:lnTo>
                  <a:lnTo>
                    <a:pt x="146" y="630"/>
                  </a:lnTo>
                  <a:lnTo>
                    <a:pt x="148" y="630"/>
                  </a:lnTo>
                  <a:lnTo>
                    <a:pt x="148" y="629"/>
                  </a:lnTo>
                  <a:lnTo>
                    <a:pt x="149" y="628"/>
                  </a:lnTo>
                  <a:lnTo>
                    <a:pt x="150" y="628"/>
                  </a:lnTo>
                  <a:lnTo>
                    <a:pt x="151" y="628"/>
                  </a:lnTo>
                  <a:lnTo>
                    <a:pt x="152" y="627"/>
                  </a:lnTo>
                  <a:lnTo>
                    <a:pt x="153" y="627"/>
                  </a:lnTo>
                  <a:lnTo>
                    <a:pt x="154" y="627"/>
                  </a:lnTo>
                  <a:lnTo>
                    <a:pt x="156" y="626"/>
                  </a:lnTo>
                  <a:lnTo>
                    <a:pt x="157" y="626"/>
                  </a:lnTo>
                  <a:lnTo>
                    <a:pt x="158" y="626"/>
                  </a:lnTo>
                  <a:lnTo>
                    <a:pt x="159" y="626"/>
                  </a:lnTo>
                  <a:lnTo>
                    <a:pt x="160" y="626"/>
                  </a:lnTo>
                  <a:lnTo>
                    <a:pt x="161" y="626"/>
                  </a:lnTo>
                  <a:lnTo>
                    <a:pt x="162" y="626"/>
                  </a:lnTo>
                  <a:lnTo>
                    <a:pt x="163" y="626"/>
                  </a:lnTo>
                  <a:lnTo>
                    <a:pt x="165" y="626"/>
                  </a:lnTo>
                  <a:lnTo>
                    <a:pt x="166" y="626"/>
                  </a:lnTo>
                  <a:lnTo>
                    <a:pt x="167" y="626"/>
                  </a:lnTo>
                  <a:lnTo>
                    <a:pt x="168" y="626"/>
                  </a:lnTo>
                  <a:lnTo>
                    <a:pt x="169" y="626"/>
                  </a:lnTo>
                  <a:lnTo>
                    <a:pt x="170" y="626"/>
                  </a:lnTo>
                  <a:lnTo>
                    <a:pt x="171" y="626"/>
                  </a:lnTo>
                  <a:lnTo>
                    <a:pt x="172" y="626"/>
                  </a:lnTo>
                  <a:lnTo>
                    <a:pt x="174" y="626"/>
                  </a:lnTo>
                  <a:lnTo>
                    <a:pt x="175" y="626"/>
                  </a:lnTo>
                  <a:lnTo>
                    <a:pt x="176" y="626"/>
                  </a:lnTo>
                  <a:lnTo>
                    <a:pt x="177" y="626"/>
                  </a:lnTo>
                  <a:lnTo>
                    <a:pt x="178" y="626"/>
                  </a:lnTo>
                  <a:lnTo>
                    <a:pt x="179" y="626"/>
                  </a:lnTo>
                  <a:lnTo>
                    <a:pt x="181" y="626"/>
                  </a:lnTo>
                  <a:lnTo>
                    <a:pt x="183" y="626"/>
                  </a:lnTo>
                  <a:lnTo>
                    <a:pt x="184" y="626"/>
                  </a:lnTo>
                  <a:lnTo>
                    <a:pt x="185" y="626"/>
                  </a:lnTo>
                  <a:lnTo>
                    <a:pt x="186" y="626"/>
                  </a:lnTo>
                  <a:lnTo>
                    <a:pt x="187" y="626"/>
                  </a:lnTo>
                  <a:lnTo>
                    <a:pt x="188" y="626"/>
                  </a:lnTo>
                  <a:lnTo>
                    <a:pt x="190" y="626"/>
                  </a:lnTo>
                  <a:lnTo>
                    <a:pt x="192" y="626"/>
                  </a:lnTo>
                  <a:lnTo>
                    <a:pt x="193" y="626"/>
                  </a:lnTo>
                  <a:lnTo>
                    <a:pt x="194" y="626"/>
                  </a:lnTo>
                  <a:lnTo>
                    <a:pt x="195" y="626"/>
                  </a:lnTo>
                  <a:lnTo>
                    <a:pt x="196" y="626"/>
                  </a:lnTo>
                  <a:lnTo>
                    <a:pt x="197" y="626"/>
                  </a:lnTo>
                  <a:lnTo>
                    <a:pt x="198" y="626"/>
                  </a:lnTo>
                  <a:lnTo>
                    <a:pt x="199" y="626"/>
                  </a:lnTo>
                  <a:lnTo>
                    <a:pt x="201" y="626"/>
                  </a:lnTo>
                  <a:lnTo>
                    <a:pt x="202" y="626"/>
                  </a:lnTo>
                  <a:lnTo>
                    <a:pt x="204" y="626"/>
                  </a:lnTo>
                  <a:lnTo>
                    <a:pt x="206" y="626"/>
                  </a:lnTo>
                  <a:lnTo>
                    <a:pt x="207" y="626"/>
                  </a:lnTo>
                  <a:lnTo>
                    <a:pt x="208" y="626"/>
                  </a:lnTo>
                  <a:lnTo>
                    <a:pt x="210" y="626"/>
                  </a:lnTo>
                  <a:lnTo>
                    <a:pt x="211" y="626"/>
                  </a:lnTo>
                  <a:lnTo>
                    <a:pt x="212" y="626"/>
                  </a:lnTo>
                  <a:lnTo>
                    <a:pt x="213" y="626"/>
                  </a:lnTo>
                  <a:lnTo>
                    <a:pt x="214" y="626"/>
                  </a:lnTo>
                  <a:lnTo>
                    <a:pt x="215" y="626"/>
                  </a:lnTo>
                  <a:lnTo>
                    <a:pt x="216" y="626"/>
                  </a:lnTo>
                  <a:lnTo>
                    <a:pt x="217" y="626"/>
                  </a:lnTo>
                  <a:lnTo>
                    <a:pt x="219" y="626"/>
                  </a:lnTo>
                  <a:lnTo>
                    <a:pt x="220" y="626"/>
                  </a:lnTo>
                  <a:lnTo>
                    <a:pt x="221" y="626"/>
                  </a:lnTo>
                  <a:lnTo>
                    <a:pt x="222" y="626"/>
                  </a:lnTo>
                  <a:lnTo>
                    <a:pt x="223" y="626"/>
                  </a:lnTo>
                  <a:lnTo>
                    <a:pt x="224" y="626"/>
                  </a:lnTo>
                  <a:lnTo>
                    <a:pt x="225" y="626"/>
                  </a:lnTo>
                  <a:lnTo>
                    <a:pt x="227" y="626"/>
                  </a:lnTo>
                  <a:lnTo>
                    <a:pt x="228" y="626"/>
                  </a:lnTo>
                  <a:lnTo>
                    <a:pt x="229" y="626"/>
                  </a:lnTo>
                  <a:lnTo>
                    <a:pt x="230" y="626"/>
                  </a:lnTo>
                  <a:lnTo>
                    <a:pt x="231" y="626"/>
                  </a:lnTo>
                  <a:lnTo>
                    <a:pt x="232" y="627"/>
                  </a:lnTo>
                  <a:lnTo>
                    <a:pt x="233" y="627"/>
                  </a:lnTo>
                  <a:lnTo>
                    <a:pt x="234" y="627"/>
                  </a:lnTo>
                  <a:lnTo>
                    <a:pt x="236" y="627"/>
                  </a:lnTo>
                  <a:lnTo>
                    <a:pt x="237" y="627"/>
                  </a:lnTo>
                  <a:lnTo>
                    <a:pt x="238" y="627"/>
                  </a:lnTo>
                  <a:lnTo>
                    <a:pt x="239" y="628"/>
                  </a:lnTo>
                  <a:lnTo>
                    <a:pt x="240" y="628"/>
                  </a:lnTo>
                  <a:lnTo>
                    <a:pt x="242" y="628"/>
                  </a:lnTo>
                  <a:lnTo>
                    <a:pt x="245" y="628"/>
                  </a:lnTo>
                  <a:lnTo>
                    <a:pt x="246" y="628"/>
                  </a:lnTo>
                  <a:lnTo>
                    <a:pt x="247" y="629"/>
                  </a:lnTo>
                  <a:lnTo>
                    <a:pt x="248" y="629"/>
                  </a:lnTo>
                  <a:lnTo>
                    <a:pt x="249" y="629"/>
                  </a:lnTo>
                  <a:lnTo>
                    <a:pt x="251" y="630"/>
                  </a:lnTo>
                  <a:lnTo>
                    <a:pt x="252" y="630"/>
                  </a:lnTo>
                  <a:lnTo>
                    <a:pt x="254" y="630"/>
                  </a:lnTo>
                  <a:lnTo>
                    <a:pt x="255" y="631"/>
                  </a:lnTo>
                  <a:lnTo>
                    <a:pt x="256" y="631"/>
                  </a:lnTo>
                  <a:lnTo>
                    <a:pt x="258" y="631"/>
                  </a:lnTo>
                  <a:lnTo>
                    <a:pt x="259" y="632"/>
                  </a:lnTo>
                  <a:lnTo>
                    <a:pt x="260" y="632"/>
                  </a:lnTo>
                  <a:lnTo>
                    <a:pt x="261" y="632"/>
                  </a:lnTo>
                  <a:lnTo>
                    <a:pt x="263" y="634"/>
                  </a:lnTo>
                  <a:lnTo>
                    <a:pt x="264" y="634"/>
                  </a:lnTo>
                  <a:lnTo>
                    <a:pt x="265" y="635"/>
                  </a:lnTo>
                  <a:lnTo>
                    <a:pt x="267" y="635"/>
                  </a:lnTo>
                  <a:lnTo>
                    <a:pt x="268" y="635"/>
                  </a:lnTo>
                  <a:lnTo>
                    <a:pt x="269" y="635"/>
                  </a:lnTo>
                  <a:lnTo>
                    <a:pt x="270" y="636"/>
                  </a:lnTo>
                  <a:lnTo>
                    <a:pt x="272" y="636"/>
                  </a:lnTo>
                  <a:lnTo>
                    <a:pt x="274" y="637"/>
                  </a:lnTo>
                  <a:lnTo>
                    <a:pt x="275" y="637"/>
                  </a:lnTo>
                  <a:lnTo>
                    <a:pt x="276" y="637"/>
                  </a:lnTo>
                  <a:lnTo>
                    <a:pt x="277" y="637"/>
                  </a:lnTo>
                  <a:lnTo>
                    <a:pt x="278" y="638"/>
                  </a:lnTo>
                  <a:lnTo>
                    <a:pt x="281" y="638"/>
                  </a:lnTo>
                  <a:lnTo>
                    <a:pt x="282" y="638"/>
                  </a:lnTo>
                  <a:lnTo>
                    <a:pt x="283" y="639"/>
                  </a:lnTo>
                  <a:lnTo>
                    <a:pt x="284" y="639"/>
                  </a:lnTo>
                  <a:lnTo>
                    <a:pt x="286" y="639"/>
                  </a:lnTo>
                  <a:lnTo>
                    <a:pt x="287" y="639"/>
                  </a:lnTo>
                  <a:lnTo>
                    <a:pt x="288" y="639"/>
                  </a:lnTo>
                  <a:lnTo>
                    <a:pt x="290" y="640"/>
                  </a:lnTo>
                  <a:lnTo>
                    <a:pt x="292" y="640"/>
                  </a:lnTo>
                  <a:lnTo>
                    <a:pt x="294" y="640"/>
                  </a:lnTo>
                  <a:lnTo>
                    <a:pt x="295" y="640"/>
                  </a:lnTo>
                  <a:lnTo>
                    <a:pt x="296" y="640"/>
                  </a:lnTo>
                  <a:lnTo>
                    <a:pt x="298" y="641"/>
                  </a:lnTo>
                  <a:lnTo>
                    <a:pt x="299" y="641"/>
                  </a:lnTo>
                  <a:lnTo>
                    <a:pt x="300" y="641"/>
                  </a:lnTo>
                  <a:lnTo>
                    <a:pt x="301" y="641"/>
                  </a:lnTo>
                  <a:lnTo>
                    <a:pt x="303" y="641"/>
                  </a:lnTo>
                  <a:lnTo>
                    <a:pt x="304" y="641"/>
                  </a:lnTo>
                  <a:lnTo>
                    <a:pt x="305" y="641"/>
                  </a:lnTo>
                  <a:lnTo>
                    <a:pt x="307" y="641"/>
                  </a:lnTo>
                  <a:lnTo>
                    <a:pt x="308" y="641"/>
                  </a:lnTo>
                  <a:lnTo>
                    <a:pt x="309" y="640"/>
                  </a:lnTo>
                  <a:lnTo>
                    <a:pt x="310" y="640"/>
                  </a:lnTo>
                  <a:lnTo>
                    <a:pt x="311" y="640"/>
                  </a:lnTo>
                  <a:lnTo>
                    <a:pt x="312" y="640"/>
                  </a:lnTo>
                  <a:lnTo>
                    <a:pt x="313" y="640"/>
                  </a:lnTo>
                  <a:lnTo>
                    <a:pt x="314" y="639"/>
                  </a:lnTo>
                  <a:lnTo>
                    <a:pt x="316" y="639"/>
                  </a:lnTo>
                  <a:lnTo>
                    <a:pt x="317" y="639"/>
                  </a:lnTo>
                  <a:lnTo>
                    <a:pt x="319" y="639"/>
                  </a:lnTo>
                  <a:lnTo>
                    <a:pt x="320" y="638"/>
                  </a:lnTo>
                  <a:lnTo>
                    <a:pt x="321" y="638"/>
                  </a:lnTo>
                  <a:lnTo>
                    <a:pt x="322" y="637"/>
                  </a:lnTo>
                  <a:lnTo>
                    <a:pt x="323" y="637"/>
                  </a:lnTo>
                  <a:lnTo>
                    <a:pt x="325" y="637"/>
                  </a:lnTo>
                  <a:lnTo>
                    <a:pt x="326" y="637"/>
                  </a:lnTo>
                  <a:lnTo>
                    <a:pt x="326" y="636"/>
                  </a:lnTo>
                  <a:lnTo>
                    <a:pt x="327" y="636"/>
                  </a:lnTo>
                  <a:lnTo>
                    <a:pt x="328" y="635"/>
                  </a:lnTo>
                  <a:lnTo>
                    <a:pt x="329" y="635"/>
                  </a:lnTo>
                  <a:lnTo>
                    <a:pt x="330" y="634"/>
                  </a:lnTo>
                  <a:lnTo>
                    <a:pt x="331" y="632"/>
                  </a:lnTo>
                  <a:lnTo>
                    <a:pt x="332" y="632"/>
                  </a:lnTo>
                  <a:lnTo>
                    <a:pt x="334" y="631"/>
                  </a:lnTo>
                  <a:lnTo>
                    <a:pt x="335" y="631"/>
                  </a:lnTo>
                  <a:lnTo>
                    <a:pt x="335" y="630"/>
                  </a:lnTo>
                  <a:lnTo>
                    <a:pt x="336" y="630"/>
                  </a:lnTo>
                  <a:lnTo>
                    <a:pt x="337" y="629"/>
                  </a:lnTo>
                  <a:lnTo>
                    <a:pt x="338" y="628"/>
                  </a:lnTo>
                  <a:lnTo>
                    <a:pt x="339" y="628"/>
                  </a:lnTo>
                  <a:lnTo>
                    <a:pt x="339" y="627"/>
                  </a:lnTo>
                  <a:lnTo>
                    <a:pt x="340" y="627"/>
                  </a:lnTo>
                  <a:lnTo>
                    <a:pt x="340" y="626"/>
                  </a:lnTo>
                  <a:lnTo>
                    <a:pt x="341" y="626"/>
                  </a:lnTo>
                  <a:lnTo>
                    <a:pt x="343" y="625"/>
                  </a:lnTo>
                  <a:lnTo>
                    <a:pt x="343" y="624"/>
                  </a:lnTo>
                  <a:lnTo>
                    <a:pt x="344" y="624"/>
                  </a:lnTo>
                  <a:lnTo>
                    <a:pt x="344" y="623"/>
                  </a:lnTo>
                  <a:lnTo>
                    <a:pt x="345" y="622"/>
                  </a:lnTo>
                  <a:lnTo>
                    <a:pt x="346" y="621"/>
                  </a:lnTo>
                  <a:lnTo>
                    <a:pt x="346" y="620"/>
                  </a:lnTo>
                  <a:lnTo>
                    <a:pt x="347" y="620"/>
                  </a:lnTo>
                  <a:lnTo>
                    <a:pt x="347" y="619"/>
                  </a:lnTo>
                  <a:lnTo>
                    <a:pt x="348" y="619"/>
                  </a:lnTo>
                  <a:lnTo>
                    <a:pt x="348" y="617"/>
                  </a:lnTo>
                  <a:lnTo>
                    <a:pt x="349" y="617"/>
                  </a:lnTo>
                  <a:lnTo>
                    <a:pt x="349" y="616"/>
                  </a:lnTo>
                  <a:lnTo>
                    <a:pt x="349" y="615"/>
                  </a:lnTo>
                  <a:lnTo>
                    <a:pt x="350" y="615"/>
                  </a:lnTo>
                  <a:lnTo>
                    <a:pt x="350" y="614"/>
                  </a:lnTo>
                  <a:lnTo>
                    <a:pt x="350" y="613"/>
                  </a:lnTo>
                  <a:lnTo>
                    <a:pt x="352" y="613"/>
                  </a:lnTo>
                  <a:lnTo>
                    <a:pt x="352" y="612"/>
                  </a:lnTo>
                  <a:lnTo>
                    <a:pt x="353" y="611"/>
                  </a:lnTo>
                  <a:lnTo>
                    <a:pt x="354" y="610"/>
                  </a:lnTo>
                  <a:lnTo>
                    <a:pt x="354" y="609"/>
                  </a:lnTo>
                  <a:lnTo>
                    <a:pt x="355" y="609"/>
                  </a:lnTo>
                  <a:lnTo>
                    <a:pt x="355" y="608"/>
                  </a:lnTo>
                  <a:lnTo>
                    <a:pt x="355" y="607"/>
                  </a:lnTo>
                  <a:lnTo>
                    <a:pt x="356" y="606"/>
                  </a:lnTo>
                  <a:lnTo>
                    <a:pt x="357" y="605"/>
                  </a:lnTo>
                  <a:lnTo>
                    <a:pt x="357" y="602"/>
                  </a:lnTo>
                  <a:lnTo>
                    <a:pt x="358" y="601"/>
                  </a:lnTo>
                  <a:lnTo>
                    <a:pt x="359" y="600"/>
                  </a:lnTo>
                  <a:lnTo>
                    <a:pt x="359" y="599"/>
                  </a:lnTo>
                  <a:lnTo>
                    <a:pt x="359" y="598"/>
                  </a:lnTo>
                  <a:lnTo>
                    <a:pt x="361" y="597"/>
                  </a:lnTo>
                  <a:lnTo>
                    <a:pt x="362" y="596"/>
                  </a:lnTo>
                  <a:lnTo>
                    <a:pt x="362" y="595"/>
                  </a:lnTo>
                  <a:lnTo>
                    <a:pt x="363" y="594"/>
                  </a:lnTo>
                  <a:lnTo>
                    <a:pt x="363" y="592"/>
                  </a:lnTo>
                  <a:lnTo>
                    <a:pt x="364" y="591"/>
                  </a:lnTo>
                  <a:lnTo>
                    <a:pt x="364" y="590"/>
                  </a:lnTo>
                  <a:lnTo>
                    <a:pt x="365" y="589"/>
                  </a:lnTo>
                  <a:lnTo>
                    <a:pt x="366" y="587"/>
                  </a:lnTo>
                  <a:lnTo>
                    <a:pt x="366" y="585"/>
                  </a:lnTo>
                  <a:lnTo>
                    <a:pt x="367" y="584"/>
                  </a:lnTo>
                  <a:lnTo>
                    <a:pt x="369" y="583"/>
                  </a:lnTo>
                  <a:lnTo>
                    <a:pt x="369" y="581"/>
                  </a:lnTo>
                  <a:lnTo>
                    <a:pt x="370" y="580"/>
                  </a:lnTo>
                  <a:lnTo>
                    <a:pt x="371" y="579"/>
                  </a:lnTo>
                  <a:lnTo>
                    <a:pt x="371" y="578"/>
                  </a:lnTo>
                  <a:lnTo>
                    <a:pt x="372" y="576"/>
                  </a:lnTo>
                  <a:lnTo>
                    <a:pt x="373" y="575"/>
                  </a:lnTo>
                  <a:lnTo>
                    <a:pt x="373" y="572"/>
                  </a:lnTo>
                  <a:lnTo>
                    <a:pt x="374" y="571"/>
                  </a:lnTo>
                  <a:lnTo>
                    <a:pt x="375" y="570"/>
                  </a:lnTo>
                  <a:lnTo>
                    <a:pt x="376" y="568"/>
                  </a:lnTo>
                  <a:lnTo>
                    <a:pt x="378" y="567"/>
                  </a:lnTo>
                  <a:lnTo>
                    <a:pt x="378" y="566"/>
                  </a:lnTo>
                  <a:lnTo>
                    <a:pt x="379" y="564"/>
                  </a:lnTo>
                  <a:lnTo>
                    <a:pt x="380" y="563"/>
                  </a:lnTo>
                  <a:lnTo>
                    <a:pt x="381" y="560"/>
                  </a:lnTo>
                  <a:lnTo>
                    <a:pt x="382" y="558"/>
                  </a:lnTo>
                  <a:lnTo>
                    <a:pt x="383" y="557"/>
                  </a:lnTo>
                  <a:lnTo>
                    <a:pt x="384" y="555"/>
                  </a:lnTo>
                  <a:lnTo>
                    <a:pt x="385" y="554"/>
                  </a:lnTo>
                  <a:lnTo>
                    <a:pt x="387" y="553"/>
                  </a:lnTo>
                  <a:lnTo>
                    <a:pt x="387" y="551"/>
                  </a:lnTo>
                  <a:lnTo>
                    <a:pt x="388" y="550"/>
                  </a:lnTo>
                  <a:lnTo>
                    <a:pt x="389" y="549"/>
                  </a:lnTo>
                  <a:lnTo>
                    <a:pt x="390" y="547"/>
                  </a:lnTo>
                  <a:lnTo>
                    <a:pt x="391" y="546"/>
                  </a:lnTo>
                  <a:lnTo>
                    <a:pt x="391" y="545"/>
                  </a:lnTo>
                  <a:lnTo>
                    <a:pt x="393" y="542"/>
                  </a:lnTo>
                  <a:lnTo>
                    <a:pt x="393" y="541"/>
                  </a:lnTo>
                  <a:lnTo>
                    <a:pt x="394" y="540"/>
                  </a:lnTo>
                  <a:lnTo>
                    <a:pt x="396" y="538"/>
                  </a:lnTo>
                  <a:lnTo>
                    <a:pt x="397" y="537"/>
                  </a:lnTo>
                  <a:lnTo>
                    <a:pt x="398" y="536"/>
                  </a:lnTo>
                  <a:lnTo>
                    <a:pt x="399" y="535"/>
                  </a:lnTo>
                  <a:lnTo>
                    <a:pt x="400" y="534"/>
                  </a:lnTo>
                  <a:lnTo>
                    <a:pt x="400" y="532"/>
                  </a:lnTo>
                  <a:lnTo>
                    <a:pt x="401" y="531"/>
                  </a:lnTo>
                  <a:lnTo>
                    <a:pt x="402" y="530"/>
                  </a:lnTo>
                  <a:lnTo>
                    <a:pt x="403" y="528"/>
                  </a:lnTo>
                  <a:lnTo>
                    <a:pt x="405" y="527"/>
                  </a:lnTo>
                  <a:lnTo>
                    <a:pt x="406" y="526"/>
                  </a:lnTo>
                  <a:lnTo>
                    <a:pt x="407" y="525"/>
                  </a:lnTo>
                  <a:lnTo>
                    <a:pt x="407" y="524"/>
                  </a:lnTo>
                  <a:lnTo>
                    <a:pt x="408" y="523"/>
                  </a:lnTo>
                  <a:lnTo>
                    <a:pt x="409" y="522"/>
                  </a:lnTo>
                  <a:lnTo>
                    <a:pt x="410" y="521"/>
                  </a:lnTo>
                  <a:lnTo>
                    <a:pt x="411" y="519"/>
                  </a:lnTo>
                  <a:lnTo>
                    <a:pt x="412" y="519"/>
                  </a:lnTo>
                  <a:lnTo>
                    <a:pt x="414" y="518"/>
                  </a:lnTo>
                  <a:lnTo>
                    <a:pt x="415" y="517"/>
                  </a:lnTo>
                  <a:lnTo>
                    <a:pt x="416" y="516"/>
                  </a:lnTo>
                  <a:lnTo>
                    <a:pt x="416" y="515"/>
                  </a:lnTo>
                  <a:lnTo>
                    <a:pt x="417" y="515"/>
                  </a:lnTo>
                  <a:lnTo>
                    <a:pt x="418" y="513"/>
                  </a:lnTo>
                  <a:lnTo>
                    <a:pt x="418" y="512"/>
                  </a:lnTo>
                  <a:lnTo>
                    <a:pt x="419" y="512"/>
                  </a:lnTo>
                  <a:lnTo>
                    <a:pt x="420" y="511"/>
                  </a:lnTo>
                  <a:lnTo>
                    <a:pt x="420" y="510"/>
                  </a:lnTo>
                  <a:lnTo>
                    <a:pt x="421" y="510"/>
                  </a:lnTo>
                  <a:lnTo>
                    <a:pt x="423" y="509"/>
                  </a:lnTo>
                  <a:lnTo>
                    <a:pt x="423" y="508"/>
                  </a:lnTo>
                  <a:lnTo>
                    <a:pt x="424" y="508"/>
                  </a:lnTo>
                  <a:lnTo>
                    <a:pt x="425" y="507"/>
                  </a:lnTo>
                  <a:lnTo>
                    <a:pt x="426" y="506"/>
                  </a:lnTo>
                  <a:lnTo>
                    <a:pt x="427" y="506"/>
                  </a:lnTo>
                  <a:lnTo>
                    <a:pt x="427" y="505"/>
                  </a:lnTo>
                  <a:lnTo>
                    <a:pt x="428" y="504"/>
                  </a:lnTo>
                  <a:lnTo>
                    <a:pt x="429" y="504"/>
                  </a:lnTo>
                  <a:lnTo>
                    <a:pt x="429" y="503"/>
                  </a:lnTo>
                  <a:lnTo>
                    <a:pt x="430" y="502"/>
                  </a:lnTo>
                  <a:lnTo>
                    <a:pt x="432" y="502"/>
                  </a:lnTo>
                  <a:lnTo>
                    <a:pt x="432" y="501"/>
                  </a:lnTo>
                  <a:lnTo>
                    <a:pt x="433" y="500"/>
                  </a:lnTo>
                  <a:lnTo>
                    <a:pt x="434" y="498"/>
                  </a:lnTo>
                  <a:lnTo>
                    <a:pt x="435" y="498"/>
                  </a:lnTo>
                  <a:lnTo>
                    <a:pt x="436" y="496"/>
                  </a:lnTo>
                  <a:lnTo>
                    <a:pt x="436" y="495"/>
                  </a:lnTo>
                  <a:lnTo>
                    <a:pt x="437" y="495"/>
                  </a:lnTo>
                  <a:lnTo>
                    <a:pt x="438" y="494"/>
                  </a:lnTo>
                  <a:lnTo>
                    <a:pt x="438" y="493"/>
                  </a:lnTo>
                  <a:lnTo>
                    <a:pt x="439" y="492"/>
                  </a:lnTo>
                  <a:lnTo>
                    <a:pt x="441" y="491"/>
                  </a:lnTo>
                  <a:lnTo>
                    <a:pt x="442" y="490"/>
                  </a:lnTo>
                  <a:lnTo>
                    <a:pt x="443" y="489"/>
                  </a:lnTo>
                  <a:lnTo>
                    <a:pt x="443" y="488"/>
                  </a:lnTo>
                  <a:lnTo>
                    <a:pt x="444" y="487"/>
                  </a:lnTo>
                  <a:lnTo>
                    <a:pt x="445" y="486"/>
                  </a:lnTo>
                  <a:lnTo>
                    <a:pt x="445" y="485"/>
                  </a:lnTo>
                  <a:lnTo>
                    <a:pt x="446" y="483"/>
                  </a:lnTo>
                  <a:lnTo>
                    <a:pt x="447" y="482"/>
                  </a:lnTo>
                  <a:lnTo>
                    <a:pt x="449" y="481"/>
                  </a:lnTo>
                  <a:lnTo>
                    <a:pt x="450" y="480"/>
                  </a:lnTo>
                  <a:lnTo>
                    <a:pt x="450" y="479"/>
                  </a:lnTo>
                  <a:lnTo>
                    <a:pt x="451" y="478"/>
                  </a:lnTo>
                  <a:lnTo>
                    <a:pt x="452" y="477"/>
                  </a:lnTo>
                  <a:lnTo>
                    <a:pt x="452" y="476"/>
                  </a:lnTo>
                  <a:lnTo>
                    <a:pt x="454" y="475"/>
                  </a:lnTo>
                  <a:lnTo>
                    <a:pt x="454" y="474"/>
                  </a:lnTo>
                  <a:lnTo>
                    <a:pt x="455" y="472"/>
                  </a:lnTo>
                  <a:lnTo>
                    <a:pt x="456" y="471"/>
                  </a:lnTo>
                  <a:lnTo>
                    <a:pt x="458" y="470"/>
                  </a:lnTo>
                  <a:lnTo>
                    <a:pt x="459" y="467"/>
                  </a:lnTo>
                  <a:lnTo>
                    <a:pt x="460" y="466"/>
                  </a:lnTo>
                  <a:lnTo>
                    <a:pt x="461" y="465"/>
                  </a:lnTo>
                  <a:lnTo>
                    <a:pt x="462" y="464"/>
                  </a:lnTo>
                  <a:lnTo>
                    <a:pt x="463" y="461"/>
                  </a:lnTo>
                  <a:lnTo>
                    <a:pt x="465" y="459"/>
                  </a:lnTo>
                  <a:lnTo>
                    <a:pt x="465" y="458"/>
                  </a:lnTo>
                  <a:lnTo>
                    <a:pt x="468" y="457"/>
                  </a:lnTo>
                  <a:lnTo>
                    <a:pt x="468" y="455"/>
                  </a:lnTo>
                  <a:lnTo>
                    <a:pt x="470" y="452"/>
                  </a:lnTo>
                  <a:lnTo>
                    <a:pt x="471" y="451"/>
                  </a:lnTo>
                  <a:lnTo>
                    <a:pt x="472" y="450"/>
                  </a:lnTo>
                  <a:lnTo>
                    <a:pt x="473" y="448"/>
                  </a:lnTo>
                  <a:lnTo>
                    <a:pt x="474" y="446"/>
                  </a:lnTo>
                  <a:lnTo>
                    <a:pt x="476" y="445"/>
                  </a:lnTo>
                  <a:lnTo>
                    <a:pt x="477" y="443"/>
                  </a:lnTo>
                  <a:lnTo>
                    <a:pt x="478" y="442"/>
                  </a:lnTo>
                  <a:lnTo>
                    <a:pt x="479" y="440"/>
                  </a:lnTo>
                  <a:lnTo>
                    <a:pt x="480" y="437"/>
                  </a:lnTo>
                  <a:lnTo>
                    <a:pt x="481" y="436"/>
                  </a:lnTo>
                  <a:lnTo>
                    <a:pt x="482" y="434"/>
                  </a:lnTo>
                  <a:lnTo>
                    <a:pt x="483" y="433"/>
                  </a:lnTo>
                  <a:lnTo>
                    <a:pt x="486" y="431"/>
                  </a:lnTo>
                  <a:lnTo>
                    <a:pt x="486" y="430"/>
                  </a:lnTo>
                  <a:lnTo>
                    <a:pt x="488" y="428"/>
                  </a:lnTo>
                  <a:lnTo>
                    <a:pt x="488" y="427"/>
                  </a:lnTo>
                  <a:lnTo>
                    <a:pt x="490" y="424"/>
                  </a:lnTo>
                  <a:lnTo>
                    <a:pt x="490" y="422"/>
                  </a:lnTo>
                  <a:lnTo>
                    <a:pt x="491" y="421"/>
                  </a:lnTo>
                  <a:lnTo>
                    <a:pt x="492" y="420"/>
                  </a:lnTo>
                  <a:lnTo>
                    <a:pt x="494" y="418"/>
                  </a:lnTo>
                  <a:lnTo>
                    <a:pt x="495" y="416"/>
                  </a:lnTo>
                  <a:lnTo>
                    <a:pt x="496" y="415"/>
                  </a:lnTo>
                  <a:lnTo>
                    <a:pt x="497" y="414"/>
                  </a:lnTo>
                  <a:lnTo>
                    <a:pt x="498" y="412"/>
                  </a:lnTo>
                  <a:lnTo>
                    <a:pt x="499" y="409"/>
                  </a:lnTo>
                  <a:lnTo>
                    <a:pt x="500" y="407"/>
                  </a:lnTo>
                  <a:lnTo>
                    <a:pt x="501" y="406"/>
                  </a:lnTo>
                  <a:lnTo>
                    <a:pt x="501" y="405"/>
                  </a:lnTo>
                  <a:lnTo>
                    <a:pt x="503" y="403"/>
                  </a:lnTo>
                  <a:lnTo>
                    <a:pt x="504" y="402"/>
                  </a:lnTo>
                  <a:lnTo>
                    <a:pt x="504" y="401"/>
                  </a:lnTo>
                  <a:lnTo>
                    <a:pt x="504" y="400"/>
                  </a:lnTo>
                  <a:lnTo>
                    <a:pt x="505" y="399"/>
                  </a:lnTo>
                  <a:lnTo>
                    <a:pt x="506" y="398"/>
                  </a:lnTo>
                  <a:lnTo>
                    <a:pt x="506" y="397"/>
                  </a:lnTo>
                  <a:lnTo>
                    <a:pt x="507" y="396"/>
                  </a:lnTo>
                  <a:lnTo>
                    <a:pt x="507" y="394"/>
                  </a:lnTo>
                  <a:lnTo>
                    <a:pt x="508" y="393"/>
                  </a:lnTo>
                  <a:lnTo>
                    <a:pt x="508" y="392"/>
                  </a:lnTo>
                  <a:lnTo>
                    <a:pt x="508" y="391"/>
                  </a:lnTo>
                  <a:lnTo>
                    <a:pt x="509" y="390"/>
                  </a:lnTo>
                  <a:lnTo>
                    <a:pt x="509" y="389"/>
                  </a:lnTo>
                  <a:lnTo>
                    <a:pt x="509" y="388"/>
                  </a:lnTo>
                  <a:lnTo>
                    <a:pt x="510" y="387"/>
                  </a:lnTo>
                  <a:lnTo>
                    <a:pt x="510" y="386"/>
                  </a:lnTo>
                  <a:lnTo>
                    <a:pt x="510" y="385"/>
                  </a:lnTo>
                  <a:lnTo>
                    <a:pt x="512" y="384"/>
                  </a:lnTo>
                  <a:lnTo>
                    <a:pt x="512" y="383"/>
                  </a:lnTo>
                  <a:lnTo>
                    <a:pt x="512" y="382"/>
                  </a:lnTo>
                  <a:lnTo>
                    <a:pt x="513" y="382"/>
                  </a:lnTo>
                  <a:lnTo>
                    <a:pt x="513" y="381"/>
                  </a:lnTo>
                  <a:lnTo>
                    <a:pt x="513" y="379"/>
                  </a:lnTo>
                  <a:lnTo>
                    <a:pt x="513" y="378"/>
                  </a:lnTo>
                  <a:lnTo>
                    <a:pt x="513" y="377"/>
                  </a:lnTo>
                  <a:lnTo>
                    <a:pt x="513" y="376"/>
                  </a:lnTo>
                  <a:lnTo>
                    <a:pt x="514" y="375"/>
                  </a:lnTo>
                  <a:lnTo>
                    <a:pt x="514" y="374"/>
                  </a:lnTo>
                  <a:lnTo>
                    <a:pt x="514" y="373"/>
                  </a:lnTo>
                  <a:lnTo>
                    <a:pt x="514" y="372"/>
                  </a:lnTo>
                  <a:lnTo>
                    <a:pt x="514" y="371"/>
                  </a:lnTo>
                  <a:lnTo>
                    <a:pt x="515" y="370"/>
                  </a:lnTo>
                  <a:lnTo>
                    <a:pt x="515" y="369"/>
                  </a:lnTo>
                  <a:lnTo>
                    <a:pt x="515" y="368"/>
                  </a:lnTo>
                  <a:lnTo>
                    <a:pt x="515" y="367"/>
                  </a:lnTo>
                  <a:lnTo>
                    <a:pt x="515" y="366"/>
                  </a:lnTo>
                  <a:lnTo>
                    <a:pt x="515" y="364"/>
                  </a:lnTo>
                  <a:lnTo>
                    <a:pt x="515" y="363"/>
                  </a:lnTo>
                  <a:lnTo>
                    <a:pt x="515" y="362"/>
                  </a:lnTo>
                  <a:lnTo>
                    <a:pt x="515" y="361"/>
                  </a:lnTo>
                  <a:lnTo>
                    <a:pt x="515" y="360"/>
                  </a:lnTo>
                  <a:lnTo>
                    <a:pt x="515" y="359"/>
                  </a:lnTo>
                  <a:lnTo>
                    <a:pt x="515" y="358"/>
                  </a:lnTo>
                  <a:lnTo>
                    <a:pt x="515" y="357"/>
                  </a:lnTo>
                  <a:lnTo>
                    <a:pt x="515" y="356"/>
                  </a:lnTo>
                  <a:lnTo>
                    <a:pt x="515" y="355"/>
                  </a:lnTo>
                  <a:lnTo>
                    <a:pt x="515" y="353"/>
                  </a:lnTo>
                  <a:lnTo>
                    <a:pt x="515" y="352"/>
                  </a:lnTo>
                  <a:lnTo>
                    <a:pt x="515" y="351"/>
                  </a:lnTo>
                  <a:lnTo>
                    <a:pt x="515" y="349"/>
                  </a:lnTo>
                  <a:lnTo>
                    <a:pt x="515" y="348"/>
                  </a:lnTo>
                  <a:lnTo>
                    <a:pt x="515" y="347"/>
                  </a:lnTo>
                  <a:lnTo>
                    <a:pt x="515" y="346"/>
                  </a:lnTo>
                  <a:lnTo>
                    <a:pt x="515" y="345"/>
                  </a:lnTo>
                  <a:lnTo>
                    <a:pt x="515" y="343"/>
                  </a:lnTo>
                  <a:lnTo>
                    <a:pt x="515" y="342"/>
                  </a:lnTo>
                  <a:lnTo>
                    <a:pt x="515" y="341"/>
                  </a:lnTo>
                  <a:lnTo>
                    <a:pt x="515" y="340"/>
                  </a:lnTo>
                  <a:lnTo>
                    <a:pt x="515" y="339"/>
                  </a:lnTo>
                  <a:lnTo>
                    <a:pt x="515" y="337"/>
                  </a:lnTo>
                  <a:lnTo>
                    <a:pt x="515" y="336"/>
                  </a:lnTo>
                  <a:lnTo>
                    <a:pt x="515" y="334"/>
                  </a:lnTo>
                  <a:lnTo>
                    <a:pt x="515" y="332"/>
                  </a:lnTo>
                  <a:lnTo>
                    <a:pt x="515" y="331"/>
                  </a:lnTo>
                  <a:lnTo>
                    <a:pt x="515" y="330"/>
                  </a:lnTo>
                  <a:lnTo>
                    <a:pt x="514" y="328"/>
                  </a:lnTo>
                  <a:lnTo>
                    <a:pt x="514" y="327"/>
                  </a:lnTo>
                  <a:lnTo>
                    <a:pt x="514" y="325"/>
                  </a:lnTo>
                  <a:lnTo>
                    <a:pt x="514" y="324"/>
                  </a:lnTo>
                  <a:lnTo>
                    <a:pt x="514" y="322"/>
                  </a:lnTo>
                  <a:lnTo>
                    <a:pt x="514" y="321"/>
                  </a:lnTo>
                  <a:lnTo>
                    <a:pt x="514" y="319"/>
                  </a:lnTo>
                  <a:lnTo>
                    <a:pt x="514" y="317"/>
                  </a:lnTo>
                  <a:lnTo>
                    <a:pt x="513" y="315"/>
                  </a:lnTo>
                  <a:lnTo>
                    <a:pt x="513" y="314"/>
                  </a:lnTo>
                  <a:lnTo>
                    <a:pt x="513" y="312"/>
                  </a:lnTo>
                  <a:lnTo>
                    <a:pt x="513" y="311"/>
                  </a:lnTo>
                  <a:lnTo>
                    <a:pt x="513" y="307"/>
                  </a:lnTo>
                  <a:lnTo>
                    <a:pt x="513" y="306"/>
                  </a:lnTo>
                  <a:lnTo>
                    <a:pt x="513" y="303"/>
                  </a:lnTo>
                  <a:lnTo>
                    <a:pt x="512" y="302"/>
                  </a:lnTo>
                  <a:lnTo>
                    <a:pt x="512" y="300"/>
                  </a:lnTo>
                  <a:lnTo>
                    <a:pt x="512" y="298"/>
                  </a:lnTo>
                  <a:lnTo>
                    <a:pt x="512" y="296"/>
                  </a:lnTo>
                  <a:lnTo>
                    <a:pt x="510" y="295"/>
                  </a:lnTo>
                  <a:lnTo>
                    <a:pt x="510" y="293"/>
                  </a:lnTo>
                  <a:lnTo>
                    <a:pt x="510" y="291"/>
                  </a:lnTo>
                  <a:lnTo>
                    <a:pt x="510" y="288"/>
                  </a:lnTo>
                  <a:lnTo>
                    <a:pt x="510" y="287"/>
                  </a:lnTo>
                  <a:lnTo>
                    <a:pt x="509" y="285"/>
                  </a:lnTo>
                  <a:lnTo>
                    <a:pt x="509" y="283"/>
                  </a:lnTo>
                  <a:lnTo>
                    <a:pt x="509" y="281"/>
                  </a:lnTo>
                  <a:lnTo>
                    <a:pt x="509" y="279"/>
                  </a:lnTo>
                  <a:lnTo>
                    <a:pt x="508" y="277"/>
                  </a:lnTo>
                  <a:lnTo>
                    <a:pt x="508" y="274"/>
                  </a:lnTo>
                  <a:lnTo>
                    <a:pt x="508" y="272"/>
                  </a:lnTo>
                  <a:lnTo>
                    <a:pt x="508" y="270"/>
                  </a:lnTo>
                  <a:lnTo>
                    <a:pt x="508" y="268"/>
                  </a:lnTo>
                  <a:lnTo>
                    <a:pt x="508" y="266"/>
                  </a:lnTo>
                  <a:lnTo>
                    <a:pt x="508" y="264"/>
                  </a:lnTo>
                  <a:lnTo>
                    <a:pt x="508" y="262"/>
                  </a:lnTo>
                  <a:lnTo>
                    <a:pt x="507" y="259"/>
                  </a:lnTo>
                  <a:lnTo>
                    <a:pt x="507" y="257"/>
                  </a:lnTo>
                  <a:lnTo>
                    <a:pt x="507" y="255"/>
                  </a:lnTo>
                  <a:lnTo>
                    <a:pt x="507" y="253"/>
                  </a:lnTo>
                  <a:lnTo>
                    <a:pt x="507" y="251"/>
                  </a:lnTo>
                  <a:lnTo>
                    <a:pt x="507" y="248"/>
                  </a:lnTo>
                  <a:lnTo>
                    <a:pt x="507" y="245"/>
                  </a:lnTo>
                  <a:lnTo>
                    <a:pt x="507" y="240"/>
                  </a:lnTo>
                  <a:lnTo>
                    <a:pt x="507" y="238"/>
                  </a:lnTo>
                  <a:lnTo>
                    <a:pt x="507" y="236"/>
                  </a:lnTo>
                  <a:lnTo>
                    <a:pt x="507" y="233"/>
                  </a:lnTo>
                  <a:lnTo>
                    <a:pt x="507" y="230"/>
                  </a:lnTo>
                  <a:lnTo>
                    <a:pt x="507" y="227"/>
                  </a:lnTo>
                  <a:lnTo>
                    <a:pt x="508" y="225"/>
                  </a:lnTo>
                  <a:lnTo>
                    <a:pt x="508" y="223"/>
                  </a:lnTo>
                  <a:lnTo>
                    <a:pt x="508" y="220"/>
                  </a:lnTo>
                  <a:lnTo>
                    <a:pt x="508" y="218"/>
                  </a:lnTo>
                  <a:lnTo>
                    <a:pt x="508" y="214"/>
                  </a:lnTo>
                  <a:lnTo>
                    <a:pt x="508" y="212"/>
                  </a:lnTo>
                  <a:lnTo>
                    <a:pt x="508" y="210"/>
                  </a:lnTo>
                  <a:lnTo>
                    <a:pt x="508" y="208"/>
                  </a:lnTo>
                  <a:lnTo>
                    <a:pt x="508" y="205"/>
                  </a:lnTo>
                  <a:lnTo>
                    <a:pt x="509" y="203"/>
                  </a:lnTo>
                  <a:lnTo>
                    <a:pt x="509" y="200"/>
                  </a:lnTo>
                  <a:lnTo>
                    <a:pt x="509" y="197"/>
                  </a:lnTo>
                  <a:lnTo>
                    <a:pt x="509" y="195"/>
                  </a:lnTo>
                  <a:lnTo>
                    <a:pt x="509" y="193"/>
                  </a:lnTo>
                  <a:lnTo>
                    <a:pt x="509" y="191"/>
                  </a:lnTo>
                  <a:lnTo>
                    <a:pt x="509" y="189"/>
                  </a:lnTo>
                  <a:lnTo>
                    <a:pt x="509" y="187"/>
                  </a:lnTo>
                  <a:lnTo>
                    <a:pt x="509" y="184"/>
                  </a:lnTo>
                  <a:lnTo>
                    <a:pt x="509" y="182"/>
                  </a:lnTo>
                  <a:lnTo>
                    <a:pt x="509" y="180"/>
                  </a:lnTo>
                  <a:lnTo>
                    <a:pt x="509" y="179"/>
                  </a:lnTo>
                  <a:lnTo>
                    <a:pt x="509" y="177"/>
                  </a:lnTo>
                  <a:lnTo>
                    <a:pt x="509" y="176"/>
                  </a:lnTo>
                  <a:lnTo>
                    <a:pt x="509" y="174"/>
                  </a:lnTo>
                  <a:lnTo>
                    <a:pt x="509" y="173"/>
                  </a:lnTo>
                  <a:lnTo>
                    <a:pt x="508" y="169"/>
                  </a:lnTo>
                  <a:lnTo>
                    <a:pt x="508" y="168"/>
                  </a:lnTo>
                  <a:lnTo>
                    <a:pt x="508" y="167"/>
                  </a:lnTo>
                  <a:lnTo>
                    <a:pt x="508" y="166"/>
                  </a:lnTo>
                  <a:lnTo>
                    <a:pt x="507" y="165"/>
                  </a:lnTo>
                  <a:lnTo>
                    <a:pt x="507" y="164"/>
                  </a:lnTo>
                  <a:lnTo>
                    <a:pt x="507" y="163"/>
                  </a:lnTo>
                  <a:lnTo>
                    <a:pt x="506" y="163"/>
                  </a:lnTo>
                  <a:lnTo>
                    <a:pt x="506" y="162"/>
                  </a:lnTo>
                  <a:lnTo>
                    <a:pt x="505" y="161"/>
                  </a:lnTo>
                  <a:lnTo>
                    <a:pt x="504" y="160"/>
                  </a:lnTo>
                  <a:lnTo>
                    <a:pt x="504" y="159"/>
                  </a:lnTo>
                  <a:lnTo>
                    <a:pt x="503" y="159"/>
                  </a:lnTo>
                  <a:lnTo>
                    <a:pt x="501" y="159"/>
                  </a:lnTo>
                  <a:lnTo>
                    <a:pt x="501" y="158"/>
                  </a:lnTo>
                  <a:lnTo>
                    <a:pt x="500" y="157"/>
                  </a:lnTo>
                  <a:lnTo>
                    <a:pt x="499" y="157"/>
                  </a:lnTo>
                  <a:lnTo>
                    <a:pt x="498" y="157"/>
                  </a:lnTo>
                  <a:lnTo>
                    <a:pt x="497" y="157"/>
                  </a:lnTo>
                  <a:lnTo>
                    <a:pt x="497" y="155"/>
                  </a:lnTo>
                  <a:lnTo>
                    <a:pt x="496" y="155"/>
                  </a:lnTo>
                  <a:lnTo>
                    <a:pt x="495" y="154"/>
                  </a:lnTo>
                  <a:lnTo>
                    <a:pt x="494" y="154"/>
                  </a:lnTo>
                  <a:lnTo>
                    <a:pt x="492" y="154"/>
                  </a:lnTo>
                  <a:lnTo>
                    <a:pt x="490" y="153"/>
                  </a:lnTo>
                  <a:lnTo>
                    <a:pt x="488" y="153"/>
                  </a:lnTo>
                  <a:lnTo>
                    <a:pt x="487" y="152"/>
                  </a:lnTo>
                  <a:lnTo>
                    <a:pt x="486" y="152"/>
                  </a:lnTo>
                  <a:lnTo>
                    <a:pt x="485" y="152"/>
                  </a:lnTo>
                  <a:lnTo>
                    <a:pt x="481" y="150"/>
                  </a:lnTo>
                  <a:lnTo>
                    <a:pt x="480" y="150"/>
                  </a:lnTo>
                  <a:lnTo>
                    <a:pt x="478" y="149"/>
                  </a:lnTo>
                  <a:lnTo>
                    <a:pt x="477" y="149"/>
                  </a:lnTo>
                  <a:lnTo>
                    <a:pt x="474" y="148"/>
                  </a:lnTo>
                  <a:lnTo>
                    <a:pt x="473" y="147"/>
                  </a:lnTo>
                  <a:lnTo>
                    <a:pt x="472" y="147"/>
                  </a:lnTo>
                  <a:lnTo>
                    <a:pt x="470" y="146"/>
                  </a:lnTo>
                  <a:lnTo>
                    <a:pt x="468" y="145"/>
                  </a:lnTo>
                  <a:lnTo>
                    <a:pt x="467" y="145"/>
                  </a:lnTo>
                  <a:lnTo>
                    <a:pt x="464" y="144"/>
                  </a:lnTo>
                  <a:lnTo>
                    <a:pt x="463" y="143"/>
                  </a:lnTo>
                  <a:lnTo>
                    <a:pt x="461" y="141"/>
                  </a:lnTo>
                  <a:lnTo>
                    <a:pt x="459" y="141"/>
                  </a:lnTo>
                  <a:lnTo>
                    <a:pt x="458" y="140"/>
                  </a:lnTo>
                  <a:lnTo>
                    <a:pt x="455" y="139"/>
                  </a:lnTo>
                  <a:lnTo>
                    <a:pt x="454" y="138"/>
                  </a:lnTo>
                  <a:lnTo>
                    <a:pt x="452" y="137"/>
                  </a:lnTo>
                  <a:lnTo>
                    <a:pt x="450" y="136"/>
                  </a:lnTo>
                  <a:lnTo>
                    <a:pt x="449" y="135"/>
                  </a:lnTo>
                  <a:lnTo>
                    <a:pt x="446" y="134"/>
                  </a:lnTo>
                  <a:lnTo>
                    <a:pt x="445" y="133"/>
                  </a:lnTo>
                  <a:lnTo>
                    <a:pt x="443" y="132"/>
                  </a:lnTo>
                  <a:lnTo>
                    <a:pt x="441" y="131"/>
                  </a:lnTo>
                  <a:lnTo>
                    <a:pt x="439" y="130"/>
                  </a:lnTo>
                  <a:lnTo>
                    <a:pt x="437" y="129"/>
                  </a:lnTo>
                  <a:lnTo>
                    <a:pt x="436" y="128"/>
                  </a:lnTo>
                  <a:lnTo>
                    <a:pt x="434" y="126"/>
                  </a:lnTo>
                  <a:lnTo>
                    <a:pt x="433" y="125"/>
                  </a:lnTo>
                  <a:lnTo>
                    <a:pt x="430" y="124"/>
                  </a:lnTo>
                  <a:lnTo>
                    <a:pt x="429" y="123"/>
                  </a:lnTo>
                  <a:lnTo>
                    <a:pt x="426" y="120"/>
                  </a:lnTo>
                  <a:lnTo>
                    <a:pt x="425" y="119"/>
                  </a:lnTo>
                  <a:lnTo>
                    <a:pt x="423" y="118"/>
                  </a:lnTo>
                  <a:lnTo>
                    <a:pt x="421" y="117"/>
                  </a:lnTo>
                  <a:lnTo>
                    <a:pt x="420" y="116"/>
                  </a:lnTo>
                  <a:lnTo>
                    <a:pt x="418" y="114"/>
                  </a:lnTo>
                  <a:lnTo>
                    <a:pt x="417" y="113"/>
                  </a:lnTo>
                  <a:lnTo>
                    <a:pt x="416" y="111"/>
                  </a:lnTo>
                  <a:lnTo>
                    <a:pt x="415" y="110"/>
                  </a:lnTo>
                  <a:lnTo>
                    <a:pt x="414" y="109"/>
                  </a:lnTo>
                  <a:lnTo>
                    <a:pt x="411" y="107"/>
                  </a:lnTo>
                  <a:lnTo>
                    <a:pt x="410" y="106"/>
                  </a:lnTo>
                  <a:lnTo>
                    <a:pt x="409" y="105"/>
                  </a:lnTo>
                  <a:lnTo>
                    <a:pt x="408" y="103"/>
                  </a:lnTo>
                  <a:lnTo>
                    <a:pt x="407" y="102"/>
                  </a:lnTo>
                  <a:lnTo>
                    <a:pt x="406" y="101"/>
                  </a:lnTo>
                  <a:lnTo>
                    <a:pt x="405" y="100"/>
                  </a:lnTo>
                  <a:lnTo>
                    <a:pt x="403" y="98"/>
                  </a:lnTo>
                  <a:lnTo>
                    <a:pt x="402" y="96"/>
                  </a:lnTo>
                  <a:lnTo>
                    <a:pt x="401" y="95"/>
                  </a:lnTo>
                  <a:lnTo>
                    <a:pt x="400" y="94"/>
                  </a:lnTo>
                  <a:lnTo>
                    <a:pt x="399" y="92"/>
                  </a:lnTo>
                  <a:lnTo>
                    <a:pt x="398" y="91"/>
                  </a:lnTo>
                  <a:lnTo>
                    <a:pt x="397" y="90"/>
                  </a:lnTo>
                  <a:lnTo>
                    <a:pt x="396" y="89"/>
                  </a:lnTo>
                  <a:lnTo>
                    <a:pt x="394" y="88"/>
                  </a:lnTo>
                  <a:lnTo>
                    <a:pt x="393" y="86"/>
                  </a:lnTo>
                  <a:lnTo>
                    <a:pt x="392" y="85"/>
                  </a:lnTo>
                  <a:lnTo>
                    <a:pt x="391" y="84"/>
                  </a:lnTo>
                  <a:lnTo>
                    <a:pt x="390" y="83"/>
                  </a:lnTo>
                  <a:lnTo>
                    <a:pt x="389" y="81"/>
                  </a:lnTo>
                  <a:lnTo>
                    <a:pt x="387" y="79"/>
                  </a:lnTo>
                  <a:lnTo>
                    <a:pt x="385" y="77"/>
                  </a:lnTo>
                  <a:lnTo>
                    <a:pt x="384" y="76"/>
                  </a:lnTo>
                  <a:lnTo>
                    <a:pt x="384" y="75"/>
                  </a:lnTo>
                  <a:lnTo>
                    <a:pt x="382" y="74"/>
                  </a:lnTo>
                  <a:lnTo>
                    <a:pt x="382" y="73"/>
                  </a:lnTo>
                  <a:lnTo>
                    <a:pt x="380" y="72"/>
                  </a:lnTo>
                  <a:lnTo>
                    <a:pt x="380" y="71"/>
                  </a:lnTo>
                  <a:lnTo>
                    <a:pt x="378" y="70"/>
                  </a:lnTo>
                  <a:lnTo>
                    <a:pt x="378" y="69"/>
                  </a:lnTo>
                  <a:lnTo>
                    <a:pt x="376" y="68"/>
                  </a:lnTo>
                  <a:lnTo>
                    <a:pt x="375" y="66"/>
                  </a:lnTo>
                  <a:lnTo>
                    <a:pt x="373" y="65"/>
                  </a:lnTo>
                  <a:lnTo>
                    <a:pt x="373" y="64"/>
                  </a:lnTo>
                  <a:lnTo>
                    <a:pt x="371" y="64"/>
                  </a:lnTo>
                  <a:lnTo>
                    <a:pt x="371" y="63"/>
                  </a:lnTo>
                  <a:lnTo>
                    <a:pt x="369" y="62"/>
                  </a:lnTo>
                  <a:lnTo>
                    <a:pt x="367" y="61"/>
                  </a:lnTo>
                  <a:lnTo>
                    <a:pt x="366" y="60"/>
                  </a:lnTo>
                  <a:lnTo>
                    <a:pt x="365" y="60"/>
                  </a:lnTo>
                  <a:lnTo>
                    <a:pt x="364" y="59"/>
                  </a:lnTo>
                  <a:lnTo>
                    <a:pt x="363" y="58"/>
                  </a:lnTo>
                  <a:lnTo>
                    <a:pt x="362" y="58"/>
                  </a:lnTo>
                  <a:lnTo>
                    <a:pt x="361" y="57"/>
                  </a:lnTo>
                  <a:lnTo>
                    <a:pt x="359" y="56"/>
                  </a:lnTo>
                  <a:lnTo>
                    <a:pt x="357" y="56"/>
                  </a:lnTo>
                  <a:lnTo>
                    <a:pt x="356" y="55"/>
                  </a:lnTo>
                  <a:lnTo>
                    <a:pt x="355" y="54"/>
                  </a:lnTo>
                  <a:lnTo>
                    <a:pt x="354" y="54"/>
                  </a:lnTo>
                  <a:lnTo>
                    <a:pt x="353" y="54"/>
                  </a:lnTo>
                  <a:lnTo>
                    <a:pt x="350" y="53"/>
                  </a:lnTo>
                  <a:lnTo>
                    <a:pt x="348" y="51"/>
                  </a:lnTo>
                  <a:lnTo>
                    <a:pt x="346" y="51"/>
                  </a:lnTo>
                  <a:lnTo>
                    <a:pt x="345" y="51"/>
                  </a:lnTo>
                  <a:lnTo>
                    <a:pt x="344" y="50"/>
                  </a:lnTo>
                  <a:lnTo>
                    <a:pt x="341" y="50"/>
                  </a:lnTo>
                  <a:lnTo>
                    <a:pt x="340" y="49"/>
                  </a:lnTo>
                  <a:lnTo>
                    <a:pt x="339" y="49"/>
                  </a:lnTo>
                  <a:lnTo>
                    <a:pt x="337" y="49"/>
                  </a:lnTo>
                  <a:lnTo>
                    <a:pt x="336" y="49"/>
                  </a:lnTo>
                  <a:lnTo>
                    <a:pt x="334" y="49"/>
                  </a:lnTo>
                  <a:lnTo>
                    <a:pt x="332" y="49"/>
                  </a:lnTo>
                  <a:lnTo>
                    <a:pt x="330" y="48"/>
                  </a:lnTo>
                  <a:lnTo>
                    <a:pt x="329" y="48"/>
                  </a:lnTo>
                  <a:lnTo>
                    <a:pt x="328" y="48"/>
                  </a:lnTo>
                  <a:lnTo>
                    <a:pt x="326" y="48"/>
                  </a:lnTo>
                  <a:lnTo>
                    <a:pt x="323" y="48"/>
                  </a:lnTo>
                  <a:lnTo>
                    <a:pt x="322" y="48"/>
                  </a:lnTo>
                  <a:lnTo>
                    <a:pt x="320" y="48"/>
                  </a:lnTo>
                  <a:lnTo>
                    <a:pt x="319" y="48"/>
                  </a:lnTo>
                  <a:lnTo>
                    <a:pt x="317" y="48"/>
                  </a:lnTo>
                  <a:lnTo>
                    <a:pt x="316" y="48"/>
                  </a:lnTo>
                  <a:lnTo>
                    <a:pt x="313" y="48"/>
                  </a:lnTo>
                  <a:lnTo>
                    <a:pt x="312" y="48"/>
                  </a:lnTo>
                  <a:lnTo>
                    <a:pt x="310" y="48"/>
                  </a:lnTo>
                  <a:lnTo>
                    <a:pt x="308" y="49"/>
                  </a:lnTo>
                  <a:lnTo>
                    <a:pt x="307" y="49"/>
                  </a:lnTo>
                  <a:lnTo>
                    <a:pt x="304" y="49"/>
                  </a:lnTo>
                  <a:lnTo>
                    <a:pt x="303" y="49"/>
                  </a:lnTo>
                  <a:lnTo>
                    <a:pt x="301" y="49"/>
                  </a:lnTo>
                  <a:lnTo>
                    <a:pt x="299" y="49"/>
                  </a:lnTo>
                  <a:lnTo>
                    <a:pt x="298" y="50"/>
                  </a:lnTo>
                  <a:lnTo>
                    <a:pt x="294" y="50"/>
                  </a:lnTo>
                  <a:lnTo>
                    <a:pt x="292" y="50"/>
                  </a:lnTo>
                  <a:lnTo>
                    <a:pt x="291" y="51"/>
                  </a:lnTo>
                  <a:lnTo>
                    <a:pt x="288" y="51"/>
                  </a:lnTo>
                  <a:lnTo>
                    <a:pt x="287" y="51"/>
                  </a:lnTo>
                  <a:lnTo>
                    <a:pt x="285" y="51"/>
                  </a:lnTo>
                  <a:lnTo>
                    <a:pt x="283" y="53"/>
                  </a:lnTo>
                  <a:lnTo>
                    <a:pt x="282" y="53"/>
                  </a:lnTo>
                  <a:lnTo>
                    <a:pt x="279" y="53"/>
                  </a:lnTo>
                  <a:lnTo>
                    <a:pt x="278" y="54"/>
                  </a:lnTo>
                  <a:lnTo>
                    <a:pt x="276" y="54"/>
                  </a:lnTo>
                  <a:lnTo>
                    <a:pt x="274" y="54"/>
                  </a:lnTo>
                  <a:lnTo>
                    <a:pt x="273" y="55"/>
                  </a:lnTo>
                  <a:lnTo>
                    <a:pt x="270" y="55"/>
                  </a:lnTo>
                  <a:lnTo>
                    <a:pt x="269" y="56"/>
                  </a:lnTo>
                  <a:lnTo>
                    <a:pt x="267" y="56"/>
                  </a:lnTo>
                  <a:lnTo>
                    <a:pt x="265" y="56"/>
                  </a:lnTo>
                  <a:lnTo>
                    <a:pt x="264" y="56"/>
                  </a:lnTo>
                  <a:lnTo>
                    <a:pt x="261" y="57"/>
                  </a:lnTo>
                  <a:lnTo>
                    <a:pt x="260" y="57"/>
                  </a:lnTo>
                  <a:lnTo>
                    <a:pt x="258" y="57"/>
                  </a:lnTo>
                  <a:lnTo>
                    <a:pt x="256" y="58"/>
                  </a:lnTo>
                  <a:lnTo>
                    <a:pt x="255" y="58"/>
                  </a:lnTo>
                  <a:lnTo>
                    <a:pt x="252" y="58"/>
                  </a:lnTo>
                  <a:lnTo>
                    <a:pt x="251" y="59"/>
                  </a:lnTo>
                  <a:lnTo>
                    <a:pt x="249" y="59"/>
                  </a:lnTo>
                  <a:lnTo>
                    <a:pt x="247" y="59"/>
                  </a:lnTo>
                  <a:lnTo>
                    <a:pt x="245" y="60"/>
                  </a:lnTo>
                  <a:lnTo>
                    <a:pt x="243" y="60"/>
                  </a:lnTo>
                  <a:lnTo>
                    <a:pt x="241" y="60"/>
                  </a:lnTo>
                  <a:lnTo>
                    <a:pt x="240" y="60"/>
                  </a:lnTo>
                  <a:lnTo>
                    <a:pt x="237" y="61"/>
                  </a:lnTo>
                  <a:lnTo>
                    <a:pt x="234" y="61"/>
                  </a:lnTo>
                  <a:lnTo>
                    <a:pt x="233" y="61"/>
                  </a:lnTo>
                  <a:lnTo>
                    <a:pt x="231" y="61"/>
                  </a:lnTo>
                  <a:lnTo>
                    <a:pt x="229" y="61"/>
                  </a:lnTo>
                  <a:lnTo>
                    <a:pt x="228" y="62"/>
                  </a:lnTo>
                  <a:lnTo>
                    <a:pt x="225" y="62"/>
                  </a:lnTo>
                  <a:lnTo>
                    <a:pt x="224" y="62"/>
                  </a:lnTo>
                  <a:lnTo>
                    <a:pt x="222" y="62"/>
                  </a:lnTo>
                  <a:lnTo>
                    <a:pt x="221" y="62"/>
                  </a:lnTo>
                  <a:lnTo>
                    <a:pt x="219" y="62"/>
                  </a:lnTo>
                  <a:lnTo>
                    <a:pt x="217" y="62"/>
                  </a:lnTo>
                  <a:lnTo>
                    <a:pt x="215" y="62"/>
                  </a:lnTo>
                  <a:lnTo>
                    <a:pt x="214" y="62"/>
                  </a:lnTo>
                  <a:lnTo>
                    <a:pt x="212" y="62"/>
                  </a:lnTo>
                  <a:lnTo>
                    <a:pt x="211" y="62"/>
                  </a:lnTo>
                  <a:lnTo>
                    <a:pt x="208" y="62"/>
                  </a:lnTo>
                  <a:lnTo>
                    <a:pt x="207" y="62"/>
                  </a:lnTo>
                  <a:lnTo>
                    <a:pt x="206" y="62"/>
                  </a:lnTo>
                  <a:lnTo>
                    <a:pt x="204" y="62"/>
                  </a:lnTo>
                  <a:lnTo>
                    <a:pt x="203" y="62"/>
                  </a:lnTo>
                  <a:lnTo>
                    <a:pt x="201" y="62"/>
                  </a:lnTo>
                  <a:lnTo>
                    <a:pt x="199" y="62"/>
                  </a:lnTo>
                  <a:lnTo>
                    <a:pt x="198" y="62"/>
                  </a:lnTo>
                  <a:lnTo>
                    <a:pt x="197" y="62"/>
                  </a:lnTo>
                  <a:lnTo>
                    <a:pt x="195" y="62"/>
                  </a:lnTo>
                  <a:lnTo>
                    <a:pt x="194" y="62"/>
                  </a:lnTo>
                  <a:lnTo>
                    <a:pt x="193" y="62"/>
                  </a:lnTo>
                  <a:lnTo>
                    <a:pt x="190" y="62"/>
                  </a:lnTo>
                  <a:lnTo>
                    <a:pt x="189" y="62"/>
                  </a:lnTo>
                  <a:lnTo>
                    <a:pt x="188" y="63"/>
                  </a:lnTo>
                  <a:lnTo>
                    <a:pt x="186" y="62"/>
                  </a:lnTo>
                  <a:lnTo>
                    <a:pt x="185" y="62"/>
                  </a:lnTo>
                  <a:lnTo>
                    <a:pt x="184" y="62"/>
                  </a:lnTo>
                  <a:lnTo>
                    <a:pt x="183" y="62"/>
                  </a:lnTo>
                  <a:lnTo>
                    <a:pt x="181" y="62"/>
                  </a:lnTo>
                  <a:lnTo>
                    <a:pt x="180" y="62"/>
                  </a:lnTo>
                  <a:lnTo>
                    <a:pt x="179" y="62"/>
                  </a:lnTo>
                  <a:lnTo>
                    <a:pt x="178" y="62"/>
                  </a:lnTo>
                  <a:lnTo>
                    <a:pt x="177" y="62"/>
                  </a:lnTo>
                  <a:lnTo>
                    <a:pt x="176" y="62"/>
                  </a:lnTo>
                  <a:lnTo>
                    <a:pt x="175" y="62"/>
                  </a:lnTo>
                  <a:lnTo>
                    <a:pt x="174" y="62"/>
                  </a:lnTo>
                  <a:lnTo>
                    <a:pt x="172" y="62"/>
                  </a:lnTo>
                  <a:lnTo>
                    <a:pt x="171" y="62"/>
                  </a:lnTo>
                  <a:lnTo>
                    <a:pt x="170" y="62"/>
                  </a:lnTo>
                  <a:lnTo>
                    <a:pt x="169" y="62"/>
                  </a:lnTo>
                  <a:lnTo>
                    <a:pt x="168" y="62"/>
                  </a:lnTo>
                  <a:lnTo>
                    <a:pt x="167" y="62"/>
                  </a:lnTo>
                  <a:lnTo>
                    <a:pt x="166" y="62"/>
                  </a:lnTo>
                  <a:lnTo>
                    <a:pt x="165" y="61"/>
                  </a:lnTo>
                  <a:lnTo>
                    <a:pt x="163" y="61"/>
                  </a:lnTo>
                  <a:lnTo>
                    <a:pt x="162" y="61"/>
                  </a:lnTo>
                  <a:lnTo>
                    <a:pt x="161" y="61"/>
                  </a:lnTo>
                  <a:lnTo>
                    <a:pt x="161" y="60"/>
                  </a:lnTo>
                  <a:lnTo>
                    <a:pt x="159" y="60"/>
                  </a:lnTo>
                  <a:lnTo>
                    <a:pt x="158" y="60"/>
                  </a:lnTo>
                  <a:lnTo>
                    <a:pt x="157" y="59"/>
                  </a:lnTo>
                  <a:lnTo>
                    <a:pt x="156" y="59"/>
                  </a:lnTo>
                  <a:lnTo>
                    <a:pt x="152" y="58"/>
                  </a:lnTo>
                  <a:lnTo>
                    <a:pt x="151" y="58"/>
                  </a:lnTo>
                  <a:lnTo>
                    <a:pt x="150" y="58"/>
                  </a:lnTo>
                  <a:lnTo>
                    <a:pt x="149" y="57"/>
                  </a:lnTo>
                  <a:lnTo>
                    <a:pt x="148" y="56"/>
                  </a:lnTo>
                  <a:lnTo>
                    <a:pt x="145" y="56"/>
                  </a:lnTo>
                  <a:lnTo>
                    <a:pt x="144" y="55"/>
                  </a:lnTo>
                  <a:lnTo>
                    <a:pt x="143" y="54"/>
                  </a:lnTo>
                  <a:lnTo>
                    <a:pt x="141" y="54"/>
                  </a:lnTo>
                  <a:lnTo>
                    <a:pt x="140" y="51"/>
                  </a:lnTo>
                  <a:lnTo>
                    <a:pt x="137" y="51"/>
                  </a:lnTo>
                  <a:lnTo>
                    <a:pt x="136" y="49"/>
                  </a:lnTo>
                  <a:lnTo>
                    <a:pt x="134" y="48"/>
                  </a:lnTo>
                  <a:lnTo>
                    <a:pt x="132" y="47"/>
                  </a:lnTo>
                  <a:lnTo>
                    <a:pt x="130" y="46"/>
                  </a:lnTo>
                  <a:lnTo>
                    <a:pt x="127" y="44"/>
                  </a:lnTo>
                  <a:lnTo>
                    <a:pt x="125" y="43"/>
                  </a:lnTo>
                  <a:lnTo>
                    <a:pt x="123" y="41"/>
                  </a:lnTo>
                  <a:lnTo>
                    <a:pt x="121" y="39"/>
                  </a:lnTo>
                  <a:lnTo>
                    <a:pt x="117" y="36"/>
                  </a:lnTo>
                  <a:lnTo>
                    <a:pt x="115" y="33"/>
                  </a:lnTo>
                  <a:lnTo>
                    <a:pt x="112" y="31"/>
                  </a:lnTo>
                  <a:lnTo>
                    <a:pt x="109" y="28"/>
                  </a:lnTo>
                  <a:lnTo>
                    <a:pt x="106" y="26"/>
                  </a:lnTo>
                  <a:lnTo>
                    <a:pt x="103" y="23"/>
                  </a:lnTo>
                  <a:lnTo>
                    <a:pt x="99" y="19"/>
                  </a:lnTo>
                  <a:lnTo>
                    <a:pt x="96" y="15"/>
                  </a:lnTo>
                  <a:lnTo>
                    <a:pt x="91" y="12"/>
                  </a:lnTo>
                  <a:lnTo>
                    <a:pt x="88" y="8"/>
                  </a:lnTo>
                  <a:lnTo>
                    <a:pt x="85" y="4"/>
                  </a:lnTo>
                  <a:lnTo>
                    <a:pt x="80" y="0"/>
                  </a:lnTo>
                  <a:lnTo>
                    <a:pt x="76" y="6"/>
                  </a:lnTo>
                  <a:lnTo>
                    <a:pt x="73" y="10"/>
                  </a:lnTo>
                  <a:lnTo>
                    <a:pt x="71" y="13"/>
                  </a:lnTo>
                  <a:lnTo>
                    <a:pt x="69" y="17"/>
                  </a:lnTo>
                  <a:lnTo>
                    <a:pt x="66" y="20"/>
                  </a:lnTo>
                  <a:lnTo>
                    <a:pt x="64" y="24"/>
                  </a:lnTo>
                  <a:lnTo>
                    <a:pt x="62" y="27"/>
                  </a:lnTo>
                  <a:lnTo>
                    <a:pt x="61" y="30"/>
                  </a:lnTo>
                  <a:lnTo>
                    <a:pt x="59" y="34"/>
                  </a:lnTo>
                  <a:lnTo>
                    <a:pt x="56" y="38"/>
                  </a:lnTo>
                  <a:lnTo>
                    <a:pt x="54" y="41"/>
                  </a:lnTo>
                  <a:lnTo>
                    <a:pt x="52" y="44"/>
                  </a:lnTo>
                  <a:lnTo>
                    <a:pt x="50" y="47"/>
                  </a:lnTo>
                  <a:lnTo>
                    <a:pt x="47" y="51"/>
                  </a:lnTo>
                  <a:lnTo>
                    <a:pt x="46" y="55"/>
                  </a:lnTo>
                  <a:lnTo>
                    <a:pt x="44" y="58"/>
                  </a:lnTo>
                  <a:lnTo>
                    <a:pt x="42" y="62"/>
                  </a:lnTo>
                  <a:lnTo>
                    <a:pt x="39" y="65"/>
                  </a:lnTo>
                  <a:lnTo>
                    <a:pt x="37" y="69"/>
                  </a:lnTo>
                  <a:lnTo>
                    <a:pt x="35" y="72"/>
                  </a:lnTo>
                  <a:lnTo>
                    <a:pt x="33" y="75"/>
                  </a:lnTo>
                  <a:lnTo>
                    <a:pt x="30" y="79"/>
                  </a:lnTo>
                  <a:lnTo>
                    <a:pt x="28" y="83"/>
                  </a:lnTo>
                  <a:lnTo>
                    <a:pt x="26" y="86"/>
                  </a:lnTo>
                  <a:lnTo>
                    <a:pt x="24" y="89"/>
                  </a:lnTo>
                  <a:lnTo>
                    <a:pt x="21" y="92"/>
                  </a:lnTo>
                  <a:lnTo>
                    <a:pt x="20" y="96"/>
                  </a:lnTo>
                  <a:lnTo>
                    <a:pt x="18" y="100"/>
                  </a:lnTo>
                  <a:lnTo>
                    <a:pt x="16" y="103"/>
                  </a:lnTo>
                  <a:lnTo>
                    <a:pt x="14" y="106"/>
                  </a:lnTo>
                  <a:lnTo>
                    <a:pt x="11" y="110"/>
                  </a:lnTo>
                  <a:lnTo>
                    <a:pt x="17" y="123"/>
                  </a:lnTo>
                  <a:lnTo>
                    <a:pt x="19" y="131"/>
                  </a:lnTo>
                  <a:lnTo>
                    <a:pt x="23" y="137"/>
                  </a:lnTo>
                  <a:lnTo>
                    <a:pt x="26" y="144"/>
                  </a:lnTo>
                  <a:lnTo>
                    <a:pt x="28" y="151"/>
                  </a:lnTo>
                  <a:lnTo>
                    <a:pt x="32" y="158"/>
                  </a:lnTo>
                  <a:lnTo>
                    <a:pt x="34" y="165"/>
                  </a:lnTo>
                  <a:lnTo>
                    <a:pt x="37" y="172"/>
                  </a:lnTo>
                  <a:lnTo>
                    <a:pt x="39" y="178"/>
                  </a:lnTo>
                  <a:lnTo>
                    <a:pt x="43" y="185"/>
                  </a:lnTo>
                  <a:lnTo>
                    <a:pt x="45" y="192"/>
                  </a:lnTo>
                  <a:lnTo>
                    <a:pt x="48" y="199"/>
                  </a:lnTo>
                  <a:lnTo>
                    <a:pt x="51" y="206"/>
                  </a:lnTo>
                  <a:lnTo>
                    <a:pt x="54" y="212"/>
                  </a:lnTo>
                  <a:lnTo>
                    <a:pt x="57" y="220"/>
                  </a:lnTo>
                  <a:lnTo>
                    <a:pt x="60" y="226"/>
                  </a:lnTo>
                  <a:lnTo>
                    <a:pt x="62" y="233"/>
                  </a:lnTo>
                  <a:lnTo>
                    <a:pt x="65" y="240"/>
                  </a:lnTo>
                  <a:lnTo>
                    <a:pt x="69" y="247"/>
                  </a:lnTo>
                  <a:lnTo>
                    <a:pt x="71" y="253"/>
                  </a:lnTo>
                  <a:lnTo>
                    <a:pt x="74" y="260"/>
                  </a:lnTo>
                  <a:lnTo>
                    <a:pt x="77" y="267"/>
                  </a:lnTo>
                  <a:lnTo>
                    <a:pt x="80" y="274"/>
                  </a:lnTo>
                  <a:lnTo>
                    <a:pt x="82" y="281"/>
                  </a:lnTo>
                  <a:lnTo>
                    <a:pt x="86" y="287"/>
                  </a:lnTo>
                  <a:lnTo>
                    <a:pt x="89" y="295"/>
                  </a:lnTo>
                  <a:lnTo>
                    <a:pt x="91" y="301"/>
                  </a:lnTo>
                  <a:lnTo>
                    <a:pt x="94" y="309"/>
                  </a:lnTo>
                  <a:lnTo>
                    <a:pt x="97" y="315"/>
                  </a:lnTo>
                  <a:lnTo>
                    <a:pt x="100" y="322"/>
                  </a:lnTo>
                  <a:lnTo>
                    <a:pt x="103" y="329"/>
                  </a:lnTo>
                  <a:lnTo>
                    <a:pt x="100" y="332"/>
                  </a:lnTo>
                  <a:lnTo>
                    <a:pt x="98" y="334"/>
                  </a:lnTo>
                  <a:lnTo>
                    <a:pt x="97" y="337"/>
                  </a:lnTo>
                  <a:lnTo>
                    <a:pt x="96" y="339"/>
                  </a:lnTo>
                  <a:lnTo>
                    <a:pt x="94" y="341"/>
                  </a:lnTo>
                  <a:lnTo>
                    <a:pt x="92" y="342"/>
                  </a:lnTo>
                  <a:lnTo>
                    <a:pt x="91" y="344"/>
                  </a:lnTo>
                  <a:lnTo>
                    <a:pt x="90" y="346"/>
                  </a:lnTo>
                  <a:lnTo>
                    <a:pt x="89" y="348"/>
                  </a:lnTo>
                  <a:lnTo>
                    <a:pt x="87" y="349"/>
                  </a:lnTo>
                  <a:lnTo>
                    <a:pt x="86" y="352"/>
                  </a:lnTo>
                  <a:lnTo>
                    <a:pt x="85" y="354"/>
                  </a:lnTo>
                  <a:lnTo>
                    <a:pt x="82" y="356"/>
                  </a:lnTo>
                  <a:lnTo>
                    <a:pt x="81" y="358"/>
                  </a:lnTo>
                  <a:lnTo>
                    <a:pt x="80" y="360"/>
                  </a:lnTo>
                  <a:lnTo>
                    <a:pt x="78" y="362"/>
                  </a:lnTo>
                  <a:lnTo>
                    <a:pt x="77" y="363"/>
                  </a:lnTo>
                  <a:lnTo>
                    <a:pt x="76" y="366"/>
                  </a:lnTo>
                  <a:lnTo>
                    <a:pt x="74" y="368"/>
                  </a:lnTo>
                  <a:lnTo>
                    <a:pt x="73" y="370"/>
                  </a:lnTo>
                  <a:lnTo>
                    <a:pt x="71" y="372"/>
                  </a:lnTo>
                  <a:lnTo>
                    <a:pt x="70" y="373"/>
                  </a:lnTo>
                  <a:lnTo>
                    <a:pt x="69" y="375"/>
                  </a:lnTo>
                  <a:lnTo>
                    <a:pt x="66" y="377"/>
                  </a:lnTo>
                  <a:lnTo>
                    <a:pt x="65" y="379"/>
                  </a:lnTo>
                  <a:lnTo>
                    <a:pt x="64" y="382"/>
                  </a:lnTo>
                  <a:lnTo>
                    <a:pt x="62" y="384"/>
                  </a:lnTo>
                  <a:lnTo>
                    <a:pt x="61" y="386"/>
                  </a:lnTo>
                  <a:lnTo>
                    <a:pt x="60" y="387"/>
                  </a:lnTo>
                  <a:lnTo>
                    <a:pt x="59" y="389"/>
                  </a:lnTo>
                  <a:lnTo>
                    <a:pt x="57" y="391"/>
                  </a:lnTo>
                  <a:lnTo>
                    <a:pt x="55" y="394"/>
                  </a:lnTo>
                  <a:lnTo>
                    <a:pt x="53" y="396"/>
                  </a:lnTo>
                  <a:lnTo>
                    <a:pt x="53" y="397"/>
                  </a:lnTo>
                  <a:lnTo>
                    <a:pt x="52" y="399"/>
                  </a:lnTo>
                  <a:lnTo>
                    <a:pt x="51" y="400"/>
                  </a:lnTo>
                  <a:lnTo>
                    <a:pt x="50" y="401"/>
                  </a:lnTo>
                  <a:lnTo>
                    <a:pt x="48" y="403"/>
                  </a:lnTo>
                  <a:lnTo>
                    <a:pt x="47" y="404"/>
                  </a:lnTo>
                  <a:lnTo>
                    <a:pt x="46" y="405"/>
                  </a:lnTo>
                  <a:lnTo>
                    <a:pt x="45" y="407"/>
                  </a:lnTo>
                  <a:lnTo>
                    <a:pt x="44" y="408"/>
                  </a:lnTo>
                  <a:lnTo>
                    <a:pt x="43" y="411"/>
                  </a:lnTo>
                  <a:lnTo>
                    <a:pt x="42" y="412"/>
                  </a:lnTo>
                  <a:lnTo>
                    <a:pt x="41" y="413"/>
                  </a:lnTo>
                  <a:lnTo>
                    <a:pt x="39" y="415"/>
                  </a:lnTo>
                  <a:lnTo>
                    <a:pt x="38" y="416"/>
                  </a:lnTo>
                  <a:lnTo>
                    <a:pt x="37" y="418"/>
                  </a:lnTo>
                  <a:lnTo>
                    <a:pt x="36" y="419"/>
                  </a:lnTo>
                  <a:lnTo>
                    <a:pt x="35" y="420"/>
                  </a:lnTo>
                  <a:lnTo>
                    <a:pt x="35" y="422"/>
                  </a:lnTo>
                  <a:lnTo>
                    <a:pt x="33" y="423"/>
                  </a:lnTo>
                  <a:lnTo>
                    <a:pt x="33" y="424"/>
                  </a:lnTo>
                  <a:lnTo>
                    <a:pt x="30" y="427"/>
                  </a:lnTo>
                  <a:lnTo>
                    <a:pt x="30" y="428"/>
                  </a:lnTo>
                  <a:lnTo>
                    <a:pt x="29" y="429"/>
                  </a:lnTo>
                  <a:lnTo>
                    <a:pt x="28" y="431"/>
                  </a:lnTo>
                  <a:lnTo>
                    <a:pt x="27" y="432"/>
                  </a:lnTo>
                  <a:lnTo>
                    <a:pt x="26" y="433"/>
                  </a:lnTo>
                  <a:lnTo>
                    <a:pt x="25" y="435"/>
                  </a:lnTo>
                  <a:lnTo>
                    <a:pt x="24" y="436"/>
                  </a:lnTo>
                  <a:lnTo>
                    <a:pt x="23" y="438"/>
                  </a:lnTo>
                  <a:lnTo>
                    <a:pt x="21" y="441"/>
                  </a:lnTo>
                  <a:lnTo>
                    <a:pt x="21" y="443"/>
                  </a:lnTo>
                  <a:lnTo>
                    <a:pt x="21" y="444"/>
                  </a:lnTo>
                  <a:lnTo>
                    <a:pt x="21" y="446"/>
                  </a:lnTo>
                  <a:lnTo>
                    <a:pt x="20" y="447"/>
                  </a:lnTo>
                  <a:lnTo>
                    <a:pt x="20" y="448"/>
                  </a:lnTo>
                  <a:lnTo>
                    <a:pt x="19" y="450"/>
                  </a:lnTo>
                  <a:lnTo>
                    <a:pt x="19" y="451"/>
                  </a:lnTo>
                  <a:lnTo>
                    <a:pt x="19" y="452"/>
                  </a:lnTo>
                  <a:lnTo>
                    <a:pt x="19" y="455"/>
                  </a:lnTo>
                  <a:lnTo>
                    <a:pt x="18" y="456"/>
                  </a:lnTo>
                  <a:lnTo>
                    <a:pt x="18" y="457"/>
                  </a:lnTo>
                  <a:lnTo>
                    <a:pt x="18" y="459"/>
                  </a:lnTo>
                  <a:lnTo>
                    <a:pt x="17" y="460"/>
                  </a:lnTo>
                  <a:lnTo>
                    <a:pt x="17" y="461"/>
                  </a:lnTo>
                  <a:lnTo>
                    <a:pt x="17" y="463"/>
                  </a:lnTo>
                  <a:lnTo>
                    <a:pt x="16" y="464"/>
                  </a:lnTo>
                  <a:lnTo>
                    <a:pt x="16" y="466"/>
                  </a:lnTo>
                  <a:lnTo>
                    <a:pt x="16" y="467"/>
                  </a:lnTo>
                  <a:lnTo>
                    <a:pt x="15" y="468"/>
                  </a:lnTo>
                  <a:lnTo>
                    <a:pt x="15" y="471"/>
                  </a:lnTo>
                  <a:lnTo>
                    <a:pt x="15" y="472"/>
                  </a:lnTo>
                  <a:lnTo>
                    <a:pt x="15" y="473"/>
                  </a:lnTo>
                  <a:lnTo>
                    <a:pt x="14" y="475"/>
                  </a:lnTo>
                  <a:lnTo>
                    <a:pt x="14" y="476"/>
                  </a:lnTo>
                  <a:lnTo>
                    <a:pt x="12" y="478"/>
                  </a:lnTo>
                  <a:lnTo>
                    <a:pt x="12" y="479"/>
                  </a:lnTo>
                  <a:lnTo>
                    <a:pt x="12" y="480"/>
                  </a:lnTo>
                  <a:lnTo>
                    <a:pt x="12" y="482"/>
                  </a:lnTo>
                  <a:lnTo>
                    <a:pt x="11" y="483"/>
                  </a:lnTo>
                  <a:lnTo>
                    <a:pt x="11" y="485"/>
                  </a:lnTo>
                  <a:lnTo>
                    <a:pt x="12" y="490"/>
                  </a:lnTo>
                  <a:lnTo>
                    <a:pt x="12" y="492"/>
                  </a:lnTo>
                  <a:lnTo>
                    <a:pt x="12" y="494"/>
                  </a:lnTo>
                  <a:lnTo>
                    <a:pt x="12" y="497"/>
                  </a:lnTo>
                  <a:lnTo>
                    <a:pt x="14" y="500"/>
                  </a:lnTo>
                  <a:lnTo>
                    <a:pt x="14" y="502"/>
                  </a:lnTo>
                  <a:lnTo>
                    <a:pt x="15" y="504"/>
                  </a:lnTo>
                  <a:lnTo>
                    <a:pt x="15" y="507"/>
                  </a:lnTo>
                  <a:lnTo>
                    <a:pt x="15" y="509"/>
                  </a:lnTo>
                  <a:lnTo>
                    <a:pt x="15" y="511"/>
                  </a:lnTo>
                  <a:lnTo>
                    <a:pt x="16" y="515"/>
                  </a:lnTo>
                  <a:lnTo>
                    <a:pt x="16" y="517"/>
                  </a:lnTo>
                  <a:lnTo>
                    <a:pt x="16" y="519"/>
                  </a:lnTo>
                  <a:lnTo>
                    <a:pt x="17" y="521"/>
                  </a:lnTo>
                  <a:lnTo>
                    <a:pt x="17" y="524"/>
                  </a:lnTo>
                  <a:lnTo>
                    <a:pt x="17" y="526"/>
                  </a:lnTo>
                  <a:lnTo>
                    <a:pt x="18" y="528"/>
                  </a:lnTo>
                  <a:lnTo>
                    <a:pt x="18" y="532"/>
                  </a:lnTo>
                  <a:lnTo>
                    <a:pt x="18" y="534"/>
                  </a:lnTo>
                  <a:lnTo>
                    <a:pt x="19" y="536"/>
                  </a:lnTo>
                  <a:lnTo>
                    <a:pt x="19" y="538"/>
                  </a:lnTo>
                  <a:lnTo>
                    <a:pt x="19" y="541"/>
                  </a:lnTo>
                  <a:lnTo>
                    <a:pt x="19" y="543"/>
                  </a:lnTo>
                  <a:lnTo>
                    <a:pt x="20" y="546"/>
                  </a:lnTo>
                  <a:lnTo>
                    <a:pt x="20" y="549"/>
                  </a:lnTo>
                  <a:lnTo>
                    <a:pt x="21" y="551"/>
                  </a:lnTo>
                  <a:lnTo>
                    <a:pt x="21" y="553"/>
                  </a:lnTo>
                  <a:lnTo>
                    <a:pt x="21" y="555"/>
                  </a:lnTo>
                  <a:lnTo>
                    <a:pt x="21" y="557"/>
                  </a:lnTo>
                  <a:lnTo>
                    <a:pt x="23" y="561"/>
                  </a:lnTo>
                  <a:lnTo>
                    <a:pt x="23" y="563"/>
                  </a:lnTo>
                  <a:lnTo>
                    <a:pt x="24" y="566"/>
                  </a:lnTo>
                  <a:lnTo>
                    <a:pt x="24" y="567"/>
                  </a:lnTo>
                  <a:lnTo>
                    <a:pt x="24" y="568"/>
                  </a:lnTo>
                  <a:lnTo>
                    <a:pt x="25" y="570"/>
                  </a:lnTo>
                  <a:lnTo>
                    <a:pt x="25" y="571"/>
                  </a:lnTo>
                  <a:lnTo>
                    <a:pt x="25" y="573"/>
                  </a:lnTo>
                  <a:lnTo>
                    <a:pt x="26" y="575"/>
                  </a:lnTo>
                  <a:lnTo>
                    <a:pt x="26" y="576"/>
                  </a:lnTo>
                  <a:lnTo>
                    <a:pt x="26" y="578"/>
                  </a:lnTo>
                  <a:lnTo>
                    <a:pt x="26" y="579"/>
                  </a:lnTo>
                  <a:lnTo>
                    <a:pt x="27" y="581"/>
                  </a:lnTo>
                  <a:lnTo>
                    <a:pt x="27" y="582"/>
                  </a:lnTo>
                  <a:lnTo>
                    <a:pt x="28" y="583"/>
                  </a:lnTo>
                  <a:lnTo>
                    <a:pt x="28" y="585"/>
                  </a:lnTo>
                  <a:lnTo>
                    <a:pt x="28" y="586"/>
                  </a:lnTo>
                  <a:lnTo>
                    <a:pt x="28" y="587"/>
                  </a:lnTo>
                  <a:lnTo>
                    <a:pt x="29" y="590"/>
                  </a:lnTo>
                  <a:lnTo>
                    <a:pt x="29" y="591"/>
                  </a:lnTo>
                  <a:lnTo>
                    <a:pt x="30" y="592"/>
                  </a:lnTo>
                  <a:lnTo>
                    <a:pt x="30" y="594"/>
                  </a:lnTo>
                  <a:lnTo>
                    <a:pt x="30" y="595"/>
                  </a:lnTo>
                  <a:lnTo>
                    <a:pt x="30" y="596"/>
                  </a:lnTo>
                  <a:lnTo>
                    <a:pt x="32" y="598"/>
                  </a:lnTo>
                  <a:lnTo>
                    <a:pt x="32" y="599"/>
                  </a:lnTo>
                  <a:lnTo>
                    <a:pt x="32" y="600"/>
                  </a:lnTo>
                  <a:lnTo>
                    <a:pt x="33" y="602"/>
                  </a:lnTo>
                  <a:lnTo>
                    <a:pt x="33" y="604"/>
                  </a:lnTo>
                  <a:lnTo>
                    <a:pt x="33" y="605"/>
                  </a:lnTo>
                  <a:lnTo>
                    <a:pt x="34" y="607"/>
                  </a:lnTo>
                  <a:lnTo>
                    <a:pt x="34" y="608"/>
                  </a:lnTo>
                  <a:lnTo>
                    <a:pt x="35" y="610"/>
                  </a:lnTo>
                  <a:lnTo>
                    <a:pt x="35" y="613"/>
                  </a:lnTo>
                  <a:lnTo>
                    <a:pt x="35" y="615"/>
                  </a:lnTo>
                  <a:lnTo>
                    <a:pt x="35" y="617"/>
                  </a:lnTo>
                  <a:lnTo>
                    <a:pt x="35" y="620"/>
                  </a:lnTo>
                  <a:lnTo>
                    <a:pt x="35" y="622"/>
                  </a:lnTo>
                  <a:lnTo>
                    <a:pt x="35" y="624"/>
                  </a:lnTo>
                  <a:lnTo>
                    <a:pt x="35" y="625"/>
                  </a:lnTo>
                  <a:lnTo>
                    <a:pt x="35" y="627"/>
                  </a:lnTo>
                  <a:lnTo>
                    <a:pt x="35" y="629"/>
                  </a:lnTo>
                  <a:lnTo>
                    <a:pt x="35" y="631"/>
                  </a:lnTo>
                  <a:lnTo>
                    <a:pt x="35" y="634"/>
                  </a:lnTo>
                  <a:lnTo>
                    <a:pt x="35" y="635"/>
                  </a:lnTo>
                  <a:lnTo>
                    <a:pt x="35" y="637"/>
                  </a:lnTo>
                  <a:lnTo>
                    <a:pt x="35" y="639"/>
                  </a:lnTo>
                  <a:lnTo>
                    <a:pt x="35" y="641"/>
                  </a:lnTo>
                  <a:lnTo>
                    <a:pt x="35" y="643"/>
                  </a:lnTo>
                  <a:lnTo>
                    <a:pt x="35" y="645"/>
                  </a:lnTo>
                  <a:lnTo>
                    <a:pt x="35" y="646"/>
                  </a:lnTo>
                  <a:lnTo>
                    <a:pt x="35" y="649"/>
                  </a:lnTo>
                  <a:lnTo>
                    <a:pt x="35" y="651"/>
                  </a:lnTo>
                  <a:lnTo>
                    <a:pt x="35" y="653"/>
                  </a:lnTo>
                  <a:lnTo>
                    <a:pt x="35" y="655"/>
                  </a:lnTo>
                  <a:lnTo>
                    <a:pt x="35" y="656"/>
                  </a:lnTo>
                  <a:lnTo>
                    <a:pt x="35" y="658"/>
                  </a:lnTo>
                  <a:lnTo>
                    <a:pt x="35" y="660"/>
                  </a:lnTo>
                  <a:lnTo>
                    <a:pt x="35" y="662"/>
                  </a:lnTo>
                  <a:lnTo>
                    <a:pt x="35" y="665"/>
                  </a:lnTo>
                  <a:lnTo>
                    <a:pt x="35" y="667"/>
                  </a:lnTo>
                  <a:lnTo>
                    <a:pt x="35" y="668"/>
                  </a:lnTo>
                  <a:lnTo>
                    <a:pt x="35" y="670"/>
                  </a:lnTo>
                  <a:lnTo>
                    <a:pt x="35" y="672"/>
                  </a:lnTo>
                  <a:lnTo>
                    <a:pt x="34" y="676"/>
                  </a:lnTo>
                  <a:lnTo>
                    <a:pt x="33" y="677"/>
                  </a:lnTo>
                  <a:lnTo>
                    <a:pt x="33" y="680"/>
                  </a:lnTo>
                  <a:lnTo>
                    <a:pt x="33" y="682"/>
                  </a:lnTo>
                  <a:lnTo>
                    <a:pt x="32" y="684"/>
                  </a:lnTo>
                  <a:lnTo>
                    <a:pt x="32" y="686"/>
                  </a:lnTo>
                  <a:lnTo>
                    <a:pt x="32" y="688"/>
                  </a:lnTo>
                  <a:lnTo>
                    <a:pt x="30" y="690"/>
                  </a:lnTo>
                  <a:lnTo>
                    <a:pt x="30" y="691"/>
                  </a:lnTo>
                  <a:lnTo>
                    <a:pt x="30" y="694"/>
                  </a:lnTo>
                  <a:lnTo>
                    <a:pt x="30" y="696"/>
                  </a:lnTo>
                  <a:lnTo>
                    <a:pt x="29" y="698"/>
                  </a:lnTo>
                  <a:lnTo>
                    <a:pt x="29" y="700"/>
                  </a:lnTo>
                  <a:lnTo>
                    <a:pt x="28" y="701"/>
                  </a:lnTo>
                  <a:lnTo>
                    <a:pt x="28" y="703"/>
                  </a:lnTo>
                  <a:lnTo>
                    <a:pt x="28" y="705"/>
                  </a:lnTo>
                  <a:lnTo>
                    <a:pt x="28" y="707"/>
                  </a:lnTo>
                  <a:lnTo>
                    <a:pt x="27" y="710"/>
                  </a:lnTo>
                  <a:lnTo>
                    <a:pt x="27" y="712"/>
                  </a:lnTo>
                  <a:lnTo>
                    <a:pt x="26" y="714"/>
                  </a:lnTo>
                  <a:lnTo>
                    <a:pt x="26" y="716"/>
                  </a:lnTo>
                  <a:lnTo>
                    <a:pt x="26" y="717"/>
                  </a:lnTo>
                  <a:lnTo>
                    <a:pt x="26" y="719"/>
                  </a:lnTo>
                  <a:lnTo>
                    <a:pt x="25" y="721"/>
                  </a:lnTo>
                  <a:lnTo>
                    <a:pt x="25" y="724"/>
                  </a:lnTo>
                  <a:lnTo>
                    <a:pt x="25" y="725"/>
                  </a:lnTo>
                  <a:lnTo>
                    <a:pt x="24" y="727"/>
                  </a:lnTo>
                  <a:lnTo>
                    <a:pt x="24" y="729"/>
                  </a:lnTo>
                  <a:lnTo>
                    <a:pt x="24" y="731"/>
                  </a:lnTo>
                  <a:lnTo>
                    <a:pt x="23" y="733"/>
                  </a:lnTo>
                  <a:lnTo>
                    <a:pt x="23" y="735"/>
                  </a:lnTo>
                  <a:lnTo>
                    <a:pt x="21" y="740"/>
                  </a:lnTo>
                  <a:lnTo>
                    <a:pt x="20" y="741"/>
                  </a:lnTo>
                  <a:lnTo>
                    <a:pt x="19" y="743"/>
                  </a:lnTo>
                  <a:lnTo>
                    <a:pt x="19" y="745"/>
                  </a:lnTo>
                  <a:lnTo>
                    <a:pt x="18" y="747"/>
                  </a:lnTo>
                  <a:lnTo>
                    <a:pt x="17" y="748"/>
                  </a:lnTo>
                  <a:lnTo>
                    <a:pt x="17" y="750"/>
                  </a:lnTo>
                  <a:lnTo>
                    <a:pt x="16" y="753"/>
                  </a:lnTo>
                  <a:lnTo>
                    <a:pt x="16" y="755"/>
                  </a:lnTo>
                  <a:lnTo>
                    <a:pt x="15" y="757"/>
                  </a:lnTo>
                  <a:lnTo>
                    <a:pt x="14" y="759"/>
                  </a:lnTo>
                  <a:lnTo>
                    <a:pt x="14" y="760"/>
                  </a:lnTo>
                  <a:lnTo>
                    <a:pt x="12" y="762"/>
                  </a:lnTo>
                  <a:lnTo>
                    <a:pt x="12" y="764"/>
                  </a:lnTo>
                  <a:lnTo>
                    <a:pt x="11" y="766"/>
                  </a:lnTo>
                  <a:lnTo>
                    <a:pt x="10" y="768"/>
                  </a:lnTo>
                  <a:lnTo>
                    <a:pt x="10" y="770"/>
                  </a:lnTo>
                  <a:lnTo>
                    <a:pt x="9" y="772"/>
                  </a:lnTo>
                  <a:lnTo>
                    <a:pt x="8" y="774"/>
                  </a:lnTo>
                  <a:lnTo>
                    <a:pt x="8" y="776"/>
                  </a:lnTo>
                  <a:lnTo>
                    <a:pt x="7" y="778"/>
                  </a:lnTo>
                  <a:lnTo>
                    <a:pt x="6" y="779"/>
                  </a:lnTo>
                  <a:lnTo>
                    <a:pt x="6" y="781"/>
                  </a:lnTo>
                  <a:lnTo>
                    <a:pt x="5" y="784"/>
                  </a:lnTo>
                  <a:lnTo>
                    <a:pt x="3" y="786"/>
                  </a:lnTo>
                  <a:lnTo>
                    <a:pt x="3" y="787"/>
                  </a:lnTo>
                  <a:lnTo>
                    <a:pt x="2" y="789"/>
                  </a:lnTo>
                  <a:lnTo>
                    <a:pt x="1" y="791"/>
                  </a:lnTo>
                  <a:lnTo>
                    <a:pt x="1" y="793"/>
                  </a:lnTo>
                  <a:lnTo>
                    <a:pt x="0" y="795"/>
                  </a:lnTo>
                  <a:lnTo>
                    <a:pt x="0" y="798"/>
                  </a:lnTo>
                  <a:lnTo>
                    <a:pt x="0" y="799"/>
                  </a:lnTo>
                  <a:lnTo>
                    <a:pt x="0" y="800"/>
                  </a:lnTo>
                  <a:lnTo>
                    <a:pt x="0" y="801"/>
                  </a:lnTo>
                  <a:lnTo>
                    <a:pt x="0" y="802"/>
                  </a:lnTo>
                  <a:lnTo>
                    <a:pt x="0" y="803"/>
                  </a:lnTo>
                  <a:lnTo>
                    <a:pt x="0" y="804"/>
                  </a:lnTo>
                  <a:lnTo>
                    <a:pt x="0" y="805"/>
                  </a:lnTo>
                  <a:lnTo>
                    <a:pt x="0" y="806"/>
                  </a:lnTo>
                  <a:lnTo>
                    <a:pt x="1" y="806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22" name="Freeform 22"/>
            <p:cNvSpPr>
              <a:spLocks/>
            </p:cNvSpPr>
            <p:nvPr/>
          </p:nvSpPr>
          <p:spPr bwMode="auto">
            <a:xfrm>
              <a:off x="2722" y="3775"/>
              <a:ext cx="434" cy="517"/>
            </a:xfrm>
            <a:custGeom>
              <a:avLst/>
              <a:gdLst/>
              <a:ahLst/>
              <a:cxnLst>
                <a:cxn ang="0">
                  <a:pos x="334" y="626"/>
                </a:cxn>
                <a:cxn ang="0">
                  <a:pos x="292" y="617"/>
                </a:cxn>
                <a:cxn ang="0">
                  <a:pos x="244" y="588"/>
                </a:cxn>
                <a:cxn ang="0">
                  <a:pos x="193" y="558"/>
                </a:cxn>
                <a:cxn ang="0">
                  <a:pos x="144" y="544"/>
                </a:cxn>
                <a:cxn ang="0">
                  <a:pos x="101" y="530"/>
                </a:cxn>
                <a:cxn ang="0">
                  <a:pos x="58" y="505"/>
                </a:cxn>
                <a:cxn ang="0">
                  <a:pos x="24" y="483"/>
                </a:cxn>
                <a:cxn ang="0">
                  <a:pos x="4" y="457"/>
                </a:cxn>
                <a:cxn ang="0">
                  <a:pos x="20" y="389"/>
                </a:cxn>
                <a:cxn ang="0">
                  <a:pos x="36" y="357"/>
                </a:cxn>
                <a:cxn ang="0">
                  <a:pos x="56" y="342"/>
                </a:cxn>
                <a:cxn ang="0">
                  <a:pos x="56" y="318"/>
                </a:cxn>
                <a:cxn ang="0">
                  <a:pos x="43" y="288"/>
                </a:cxn>
                <a:cxn ang="0">
                  <a:pos x="36" y="262"/>
                </a:cxn>
                <a:cxn ang="0">
                  <a:pos x="36" y="235"/>
                </a:cxn>
                <a:cxn ang="0">
                  <a:pos x="47" y="197"/>
                </a:cxn>
                <a:cxn ang="0">
                  <a:pos x="65" y="161"/>
                </a:cxn>
                <a:cxn ang="0">
                  <a:pos x="80" y="138"/>
                </a:cxn>
                <a:cxn ang="0">
                  <a:pos x="98" y="124"/>
                </a:cxn>
                <a:cxn ang="0">
                  <a:pos x="124" y="114"/>
                </a:cxn>
                <a:cxn ang="0">
                  <a:pos x="148" y="90"/>
                </a:cxn>
                <a:cxn ang="0">
                  <a:pos x="165" y="65"/>
                </a:cxn>
                <a:cxn ang="0">
                  <a:pos x="173" y="41"/>
                </a:cxn>
                <a:cxn ang="0">
                  <a:pos x="191" y="21"/>
                </a:cxn>
                <a:cxn ang="0">
                  <a:pos x="216" y="16"/>
                </a:cxn>
                <a:cxn ang="0">
                  <a:pos x="238" y="28"/>
                </a:cxn>
                <a:cxn ang="0">
                  <a:pos x="265" y="49"/>
                </a:cxn>
                <a:cxn ang="0">
                  <a:pos x="297" y="52"/>
                </a:cxn>
                <a:cxn ang="0">
                  <a:pos x="324" y="40"/>
                </a:cxn>
                <a:cxn ang="0">
                  <a:pos x="351" y="29"/>
                </a:cxn>
                <a:cxn ang="0">
                  <a:pos x="377" y="14"/>
                </a:cxn>
                <a:cxn ang="0">
                  <a:pos x="396" y="0"/>
                </a:cxn>
                <a:cxn ang="0">
                  <a:pos x="413" y="15"/>
                </a:cxn>
                <a:cxn ang="0">
                  <a:pos x="438" y="42"/>
                </a:cxn>
                <a:cxn ang="0">
                  <a:pos x="473" y="50"/>
                </a:cxn>
                <a:cxn ang="0">
                  <a:pos x="513" y="54"/>
                </a:cxn>
                <a:cxn ang="0">
                  <a:pos x="497" y="74"/>
                </a:cxn>
                <a:cxn ang="0">
                  <a:pos x="490" y="104"/>
                </a:cxn>
                <a:cxn ang="0">
                  <a:pos x="477" y="134"/>
                </a:cxn>
                <a:cxn ang="0">
                  <a:pos x="455" y="157"/>
                </a:cxn>
                <a:cxn ang="0">
                  <a:pos x="437" y="184"/>
                </a:cxn>
                <a:cxn ang="0">
                  <a:pos x="438" y="206"/>
                </a:cxn>
                <a:cxn ang="0">
                  <a:pos x="454" y="232"/>
                </a:cxn>
                <a:cxn ang="0">
                  <a:pos x="470" y="265"/>
                </a:cxn>
                <a:cxn ang="0">
                  <a:pos x="473" y="299"/>
                </a:cxn>
                <a:cxn ang="0">
                  <a:pos x="460" y="330"/>
                </a:cxn>
                <a:cxn ang="0">
                  <a:pos x="441" y="352"/>
                </a:cxn>
                <a:cxn ang="0">
                  <a:pos x="422" y="371"/>
                </a:cxn>
                <a:cxn ang="0">
                  <a:pos x="390" y="382"/>
                </a:cxn>
                <a:cxn ang="0">
                  <a:pos x="356" y="389"/>
                </a:cxn>
                <a:cxn ang="0">
                  <a:pos x="331" y="395"/>
                </a:cxn>
                <a:cxn ang="0">
                  <a:pos x="307" y="413"/>
                </a:cxn>
                <a:cxn ang="0">
                  <a:pos x="299" y="438"/>
                </a:cxn>
                <a:cxn ang="0">
                  <a:pos x="298" y="464"/>
                </a:cxn>
                <a:cxn ang="0">
                  <a:pos x="307" y="490"/>
                </a:cxn>
                <a:cxn ang="0">
                  <a:pos x="326" y="502"/>
                </a:cxn>
                <a:cxn ang="0">
                  <a:pos x="333" y="524"/>
                </a:cxn>
                <a:cxn ang="0">
                  <a:pos x="345" y="541"/>
                </a:cxn>
                <a:cxn ang="0">
                  <a:pos x="348" y="565"/>
                </a:cxn>
                <a:cxn ang="0">
                  <a:pos x="355" y="596"/>
                </a:cxn>
              </a:cxnLst>
              <a:rect l="0" t="0" r="r" b="b"/>
              <a:pathLst>
                <a:path w="517" h="633">
                  <a:moveTo>
                    <a:pt x="362" y="632"/>
                  </a:moveTo>
                  <a:lnTo>
                    <a:pt x="360" y="631"/>
                  </a:lnTo>
                  <a:lnTo>
                    <a:pt x="359" y="631"/>
                  </a:lnTo>
                  <a:lnTo>
                    <a:pt x="357" y="631"/>
                  </a:lnTo>
                  <a:lnTo>
                    <a:pt x="357" y="630"/>
                  </a:lnTo>
                  <a:lnTo>
                    <a:pt x="356" y="630"/>
                  </a:lnTo>
                  <a:lnTo>
                    <a:pt x="355" y="630"/>
                  </a:lnTo>
                  <a:lnTo>
                    <a:pt x="354" y="629"/>
                  </a:lnTo>
                  <a:lnTo>
                    <a:pt x="353" y="629"/>
                  </a:lnTo>
                  <a:lnTo>
                    <a:pt x="352" y="629"/>
                  </a:lnTo>
                  <a:lnTo>
                    <a:pt x="351" y="629"/>
                  </a:lnTo>
                  <a:lnTo>
                    <a:pt x="350" y="629"/>
                  </a:lnTo>
                  <a:lnTo>
                    <a:pt x="348" y="628"/>
                  </a:lnTo>
                  <a:lnTo>
                    <a:pt x="347" y="628"/>
                  </a:lnTo>
                  <a:lnTo>
                    <a:pt x="346" y="628"/>
                  </a:lnTo>
                  <a:lnTo>
                    <a:pt x="345" y="627"/>
                  </a:lnTo>
                  <a:lnTo>
                    <a:pt x="344" y="627"/>
                  </a:lnTo>
                  <a:lnTo>
                    <a:pt x="343" y="627"/>
                  </a:lnTo>
                  <a:lnTo>
                    <a:pt x="342" y="627"/>
                  </a:lnTo>
                  <a:lnTo>
                    <a:pt x="341" y="627"/>
                  </a:lnTo>
                  <a:lnTo>
                    <a:pt x="337" y="626"/>
                  </a:lnTo>
                  <a:lnTo>
                    <a:pt x="335" y="626"/>
                  </a:lnTo>
                  <a:lnTo>
                    <a:pt x="334" y="626"/>
                  </a:lnTo>
                  <a:lnTo>
                    <a:pt x="332" y="626"/>
                  </a:lnTo>
                  <a:lnTo>
                    <a:pt x="331" y="625"/>
                  </a:lnTo>
                  <a:lnTo>
                    <a:pt x="328" y="625"/>
                  </a:lnTo>
                  <a:lnTo>
                    <a:pt x="327" y="625"/>
                  </a:lnTo>
                  <a:lnTo>
                    <a:pt x="325" y="625"/>
                  </a:lnTo>
                  <a:lnTo>
                    <a:pt x="324" y="625"/>
                  </a:lnTo>
                  <a:lnTo>
                    <a:pt x="322" y="625"/>
                  </a:lnTo>
                  <a:lnTo>
                    <a:pt x="320" y="623"/>
                  </a:lnTo>
                  <a:lnTo>
                    <a:pt x="318" y="623"/>
                  </a:lnTo>
                  <a:lnTo>
                    <a:pt x="317" y="623"/>
                  </a:lnTo>
                  <a:lnTo>
                    <a:pt x="315" y="622"/>
                  </a:lnTo>
                  <a:lnTo>
                    <a:pt x="313" y="622"/>
                  </a:lnTo>
                  <a:lnTo>
                    <a:pt x="311" y="622"/>
                  </a:lnTo>
                  <a:lnTo>
                    <a:pt x="309" y="622"/>
                  </a:lnTo>
                  <a:lnTo>
                    <a:pt x="308" y="621"/>
                  </a:lnTo>
                  <a:lnTo>
                    <a:pt x="306" y="621"/>
                  </a:lnTo>
                  <a:lnTo>
                    <a:pt x="304" y="620"/>
                  </a:lnTo>
                  <a:lnTo>
                    <a:pt x="302" y="620"/>
                  </a:lnTo>
                  <a:lnTo>
                    <a:pt x="300" y="620"/>
                  </a:lnTo>
                  <a:lnTo>
                    <a:pt x="299" y="619"/>
                  </a:lnTo>
                  <a:lnTo>
                    <a:pt x="297" y="618"/>
                  </a:lnTo>
                  <a:lnTo>
                    <a:pt x="295" y="618"/>
                  </a:lnTo>
                  <a:lnTo>
                    <a:pt x="292" y="617"/>
                  </a:lnTo>
                  <a:lnTo>
                    <a:pt x="291" y="617"/>
                  </a:lnTo>
                  <a:lnTo>
                    <a:pt x="289" y="616"/>
                  </a:lnTo>
                  <a:lnTo>
                    <a:pt x="287" y="615"/>
                  </a:lnTo>
                  <a:lnTo>
                    <a:pt x="286" y="614"/>
                  </a:lnTo>
                  <a:lnTo>
                    <a:pt x="283" y="614"/>
                  </a:lnTo>
                  <a:lnTo>
                    <a:pt x="279" y="612"/>
                  </a:lnTo>
                  <a:lnTo>
                    <a:pt x="277" y="610"/>
                  </a:lnTo>
                  <a:lnTo>
                    <a:pt x="275" y="608"/>
                  </a:lnTo>
                  <a:lnTo>
                    <a:pt x="273" y="607"/>
                  </a:lnTo>
                  <a:lnTo>
                    <a:pt x="271" y="606"/>
                  </a:lnTo>
                  <a:lnTo>
                    <a:pt x="270" y="605"/>
                  </a:lnTo>
                  <a:lnTo>
                    <a:pt x="268" y="603"/>
                  </a:lnTo>
                  <a:lnTo>
                    <a:pt x="265" y="602"/>
                  </a:lnTo>
                  <a:lnTo>
                    <a:pt x="263" y="601"/>
                  </a:lnTo>
                  <a:lnTo>
                    <a:pt x="261" y="599"/>
                  </a:lnTo>
                  <a:lnTo>
                    <a:pt x="259" y="598"/>
                  </a:lnTo>
                  <a:lnTo>
                    <a:pt x="256" y="597"/>
                  </a:lnTo>
                  <a:lnTo>
                    <a:pt x="255" y="595"/>
                  </a:lnTo>
                  <a:lnTo>
                    <a:pt x="253" y="593"/>
                  </a:lnTo>
                  <a:lnTo>
                    <a:pt x="251" y="592"/>
                  </a:lnTo>
                  <a:lnTo>
                    <a:pt x="248" y="590"/>
                  </a:lnTo>
                  <a:lnTo>
                    <a:pt x="246" y="589"/>
                  </a:lnTo>
                  <a:lnTo>
                    <a:pt x="244" y="588"/>
                  </a:lnTo>
                  <a:lnTo>
                    <a:pt x="243" y="586"/>
                  </a:lnTo>
                  <a:lnTo>
                    <a:pt x="241" y="585"/>
                  </a:lnTo>
                  <a:lnTo>
                    <a:pt x="238" y="583"/>
                  </a:lnTo>
                  <a:lnTo>
                    <a:pt x="236" y="582"/>
                  </a:lnTo>
                  <a:lnTo>
                    <a:pt x="234" y="580"/>
                  </a:lnTo>
                  <a:lnTo>
                    <a:pt x="232" y="578"/>
                  </a:lnTo>
                  <a:lnTo>
                    <a:pt x="229" y="577"/>
                  </a:lnTo>
                  <a:lnTo>
                    <a:pt x="227" y="575"/>
                  </a:lnTo>
                  <a:lnTo>
                    <a:pt x="225" y="574"/>
                  </a:lnTo>
                  <a:lnTo>
                    <a:pt x="223" y="573"/>
                  </a:lnTo>
                  <a:lnTo>
                    <a:pt x="220" y="571"/>
                  </a:lnTo>
                  <a:lnTo>
                    <a:pt x="218" y="570"/>
                  </a:lnTo>
                  <a:lnTo>
                    <a:pt x="217" y="569"/>
                  </a:lnTo>
                  <a:lnTo>
                    <a:pt x="212" y="567"/>
                  </a:lnTo>
                  <a:lnTo>
                    <a:pt x="210" y="566"/>
                  </a:lnTo>
                  <a:lnTo>
                    <a:pt x="208" y="565"/>
                  </a:lnTo>
                  <a:lnTo>
                    <a:pt x="206" y="563"/>
                  </a:lnTo>
                  <a:lnTo>
                    <a:pt x="203" y="562"/>
                  </a:lnTo>
                  <a:lnTo>
                    <a:pt x="201" y="561"/>
                  </a:lnTo>
                  <a:lnTo>
                    <a:pt x="199" y="560"/>
                  </a:lnTo>
                  <a:lnTo>
                    <a:pt x="198" y="559"/>
                  </a:lnTo>
                  <a:lnTo>
                    <a:pt x="196" y="558"/>
                  </a:lnTo>
                  <a:lnTo>
                    <a:pt x="193" y="558"/>
                  </a:lnTo>
                  <a:lnTo>
                    <a:pt x="191" y="557"/>
                  </a:lnTo>
                  <a:lnTo>
                    <a:pt x="189" y="556"/>
                  </a:lnTo>
                  <a:lnTo>
                    <a:pt x="187" y="556"/>
                  </a:lnTo>
                  <a:lnTo>
                    <a:pt x="184" y="555"/>
                  </a:lnTo>
                  <a:lnTo>
                    <a:pt x="182" y="554"/>
                  </a:lnTo>
                  <a:lnTo>
                    <a:pt x="180" y="554"/>
                  </a:lnTo>
                  <a:lnTo>
                    <a:pt x="179" y="553"/>
                  </a:lnTo>
                  <a:lnTo>
                    <a:pt x="176" y="552"/>
                  </a:lnTo>
                  <a:lnTo>
                    <a:pt x="174" y="552"/>
                  </a:lnTo>
                  <a:lnTo>
                    <a:pt x="172" y="552"/>
                  </a:lnTo>
                  <a:lnTo>
                    <a:pt x="170" y="551"/>
                  </a:lnTo>
                  <a:lnTo>
                    <a:pt x="169" y="550"/>
                  </a:lnTo>
                  <a:lnTo>
                    <a:pt x="166" y="550"/>
                  </a:lnTo>
                  <a:lnTo>
                    <a:pt x="164" y="548"/>
                  </a:lnTo>
                  <a:lnTo>
                    <a:pt x="162" y="548"/>
                  </a:lnTo>
                  <a:lnTo>
                    <a:pt x="160" y="547"/>
                  </a:lnTo>
                  <a:lnTo>
                    <a:pt x="157" y="547"/>
                  </a:lnTo>
                  <a:lnTo>
                    <a:pt x="156" y="547"/>
                  </a:lnTo>
                  <a:lnTo>
                    <a:pt x="154" y="546"/>
                  </a:lnTo>
                  <a:lnTo>
                    <a:pt x="152" y="546"/>
                  </a:lnTo>
                  <a:lnTo>
                    <a:pt x="151" y="545"/>
                  </a:lnTo>
                  <a:lnTo>
                    <a:pt x="146" y="544"/>
                  </a:lnTo>
                  <a:lnTo>
                    <a:pt x="144" y="544"/>
                  </a:lnTo>
                  <a:lnTo>
                    <a:pt x="142" y="543"/>
                  </a:lnTo>
                  <a:lnTo>
                    <a:pt x="141" y="543"/>
                  </a:lnTo>
                  <a:lnTo>
                    <a:pt x="138" y="543"/>
                  </a:lnTo>
                  <a:lnTo>
                    <a:pt x="136" y="542"/>
                  </a:lnTo>
                  <a:lnTo>
                    <a:pt x="135" y="541"/>
                  </a:lnTo>
                  <a:lnTo>
                    <a:pt x="133" y="541"/>
                  </a:lnTo>
                  <a:lnTo>
                    <a:pt x="130" y="541"/>
                  </a:lnTo>
                  <a:lnTo>
                    <a:pt x="129" y="540"/>
                  </a:lnTo>
                  <a:lnTo>
                    <a:pt x="127" y="539"/>
                  </a:lnTo>
                  <a:lnTo>
                    <a:pt x="125" y="539"/>
                  </a:lnTo>
                  <a:lnTo>
                    <a:pt x="124" y="539"/>
                  </a:lnTo>
                  <a:lnTo>
                    <a:pt x="121" y="538"/>
                  </a:lnTo>
                  <a:lnTo>
                    <a:pt x="119" y="537"/>
                  </a:lnTo>
                  <a:lnTo>
                    <a:pt x="118" y="537"/>
                  </a:lnTo>
                  <a:lnTo>
                    <a:pt x="116" y="536"/>
                  </a:lnTo>
                  <a:lnTo>
                    <a:pt x="115" y="535"/>
                  </a:lnTo>
                  <a:lnTo>
                    <a:pt x="112" y="535"/>
                  </a:lnTo>
                  <a:lnTo>
                    <a:pt x="110" y="533"/>
                  </a:lnTo>
                  <a:lnTo>
                    <a:pt x="109" y="532"/>
                  </a:lnTo>
                  <a:lnTo>
                    <a:pt x="107" y="532"/>
                  </a:lnTo>
                  <a:lnTo>
                    <a:pt x="106" y="531"/>
                  </a:lnTo>
                  <a:lnTo>
                    <a:pt x="103" y="530"/>
                  </a:lnTo>
                  <a:lnTo>
                    <a:pt x="101" y="530"/>
                  </a:lnTo>
                  <a:lnTo>
                    <a:pt x="100" y="529"/>
                  </a:lnTo>
                  <a:lnTo>
                    <a:pt x="98" y="528"/>
                  </a:lnTo>
                  <a:lnTo>
                    <a:pt x="97" y="527"/>
                  </a:lnTo>
                  <a:lnTo>
                    <a:pt x="94" y="526"/>
                  </a:lnTo>
                  <a:lnTo>
                    <a:pt x="92" y="526"/>
                  </a:lnTo>
                  <a:lnTo>
                    <a:pt x="91" y="525"/>
                  </a:lnTo>
                  <a:lnTo>
                    <a:pt x="88" y="523"/>
                  </a:lnTo>
                  <a:lnTo>
                    <a:pt x="85" y="522"/>
                  </a:lnTo>
                  <a:lnTo>
                    <a:pt x="83" y="521"/>
                  </a:lnTo>
                  <a:lnTo>
                    <a:pt x="82" y="520"/>
                  </a:lnTo>
                  <a:lnTo>
                    <a:pt x="80" y="518"/>
                  </a:lnTo>
                  <a:lnTo>
                    <a:pt x="79" y="517"/>
                  </a:lnTo>
                  <a:lnTo>
                    <a:pt x="76" y="516"/>
                  </a:lnTo>
                  <a:lnTo>
                    <a:pt x="74" y="515"/>
                  </a:lnTo>
                  <a:lnTo>
                    <a:pt x="73" y="513"/>
                  </a:lnTo>
                  <a:lnTo>
                    <a:pt x="71" y="512"/>
                  </a:lnTo>
                  <a:lnTo>
                    <a:pt x="70" y="511"/>
                  </a:lnTo>
                  <a:lnTo>
                    <a:pt x="67" y="510"/>
                  </a:lnTo>
                  <a:lnTo>
                    <a:pt x="65" y="509"/>
                  </a:lnTo>
                  <a:lnTo>
                    <a:pt x="64" y="508"/>
                  </a:lnTo>
                  <a:lnTo>
                    <a:pt x="63" y="507"/>
                  </a:lnTo>
                  <a:lnTo>
                    <a:pt x="61" y="505"/>
                  </a:lnTo>
                  <a:lnTo>
                    <a:pt x="58" y="505"/>
                  </a:lnTo>
                  <a:lnTo>
                    <a:pt x="56" y="502"/>
                  </a:lnTo>
                  <a:lnTo>
                    <a:pt x="55" y="501"/>
                  </a:lnTo>
                  <a:lnTo>
                    <a:pt x="53" y="500"/>
                  </a:lnTo>
                  <a:lnTo>
                    <a:pt x="52" y="499"/>
                  </a:lnTo>
                  <a:lnTo>
                    <a:pt x="49" y="498"/>
                  </a:lnTo>
                  <a:lnTo>
                    <a:pt x="48" y="497"/>
                  </a:lnTo>
                  <a:lnTo>
                    <a:pt x="46" y="496"/>
                  </a:lnTo>
                  <a:lnTo>
                    <a:pt x="45" y="495"/>
                  </a:lnTo>
                  <a:lnTo>
                    <a:pt x="43" y="494"/>
                  </a:lnTo>
                  <a:lnTo>
                    <a:pt x="40" y="492"/>
                  </a:lnTo>
                  <a:lnTo>
                    <a:pt x="38" y="492"/>
                  </a:lnTo>
                  <a:lnTo>
                    <a:pt x="37" y="490"/>
                  </a:lnTo>
                  <a:lnTo>
                    <a:pt x="35" y="490"/>
                  </a:lnTo>
                  <a:lnTo>
                    <a:pt x="34" y="488"/>
                  </a:lnTo>
                  <a:lnTo>
                    <a:pt x="31" y="487"/>
                  </a:lnTo>
                  <a:lnTo>
                    <a:pt x="30" y="486"/>
                  </a:lnTo>
                  <a:lnTo>
                    <a:pt x="29" y="485"/>
                  </a:lnTo>
                  <a:lnTo>
                    <a:pt x="28" y="485"/>
                  </a:lnTo>
                  <a:lnTo>
                    <a:pt x="27" y="485"/>
                  </a:lnTo>
                  <a:lnTo>
                    <a:pt x="27" y="484"/>
                  </a:lnTo>
                  <a:lnTo>
                    <a:pt x="25" y="484"/>
                  </a:lnTo>
                  <a:lnTo>
                    <a:pt x="25" y="483"/>
                  </a:lnTo>
                  <a:lnTo>
                    <a:pt x="24" y="483"/>
                  </a:lnTo>
                  <a:lnTo>
                    <a:pt x="22" y="482"/>
                  </a:lnTo>
                  <a:lnTo>
                    <a:pt x="21" y="482"/>
                  </a:lnTo>
                  <a:lnTo>
                    <a:pt x="20" y="481"/>
                  </a:lnTo>
                  <a:lnTo>
                    <a:pt x="19" y="481"/>
                  </a:lnTo>
                  <a:lnTo>
                    <a:pt x="18" y="481"/>
                  </a:lnTo>
                  <a:lnTo>
                    <a:pt x="17" y="480"/>
                  </a:lnTo>
                  <a:lnTo>
                    <a:pt x="16" y="480"/>
                  </a:lnTo>
                  <a:lnTo>
                    <a:pt x="15" y="479"/>
                  </a:lnTo>
                  <a:lnTo>
                    <a:pt x="13" y="479"/>
                  </a:lnTo>
                  <a:lnTo>
                    <a:pt x="11" y="478"/>
                  </a:lnTo>
                  <a:lnTo>
                    <a:pt x="9" y="478"/>
                  </a:lnTo>
                  <a:lnTo>
                    <a:pt x="9" y="477"/>
                  </a:lnTo>
                  <a:lnTo>
                    <a:pt x="8" y="477"/>
                  </a:lnTo>
                  <a:lnTo>
                    <a:pt x="7" y="477"/>
                  </a:lnTo>
                  <a:lnTo>
                    <a:pt x="6" y="476"/>
                  </a:lnTo>
                  <a:lnTo>
                    <a:pt x="4" y="476"/>
                  </a:lnTo>
                  <a:lnTo>
                    <a:pt x="3" y="476"/>
                  </a:lnTo>
                  <a:lnTo>
                    <a:pt x="2" y="475"/>
                  </a:lnTo>
                  <a:lnTo>
                    <a:pt x="1" y="475"/>
                  </a:lnTo>
                  <a:lnTo>
                    <a:pt x="0" y="475"/>
                  </a:lnTo>
                  <a:lnTo>
                    <a:pt x="2" y="466"/>
                  </a:lnTo>
                  <a:lnTo>
                    <a:pt x="3" y="462"/>
                  </a:lnTo>
                  <a:lnTo>
                    <a:pt x="4" y="457"/>
                  </a:lnTo>
                  <a:lnTo>
                    <a:pt x="6" y="453"/>
                  </a:lnTo>
                  <a:lnTo>
                    <a:pt x="7" y="450"/>
                  </a:lnTo>
                  <a:lnTo>
                    <a:pt x="7" y="446"/>
                  </a:lnTo>
                  <a:lnTo>
                    <a:pt x="8" y="442"/>
                  </a:lnTo>
                  <a:lnTo>
                    <a:pt x="9" y="438"/>
                  </a:lnTo>
                  <a:lnTo>
                    <a:pt x="9" y="435"/>
                  </a:lnTo>
                  <a:lnTo>
                    <a:pt x="10" y="432"/>
                  </a:lnTo>
                  <a:lnTo>
                    <a:pt x="11" y="428"/>
                  </a:lnTo>
                  <a:lnTo>
                    <a:pt x="11" y="425"/>
                  </a:lnTo>
                  <a:lnTo>
                    <a:pt x="12" y="422"/>
                  </a:lnTo>
                  <a:lnTo>
                    <a:pt x="13" y="419"/>
                  </a:lnTo>
                  <a:lnTo>
                    <a:pt x="13" y="416"/>
                  </a:lnTo>
                  <a:lnTo>
                    <a:pt x="15" y="413"/>
                  </a:lnTo>
                  <a:lnTo>
                    <a:pt x="15" y="410"/>
                  </a:lnTo>
                  <a:lnTo>
                    <a:pt x="16" y="408"/>
                  </a:lnTo>
                  <a:lnTo>
                    <a:pt x="16" y="405"/>
                  </a:lnTo>
                  <a:lnTo>
                    <a:pt x="17" y="403"/>
                  </a:lnTo>
                  <a:lnTo>
                    <a:pt x="18" y="400"/>
                  </a:lnTo>
                  <a:lnTo>
                    <a:pt x="18" y="397"/>
                  </a:lnTo>
                  <a:lnTo>
                    <a:pt x="18" y="395"/>
                  </a:lnTo>
                  <a:lnTo>
                    <a:pt x="19" y="393"/>
                  </a:lnTo>
                  <a:lnTo>
                    <a:pt x="20" y="391"/>
                  </a:lnTo>
                  <a:lnTo>
                    <a:pt x="20" y="389"/>
                  </a:lnTo>
                  <a:lnTo>
                    <a:pt x="20" y="388"/>
                  </a:lnTo>
                  <a:lnTo>
                    <a:pt x="21" y="386"/>
                  </a:lnTo>
                  <a:lnTo>
                    <a:pt x="22" y="383"/>
                  </a:lnTo>
                  <a:lnTo>
                    <a:pt x="22" y="382"/>
                  </a:lnTo>
                  <a:lnTo>
                    <a:pt x="24" y="380"/>
                  </a:lnTo>
                  <a:lnTo>
                    <a:pt x="25" y="377"/>
                  </a:lnTo>
                  <a:lnTo>
                    <a:pt x="25" y="376"/>
                  </a:lnTo>
                  <a:lnTo>
                    <a:pt x="26" y="374"/>
                  </a:lnTo>
                  <a:lnTo>
                    <a:pt x="27" y="373"/>
                  </a:lnTo>
                  <a:lnTo>
                    <a:pt x="27" y="372"/>
                  </a:lnTo>
                  <a:lnTo>
                    <a:pt x="28" y="370"/>
                  </a:lnTo>
                  <a:lnTo>
                    <a:pt x="28" y="368"/>
                  </a:lnTo>
                  <a:lnTo>
                    <a:pt x="29" y="367"/>
                  </a:lnTo>
                  <a:lnTo>
                    <a:pt x="29" y="366"/>
                  </a:lnTo>
                  <a:lnTo>
                    <a:pt x="30" y="365"/>
                  </a:lnTo>
                  <a:lnTo>
                    <a:pt x="31" y="364"/>
                  </a:lnTo>
                  <a:lnTo>
                    <a:pt x="31" y="363"/>
                  </a:lnTo>
                  <a:lnTo>
                    <a:pt x="33" y="362"/>
                  </a:lnTo>
                  <a:lnTo>
                    <a:pt x="34" y="361"/>
                  </a:lnTo>
                  <a:lnTo>
                    <a:pt x="34" y="360"/>
                  </a:lnTo>
                  <a:lnTo>
                    <a:pt x="35" y="359"/>
                  </a:lnTo>
                  <a:lnTo>
                    <a:pt x="35" y="358"/>
                  </a:lnTo>
                  <a:lnTo>
                    <a:pt x="36" y="357"/>
                  </a:lnTo>
                  <a:lnTo>
                    <a:pt x="36" y="356"/>
                  </a:lnTo>
                  <a:lnTo>
                    <a:pt x="37" y="355"/>
                  </a:lnTo>
                  <a:lnTo>
                    <a:pt x="38" y="355"/>
                  </a:lnTo>
                  <a:lnTo>
                    <a:pt x="38" y="353"/>
                  </a:lnTo>
                  <a:lnTo>
                    <a:pt x="39" y="352"/>
                  </a:lnTo>
                  <a:lnTo>
                    <a:pt x="40" y="352"/>
                  </a:lnTo>
                  <a:lnTo>
                    <a:pt x="40" y="351"/>
                  </a:lnTo>
                  <a:lnTo>
                    <a:pt x="42" y="350"/>
                  </a:lnTo>
                  <a:lnTo>
                    <a:pt x="43" y="350"/>
                  </a:lnTo>
                  <a:lnTo>
                    <a:pt x="43" y="349"/>
                  </a:lnTo>
                  <a:lnTo>
                    <a:pt x="44" y="349"/>
                  </a:lnTo>
                  <a:lnTo>
                    <a:pt x="45" y="348"/>
                  </a:lnTo>
                  <a:lnTo>
                    <a:pt x="47" y="347"/>
                  </a:lnTo>
                  <a:lnTo>
                    <a:pt x="47" y="346"/>
                  </a:lnTo>
                  <a:lnTo>
                    <a:pt x="48" y="346"/>
                  </a:lnTo>
                  <a:lnTo>
                    <a:pt x="49" y="345"/>
                  </a:lnTo>
                  <a:lnTo>
                    <a:pt x="51" y="345"/>
                  </a:lnTo>
                  <a:lnTo>
                    <a:pt x="52" y="344"/>
                  </a:lnTo>
                  <a:lnTo>
                    <a:pt x="53" y="344"/>
                  </a:lnTo>
                  <a:lnTo>
                    <a:pt x="54" y="344"/>
                  </a:lnTo>
                  <a:lnTo>
                    <a:pt x="54" y="343"/>
                  </a:lnTo>
                  <a:lnTo>
                    <a:pt x="55" y="342"/>
                  </a:lnTo>
                  <a:lnTo>
                    <a:pt x="56" y="342"/>
                  </a:lnTo>
                  <a:lnTo>
                    <a:pt x="57" y="342"/>
                  </a:lnTo>
                  <a:lnTo>
                    <a:pt x="57" y="341"/>
                  </a:lnTo>
                  <a:lnTo>
                    <a:pt x="58" y="341"/>
                  </a:lnTo>
                  <a:lnTo>
                    <a:pt x="58" y="340"/>
                  </a:lnTo>
                  <a:lnTo>
                    <a:pt x="60" y="340"/>
                  </a:lnTo>
                  <a:lnTo>
                    <a:pt x="60" y="338"/>
                  </a:lnTo>
                  <a:lnTo>
                    <a:pt x="60" y="337"/>
                  </a:lnTo>
                  <a:lnTo>
                    <a:pt x="61" y="337"/>
                  </a:lnTo>
                  <a:lnTo>
                    <a:pt x="61" y="336"/>
                  </a:lnTo>
                  <a:lnTo>
                    <a:pt x="61" y="335"/>
                  </a:lnTo>
                  <a:lnTo>
                    <a:pt x="61" y="333"/>
                  </a:lnTo>
                  <a:lnTo>
                    <a:pt x="61" y="332"/>
                  </a:lnTo>
                  <a:lnTo>
                    <a:pt x="61" y="331"/>
                  </a:lnTo>
                  <a:lnTo>
                    <a:pt x="60" y="330"/>
                  </a:lnTo>
                  <a:lnTo>
                    <a:pt x="60" y="329"/>
                  </a:lnTo>
                  <a:lnTo>
                    <a:pt x="60" y="328"/>
                  </a:lnTo>
                  <a:lnTo>
                    <a:pt x="58" y="327"/>
                  </a:lnTo>
                  <a:lnTo>
                    <a:pt x="58" y="326"/>
                  </a:lnTo>
                  <a:lnTo>
                    <a:pt x="58" y="325"/>
                  </a:lnTo>
                  <a:lnTo>
                    <a:pt x="57" y="322"/>
                  </a:lnTo>
                  <a:lnTo>
                    <a:pt x="56" y="320"/>
                  </a:lnTo>
                  <a:lnTo>
                    <a:pt x="56" y="319"/>
                  </a:lnTo>
                  <a:lnTo>
                    <a:pt x="56" y="318"/>
                  </a:lnTo>
                  <a:lnTo>
                    <a:pt x="55" y="317"/>
                  </a:lnTo>
                  <a:lnTo>
                    <a:pt x="55" y="316"/>
                  </a:lnTo>
                  <a:lnTo>
                    <a:pt x="54" y="315"/>
                  </a:lnTo>
                  <a:lnTo>
                    <a:pt x="54" y="314"/>
                  </a:lnTo>
                  <a:lnTo>
                    <a:pt x="53" y="312"/>
                  </a:lnTo>
                  <a:lnTo>
                    <a:pt x="53" y="311"/>
                  </a:lnTo>
                  <a:lnTo>
                    <a:pt x="52" y="310"/>
                  </a:lnTo>
                  <a:lnTo>
                    <a:pt x="52" y="309"/>
                  </a:lnTo>
                  <a:lnTo>
                    <a:pt x="51" y="307"/>
                  </a:lnTo>
                  <a:lnTo>
                    <a:pt x="51" y="305"/>
                  </a:lnTo>
                  <a:lnTo>
                    <a:pt x="49" y="304"/>
                  </a:lnTo>
                  <a:lnTo>
                    <a:pt x="49" y="303"/>
                  </a:lnTo>
                  <a:lnTo>
                    <a:pt x="48" y="302"/>
                  </a:lnTo>
                  <a:lnTo>
                    <a:pt x="48" y="301"/>
                  </a:lnTo>
                  <a:lnTo>
                    <a:pt x="47" y="299"/>
                  </a:lnTo>
                  <a:lnTo>
                    <a:pt x="46" y="296"/>
                  </a:lnTo>
                  <a:lnTo>
                    <a:pt x="45" y="295"/>
                  </a:lnTo>
                  <a:lnTo>
                    <a:pt x="45" y="294"/>
                  </a:lnTo>
                  <a:lnTo>
                    <a:pt x="45" y="292"/>
                  </a:lnTo>
                  <a:lnTo>
                    <a:pt x="44" y="291"/>
                  </a:lnTo>
                  <a:lnTo>
                    <a:pt x="44" y="290"/>
                  </a:lnTo>
                  <a:lnTo>
                    <a:pt x="43" y="289"/>
                  </a:lnTo>
                  <a:lnTo>
                    <a:pt x="43" y="288"/>
                  </a:lnTo>
                  <a:lnTo>
                    <a:pt x="43" y="286"/>
                  </a:lnTo>
                  <a:lnTo>
                    <a:pt x="42" y="286"/>
                  </a:lnTo>
                  <a:lnTo>
                    <a:pt x="42" y="284"/>
                  </a:lnTo>
                  <a:lnTo>
                    <a:pt x="40" y="284"/>
                  </a:lnTo>
                  <a:lnTo>
                    <a:pt x="40" y="283"/>
                  </a:lnTo>
                  <a:lnTo>
                    <a:pt x="40" y="282"/>
                  </a:lnTo>
                  <a:lnTo>
                    <a:pt x="40" y="281"/>
                  </a:lnTo>
                  <a:lnTo>
                    <a:pt x="39" y="280"/>
                  </a:lnTo>
                  <a:lnTo>
                    <a:pt x="39" y="279"/>
                  </a:lnTo>
                  <a:lnTo>
                    <a:pt x="39" y="277"/>
                  </a:lnTo>
                  <a:lnTo>
                    <a:pt x="38" y="276"/>
                  </a:lnTo>
                  <a:lnTo>
                    <a:pt x="38" y="275"/>
                  </a:lnTo>
                  <a:lnTo>
                    <a:pt x="38" y="274"/>
                  </a:lnTo>
                  <a:lnTo>
                    <a:pt x="38" y="273"/>
                  </a:lnTo>
                  <a:lnTo>
                    <a:pt x="37" y="272"/>
                  </a:lnTo>
                  <a:lnTo>
                    <a:pt x="37" y="271"/>
                  </a:lnTo>
                  <a:lnTo>
                    <a:pt x="37" y="270"/>
                  </a:lnTo>
                  <a:lnTo>
                    <a:pt x="37" y="269"/>
                  </a:lnTo>
                  <a:lnTo>
                    <a:pt x="36" y="269"/>
                  </a:lnTo>
                  <a:lnTo>
                    <a:pt x="36" y="267"/>
                  </a:lnTo>
                  <a:lnTo>
                    <a:pt x="36" y="266"/>
                  </a:lnTo>
                  <a:lnTo>
                    <a:pt x="36" y="265"/>
                  </a:lnTo>
                  <a:lnTo>
                    <a:pt x="36" y="262"/>
                  </a:lnTo>
                  <a:lnTo>
                    <a:pt x="35" y="261"/>
                  </a:lnTo>
                  <a:lnTo>
                    <a:pt x="35" y="260"/>
                  </a:lnTo>
                  <a:lnTo>
                    <a:pt x="35" y="259"/>
                  </a:lnTo>
                  <a:lnTo>
                    <a:pt x="35" y="258"/>
                  </a:lnTo>
                  <a:lnTo>
                    <a:pt x="35" y="257"/>
                  </a:lnTo>
                  <a:lnTo>
                    <a:pt x="35" y="256"/>
                  </a:lnTo>
                  <a:lnTo>
                    <a:pt x="34" y="254"/>
                  </a:lnTo>
                  <a:lnTo>
                    <a:pt x="34" y="253"/>
                  </a:lnTo>
                  <a:lnTo>
                    <a:pt x="34" y="252"/>
                  </a:lnTo>
                  <a:lnTo>
                    <a:pt x="34" y="251"/>
                  </a:lnTo>
                  <a:lnTo>
                    <a:pt x="34" y="250"/>
                  </a:lnTo>
                  <a:lnTo>
                    <a:pt x="34" y="249"/>
                  </a:lnTo>
                  <a:lnTo>
                    <a:pt x="34" y="247"/>
                  </a:lnTo>
                  <a:lnTo>
                    <a:pt x="34" y="245"/>
                  </a:lnTo>
                  <a:lnTo>
                    <a:pt x="35" y="244"/>
                  </a:lnTo>
                  <a:lnTo>
                    <a:pt x="35" y="243"/>
                  </a:lnTo>
                  <a:lnTo>
                    <a:pt x="35" y="242"/>
                  </a:lnTo>
                  <a:lnTo>
                    <a:pt x="35" y="241"/>
                  </a:lnTo>
                  <a:lnTo>
                    <a:pt x="35" y="240"/>
                  </a:lnTo>
                  <a:lnTo>
                    <a:pt x="35" y="239"/>
                  </a:lnTo>
                  <a:lnTo>
                    <a:pt x="36" y="238"/>
                  </a:lnTo>
                  <a:lnTo>
                    <a:pt x="36" y="237"/>
                  </a:lnTo>
                  <a:lnTo>
                    <a:pt x="36" y="235"/>
                  </a:lnTo>
                  <a:lnTo>
                    <a:pt x="36" y="234"/>
                  </a:lnTo>
                  <a:lnTo>
                    <a:pt x="36" y="232"/>
                  </a:lnTo>
                  <a:lnTo>
                    <a:pt x="37" y="230"/>
                  </a:lnTo>
                  <a:lnTo>
                    <a:pt x="37" y="229"/>
                  </a:lnTo>
                  <a:lnTo>
                    <a:pt x="38" y="228"/>
                  </a:lnTo>
                  <a:lnTo>
                    <a:pt x="38" y="225"/>
                  </a:lnTo>
                  <a:lnTo>
                    <a:pt x="38" y="224"/>
                  </a:lnTo>
                  <a:lnTo>
                    <a:pt x="39" y="222"/>
                  </a:lnTo>
                  <a:lnTo>
                    <a:pt x="39" y="221"/>
                  </a:lnTo>
                  <a:lnTo>
                    <a:pt x="40" y="219"/>
                  </a:lnTo>
                  <a:lnTo>
                    <a:pt x="40" y="217"/>
                  </a:lnTo>
                  <a:lnTo>
                    <a:pt x="40" y="215"/>
                  </a:lnTo>
                  <a:lnTo>
                    <a:pt x="42" y="214"/>
                  </a:lnTo>
                  <a:lnTo>
                    <a:pt x="43" y="212"/>
                  </a:lnTo>
                  <a:lnTo>
                    <a:pt x="43" y="211"/>
                  </a:lnTo>
                  <a:lnTo>
                    <a:pt x="43" y="209"/>
                  </a:lnTo>
                  <a:lnTo>
                    <a:pt x="44" y="207"/>
                  </a:lnTo>
                  <a:lnTo>
                    <a:pt x="45" y="206"/>
                  </a:lnTo>
                  <a:lnTo>
                    <a:pt x="45" y="204"/>
                  </a:lnTo>
                  <a:lnTo>
                    <a:pt x="46" y="202"/>
                  </a:lnTo>
                  <a:lnTo>
                    <a:pt x="46" y="200"/>
                  </a:lnTo>
                  <a:lnTo>
                    <a:pt x="47" y="198"/>
                  </a:lnTo>
                  <a:lnTo>
                    <a:pt x="47" y="197"/>
                  </a:lnTo>
                  <a:lnTo>
                    <a:pt x="48" y="195"/>
                  </a:lnTo>
                  <a:lnTo>
                    <a:pt x="49" y="194"/>
                  </a:lnTo>
                  <a:lnTo>
                    <a:pt x="49" y="192"/>
                  </a:lnTo>
                  <a:lnTo>
                    <a:pt x="51" y="190"/>
                  </a:lnTo>
                  <a:lnTo>
                    <a:pt x="51" y="189"/>
                  </a:lnTo>
                  <a:lnTo>
                    <a:pt x="52" y="187"/>
                  </a:lnTo>
                  <a:lnTo>
                    <a:pt x="52" y="185"/>
                  </a:lnTo>
                  <a:lnTo>
                    <a:pt x="53" y="183"/>
                  </a:lnTo>
                  <a:lnTo>
                    <a:pt x="54" y="182"/>
                  </a:lnTo>
                  <a:lnTo>
                    <a:pt x="54" y="181"/>
                  </a:lnTo>
                  <a:lnTo>
                    <a:pt x="55" y="179"/>
                  </a:lnTo>
                  <a:lnTo>
                    <a:pt x="56" y="178"/>
                  </a:lnTo>
                  <a:lnTo>
                    <a:pt x="56" y="177"/>
                  </a:lnTo>
                  <a:lnTo>
                    <a:pt x="58" y="174"/>
                  </a:lnTo>
                  <a:lnTo>
                    <a:pt x="58" y="172"/>
                  </a:lnTo>
                  <a:lnTo>
                    <a:pt x="60" y="170"/>
                  </a:lnTo>
                  <a:lnTo>
                    <a:pt x="60" y="169"/>
                  </a:lnTo>
                  <a:lnTo>
                    <a:pt x="61" y="168"/>
                  </a:lnTo>
                  <a:lnTo>
                    <a:pt x="62" y="166"/>
                  </a:lnTo>
                  <a:lnTo>
                    <a:pt x="63" y="164"/>
                  </a:lnTo>
                  <a:lnTo>
                    <a:pt x="63" y="163"/>
                  </a:lnTo>
                  <a:lnTo>
                    <a:pt x="64" y="162"/>
                  </a:lnTo>
                  <a:lnTo>
                    <a:pt x="65" y="161"/>
                  </a:lnTo>
                  <a:lnTo>
                    <a:pt x="65" y="160"/>
                  </a:lnTo>
                  <a:lnTo>
                    <a:pt x="66" y="159"/>
                  </a:lnTo>
                  <a:lnTo>
                    <a:pt x="67" y="157"/>
                  </a:lnTo>
                  <a:lnTo>
                    <a:pt x="67" y="156"/>
                  </a:lnTo>
                  <a:lnTo>
                    <a:pt x="69" y="155"/>
                  </a:lnTo>
                  <a:lnTo>
                    <a:pt x="69" y="154"/>
                  </a:lnTo>
                  <a:lnTo>
                    <a:pt x="70" y="153"/>
                  </a:lnTo>
                  <a:lnTo>
                    <a:pt x="70" y="152"/>
                  </a:lnTo>
                  <a:lnTo>
                    <a:pt x="71" y="151"/>
                  </a:lnTo>
                  <a:lnTo>
                    <a:pt x="72" y="150"/>
                  </a:lnTo>
                  <a:lnTo>
                    <a:pt x="72" y="149"/>
                  </a:lnTo>
                  <a:lnTo>
                    <a:pt x="73" y="149"/>
                  </a:lnTo>
                  <a:lnTo>
                    <a:pt x="73" y="148"/>
                  </a:lnTo>
                  <a:lnTo>
                    <a:pt x="74" y="147"/>
                  </a:lnTo>
                  <a:lnTo>
                    <a:pt x="74" y="146"/>
                  </a:lnTo>
                  <a:lnTo>
                    <a:pt x="75" y="146"/>
                  </a:lnTo>
                  <a:lnTo>
                    <a:pt x="76" y="145"/>
                  </a:lnTo>
                  <a:lnTo>
                    <a:pt x="76" y="144"/>
                  </a:lnTo>
                  <a:lnTo>
                    <a:pt x="76" y="142"/>
                  </a:lnTo>
                  <a:lnTo>
                    <a:pt x="78" y="142"/>
                  </a:lnTo>
                  <a:lnTo>
                    <a:pt x="79" y="140"/>
                  </a:lnTo>
                  <a:lnTo>
                    <a:pt x="80" y="139"/>
                  </a:lnTo>
                  <a:lnTo>
                    <a:pt x="80" y="138"/>
                  </a:lnTo>
                  <a:lnTo>
                    <a:pt x="81" y="138"/>
                  </a:lnTo>
                  <a:lnTo>
                    <a:pt x="81" y="137"/>
                  </a:lnTo>
                  <a:lnTo>
                    <a:pt x="82" y="136"/>
                  </a:lnTo>
                  <a:lnTo>
                    <a:pt x="83" y="135"/>
                  </a:lnTo>
                  <a:lnTo>
                    <a:pt x="83" y="134"/>
                  </a:lnTo>
                  <a:lnTo>
                    <a:pt x="84" y="134"/>
                  </a:lnTo>
                  <a:lnTo>
                    <a:pt x="84" y="133"/>
                  </a:lnTo>
                  <a:lnTo>
                    <a:pt x="85" y="133"/>
                  </a:lnTo>
                  <a:lnTo>
                    <a:pt x="85" y="132"/>
                  </a:lnTo>
                  <a:lnTo>
                    <a:pt x="87" y="131"/>
                  </a:lnTo>
                  <a:lnTo>
                    <a:pt x="88" y="130"/>
                  </a:lnTo>
                  <a:lnTo>
                    <a:pt x="89" y="130"/>
                  </a:lnTo>
                  <a:lnTo>
                    <a:pt x="89" y="129"/>
                  </a:lnTo>
                  <a:lnTo>
                    <a:pt x="90" y="129"/>
                  </a:lnTo>
                  <a:lnTo>
                    <a:pt x="90" y="127"/>
                  </a:lnTo>
                  <a:lnTo>
                    <a:pt x="91" y="127"/>
                  </a:lnTo>
                  <a:lnTo>
                    <a:pt x="92" y="126"/>
                  </a:lnTo>
                  <a:lnTo>
                    <a:pt x="93" y="125"/>
                  </a:lnTo>
                  <a:lnTo>
                    <a:pt x="94" y="125"/>
                  </a:lnTo>
                  <a:lnTo>
                    <a:pt x="96" y="125"/>
                  </a:lnTo>
                  <a:lnTo>
                    <a:pt x="97" y="125"/>
                  </a:lnTo>
                  <a:lnTo>
                    <a:pt x="98" y="125"/>
                  </a:lnTo>
                  <a:lnTo>
                    <a:pt x="98" y="124"/>
                  </a:lnTo>
                  <a:lnTo>
                    <a:pt x="99" y="124"/>
                  </a:lnTo>
                  <a:lnTo>
                    <a:pt x="100" y="124"/>
                  </a:lnTo>
                  <a:lnTo>
                    <a:pt x="101" y="124"/>
                  </a:lnTo>
                  <a:lnTo>
                    <a:pt x="102" y="123"/>
                  </a:lnTo>
                  <a:lnTo>
                    <a:pt x="103" y="123"/>
                  </a:lnTo>
                  <a:lnTo>
                    <a:pt x="105" y="123"/>
                  </a:lnTo>
                  <a:lnTo>
                    <a:pt x="106" y="123"/>
                  </a:lnTo>
                  <a:lnTo>
                    <a:pt x="107" y="122"/>
                  </a:lnTo>
                  <a:lnTo>
                    <a:pt x="108" y="122"/>
                  </a:lnTo>
                  <a:lnTo>
                    <a:pt x="109" y="122"/>
                  </a:lnTo>
                  <a:lnTo>
                    <a:pt x="110" y="121"/>
                  </a:lnTo>
                  <a:lnTo>
                    <a:pt x="111" y="121"/>
                  </a:lnTo>
                  <a:lnTo>
                    <a:pt x="112" y="120"/>
                  </a:lnTo>
                  <a:lnTo>
                    <a:pt x="114" y="120"/>
                  </a:lnTo>
                  <a:lnTo>
                    <a:pt x="115" y="120"/>
                  </a:lnTo>
                  <a:lnTo>
                    <a:pt x="115" y="119"/>
                  </a:lnTo>
                  <a:lnTo>
                    <a:pt x="116" y="119"/>
                  </a:lnTo>
                  <a:lnTo>
                    <a:pt x="117" y="118"/>
                  </a:lnTo>
                  <a:lnTo>
                    <a:pt x="119" y="117"/>
                  </a:lnTo>
                  <a:lnTo>
                    <a:pt x="120" y="116"/>
                  </a:lnTo>
                  <a:lnTo>
                    <a:pt x="121" y="115"/>
                  </a:lnTo>
                  <a:lnTo>
                    <a:pt x="123" y="115"/>
                  </a:lnTo>
                  <a:lnTo>
                    <a:pt x="124" y="114"/>
                  </a:lnTo>
                  <a:lnTo>
                    <a:pt x="125" y="112"/>
                  </a:lnTo>
                  <a:lnTo>
                    <a:pt x="126" y="111"/>
                  </a:lnTo>
                  <a:lnTo>
                    <a:pt x="127" y="110"/>
                  </a:lnTo>
                  <a:lnTo>
                    <a:pt x="128" y="110"/>
                  </a:lnTo>
                  <a:lnTo>
                    <a:pt x="129" y="109"/>
                  </a:lnTo>
                  <a:lnTo>
                    <a:pt x="130" y="108"/>
                  </a:lnTo>
                  <a:lnTo>
                    <a:pt x="132" y="108"/>
                  </a:lnTo>
                  <a:lnTo>
                    <a:pt x="133" y="106"/>
                  </a:lnTo>
                  <a:lnTo>
                    <a:pt x="134" y="105"/>
                  </a:lnTo>
                  <a:lnTo>
                    <a:pt x="135" y="104"/>
                  </a:lnTo>
                  <a:lnTo>
                    <a:pt x="136" y="103"/>
                  </a:lnTo>
                  <a:lnTo>
                    <a:pt x="137" y="102"/>
                  </a:lnTo>
                  <a:lnTo>
                    <a:pt x="138" y="102"/>
                  </a:lnTo>
                  <a:lnTo>
                    <a:pt x="139" y="100"/>
                  </a:lnTo>
                  <a:lnTo>
                    <a:pt x="141" y="99"/>
                  </a:lnTo>
                  <a:lnTo>
                    <a:pt x="142" y="97"/>
                  </a:lnTo>
                  <a:lnTo>
                    <a:pt x="143" y="96"/>
                  </a:lnTo>
                  <a:lnTo>
                    <a:pt x="144" y="95"/>
                  </a:lnTo>
                  <a:lnTo>
                    <a:pt x="144" y="94"/>
                  </a:lnTo>
                  <a:lnTo>
                    <a:pt x="145" y="93"/>
                  </a:lnTo>
                  <a:lnTo>
                    <a:pt x="146" y="93"/>
                  </a:lnTo>
                  <a:lnTo>
                    <a:pt x="148" y="91"/>
                  </a:lnTo>
                  <a:lnTo>
                    <a:pt x="148" y="90"/>
                  </a:lnTo>
                  <a:lnTo>
                    <a:pt x="150" y="89"/>
                  </a:lnTo>
                  <a:lnTo>
                    <a:pt x="151" y="88"/>
                  </a:lnTo>
                  <a:lnTo>
                    <a:pt x="152" y="87"/>
                  </a:lnTo>
                  <a:lnTo>
                    <a:pt x="153" y="86"/>
                  </a:lnTo>
                  <a:lnTo>
                    <a:pt x="153" y="85"/>
                  </a:lnTo>
                  <a:lnTo>
                    <a:pt x="154" y="84"/>
                  </a:lnTo>
                  <a:lnTo>
                    <a:pt x="155" y="82"/>
                  </a:lnTo>
                  <a:lnTo>
                    <a:pt x="156" y="80"/>
                  </a:lnTo>
                  <a:lnTo>
                    <a:pt x="157" y="80"/>
                  </a:lnTo>
                  <a:lnTo>
                    <a:pt x="157" y="79"/>
                  </a:lnTo>
                  <a:lnTo>
                    <a:pt x="159" y="78"/>
                  </a:lnTo>
                  <a:lnTo>
                    <a:pt x="159" y="77"/>
                  </a:lnTo>
                  <a:lnTo>
                    <a:pt x="160" y="76"/>
                  </a:lnTo>
                  <a:lnTo>
                    <a:pt x="160" y="75"/>
                  </a:lnTo>
                  <a:lnTo>
                    <a:pt x="161" y="74"/>
                  </a:lnTo>
                  <a:lnTo>
                    <a:pt x="162" y="73"/>
                  </a:lnTo>
                  <a:lnTo>
                    <a:pt x="162" y="72"/>
                  </a:lnTo>
                  <a:lnTo>
                    <a:pt x="163" y="70"/>
                  </a:lnTo>
                  <a:lnTo>
                    <a:pt x="164" y="70"/>
                  </a:lnTo>
                  <a:lnTo>
                    <a:pt x="164" y="69"/>
                  </a:lnTo>
                  <a:lnTo>
                    <a:pt x="164" y="67"/>
                  </a:lnTo>
                  <a:lnTo>
                    <a:pt x="165" y="66"/>
                  </a:lnTo>
                  <a:lnTo>
                    <a:pt x="165" y="65"/>
                  </a:lnTo>
                  <a:lnTo>
                    <a:pt x="166" y="64"/>
                  </a:lnTo>
                  <a:lnTo>
                    <a:pt x="166" y="63"/>
                  </a:lnTo>
                  <a:lnTo>
                    <a:pt x="166" y="62"/>
                  </a:lnTo>
                  <a:lnTo>
                    <a:pt x="168" y="61"/>
                  </a:lnTo>
                  <a:lnTo>
                    <a:pt x="168" y="59"/>
                  </a:lnTo>
                  <a:lnTo>
                    <a:pt x="169" y="59"/>
                  </a:lnTo>
                  <a:lnTo>
                    <a:pt x="169" y="58"/>
                  </a:lnTo>
                  <a:lnTo>
                    <a:pt x="169" y="57"/>
                  </a:lnTo>
                  <a:lnTo>
                    <a:pt x="169" y="56"/>
                  </a:lnTo>
                  <a:lnTo>
                    <a:pt x="169" y="55"/>
                  </a:lnTo>
                  <a:lnTo>
                    <a:pt x="170" y="54"/>
                  </a:lnTo>
                  <a:lnTo>
                    <a:pt x="170" y="52"/>
                  </a:lnTo>
                  <a:lnTo>
                    <a:pt x="170" y="50"/>
                  </a:lnTo>
                  <a:lnTo>
                    <a:pt x="171" y="50"/>
                  </a:lnTo>
                  <a:lnTo>
                    <a:pt x="171" y="49"/>
                  </a:lnTo>
                  <a:lnTo>
                    <a:pt x="171" y="48"/>
                  </a:lnTo>
                  <a:lnTo>
                    <a:pt x="171" y="47"/>
                  </a:lnTo>
                  <a:lnTo>
                    <a:pt x="171" y="46"/>
                  </a:lnTo>
                  <a:lnTo>
                    <a:pt x="171" y="45"/>
                  </a:lnTo>
                  <a:lnTo>
                    <a:pt x="172" y="44"/>
                  </a:lnTo>
                  <a:lnTo>
                    <a:pt x="172" y="43"/>
                  </a:lnTo>
                  <a:lnTo>
                    <a:pt x="172" y="42"/>
                  </a:lnTo>
                  <a:lnTo>
                    <a:pt x="173" y="41"/>
                  </a:lnTo>
                  <a:lnTo>
                    <a:pt x="173" y="40"/>
                  </a:lnTo>
                  <a:lnTo>
                    <a:pt x="173" y="39"/>
                  </a:lnTo>
                  <a:lnTo>
                    <a:pt x="174" y="37"/>
                  </a:lnTo>
                  <a:lnTo>
                    <a:pt x="174" y="36"/>
                  </a:lnTo>
                  <a:lnTo>
                    <a:pt x="175" y="35"/>
                  </a:lnTo>
                  <a:lnTo>
                    <a:pt x="175" y="34"/>
                  </a:lnTo>
                  <a:lnTo>
                    <a:pt x="175" y="33"/>
                  </a:lnTo>
                  <a:lnTo>
                    <a:pt x="176" y="33"/>
                  </a:lnTo>
                  <a:lnTo>
                    <a:pt x="178" y="31"/>
                  </a:lnTo>
                  <a:lnTo>
                    <a:pt x="179" y="30"/>
                  </a:lnTo>
                  <a:lnTo>
                    <a:pt x="180" y="29"/>
                  </a:lnTo>
                  <a:lnTo>
                    <a:pt x="181" y="28"/>
                  </a:lnTo>
                  <a:lnTo>
                    <a:pt x="182" y="27"/>
                  </a:lnTo>
                  <a:lnTo>
                    <a:pt x="183" y="26"/>
                  </a:lnTo>
                  <a:lnTo>
                    <a:pt x="184" y="26"/>
                  </a:lnTo>
                  <a:lnTo>
                    <a:pt x="185" y="25"/>
                  </a:lnTo>
                  <a:lnTo>
                    <a:pt x="187" y="25"/>
                  </a:lnTo>
                  <a:lnTo>
                    <a:pt x="187" y="24"/>
                  </a:lnTo>
                  <a:lnTo>
                    <a:pt x="188" y="24"/>
                  </a:lnTo>
                  <a:lnTo>
                    <a:pt x="189" y="22"/>
                  </a:lnTo>
                  <a:lnTo>
                    <a:pt x="190" y="22"/>
                  </a:lnTo>
                  <a:lnTo>
                    <a:pt x="191" y="22"/>
                  </a:lnTo>
                  <a:lnTo>
                    <a:pt x="191" y="21"/>
                  </a:lnTo>
                  <a:lnTo>
                    <a:pt x="192" y="21"/>
                  </a:lnTo>
                  <a:lnTo>
                    <a:pt x="193" y="20"/>
                  </a:lnTo>
                  <a:lnTo>
                    <a:pt x="194" y="20"/>
                  </a:lnTo>
                  <a:lnTo>
                    <a:pt x="196" y="20"/>
                  </a:lnTo>
                  <a:lnTo>
                    <a:pt x="196" y="19"/>
                  </a:lnTo>
                  <a:lnTo>
                    <a:pt x="197" y="19"/>
                  </a:lnTo>
                  <a:lnTo>
                    <a:pt x="198" y="18"/>
                  </a:lnTo>
                  <a:lnTo>
                    <a:pt x="199" y="18"/>
                  </a:lnTo>
                  <a:lnTo>
                    <a:pt x="200" y="18"/>
                  </a:lnTo>
                  <a:lnTo>
                    <a:pt x="201" y="18"/>
                  </a:lnTo>
                  <a:lnTo>
                    <a:pt x="202" y="17"/>
                  </a:lnTo>
                  <a:lnTo>
                    <a:pt x="203" y="17"/>
                  </a:lnTo>
                  <a:lnTo>
                    <a:pt x="205" y="16"/>
                  </a:lnTo>
                  <a:lnTo>
                    <a:pt x="206" y="16"/>
                  </a:lnTo>
                  <a:lnTo>
                    <a:pt x="207" y="16"/>
                  </a:lnTo>
                  <a:lnTo>
                    <a:pt x="208" y="16"/>
                  </a:lnTo>
                  <a:lnTo>
                    <a:pt x="209" y="16"/>
                  </a:lnTo>
                  <a:lnTo>
                    <a:pt x="210" y="16"/>
                  </a:lnTo>
                  <a:lnTo>
                    <a:pt x="211" y="16"/>
                  </a:lnTo>
                  <a:lnTo>
                    <a:pt x="212" y="16"/>
                  </a:lnTo>
                  <a:lnTo>
                    <a:pt x="214" y="16"/>
                  </a:lnTo>
                  <a:lnTo>
                    <a:pt x="215" y="16"/>
                  </a:lnTo>
                  <a:lnTo>
                    <a:pt x="216" y="16"/>
                  </a:lnTo>
                  <a:lnTo>
                    <a:pt x="217" y="16"/>
                  </a:lnTo>
                  <a:lnTo>
                    <a:pt x="218" y="16"/>
                  </a:lnTo>
                  <a:lnTo>
                    <a:pt x="219" y="16"/>
                  </a:lnTo>
                  <a:lnTo>
                    <a:pt x="220" y="16"/>
                  </a:lnTo>
                  <a:lnTo>
                    <a:pt x="221" y="16"/>
                  </a:lnTo>
                  <a:lnTo>
                    <a:pt x="223" y="17"/>
                  </a:lnTo>
                  <a:lnTo>
                    <a:pt x="224" y="17"/>
                  </a:lnTo>
                  <a:lnTo>
                    <a:pt x="225" y="18"/>
                  </a:lnTo>
                  <a:lnTo>
                    <a:pt x="226" y="18"/>
                  </a:lnTo>
                  <a:lnTo>
                    <a:pt x="227" y="18"/>
                  </a:lnTo>
                  <a:lnTo>
                    <a:pt x="227" y="19"/>
                  </a:lnTo>
                  <a:lnTo>
                    <a:pt x="228" y="20"/>
                  </a:lnTo>
                  <a:lnTo>
                    <a:pt x="229" y="20"/>
                  </a:lnTo>
                  <a:lnTo>
                    <a:pt x="230" y="21"/>
                  </a:lnTo>
                  <a:lnTo>
                    <a:pt x="232" y="22"/>
                  </a:lnTo>
                  <a:lnTo>
                    <a:pt x="233" y="22"/>
                  </a:lnTo>
                  <a:lnTo>
                    <a:pt x="234" y="24"/>
                  </a:lnTo>
                  <a:lnTo>
                    <a:pt x="234" y="25"/>
                  </a:lnTo>
                  <a:lnTo>
                    <a:pt x="235" y="25"/>
                  </a:lnTo>
                  <a:lnTo>
                    <a:pt x="236" y="26"/>
                  </a:lnTo>
                  <a:lnTo>
                    <a:pt x="236" y="27"/>
                  </a:lnTo>
                  <a:lnTo>
                    <a:pt x="237" y="27"/>
                  </a:lnTo>
                  <a:lnTo>
                    <a:pt x="238" y="28"/>
                  </a:lnTo>
                  <a:lnTo>
                    <a:pt x="238" y="29"/>
                  </a:lnTo>
                  <a:lnTo>
                    <a:pt x="239" y="30"/>
                  </a:lnTo>
                  <a:lnTo>
                    <a:pt x="241" y="30"/>
                  </a:lnTo>
                  <a:lnTo>
                    <a:pt x="241" y="31"/>
                  </a:lnTo>
                  <a:lnTo>
                    <a:pt x="242" y="32"/>
                  </a:lnTo>
                  <a:lnTo>
                    <a:pt x="243" y="33"/>
                  </a:lnTo>
                  <a:lnTo>
                    <a:pt x="244" y="34"/>
                  </a:lnTo>
                  <a:lnTo>
                    <a:pt x="245" y="35"/>
                  </a:lnTo>
                  <a:lnTo>
                    <a:pt x="246" y="36"/>
                  </a:lnTo>
                  <a:lnTo>
                    <a:pt x="247" y="37"/>
                  </a:lnTo>
                  <a:lnTo>
                    <a:pt x="248" y="39"/>
                  </a:lnTo>
                  <a:lnTo>
                    <a:pt x="250" y="40"/>
                  </a:lnTo>
                  <a:lnTo>
                    <a:pt x="251" y="40"/>
                  </a:lnTo>
                  <a:lnTo>
                    <a:pt x="252" y="41"/>
                  </a:lnTo>
                  <a:lnTo>
                    <a:pt x="253" y="42"/>
                  </a:lnTo>
                  <a:lnTo>
                    <a:pt x="254" y="43"/>
                  </a:lnTo>
                  <a:lnTo>
                    <a:pt x="255" y="44"/>
                  </a:lnTo>
                  <a:lnTo>
                    <a:pt x="256" y="45"/>
                  </a:lnTo>
                  <a:lnTo>
                    <a:pt x="259" y="46"/>
                  </a:lnTo>
                  <a:lnTo>
                    <a:pt x="261" y="47"/>
                  </a:lnTo>
                  <a:lnTo>
                    <a:pt x="263" y="48"/>
                  </a:lnTo>
                  <a:lnTo>
                    <a:pt x="264" y="48"/>
                  </a:lnTo>
                  <a:lnTo>
                    <a:pt x="265" y="49"/>
                  </a:lnTo>
                  <a:lnTo>
                    <a:pt x="266" y="50"/>
                  </a:lnTo>
                  <a:lnTo>
                    <a:pt x="268" y="50"/>
                  </a:lnTo>
                  <a:lnTo>
                    <a:pt x="269" y="50"/>
                  </a:lnTo>
                  <a:lnTo>
                    <a:pt x="270" y="51"/>
                  </a:lnTo>
                  <a:lnTo>
                    <a:pt x="272" y="51"/>
                  </a:lnTo>
                  <a:lnTo>
                    <a:pt x="273" y="52"/>
                  </a:lnTo>
                  <a:lnTo>
                    <a:pt x="274" y="52"/>
                  </a:lnTo>
                  <a:lnTo>
                    <a:pt x="275" y="52"/>
                  </a:lnTo>
                  <a:lnTo>
                    <a:pt x="277" y="52"/>
                  </a:lnTo>
                  <a:lnTo>
                    <a:pt x="278" y="54"/>
                  </a:lnTo>
                  <a:lnTo>
                    <a:pt x="279" y="54"/>
                  </a:lnTo>
                  <a:lnTo>
                    <a:pt x="281" y="54"/>
                  </a:lnTo>
                  <a:lnTo>
                    <a:pt x="282" y="54"/>
                  </a:lnTo>
                  <a:lnTo>
                    <a:pt x="283" y="55"/>
                  </a:lnTo>
                  <a:lnTo>
                    <a:pt x="284" y="55"/>
                  </a:lnTo>
                  <a:lnTo>
                    <a:pt x="286" y="55"/>
                  </a:lnTo>
                  <a:lnTo>
                    <a:pt x="288" y="55"/>
                  </a:lnTo>
                  <a:lnTo>
                    <a:pt x="290" y="55"/>
                  </a:lnTo>
                  <a:lnTo>
                    <a:pt x="291" y="55"/>
                  </a:lnTo>
                  <a:lnTo>
                    <a:pt x="292" y="54"/>
                  </a:lnTo>
                  <a:lnTo>
                    <a:pt x="293" y="54"/>
                  </a:lnTo>
                  <a:lnTo>
                    <a:pt x="295" y="54"/>
                  </a:lnTo>
                  <a:lnTo>
                    <a:pt x="297" y="52"/>
                  </a:lnTo>
                  <a:lnTo>
                    <a:pt x="298" y="52"/>
                  </a:lnTo>
                  <a:lnTo>
                    <a:pt x="299" y="52"/>
                  </a:lnTo>
                  <a:lnTo>
                    <a:pt x="301" y="52"/>
                  </a:lnTo>
                  <a:lnTo>
                    <a:pt x="301" y="51"/>
                  </a:lnTo>
                  <a:lnTo>
                    <a:pt x="304" y="51"/>
                  </a:lnTo>
                  <a:lnTo>
                    <a:pt x="305" y="50"/>
                  </a:lnTo>
                  <a:lnTo>
                    <a:pt x="306" y="50"/>
                  </a:lnTo>
                  <a:lnTo>
                    <a:pt x="307" y="49"/>
                  </a:lnTo>
                  <a:lnTo>
                    <a:pt x="308" y="48"/>
                  </a:lnTo>
                  <a:lnTo>
                    <a:pt x="309" y="48"/>
                  </a:lnTo>
                  <a:lnTo>
                    <a:pt x="310" y="48"/>
                  </a:lnTo>
                  <a:lnTo>
                    <a:pt x="311" y="47"/>
                  </a:lnTo>
                  <a:lnTo>
                    <a:pt x="313" y="46"/>
                  </a:lnTo>
                  <a:lnTo>
                    <a:pt x="314" y="46"/>
                  </a:lnTo>
                  <a:lnTo>
                    <a:pt x="315" y="45"/>
                  </a:lnTo>
                  <a:lnTo>
                    <a:pt x="316" y="44"/>
                  </a:lnTo>
                  <a:lnTo>
                    <a:pt x="317" y="44"/>
                  </a:lnTo>
                  <a:lnTo>
                    <a:pt x="318" y="43"/>
                  </a:lnTo>
                  <a:lnTo>
                    <a:pt x="319" y="42"/>
                  </a:lnTo>
                  <a:lnTo>
                    <a:pt x="320" y="42"/>
                  </a:lnTo>
                  <a:lnTo>
                    <a:pt x="322" y="41"/>
                  </a:lnTo>
                  <a:lnTo>
                    <a:pt x="323" y="40"/>
                  </a:lnTo>
                  <a:lnTo>
                    <a:pt x="324" y="40"/>
                  </a:lnTo>
                  <a:lnTo>
                    <a:pt x="324" y="39"/>
                  </a:lnTo>
                  <a:lnTo>
                    <a:pt x="326" y="39"/>
                  </a:lnTo>
                  <a:lnTo>
                    <a:pt x="326" y="37"/>
                  </a:lnTo>
                  <a:lnTo>
                    <a:pt x="327" y="37"/>
                  </a:lnTo>
                  <a:lnTo>
                    <a:pt x="328" y="36"/>
                  </a:lnTo>
                  <a:lnTo>
                    <a:pt x="329" y="36"/>
                  </a:lnTo>
                  <a:lnTo>
                    <a:pt x="331" y="35"/>
                  </a:lnTo>
                  <a:lnTo>
                    <a:pt x="333" y="34"/>
                  </a:lnTo>
                  <a:lnTo>
                    <a:pt x="334" y="34"/>
                  </a:lnTo>
                  <a:lnTo>
                    <a:pt x="335" y="33"/>
                  </a:lnTo>
                  <a:lnTo>
                    <a:pt x="336" y="33"/>
                  </a:lnTo>
                  <a:lnTo>
                    <a:pt x="337" y="33"/>
                  </a:lnTo>
                  <a:lnTo>
                    <a:pt x="338" y="33"/>
                  </a:lnTo>
                  <a:lnTo>
                    <a:pt x="340" y="32"/>
                  </a:lnTo>
                  <a:lnTo>
                    <a:pt x="341" y="32"/>
                  </a:lnTo>
                  <a:lnTo>
                    <a:pt x="342" y="31"/>
                  </a:lnTo>
                  <a:lnTo>
                    <a:pt x="344" y="31"/>
                  </a:lnTo>
                  <a:lnTo>
                    <a:pt x="345" y="31"/>
                  </a:lnTo>
                  <a:lnTo>
                    <a:pt x="346" y="30"/>
                  </a:lnTo>
                  <a:lnTo>
                    <a:pt x="347" y="30"/>
                  </a:lnTo>
                  <a:lnTo>
                    <a:pt x="348" y="30"/>
                  </a:lnTo>
                  <a:lnTo>
                    <a:pt x="350" y="30"/>
                  </a:lnTo>
                  <a:lnTo>
                    <a:pt x="351" y="29"/>
                  </a:lnTo>
                  <a:lnTo>
                    <a:pt x="352" y="29"/>
                  </a:lnTo>
                  <a:lnTo>
                    <a:pt x="353" y="29"/>
                  </a:lnTo>
                  <a:lnTo>
                    <a:pt x="355" y="29"/>
                  </a:lnTo>
                  <a:lnTo>
                    <a:pt x="355" y="28"/>
                  </a:lnTo>
                  <a:lnTo>
                    <a:pt x="356" y="28"/>
                  </a:lnTo>
                  <a:lnTo>
                    <a:pt x="357" y="28"/>
                  </a:lnTo>
                  <a:lnTo>
                    <a:pt x="359" y="27"/>
                  </a:lnTo>
                  <a:lnTo>
                    <a:pt x="360" y="27"/>
                  </a:lnTo>
                  <a:lnTo>
                    <a:pt x="361" y="26"/>
                  </a:lnTo>
                  <a:lnTo>
                    <a:pt x="362" y="26"/>
                  </a:lnTo>
                  <a:lnTo>
                    <a:pt x="363" y="26"/>
                  </a:lnTo>
                  <a:lnTo>
                    <a:pt x="364" y="25"/>
                  </a:lnTo>
                  <a:lnTo>
                    <a:pt x="365" y="24"/>
                  </a:lnTo>
                  <a:lnTo>
                    <a:pt x="366" y="22"/>
                  </a:lnTo>
                  <a:lnTo>
                    <a:pt x="368" y="22"/>
                  </a:lnTo>
                  <a:lnTo>
                    <a:pt x="369" y="21"/>
                  </a:lnTo>
                  <a:lnTo>
                    <a:pt x="370" y="20"/>
                  </a:lnTo>
                  <a:lnTo>
                    <a:pt x="371" y="19"/>
                  </a:lnTo>
                  <a:lnTo>
                    <a:pt x="372" y="18"/>
                  </a:lnTo>
                  <a:lnTo>
                    <a:pt x="373" y="17"/>
                  </a:lnTo>
                  <a:lnTo>
                    <a:pt x="374" y="16"/>
                  </a:lnTo>
                  <a:lnTo>
                    <a:pt x="375" y="15"/>
                  </a:lnTo>
                  <a:lnTo>
                    <a:pt x="377" y="14"/>
                  </a:lnTo>
                  <a:lnTo>
                    <a:pt x="378" y="13"/>
                  </a:lnTo>
                  <a:lnTo>
                    <a:pt x="378" y="12"/>
                  </a:lnTo>
                  <a:lnTo>
                    <a:pt x="379" y="12"/>
                  </a:lnTo>
                  <a:lnTo>
                    <a:pt x="380" y="11"/>
                  </a:lnTo>
                  <a:lnTo>
                    <a:pt x="381" y="10"/>
                  </a:lnTo>
                  <a:lnTo>
                    <a:pt x="381" y="9"/>
                  </a:lnTo>
                  <a:lnTo>
                    <a:pt x="382" y="9"/>
                  </a:lnTo>
                  <a:lnTo>
                    <a:pt x="382" y="7"/>
                  </a:lnTo>
                  <a:lnTo>
                    <a:pt x="383" y="7"/>
                  </a:lnTo>
                  <a:lnTo>
                    <a:pt x="383" y="6"/>
                  </a:lnTo>
                  <a:lnTo>
                    <a:pt x="384" y="5"/>
                  </a:lnTo>
                  <a:lnTo>
                    <a:pt x="386" y="5"/>
                  </a:lnTo>
                  <a:lnTo>
                    <a:pt x="387" y="4"/>
                  </a:lnTo>
                  <a:lnTo>
                    <a:pt x="387" y="3"/>
                  </a:lnTo>
                  <a:lnTo>
                    <a:pt x="388" y="3"/>
                  </a:lnTo>
                  <a:lnTo>
                    <a:pt x="389" y="2"/>
                  </a:lnTo>
                  <a:lnTo>
                    <a:pt x="389" y="1"/>
                  </a:lnTo>
                  <a:lnTo>
                    <a:pt x="390" y="1"/>
                  </a:lnTo>
                  <a:lnTo>
                    <a:pt x="391" y="1"/>
                  </a:lnTo>
                  <a:lnTo>
                    <a:pt x="392" y="0"/>
                  </a:lnTo>
                  <a:lnTo>
                    <a:pt x="393" y="0"/>
                  </a:lnTo>
                  <a:lnTo>
                    <a:pt x="395" y="0"/>
                  </a:lnTo>
                  <a:lnTo>
                    <a:pt x="396" y="0"/>
                  </a:lnTo>
                  <a:lnTo>
                    <a:pt x="397" y="0"/>
                  </a:lnTo>
                  <a:lnTo>
                    <a:pt x="398" y="0"/>
                  </a:lnTo>
                  <a:lnTo>
                    <a:pt x="398" y="1"/>
                  </a:lnTo>
                  <a:lnTo>
                    <a:pt x="399" y="1"/>
                  </a:lnTo>
                  <a:lnTo>
                    <a:pt x="400" y="1"/>
                  </a:lnTo>
                  <a:lnTo>
                    <a:pt x="400" y="2"/>
                  </a:lnTo>
                  <a:lnTo>
                    <a:pt x="401" y="2"/>
                  </a:lnTo>
                  <a:lnTo>
                    <a:pt x="401" y="3"/>
                  </a:lnTo>
                  <a:lnTo>
                    <a:pt x="402" y="3"/>
                  </a:lnTo>
                  <a:lnTo>
                    <a:pt x="402" y="4"/>
                  </a:lnTo>
                  <a:lnTo>
                    <a:pt x="404" y="4"/>
                  </a:lnTo>
                  <a:lnTo>
                    <a:pt x="404" y="5"/>
                  </a:lnTo>
                  <a:lnTo>
                    <a:pt x="405" y="6"/>
                  </a:lnTo>
                  <a:lnTo>
                    <a:pt x="405" y="7"/>
                  </a:lnTo>
                  <a:lnTo>
                    <a:pt x="406" y="7"/>
                  </a:lnTo>
                  <a:lnTo>
                    <a:pt x="407" y="9"/>
                  </a:lnTo>
                  <a:lnTo>
                    <a:pt x="407" y="10"/>
                  </a:lnTo>
                  <a:lnTo>
                    <a:pt x="408" y="10"/>
                  </a:lnTo>
                  <a:lnTo>
                    <a:pt x="408" y="11"/>
                  </a:lnTo>
                  <a:lnTo>
                    <a:pt x="409" y="12"/>
                  </a:lnTo>
                  <a:lnTo>
                    <a:pt x="410" y="13"/>
                  </a:lnTo>
                  <a:lnTo>
                    <a:pt x="411" y="14"/>
                  </a:lnTo>
                  <a:lnTo>
                    <a:pt x="413" y="15"/>
                  </a:lnTo>
                  <a:lnTo>
                    <a:pt x="413" y="16"/>
                  </a:lnTo>
                  <a:lnTo>
                    <a:pt x="414" y="17"/>
                  </a:lnTo>
                  <a:lnTo>
                    <a:pt x="415" y="18"/>
                  </a:lnTo>
                  <a:lnTo>
                    <a:pt x="416" y="18"/>
                  </a:lnTo>
                  <a:lnTo>
                    <a:pt x="416" y="20"/>
                  </a:lnTo>
                  <a:lnTo>
                    <a:pt x="418" y="21"/>
                  </a:lnTo>
                  <a:lnTo>
                    <a:pt x="419" y="22"/>
                  </a:lnTo>
                  <a:lnTo>
                    <a:pt x="420" y="24"/>
                  </a:lnTo>
                  <a:lnTo>
                    <a:pt x="420" y="25"/>
                  </a:lnTo>
                  <a:lnTo>
                    <a:pt x="423" y="26"/>
                  </a:lnTo>
                  <a:lnTo>
                    <a:pt x="423" y="27"/>
                  </a:lnTo>
                  <a:lnTo>
                    <a:pt x="425" y="29"/>
                  </a:lnTo>
                  <a:lnTo>
                    <a:pt x="427" y="31"/>
                  </a:lnTo>
                  <a:lnTo>
                    <a:pt x="427" y="32"/>
                  </a:lnTo>
                  <a:lnTo>
                    <a:pt x="429" y="33"/>
                  </a:lnTo>
                  <a:lnTo>
                    <a:pt x="431" y="34"/>
                  </a:lnTo>
                  <a:lnTo>
                    <a:pt x="432" y="35"/>
                  </a:lnTo>
                  <a:lnTo>
                    <a:pt x="433" y="36"/>
                  </a:lnTo>
                  <a:lnTo>
                    <a:pt x="434" y="37"/>
                  </a:lnTo>
                  <a:lnTo>
                    <a:pt x="435" y="39"/>
                  </a:lnTo>
                  <a:lnTo>
                    <a:pt x="436" y="40"/>
                  </a:lnTo>
                  <a:lnTo>
                    <a:pt x="437" y="41"/>
                  </a:lnTo>
                  <a:lnTo>
                    <a:pt x="438" y="42"/>
                  </a:lnTo>
                  <a:lnTo>
                    <a:pt x="441" y="43"/>
                  </a:lnTo>
                  <a:lnTo>
                    <a:pt x="442" y="44"/>
                  </a:lnTo>
                  <a:lnTo>
                    <a:pt x="443" y="45"/>
                  </a:lnTo>
                  <a:lnTo>
                    <a:pt x="444" y="46"/>
                  </a:lnTo>
                  <a:lnTo>
                    <a:pt x="445" y="46"/>
                  </a:lnTo>
                  <a:lnTo>
                    <a:pt x="446" y="47"/>
                  </a:lnTo>
                  <a:lnTo>
                    <a:pt x="447" y="48"/>
                  </a:lnTo>
                  <a:lnTo>
                    <a:pt x="450" y="48"/>
                  </a:lnTo>
                  <a:lnTo>
                    <a:pt x="451" y="48"/>
                  </a:lnTo>
                  <a:lnTo>
                    <a:pt x="452" y="49"/>
                  </a:lnTo>
                  <a:lnTo>
                    <a:pt x="453" y="49"/>
                  </a:lnTo>
                  <a:lnTo>
                    <a:pt x="454" y="50"/>
                  </a:lnTo>
                  <a:lnTo>
                    <a:pt x="456" y="50"/>
                  </a:lnTo>
                  <a:lnTo>
                    <a:pt x="459" y="50"/>
                  </a:lnTo>
                  <a:lnTo>
                    <a:pt x="460" y="50"/>
                  </a:lnTo>
                  <a:lnTo>
                    <a:pt x="461" y="50"/>
                  </a:lnTo>
                  <a:lnTo>
                    <a:pt x="463" y="50"/>
                  </a:lnTo>
                  <a:lnTo>
                    <a:pt x="464" y="50"/>
                  </a:lnTo>
                  <a:lnTo>
                    <a:pt x="465" y="50"/>
                  </a:lnTo>
                  <a:lnTo>
                    <a:pt x="468" y="50"/>
                  </a:lnTo>
                  <a:lnTo>
                    <a:pt x="470" y="50"/>
                  </a:lnTo>
                  <a:lnTo>
                    <a:pt x="471" y="50"/>
                  </a:lnTo>
                  <a:lnTo>
                    <a:pt x="473" y="50"/>
                  </a:lnTo>
                  <a:lnTo>
                    <a:pt x="474" y="50"/>
                  </a:lnTo>
                  <a:lnTo>
                    <a:pt x="477" y="50"/>
                  </a:lnTo>
                  <a:lnTo>
                    <a:pt x="479" y="50"/>
                  </a:lnTo>
                  <a:lnTo>
                    <a:pt x="481" y="50"/>
                  </a:lnTo>
                  <a:lnTo>
                    <a:pt x="483" y="50"/>
                  </a:lnTo>
                  <a:lnTo>
                    <a:pt x="486" y="50"/>
                  </a:lnTo>
                  <a:lnTo>
                    <a:pt x="488" y="50"/>
                  </a:lnTo>
                  <a:lnTo>
                    <a:pt x="490" y="50"/>
                  </a:lnTo>
                  <a:lnTo>
                    <a:pt x="491" y="50"/>
                  </a:lnTo>
                  <a:lnTo>
                    <a:pt x="494" y="50"/>
                  </a:lnTo>
                  <a:lnTo>
                    <a:pt x="496" y="50"/>
                  </a:lnTo>
                  <a:lnTo>
                    <a:pt x="498" y="50"/>
                  </a:lnTo>
                  <a:lnTo>
                    <a:pt x="500" y="50"/>
                  </a:lnTo>
                  <a:lnTo>
                    <a:pt x="503" y="50"/>
                  </a:lnTo>
                  <a:lnTo>
                    <a:pt x="505" y="50"/>
                  </a:lnTo>
                  <a:lnTo>
                    <a:pt x="507" y="51"/>
                  </a:lnTo>
                  <a:lnTo>
                    <a:pt x="509" y="51"/>
                  </a:lnTo>
                  <a:lnTo>
                    <a:pt x="512" y="51"/>
                  </a:lnTo>
                  <a:lnTo>
                    <a:pt x="514" y="51"/>
                  </a:lnTo>
                  <a:lnTo>
                    <a:pt x="516" y="51"/>
                  </a:lnTo>
                  <a:lnTo>
                    <a:pt x="514" y="52"/>
                  </a:lnTo>
                  <a:lnTo>
                    <a:pt x="513" y="52"/>
                  </a:lnTo>
                  <a:lnTo>
                    <a:pt x="513" y="54"/>
                  </a:lnTo>
                  <a:lnTo>
                    <a:pt x="512" y="55"/>
                  </a:lnTo>
                  <a:lnTo>
                    <a:pt x="510" y="55"/>
                  </a:lnTo>
                  <a:lnTo>
                    <a:pt x="509" y="55"/>
                  </a:lnTo>
                  <a:lnTo>
                    <a:pt x="509" y="56"/>
                  </a:lnTo>
                  <a:lnTo>
                    <a:pt x="508" y="57"/>
                  </a:lnTo>
                  <a:lnTo>
                    <a:pt x="507" y="57"/>
                  </a:lnTo>
                  <a:lnTo>
                    <a:pt x="506" y="58"/>
                  </a:lnTo>
                  <a:lnTo>
                    <a:pt x="506" y="59"/>
                  </a:lnTo>
                  <a:lnTo>
                    <a:pt x="505" y="60"/>
                  </a:lnTo>
                  <a:lnTo>
                    <a:pt x="505" y="61"/>
                  </a:lnTo>
                  <a:lnTo>
                    <a:pt x="504" y="61"/>
                  </a:lnTo>
                  <a:lnTo>
                    <a:pt x="504" y="62"/>
                  </a:lnTo>
                  <a:lnTo>
                    <a:pt x="503" y="63"/>
                  </a:lnTo>
                  <a:lnTo>
                    <a:pt x="501" y="64"/>
                  </a:lnTo>
                  <a:lnTo>
                    <a:pt x="501" y="65"/>
                  </a:lnTo>
                  <a:lnTo>
                    <a:pt x="500" y="66"/>
                  </a:lnTo>
                  <a:lnTo>
                    <a:pt x="499" y="67"/>
                  </a:lnTo>
                  <a:lnTo>
                    <a:pt x="499" y="69"/>
                  </a:lnTo>
                  <a:lnTo>
                    <a:pt x="499" y="70"/>
                  </a:lnTo>
                  <a:lnTo>
                    <a:pt x="498" y="71"/>
                  </a:lnTo>
                  <a:lnTo>
                    <a:pt x="497" y="72"/>
                  </a:lnTo>
                  <a:lnTo>
                    <a:pt x="497" y="73"/>
                  </a:lnTo>
                  <a:lnTo>
                    <a:pt x="497" y="74"/>
                  </a:lnTo>
                  <a:lnTo>
                    <a:pt x="496" y="75"/>
                  </a:lnTo>
                  <a:lnTo>
                    <a:pt x="496" y="76"/>
                  </a:lnTo>
                  <a:lnTo>
                    <a:pt x="495" y="77"/>
                  </a:lnTo>
                  <a:lnTo>
                    <a:pt x="495" y="78"/>
                  </a:lnTo>
                  <a:lnTo>
                    <a:pt x="495" y="80"/>
                  </a:lnTo>
                  <a:lnTo>
                    <a:pt x="494" y="82"/>
                  </a:lnTo>
                  <a:lnTo>
                    <a:pt x="494" y="84"/>
                  </a:lnTo>
                  <a:lnTo>
                    <a:pt x="494" y="85"/>
                  </a:lnTo>
                  <a:lnTo>
                    <a:pt x="492" y="86"/>
                  </a:lnTo>
                  <a:lnTo>
                    <a:pt x="492" y="87"/>
                  </a:lnTo>
                  <a:lnTo>
                    <a:pt x="492" y="89"/>
                  </a:lnTo>
                  <a:lnTo>
                    <a:pt x="492" y="90"/>
                  </a:lnTo>
                  <a:lnTo>
                    <a:pt x="492" y="91"/>
                  </a:lnTo>
                  <a:lnTo>
                    <a:pt x="492" y="92"/>
                  </a:lnTo>
                  <a:lnTo>
                    <a:pt x="491" y="93"/>
                  </a:lnTo>
                  <a:lnTo>
                    <a:pt x="491" y="95"/>
                  </a:lnTo>
                  <a:lnTo>
                    <a:pt x="491" y="96"/>
                  </a:lnTo>
                  <a:lnTo>
                    <a:pt x="491" y="97"/>
                  </a:lnTo>
                  <a:lnTo>
                    <a:pt x="490" y="99"/>
                  </a:lnTo>
                  <a:lnTo>
                    <a:pt x="490" y="101"/>
                  </a:lnTo>
                  <a:lnTo>
                    <a:pt x="490" y="102"/>
                  </a:lnTo>
                  <a:lnTo>
                    <a:pt x="490" y="103"/>
                  </a:lnTo>
                  <a:lnTo>
                    <a:pt x="490" y="104"/>
                  </a:lnTo>
                  <a:lnTo>
                    <a:pt x="490" y="106"/>
                  </a:lnTo>
                  <a:lnTo>
                    <a:pt x="489" y="107"/>
                  </a:lnTo>
                  <a:lnTo>
                    <a:pt x="489" y="108"/>
                  </a:lnTo>
                  <a:lnTo>
                    <a:pt x="489" y="109"/>
                  </a:lnTo>
                  <a:lnTo>
                    <a:pt x="488" y="110"/>
                  </a:lnTo>
                  <a:lnTo>
                    <a:pt x="488" y="112"/>
                  </a:lnTo>
                  <a:lnTo>
                    <a:pt x="488" y="114"/>
                  </a:lnTo>
                  <a:lnTo>
                    <a:pt x="488" y="115"/>
                  </a:lnTo>
                  <a:lnTo>
                    <a:pt x="487" y="117"/>
                  </a:lnTo>
                  <a:lnTo>
                    <a:pt x="487" y="118"/>
                  </a:lnTo>
                  <a:lnTo>
                    <a:pt x="486" y="119"/>
                  </a:lnTo>
                  <a:lnTo>
                    <a:pt x="486" y="120"/>
                  </a:lnTo>
                  <a:lnTo>
                    <a:pt x="486" y="121"/>
                  </a:lnTo>
                  <a:lnTo>
                    <a:pt x="483" y="123"/>
                  </a:lnTo>
                  <a:lnTo>
                    <a:pt x="483" y="125"/>
                  </a:lnTo>
                  <a:lnTo>
                    <a:pt x="482" y="126"/>
                  </a:lnTo>
                  <a:lnTo>
                    <a:pt x="481" y="127"/>
                  </a:lnTo>
                  <a:lnTo>
                    <a:pt x="481" y="129"/>
                  </a:lnTo>
                  <a:lnTo>
                    <a:pt x="480" y="130"/>
                  </a:lnTo>
                  <a:lnTo>
                    <a:pt x="480" y="131"/>
                  </a:lnTo>
                  <a:lnTo>
                    <a:pt x="479" y="132"/>
                  </a:lnTo>
                  <a:lnTo>
                    <a:pt x="478" y="133"/>
                  </a:lnTo>
                  <a:lnTo>
                    <a:pt x="477" y="134"/>
                  </a:lnTo>
                  <a:lnTo>
                    <a:pt x="477" y="135"/>
                  </a:lnTo>
                  <a:lnTo>
                    <a:pt x="476" y="136"/>
                  </a:lnTo>
                  <a:lnTo>
                    <a:pt x="474" y="137"/>
                  </a:lnTo>
                  <a:lnTo>
                    <a:pt x="474" y="138"/>
                  </a:lnTo>
                  <a:lnTo>
                    <a:pt x="473" y="139"/>
                  </a:lnTo>
                  <a:lnTo>
                    <a:pt x="472" y="140"/>
                  </a:lnTo>
                  <a:lnTo>
                    <a:pt x="471" y="141"/>
                  </a:lnTo>
                  <a:lnTo>
                    <a:pt x="470" y="142"/>
                  </a:lnTo>
                  <a:lnTo>
                    <a:pt x="470" y="144"/>
                  </a:lnTo>
                  <a:lnTo>
                    <a:pt x="469" y="145"/>
                  </a:lnTo>
                  <a:lnTo>
                    <a:pt x="468" y="146"/>
                  </a:lnTo>
                  <a:lnTo>
                    <a:pt x="467" y="147"/>
                  </a:lnTo>
                  <a:lnTo>
                    <a:pt x="465" y="147"/>
                  </a:lnTo>
                  <a:lnTo>
                    <a:pt x="464" y="149"/>
                  </a:lnTo>
                  <a:lnTo>
                    <a:pt x="463" y="149"/>
                  </a:lnTo>
                  <a:lnTo>
                    <a:pt x="463" y="150"/>
                  </a:lnTo>
                  <a:lnTo>
                    <a:pt x="462" y="151"/>
                  </a:lnTo>
                  <a:lnTo>
                    <a:pt x="461" y="152"/>
                  </a:lnTo>
                  <a:lnTo>
                    <a:pt x="460" y="153"/>
                  </a:lnTo>
                  <a:lnTo>
                    <a:pt x="459" y="154"/>
                  </a:lnTo>
                  <a:lnTo>
                    <a:pt x="459" y="155"/>
                  </a:lnTo>
                  <a:lnTo>
                    <a:pt x="456" y="157"/>
                  </a:lnTo>
                  <a:lnTo>
                    <a:pt x="455" y="157"/>
                  </a:lnTo>
                  <a:lnTo>
                    <a:pt x="454" y="160"/>
                  </a:lnTo>
                  <a:lnTo>
                    <a:pt x="453" y="161"/>
                  </a:lnTo>
                  <a:lnTo>
                    <a:pt x="452" y="162"/>
                  </a:lnTo>
                  <a:lnTo>
                    <a:pt x="452" y="163"/>
                  </a:lnTo>
                  <a:lnTo>
                    <a:pt x="451" y="164"/>
                  </a:lnTo>
                  <a:lnTo>
                    <a:pt x="450" y="165"/>
                  </a:lnTo>
                  <a:lnTo>
                    <a:pt x="450" y="166"/>
                  </a:lnTo>
                  <a:lnTo>
                    <a:pt x="449" y="167"/>
                  </a:lnTo>
                  <a:lnTo>
                    <a:pt x="447" y="168"/>
                  </a:lnTo>
                  <a:lnTo>
                    <a:pt x="446" y="169"/>
                  </a:lnTo>
                  <a:lnTo>
                    <a:pt x="445" y="170"/>
                  </a:lnTo>
                  <a:lnTo>
                    <a:pt x="445" y="171"/>
                  </a:lnTo>
                  <a:lnTo>
                    <a:pt x="444" y="172"/>
                  </a:lnTo>
                  <a:lnTo>
                    <a:pt x="443" y="175"/>
                  </a:lnTo>
                  <a:lnTo>
                    <a:pt x="442" y="176"/>
                  </a:lnTo>
                  <a:lnTo>
                    <a:pt x="442" y="177"/>
                  </a:lnTo>
                  <a:lnTo>
                    <a:pt x="441" y="178"/>
                  </a:lnTo>
                  <a:lnTo>
                    <a:pt x="440" y="179"/>
                  </a:lnTo>
                  <a:lnTo>
                    <a:pt x="440" y="180"/>
                  </a:lnTo>
                  <a:lnTo>
                    <a:pt x="438" y="181"/>
                  </a:lnTo>
                  <a:lnTo>
                    <a:pt x="438" y="182"/>
                  </a:lnTo>
                  <a:lnTo>
                    <a:pt x="437" y="183"/>
                  </a:lnTo>
                  <a:lnTo>
                    <a:pt x="437" y="184"/>
                  </a:lnTo>
                  <a:lnTo>
                    <a:pt x="436" y="185"/>
                  </a:lnTo>
                  <a:lnTo>
                    <a:pt x="436" y="186"/>
                  </a:lnTo>
                  <a:lnTo>
                    <a:pt x="436" y="187"/>
                  </a:lnTo>
                  <a:lnTo>
                    <a:pt x="435" y="187"/>
                  </a:lnTo>
                  <a:lnTo>
                    <a:pt x="435" y="189"/>
                  </a:lnTo>
                  <a:lnTo>
                    <a:pt x="435" y="190"/>
                  </a:lnTo>
                  <a:lnTo>
                    <a:pt x="435" y="191"/>
                  </a:lnTo>
                  <a:lnTo>
                    <a:pt x="434" y="191"/>
                  </a:lnTo>
                  <a:lnTo>
                    <a:pt x="434" y="192"/>
                  </a:lnTo>
                  <a:lnTo>
                    <a:pt x="434" y="193"/>
                  </a:lnTo>
                  <a:lnTo>
                    <a:pt x="434" y="194"/>
                  </a:lnTo>
                  <a:lnTo>
                    <a:pt x="434" y="195"/>
                  </a:lnTo>
                  <a:lnTo>
                    <a:pt x="434" y="196"/>
                  </a:lnTo>
                  <a:lnTo>
                    <a:pt x="434" y="197"/>
                  </a:lnTo>
                  <a:lnTo>
                    <a:pt x="435" y="198"/>
                  </a:lnTo>
                  <a:lnTo>
                    <a:pt x="435" y="199"/>
                  </a:lnTo>
                  <a:lnTo>
                    <a:pt x="435" y="200"/>
                  </a:lnTo>
                  <a:lnTo>
                    <a:pt x="436" y="200"/>
                  </a:lnTo>
                  <a:lnTo>
                    <a:pt x="436" y="201"/>
                  </a:lnTo>
                  <a:lnTo>
                    <a:pt x="436" y="202"/>
                  </a:lnTo>
                  <a:lnTo>
                    <a:pt x="437" y="204"/>
                  </a:lnTo>
                  <a:lnTo>
                    <a:pt x="437" y="205"/>
                  </a:lnTo>
                  <a:lnTo>
                    <a:pt x="438" y="206"/>
                  </a:lnTo>
                  <a:lnTo>
                    <a:pt x="438" y="207"/>
                  </a:lnTo>
                  <a:lnTo>
                    <a:pt x="438" y="208"/>
                  </a:lnTo>
                  <a:lnTo>
                    <a:pt x="440" y="209"/>
                  </a:lnTo>
                  <a:lnTo>
                    <a:pt x="441" y="210"/>
                  </a:lnTo>
                  <a:lnTo>
                    <a:pt x="441" y="211"/>
                  </a:lnTo>
                  <a:lnTo>
                    <a:pt x="442" y="212"/>
                  </a:lnTo>
                  <a:lnTo>
                    <a:pt x="442" y="213"/>
                  </a:lnTo>
                  <a:lnTo>
                    <a:pt x="443" y="213"/>
                  </a:lnTo>
                  <a:lnTo>
                    <a:pt x="443" y="214"/>
                  </a:lnTo>
                  <a:lnTo>
                    <a:pt x="444" y="215"/>
                  </a:lnTo>
                  <a:lnTo>
                    <a:pt x="444" y="216"/>
                  </a:lnTo>
                  <a:lnTo>
                    <a:pt x="445" y="217"/>
                  </a:lnTo>
                  <a:lnTo>
                    <a:pt x="445" y="219"/>
                  </a:lnTo>
                  <a:lnTo>
                    <a:pt x="446" y="220"/>
                  </a:lnTo>
                  <a:lnTo>
                    <a:pt x="447" y="222"/>
                  </a:lnTo>
                  <a:lnTo>
                    <a:pt x="449" y="224"/>
                  </a:lnTo>
                  <a:lnTo>
                    <a:pt x="450" y="224"/>
                  </a:lnTo>
                  <a:lnTo>
                    <a:pt x="450" y="225"/>
                  </a:lnTo>
                  <a:lnTo>
                    <a:pt x="451" y="226"/>
                  </a:lnTo>
                  <a:lnTo>
                    <a:pt x="452" y="228"/>
                  </a:lnTo>
                  <a:lnTo>
                    <a:pt x="453" y="230"/>
                  </a:lnTo>
                  <a:lnTo>
                    <a:pt x="453" y="231"/>
                  </a:lnTo>
                  <a:lnTo>
                    <a:pt x="454" y="232"/>
                  </a:lnTo>
                  <a:lnTo>
                    <a:pt x="454" y="234"/>
                  </a:lnTo>
                  <a:lnTo>
                    <a:pt x="455" y="235"/>
                  </a:lnTo>
                  <a:lnTo>
                    <a:pt x="456" y="236"/>
                  </a:lnTo>
                  <a:lnTo>
                    <a:pt x="458" y="238"/>
                  </a:lnTo>
                  <a:lnTo>
                    <a:pt x="459" y="239"/>
                  </a:lnTo>
                  <a:lnTo>
                    <a:pt x="459" y="241"/>
                  </a:lnTo>
                  <a:lnTo>
                    <a:pt x="460" y="242"/>
                  </a:lnTo>
                  <a:lnTo>
                    <a:pt x="461" y="243"/>
                  </a:lnTo>
                  <a:lnTo>
                    <a:pt x="461" y="244"/>
                  </a:lnTo>
                  <a:lnTo>
                    <a:pt x="462" y="246"/>
                  </a:lnTo>
                  <a:lnTo>
                    <a:pt x="463" y="247"/>
                  </a:lnTo>
                  <a:lnTo>
                    <a:pt x="463" y="249"/>
                  </a:lnTo>
                  <a:lnTo>
                    <a:pt x="463" y="250"/>
                  </a:lnTo>
                  <a:lnTo>
                    <a:pt x="464" y="252"/>
                  </a:lnTo>
                  <a:lnTo>
                    <a:pt x="465" y="253"/>
                  </a:lnTo>
                  <a:lnTo>
                    <a:pt x="465" y="254"/>
                  </a:lnTo>
                  <a:lnTo>
                    <a:pt x="467" y="256"/>
                  </a:lnTo>
                  <a:lnTo>
                    <a:pt x="468" y="257"/>
                  </a:lnTo>
                  <a:lnTo>
                    <a:pt x="468" y="258"/>
                  </a:lnTo>
                  <a:lnTo>
                    <a:pt x="468" y="260"/>
                  </a:lnTo>
                  <a:lnTo>
                    <a:pt x="469" y="261"/>
                  </a:lnTo>
                  <a:lnTo>
                    <a:pt x="469" y="262"/>
                  </a:lnTo>
                  <a:lnTo>
                    <a:pt x="470" y="265"/>
                  </a:lnTo>
                  <a:lnTo>
                    <a:pt x="470" y="266"/>
                  </a:lnTo>
                  <a:lnTo>
                    <a:pt x="471" y="267"/>
                  </a:lnTo>
                  <a:lnTo>
                    <a:pt x="471" y="269"/>
                  </a:lnTo>
                  <a:lnTo>
                    <a:pt x="472" y="270"/>
                  </a:lnTo>
                  <a:lnTo>
                    <a:pt x="472" y="271"/>
                  </a:lnTo>
                  <a:lnTo>
                    <a:pt x="472" y="273"/>
                  </a:lnTo>
                  <a:lnTo>
                    <a:pt x="472" y="274"/>
                  </a:lnTo>
                  <a:lnTo>
                    <a:pt x="473" y="275"/>
                  </a:lnTo>
                  <a:lnTo>
                    <a:pt x="473" y="277"/>
                  </a:lnTo>
                  <a:lnTo>
                    <a:pt x="473" y="279"/>
                  </a:lnTo>
                  <a:lnTo>
                    <a:pt x="474" y="281"/>
                  </a:lnTo>
                  <a:lnTo>
                    <a:pt x="474" y="283"/>
                  </a:lnTo>
                  <a:lnTo>
                    <a:pt x="474" y="285"/>
                  </a:lnTo>
                  <a:lnTo>
                    <a:pt x="474" y="286"/>
                  </a:lnTo>
                  <a:lnTo>
                    <a:pt x="474" y="287"/>
                  </a:lnTo>
                  <a:lnTo>
                    <a:pt x="474" y="289"/>
                  </a:lnTo>
                  <a:lnTo>
                    <a:pt x="474" y="290"/>
                  </a:lnTo>
                  <a:lnTo>
                    <a:pt x="474" y="292"/>
                  </a:lnTo>
                  <a:lnTo>
                    <a:pt x="474" y="294"/>
                  </a:lnTo>
                  <a:lnTo>
                    <a:pt x="474" y="295"/>
                  </a:lnTo>
                  <a:lnTo>
                    <a:pt x="473" y="297"/>
                  </a:lnTo>
                  <a:lnTo>
                    <a:pt x="473" y="298"/>
                  </a:lnTo>
                  <a:lnTo>
                    <a:pt x="473" y="299"/>
                  </a:lnTo>
                  <a:lnTo>
                    <a:pt x="473" y="301"/>
                  </a:lnTo>
                  <a:lnTo>
                    <a:pt x="472" y="302"/>
                  </a:lnTo>
                  <a:lnTo>
                    <a:pt x="472" y="303"/>
                  </a:lnTo>
                  <a:lnTo>
                    <a:pt x="472" y="304"/>
                  </a:lnTo>
                  <a:lnTo>
                    <a:pt x="472" y="306"/>
                  </a:lnTo>
                  <a:lnTo>
                    <a:pt x="471" y="307"/>
                  </a:lnTo>
                  <a:lnTo>
                    <a:pt x="471" y="309"/>
                  </a:lnTo>
                  <a:lnTo>
                    <a:pt x="470" y="310"/>
                  </a:lnTo>
                  <a:lnTo>
                    <a:pt x="470" y="312"/>
                  </a:lnTo>
                  <a:lnTo>
                    <a:pt x="470" y="313"/>
                  </a:lnTo>
                  <a:lnTo>
                    <a:pt x="469" y="314"/>
                  </a:lnTo>
                  <a:lnTo>
                    <a:pt x="468" y="316"/>
                  </a:lnTo>
                  <a:lnTo>
                    <a:pt x="468" y="317"/>
                  </a:lnTo>
                  <a:lnTo>
                    <a:pt x="468" y="318"/>
                  </a:lnTo>
                  <a:lnTo>
                    <a:pt x="467" y="319"/>
                  </a:lnTo>
                  <a:lnTo>
                    <a:pt x="465" y="320"/>
                  </a:lnTo>
                  <a:lnTo>
                    <a:pt x="465" y="322"/>
                  </a:lnTo>
                  <a:lnTo>
                    <a:pt x="464" y="323"/>
                  </a:lnTo>
                  <a:lnTo>
                    <a:pt x="464" y="325"/>
                  </a:lnTo>
                  <a:lnTo>
                    <a:pt x="462" y="327"/>
                  </a:lnTo>
                  <a:lnTo>
                    <a:pt x="461" y="328"/>
                  </a:lnTo>
                  <a:lnTo>
                    <a:pt x="461" y="329"/>
                  </a:lnTo>
                  <a:lnTo>
                    <a:pt x="460" y="330"/>
                  </a:lnTo>
                  <a:lnTo>
                    <a:pt x="459" y="331"/>
                  </a:lnTo>
                  <a:lnTo>
                    <a:pt x="459" y="332"/>
                  </a:lnTo>
                  <a:lnTo>
                    <a:pt x="458" y="333"/>
                  </a:lnTo>
                  <a:lnTo>
                    <a:pt x="456" y="334"/>
                  </a:lnTo>
                  <a:lnTo>
                    <a:pt x="456" y="335"/>
                  </a:lnTo>
                  <a:lnTo>
                    <a:pt x="455" y="336"/>
                  </a:lnTo>
                  <a:lnTo>
                    <a:pt x="454" y="337"/>
                  </a:lnTo>
                  <a:lnTo>
                    <a:pt x="453" y="338"/>
                  </a:lnTo>
                  <a:lnTo>
                    <a:pt x="452" y="340"/>
                  </a:lnTo>
                  <a:lnTo>
                    <a:pt x="452" y="341"/>
                  </a:lnTo>
                  <a:lnTo>
                    <a:pt x="451" y="342"/>
                  </a:lnTo>
                  <a:lnTo>
                    <a:pt x="450" y="343"/>
                  </a:lnTo>
                  <a:lnTo>
                    <a:pt x="449" y="344"/>
                  </a:lnTo>
                  <a:lnTo>
                    <a:pt x="447" y="345"/>
                  </a:lnTo>
                  <a:lnTo>
                    <a:pt x="447" y="346"/>
                  </a:lnTo>
                  <a:lnTo>
                    <a:pt x="446" y="346"/>
                  </a:lnTo>
                  <a:lnTo>
                    <a:pt x="445" y="347"/>
                  </a:lnTo>
                  <a:lnTo>
                    <a:pt x="444" y="348"/>
                  </a:lnTo>
                  <a:lnTo>
                    <a:pt x="444" y="349"/>
                  </a:lnTo>
                  <a:lnTo>
                    <a:pt x="443" y="350"/>
                  </a:lnTo>
                  <a:lnTo>
                    <a:pt x="442" y="350"/>
                  </a:lnTo>
                  <a:lnTo>
                    <a:pt x="441" y="351"/>
                  </a:lnTo>
                  <a:lnTo>
                    <a:pt x="441" y="352"/>
                  </a:lnTo>
                  <a:lnTo>
                    <a:pt x="440" y="353"/>
                  </a:lnTo>
                  <a:lnTo>
                    <a:pt x="438" y="355"/>
                  </a:lnTo>
                  <a:lnTo>
                    <a:pt x="437" y="356"/>
                  </a:lnTo>
                  <a:lnTo>
                    <a:pt x="436" y="357"/>
                  </a:lnTo>
                  <a:lnTo>
                    <a:pt x="435" y="358"/>
                  </a:lnTo>
                  <a:lnTo>
                    <a:pt x="434" y="359"/>
                  </a:lnTo>
                  <a:lnTo>
                    <a:pt x="434" y="360"/>
                  </a:lnTo>
                  <a:lnTo>
                    <a:pt x="433" y="360"/>
                  </a:lnTo>
                  <a:lnTo>
                    <a:pt x="432" y="361"/>
                  </a:lnTo>
                  <a:lnTo>
                    <a:pt x="431" y="362"/>
                  </a:lnTo>
                  <a:lnTo>
                    <a:pt x="431" y="363"/>
                  </a:lnTo>
                  <a:lnTo>
                    <a:pt x="429" y="363"/>
                  </a:lnTo>
                  <a:lnTo>
                    <a:pt x="429" y="364"/>
                  </a:lnTo>
                  <a:lnTo>
                    <a:pt x="428" y="364"/>
                  </a:lnTo>
                  <a:lnTo>
                    <a:pt x="428" y="365"/>
                  </a:lnTo>
                  <a:lnTo>
                    <a:pt x="427" y="365"/>
                  </a:lnTo>
                  <a:lnTo>
                    <a:pt x="427" y="366"/>
                  </a:lnTo>
                  <a:lnTo>
                    <a:pt x="426" y="366"/>
                  </a:lnTo>
                  <a:lnTo>
                    <a:pt x="425" y="367"/>
                  </a:lnTo>
                  <a:lnTo>
                    <a:pt x="424" y="368"/>
                  </a:lnTo>
                  <a:lnTo>
                    <a:pt x="423" y="370"/>
                  </a:lnTo>
                  <a:lnTo>
                    <a:pt x="422" y="370"/>
                  </a:lnTo>
                  <a:lnTo>
                    <a:pt x="422" y="371"/>
                  </a:lnTo>
                  <a:lnTo>
                    <a:pt x="420" y="371"/>
                  </a:lnTo>
                  <a:lnTo>
                    <a:pt x="419" y="372"/>
                  </a:lnTo>
                  <a:lnTo>
                    <a:pt x="418" y="372"/>
                  </a:lnTo>
                  <a:lnTo>
                    <a:pt x="417" y="373"/>
                  </a:lnTo>
                  <a:lnTo>
                    <a:pt x="416" y="373"/>
                  </a:lnTo>
                  <a:lnTo>
                    <a:pt x="415" y="374"/>
                  </a:lnTo>
                  <a:lnTo>
                    <a:pt x="413" y="375"/>
                  </a:lnTo>
                  <a:lnTo>
                    <a:pt x="411" y="375"/>
                  </a:lnTo>
                  <a:lnTo>
                    <a:pt x="410" y="376"/>
                  </a:lnTo>
                  <a:lnTo>
                    <a:pt x="409" y="376"/>
                  </a:lnTo>
                  <a:lnTo>
                    <a:pt x="407" y="377"/>
                  </a:lnTo>
                  <a:lnTo>
                    <a:pt x="406" y="377"/>
                  </a:lnTo>
                  <a:lnTo>
                    <a:pt x="405" y="378"/>
                  </a:lnTo>
                  <a:lnTo>
                    <a:pt x="404" y="378"/>
                  </a:lnTo>
                  <a:lnTo>
                    <a:pt x="402" y="378"/>
                  </a:lnTo>
                  <a:lnTo>
                    <a:pt x="400" y="379"/>
                  </a:lnTo>
                  <a:lnTo>
                    <a:pt x="399" y="379"/>
                  </a:lnTo>
                  <a:lnTo>
                    <a:pt x="398" y="380"/>
                  </a:lnTo>
                  <a:lnTo>
                    <a:pt x="396" y="380"/>
                  </a:lnTo>
                  <a:lnTo>
                    <a:pt x="395" y="381"/>
                  </a:lnTo>
                  <a:lnTo>
                    <a:pt x="393" y="381"/>
                  </a:lnTo>
                  <a:lnTo>
                    <a:pt x="391" y="382"/>
                  </a:lnTo>
                  <a:lnTo>
                    <a:pt x="390" y="382"/>
                  </a:lnTo>
                  <a:lnTo>
                    <a:pt x="389" y="382"/>
                  </a:lnTo>
                  <a:lnTo>
                    <a:pt x="387" y="382"/>
                  </a:lnTo>
                  <a:lnTo>
                    <a:pt x="386" y="383"/>
                  </a:lnTo>
                  <a:lnTo>
                    <a:pt x="384" y="383"/>
                  </a:lnTo>
                  <a:lnTo>
                    <a:pt x="383" y="385"/>
                  </a:lnTo>
                  <a:lnTo>
                    <a:pt x="381" y="385"/>
                  </a:lnTo>
                  <a:lnTo>
                    <a:pt x="380" y="385"/>
                  </a:lnTo>
                  <a:lnTo>
                    <a:pt x="379" y="385"/>
                  </a:lnTo>
                  <a:lnTo>
                    <a:pt x="378" y="386"/>
                  </a:lnTo>
                  <a:lnTo>
                    <a:pt x="375" y="386"/>
                  </a:lnTo>
                  <a:lnTo>
                    <a:pt x="374" y="387"/>
                  </a:lnTo>
                  <a:lnTo>
                    <a:pt x="373" y="387"/>
                  </a:lnTo>
                  <a:lnTo>
                    <a:pt x="372" y="387"/>
                  </a:lnTo>
                  <a:lnTo>
                    <a:pt x="371" y="387"/>
                  </a:lnTo>
                  <a:lnTo>
                    <a:pt x="369" y="388"/>
                  </a:lnTo>
                  <a:lnTo>
                    <a:pt x="366" y="388"/>
                  </a:lnTo>
                  <a:lnTo>
                    <a:pt x="364" y="388"/>
                  </a:lnTo>
                  <a:lnTo>
                    <a:pt x="362" y="389"/>
                  </a:lnTo>
                  <a:lnTo>
                    <a:pt x="361" y="389"/>
                  </a:lnTo>
                  <a:lnTo>
                    <a:pt x="360" y="389"/>
                  </a:lnTo>
                  <a:lnTo>
                    <a:pt x="359" y="389"/>
                  </a:lnTo>
                  <a:lnTo>
                    <a:pt x="357" y="389"/>
                  </a:lnTo>
                  <a:lnTo>
                    <a:pt x="356" y="389"/>
                  </a:lnTo>
                  <a:lnTo>
                    <a:pt x="355" y="389"/>
                  </a:lnTo>
                  <a:lnTo>
                    <a:pt x="354" y="390"/>
                  </a:lnTo>
                  <a:lnTo>
                    <a:pt x="353" y="390"/>
                  </a:lnTo>
                  <a:lnTo>
                    <a:pt x="352" y="390"/>
                  </a:lnTo>
                  <a:lnTo>
                    <a:pt x="351" y="390"/>
                  </a:lnTo>
                  <a:lnTo>
                    <a:pt x="350" y="390"/>
                  </a:lnTo>
                  <a:lnTo>
                    <a:pt x="348" y="390"/>
                  </a:lnTo>
                  <a:lnTo>
                    <a:pt x="348" y="391"/>
                  </a:lnTo>
                  <a:lnTo>
                    <a:pt x="347" y="391"/>
                  </a:lnTo>
                  <a:lnTo>
                    <a:pt x="346" y="391"/>
                  </a:lnTo>
                  <a:lnTo>
                    <a:pt x="345" y="391"/>
                  </a:lnTo>
                  <a:lnTo>
                    <a:pt x="344" y="391"/>
                  </a:lnTo>
                  <a:lnTo>
                    <a:pt x="343" y="391"/>
                  </a:lnTo>
                  <a:lnTo>
                    <a:pt x="342" y="391"/>
                  </a:lnTo>
                  <a:lnTo>
                    <a:pt x="341" y="392"/>
                  </a:lnTo>
                  <a:lnTo>
                    <a:pt x="338" y="393"/>
                  </a:lnTo>
                  <a:lnTo>
                    <a:pt x="337" y="393"/>
                  </a:lnTo>
                  <a:lnTo>
                    <a:pt x="336" y="393"/>
                  </a:lnTo>
                  <a:lnTo>
                    <a:pt x="335" y="393"/>
                  </a:lnTo>
                  <a:lnTo>
                    <a:pt x="334" y="394"/>
                  </a:lnTo>
                  <a:lnTo>
                    <a:pt x="333" y="394"/>
                  </a:lnTo>
                  <a:lnTo>
                    <a:pt x="332" y="395"/>
                  </a:lnTo>
                  <a:lnTo>
                    <a:pt x="331" y="395"/>
                  </a:lnTo>
                  <a:lnTo>
                    <a:pt x="329" y="396"/>
                  </a:lnTo>
                  <a:lnTo>
                    <a:pt x="328" y="396"/>
                  </a:lnTo>
                  <a:lnTo>
                    <a:pt x="327" y="397"/>
                  </a:lnTo>
                  <a:lnTo>
                    <a:pt x="326" y="397"/>
                  </a:lnTo>
                  <a:lnTo>
                    <a:pt x="324" y="398"/>
                  </a:lnTo>
                  <a:lnTo>
                    <a:pt x="323" y="400"/>
                  </a:lnTo>
                  <a:lnTo>
                    <a:pt x="322" y="400"/>
                  </a:lnTo>
                  <a:lnTo>
                    <a:pt x="320" y="401"/>
                  </a:lnTo>
                  <a:lnTo>
                    <a:pt x="319" y="402"/>
                  </a:lnTo>
                  <a:lnTo>
                    <a:pt x="318" y="403"/>
                  </a:lnTo>
                  <a:lnTo>
                    <a:pt x="317" y="403"/>
                  </a:lnTo>
                  <a:lnTo>
                    <a:pt x="317" y="404"/>
                  </a:lnTo>
                  <a:lnTo>
                    <a:pt x="316" y="404"/>
                  </a:lnTo>
                  <a:lnTo>
                    <a:pt x="315" y="405"/>
                  </a:lnTo>
                  <a:lnTo>
                    <a:pt x="314" y="406"/>
                  </a:lnTo>
                  <a:lnTo>
                    <a:pt x="313" y="407"/>
                  </a:lnTo>
                  <a:lnTo>
                    <a:pt x="313" y="408"/>
                  </a:lnTo>
                  <a:lnTo>
                    <a:pt x="310" y="409"/>
                  </a:lnTo>
                  <a:lnTo>
                    <a:pt x="310" y="410"/>
                  </a:lnTo>
                  <a:lnTo>
                    <a:pt x="309" y="410"/>
                  </a:lnTo>
                  <a:lnTo>
                    <a:pt x="308" y="411"/>
                  </a:lnTo>
                  <a:lnTo>
                    <a:pt x="308" y="412"/>
                  </a:lnTo>
                  <a:lnTo>
                    <a:pt x="307" y="413"/>
                  </a:lnTo>
                  <a:lnTo>
                    <a:pt x="307" y="415"/>
                  </a:lnTo>
                  <a:lnTo>
                    <a:pt x="306" y="415"/>
                  </a:lnTo>
                  <a:lnTo>
                    <a:pt x="306" y="416"/>
                  </a:lnTo>
                  <a:lnTo>
                    <a:pt x="306" y="417"/>
                  </a:lnTo>
                  <a:lnTo>
                    <a:pt x="305" y="417"/>
                  </a:lnTo>
                  <a:lnTo>
                    <a:pt x="305" y="419"/>
                  </a:lnTo>
                  <a:lnTo>
                    <a:pt x="304" y="419"/>
                  </a:lnTo>
                  <a:lnTo>
                    <a:pt x="304" y="420"/>
                  </a:lnTo>
                  <a:lnTo>
                    <a:pt x="304" y="421"/>
                  </a:lnTo>
                  <a:lnTo>
                    <a:pt x="302" y="422"/>
                  </a:lnTo>
                  <a:lnTo>
                    <a:pt x="302" y="423"/>
                  </a:lnTo>
                  <a:lnTo>
                    <a:pt x="301" y="425"/>
                  </a:lnTo>
                  <a:lnTo>
                    <a:pt x="301" y="426"/>
                  </a:lnTo>
                  <a:lnTo>
                    <a:pt x="301" y="427"/>
                  </a:lnTo>
                  <a:lnTo>
                    <a:pt x="300" y="428"/>
                  </a:lnTo>
                  <a:lnTo>
                    <a:pt x="300" y="430"/>
                  </a:lnTo>
                  <a:lnTo>
                    <a:pt x="300" y="431"/>
                  </a:lnTo>
                  <a:lnTo>
                    <a:pt x="300" y="432"/>
                  </a:lnTo>
                  <a:lnTo>
                    <a:pt x="299" y="432"/>
                  </a:lnTo>
                  <a:lnTo>
                    <a:pt x="299" y="434"/>
                  </a:lnTo>
                  <a:lnTo>
                    <a:pt x="299" y="435"/>
                  </a:lnTo>
                  <a:lnTo>
                    <a:pt x="299" y="436"/>
                  </a:lnTo>
                  <a:lnTo>
                    <a:pt x="299" y="438"/>
                  </a:lnTo>
                  <a:lnTo>
                    <a:pt x="298" y="439"/>
                  </a:lnTo>
                  <a:lnTo>
                    <a:pt x="298" y="440"/>
                  </a:lnTo>
                  <a:lnTo>
                    <a:pt x="298" y="441"/>
                  </a:lnTo>
                  <a:lnTo>
                    <a:pt x="298" y="442"/>
                  </a:lnTo>
                  <a:lnTo>
                    <a:pt x="298" y="445"/>
                  </a:lnTo>
                  <a:lnTo>
                    <a:pt x="297" y="445"/>
                  </a:lnTo>
                  <a:lnTo>
                    <a:pt x="297" y="446"/>
                  </a:lnTo>
                  <a:lnTo>
                    <a:pt x="297" y="447"/>
                  </a:lnTo>
                  <a:lnTo>
                    <a:pt x="297" y="448"/>
                  </a:lnTo>
                  <a:lnTo>
                    <a:pt x="297" y="449"/>
                  </a:lnTo>
                  <a:lnTo>
                    <a:pt x="297" y="450"/>
                  </a:lnTo>
                  <a:lnTo>
                    <a:pt x="297" y="451"/>
                  </a:lnTo>
                  <a:lnTo>
                    <a:pt x="297" y="452"/>
                  </a:lnTo>
                  <a:lnTo>
                    <a:pt x="297" y="453"/>
                  </a:lnTo>
                  <a:lnTo>
                    <a:pt x="297" y="455"/>
                  </a:lnTo>
                  <a:lnTo>
                    <a:pt x="297" y="456"/>
                  </a:lnTo>
                  <a:lnTo>
                    <a:pt x="297" y="457"/>
                  </a:lnTo>
                  <a:lnTo>
                    <a:pt x="297" y="458"/>
                  </a:lnTo>
                  <a:lnTo>
                    <a:pt x="298" y="460"/>
                  </a:lnTo>
                  <a:lnTo>
                    <a:pt x="298" y="461"/>
                  </a:lnTo>
                  <a:lnTo>
                    <a:pt x="298" y="462"/>
                  </a:lnTo>
                  <a:lnTo>
                    <a:pt x="298" y="463"/>
                  </a:lnTo>
                  <a:lnTo>
                    <a:pt x="298" y="464"/>
                  </a:lnTo>
                  <a:lnTo>
                    <a:pt x="299" y="465"/>
                  </a:lnTo>
                  <a:lnTo>
                    <a:pt x="299" y="466"/>
                  </a:lnTo>
                  <a:lnTo>
                    <a:pt x="299" y="467"/>
                  </a:lnTo>
                  <a:lnTo>
                    <a:pt x="299" y="469"/>
                  </a:lnTo>
                  <a:lnTo>
                    <a:pt x="299" y="470"/>
                  </a:lnTo>
                  <a:lnTo>
                    <a:pt x="299" y="471"/>
                  </a:lnTo>
                  <a:lnTo>
                    <a:pt x="300" y="472"/>
                  </a:lnTo>
                  <a:lnTo>
                    <a:pt x="300" y="475"/>
                  </a:lnTo>
                  <a:lnTo>
                    <a:pt x="301" y="476"/>
                  </a:lnTo>
                  <a:lnTo>
                    <a:pt x="301" y="477"/>
                  </a:lnTo>
                  <a:lnTo>
                    <a:pt x="301" y="478"/>
                  </a:lnTo>
                  <a:lnTo>
                    <a:pt x="301" y="479"/>
                  </a:lnTo>
                  <a:lnTo>
                    <a:pt x="301" y="480"/>
                  </a:lnTo>
                  <a:lnTo>
                    <a:pt x="302" y="481"/>
                  </a:lnTo>
                  <a:lnTo>
                    <a:pt x="304" y="482"/>
                  </a:lnTo>
                  <a:lnTo>
                    <a:pt x="304" y="483"/>
                  </a:lnTo>
                  <a:lnTo>
                    <a:pt x="304" y="484"/>
                  </a:lnTo>
                  <a:lnTo>
                    <a:pt x="304" y="485"/>
                  </a:lnTo>
                  <a:lnTo>
                    <a:pt x="305" y="485"/>
                  </a:lnTo>
                  <a:lnTo>
                    <a:pt x="305" y="486"/>
                  </a:lnTo>
                  <a:lnTo>
                    <a:pt x="306" y="487"/>
                  </a:lnTo>
                  <a:lnTo>
                    <a:pt x="306" y="488"/>
                  </a:lnTo>
                  <a:lnTo>
                    <a:pt x="307" y="490"/>
                  </a:lnTo>
                  <a:lnTo>
                    <a:pt x="308" y="491"/>
                  </a:lnTo>
                  <a:lnTo>
                    <a:pt x="308" y="492"/>
                  </a:lnTo>
                  <a:lnTo>
                    <a:pt x="309" y="492"/>
                  </a:lnTo>
                  <a:lnTo>
                    <a:pt x="309" y="493"/>
                  </a:lnTo>
                  <a:lnTo>
                    <a:pt x="310" y="494"/>
                  </a:lnTo>
                  <a:lnTo>
                    <a:pt x="311" y="494"/>
                  </a:lnTo>
                  <a:lnTo>
                    <a:pt x="311" y="495"/>
                  </a:lnTo>
                  <a:lnTo>
                    <a:pt x="313" y="495"/>
                  </a:lnTo>
                  <a:lnTo>
                    <a:pt x="314" y="496"/>
                  </a:lnTo>
                  <a:lnTo>
                    <a:pt x="315" y="496"/>
                  </a:lnTo>
                  <a:lnTo>
                    <a:pt x="316" y="497"/>
                  </a:lnTo>
                  <a:lnTo>
                    <a:pt x="317" y="497"/>
                  </a:lnTo>
                  <a:lnTo>
                    <a:pt x="317" y="498"/>
                  </a:lnTo>
                  <a:lnTo>
                    <a:pt x="318" y="498"/>
                  </a:lnTo>
                  <a:lnTo>
                    <a:pt x="319" y="498"/>
                  </a:lnTo>
                  <a:lnTo>
                    <a:pt x="320" y="499"/>
                  </a:lnTo>
                  <a:lnTo>
                    <a:pt x="322" y="499"/>
                  </a:lnTo>
                  <a:lnTo>
                    <a:pt x="322" y="500"/>
                  </a:lnTo>
                  <a:lnTo>
                    <a:pt x="323" y="500"/>
                  </a:lnTo>
                  <a:lnTo>
                    <a:pt x="324" y="500"/>
                  </a:lnTo>
                  <a:lnTo>
                    <a:pt x="324" y="501"/>
                  </a:lnTo>
                  <a:lnTo>
                    <a:pt x="325" y="501"/>
                  </a:lnTo>
                  <a:lnTo>
                    <a:pt x="326" y="502"/>
                  </a:lnTo>
                  <a:lnTo>
                    <a:pt x="327" y="503"/>
                  </a:lnTo>
                  <a:lnTo>
                    <a:pt x="327" y="505"/>
                  </a:lnTo>
                  <a:lnTo>
                    <a:pt x="328" y="505"/>
                  </a:lnTo>
                  <a:lnTo>
                    <a:pt x="328" y="506"/>
                  </a:lnTo>
                  <a:lnTo>
                    <a:pt x="328" y="507"/>
                  </a:lnTo>
                  <a:lnTo>
                    <a:pt x="329" y="508"/>
                  </a:lnTo>
                  <a:lnTo>
                    <a:pt x="329" y="509"/>
                  </a:lnTo>
                  <a:lnTo>
                    <a:pt x="329" y="510"/>
                  </a:lnTo>
                  <a:lnTo>
                    <a:pt x="329" y="511"/>
                  </a:lnTo>
                  <a:lnTo>
                    <a:pt x="331" y="511"/>
                  </a:lnTo>
                  <a:lnTo>
                    <a:pt x="331" y="512"/>
                  </a:lnTo>
                  <a:lnTo>
                    <a:pt x="331" y="513"/>
                  </a:lnTo>
                  <a:lnTo>
                    <a:pt x="331" y="514"/>
                  </a:lnTo>
                  <a:lnTo>
                    <a:pt x="331" y="515"/>
                  </a:lnTo>
                  <a:lnTo>
                    <a:pt x="331" y="516"/>
                  </a:lnTo>
                  <a:lnTo>
                    <a:pt x="332" y="517"/>
                  </a:lnTo>
                  <a:lnTo>
                    <a:pt x="332" y="518"/>
                  </a:lnTo>
                  <a:lnTo>
                    <a:pt x="332" y="520"/>
                  </a:lnTo>
                  <a:lnTo>
                    <a:pt x="333" y="520"/>
                  </a:lnTo>
                  <a:lnTo>
                    <a:pt x="333" y="521"/>
                  </a:lnTo>
                  <a:lnTo>
                    <a:pt x="333" y="522"/>
                  </a:lnTo>
                  <a:lnTo>
                    <a:pt x="333" y="523"/>
                  </a:lnTo>
                  <a:lnTo>
                    <a:pt x="333" y="524"/>
                  </a:lnTo>
                  <a:lnTo>
                    <a:pt x="334" y="525"/>
                  </a:lnTo>
                  <a:lnTo>
                    <a:pt x="334" y="526"/>
                  </a:lnTo>
                  <a:lnTo>
                    <a:pt x="335" y="527"/>
                  </a:lnTo>
                  <a:lnTo>
                    <a:pt x="335" y="528"/>
                  </a:lnTo>
                  <a:lnTo>
                    <a:pt x="335" y="529"/>
                  </a:lnTo>
                  <a:lnTo>
                    <a:pt x="336" y="529"/>
                  </a:lnTo>
                  <a:lnTo>
                    <a:pt x="336" y="530"/>
                  </a:lnTo>
                  <a:lnTo>
                    <a:pt x="337" y="530"/>
                  </a:lnTo>
                  <a:lnTo>
                    <a:pt x="337" y="531"/>
                  </a:lnTo>
                  <a:lnTo>
                    <a:pt x="337" y="532"/>
                  </a:lnTo>
                  <a:lnTo>
                    <a:pt x="338" y="532"/>
                  </a:lnTo>
                  <a:lnTo>
                    <a:pt x="338" y="533"/>
                  </a:lnTo>
                  <a:lnTo>
                    <a:pt x="340" y="535"/>
                  </a:lnTo>
                  <a:lnTo>
                    <a:pt x="340" y="536"/>
                  </a:lnTo>
                  <a:lnTo>
                    <a:pt x="341" y="536"/>
                  </a:lnTo>
                  <a:lnTo>
                    <a:pt x="341" y="537"/>
                  </a:lnTo>
                  <a:lnTo>
                    <a:pt x="342" y="537"/>
                  </a:lnTo>
                  <a:lnTo>
                    <a:pt x="342" y="538"/>
                  </a:lnTo>
                  <a:lnTo>
                    <a:pt x="342" y="539"/>
                  </a:lnTo>
                  <a:lnTo>
                    <a:pt x="343" y="539"/>
                  </a:lnTo>
                  <a:lnTo>
                    <a:pt x="344" y="540"/>
                  </a:lnTo>
                  <a:lnTo>
                    <a:pt x="344" y="541"/>
                  </a:lnTo>
                  <a:lnTo>
                    <a:pt x="345" y="541"/>
                  </a:lnTo>
                  <a:lnTo>
                    <a:pt x="345" y="542"/>
                  </a:lnTo>
                  <a:lnTo>
                    <a:pt x="345" y="543"/>
                  </a:lnTo>
                  <a:lnTo>
                    <a:pt x="346" y="543"/>
                  </a:lnTo>
                  <a:lnTo>
                    <a:pt x="346" y="544"/>
                  </a:lnTo>
                  <a:lnTo>
                    <a:pt x="346" y="545"/>
                  </a:lnTo>
                  <a:lnTo>
                    <a:pt x="347" y="545"/>
                  </a:lnTo>
                  <a:lnTo>
                    <a:pt x="347" y="546"/>
                  </a:lnTo>
                  <a:lnTo>
                    <a:pt x="347" y="547"/>
                  </a:lnTo>
                  <a:lnTo>
                    <a:pt x="348" y="548"/>
                  </a:lnTo>
                  <a:lnTo>
                    <a:pt x="348" y="550"/>
                  </a:lnTo>
                  <a:lnTo>
                    <a:pt x="348" y="551"/>
                  </a:lnTo>
                  <a:lnTo>
                    <a:pt x="348" y="552"/>
                  </a:lnTo>
                  <a:lnTo>
                    <a:pt x="348" y="553"/>
                  </a:lnTo>
                  <a:lnTo>
                    <a:pt x="348" y="554"/>
                  </a:lnTo>
                  <a:lnTo>
                    <a:pt x="348" y="555"/>
                  </a:lnTo>
                  <a:lnTo>
                    <a:pt x="348" y="556"/>
                  </a:lnTo>
                  <a:lnTo>
                    <a:pt x="348" y="557"/>
                  </a:lnTo>
                  <a:lnTo>
                    <a:pt x="348" y="558"/>
                  </a:lnTo>
                  <a:lnTo>
                    <a:pt x="348" y="560"/>
                  </a:lnTo>
                  <a:lnTo>
                    <a:pt x="348" y="561"/>
                  </a:lnTo>
                  <a:lnTo>
                    <a:pt x="348" y="562"/>
                  </a:lnTo>
                  <a:lnTo>
                    <a:pt x="348" y="563"/>
                  </a:lnTo>
                  <a:lnTo>
                    <a:pt x="348" y="565"/>
                  </a:lnTo>
                  <a:lnTo>
                    <a:pt x="348" y="566"/>
                  </a:lnTo>
                  <a:lnTo>
                    <a:pt x="348" y="567"/>
                  </a:lnTo>
                  <a:lnTo>
                    <a:pt x="348" y="568"/>
                  </a:lnTo>
                  <a:lnTo>
                    <a:pt x="348" y="569"/>
                  </a:lnTo>
                  <a:lnTo>
                    <a:pt x="348" y="570"/>
                  </a:lnTo>
                  <a:lnTo>
                    <a:pt x="348" y="571"/>
                  </a:lnTo>
                  <a:lnTo>
                    <a:pt x="348" y="572"/>
                  </a:lnTo>
                  <a:lnTo>
                    <a:pt x="348" y="573"/>
                  </a:lnTo>
                  <a:lnTo>
                    <a:pt x="348" y="574"/>
                  </a:lnTo>
                  <a:lnTo>
                    <a:pt x="348" y="575"/>
                  </a:lnTo>
                  <a:lnTo>
                    <a:pt x="348" y="577"/>
                  </a:lnTo>
                  <a:lnTo>
                    <a:pt x="350" y="578"/>
                  </a:lnTo>
                  <a:lnTo>
                    <a:pt x="350" y="580"/>
                  </a:lnTo>
                  <a:lnTo>
                    <a:pt x="351" y="582"/>
                  </a:lnTo>
                  <a:lnTo>
                    <a:pt x="351" y="583"/>
                  </a:lnTo>
                  <a:lnTo>
                    <a:pt x="351" y="585"/>
                  </a:lnTo>
                  <a:lnTo>
                    <a:pt x="352" y="586"/>
                  </a:lnTo>
                  <a:lnTo>
                    <a:pt x="352" y="587"/>
                  </a:lnTo>
                  <a:lnTo>
                    <a:pt x="353" y="589"/>
                  </a:lnTo>
                  <a:lnTo>
                    <a:pt x="353" y="590"/>
                  </a:lnTo>
                  <a:lnTo>
                    <a:pt x="353" y="592"/>
                  </a:lnTo>
                  <a:lnTo>
                    <a:pt x="354" y="593"/>
                  </a:lnTo>
                  <a:lnTo>
                    <a:pt x="355" y="596"/>
                  </a:lnTo>
                  <a:lnTo>
                    <a:pt x="355" y="597"/>
                  </a:lnTo>
                  <a:lnTo>
                    <a:pt x="355" y="599"/>
                  </a:lnTo>
                  <a:lnTo>
                    <a:pt x="356" y="600"/>
                  </a:lnTo>
                  <a:lnTo>
                    <a:pt x="356" y="602"/>
                  </a:lnTo>
                  <a:lnTo>
                    <a:pt x="357" y="603"/>
                  </a:lnTo>
                  <a:lnTo>
                    <a:pt x="357" y="605"/>
                  </a:lnTo>
                  <a:lnTo>
                    <a:pt x="357" y="607"/>
                  </a:lnTo>
                  <a:lnTo>
                    <a:pt x="359" y="610"/>
                  </a:lnTo>
                  <a:lnTo>
                    <a:pt x="359" y="611"/>
                  </a:lnTo>
                  <a:lnTo>
                    <a:pt x="359" y="613"/>
                  </a:lnTo>
                  <a:lnTo>
                    <a:pt x="360" y="614"/>
                  </a:lnTo>
                  <a:lnTo>
                    <a:pt x="360" y="616"/>
                  </a:lnTo>
                  <a:lnTo>
                    <a:pt x="360" y="618"/>
                  </a:lnTo>
                  <a:lnTo>
                    <a:pt x="360" y="619"/>
                  </a:lnTo>
                  <a:lnTo>
                    <a:pt x="361" y="621"/>
                  </a:lnTo>
                  <a:lnTo>
                    <a:pt x="361" y="623"/>
                  </a:lnTo>
                  <a:lnTo>
                    <a:pt x="361" y="625"/>
                  </a:lnTo>
                  <a:lnTo>
                    <a:pt x="361" y="627"/>
                  </a:lnTo>
                  <a:lnTo>
                    <a:pt x="361" y="629"/>
                  </a:lnTo>
                  <a:lnTo>
                    <a:pt x="361" y="630"/>
                  </a:lnTo>
                  <a:lnTo>
                    <a:pt x="362" y="632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23" name="Freeform 23"/>
            <p:cNvSpPr>
              <a:spLocks/>
            </p:cNvSpPr>
            <p:nvPr/>
          </p:nvSpPr>
          <p:spPr bwMode="auto">
            <a:xfrm>
              <a:off x="2912" y="3531"/>
              <a:ext cx="466" cy="306"/>
            </a:xfrm>
            <a:custGeom>
              <a:avLst/>
              <a:gdLst/>
              <a:ahLst/>
              <a:cxnLst>
                <a:cxn ang="0">
                  <a:pos x="521" y="86"/>
                </a:cxn>
                <a:cxn ang="0">
                  <a:pos x="530" y="104"/>
                </a:cxn>
                <a:cxn ang="0">
                  <a:pos x="546" y="120"/>
                </a:cxn>
                <a:cxn ang="0">
                  <a:pos x="552" y="140"/>
                </a:cxn>
                <a:cxn ang="0">
                  <a:pos x="554" y="165"/>
                </a:cxn>
                <a:cxn ang="0">
                  <a:pos x="554" y="196"/>
                </a:cxn>
                <a:cxn ang="0">
                  <a:pos x="554" y="223"/>
                </a:cxn>
                <a:cxn ang="0">
                  <a:pos x="554" y="251"/>
                </a:cxn>
                <a:cxn ang="0">
                  <a:pos x="556" y="279"/>
                </a:cxn>
                <a:cxn ang="0">
                  <a:pos x="548" y="304"/>
                </a:cxn>
                <a:cxn ang="0">
                  <a:pos x="530" y="321"/>
                </a:cxn>
                <a:cxn ang="0">
                  <a:pos x="510" y="329"/>
                </a:cxn>
                <a:cxn ang="0">
                  <a:pos x="488" y="346"/>
                </a:cxn>
                <a:cxn ang="0">
                  <a:pos x="471" y="369"/>
                </a:cxn>
                <a:cxn ang="0">
                  <a:pos x="449" y="375"/>
                </a:cxn>
                <a:cxn ang="0">
                  <a:pos x="423" y="370"/>
                </a:cxn>
                <a:cxn ang="0">
                  <a:pos x="398" y="362"/>
                </a:cxn>
                <a:cxn ang="0">
                  <a:pos x="374" y="361"/>
                </a:cxn>
                <a:cxn ang="0">
                  <a:pos x="351" y="361"/>
                </a:cxn>
                <a:cxn ang="0">
                  <a:pos x="326" y="361"/>
                </a:cxn>
                <a:cxn ang="0">
                  <a:pos x="299" y="361"/>
                </a:cxn>
                <a:cxn ang="0">
                  <a:pos x="271" y="365"/>
                </a:cxn>
                <a:cxn ang="0">
                  <a:pos x="228" y="365"/>
                </a:cxn>
                <a:cxn ang="0">
                  <a:pos x="197" y="361"/>
                </a:cxn>
                <a:cxn ang="0">
                  <a:pos x="173" y="337"/>
                </a:cxn>
                <a:cxn ang="0">
                  <a:pos x="156" y="319"/>
                </a:cxn>
                <a:cxn ang="0">
                  <a:pos x="140" y="319"/>
                </a:cxn>
                <a:cxn ang="0">
                  <a:pos x="121" y="337"/>
                </a:cxn>
                <a:cxn ang="0">
                  <a:pos x="97" y="346"/>
                </a:cxn>
                <a:cxn ang="0">
                  <a:pos x="73" y="357"/>
                </a:cxn>
                <a:cxn ang="0">
                  <a:pos x="50" y="367"/>
                </a:cxn>
                <a:cxn ang="0">
                  <a:pos x="21" y="365"/>
                </a:cxn>
                <a:cxn ang="0">
                  <a:pos x="1" y="352"/>
                </a:cxn>
                <a:cxn ang="0">
                  <a:pos x="17" y="301"/>
                </a:cxn>
                <a:cxn ang="0">
                  <a:pos x="42" y="284"/>
                </a:cxn>
                <a:cxn ang="0">
                  <a:pos x="59" y="275"/>
                </a:cxn>
                <a:cxn ang="0">
                  <a:pos x="62" y="254"/>
                </a:cxn>
                <a:cxn ang="0">
                  <a:pos x="67" y="227"/>
                </a:cxn>
                <a:cxn ang="0">
                  <a:pos x="71" y="200"/>
                </a:cxn>
                <a:cxn ang="0">
                  <a:pos x="72" y="178"/>
                </a:cxn>
                <a:cxn ang="0">
                  <a:pos x="71" y="155"/>
                </a:cxn>
                <a:cxn ang="0">
                  <a:pos x="56" y="141"/>
                </a:cxn>
                <a:cxn ang="0">
                  <a:pos x="36" y="131"/>
                </a:cxn>
                <a:cxn ang="0">
                  <a:pos x="71" y="127"/>
                </a:cxn>
                <a:cxn ang="0">
                  <a:pos x="98" y="130"/>
                </a:cxn>
                <a:cxn ang="0">
                  <a:pos x="129" y="135"/>
                </a:cxn>
                <a:cxn ang="0">
                  <a:pos x="157" y="133"/>
                </a:cxn>
                <a:cxn ang="0">
                  <a:pos x="180" y="120"/>
                </a:cxn>
                <a:cxn ang="0">
                  <a:pos x="204" y="103"/>
                </a:cxn>
                <a:cxn ang="0">
                  <a:pos x="236" y="88"/>
                </a:cxn>
                <a:cxn ang="0">
                  <a:pos x="275" y="77"/>
                </a:cxn>
                <a:cxn ang="0">
                  <a:pos x="315" y="67"/>
                </a:cxn>
                <a:cxn ang="0">
                  <a:pos x="347" y="51"/>
                </a:cxn>
                <a:cxn ang="0">
                  <a:pos x="377" y="29"/>
                </a:cxn>
                <a:cxn ang="0">
                  <a:pos x="413" y="4"/>
                </a:cxn>
                <a:cxn ang="0">
                  <a:pos x="440" y="11"/>
                </a:cxn>
                <a:cxn ang="0">
                  <a:pos x="442" y="32"/>
                </a:cxn>
                <a:cxn ang="0">
                  <a:pos x="454" y="46"/>
                </a:cxn>
                <a:cxn ang="0">
                  <a:pos x="480" y="57"/>
                </a:cxn>
                <a:cxn ang="0">
                  <a:pos x="501" y="55"/>
                </a:cxn>
                <a:cxn ang="0">
                  <a:pos x="516" y="41"/>
                </a:cxn>
              </a:cxnLst>
              <a:rect l="0" t="0" r="r" b="b"/>
              <a:pathLst>
                <a:path w="558" h="376">
                  <a:moveTo>
                    <a:pt x="521" y="39"/>
                  </a:moveTo>
                  <a:lnTo>
                    <a:pt x="521" y="47"/>
                  </a:lnTo>
                  <a:lnTo>
                    <a:pt x="521" y="51"/>
                  </a:lnTo>
                  <a:lnTo>
                    <a:pt x="521" y="54"/>
                  </a:lnTo>
                  <a:lnTo>
                    <a:pt x="521" y="57"/>
                  </a:lnTo>
                  <a:lnTo>
                    <a:pt x="521" y="60"/>
                  </a:lnTo>
                  <a:lnTo>
                    <a:pt x="521" y="63"/>
                  </a:lnTo>
                  <a:lnTo>
                    <a:pt x="521" y="66"/>
                  </a:lnTo>
                  <a:lnTo>
                    <a:pt x="521" y="69"/>
                  </a:lnTo>
                  <a:lnTo>
                    <a:pt x="521" y="71"/>
                  </a:lnTo>
                  <a:lnTo>
                    <a:pt x="521" y="73"/>
                  </a:lnTo>
                  <a:lnTo>
                    <a:pt x="521" y="75"/>
                  </a:lnTo>
                  <a:lnTo>
                    <a:pt x="521" y="77"/>
                  </a:lnTo>
                  <a:lnTo>
                    <a:pt x="521" y="78"/>
                  </a:lnTo>
                  <a:lnTo>
                    <a:pt x="521" y="80"/>
                  </a:lnTo>
                  <a:lnTo>
                    <a:pt x="521" y="82"/>
                  </a:lnTo>
                  <a:lnTo>
                    <a:pt x="521" y="83"/>
                  </a:lnTo>
                  <a:lnTo>
                    <a:pt x="521" y="84"/>
                  </a:lnTo>
                  <a:lnTo>
                    <a:pt x="521" y="85"/>
                  </a:lnTo>
                  <a:lnTo>
                    <a:pt x="521" y="86"/>
                  </a:lnTo>
                  <a:lnTo>
                    <a:pt x="521" y="87"/>
                  </a:lnTo>
                  <a:lnTo>
                    <a:pt x="521" y="88"/>
                  </a:lnTo>
                  <a:lnTo>
                    <a:pt x="521" y="89"/>
                  </a:lnTo>
                  <a:lnTo>
                    <a:pt x="521" y="90"/>
                  </a:lnTo>
                  <a:lnTo>
                    <a:pt x="522" y="90"/>
                  </a:lnTo>
                  <a:lnTo>
                    <a:pt x="522" y="91"/>
                  </a:lnTo>
                  <a:lnTo>
                    <a:pt x="522" y="92"/>
                  </a:lnTo>
                  <a:lnTo>
                    <a:pt x="523" y="92"/>
                  </a:lnTo>
                  <a:lnTo>
                    <a:pt x="523" y="93"/>
                  </a:lnTo>
                  <a:lnTo>
                    <a:pt x="523" y="95"/>
                  </a:lnTo>
                  <a:lnTo>
                    <a:pt x="524" y="96"/>
                  </a:lnTo>
                  <a:lnTo>
                    <a:pt x="525" y="97"/>
                  </a:lnTo>
                  <a:lnTo>
                    <a:pt x="525" y="98"/>
                  </a:lnTo>
                  <a:lnTo>
                    <a:pt x="527" y="99"/>
                  </a:lnTo>
                  <a:lnTo>
                    <a:pt x="528" y="99"/>
                  </a:lnTo>
                  <a:lnTo>
                    <a:pt x="528" y="100"/>
                  </a:lnTo>
                  <a:lnTo>
                    <a:pt x="528" y="101"/>
                  </a:lnTo>
                  <a:lnTo>
                    <a:pt x="529" y="102"/>
                  </a:lnTo>
                  <a:lnTo>
                    <a:pt x="530" y="103"/>
                  </a:lnTo>
                  <a:lnTo>
                    <a:pt x="530" y="104"/>
                  </a:lnTo>
                  <a:lnTo>
                    <a:pt x="531" y="105"/>
                  </a:lnTo>
                  <a:lnTo>
                    <a:pt x="532" y="105"/>
                  </a:lnTo>
                  <a:lnTo>
                    <a:pt x="532" y="106"/>
                  </a:lnTo>
                  <a:lnTo>
                    <a:pt x="533" y="107"/>
                  </a:lnTo>
                  <a:lnTo>
                    <a:pt x="534" y="109"/>
                  </a:lnTo>
                  <a:lnTo>
                    <a:pt x="534" y="110"/>
                  </a:lnTo>
                  <a:lnTo>
                    <a:pt x="536" y="110"/>
                  </a:lnTo>
                  <a:lnTo>
                    <a:pt x="537" y="111"/>
                  </a:lnTo>
                  <a:lnTo>
                    <a:pt x="538" y="112"/>
                  </a:lnTo>
                  <a:lnTo>
                    <a:pt x="538" y="113"/>
                  </a:lnTo>
                  <a:lnTo>
                    <a:pt x="539" y="114"/>
                  </a:lnTo>
                  <a:lnTo>
                    <a:pt x="540" y="114"/>
                  </a:lnTo>
                  <a:lnTo>
                    <a:pt x="540" y="115"/>
                  </a:lnTo>
                  <a:lnTo>
                    <a:pt x="541" y="116"/>
                  </a:lnTo>
                  <a:lnTo>
                    <a:pt x="542" y="117"/>
                  </a:lnTo>
                  <a:lnTo>
                    <a:pt x="542" y="118"/>
                  </a:lnTo>
                  <a:lnTo>
                    <a:pt x="543" y="118"/>
                  </a:lnTo>
                  <a:lnTo>
                    <a:pt x="545" y="119"/>
                  </a:lnTo>
                  <a:lnTo>
                    <a:pt x="545" y="120"/>
                  </a:lnTo>
                  <a:lnTo>
                    <a:pt x="546" y="120"/>
                  </a:lnTo>
                  <a:lnTo>
                    <a:pt x="546" y="121"/>
                  </a:lnTo>
                  <a:lnTo>
                    <a:pt x="547" y="122"/>
                  </a:lnTo>
                  <a:lnTo>
                    <a:pt x="548" y="124"/>
                  </a:lnTo>
                  <a:lnTo>
                    <a:pt x="548" y="125"/>
                  </a:lnTo>
                  <a:lnTo>
                    <a:pt x="549" y="125"/>
                  </a:lnTo>
                  <a:lnTo>
                    <a:pt x="549" y="126"/>
                  </a:lnTo>
                  <a:lnTo>
                    <a:pt x="550" y="127"/>
                  </a:lnTo>
                  <a:lnTo>
                    <a:pt x="550" y="128"/>
                  </a:lnTo>
                  <a:lnTo>
                    <a:pt x="550" y="129"/>
                  </a:lnTo>
                  <a:lnTo>
                    <a:pt x="551" y="129"/>
                  </a:lnTo>
                  <a:lnTo>
                    <a:pt x="551" y="130"/>
                  </a:lnTo>
                  <a:lnTo>
                    <a:pt x="551" y="131"/>
                  </a:lnTo>
                  <a:lnTo>
                    <a:pt x="552" y="132"/>
                  </a:lnTo>
                  <a:lnTo>
                    <a:pt x="552" y="133"/>
                  </a:lnTo>
                  <a:lnTo>
                    <a:pt x="552" y="134"/>
                  </a:lnTo>
                  <a:lnTo>
                    <a:pt x="552" y="135"/>
                  </a:lnTo>
                  <a:lnTo>
                    <a:pt x="552" y="136"/>
                  </a:lnTo>
                  <a:lnTo>
                    <a:pt x="552" y="138"/>
                  </a:lnTo>
                  <a:lnTo>
                    <a:pt x="552" y="139"/>
                  </a:lnTo>
                  <a:lnTo>
                    <a:pt x="552" y="140"/>
                  </a:lnTo>
                  <a:lnTo>
                    <a:pt x="552" y="141"/>
                  </a:lnTo>
                  <a:lnTo>
                    <a:pt x="552" y="142"/>
                  </a:lnTo>
                  <a:lnTo>
                    <a:pt x="552" y="143"/>
                  </a:lnTo>
                  <a:lnTo>
                    <a:pt x="552" y="144"/>
                  </a:lnTo>
                  <a:lnTo>
                    <a:pt x="552" y="145"/>
                  </a:lnTo>
                  <a:lnTo>
                    <a:pt x="552" y="146"/>
                  </a:lnTo>
                  <a:lnTo>
                    <a:pt x="554" y="147"/>
                  </a:lnTo>
                  <a:lnTo>
                    <a:pt x="554" y="148"/>
                  </a:lnTo>
                  <a:lnTo>
                    <a:pt x="554" y="150"/>
                  </a:lnTo>
                  <a:lnTo>
                    <a:pt x="554" y="153"/>
                  </a:lnTo>
                  <a:lnTo>
                    <a:pt x="554" y="155"/>
                  </a:lnTo>
                  <a:lnTo>
                    <a:pt x="554" y="156"/>
                  </a:lnTo>
                  <a:lnTo>
                    <a:pt x="554" y="157"/>
                  </a:lnTo>
                  <a:lnTo>
                    <a:pt x="554" y="158"/>
                  </a:lnTo>
                  <a:lnTo>
                    <a:pt x="554" y="159"/>
                  </a:lnTo>
                  <a:lnTo>
                    <a:pt x="554" y="160"/>
                  </a:lnTo>
                  <a:lnTo>
                    <a:pt x="554" y="161"/>
                  </a:lnTo>
                  <a:lnTo>
                    <a:pt x="554" y="163"/>
                  </a:lnTo>
                  <a:lnTo>
                    <a:pt x="554" y="164"/>
                  </a:lnTo>
                  <a:lnTo>
                    <a:pt x="554" y="165"/>
                  </a:lnTo>
                  <a:lnTo>
                    <a:pt x="554" y="167"/>
                  </a:lnTo>
                  <a:lnTo>
                    <a:pt x="554" y="169"/>
                  </a:lnTo>
                  <a:lnTo>
                    <a:pt x="554" y="170"/>
                  </a:lnTo>
                  <a:lnTo>
                    <a:pt x="554" y="171"/>
                  </a:lnTo>
                  <a:lnTo>
                    <a:pt x="554" y="172"/>
                  </a:lnTo>
                  <a:lnTo>
                    <a:pt x="554" y="174"/>
                  </a:lnTo>
                  <a:lnTo>
                    <a:pt x="554" y="175"/>
                  </a:lnTo>
                  <a:lnTo>
                    <a:pt x="554" y="177"/>
                  </a:lnTo>
                  <a:lnTo>
                    <a:pt x="554" y="178"/>
                  </a:lnTo>
                  <a:lnTo>
                    <a:pt x="554" y="179"/>
                  </a:lnTo>
                  <a:lnTo>
                    <a:pt x="554" y="182"/>
                  </a:lnTo>
                  <a:lnTo>
                    <a:pt x="554" y="183"/>
                  </a:lnTo>
                  <a:lnTo>
                    <a:pt x="554" y="185"/>
                  </a:lnTo>
                  <a:lnTo>
                    <a:pt x="554" y="186"/>
                  </a:lnTo>
                  <a:lnTo>
                    <a:pt x="554" y="187"/>
                  </a:lnTo>
                  <a:lnTo>
                    <a:pt x="554" y="189"/>
                  </a:lnTo>
                  <a:lnTo>
                    <a:pt x="554" y="191"/>
                  </a:lnTo>
                  <a:lnTo>
                    <a:pt x="554" y="193"/>
                  </a:lnTo>
                  <a:lnTo>
                    <a:pt x="554" y="194"/>
                  </a:lnTo>
                  <a:lnTo>
                    <a:pt x="554" y="196"/>
                  </a:lnTo>
                  <a:lnTo>
                    <a:pt x="554" y="198"/>
                  </a:lnTo>
                  <a:lnTo>
                    <a:pt x="554" y="199"/>
                  </a:lnTo>
                  <a:lnTo>
                    <a:pt x="554" y="200"/>
                  </a:lnTo>
                  <a:lnTo>
                    <a:pt x="554" y="202"/>
                  </a:lnTo>
                  <a:lnTo>
                    <a:pt x="554" y="203"/>
                  </a:lnTo>
                  <a:lnTo>
                    <a:pt x="554" y="204"/>
                  </a:lnTo>
                  <a:lnTo>
                    <a:pt x="554" y="206"/>
                  </a:lnTo>
                  <a:lnTo>
                    <a:pt x="554" y="207"/>
                  </a:lnTo>
                  <a:lnTo>
                    <a:pt x="554" y="208"/>
                  </a:lnTo>
                  <a:lnTo>
                    <a:pt x="554" y="211"/>
                  </a:lnTo>
                  <a:lnTo>
                    <a:pt x="554" y="212"/>
                  </a:lnTo>
                  <a:lnTo>
                    <a:pt x="554" y="213"/>
                  </a:lnTo>
                  <a:lnTo>
                    <a:pt x="554" y="215"/>
                  </a:lnTo>
                  <a:lnTo>
                    <a:pt x="554" y="216"/>
                  </a:lnTo>
                  <a:lnTo>
                    <a:pt x="554" y="217"/>
                  </a:lnTo>
                  <a:lnTo>
                    <a:pt x="554" y="219"/>
                  </a:lnTo>
                  <a:lnTo>
                    <a:pt x="554" y="220"/>
                  </a:lnTo>
                  <a:lnTo>
                    <a:pt x="554" y="221"/>
                  </a:lnTo>
                  <a:lnTo>
                    <a:pt x="554" y="222"/>
                  </a:lnTo>
                  <a:lnTo>
                    <a:pt x="554" y="223"/>
                  </a:lnTo>
                  <a:lnTo>
                    <a:pt x="554" y="226"/>
                  </a:lnTo>
                  <a:lnTo>
                    <a:pt x="554" y="227"/>
                  </a:lnTo>
                  <a:lnTo>
                    <a:pt x="554" y="228"/>
                  </a:lnTo>
                  <a:lnTo>
                    <a:pt x="554" y="230"/>
                  </a:lnTo>
                  <a:lnTo>
                    <a:pt x="554" y="231"/>
                  </a:lnTo>
                  <a:lnTo>
                    <a:pt x="554" y="232"/>
                  </a:lnTo>
                  <a:lnTo>
                    <a:pt x="554" y="233"/>
                  </a:lnTo>
                  <a:lnTo>
                    <a:pt x="554" y="235"/>
                  </a:lnTo>
                  <a:lnTo>
                    <a:pt x="554" y="236"/>
                  </a:lnTo>
                  <a:lnTo>
                    <a:pt x="554" y="237"/>
                  </a:lnTo>
                  <a:lnTo>
                    <a:pt x="554" y="239"/>
                  </a:lnTo>
                  <a:lnTo>
                    <a:pt x="554" y="241"/>
                  </a:lnTo>
                  <a:lnTo>
                    <a:pt x="554" y="243"/>
                  </a:lnTo>
                  <a:lnTo>
                    <a:pt x="554" y="245"/>
                  </a:lnTo>
                  <a:lnTo>
                    <a:pt x="554" y="246"/>
                  </a:lnTo>
                  <a:lnTo>
                    <a:pt x="554" y="247"/>
                  </a:lnTo>
                  <a:lnTo>
                    <a:pt x="554" y="248"/>
                  </a:lnTo>
                  <a:lnTo>
                    <a:pt x="554" y="249"/>
                  </a:lnTo>
                  <a:lnTo>
                    <a:pt x="554" y="250"/>
                  </a:lnTo>
                  <a:lnTo>
                    <a:pt x="554" y="251"/>
                  </a:lnTo>
                  <a:lnTo>
                    <a:pt x="554" y="253"/>
                  </a:lnTo>
                  <a:lnTo>
                    <a:pt x="554" y="254"/>
                  </a:lnTo>
                  <a:lnTo>
                    <a:pt x="554" y="255"/>
                  </a:lnTo>
                  <a:lnTo>
                    <a:pt x="554" y="256"/>
                  </a:lnTo>
                  <a:lnTo>
                    <a:pt x="554" y="257"/>
                  </a:lnTo>
                  <a:lnTo>
                    <a:pt x="554" y="258"/>
                  </a:lnTo>
                  <a:lnTo>
                    <a:pt x="555" y="258"/>
                  </a:lnTo>
                  <a:lnTo>
                    <a:pt x="555" y="259"/>
                  </a:lnTo>
                  <a:lnTo>
                    <a:pt x="555" y="260"/>
                  </a:lnTo>
                  <a:lnTo>
                    <a:pt x="555" y="261"/>
                  </a:lnTo>
                  <a:lnTo>
                    <a:pt x="555" y="262"/>
                  </a:lnTo>
                  <a:lnTo>
                    <a:pt x="556" y="262"/>
                  </a:lnTo>
                  <a:lnTo>
                    <a:pt x="556" y="263"/>
                  </a:lnTo>
                  <a:lnTo>
                    <a:pt x="556" y="264"/>
                  </a:lnTo>
                  <a:lnTo>
                    <a:pt x="557" y="264"/>
                  </a:lnTo>
                  <a:lnTo>
                    <a:pt x="557" y="270"/>
                  </a:lnTo>
                  <a:lnTo>
                    <a:pt x="557" y="273"/>
                  </a:lnTo>
                  <a:lnTo>
                    <a:pt x="557" y="275"/>
                  </a:lnTo>
                  <a:lnTo>
                    <a:pt x="556" y="277"/>
                  </a:lnTo>
                  <a:lnTo>
                    <a:pt x="556" y="279"/>
                  </a:lnTo>
                  <a:lnTo>
                    <a:pt x="556" y="282"/>
                  </a:lnTo>
                  <a:lnTo>
                    <a:pt x="556" y="283"/>
                  </a:lnTo>
                  <a:lnTo>
                    <a:pt x="556" y="285"/>
                  </a:lnTo>
                  <a:lnTo>
                    <a:pt x="555" y="286"/>
                  </a:lnTo>
                  <a:lnTo>
                    <a:pt x="555" y="288"/>
                  </a:lnTo>
                  <a:lnTo>
                    <a:pt x="555" y="289"/>
                  </a:lnTo>
                  <a:lnTo>
                    <a:pt x="555" y="290"/>
                  </a:lnTo>
                  <a:lnTo>
                    <a:pt x="555" y="292"/>
                  </a:lnTo>
                  <a:lnTo>
                    <a:pt x="554" y="293"/>
                  </a:lnTo>
                  <a:lnTo>
                    <a:pt x="554" y="294"/>
                  </a:lnTo>
                  <a:lnTo>
                    <a:pt x="554" y="295"/>
                  </a:lnTo>
                  <a:lnTo>
                    <a:pt x="552" y="297"/>
                  </a:lnTo>
                  <a:lnTo>
                    <a:pt x="552" y="299"/>
                  </a:lnTo>
                  <a:lnTo>
                    <a:pt x="551" y="299"/>
                  </a:lnTo>
                  <a:lnTo>
                    <a:pt x="551" y="300"/>
                  </a:lnTo>
                  <a:lnTo>
                    <a:pt x="550" y="301"/>
                  </a:lnTo>
                  <a:lnTo>
                    <a:pt x="550" y="302"/>
                  </a:lnTo>
                  <a:lnTo>
                    <a:pt x="549" y="303"/>
                  </a:lnTo>
                  <a:lnTo>
                    <a:pt x="548" y="303"/>
                  </a:lnTo>
                  <a:lnTo>
                    <a:pt x="548" y="304"/>
                  </a:lnTo>
                  <a:lnTo>
                    <a:pt x="547" y="305"/>
                  </a:lnTo>
                  <a:lnTo>
                    <a:pt x="546" y="306"/>
                  </a:lnTo>
                  <a:lnTo>
                    <a:pt x="546" y="307"/>
                  </a:lnTo>
                  <a:lnTo>
                    <a:pt x="545" y="307"/>
                  </a:lnTo>
                  <a:lnTo>
                    <a:pt x="543" y="309"/>
                  </a:lnTo>
                  <a:lnTo>
                    <a:pt x="541" y="311"/>
                  </a:lnTo>
                  <a:lnTo>
                    <a:pt x="541" y="312"/>
                  </a:lnTo>
                  <a:lnTo>
                    <a:pt x="540" y="313"/>
                  </a:lnTo>
                  <a:lnTo>
                    <a:pt x="539" y="313"/>
                  </a:lnTo>
                  <a:lnTo>
                    <a:pt x="539" y="314"/>
                  </a:lnTo>
                  <a:lnTo>
                    <a:pt x="538" y="315"/>
                  </a:lnTo>
                  <a:lnTo>
                    <a:pt x="537" y="316"/>
                  </a:lnTo>
                  <a:lnTo>
                    <a:pt x="536" y="316"/>
                  </a:lnTo>
                  <a:lnTo>
                    <a:pt x="534" y="317"/>
                  </a:lnTo>
                  <a:lnTo>
                    <a:pt x="534" y="318"/>
                  </a:lnTo>
                  <a:lnTo>
                    <a:pt x="533" y="318"/>
                  </a:lnTo>
                  <a:lnTo>
                    <a:pt x="532" y="319"/>
                  </a:lnTo>
                  <a:lnTo>
                    <a:pt x="531" y="320"/>
                  </a:lnTo>
                  <a:lnTo>
                    <a:pt x="530" y="320"/>
                  </a:lnTo>
                  <a:lnTo>
                    <a:pt x="530" y="321"/>
                  </a:lnTo>
                  <a:lnTo>
                    <a:pt x="529" y="321"/>
                  </a:lnTo>
                  <a:lnTo>
                    <a:pt x="528" y="322"/>
                  </a:lnTo>
                  <a:lnTo>
                    <a:pt x="527" y="323"/>
                  </a:lnTo>
                  <a:lnTo>
                    <a:pt x="525" y="323"/>
                  </a:lnTo>
                  <a:lnTo>
                    <a:pt x="525" y="324"/>
                  </a:lnTo>
                  <a:lnTo>
                    <a:pt x="524" y="324"/>
                  </a:lnTo>
                  <a:lnTo>
                    <a:pt x="523" y="324"/>
                  </a:lnTo>
                  <a:lnTo>
                    <a:pt x="522" y="326"/>
                  </a:lnTo>
                  <a:lnTo>
                    <a:pt x="521" y="327"/>
                  </a:lnTo>
                  <a:lnTo>
                    <a:pt x="520" y="327"/>
                  </a:lnTo>
                  <a:lnTo>
                    <a:pt x="519" y="327"/>
                  </a:lnTo>
                  <a:lnTo>
                    <a:pt x="518" y="328"/>
                  </a:lnTo>
                  <a:lnTo>
                    <a:pt x="516" y="328"/>
                  </a:lnTo>
                  <a:lnTo>
                    <a:pt x="515" y="328"/>
                  </a:lnTo>
                  <a:lnTo>
                    <a:pt x="514" y="328"/>
                  </a:lnTo>
                  <a:lnTo>
                    <a:pt x="514" y="329"/>
                  </a:lnTo>
                  <a:lnTo>
                    <a:pt x="513" y="329"/>
                  </a:lnTo>
                  <a:lnTo>
                    <a:pt x="512" y="329"/>
                  </a:lnTo>
                  <a:lnTo>
                    <a:pt x="511" y="329"/>
                  </a:lnTo>
                  <a:lnTo>
                    <a:pt x="510" y="329"/>
                  </a:lnTo>
                  <a:lnTo>
                    <a:pt x="509" y="330"/>
                  </a:lnTo>
                  <a:lnTo>
                    <a:pt x="507" y="330"/>
                  </a:lnTo>
                  <a:lnTo>
                    <a:pt x="506" y="331"/>
                  </a:lnTo>
                  <a:lnTo>
                    <a:pt x="505" y="331"/>
                  </a:lnTo>
                  <a:lnTo>
                    <a:pt x="504" y="331"/>
                  </a:lnTo>
                  <a:lnTo>
                    <a:pt x="503" y="332"/>
                  </a:lnTo>
                  <a:lnTo>
                    <a:pt x="502" y="333"/>
                  </a:lnTo>
                  <a:lnTo>
                    <a:pt x="501" y="333"/>
                  </a:lnTo>
                  <a:lnTo>
                    <a:pt x="499" y="334"/>
                  </a:lnTo>
                  <a:lnTo>
                    <a:pt x="498" y="335"/>
                  </a:lnTo>
                  <a:lnTo>
                    <a:pt x="497" y="335"/>
                  </a:lnTo>
                  <a:lnTo>
                    <a:pt x="496" y="336"/>
                  </a:lnTo>
                  <a:lnTo>
                    <a:pt x="496" y="337"/>
                  </a:lnTo>
                  <a:lnTo>
                    <a:pt x="494" y="338"/>
                  </a:lnTo>
                  <a:lnTo>
                    <a:pt x="494" y="340"/>
                  </a:lnTo>
                  <a:lnTo>
                    <a:pt x="493" y="341"/>
                  </a:lnTo>
                  <a:lnTo>
                    <a:pt x="492" y="342"/>
                  </a:lnTo>
                  <a:lnTo>
                    <a:pt x="490" y="344"/>
                  </a:lnTo>
                  <a:lnTo>
                    <a:pt x="489" y="345"/>
                  </a:lnTo>
                  <a:lnTo>
                    <a:pt x="488" y="346"/>
                  </a:lnTo>
                  <a:lnTo>
                    <a:pt x="488" y="347"/>
                  </a:lnTo>
                  <a:lnTo>
                    <a:pt x="487" y="348"/>
                  </a:lnTo>
                  <a:lnTo>
                    <a:pt x="486" y="349"/>
                  </a:lnTo>
                  <a:lnTo>
                    <a:pt x="486" y="350"/>
                  </a:lnTo>
                  <a:lnTo>
                    <a:pt x="485" y="351"/>
                  </a:lnTo>
                  <a:lnTo>
                    <a:pt x="485" y="352"/>
                  </a:lnTo>
                  <a:lnTo>
                    <a:pt x="484" y="354"/>
                  </a:lnTo>
                  <a:lnTo>
                    <a:pt x="483" y="355"/>
                  </a:lnTo>
                  <a:lnTo>
                    <a:pt x="481" y="357"/>
                  </a:lnTo>
                  <a:lnTo>
                    <a:pt x="480" y="359"/>
                  </a:lnTo>
                  <a:lnTo>
                    <a:pt x="479" y="359"/>
                  </a:lnTo>
                  <a:lnTo>
                    <a:pt x="478" y="361"/>
                  </a:lnTo>
                  <a:lnTo>
                    <a:pt x="477" y="362"/>
                  </a:lnTo>
                  <a:lnTo>
                    <a:pt x="476" y="363"/>
                  </a:lnTo>
                  <a:lnTo>
                    <a:pt x="476" y="364"/>
                  </a:lnTo>
                  <a:lnTo>
                    <a:pt x="475" y="365"/>
                  </a:lnTo>
                  <a:lnTo>
                    <a:pt x="474" y="366"/>
                  </a:lnTo>
                  <a:lnTo>
                    <a:pt x="472" y="367"/>
                  </a:lnTo>
                  <a:lnTo>
                    <a:pt x="471" y="367"/>
                  </a:lnTo>
                  <a:lnTo>
                    <a:pt x="471" y="369"/>
                  </a:lnTo>
                  <a:lnTo>
                    <a:pt x="469" y="370"/>
                  </a:lnTo>
                  <a:lnTo>
                    <a:pt x="468" y="371"/>
                  </a:lnTo>
                  <a:lnTo>
                    <a:pt x="467" y="371"/>
                  </a:lnTo>
                  <a:lnTo>
                    <a:pt x="467" y="372"/>
                  </a:lnTo>
                  <a:lnTo>
                    <a:pt x="466" y="372"/>
                  </a:lnTo>
                  <a:lnTo>
                    <a:pt x="465" y="373"/>
                  </a:lnTo>
                  <a:lnTo>
                    <a:pt x="463" y="373"/>
                  </a:lnTo>
                  <a:lnTo>
                    <a:pt x="462" y="374"/>
                  </a:lnTo>
                  <a:lnTo>
                    <a:pt x="461" y="374"/>
                  </a:lnTo>
                  <a:lnTo>
                    <a:pt x="460" y="374"/>
                  </a:lnTo>
                  <a:lnTo>
                    <a:pt x="459" y="374"/>
                  </a:lnTo>
                  <a:lnTo>
                    <a:pt x="458" y="375"/>
                  </a:lnTo>
                  <a:lnTo>
                    <a:pt x="457" y="375"/>
                  </a:lnTo>
                  <a:lnTo>
                    <a:pt x="456" y="375"/>
                  </a:lnTo>
                  <a:lnTo>
                    <a:pt x="454" y="375"/>
                  </a:lnTo>
                  <a:lnTo>
                    <a:pt x="453" y="375"/>
                  </a:lnTo>
                  <a:lnTo>
                    <a:pt x="452" y="375"/>
                  </a:lnTo>
                  <a:lnTo>
                    <a:pt x="451" y="375"/>
                  </a:lnTo>
                  <a:lnTo>
                    <a:pt x="450" y="375"/>
                  </a:lnTo>
                  <a:lnTo>
                    <a:pt x="449" y="375"/>
                  </a:lnTo>
                  <a:lnTo>
                    <a:pt x="447" y="375"/>
                  </a:lnTo>
                  <a:lnTo>
                    <a:pt x="445" y="375"/>
                  </a:lnTo>
                  <a:lnTo>
                    <a:pt x="444" y="375"/>
                  </a:lnTo>
                  <a:lnTo>
                    <a:pt x="443" y="374"/>
                  </a:lnTo>
                  <a:lnTo>
                    <a:pt x="442" y="374"/>
                  </a:lnTo>
                  <a:lnTo>
                    <a:pt x="441" y="374"/>
                  </a:lnTo>
                  <a:lnTo>
                    <a:pt x="440" y="374"/>
                  </a:lnTo>
                  <a:lnTo>
                    <a:pt x="439" y="374"/>
                  </a:lnTo>
                  <a:lnTo>
                    <a:pt x="436" y="373"/>
                  </a:lnTo>
                  <a:lnTo>
                    <a:pt x="435" y="373"/>
                  </a:lnTo>
                  <a:lnTo>
                    <a:pt x="434" y="373"/>
                  </a:lnTo>
                  <a:lnTo>
                    <a:pt x="433" y="372"/>
                  </a:lnTo>
                  <a:lnTo>
                    <a:pt x="432" y="372"/>
                  </a:lnTo>
                  <a:lnTo>
                    <a:pt x="431" y="372"/>
                  </a:lnTo>
                  <a:lnTo>
                    <a:pt x="428" y="371"/>
                  </a:lnTo>
                  <a:lnTo>
                    <a:pt x="427" y="371"/>
                  </a:lnTo>
                  <a:lnTo>
                    <a:pt x="426" y="370"/>
                  </a:lnTo>
                  <a:lnTo>
                    <a:pt x="425" y="370"/>
                  </a:lnTo>
                  <a:lnTo>
                    <a:pt x="424" y="370"/>
                  </a:lnTo>
                  <a:lnTo>
                    <a:pt x="423" y="370"/>
                  </a:lnTo>
                  <a:lnTo>
                    <a:pt x="422" y="369"/>
                  </a:lnTo>
                  <a:lnTo>
                    <a:pt x="421" y="369"/>
                  </a:lnTo>
                  <a:lnTo>
                    <a:pt x="419" y="367"/>
                  </a:lnTo>
                  <a:lnTo>
                    <a:pt x="418" y="367"/>
                  </a:lnTo>
                  <a:lnTo>
                    <a:pt x="417" y="367"/>
                  </a:lnTo>
                  <a:lnTo>
                    <a:pt x="416" y="367"/>
                  </a:lnTo>
                  <a:lnTo>
                    <a:pt x="415" y="366"/>
                  </a:lnTo>
                  <a:lnTo>
                    <a:pt x="414" y="366"/>
                  </a:lnTo>
                  <a:lnTo>
                    <a:pt x="413" y="365"/>
                  </a:lnTo>
                  <a:lnTo>
                    <a:pt x="412" y="365"/>
                  </a:lnTo>
                  <a:lnTo>
                    <a:pt x="410" y="365"/>
                  </a:lnTo>
                  <a:lnTo>
                    <a:pt x="408" y="364"/>
                  </a:lnTo>
                  <a:lnTo>
                    <a:pt x="406" y="364"/>
                  </a:lnTo>
                  <a:lnTo>
                    <a:pt x="406" y="363"/>
                  </a:lnTo>
                  <a:lnTo>
                    <a:pt x="405" y="363"/>
                  </a:lnTo>
                  <a:lnTo>
                    <a:pt x="403" y="363"/>
                  </a:lnTo>
                  <a:lnTo>
                    <a:pt x="401" y="363"/>
                  </a:lnTo>
                  <a:lnTo>
                    <a:pt x="400" y="363"/>
                  </a:lnTo>
                  <a:lnTo>
                    <a:pt x="399" y="362"/>
                  </a:lnTo>
                  <a:lnTo>
                    <a:pt x="398" y="362"/>
                  </a:lnTo>
                  <a:lnTo>
                    <a:pt x="397" y="362"/>
                  </a:lnTo>
                  <a:lnTo>
                    <a:pt x="396" y="362"/>
                  </a:lnTo>
                  <a:lnTo>
                    <a:pt x="395" y="362"/>
                  </a:lnTo>
                  <a:lnTo>
                    <a:pt x="394" y="361"/>
                  </a:lnTo>
                  <a:lnTo>
                    <a:pt x="392" y="361"/>
                  </a:lnTo>
                  <a:lnTo>
                    <a:pt x="391" y="361"/>
                  </a:lnTo>
                  <a:lnTo>
                    <a:pt x="390" y="361"/>
                  </a:lnTo>
                  <a:lnTo>
                    <a:pt x="388" y="361"/>
                  </a:lnTo>
                  <a:lnTo>
                    <a:pt x="387" y="361"/>
                  </a:lnTo>
                  <a:lnTo>
                    <a:pt x="386" y="361"/>
                  </a:lnTo>
                  <a:lnTo>
                    <a:pt x="384" y="361"/>
                  </a:lnTo>
                  <a:lnTo>
                    <a:pt x="383" y="361"/>
                  </a:lnTo>
                  <a:lnTo>
                    <a:pt x="382" y="361"/>
                  </a:lnTo>
                  <a:lnTo>
                    <a:pt x="381" y="361"/>
                  </a:lnTo>
                  <a:lnTo>
                    <a:pt x="380" y="361"/>
                  </a:lnTo>
                  <a:lnTo>
                    <a:pt x="379" y="361"/>
                  </a:lnTo>
                  <a:lnTo>
                    <a:pt x="378" y="361"/>
                  </a:lnTo>
                  <a:lnTo>
                    <a:pt x="377" y="361"/>
                  </a:lnTo>
                  <a:lnTo>
                    <a:pt x="375" y="361"/>
                  </a:lnTo>
                  <a:lnTo>
                    <a:pt x="374" y="361"/>
                  </a:lnTo>
                  <a:lnTo>
                    <a:pt x="373" y="361"/>
                  </a:lnTo>
                  <a:lnTo>
                    <a:pt x="372" y="361"/>
                  </a:lnTo>
                  <a:lnTo>
                    <a:pt x="370" y="361"/>
                  </a:lnTo>
                  <a:lnTo>
                    <a:pt x="369" y="361"/>
                  </a:lnTo>
                  <a:lnTo>
                    <a:pt x="368" y="361"/>
                  </a:lnTo>
                  <a:lnTo>
                    <a:pt x="366" y="361"/>
                  </a:lnTo>
                  <a:lnTo>
                    <a:pt x="365" y="361"/>
                  </a:lnTo>
                  <a:lnTo>
                    <a:pt x="364" y="361"/>
                  </a:lnTo>
                  <a:lnTo>
                    <a:pt x="363" y="361"/>
                  </a:lnTo>
                  <a:lnTo>
                    <a:pt x="362" y="361"/>
                  </a:lnTo>
                  <a:lnTo>
                    <a:pt x="361" y="361"/>
                  </a:lnTo>
                  <a:lnTo>
                    <a:pt x="360" y="361"/>
                  </a:lnTo>
                  <a:lnTo>
                    <a:pt x="359" y="361"/>
                  </a:lnTo>
                  <a:lnTo>
                    <a:pt x="357" y="361"/>
                  </a:lnTo>
                  <a:lnTo>
                    <a:pt x="356" y="361"/>
                  </a:lnTo>
                  <a:lnTo>
                    <a:pt x="355" y="361"/>
                  </a:lnTo>
                  <a:lnTo>
                    <a:pt x="354" y="361"/>
                  </a:lnTo>
                  <a:lnTo>
                    <a:pt x="353" y="361"/>
                  </a:lnTo>
                  <a:lnTo>
                    <a:pt x="352" y="361"/>
                  </a:lnTo>
                  <a:lnTo>
                    <a:pt x="351" y="361"/>
                  </a:lnTo>
                  <a:lnTo>
                    <a:pt x="350" y="361"/>
                  </a:lnTo>
                  <a:lnTo>
                    <a:pt x="348" y="361"/>
                  </a:lnTo>
                  <a:lnTo>
                    <a:pt x="347" y="361"/>
                  </a:lnTo>
                  <a:lnTo>
                    <a:pt x="346" y="361"/>
                  </a:lnTo>
                  <a:lnTo>
                    <a:pt x="345" y="361"/>
                  </a:lnTo>
                  <a:lnTo>
                    <a:pt x="344" y="361"/>
                  </a:lnTo>
                  <a:lnTo>
                    <a:pt x="342" y="361"/>
                  </a:lnTo>
                  <a:lnTo>
                    <a:pt x="341" y="361"/>
                  </a:lnTo>
                  <a:lnTo>
                    <a:pt x="339" y="361"/>
                  </a:lnTo>
                  <a:lnTo>
                    <a:pt x="338" y="361"/>
                  </a:lnTo>
                  <a:lnTo>
                    <a:pt x="337" y="361"/>
                  </a:lnTo>
                  <a:lnTo>
                    <a:pt x="336" y="361"/>
                  </a:lnTo>
                  <a:lnTo>
                    <a:pt x="334" y="361"/>
                  </a:lnTo>
                  <a:lnTo>
                    <a:pt x="333" y="361"/>
                  </a:lnTo>
                  <a:lnTo>
                    <a:pt x="331" y="361"/>
                  </a:lnTo>
                  <a:lnTo>
                    <a:pt x="330" y="361"/>
                  </a:lnTo>
                  <a:lnTo>
                    <a:pt x="329" y="361"/>
                  </a:lnTo>
                  <a:lnTo>
                    <a:pt x="328" y="361"/>
                  </a:lnTo>
                  <a:lnTo>
                    <a:pt x="327" y="361"/>
                  </a:lnTo>
                  <a:lnTo>
                    <a:pt x="326" y="361"/>
                  </a:lnTo>
                  <a:lnTo>
                    <a:pt x="325" y="361"/>
                  </a:lnTo>
                  <a:lnTo>
                    <a:pt x="322" y="361"/>
                  </a:lnTo>
                  <a:lnTo>
                    <a:pt x="321" y="361"/>
                  </a:lnTo>
                  <a:lnTo>
                    <a:pt x="320" y="361"/>
                  </a:lnTo>
                  <a:lnTo>
                    <a:pt x="319" y="361"/>
                  </a:lnTo>
                  <a:lnTo>
                    <a:pt x="318" y="361"/>
                  </a:lnTo>
                  <a:lnTo>
                    <a:pt x="316" y="361"/>
                  </a:lnTo>
                  <a:lnTo>
                    <a:pt x="315" y="361"/>
                  </a:lnTo>
                  <a:lnTo>
                    <a:pt x="313" y="361"/>
                  </a:lnTo>
                  <a:lnTo>
                    <a:pt x="312" y="361"/>
                  </a:lnTo>
                  <a:lnTo>
                    <a:pt x="311" y="361"/>
                  </a:lnTo>
                  <a:lnTo>
                    <a:pt x="310" y="361"/>
                  </a:lnTo>
                  <a:lnTo>
                    <a:pt x="309" y="361"/>
                  </a:lnTo>
                  <a:lnTo>
                    <a:pt x="307" y="361"/>
                  </a:lnTo>
                  <a:lnTo>
                    <a:pt x="306" y="361"/>
                  </a:lnTo>
                  <a:lnTo>
                    <a:pt x="304" y="361"/>
                  </a:lnTo>
                  <a:lnTo>
                    <a:pt x="303" y="361"/>
                  </a:lnTo>
                  <a:lnTo>
                    <a:pt x="301" y="361"/>
                  </a:lnTo>
                  <a:lnTo>
                    <a:pt x="300" y="361"/>
                  </a:lnTo>
                  <a:lnTo>
                    <a:pt x="299" y="361"/>
                  </a:lnTo>
                  <a:lnTo>
                    <a:pt x="298" y="361"/>
                  </a:lnTo>
                  <a:lnTo>
                    <a:pt x="295" y="361"/>
                  </a:lnTo>
                  <a:lnTo>
                    <a:pt x="293" y="361"/>
                  </a:lnTo>
                  <a:lnTo>
                    <a:pt x="291" y="361"/>
                  </a:lnTo>
                  <a:lnTo>
                    <a:pt x="289" y="361"/>
                  </a:lnTo>
                  <a:lnTo>
                    <a:pt x="286" y="361"/>
                  </a:lnTo>
                  <a:lnTo>
                    <a:pt x="285" y="361"/>
                  </a:lnTo>
                  <a:lnTo>
                    <a:pt x="284" y="361"/>
                  </a:lnTo>
                  <a:lnTo>
                    <a:pt x="283" y="362"/>
                  </a:lnTo>
                  <a:lnTo>
                    <a:pt x="282" y="362"/>
                  </a:lnTo>
                  <a:lnTo>
                    <a:pt x="281" y="362"/>
                  </a:lnTo>
                  <a:lnTo>
                    <a:pt x="280" y="362"/>
                  </a:lnTo>
                  <a:lnTo>
                    <a:pt x="279" y="363"/>
                  </a:lnTo>
                  <a:lnTo>
                    <a:pt x="277" y="363"/>
                  </a:lnTo>
                  <a:lnTo>
                    <a:pt x="276" y="363"/>
                  </a:lnTo>
                  <a:lnTo>
                    <a:pt x="275" y="363"/>
                  </a:lnTo>
                  <a:lnTo>
                    <a:pt x="274" y="364"/>
                  </a:lnTo>
                  <a:lnTo>
                    <a:pt x="273" y="364"/>
                  </a:lnTo>
                  <a:lnTo>
                    <a:pt x="272" y="365"/>
                  </a:lnTo>
                  <a:lnTo>
                    <a:pt x="271" y="365"/>
                  </a:lnTo>
                  <a:lnTo>
                    <a:pt x="269" y="365"/>
                  </a:lnTo>
                  <a:lnTo>
                    <a:pt x="269" y="366"/>
                  </a:lnTo>
                  <a:lnTo>
                    <a:pt x="265" y="366"/>
                  </a:lnTo>
                  <a:lnTo>
                    <a:pt x="263" y="366"/>
                  </a:lnTo>
                  <a:lnTo>
                    <a:pt x="260" y="366"/>
                  </a:lnTo>
                  <a:lnTo>
                    <a:pt x="258" y="365"/>
                  </a:lnTo>
                  <a:lnTo>
                    <a:pt x="256" y="365"/>
                  </a:lnTo>
                  <a:lnTo>
                    <a:pt x="254" y="365"/>
                  </a:lnTo>
                  <a:lnTo>
                    <a:pt x="251" y="365"/>
                  </a:lnTo>
                  <a:lnTo>
                    <a:pt x="249" y="365"/>
                  </a:lnTo>
                  <a:lnTo>
                    <a:pt x="247" y="365"/>
                  </a:lnTo>
                  <a:lnTo>
                    <a:pt x="245" y="365"/>
                  </a:lnTo>
                  <a:lnTo>
                    <a:pt x="244" y="365"/>
                  </a:lnTo>
                  <a:lnTo>
                    <a:pt x="241" y="365"/>
                  </a:lnTo>
                  <a:lnTo>
                    <a:pt x="239" y="365"/>
                  </a:lnTo>
                  <a:lnTo>
                    <a:pt x="237" y="365"/>
                  </a:lnTo>
                  <a:lnTo>
                    <a:pt x="235" y="365"/>
                  </a:lnTo>
                  <a:lnTo>
                    <a:pt x="232" y="365"/>
                  </a:lnTo>
                  <a:lnTo>
                    <a:pt x="230" y="365"/>
                  </a:lnTo>
                  <a:lnTo>
                    <a:pt x="228" y="365"/>
                  </a:lnTo>
                  <a:lnTo>
                    <a:pt x="227" y="365"/>
                  </a:lnTo>
                  <a:lnTo>
                    <a:pt x="224" y="365"/>
                  </a:lnTo>
                  <a:lnTo>
                    <a:pt x="223" y="365"/>
                  </a:lnTo>
                  <a:lnTo>
                    <a:pt x="221" y="365"/>
                  </a:lnTo>
                  <a:lnTo>
                    <a:pt x="219" y="365"/>
                  </a:lnTo>
                  <a:lnTo>
                    <a:pt x="218" y="365"/>
                  </a:lnTo>
                  <a:lnTo>
                    <a:pt x="216" y="365"/>
                  </a:lnTo>
                  <a:lnTo>
                    <a:pt x="214" y="365"/>
                  </a:lnTo>
                  <a:lnTo>
                    <a:pt x="213" y="365"/>
                  </a:lnTo>
                  <a:lnTo>
                    <a:pt x="212" y="365"/>
                  </a:lnTo>
                  <a:lnTo>
                    <a:pt x="210" y="365"/>
                  </a:lnTo>
                  <a:lnTo>
                    <a:pt x="209" y="365"/>
                  </a:lnTo>
                  <a:lnTo>
                    <a:pt x="207" y="365"/>
                  </a:lnTo>
                  <a:lnTo>
                    <a:pt x="205" y="364"/>
                  </a:lnTo>
                  <a:lnTo>
                    <a:pt x="204" y="363"/>
                  </a:lnTo>
                  <a:lnTo>
                    <a:pt x="203" y="363"/>
                  </a:lnTo>
                  <a:lnTo>
                    <a:pt x="201" y="363"/>
                  </a:lnTo>
                  <a:lnTo>
                    <a:pt x="200" y="362"/>
                  </a:lnTo>
                  <a:lnTo>
                    <a:pt x="198" y="361"/>
                  </a:lnTo>
                  <a:lnTo>
                    <a:pt x="197" y="361"/>
                  </a:lnTo>
                  <a:lnTo>
                    <a:pt x="196" y="360"/>
                  </a:lnTo>
                  <a:lnTo>
                    <a:pt x="195" y="359"/>
                  </a:lnTo>
                  <a:lnTo>
                    <a:pt x="194" y="358"/>
                  </a:lnTo>
                  <a:lnTo>
                    <a:pt x="192" y="357"/>
                  </a:lnTo>
                  <a:lnTo>
                    <a:pt x="191" y="356"/>
                  </a:lnTo>
                  <a:lnTo>
                    <a:pt x="189" y="355"/>
                  </a:lnTo>
                  <a:lnTo>
                    <a:pt x="188" y="354"/>
                  </a:lnTo>
                  <a:lnTo>
                    <a:pt x="187" y="352"/>
                  </a:lnTo>
                  <a:lnTo>
                    <a:pt x="186" y="351"/>
                  </a:lnTo>
                  <a:lnTo>
                    <a:pt x="185" y="350"/>
                  </a:lnTo>
                  <a:lnTo>
                    <a:pt x="184" y="349"/>
                  </a:lnTo>
                  <a:lnTo>
                    <a:pt x="183" y="348"/>
                  </a:lnTo>
                  <a:lnTo>
                    <a:pt x="180" y="347"/>
                  </a:lnTo>
                  <a:lnTo>
                    <a:pt x="180" y="346"/>
                  </a:lnTo>
                  <a:lnTo>
                    <a:pt x="178" y="344"/>
                  </a:lnTo>
                  <a:lnTo>
                    <a:pt x="176" y="342"/>
                  </a:lnTo>
                  <a:lnTo>
                    <a:pt x="176" y="341"/>
                  </a:lnTo>
                  <a:lnTo>
                    <a:pt x="174" y="340"/>
                  </a:lnTo>
                  <a:lnTo>
                    <a:pt x="174" y="338"/>
                  </a:lnTo>
                  <a:lnTo>
                    <a:pt x="173" y="337"/>
                  </a:lnTo>
                  <a:lnTo>
                    <a:pt x="171" y="336"/>
                  </a:lnTo>
                  <a:lnTo>
                    <a:pt x="170" y="335"/>
                  </a:lnTo>
                  <a:lnTo>
                    <a:pt x="169" y="335"/>
                  </a:lnTo>
                  <a:lnTo>
                    <a:pt x="168" y="333"/>
                  </a:lnTo>
                  <a:lnTo>
                    <a:pt x="167" y="332"/>
                  </a:lnTo>
                  <a:lnTo>
                    <a:pt x="166" y="331"/>
                  </a:lnTo>
                  <a:lnTo>
                    <a:pt x="166" y="330"/>
                  </a:lnTo>
                  <a:lnTo>
                    <a:pt x="165" y="329"/>
                  </a:lnTo>
                  <a:lnTo>
                    <a:pt x="163" y="328"/>
                  </a:lnTo>
                  <a:lnTo>
                    <a:pt x="162" y="327"/>
                  </a:lnTo>
                  <a:lnTo>
                    <a:pt x="161" y="326"/>
                  </a:lnTo>
                  <a:lnTo>
                    <a:pt x="161" y="324"/>
                  </a:lnTo>
                  <a:lnTo>
                    <a:pt x="160" y="324"/>
                  </a:lnTo>
                  <a:lnTo>
                    <a:pt x="160" y="323"/>
                  </a:lnTo>
                  <a:lnTo>
                    <a:pt x="159" y="322"/>
                  </a:lnTo>
                  <a:lnTo>
                    <a:pt x="158" y="322"/>
                  </a:lnTo>
                  <a:lnTo>
                    <a:pt x="158" y="321"/>
                  </a:lnTo>
                  <a:lnTo>
                    <a:pt x="157" y="320"/>
                  </a:lnTo>
                  <a:lnTo>
                    <a:pt x="157" y="319"/>
                  </a:lnTo>
                  <a:lnTo>
                    <a:pt x="156" y="319"/>
                  </a:lnTo>
                  <a:lnTo>
                    <a:pt x="156" y="318"/>
                  </a:lnTo>
                  <a:lnTo>
                    <a:pt x="154" y="318"/>
                  </a:lnTo>
                  <a:lnTo>
                    <a:pt x="154" y="317"/>
                  </a:lnTo>
                  <a:lnTo>
                    <a:pt x="153" y="317"/>
                  </a:lnTo>
                  <a:lnTo>
                    <a:pt x="153" y="316"/>
                  </a:lnTo>
                  <a:lnTo>
                    <a:pt x="152" y="316"/>
                  </a:lnTo>
                  <a:lnTo>
                    <a:pt x="151" y="316"/>
                  </a:lnTo>
                  <a:lnTo>
                    <a:pt x="151" y="315"/>
                  </a:lnTo>
                  <a:lnTo>
                    <a:pt x="150" y="315"/>
                  </a:lnTo>
                  <a:lnTo>
                    <a:pt x="149" y="315"/>
                  </a:lnTo>
                  <a:lnTo>
                    <a:pt x="148" y="315"/>
                  </a:lnTo>
                  <a:lnTo>
                    <a:pt x="147" y="315"/>
                  </a:lnTo>
                  <a:lnTo>
                    <a:pt x="145" y="315"/>
                  </a:lnTo>
                  <a:lnTo>
                    <a:pt x="144" y="316"/>
                  </a:lnTo>
                  <a:lnTo>
                    <a:pt x="143" y="316"/>
                  </a:lnTo>
                  <a:lnTo>
                    <a:pt x="142" y="316"/>
                  </a:lnTo>
                  <a:lnTo>
                    <a:pt x="142" y="317"/>
                  </a:lnTo>
                  <a:lnTo>
                    <a:pt x="141" y="318"/>
                  </a:lnTo>
                  <a:lnTo>
                    <a:pt x="140" y="318"/>
                  </a:lnTo>
                  <a:lnTo>
                    <a:pt x="140" y="319"/>
                  </a:lnTo>
                  <a:lnTo>
                    <a:pt x="138" y="320"/>
                  </a:lnTo>
                  <a:lnTo>
                    <a:pt x="136" y="321"/>
                  </a:lnTo>
                  <a:lnTo>
                    <a:pt x="136" y="322"/>
                  </a:lnTo>
                  <a:lnTo>
                    <a:pt x="135" y="322"/>
                  </a:lnTo>
                  <a:lnTo>
                    <a:pt x="135" y="323"/>
                  </a:lnTo>
                  <a:lnTo>
                    <a:pt x="134" y="323"/>
                  </a:lnTo>
                  <a:lnTo>
                    <a:pt x="134" y="324"/>
                  </a:lnTo>
                  <a:lnTo>
                    <a:pt x="133" y="326"/>
                  </a:lnTo>
                  <a:lnTo>
                    <a:pt x="132" y="327"/>
                  </a:lnTo>
                  <a:lnTo>
                    <a:pt x="131" y="327"/>
                  </a:lnTo>
                  <a:lnTo>
                    <a:pt x="131" y="328"/>
                  </a:lnTo>
                  <a:lnTo>
                    <a:pt x="130" y="329"/>
                  </a:lnTo>
                  <a:lnTo>
                    <a:pt x="129" y="330"/>
                  </a:lnTo>
                  <a:lnTo>
                    <a:pt x="127" y="331"/>
                  </a:lnTo>
                  <a:lnTo>
                    <a:pt x="126" y="332"/>
                  </a:lnTo>
                  <a:lnTo>
                    <a:pt x="125" y="333"/>
                  </a:lnTo>
                  <a:lnTo>
                    <a:pt x="124" y="334"/>
                  </a:lnTo>
                  <a:lnTo>
                    <a:pt x="123" y="335"/>
                  </a:lnTo>
                  <a:lnTo>
                    <a:pt x="122" y="336"/>
                  </a:lnTo>
                  <a:lnTo>
                    <a:pt x="121" y="337"/>
                  </a:lnTo>
                  <a:lnTo>
                    <a:pt x="120" y="337"/>
                  </a:lnTo>
                  <a:lnTo>
                    <a:pt x="118" y="338"/>
                  </a:lnTo>
                  <a:lnTo>
                    <a:pt x="117" y="340"/>
                  </a:lnTo>
                  <a:lnTo>
                    <a:pt x="116" y="341"/>
                  </a:lnTo>
                  <a:lnTo>
                    <a:pt x="114" y="341"/>
                  </a:lnTo>
                  <a:lnTo>
                    <a:pt x="113" y="342"/>
                  </a:lnTo>
                  <a:lnTo>
                    <a:pt x="112" y="342"/>
                  </a:lnTo>
                  <a:lnTo>
                    <a:pt x="110" y="343"/>
                  </a:lnTo>
                  <a:lnTo>
                    <a:pt x="109" y="343"/>
                  </a:lnTo>
                  <a:lnTo>
                    <a:pt x="108" y="343"/>
                  </a:lnTo>
                  <a:lnTo>
                    <a:pt x="108" y="344"/>
                  </a:lnTo>
                  <a:lnTo>
                    <a:pt x="106" y="344"/>
                  </a:lnTo>
                  <a:lnTo>
                    <a:pt x="105" y="344"/>
                  </a:lnTo>
                  <a:lnTo>
                    <a:pt x="104" y="344"/>
                  </a:lnTo>
                  <a:lnTo>
                    <a:pt x="103" y="345"/>
                  </a:lnTo>
                  <a:lnTo>
                    <a:pt x="101" y="345"/>
                  </a:lnTo>
                  <a:lnTo>
                    <a:pt x="100" y="345"/>
                  </a:lnTo>
                  <a:lnTo>
                    <a:pt x="99" y="345"/>
                  </a:lnTo>
                  <a:lnTo>
                    <a:pt x="98" y="346"/>
                  </a:lnTo>
                  <a:lnTo>
                    <a:pt x="97" y="346"/>
                  </a:lnTo>
                  <a:lnTo>
                    <a:pt x="95" y="346"/>
                  </a:lnTo>
                  <a:lnTo>
                    <a:pt x="94" y="347"/>
                  </a:lnTo>
                  <a:lnTo>
                    <a:pt x="92" y="347"/>
                  </a:lnTo>
                  <a:lnTo>
                    <a:pt x="91" y="348"/>
                  </a:lnTo>
                  <a:lnTo>
                    <a:pt x="90" y="348"/>
                  </a:lnTo>
                  <a:lnTo>
                    <a:pt x="89" y="348"/>
                  </a:lnTo>
                  <a:lnTo>
                    <a:pt x="88" y="348"/>
                  </a:lnTo>
                  <a:lnTo>
                    <a:pt x="87" y="349"/>
                  </a:lnTo>
                  <a:lnTo>
                    <a:pt x="86" y="349"/>
                  </a:lnTo>
                  <a:lnTo>
                    <a:pt x="85" y="350"/>
                  </a:lnTo>
                  <a:lnTo>
                    <a:pt x="83" y="350"/>
                  </a:lnTo>
                  <a:lnTo>
                    <a:pt x="81" y="351"/>
                  </a:lnTo>
                  <a:lnTo>
                    <a:pt x="80" y="352"/>
                  </a:lnTo>
                  <a:lnTo>
                    <a:pt x="79" y="352"/>
                  </a:lnTo>
                  <a:lnTo>
                    <a:pt x="79" y="354"/>
                  </a:lnTo>
                  <a:lnTo>
                    <a:pt x="77" y="354"/>
                  </a:lnTo>
                  <a:lnTo>
                    <a:pt x="77" y="355"/>
                  </a:lnTo>
                  <a:lnTo>
                    <a:pt x="76" y="355"/>
                  </a:lnTo>
                  <a:lnTo>
                    <a:pt x="74" y="356"/>
                  </a:lnTo>
                  <a:lnTo>
                    <a:pt x="73" y="357"/>
                  </a:lnTo>
                  <a:lnTo>
                    <a:pt x="72" y="357"/>
                  </a:lnTo>
                  <a:lnTo>
                    <a:pt x="71" y="358"/>
                  </a:lnTo>
                  <a:lnTo>
                    <a:pt x="70" y="359"/>
                  </a:lnTo>
                  <a:lnTo>
                    <a:pt x="69" y="359"/>
                  </a:lnTo>
                  <a:lnTo>
                    <a:pt x="68" y="360"/>
                  </a:lnTo>
                  <a:lnTo>
                    <a:pt x="67" y="361"/>
                  </a:lnTo>
                  <a:lnTo>
                    <a:pt x="65" y="361"/>
                  </a:lnTo>
                  <a:lnTo>
                    <a:pt x="64" y="362"/>
                  </a:lnTo>
                  <a:lnTo>
                    <a:pt x="63" y="363"/>
                  </a:lnTo>
                  <a:lnTo>
                    <a:pt x="62" y="363"/>
                  </a:lnTo>
                  <a:lnTo>
                    <a:pt x="61" y="363"/>
                  </a:lnTo>
                  <a:lnTo>
                    <a:pt x="60" y="364"/>
                  </a:lnTo>
                  <a:lnTo>
                    <a:pt x="59" y="365"/>
                  </a:lnTo>
                  <a:lnTo>
                    <a:pt x="58" y="365"/>
                  </a:lnTo>
                  <a:lnTo>
                    <a:pt x="56" y="366"/>
                  </a:lnTo>
                  <a:lnTo>
                    <a:pt x="54" y="366"/>
                  </a:lnTo>
                  <a:lnTo>
                    <a:pt x="54" y="367"/>
                  </a:lnTo>
                  <a:lnTo>
                    <a:pt x="52" y="367"/>
                  </a:lnTo>
                  <a:lnTo>
                    <a:pt x="51" y="367"/>
                  </a:lnTo>
                  <a:lnTo>
                    <a:pt x="50" y="367"/>
                  </a:lnTo>
                  <a:lnTo>
                    <a:pt x="48" y="369"/>
                  </a:lnTo>
                  <a:lnTo>
                    <a:pt x="47" y="369"/>
                  </a:lnTo>
                  <a:lnTo>
                    <a:pt x="45" y="369"/>
                  </a:lnTo>
                  <a:lnTo>
                    <a:pt x="44" y="370"/>
                  </a:lnTo>
                  <a:lnTo>
                    <a:pt x="43" y="370"/>
                  </a:lnTo>
                  <a:lnTo>
                    <a:pt x="41" y="370"/>
                  </a:lnTo>
                  <a:lnTo>
                    <a:pt x="38" y="370"/>
                  </a:lnTo>
                  <a:lnTo>
                    <a:pt x="37" y="370"/>
                  </a:lnTo>
                  <a:lnTo>
                    <a:pt x="36" y="370"/>
                  </a:lnTo>
                  <a:lnTo>
                    <a:pt x="35" y="369"/>
                  </a:lnTo>
                  <a:lnTo>
                    <a:pt x="34" y="369"/>
                  </a:lnTo>
                  <a:lnTo>
                    <a:pt x="32" y="369"/>
                  </a:lnTo>
                  <a:lnTo>
                    <a:pt x="30" y="369"/>
                  </a:lnTo>
                  <a:lnTo>
                    <a:pt x="29" y="367"/>
                  </a:lnTo>
                  <a:lnTo>
                    <a:pt x="28" y="367"/>
                  </a:lnTo>
                  <a:lnTo>
                    <a:pt x="27" y="367"/>
                  </a:lnTo>
                  <a:lnTo>
                    <a:pt x="26" y="367"/>
                  </a:lnTo>
                  <a:lnTo>
                    <a:pt x="25" y="366"/>
                  </a:lnTo>
                  <a:lnTo>
                    <a:pt x="23" y="366"/>
                  </a:lnTo>
                  <a:lnTo>
                    <a:pt x="21" y="365"/>
                  </a:lnTo>
                  <a:lnTo>
                    <a:pt x="20" y="365"/>
                  </a:lnTo>
                  <a:lnTo>
                    <a:pt x="19" y="365"/>
                  </a:lnTo>
                  <a:lnTo>
                    <a:pt x="18" y="364"/>
                  </a:lnTo>
                  <a:lnTo>
                    <a:pt x="17" y="363"/>
                  </a:lnTo>
                  <a:lnTo>
                    <a:pt x="16" y="363"/>
                  </a:lnTo>
                  <a:lnTo>
                    <a:pt x="14" y="362"/>
                  </a:lnTo>
                  <a:lnTo>
                    <a:pt x="11" y="361"/>
                  </a:lnTo>
                  <a:lnTo>
                    <a:pt x="9" y="360"/>
                  </a:lnTo>
                  <a:lnTo>
                    <a:pt x="9" y="359"/>
                  </a:lnTo>
                  <a:lnTo>
                    <a:pt x="8" y="359"/>
                  </a:lnTo>
                  <a:lnTo>
                    <a:pt x="7" y="358"/>
                  </a:lnTo>
                  <a:lnTo>
                    <a:pt x="6" y="357"/>
                  </a:lnTo>
                  <a:lnTo>
                    <a:pt x="5" y="357"/>
                  </a:lnTo>
                  <a:lnTo>
                    <a:pt x="5" y="356"/>
                  </a:lnTo>
                  <a:lnTo>
                    <a:pt x="3" y="356"/>
                  </a:lnTo>
                  <a:lnTo>
                    <a:pt x="3" y="355"/>
                  </a:lnTo>
                  <a:lnTo>
                    <a:pt x="2" y="355"/>
                  </a:lnTo>
                  <a:lnTo>
                    <a:pt x="2" y="354"/>
                  </a:lnTo>
                  <a:lnTo>
                    <a:pt x="1" y="354"/>
                  </a:lnTo>
                  <a:lnTo>
                    <a:pt x="1" y="352"/>
                  </a:lnTo>
                  <a:lnTo>
                    <a:pt x="0" y="352"/>
                  </a:lnTo>
                  <a:lnTo>
                    <a:pt x="0" y="346"/>
                  </a:lnTo>
                  <a:lnTo>
                    <a:pt x="0" y="343"/>
                  </a:lnTo>
                  <a:lnTo>
                    <a:pt x="0" y="341"/>
                  </a:lnTo>
                  <a:lnTo>
                    <a:pt x="1" y="337"/>
                  </a:lnTo>
                  <a:lnTo>
                    <a:pt x="1" y="334"/>
                  </a:lnTo>
                  <a:lnTo>
                    <a:pt x="2" y="332"/>
                  </a:lnTo>
                  <a:lnTo>
                    <a:pt x="2" y="329"/>
                  </a:lnTo>
                  <a:lnTo>
                    <a:pt x="3" y="327"/>
                  </a:lnTo>
                  <a:lnTo>
                    <a:pt x="5" y="323"/>
                  </a:lnTo>
                  <a:lnTo>
                    <a:pt x="6" y="321"/>
                  </a:lnTo>
                  <a:lnTo>
                    <a:pt x="7" y="318"/>
                  </a:lnTo>
                  <a:lnTo>
                    <a:pt x="8" y="316"/>
                  </a:lnTo>
                  <a:lnTo>
                    <a:pt x="9" y="314"/>
                  </a:lnTo>
                  <a:lnTo>
                    <a:pt x="10" y="312"/>
                  </a:lnTo>
                  <a:lnTo>
                    <a:pt x="11" y="309"/>
                  </a:lnTo>
                  <a:lnTo>
                    <a:pt x="12" y="307"/>
                  </a:lnTo>
                  <a:lnTo>
                    <a:pt x="14" y="305"/>
                  </a:lnTo>
                  <a:lnTo>
                    <a:pt x="16" y="303"/>
                  </a:lnTo>
                  <a:lnTo>
                    <a:pt x="17" y="301"/>
                  </a:lnTo>
                  <a:lnTo>
                    <a:pt x="18" y="299"/>
                  </a:lnTo>
                  <a:lnTo>
                    <a:pt x="19" y="297"/>
                  </a:lnTo>
                  <a:lnTo>
                    <a:pt x="20" y="295"/>
                  </a:lnTo>
                  <a:lnTo>
                    <a:pt x="23" y="294"/>
                  </a:lnTo>
                  <a:lnTo>
                    <a:pt x="24" y="292"/>
                  </a:lnTo>
                  <a:lnTo>
                    <a:pt x="25" y="291"/>
                  </a:lnTo>
                  <a:lnTo>
                    <a:pt x="26" y="290"/>
                  </a:lnTo>
                  <a:lnTo>
                    <a:pt x="27" y="289"/>
                  </a:lnTo>
                  <a:lnTo>
                    <a:pt x="29" y="288"/>
                  </a:lnTo>
                  <a:lnTo>
                    <a:pt x="30" y="288"/>
                  </a:lnTo>
                  <a:lnTo>
                    <a:pt x="32" y="287"/>
                  </a:lnTo>
                  <a:lnTo>
                    <a:pt x="33" y="287"/>
                  </a:lnTo>
                  <a:lnTo>
                    <a:pt x="35" y="286"/>
                  </a:lnTo>
                  <a:lnTo>
                    <a:pt x="36" y="286"/>
                  </a:lnTo>
                  <a:lnTo>
                    <a:pt x="37" y="285"/>
                  </a:lnTo>
                  <a:lnTo>
                    <a:pt x="38" y="285"/>
                  </a:lnTo>
                  <a:lnTo>
                    <a:pt x="39" y="285"/>
                  </a:lnTo>
                  <a:lnTo>
                    <a:pt x="41" y="285"/>
                  </a:lnTo>
                  <a:lnTo>
                    <a:pt x="41" y="284"/>
                  </a:lnTo>
                  <a:lnTo>
                    <a:pt x="42" y="284"/>
                  </a:lnTo>
                  <a:lnTo>
                    <a:pt x="43" y="284"/>
                  </a:lnTo>
                  <a:lnTo>
                    <a:pt x="44" y="284"/>
                  </a:lnTo>
                  <a:lnTo>
                    <a:pt x="45" y="284"/>
                  </a:lnTo>
                  <a:lnTo>
                    <a:pt x="45" y="283"/>
                  </a:lnTo>
                  <a:lnTo>
                    <a:pt x="46" y="283"/>
                  </a:lnTo>
                  <a:lnTo>
                    <a:pt x="47" y="283"/>
                  </a:lnTo>
                  <a:lnTo>
                    <a:pt x="48" y="283"/>
                  </a:lnTo>
                  <a:lnTo>
                    <a:pt x="50" y="282"/>
                  </a:lnTo>
                  <a:lnTo>
                    <a:pt x="51" y="282"/>
                  </a:lnTo>
                  <a:lnTo>
                    <a:pt x="52" y="282"/>
                  </a:lnTo>
                  <a:lnTo>
                    <a:pt x="52" y="280"/>
                  </a:lnTo>
                  <a:lnTo>
                    <a:pt x="53" y="280"/>
                  </a:lnTo>
                  <a:lnTo>
                    <a:pt x="54" y="280"/>
                  </a:lnTo>
                  <a:lnTo>
                    <a:pt x="54" y="279"/>
                  </a:lnTo>
                  <a:lnTo>
                    <a:pt x="55" y="279"/>
                  </a:lnTo>
                  <a:lnTo>
                    <a:pt x="56" y="278"/>
                  </a:lnTo>
                  <a:lnTo>
                    <a:pt x="56" y="277"/>
                  </a:lnTo>
                  <a:lnTo>
                    <a:pt x="58" y="276"/>
                  </a:lnTo>
                  <a:lnTo>
                    <a:pt x="58" y="275"/>
                  </a:lnTo>
                  <a:lnTo>
                    <a:pt x="59" y="275"/>
                  </a:lnTo>
                  <a:lnTo>
                    <a:pt x="59" y="274"/>
                  </a:lnTo>
                  <a:lnTo>
                    <a:pt x="59" y="273"/>
                  </a:lnTo>
                  <a:lnTo>
                    <a:pt x="59" y="272"/>
                  </a:lnTo>
                  <a:lnTo>
                    <a:pt x="60" y="271"/>
                  </a:lnTo>
                  <a:lnTo>
                    <a:pt x="60" y="270"/>
                  </a:lnTo>
                  <a:lnTo>
                    <a:pt x="60" y="269"/>
                  </a:lnTo>
                  <a:lnTo>
                    <a:pt x="60" y="268"/>
                  </a:lnTo>
                  <a:lnTo>
                    <a:pt x="61" y="266"/>
                  </a:lnTo>
                  <a:lnTo>
                    <a:pt x="61" y="265"/>
                  </a:lnTo>
                  <a:lnTo>
                    <a:pt x="61" y="264"/>
                  </a:lnTo>
                  <a:lnTo>
                    <a:pt x="61" y="263"/>
                  </a:lnTo>
                  <a:lnTo>
                    <a:pt x="61" y="262"/>
                  </a:lnTo>
                  <a:lnTo>
                    <a:pt x="61" y="261"/>
                  </a:lnTo>
                  <a:lnTo>
                    <a:pt x="61" y="260"/>
                  </a:lnTo>
                  <a:lnTo>
                    <a:pt x="61" y="259"/>
                  </a:lnTo>
                  <a:lnTo>
                    <a:pt x="61" y="258"/>
                  </a:lnTo>
                  <a:lnTo>
                    <a:pt x="61" y="257"/>
                  </a:lnTo>
                  <a:lnTo>
                    <a:pt x="62" y="256"/>
                  </a:lnTo>
                  <a:lnTo>
                    <a:pt x="62" y="255"/>
                  </a:lnTo>
                  <a:lnTo>
                    <a:pt x="62" y="254"/>
                  </a:lnTo>
                  <a:lnTo>
                    <a:pt x="62" y="253"/>
                  </a:lnTo>
                  <a:lnTo>
                    <a:pt x="62" y="251"/>
                  </a:lnTo>
                  <a:lnTo>
                    <a:pt x="62" y="249"/>
                  </a:lnTo>
                  <a:lnTo>
                    <a:pt x="63" y="249"/>
                  </a:lnTo>
                  <a:lnTo>
                    <a:pt x="63" y="246"/>
                  </a:lnTo>
                  <a:lnTo>
                    <a:pt x="63" y="245"/>
                  </a:lnTo>
                  <a:lnTo>
                    <a:pt x="63" y="244"/>
                  </a:lnTo>
                  <a:lnTo>
                    <a:pt x="63" y="243"/>
                  </a:lnTo>
                  <a:lnTo>
                    <a:pt x="63" y="241"/>
                  </a:lnTo>
                  <a:lnTo>
                    <a:pt x="64" y="240"/>
                  </a:lnTo>
                  <a:lnTo>
                    <a:pt x="64" y="239"/>
                  </a:lnTo>
                  <a:lnTo>
                    <a:pt x="64" y="237"/>
                  </a:lnTo>
                  <a:lnTo>
                    <a:pt x="64" y="236"/>
                  </a:lnTo>
                  <a:lnTo>
                    <a:pt x="65" y="234"/>
                  </a:lnTo>
                  <a:lnTo>
                    <a:pt x="65" y="233"/>
                  </a:lnTo>
                  <a:lnTo>
                    <a:pt x="65" y="232"/>
                  </a:lnTo>
                  <a:lnTo>
                    <a:pt x="65" y="230"/>
                  </a:lnTo>
                  <a:lnTo>
                    <a:pt x="65" y="229"/>
                  </a:lnTo>
                  <a:lnTo>
                    <a:pt x="67" y="228"/>
                  </a:lnTo>
                  <a:lnTo>
                    <a:pt x="67" y="227"/>
                  </a:lnTo>
                  <a:lnTo>
                    <a:pt x="67" y="226"/>
                  </a:lnTo>
                  <a:lnTo>
                    <a:pt x="67" y="223"/>
                  </a:lnTo>
                  <a:lnTo>
                    <a:pt x="68" y="222"/>
                  </a:lnTo>
                  <a:lnTo>
                    <a:pt x="68" y="221"/>
                  </a:lnTo>
                  <a:lnTo>
                    <a:pt x="68" y="219"/>
                  </a:lnTo>
                  <a:lnTo>
                    <a:pt x="68" y="218"/>
                  </a:lnTo>
                  <a:lnTo>
                    <a:pt x="68" y="217"/>
                  </a:lnTo>
                  <a:lnTo>
                    <a:pt x="69" y="216"/>
                  </a:lnTo>
                  <a:lnTo>
                    <a:pt x="69" y="215"/>
                  </a:lnTo>
                  <a:lnTo>
                    <a:pt x="69" y="213"/>
                  </a:lnTo>
                  <a:lnTo>
                    <a:pt x="69" y="212"/>
                  </a:lnTo>
                  <a:lnTo>
                    <a:pt x="70" y="211"/>
                  </a:lnTo>
                  <a:lnTo>
                    <a:pt x="70" y="210"/>
                  </a:lnTo>
                  <a:lnTo>
                    <a:pt x="70" y="208"/>
                  </a:lnTo>
                  <a:lnTo>
                    <a:pt x="70" y="207"/>
                  </a:lnTo>
                  <a:lnTo>
                    <a:pt x="70" y="204"/>
                  </a:lnTo>
                  <a:lnTo>
                    <a:pt x="70" y="203"/>
                  </a:lnTo>
                  <a:lnTo>
                    <a:pt x="71" y="202"/>
                  </a:lnTo>
                  <a:lnTo>
                    <a:pt x="71" y="201"/>
                  </a:lnTo>
                  <a:lnTo>
                    <a:pt x="71" y="200"/>
                  </a:lnTo>
                  <a:lnTo>
                    <a:pt x="71" y="199"/>
                  </a:lnTo>
                  <a:lnTo>
                    <a:pt x="71" y="198"/>
                  </a:lnTo>
                  <a:lnTo>
                    <a:pt x="71" y="197"/>
                  </a:lnTo>
                  <a:lnTo>
                    <a:pt x="71" y="196"/>
                  </a:lnTo>
                  <a:lnTo>
                    <a:pt x="71" y="194"/>
                  </a:lnTo>
                  <a:lnTo>
                    <a:pt x="72" y="193"/>
                  </a:lnTo>
                  <a:lnTo>
                    <a:pt x="72" y="192"/>
                  </a:lnTo>
                  <a:lnTo>
                    <a:pt x="72" y="191"/>
                  </a:lnTo>
                  <a:lnTo>
                    <a:pt x="72" y="190"/>
                  </a:lnTo>
                  <a:lnTo>
                    <a:pt x="72" y="189"/>
                  </a:lnTo>
                  <a:lnTo>
                    <a:pt x="72" y="188"/>
                  </a:lnTo>
                  <a:lnTo>
                    <a:pt x="72" y="187"/>
                  </a:lnTo>
                  <a:lnTo>
                    <a:pt x="72" y="186"/>
                  </a:lnTo>
                  <a:lnTo>
                    <a:pt x="72" y="185"/>
                  </a:lnTo>
                  <a:lnTo>
                    <a:pt x="72" y="184"/>
                  </a:lnTo>
                  <a:lnTo>
                    <a:pt x="72" y="183"/>
                  </a:lnTo>
                  <a:lnTo>
                    <a:pt x="72" y="182"/>
                  </a:lnTo>
                  <a:lnTo>
                    <a:pt x="72" y="181"/>
                  </a:lnTo>
                  <a:lnTo>
                    <a:pt x="72" y="179"/>
                  </a:lnTo>
                  <a:lnTo>
                    <a:pt x="72" y="178"/>
                  </a:lnTo>
                  <a:lnTo>
                    <a:pt x="72" y="177"/>
                  </a:lnTo>
                  <a:lnTo>
                    <a:pt x="72" y="176"/>
                  </a:lnTo>
                  <a:lnTo>
                    <a:pt x="72" y="175"/>
                  </a:lnTo>
                  <a:lnTo>
                    <a:pt x="72" y="174"/>
                  </a:lnTo>
                  <a:lnTo>
                    <a:pt x="72" y="173"/>
                  </a:lnTo>
                  <a:lnTo>
                    <a:pt x="72" y="171"/>
                  </a:lnTo>
                  <a:lnTo>
                    <a:pt x="72" y="170"/>
                  </a:lnTo>
                  <a:lnTo>
                    <a:pt x="72" y="169"/>
                  </a:lnTo>
                  <a:lnTo>
                    <a:pt x="72" y="168"/>
                  </a:lnTo>
                  <a:lnTo>
                    <a:pt x="72" y="167"/>
                  </a:lnTo>
                  <a:lnTo>
                    <a:pt x="72" y="165"/>
                  </a:lnTo>
                  <a:lnTo>
                    <a:pt x="72" y="163"/>
                  </a:lnTo>
                  <a:lnTo>
                    <a:pt x="72" y="162"/>
                  </a:lnTo>
                  <a:lnTo>
                    <a:pt x="72" y="161"/>
                  </a:lnTo>
                  <a:lnTo>
                    <a:pt x="72" y="160"/>
                  </a:lnTo>
                  <a:lnTo>
                    <a:pt x="72" y="159"/>
                  </a:lnTo>
                  <a:lnTo>
                    <a:pt x="72" y="158"/>
                  </a:lnTo>
                  <a:lnTo>
                    <a:pt x="71" y="157"/>
                  </a:lnTo>
                  <a:lnTo>
                    <a:pt x="71" y="156"/>
                  </a:lnTo>
                  <a:lnTo>
                    <a:pt x="71" y="155"/>
                  </a:lnTo>
                  <a:lnTo>
                    <a:pt x="71" y="154"/>
                  </a:lnTo>
                  <a:lnTo>
                    <a:pt x="71" y="153"/>
                  </a:lnTo>
                  <a:lnTo>
                    <a:pt x="70" y="153"/>
                  </a:lnTo>
                  <a:lnTo>
                    <a:pt x="70" y="152"/>
                  </a:lnTo>
                  <a:lnTo>
                    <a:pt x="70" y="150"/>
                  </a:lnTo>
                  <a:lnTo>
                    <a:pt x="70" y="149"/>
                  </a:lnTo>
                  <a:lnTo>
                    <a:pt x="69" y="148"/>
                  </a:lnTo>
                  <a:lnTo>
                    <a:pt x="69" y="147"/>
                  </a:lnTo>
                  <a:lnTo>
                    <a:pt x="68" y="146"/>
                  </a:lnTo>
                  <a:lnTo>
                    <a:pt x="68" y="145"/>
                  </a:lnTo>
                  <a:lnTo>
                    <a:pt x="67" y="145"/>
                  </a:lnTo>
                  <a:lnTo>
                    <a:pt x="65" y="144"/>
                  </a:lnTo>
                  <a:lnTo>
                    <a:pt x="64" y="144"/>
                  </a:lnTo>
                  <a:lnTo>
                    <a:pt x="63" y="143"/>
                  </a:lnTo>
                  <a:lnTo>
                    <a:pt x="62" y="143"/>
                  </a:lnTo>
                  <a:lnTo>
                    <a:pt x="61" y="142"/>
                  </a:lnTo>
                  <a:lnTo>
                    <a:pt x="60" y="142"/>
                  </a:lnTo>
                  <a:lnTo>
                    <a:pt x="59" y="142"/>
                  </a:lnTo>
                  <a:lnTo>
                    <a:pt x="58" y="142"/>
                  </a:lnTo>
                  <a:lnTo>
                    <a:pt x="56" y="141"/>
                  </a:lnTo>
                  <a:lnTo>
                    <a:pt x="55" y="141"/>
                  </a:lnTo>
                  <a:lnTo>
                    <a:pt x="54" y="141"/>
                  </a:lnTo>
                  <a:lnTo>
                    <a:pt x="53" y="140"/>
                  </a:lnTo>
                  <a:lnTo>
                    <a:pt x="52" y="140"/>
                  </a:lnTo>
                  <a:lnTo>
                    <a:pt x="51" y="140"/>
                  </a:lnTo>
                  <a:lnTo>
                    <a:pt x="50" y="140"/>
                  </a:lnTo>
                  <a:lnTo>
                    <a:pt x="47" y="139"/>
                  </a:lnTo>
                  <a:lnTo>
                    <a:pt x="47" y="138"/>
                  </a:lnTo>
                  <a:lnTo>
                    <a:pt x="46" y="138"/>
                  </a:lnTo>
                  <a:lnTo>
                    <a:pt x="45" y="138"/>
                  </a:lnTo>
                  <a:lnTo>
                    <a:pt x="44" y="136"/>
                  </a:lnTo>
                  <a:lnTo>
                    <a:pt x="43" y="136"/>
                  </a:lnTo>
                  <a:lnTo>
                    <a:pt x="42" y="135"/>
                  </a:lnTo>
                  <a:lnTo>
                    <a:pt x="41" y="135"/>
                  </a:lnTo>
                  <a:lnTo>
                    <a:pt x="39" y="134"/>
                  </a:lnTo>
                  <a:lnTo>
                    <a:pt x="38" y="133"/>
                  </a:lnTo>
                  <a:lnTo>
                    <a:pt x="37" y="133"/>
                  </a:lnTo>
                  <a:lnTo>
                    <a:pt x="37" y="132"/>
                  </a:lnTo>
                  <a:lnTo>
                    <a:pt x="36" y="132"/>
                  </a:lnTo>
                  <a:lnTo>
                    <a:pt x="36" y="131"/>
                  </a:lnTo>
                  <a:lnTo>
                    <a:pt x="35" y="131"/>
                  </a:lnTo>
                  <a:lnTo>
                    <a:pt x="35" y="130"/>
                  </a:lnTo>
                  <a:lnTo>
                    <a:pt x="34" y="130"/>
                  </a:lnTo>
                  <a:lnTo>
                    <a:pt x="34" y="129"/>
                  </a:lnTo>
                  <a:lnTo>
                    <a:pt x="39" y="128"/>
                  </a:lnTo>
                  <a:lnTo>
                    <a:pt x="42" y="128"/>
                  </a:lnTo>
                  <a:lnTo>
                    <a:pt x="45" y="128"/>
                  </a:lnTo>
                  <a:lnTo>
                    <a:pt x="47" y="128"/>
                  </a:lnTo>
                  <a:lnTo>
                    <a:pt x="50" y="128"/>
                  </a:lnTo>
                  <a:lnTo>
                    <a:pt x="52" y="128"/>
                  </a:lnTo>
                  <a:lnTo>
                    <a:pt x="54" y="128"/>
                  </a:lnTo>
                  <a:lnTo>
                    <a:pt x="56" y="128"/>
                  </a:lnTo>
                  <a:lnTo>
                    <a:pt x="59" y="128"/>
                  </a:lnTo>
                  <a:lnTo>
                    <a:pt x="61" y="128"/>
                  </a:lnTo>
                  <a:lnTo>
                    <a:pt x="63" y="127"/>
                  </a:lnTo>
                  <a:lnTo>
                    <a:pt x="64" y="127"/>
                  </a:lnTo>
                  <a:lnTo>
                    <a:pt x="67" y="127"/>
                  </a:lnTo>
                  <a:lnTo>
                    <a:pt x="68" y="127"/>
                  </a:lnTo>
                  <a:lnTo>
                    <a:pt x="70" y="127"/>
                  </a:lnTo>
                  <a:lnTo>
                    <a:pt x="71" y="127"/>
                  </a:lnTo>
                  <a:lnTo>
                    <a:pt x="72" y="127"/>
                  </a:lnTo>
                  <a:lnTo>
                    <a:pt x="74" y="127"/>
                  </a:lnTo>
                  <a:lnTo>
                    <a:pt x="76" y="127"/>
                  </a:lnTo>
                  <a:lnTo>
                    <a:pt x="77" y="127"/>
                  </a:lnTo>
                  <a:lnTo>
                    <a:pt x="79" y="127"/>
                  </a:lnTo>
                  <a:lnTo>
                    <a:pt x="80" y="127"/>
                  </a:lnTo>
                  <a:lnTo>
                    <a:pt x="81" y="127"/>
                  </a:lnTo>
                  <a:lnTo>
                    <a:pt x="82" y="127"/>
                  </a:lnTo>
                  <a:lnTo>
                    <a:pt x="83" y="127"/>
                  </a:lnTo>
                  <a:lnTo>
                    <a:pt x="85" y="127"/>
                  </a:lnTo>
                  <a:lnTo>
                    <a:pt x="86" y="128"/>
                  </a:lnTo>
                  <a:lnTo>
                    <a:pt x="87" y="128"/>
                  </a:lnTo>
                  <a:lnTo>
                    <a:pt x="88" y="128"/>
                  </a:lnTo>
                  <a:lnTo>
                    <a:pt x="89" y="128"/>
                  </a:lnTo>
                  <a:lnTo>
                    <a:pt x="90" y="129"/>
                  </a:lnTo>
                  <a:lnTo>
                    <a:pt x="92" y="129"/>
                  </a:lnTo>
                  <a:lnTo>
                    <a:pt x="94" y="129"/>
                  </a:lnTo>
                  <a:lnTo>
                    <a:pt x="95" y="129"/>
                  </a:lnTo>
                  <a:lnTo>
                    <a:pt x="97" y="130"/>
                  </a:lnTo>
                  <a:lnTo>
                    <a:pt x="98" y="130"/>
                  </a:lnTo>
                  <a:lnTo>
                    <a:pt x="99" y="130"/>
                  </a:lnTo>
                  <a:lnTo>
                    <a:pt x="100" y="131"/>
                  </a:lnTo>
                  <a:lnTo>
                    <a:pt x="101" y="131"/>
                  </a:lnTo>
                  <a:lnTo>
                    <a:pt x="104" y="131"/>
                  </a:lnTo>
                  <a:lnTo>
                    <a:pt x="105" y="131"/>
                  </a:lnTo>
                  <a:lnTo>
                    <a:pt x="106" y="132"/>
                  </a:lnTo>
                  <a:lnTo>
                    <a:pt x="108" y="132"/>
                  </a:lnTo>
                  <a:lnTo>
                    <a:pt x="109" y="133"/>
                  </a:lnTo>
                  <a:lnTo>
                    <a:pt x="110" y="133"/>
                  </a:lnTo>
                  <a:lnTo>
                    <a:pt x="113" y="133"/>
                  </a:lnTo>
                  <a:lnTo>
                    <a:pt x="114" y="133"/>
                  </a:lnTo>
                  <a:lnTo>
                    <a:pt x="116" y="134"/>
                  </a:lnTo>
                  <a:lnTo>
                    <a:pt x="117" y="134"/>
                  </a:lnTo>
                  <a:lnTo>
                    <a:pt x="120" y="134"/>
                  </a:lnTo>
                  <a:lnTo>
                    <a:pt x="121" y="135"/>
                  </a:lnTo>
                  <a:lnTo>
                    <a:pt x="122" y="135"/>
                  </a:lnTo>
                  <a:lnTo>
                    <a:pt x="124" y="135"/>
                  </a:lnTo>
                  <a:lnTo>
                    <a:pt x="125" y="135"/>
                  </a:lnTo>
                  <a:lnTo>
                    <a:pt x="126" y="135"/>
                  </a:lnTo>
                  <a:lnTo>
                    <a:pt x="129" y="135"/>
                  </a:lnTo>
                  <a:lnTo>
                    <a:pt x="130" y="136"/>
                  </a:lnTo>
                  <a:lnTo>
                    <a:pt x="131" y="136"/>
                  </a:lnTo>
                  <a:lnTo>
                    <a:pt x="133" y="136"/>
                  </a:lnTo>
                  <a:lnTo>
                    <a:pt x="134" y="136"/>
                  </a:lnTo>
                  <a:lnTo>
                    <a:pt x="135" y="136"/>
                  </a:lnTo>
                  <a:lnTo>
                    <a:pt x="138" y="136"/>
                  </a:lnTo>
                  <a:lnTo>
                    <a:pt x="140" y="136"/>
                  </a:lnTo>
                  <a:lnTo>
                    <a:pt x="142" y="136"/>
                  </a:lnTo>
                  <a:lnTo>
                    <a:pt x="143" y="136"/>
                  </a:lnTo>
                  <a:lnTo>
                    <a:pt x="144" y="136"/>
                  </a:lnTo>
                  <a:lnTo>
                    <a:pt x="145" y="135"/>
                  </a:lnTo>
                  <a:lnTo>
                    <a:pt x="147" y="135"/>
                  </a:lnTo>
                  <a:lnTo>
                    <a:pt x="148" y="135"/>
                  </a:lnTo>
                  <a:lnTo>
                    <a:pt x="149" y="135"/>
                  </a:lnTo>
                  <a:lnTo>
                    <a:pt x="151" y="135"/>
                  </a:lnTo>
                  <a:lnTo>
                    <a:pt x="152" y="134"/>
                  </a:lnTo>
                  <a:lnTo>
                    <a:pt x="153" y="134"/>
                  </a:lnTo>
                  <a:lnTo>
                    <a:pt x="154" y="133"/>
                  </a:lnTo>
                  <a:lnTo>
                    <a:pt x="156" y="133"/>
                  </a:lnTo>
                  <a:lnTo>
                    <a:pt x="157" y="133"/>
                  </a:lnTo>
                  <a:lnTo>
                    <a:pt x="158" y="133"/>
                  </a:lnTo>
                  <a:lnTo>
                    <a:pt x="159" y="132"/>
                  </a:lnTo>
                  <a:lnTo>
                    <a:pt x="160" y="132"/>
                  </a:lnTo>
                  <a:lnTo>
                    <a:pt x="161" y="131"/>
                  </a:lnTo>
                  <a:lnTo>
                    <a:pt x="162" y="131"/>
                  </a:lnTo>
                  <a:lnTo>
                    <a:pt x="163" y="130"/>
                  </a:lnTo>
                  <a:lnTo>
                    <a:pt x="165" y="130"/>
                  </a:lnTo>
                  <a:lnTo>
                    <a:pt x="166" y="129"/>
                  </a:lnTo>
                  <a:lnTo>
                    <a:pt x="167" y="129"/>
                  </a:lnTo>
                  <a:lnTo>
                    <a:pt x="168" y="128"/>
                  </a:lnTo>
                  <a:lnTo>
                    <a:pt x="169" y="127"/>
                  </a:lnTo>
                  <a:lnTo>
                    <a:pt x="170" y="127"/>
                  </a:lnTo>
                  <a:lnTo>
                    <a:pt x="171" y="126"/>
                  </a:lnTo>
                  <a:lnTo>
                    <a:pt x="173" y="125"/>
                  </a:lnTo>
                  <a:lnTo>
                    <a:pt x="174" y="125"/>
                  </a:lnTo>
                  <a:lnTo>
                    <a:pt x="175" y="124"/>
                  </a:lnTo>
                  <a:lnTo>
                    <a:pt x="176" y="124"/>
                  </a:lnTo>
                  <a:lnTo>
                    <a:pt x="178" y="121"/>
                  </a:lnTo>
                  <a:lnTo>
                    <a:pt x="178" y="120"/>
                  </a:lnTo>
                  <a:lnTo>
                    <a:pt x="180" y="120"/>
                  </a:lnTo>
                  <a:lnTo>
                    <a:pt x="180" y="119"/>
                  </a:lnTo>
                  <a:lnTo>
                    <a:pt x="183" y="118"/>
                  </a:lnTo>
                  <a:lnTo>
                    <a:pt x="184" y="117"/>
                  </a:lnTo>
                  <a:lnTo>
                    <a:pt x="185" y="116"/>
                  </a:lnTo>
                  <a:lnTo>
                    <a:pt x="186" y="115"/>
                  </a:lnTo>
                  <a:lnTo>
                    <a:pt x="187" y="114"/>
                  </a:lnTo>
                  <a:lnTo>
                    <a:pt x="188" y="114"/>
                  </a:lnTo>
                  <a:lnTo>
                    <a:pt x="189" y="113"/>
                  </a:lnTo>
                  <a:lnTo>
                    <a:pt x="191" y="112"/>
                  </a:lnTo>
                  <a:lnTo>
                    <a:pt x="192" y="111"/>
                  </a:lnTo>
                  <a:lnTo>
                    <a:pt x="193" y="111"/>
                  </a:lnTo>
                  <a:lnTo>
                    <a:pt x="194" y="110"/>
                  </a:lnTo>
                  <a:lnTo>
                    <a:pt x="195" y="109"/>
                  </a:lnTo>
                  <a:lnTo>
                    <a:pt x="196" y="107"/>
                  </a:lnTo>
                  <a:lnTo>
                    <a:pt x="198" y="107"/>
                  </a:lnTo>
                  <a:lnTo>
                    <a:pt x="198" y="106"/>
                  </a:lnTo>
                  <a:lnTo>
                    <a:pt x="201" y="105"/>
                  </a:lnTo>
                  <a:lnTo>
                    <a:pt x="202" y="104"/>
                  </a:lnTo>
                  <a:lnTo>
                    <a:pt x="203" y="103"/>
                  </a:lnTo>
                  <a:lnTo>
                    <a:pt x="204" y="103"/>
                  </a:lnTo>
                  <a:lnTo>
                    <a:pt x="205" y="102"/>
                  </a:lnTo>
                  <a:lnTo>
                    <a:pt x="206" y="101"/>
                  </a:lnTo>
                  <a:lnTo>
                    <a:pt x="207" y="100"/>
                  </a:lnTo>
                  <a:lnTo>
                    <a:pt x="210" y="100"/>
                  </a:lnTo>
                  <a:lnTo>
                    <a:pt x="211" y="99"/>
                  </a:lnTo>
                  <a:lnTo>
                    <a:pt x="212" y="98"/>
                  </a:lnTo>
                  <a:lnTo>
                    <a:pt x="214" y="98"/>
                  </a:lnTo>
                  <a:lnTo>
                    <a:pt x="216" y="96"/>
                  </a:lnTo>
                  <a:lnTo>
                    <a:pt x="218" y="95"/>
                  </a:lnTo>
                  <a:lnTo>
                    <a:pt x="220" y="95"/>
                  </a:lnTo>
                  <a:lnTo>
                    <a:pt x="221" y="93"/>
                  </a:lnTo>
                  <a:lnTo>
                    <a:pt x="222" y="93"/>
                  </a:lnTo>
                  <a:lnTo>
                    <a:pt x="224" y="92"/>
                  </a:lnTo>
                  <a:lnTo>
                    <a:pt x="226" y="92"/>
                  </a:lnTo>
                  <a:lnTo>
                    <a:pt x="228" y="91"/>
                  </a:lnTo>
                  <a:lnTo>
                    <a:pt x="229" y="90"/>
                  </a:lnTo>
                  <a:lnTo>
                    <a:pt x="230" y="90"/>
                  </a:lnTo>
                  <a:lnTo>
                    <a:pt x="232" y="89"/>
                  </a:lnTo>
                  <a:lnTo>
                    <a:pt x="235" y="89"/>
                  </a:lnTo>
                  <a:lnTo>
                    <a:pt x="236" y="88"/>
                  </a:lnTo>
                  <a:lnTo>
                    <a:pt x="238" y="88"/>
                  </a:lnTo>
                  <a:lnTo>
                    <a:pt x="239" y="87"/>
                  </a:lnTo>
                  <a:lnTo>
                    <a:pt x="241" y="87"/>
                  </a:lnTo>
                  <a:lnTo>
                    <a:pt x="242" y="86"/>
                  </a:lnTo>
                  <a:lnTo>
                    <a:pt x="245" y="86"/>
                  </a:lnTo>
                  <a:lnTo>
                    <a:pt x="246" y="85"/>
                  </a:lnTo>
                  <a:lnTo>
                    <a:pt x="248" y="85"/>
                  </a:lnTo>
                  <a:lnTo>
                    <a:pt x="250" y="84"/>
                  </a:lnTo>
                  <a:lnTo>
                    <a:pt x="253" y="84"/>
                  </a:lnTo>
                  <a:lnTo>
                    <a:pt x="254" y="83"/>
                  </a:lnTo>
                  <a:lnTo>
                    <a:pt x="256" y="83"/>
                  </a:lnTo>
                  <a:lnTo>
                    <a:pt x="257" y="82"/>
                  </a:lnTo>
                  <a:lnTo>
                    <a:pt x="259" y="82"/>
                  </a:lnTo>
                  <a:lnTo>
                    <a:pt x="262" y="82"/>
                  </a:lnTo>
                  <a:lnTo>
                    <a:pt x="264" y="81"/>
                  </a:lnTo>
                  <a:lnTo>
                    <a:pt x="265" y="81"/>
                  </a:lnTo>
                  <a:lnTo>
                    <a:pt x="267" y="80"/>
                  </a:lnTo>
                  <a:lnTo>
                    <a:pt x="269" y="80"/>
                  </a:lnTo>
                  <a:lnTo>
                    <a:pt x="273" y="78"/>
                  </a:lnTo>
                  <a:lnTo>
                    <a:pt x="275" y="77"/>
                  </a:lnTo>
                  <a:lnTo>
                    <a:pt x="277" y="77"/>
                  </a:lnTo>
                  <a:lnTo>
                    <a:pt x="280" y="76"/>
                  </a:lnTo>
                  <a:lnTo>
                    <a:pt x="281" y="76"/>
                  </a:lnTo>
                  <a:lnTo>
                    <a:pt x="283" y="75"/>
                  </a:lnTo>
                  <a:lnTo>
                    <a:pt x="285" y="75"/>
                  </a:lnTo>
                  <a:lnTo>
                    <a:pt x="286" y="75"/>
                  </a:lnTo>
                  <a:lnTo>
                    <a:pt x="289" y="74"/>
                  </a:lnTo>
                  <a:lnTo>
                    <a:pt x="291" y="73"/>
                  </a:lnTo>
                  <a:lnTo>
                    <a:pt x="293" y="73"/>
                  </a:lnTo>
                  <a:lnTo>
                    <a:pt x="295" y="73"/>
                  </a:lnTo>
                  <a:lnTo>
                    <a:pt x="298" y="72"/>
                  </a:lnTo>
                  <a:lnTo>
                    <a:pt x="299" y="71"/>
                  </a:lnTo>
                  <a:lnTo>
                    <a:pt x="301" y="71"/>
                  </a:lnTo>
                  <a:lnTo>
                    <a:pt x="303" y="70"/>
                  </a:lnTo>
                  <a:lnTo>
                    <a:pt x="304" y="70"/>
                  </a:lnTo>
                  <a:lnTo>
                    <a:pt x="307" y="69"/>
                  </a:lnTo>
                  <a:lnTo>
                    <a:pt x="309" y="69"/>
                  </a:lnTo>
                  <a:lnTo>
                    <a:pt x="311" y="68"/>
                  </a:lnTo>
                  <a:lnTo>
                    <a:pt x="312" y="67"/>
                  </a:lnTo>
                  <a:lnTo>
                    <a:pt x="315" y="67"/>
                  </a:lnTo>
                  <a:lnTo>
                    <a:pt x="316" y="67"/>
                  </a:lnTo>
                  <a:lnTo>
                    <a:pt x="318" y="66"/>
                  </a:lnTo>
                  <a:lnTo>
                    <a:pt x="320" y="64"/>
                  </a:lnTo>
                  <a:lnTo>
                    <a:pt x="321" y="64"/>
                  </a:lnTo>
                  <a:lnTo>
                    <a:pt x="324" y="63"/>
                  </a:lnTo>
                  <a:lnTo>
                    <a:pt x="325" y="62"/>
                  </a:lnTo>
                  <a:lnTo>
                    <a:pt x="327" y="62"/>
                  </a:lnTo>
                  <a:lnTo>
                    <a:pt x="328" y="61"/>
                  </a:lnTo>
                  <a:lnTo>
                    <a:pt x="330" y="60"/>
                  </a:lnTo>
                  <a:lnTo>
                    <a:pt x="333" y="59"/>
                  </a:lnTo>
                  <a:lnTo>
                    <a:pt x="335" y="58"/>
                  </a:lnTo>
                  <a:lnTo>
                    <a:pt x="336" y="58"/>
                  </a:lnTo>
                  <a:lnTo>
                    <a:pt x="337" y="57"/>
                  </a:lnTo>
                  <a:lnTo>
                    <a:pt x="339" y="56"/>
                  </a:lnTo>
                  <a:lnTo>
                    <a:pt x="341" y="55"/>
                  </a:lnTo>
                  <a:lnTo>
                    <a:pt x="342" y="54"/>
                  </a:lnTo>
                  <a:lnTo>
                    <a:pt x="343" y="54"/>
                  </a:lnTo>
                  <a:lnTo>
                    <a:pt x="345" y="53"/>
                  </a:lnTo>
                  <a:lnTo>
                    <a:pt x="346" y="52"/>
                  </a:lnTo>
                  <a:lnTo>
                    <a:pt x="347" y="51"/>
                  </a:lnTo>
                  <a:lnTo>
                    <a:pt x="348" y="49"/>
                  </a:lnTo>
                  <a:lnTo>
                    <a:pt x="350" y="49"/>
                  </a:lnTo>
                  <a:lnTo>
                    <a:pt x="352" y="47"/>
                  </a:lnTo>
                  <a:lnTo>
                    <a:pt x="353" y="47"/>
                  </a:lnTo>
                  <a:lnTo>
                    <a:pt x="354" y="46"/>
                  </a:lnTo>
                  <a:lnTo>
                    <a:pt x="355" y="45"/>
                  </a:lnTo>
                  <a:lnTo>
                    <a:pt x="356" y="44"/>
                  </a:lnTo>
                  <a:lnTo>
                    <a:pt x="359" y="43"/>
                  </a:lnTo>
                  <a:lnTo>
                    <a:pt x="360" y="42"/>
                  </a:lnTo>
                  <a:lnTo>
                    <a:pt x="361" y="41"/>
                  </a:lnTo>
                  <a:lnTo>
                    <a:pt x="362" y="40"/>
                  </a:lnTo>
                  <a:lnTo>
                    <a:pt x="363" y="39"/>
                  </a:lnTo>
                  <a:lnTo>
                    <a:pt x="365" y="38"/>
                  </a:lnTo>
                  <a:lnTo>
                    <a:pt x="366" y="37"/>
                  </a:lnTo>
                  <a:lnTo>
                    <a:pt x="368" y="34"/>
                  </a:lnTo>
                  <a:lnTo>
                    <a:pt x="370" y="34"/>
                  </a:lnTo>
                  <a:lnTo>
                    <a:pt x="371" y="32"/>
                  </a:lnTo>
                  <a:lnTo>
                    <a:pt x="372" y="31"/>
                  </a:lnTo>
                  <a:lnTo>
                    <a:pt x="374" y="30"/>
                  </a:lnTo>
                  <a:lnTo>
                    <a:pt x="377" y="29"/>
                  </a:lnTo>
                  <a:lnTo>
                    <a:pt x="379" y="27"/>
                  </a:lnTo>
                  <a:lnTo>
                    <a:pt x="381" y="26"/>
                  </a:lnTo>
                  <a:lnTo>
                    <a:pt x="382" y="24"/>
                  </a:lnTo>
                  <a:lnTo>
                    <a:pt x="383" y="23"/>
                  </a:lnTo>
                  <a:lnTo>
                    <a:pt x="386" y="21"/>
                  </a:lnTo>
                  <a:lnTo>
                    <a:pt x="387" y="20"/>
                  </a:lnTo>
                  <a:lnTo>
                    <a:pt x="389" y="19"/>
                  </a:lnTo>
                  <a:lnTo>
                    <a:pt x="390" y="17"/>
                  </a:lnTo>
                  <a:lnTo>
                    <a:pt x="392" y="16"/>
                  </a:lnTo>
                  <a:lnTo>
                    <a:pt x="394" y="15"/>
                  </a:lnTo>
                  <a:lnTo>
                    <a:pt x="395" y="14"/>
                  </a:lnTo>
                  <a:lnTo>
                    <a:pt x="397" y="13"/>
                  </a:lnTo>
                  <a:lnTo>
                    <a:pt x="399" y="12"/>
                  </a:lnTo>
                  <a:lnTo>
                    <a:pt x="400" y="11"/>
                  </a:lnTo>
                  <a:lnTo>
                    <a:pt x="403" y="10"/>
                  </a:lnTo>
                  <a:lnTo>
                    <a:pt x="404" y="9"/>
                  </a:lnTo>
                  <a:lnTo>
                    <a:pt x="406" y="8"/>
                  </a:lnTo>
                  <a:lnTo>
                    <a:pt x="408" y="6"/>
                  </a:lnTo>
                  <a:lnTo>
                    <a:pt x="410" y="5"/>
                  </a:lnTo>
                  <a:lnTo>
                    <a:pt x="413" y="4"/>
                  </a:lnTo>
                  <a:lnTo>
                    <a:pt x="415" y="4"/>
                  </a:lnTo>
                  <a:lnTo>
                    <a:pt x="417" y="3"/>
                  </a:lnTo>
                  <a:lnTo>
                    <a:pt x="419" y="2"/>
                  </a:lnTo>
                  <a:lnTo>
                    <a:pt x="422" y="2"/>
                  </a:lnTo>
                  <a:lnTo>
                    <a:pt x="424" y="1"/>
                  </a:lnTo>
                  <a:lnTo>
                    <a:pt x="427" y="1"/>
                  </a:lnTo>
                  <a:lnTo>
                    <a:pt x="430" y="0"/>
                  </a:lnTo>
                  <a:lnTo>
                    <a:pt x="433" y="0"/>
                  </a:lnTo>
                  <a:lnTo>
                    <a:pt x="435" y="0"/>
                  </a:lnTo>
                  <a:lnTo>
                    <a:pt x="439" y="0"/>
                  </a:lnTo>
                  <a:lnTo>
                    <a:pt x="442" y="0"/>
                  </a:lnTo>
                  <a:lnTo>
                    <a:pt x="441" y="2"/>
                  </a:lnTo>
                  <a:lnTo>
                    <a:pt x="441" y="3"/>
                  </a:lnTo>
                  <a:lnTo>
                    <a:pt x="441" y="4"/>
                  </a:lnTo>
                  <a:lnTo>
                    <a:pt x="440" y="5"/>
                  </a:lnTo>
                  <a:lnTo>
                    <a:pt x="440" y="6"/>
                  </a:lnTo>
                  <a:lnTo>
                    <a:pt x="440" y="8"/>
                  </a:lnTo>
                  <a:lnTo>
                    <a:pt x="440" y="9"/>
                  </a:lnTo>
                  <a:lnTo>
                    <a:pt x="440" y="10"/>
                  </a:lnTo>
                  <a:lnTo>
                    <a:pt x="440" y="11"/>
                  </a:lnTo>
                  <a:lnTo>
                    <a:pt x="440" y="12"/>
                  </a:lnTo>
                  <a:lnTo>
                    <a:pt x="440" y="13"/>
                  </a:lnTo>
                  <a:lnTo>
                    <a:pt x="440" y="14"/>
                  </a:lnTo>
                  <a:lnTo>
                    <a:pt x="440" y="15"/>
                  </a:lnTo>
                  <a:lnTo>
                    <a:pt x="440" y="16"/>
                  </a:lnTo>
                  <a:lnTo>
                    <a:pt x="440" y="17"/>
                  </a:lnTo>
                  <a:lnTo>
                    <a:pt x="440" y="18"/>
                  </a:lnTo>
                  <a:lnTo>
                    <a:pt x="440" y="19"/>
                  </a:lnTo>
                  <a:lnTo>
                    <a:pt x="440" y="20"/>
                  </a:lnTo>
                  <a:lnTo>
                    <a:pt x="440" y="21"/>
                  </a:lnTo>
                  <a:lnTo>
                    <a:pt x="440" y="23"/>
                  </a:lnTo>
                  <a:lnTo>
                    <a:pt x="440" y="24"/>
                  </a:lnTo>
                  <a:lnTo>
                    <a:pt x="440" y="25"/>
                  </a:lnTo>
                  <a:lnTo>
                    <a:pt x="440" y="26"/>
                  </a:lnTo>
                  <a:lnTo>
                    <a:pt x="440" y="27"/>
                  </a:lnTo>
                  <a:lnTo>
                    <a:pt x="441" y="28"/>
                  </a:lnTo>
                  <a:lnTo>
                    <a:pt x="441" y="29"/>
                  </a:lnTo>
                  <a:lnTo>
                    <a:pt x="441" y="30"/>
                  </a:lnTo>
                  <a:lnTo>
                    <a:pt x="442" y="31"/>
                  </a:lnTo>
                  <a:lnTo>
                    <a:pt x="442" y="32"/>
                  </a:lnTo>
                  <a:lnTo>
                    <a:pt x="442" y="33"/>
                  </a:lnTo>
                  <a:lnTo>
                    <a:pt x="442" y="34"/>
                  </a:lnTo>
                  <a:lnTo>
                    <a:pt x="443" y="35"/>
                  </a:lnTo>
                  <a:lnTo>
                    <a:pt x="443" y="37"/>
                  </a:lnTo>
                  <a:lnTo>
                    <a:pt x="444" y="37"/>
                  </a:lnTo>
                  <a:lnTo>
                    <a:pt x="444" y="38"/>
                  </a:lnTo>
                  <a:lnTo>
                    <a:pt x="444" y="39"/>
                  </a:lnTo>
                  <a:lnTo>
                    <a:pt x="445" y="39"/>
                  </a:lnTo>
                  <a:lnTo>
                    <a:pt x="445" y="40"/>
                  </a:lnTo>
                  <a:lnTo>
                    <a:pt x="447" y="40"/>
                  </a:lnTo>
                  <a:lnTo>
                    <a:pt x="447" y="41"/>
                  </a:lnTo>
                  <a:lnTo>
                    <a:pt x="448" y="42"/>
                  </a:lnTo>
                  <a:lnTo>
                    <a:pt x="449" y="43"/>
                  </a:lnTo>
                  <a:lnTo>
                    <a:pt x="450" y="43"/>
                  </a:lnTo>
                  <a:lnTo>
                    <a:pt x="451" y="44"/>
                  </a:lnTo>
                  <a:lnTo>
                    <a:pt x="451" y="45"/>
                  </a:lnTo>
                  <a:lnTo>
                    <a:pt x="452" y="45"/>
                  </a:lnTo>
                  <a:lnTo>
                    <a:pt x="453" y="45"/>
                  </a:lnTo>
                  <a:lnTo>
                    <a:pt x="453" y="46"/>
                  </a:lnTo>
                  <a:lnTo>
                    <a:pt x="454" y="46"/>
                  </a:lnTo>
                  <a:lnTo>
                    <a:pt x="456" y="47"/>
                  </a:lnTo>
                  <a:lnTo>
                    <a:pt x="457" y="47"/>
                  </a:lnTo>
                  <a:lnTo>
                    <a:pt x="458" y="48"/>
                  </a:lnTo>
                  <a:lnTo>
                    <a:pt x="459" y="49"/>
                  </a:lnTo>
                  <a:lnTo>
                    <a:pt x="460" y="49"/>
                  </a:lnTo>
                  <a:lnTo>
                    <a:pt x="461" y="49"/>
                  </a:lnTo>
                  <a:lnTo>
                    <a:pt x="462" y="51"/>
                  </a:lnTo>
                  <a:lnTo>
                    <a:pt x="463" y="52"/>
                  </a:lnTo>
                  <a:lnTo>
                    <a:pt x="465" y="52"/>
                  </a:lnTo>
                  <a:lnTo>
                    <a:pt x="466" y="52"/>
                  </a:lnTo>
                  <a:lnTo>
                    <a:pt x="467" y="53"/>
                  </a:lnTo>
                  <a:lnTo>
                    <a:pt x="469" y="54"/>
                  </a:lnTo>
                  <a:lnTo>
                    <a:pt x="471" y="54"/>
                  </a:lnTo>
                  <a:lnTo>
                    <a:pt x="471" y="55"/>
                  </a:lnTo>
                  <a:lnTo>
                    <a:pt x="474" y="55"/>
                  </a:lnTo>
                  <a:lnTo>
                    <a:pt x="474" y="56"/>
                  </a:lnTo>
                  <a:lnTo>
                    <a:pt x="476" y="56"/>
                  </a:lnTo>
                  <a:lnTo>
                    <a:pt x="478" y="56"/>
                  </a:lnTo>
                  <a:lnTo>
                    <a:pt x="479" y="57"/>
                  </a:lnTo>
                  <a:lnTo>
                    <a:pt x="480" y="57"/>
                  </a:lnTo>
                  <a:lnTo>
                    <a:pt x="483" y="57"/>
                  </a:lnTo>
                  <a:lnTo>
                    <a:pt x="483" y="58"/>
                  </a:lnTo>
                  <a:lnTo>
                    <a:pt x="485" y="58"/>
                  </a:lnTo>
                  <a:lnTo>
                    <a:pt x="486" y="58"/>
                  </a:lnTo>
                  <a:lnTo>
                    <a:pt x="487" y="58"/>
                  </a:lnTo>
                  <a:lnTo>
                    <a:pt x="488" y="58"/>
                  </a:lnTo>
                  <a:lnTo>
                    <a:pt x="489" y="58"/>
                  </a:lnTo>
                  <a:lnTo>
                    <a:pt x="490" y="58"/>
                  </a:lnTo>
                  <a:lnTo>
                    <a:pt x="492" y="58"/>
                  </a:lnTo>
                  <a:lnTo>
                    <a:pt x="493" y="58"/>
                  </a:lnTo>
                  <a:lnTo>
                    <a:pt x="494" y="58"/>
                  </a:lnTo>
                  <a:lnTo>
                    <a:pt x="495" y="58"/>
                  </a:lnTo>
                  <a:lnTo>
                    <a:pt x="496" y="58"/>
                  </a:lnTo>
                  <a:lnTo>
                    <a:pt x="496" y="57"/>
                  </a:lnTo>
                  <a:lnTo>
                    <a:pt x="497" y="57"/>
                  </a:lnTo>
                  <a:lnTo>
                    <a:pt x="498" y="57"/>
                  </a:lnTo>
                  <a:lnTo>
                    <a:pt x="498" y="56"/>
                  </a:lnTo>
                  <a:lnTo>
                    <a:pt x="499" y="56"/>
                  </a:lnTo>
                  <a:lnTo>
                    <a:pt x="501" y="56"/>
                  </a:lnTo>
                  <a:lnTo>
                    <a:pt x="501" y="55"/>
                  </a:lnTo>
                  <a:lnTo>
                    <a:pt x="502" y="55"/>
                  </a:lnTo>
                  <a:lnTo>
                    <a:pt x="502" y="54"/>
                  </a:lnTo>
                  <a:lnTo>
                    <a:pt x="503" y="54"/>
                  </a:lnTo>
                  <a:lnTo>
                    <a:pt x="504" y="53"/>
                  </a:lnTo>
                  <a:lnTo>
                    <a:pt x="505" y="52"/>
                  </a:lnTo>
                  <a:lnTo>
                    <a:pt x="506" y="51"/>
                  </a:lnTo>
                  <a:lnTo>
                    <a:pt x="507" y="49"/>
                  </a:lnTo>
                  <a:lnTo>
                    <a:pt x="509" y="48"/>
                  </a:lnTo>
                  <a:lnTo>
                    <a:pt x="510" y="47"/>
                  </a:lnTo>
                  <a:lnTo>
                    <a:pt x="510" y="46"/>
                  </a:lnTo>
                  <a:lnTo>
                    <a:pt x="511" y="46"/>
                  </a:lnTo>
                  <a:lnTo>
                    <a:pt x="512" y="46"/>
                  </a:lnTo>
                  <a:lnTo>
                    <a:pt x="512" y="45"/>
                  </a:lnTo>
                  <a:lnTo>
                    <a:pt x="513" y="45"/>
                  </a:lnTo>
                  <a:lnTo>
                    <a:pt x="513" y="44"/>
                  </a:lnTo>
                  <a:lnTo>
                    <a:pt x="514" y="44"/>
                  </a:lnTo>
                  <a:lnTo>
                    <a:pt x="514" y="43"/>
                  </a:lnTo>
                  <a:lnTo>
                    <a:pt x="515" y="43"/>
                  </a:lnTo>
                  <a:lnTo>
                    <a:pt x="516" y="42"/>
                  </a:lnTo>
                  <a:lnTo>
                    <a:pt x="516" y="41"/>
                  </a:lnTo>
                  <a:lnTo>
                    <a:pt x="518" y="41"/>
                  </a:lnTo>
                  <a:lnTo>
                    <a:pt x="519" y="41"/>
                  </a:lnTo>
                  <a:lnTo>
                    <a:pt x="519" y="40"/>
                  </a:lnTo>
                  <a:lnTo>
                    <a:pt x="520" y="40"/>
                  </a:lnTo>
                  <a:lnTo>
                    <a:pt x="520" y="39"/>
                  </a:lnTo>
                  <a:lnTo>
                    <a:pt x="521" y="39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24" name="Freeform 24"/>
            <p:cNvSpPr>
              <a:spLocks/>
            </p:cNvSpPr>
            <p:nvPr/>
          </p:nvSpPr>
          <p:spPr bwMode="auto">
            <a:xfrm>
              <a:off x="1689" y="2555"/>
              <a:ext cx="837" cy="742"/>
            </a:xfrm>
            <a:custGeom>
              <a:avLst/>
              <a:gdLst/>
              <a:ahLst/>
              <a:cxnLst>
                <a:cxn ang="0">
                  <a:pos x="636" y="0"/>
                </a:cxn>
                <a:cxn ang="0">
                  <a:pos x="343" y="57"/>
                </a:cxn>
                <a:cxn ang="0">
                  <a:pos x="141" y="381"/>
                </a:cxn>
                <a:cxn ang="0">
                  <a:pos x="23" y="632"/>
                </a:cxn>
                <a:cxn ang="0">
                  <a:pos x="63" y="663"/>
                </a:cxn>
                <a:cxn ang="0">
                  <a:pos x="86" y="672"/>
                </a:cxn>
                <a:cxn ang="0">
                  <a:pos x="105" y="672"/>
                </a:cxn>
                <a:cxn ang="0">
                  <a:pos x="131" y="672"/>
                </a:cxn>
                <a:cxn ang="0">
                  <a:pos x="160" y="670"/>
                </a:cxn>
                <a:cxn ang="0">
                  <a:pos x="193" y="665"/>
                </a:cxn>
                <a:cxn ang="0">
                  <a:pos x="224" y="659"/>
                </a:cxn>
                <a:cxn ang="0">
                  <a:pos x="254" y="659"/>
                </a:cxn>
                <a:cxn ang="0">
                  <a:pos x="281" y="667"/>
                </a:cxn>
                <a:cxn ang="0">
                  <a:pos x="300" y="682"/>
                </a:cxn>
                <a:cxn ang="0">
                  <a:pos x="320" y="704"/>
                </a:cxn>
                <a:cxn ang="0">
                  <a:pos x="342" y="727"/>
                </a:cxn>
                <a:cxn ang="0">
                  <a:pos x="372" y="747"/>
                </a:cxn>
                <a:cxn ang="0">
                  <a:pos x="401" y="760"/>
                </a:cxn>
                <a:cxn ang="0">
                  <a:pos x="418" y="765"/>
                </a:cxn>
                <a:cxn ang="0">
                  <a:pos x="451" y="774"/>
                </a:cxn>
                <a:cxn ang="0">
                  <a:pos x="476" y="794"/>
                </a:cxn>
                <a:cxn ang="0">
                  <a:pos x="487" y="817"/>
                </a:cxn>
                <a:cxn ang="0">
                  <a:pos x="488" y="835"/>
                </a:cxn>
                <a:cxn ang="0">
                  <a:pos x="488" y="852"/>
                </a:cxn>
                <a:cxn ang="0">
                  <a:pos x="507" y="860"/>
                </a:cxn>
                <a:cxn ang="0">
                  <a:pos x="529" y="861"/>
                </a:cxn>
                <a:cxn ang="0">
                  <a:pos x="548" y="861"/>
                </a:cxn>
                <a:cxn ang="0">
                  <a:pos x="573" y="861"/>
                </a:cxn>
                <a:cxn ang="0">
                  <a:pos x="599" y="861"/>
                </a:cxn>
                <a:cxn ang="0">
                  <a:pos x="624" y="861"/>
                </a:cxn>
                <a:cxn ang="0">
                  <a:pos x="631" y="855"/>
                </a:cxn>
                <a:cxn ang="0">
                  <a:pos x="626" y="833"/>
                </a:cxn>
                <a:cxn ang="0">
                  <a:pos x="625" y="806"/>
                </a:cxn>
                <a:cxn ang="0">
                  <a:pos x="633" y="780"/>
                </a:cxn>
                <a:cxn ang="0">
                  <a:pos x="647" y="764"/>
                </a:cxn>
                <a:cxn ang="0">
                  <a:pos x="664" y="755"/>
                </a:cxn>
                <a:cxn ang="0">
                  <a:pos x="682" y="751"/>
                </a:cxn>
                <a:cxn ang="0">
                  <a:pos x="704" y="748"/>
                </a:cxn>
                <a:cxn ang="0">
                  <a:pos x="726" y="743"/>
                </a:cxn>
                <a:cxn ang="0">
                  <a:pos x="754" y="738"/>
                </a:cxn>
                <a:cxn ang="0">
                  <a:pos x="783" y="733"/>
                </a:cxn>
                <a:cxn ang="0">
                  <a:pos x="808" y="720"/>
                </a:cxn>
                <a:cxn ang="0">
                  <a:pos x="824" y="699"/>
                </a:cxn>
                <a:cxn ang="0">
                  <a:pos x="825" y="672"/>
                </a:cxn>
                <a:cxn ang="0">
                  <a:pos x="814" y="651"/>
                </a:cxn>
                <a:cxn ang="0">
                  <a:pos x="793" y="636"/>
                </a:cxn>
                <a:cxn ang="0">
                  <a:pos x="769" y="624"/>
                </a:cxn>
                <a:cxn ang="0">
                  <a:pos x="746" y="607"/>
                </a:cxn>
                <a:cxn ang="0">
                  <a:pos x="724" y="588"/>
                </a:cxn>
                <a:cxn ang="0">
                  <a:pos x="702" y="570"/>
                </a:cxn>
                <a:cxn ang="0">
                  <a:pos x="690" y="544"/>
                </a:cxn>
                <a:cxn ang="0">
                  <a:pos x="690" y="516"/>
                </a:cxn>
                <a:cxn ang="0">
                  <a:pos x="701" y="496"/>
                </a:cxn>
                <a:cxn ang="0">
                  <a:pos x="715" y="480"/>
                </a:cxn>
                <a:cxn ang="0">
                  <a:pos x="722" y="454"/>
                </a:cxn>
                <a:cxn ang="0">
                  <a:pos x="724" y="431"/>
                </a:cxn>
                <a:cxn ang="0">
                  <a:pos x="735" y="425"/>
                </a:cxn>
                <a:cxn ang="0">
                  <a:pos x="751" y="433"/>
                </a:cxn>
                <a:cxn ang="0">
                  <a:pos x="766" y="426"/>
                </a:cxn>
                <a:cxn ang="0">
                  <a:pos x="778" y="414"/>
                </a:cxn>
                <a:cxn ang="0">
                  <a:pos x="794" y="399"/>
                </a:cxn>
                <a:cxn ang="0">
                  <a:pos x="832" y="303"/>
                </a:cxn>
              </a:cxnLst>
              <a:rect l="0" t="0" r="r" b="b"/>
              <a:pathLst>
                <a:path w="929" h="862">
                  <a:moveTo>
                    <a:pt x="928" y="0"/>
                  </a:moveTo>
                  <a:lnTo>
                    <a:pt x="893" y="0"/>
                  </a:lnTo>
                  <a:lnTo>
                    <a:pt x="876" y="0"/>
                  </a:lnTo>
                  <a:lnTo>
                    <a:pt x="859" y="0"/>
                  </a:lnTo>
                  <a:lnTo>
                    <a:pt x="842" y="0"/>
                  </a:lnTo>
                  <a:lnTo>
                    <a:pt x="825" y="0"/>
                  </a:lnTo>
                  <a:lnTo>
                    <a:pt x="807" y="0"/>
                  </a:lnTo>
                  <a:lnTo>
                    <a:pt x="790" y="0"/>
                  </a:lnTo>
                  <a:lnTo>
                    <a:pt x="774" y="0"/>
                  </a:lnTo>
                  <a:lnTo>
                    <a:pt x="757" y="0"/>
                  </a:lnTo>
                  <a:lnTo>
                    <a:pt x="739" y="0"/>
                  </a:lnTo>
                  <a:lnTo>
                    <a:pt x="722" y="0"/>
                  </a:lnTo>
                  <a:lnTo>
                    <a:pt x="705" y="0"/>
                  </a:lnTo>
                  <a:lnTo>
                    <a:pt x="688" y="0"/>
                  </a:lnTo>
                  <a:lnTo>
                    <a:pt x="670" y="0"/>
                  </a:lnTo>
                  <a:lnTo>
                    <a:pt x="653" y="0"/>
                  </a:lnTo>
                  <a:lnTo>
                    <a:pt x="636" y="0"/>
                  </a:lnTo>
                  <a:lnTo>
                    <a:pt x="619" y="0"/>
                  </a:lnTo>
                  <a:lnTo>
                    <a:pt x="601" y="0"/>
                  </a:lnTo>
                  <a:lnTo>
                    <a:pt x="584" y="0"/>
                  </a:lnTo>
                  <a:lnTo>
                    <a:pt x="567" y="0"/>
                  </a:lnTo>
                  <a:lnTo>
                    <a:pt x="550" y="0"/>
                  </a:lnTo>
                  <a:lnTo>
                    <a:pt x="532" y="0"/>
                  </a:lnTo>
                  <a:lnTo>
                    <a:pt x="515" y="0"/>
                  </a:lnTo>
                  <a:lnTo>
                    <a:pt x="498" y="0"/>
                  </a:lnTo>
                  <a:lnTo>
                    <a:pt x="480" y="0"/>
                  </a:lnTo>
                  <a:lnTo>
                    <a:pt x="463" y="0"/>
                  </a:lnTo>
                  <a:lnTo>
                    <a:pt x="447" y="0"/>
                  </a:lnTo>
                  <a:lnTo>
                    <a:pt x="430" y="0"/>
                  </a:lnTo>
                  <a:lnTo>
                    <a:pt x="413" y="0"/>
                  </a:lnTo>
                  <a:lnTo>
                    <a:pt x="395" y="0"/>
                  </a:lnTo>
                  <a:lnTo>
                    <a:pt x="378" y="0"/>
                  </a:lnTo>
                  <a:lnTo>
                    <a:pt x="354" y="39"/>
                  </a:lnTo>
                  <a:lnTo>
                    <a:pt x="343" y="57"/>
                  </a:lnTo>
                  <a:lnTo>
                    <a:pt x="330" y="76"/>
                  </a:lnTo>
                  <a:lnTo>
                    <a:pt x="319" y="96"/>
                  </a:lnTo>
                  <a:lnTo>
                    <a:pt x="307" y="115"/>
                  </a:lnTo>
                  <a:lnTo>
                    <a:pt x="295" y="133"/>
                  </a:lnTo>
                  <a:lnTo>
                    <a:pt x="283" y="152"/>
                  </a:lnTo>
                  <a:lnTo>
                    <a:pt x="272" y="172"/>
                  </a:lnTo>
                  <a:lnTo>
                    <a:pt x="259" y="191"/>
                  </a:lnTo>
                  <a:lnTo>
                    <a:pt x="248" y="209"/>
                  </a:lnTo>
                  <a:lnTo>
                    <a:pt x="236" y="229"/>
                  </a:lnTo>
                  <a:lnTo>
                    <a:pt x="224" y="248"/>
                  </a:lnTo>
                  <a:lnTo>
                    <a:pt x="212" y="266"/>
                  </a:lnTo>
                  <a:lnTo>
                    <a:pt x="201" y="286"/>
                  </a:lnTo>
                  <a:lnTo>
                    <a:pt x="188" y="305"/>
                  </a:lnTo>
                  <a:lnTo>
                    <a:pt x="177" y="324"/>
                  </a:lnTo>
                  <a:lnTo>
                    <a:pt x="165" y="344"/>
                  </a:lnTo>
                  <a:lnTo>
                    <a:pt x="153" y="362"/>
                  </a:lnTo>
                  <a:lnTo>
                    <a:pt x="141" y="381"/>
                  </a:lnTo>
                  <a:lnTo>
                    <a:pt x="130" y="400"/>
                  </a:lnTo>
                  <a:lnTo>
                    <a:pt x="117" y="419"/>
                  </a:lnTo>
                  <a:lnTo>
                    <a:pt x="106" y="438"/>
                  </a:lnTo>
                  <a:lnTo>
                    <a:pt x="94" y="457"/>
                  </a:lnTo>
                  <a:lnTo>
                    <a:pt x="82" y="477"/>
                  </a:lnTo>
                  <a:lnTo>
                    <a:pt x="70" y="495"/>
                  </a:lnTo>
                  <a:lnTo>
                    <a:pt x="59" y="514"/>
                  </a:lnTo>
                  <a:lnTo>
                    <a:pt x="46" y="534"/>
                  </a:lnTo>
                  <a:lnTo>
                    <a:pt x="35" y="552"/>
                  </a:lnTo>
                  <a:lnTo>
                    <a:pt x="23" y="571"/>
                  </a:lnTo>
                  <a:lnTo>
                    <a:pt x="11" y="590"/>
                  </a:lnTo>
                  <a:lnTo>
                    <a:pt x="0" y="610"/>
                  </a:lnTo>
                  <a:lnTo>
                    <a:pt x="8" y="618"/>
                  </a:lnTo>
                  <a:lnTo>
                    <a:pt x="11" y="622"/>
                  </a:lnTo>
                  <a:lnTo>
                    <a:pt x="16" y="626"/>
                  </a:lnTo>
                  <a:lnTo>
                    <a:pt x="19" y="629"/>
                  </a:lnTo>
                  <a:lnTo>
                    <a:pt x="23" y="632"/>
                  </a:lnTo>
                  <a:lnTo>
                    <a:pt x="26" y="636"/>
                  </a:lnTo>
                  <a:lnTo>
                    <a:pt x="29" y="639"/>
                  </a:lnTo>
                  <a:lnTo>
                    <a:pt x="32" y="641"/>
                  </a:lnTo>
                  <a:lnTo>
                    <a:pt x="35" y="644"/>
                  </a:lnTo>
                  <a:lnTo>
                    <a:pt x="37" y="646"/>
                  </a:lnTo>
                  <a:lnTo>
                    <a:pt x="41" y="648"/>
                  </a:lnTo>
                  <a:lnTo>
                    <a:pt x="43" y="651"/>
                  </a:lnTo>
                  <a:lnTo>
                    <a:pt x="45" y="653"/>
                  </a:lnTo>
                  <a:lnTo>
                    <a:pt x="47" y="654"/>
                  </a:lnTo>
                  <a:lnTo>
                    <a:pt x="50" y="656"/>
                  </a:lnTo>
                  <a:lnTo>
                    <a:pt x="52" y="657"/>
                  </a:lnTo>
                  <a:lnTo>
                    <a:pt x="54" y="658"/>
                  </a:lnTo>
                  <a:lnTo>
                    <a:pt x="56" y="659"/>
                  </a:lnTo>
                  <a:lnTo>
                    <a:pt x="58" y="661"/>
                  </a:lnTo>
                  <a:lnTo>
                    <a:pt x="60" y="662"/>
                  </a:lnTo>
                  <a:lnTo>
                    <a:pt x="61" y="663"/>
                  </a:lnTo>
                  <a:lnTo>
                    <a:pt x="63" y="663"/>
                  </a:lnTo>
                  <a:lnTo>
                    <a:pt x="64" y="665"/>
                  </a:lnTo>
                  <a:lnTo>
                    <a:pt x="65" y="666"/>
                  </a:lnTo>
                  <a:lnTo>
                    <a:pt x="68" y="666"/>
                  </a:lnTo>
                  <a:lnTo>
                    <a:pt x="69" y="667"/>
                  </a:lnTo>
                  <a:lnTo>
                    <a:pt x="70" y="668"/>
                  </a:lnTo>
                  <a:lnTo>
                    <a:pt x="71" y="668"/>
                  </a:lnTo>
                  <a:lnTo>
                    <a:pt x="72" y="668"/>
                  </a:lnTo>
                  <a:lnTo>
                    <a:pt x="74" y="669"/>
                  </a:lnTo>
                  <a:lnTo>
                    <a:pt x="76" y="669"/>
                  </a:lnTo>
                  <a:lnTo>
                    <a:pt x="78" y="670"/>
                  </a:lnTo>
                  <a:lnTo>
                    <a:pt x="79" y="670"/>
                  </a:lnTo>
                  <a:lnTo>
                    <a:pt x="81" y="670"/>
                  </a:lnTo>
                  <a:lnTo>
                    <a:pt x="81" y="671"/>
                  </a:lnTo>
                  <a:lnTo>
                    <a:pt x="82" y="671"/>
                  </a:lnTo>
                  <a:lnTo>
                    <a:pt x="83" y="671"/>
                  </a:lnTo>
                  <a:lnTo>
                    <a:pt x="85" y="671"/>
                  </a:lnTo>
                  <a:lnTo>
                    <a:pt x="86" y="672"/>
                  </a:lnTo>
                  <a:lnTo>
                    <a:pt x="87" y="672"/>
                  </a:lnTo>
                  <a:lnTo>
                    <a:pt x="88" y="672"/>
                  </a:lnTo>
                  <a:lnTo>
                    <a:pt x="89" y="672"/>
                  </a:lnTo>
                  <a:lnTo>
                    <a:pt x="90" y="672"/>
                  </a:lnTo>
                  <a:lnTo>
                    <a:pt x="91" y="672"/>
                  </a:lnTo>
                  <a:lnTo>
                    <a:pt x="92" y="672"/>
                  </a:lnTo>
                  <a:lnTo>
                    <a:pt x="94" y="672"/>
                  </a:lnTo>
                  <a:lnTo>
                    <a:pt x="95" y="672"/>
                  </a:lnTo>
                  <a:lnTo>
                    <a:pt x="96" y="672"/>
                  </a:lnTo>
                  <a:lnTo>
                    <a:pt x="97" y="672"/>
                  </a:lnTo>
                  <a:lnTo>
                    <a:pt x="98" y="672"/>
                  </a:lnTo>
                  <a:lnTo>
                    <a:pt x="99" y="672"/>
                  </a:lnTo>
                  <a:lnTo>
                    <a:pt x="100" y="672"/>
                  </a:lnTo>
                  <a:lnTo>
                    <a:pt x="101" y="672"/>
                  </a:lnTo>
                  <a:lnTo>
                    <a:pt x="103" y="672"/>
                  </a:lnTo>
                  <a:lnTo>
                    <a:pt x="104" y="672"/>
                  </a:lnTo>
                  <a:lnTo>
                    <a:pt x="105" y="672"/>
                  </a:lnTo>
                  <a:lnTo>
                    <a:pt x="106" y="672"/>
                  </a:lnTo>
                  <a:lnTo>
                    <a:pt x="107" y="672"/>
                  </a:lnTo>
                  <a:lnTo>
                    <a:pt x="108" y="673"/>
                  </a:lnTo>
                  <a:lnTo>
                    <a:pt x="111" y="672"/>
                  </a:lnTo>
                  <a:lnTo>
                    <a:pt x="113" y="672"/>
                  </a:lnTo>
                  <a:lnTo>
                    <a:pt x="114" y="672"/>
                  </a:lnTo>
                  <a:lnTo>
                    <a:pt x="115" y="672"/>
                  </a:lnTo>
                  <a:lnTo>
                    <a:pt x="117" y="672"/>
                  </a:lnTo>
                  <a:lnTo>
                    <a:pt x="118" y="672"/>
                  </a:lnTo>
                  <a:lnTo>
                    <a:pt x="120" y="672"/>
                  </a:lnTo>
                  <a:lnTo>
                    <a:pt x="121" y="672"/>
                  </a:lnTo>
                  <a:lnTo>
                    <a:pt x="123" y="672"/>
                  </a:lnTo>
                  <a:lnTo>
                    <a:pt x="124" y="672"/>
                  </a:lnTo>
                  <a:lnTo>
                    <a:pt x="126" y="672"/>
                  </a:lnTo>
                  <a:lnTo>
                    <a:pt x="127" y="672"/>
                  </a:lnTo>
                  <a:lnTo>
                    <a:pt x="129" y="672"/>
                  </a:lnTo>
                  <a:lnTo>
                    <a:pt x="131" y="672"/>
                  </a:lnTo>
                  <a:lnTo>
                    <a:pt x="132" y="672"/>
                  </a:lnTo>
                  <a:lnTo>
                    <a:pt x="134" y="672"/>
                  </a:lnTo>
                  <a:lnTo>
                    <a:pt x="135" y="672"/>
                  </a:lnTo>
                  <a:lnTo>
                    <a:pt x="138" y="672"/>
                  </a:lnTo>
                  <a:lnTo>
                    <a:pt x="139" y="672"/>
                  </a:lnTo>
                  <a:lnTo>
                    <a:pt x="141" y="672"/>
                  </a:lnTo>
                  <a:lnTo>
                    <a:pt x="142" y="672"/>
                  </a:lnTo>
                  <a:lnTo>
                    <a:pt x="144" y="672"/>
                  </a:lnTo>
                  <a:lnTo>
                    <a:pt x="145" y="672"/>
                  </a:lnTo>
                  <a:lnTo>
                    <a:pt x="148" y="672"/>
                  </a:lnTo>
                  <a:lnTo>
                    <a:pt x="149" y="671"/>
                  </a:lnTo>
                  <a:lnTo>
                    <a:pt x="151" y="671"/>
                  </a:lnTo>
                  <a:lnTo>
                    <a:pt x="153" y="671"/>
                  </a:lnTo>
                  <a:lnTo>
                    <a:pt x="154" y="671"/>
                  </a:lnTo>
                  <a:lnTo>
                    <a:pt x="157" y="671"/>
                  </a:lnTo>
                  <a:lnTo>
                    <a:pt x="158" y="670"/>
                  </a:lnTo>
                  <a:lnTo>
                    <a:pt x="160" y="670"/>
                  </a:lnTo>
                  <a:lnTo>
                    <a:pt x="163" y="670"/>
                  </a:lnTo>
                  <a:lnTo>
                    <a:pt x="165" y="670"/>
                  </a:lnTo>
                  <a:lnTo>
                    <a:pt x="167" y="669"/>
                  </a:lnTo>
                  <a:lnTo>
                    <a:pt x="169" y="669"/>
                  </a:lnTo>
                  <a:lnTo>
                    <a:pt x="171" y="669"/>
                  </a:lnTo>
                  <a:lnTo>
                    <a:pt x="173" y="668"/>
                  </a:lnTo>
                  <a:lnTo>
                    <a:pt x="175" y="668"/>
                  </a:lnTo>
                  <a:lnTo>
                    <a:pt x="176" y="668"/>
                  </a:lnTo>
                  <a:lnTo>
                    <a:pt x="178" y="667"/>
                  </a:lnTo>
                  <a:lnTo>
                    <a:pt x="180" y="667"/>
                  </a:lnTo>
                  <a:lnTo>
                    <a:pt x="182" y="667"/>
                  </a:lnTo>
                  <a:lnTo>
                    <a:pt x="184" y="666"/>
                  </a:lnTo>
                  <a:lnTo>
                    <a:pt x="185" y="666"/>
                  </a:lnTo>
                  <a:lnTo>
                    <a:pt x="187" y="666"/>
                  </a:lnTo>
                  <a:lnTo>
                    <a:pt x="189" y="666"/>
                  </a:lnTo>
                  <a:lnTo>
                    <a:pt x="191" y="665"/>
                  </a:lnTo>
                  <a:lnTo>
                    <a:pt x="193" y="665"/>
                  </a:lnTo>
                  <a:lnTo>
                    <a:pt x="194" y="663"/>
                  </a:lnTo>
                  <a:lnTo>
                    <a:pt x="196" y="663"/>
                  </a:lnTo>
                  <a:lnTo>
                    <a:pt x="198" y="663"/>
                  </a:lnTo>
                  <a:lnTo>
                    <a:pt x="200" y="662"/>
                  </a:lnTo>
                  <a:lnTo>
                    <a:pt x="202" y="662"/>
                  </a:lnTo>
                  <a:lnTo>
                    <a:pt x="203" y="662"/>
                  </a:lnTo>
                  <a:lnTo>
                    <a:pt x="205" y="661"/>
                  </a:lnTo>
                  <a:lnTo>
                    <a:pt x="207" y="661"/>
                  </a:lnTo>
                  <a:lnTo>
                    <a:pt x="209" y="661"/>
                  </a:lnTo>
                  <a:lnTo>
                    <a:pt x="211" y="661"/>
                  </a:lnTo>
                  <a:lnTo>
                    <a:pt x="212" y="660"/>
                  </a:lnTo>
                  <a:lnTo>
                    <a:pt x="214" y="660"/>
                  </a:lnTo>
                  <a:lnTo>
                    <a:pt x="215" y="660"/>
                  </a:lnTo>
                  <a:lnTo>
                    <a:pt x="218" y="660"/>
                  </a:lnTo>
                  <a:lnTo>
                    <a:pt x="221" y="659"/>
                  </a:lnTo>
                  <a:lnTo>
                    <a:pt x="223" y="659"/>
                  </a:lnTo>
                  <a:lnTo>
                    <a:pt x="224" y="659"/>
                  </a:lnTo>
                  <a:lnTo>
                    <a:pt x="227" y="659"/>
                  </a:lnTo>
                  <a:lnTo>
                    <a:pt x="228" y="659"/>
                  </a:lnTo>
                  <a:lnTo>
                    <a:pt x="230" y="658"/>
                  </a:lnTo>
                  <a:lnTo>
                    <a:pt x="232" y="658"/>
                  </a:lnTo>
                  <a:lnTo>
                    <a:pt x="233" y="658"/>
                  </a:lnTo>
                  <a:lnTo>
                    <a:pt x="236" y="658"/>
                  </a:lnTo>
                  <a:lnTo>
                    <a:pt x="237" y="658"/>
                  </a:lnTo>
                  <a:lnTo>
                    <a:pt x="239" y="658"/>
                  </a:lnTo>
                  <a:lnTo>
                    <a:pt x="240" y="658"/>
                  </a:lnTo>
                  <a:lnTo>
                    <a:pt x="242" y="658"/>
                  </a:lnTo>
                  <a:lnTo>
                    <a:pt x="244" y="658"/>
                  </a:lnTo>
                  <a:lnTo>
                    <a:pt x="246" y="658"/>
                  </a:lnTo>
                  <a:lnTo>
                    <a:pt x="248" y="658"/>
                  </a:lnTo>
                  <a:lnTo>
                    <a:pt x="249" y="658"/>
                  </a:lnTo>
                  <a:lnTo>
                    <a:pt x="250" y="658"/>
                  </a:lnTo>
                  <a:lnTo>
                    <a:pt x="253" y="659"/>
                  </a:lnTo>
                  <a:lnTo>
                    <a:pt x="254" y="659"/>
                  </a:lnTo>
                  <a:lnTo>
                    <a:pt x="256" y="659"/>
                  </a:lnTo>
                  <a:lnTo>
                    <a:pt x="257" y="659"/>
                  </a:lnTo>
                  <a:lnTo>
                    <a:pt x="259" y="659"/>
                  </a:lnTo>
                  <a:lnTo>
                    <a:pt x="260" y="659"/>
                  </a:lnTo>
                  <a:lnTo>
                    <a:pt x="262" y="660"/>
                  </a:lnTo>
                  <a:lnTo>
                    <a:pt x="264" y="660"/>
                  </a:lnTo>
                  <a:lnTo>
                    <a:pt x="265" y="661"/>
                  </a:lnTo>
                  <a:lnTo>
                    <a:pt x="266" y="661"/>
                  </a:lnTo>
                  <a:lnTo>
                    <a:pt x="268" y="661"/>
                  </a:lnTo>
                  <a:lnTo>
                    <a:pt x="269" y="661"/>
                  </a:lnTo>
                  <a:lnTo>
                    <a:pt x="271" y="662"/>
                  </a:lnTo>
                  <a:lnTo>
                    <a:pt x="274" y="663"/>
                  </a:lnTo>
                  <a:lnTo>
                    <a:pt x="275" y="663"/>
                  </a:lnTo>
                  <a:lnTo>
                    <a:pt x="276" y="665"/>
                  </a:lnTo>
                  <a:lnTo>
                    <a:pt x="277" y="666"/>
                  </a:lnTo>
                  <a:lnTo>
                    <a:pt x="280" y="666"/>
                  </a:lnTo>
                  <a:lnTo>
                    <a:pt x="281" y="667"/>
                  </a:lnTo>
                  <a:lnTo>
                    <a:pt x="282" y="668"/>
                  </a:lnTo>
                  <a:lnTo>
                    <a:pt x="283" y="668"/>
                  </a:lnTo>
                  <a:lnTo>
                    <a:pt x="284" y="669"/>
                  </a:lnTo>
                  <a:lnTo>
                    <a:pt x="285" y="670"/>
                  </a:lnTo>
                  <a:lnTo>
                    <a:pt x="286" y="670"/>
                  </a:lnTo>
                  <a:lnTo>
                    <a:pt x="288" y="671"/>
                  </a:lnTo>
                  <a:lnTo>
                    <a:pt x="289" y="672"/>
                  </a:lnTo>
                  <a:lnTo>
                    <a:pt x="291" y="673"/>
                  </a:lnTo>
                  <a:lnTo>
                    <a:pt x="291" y="674"/>
                  </a:lnTo>
                  <a:lnTo>
                    <a:pt x="293" y="674"/>
                  </a:lnTo>
                  <a:lnTo>
                    <a:pt x="293" y="675"/>
                  </a:lnTo>
                  <a:lnTo>
                    <a:pt x="295" y="676"/>
                  </a:lnTo>
                  <a:lnTo>
                    <a:pt x="297" y="677"/>
                  </a:lnTo>
                  <a:lnTo>
                    <a:pt x="298" y="678"/>
                  </a:lnTo>
                  <a:lnTo>
                    <a:pt x="298" y="680"/>
                  </a:lnTo>
                  <a:lnTo>
                    <a:pt x="300" y="681"/>
                  </a:lnTo>
                  <a:lnTo>
                    <a:pt x="300" y="682"/>
                  </a:lnTo>
                  <a:lnTo>
                    <a:pt x="302" y="683"/>
                  </a:lnTo>
                  <a:lnTo>
                    <a:pt x="302" y="684"/>
                  </a:lnTo>
                  <a:lnTo>
                    <a:pt x="304" y="685"/>
                  </a:lnTo>
                  <a:lnTo>
                    <a:pt x="304" y="686"/>
                  </a:lnTo>
                  <a:lnTo>
                    <a:pt x="306" y="687"/>
                  </a:lnTo>
                  <a:lnTo>
                    <a:pt x="307" y="689"/>
                  </a:lnTo>
                  <a:lnTo>
                    <a:pt x="308" y="690"/>
                  </a:lnTo>
                  <a:lnTo>
                    <a:pt x="309" y="691"/>
                  </a:lnTo>
                  <a:lnTo>
                    <a:pt x="311" y="694"/>
                  </a:lnTo>
                  <a:lnTo>
                    <a:pt x="312" y="695"/>
                  </a:lnTo>
                  <a:lnTo>
                    <a:pt x="313" y="696"/>
                  </a:lnTo>
                  <a:lnTo>
                    <a:pt x="315" y="698"/>
                  </a:lnTo>
                  <a:lnTo>
                    <a:pt x="316" y="699"/>
                  </a:lnTo>
                  <a:lnTo>
                    <a:pt x="317" y="700"/>
                  </a:lnTo>
                  <a:lnTo>
                    <a:pt x="318" y="701"/>
                  </a:lnTo>
                  <a:lnTo>
                    <a:pt x="319" y="702"/>
                  </a:lnTo>
                  <a:lnTo>
                    <a:pt x="320" y="704"/>
                  </a:lnTo>
                  <a:lnTo>
                    <a:pt x="321" y="705"/>
                  </a:lnTo>
                  <a:lnTo>
                    <a:pt x="322" y="706"/>
                  </a:lnTo>
                  <a:lnTo>
                    <a:pt x="324" y="707"/>
                  </a:lnTo>
                  <a:lnTo>
                    <a:pt x="325" y="710"/>
                  </a:lnTo>
                  <a:lnTo>
                    <a:pt x="326" y="711"/>
                  </a:lnTo>
                  <a:lnTo>
                    <a:pt x="327" y="712"/>
                  </a:lnTo>
                  <a:lnTo>
                    <a:pt x="328" y="713"/>
                  </a:lnTo>
                  <a:lnTo>
                    <a:pt x="329" y="715"/>
                  </a:lnTo>
                  <a:lnTo>
                    <a:pt x="330" y="716"/>
                  </a:lnTo>
                  <a:lnTo>
                    <a:pt x="332" y="717"/>
                  </a:lnTo>
                  <a:lnTo>
                    <a:pt x="334" y="719"/>
                  </a:lnTo>
                  <a:lnTo>
                    <a:pt x="335" y="720"/>
                  </a:lnTo>
                  <a:lnTo>
                    <a:pt x="336" y="721"/>
                  </a:lnTo>
                  <a:lnTo>
                    <a:pt x="337" y="723"/>
                  </a:lnTo>
                  <a:lnTo>
                    <a:pt x="338" y="724"/>
                  </a:lnTo>
                  <a:lnTo>
                    <a:pt x="341" y="726"/>
                  </a:lnTo>
                  <a:lnTo>
                    <a:pt x="342" y="727"/>
                  </a:lnTo>
                  <a:lnTo>
                    <a:pt x="343" y="728"/>
                  </a:lnTo>
                  <a:lnTo>
                    <a:pt x="345" y="729"/>
                  </a:lnTo>
                  <a:lnTo>
                    <a:pt x="346" y="730"/>
                  </a:lnTo>
                  <a:lnTo>
                    <a:pt x="347" y="732"/>
                  </a:lnTo>
                  <a:lnTo>
                    <a:pt x="350" y="733"/>
                  </a:lnTo>
                  <a:lnTo>
                    <a:pt x="353" y="735"/>
                  </a:lnTo>
                  <a:lnTo>
                    <a:pt x="354" y="736"/>
                  </a:lnTo>
                  <a:lnTo>
                    <a:pt x="356" y="738"/>
                  </a:lnTo>
                  <a:lnTo>
                    <a:pt x="357" y="739"/>
                  </a:lnTo>
                  <a:lnTo>
                    <a:pt x="360" y="740"/>
                  </a:lnTo>
                  <a:lnTo>
                    <a:pt x="361" y="741"/>
                  </a:lnTo>
                  <a:lnTo>
                    <a:pt x="363" y="742"/>
                  </a:lnTo>
                  <a:lnTo>
                    <a:pt x="365" y="743"/>
                  </a:lnTo>
                  <a:lnTo>
                    <a:pt x="366" y="744"/>
                  </a:lnTo>
                  <a:lnTo>
                    <a:pt x="369" y="745"/>
                  </a:lnTo>
                  <a:lnTo>
                    <a:pt x="370" y="746"/>
                  </a:lnTo>
                  <a:lnTo>
                    <a:pt x="372" y="747"/>
                  </a:lnTo>
                  <a:lnTo>
                    <a:pt x="374" y="748"/>
                  </a:lnTo>
                  <a:lnTo>
                    <a:pt x="375" y="749"/>
                  </a:lnTo>
                  <a:lnTo>
                    <a:pt x="378" y="750"/>
                  </a:lnTo>
                  <a:lnTo>
                    <a:pt x="379" y="751"/>
                  </a:lnTo>
                  <a:lnTo>
                    <a:pt x="381" y="751"/>
                  </a:lnTo>
                  <a:lnTo>
                    <a:pt x="383" y="753"/>
                  </a:lnTo>
                  <a:lnTo>
                    <a:pt x="385" y="754"/>
                  </a:lnTo>
                  <a:lnTo>
                    <a:pt x="387" y="755"/>
                  </a:lnTo>
                  <a:lnTo>
                    <a:pt x="388" y="755"/>
                  </a:lnTo>
                  <a:lnTo>
                    <a:pt x="390" y="756"/>
                  </a:lnTo>
                  <a:lnTo>
                    <a:pt x="392" y="757"/>
                  </a:lnTo>
                  <a:lnTo>
                    <a:pt x="394" y="757"/>
                  </a:lnTo>
                  <a:lnTo>
                    <a:pt x="395" y="758"/>
                  </a:lnTo>
                  <a:lnTo>
                    <a:pt x="397" y="759"/>
                  </a:lnTo>
                  <a:lnTo>
                    <a:pt x="398" y="759"/>
                  </a:lnTo>
                  <a:lnTo>
                    <a:pt x="400" y="760"/>
                  </a:lnTo>
                  <a:lnTo>
                    <a:pt x="401" y="760"/>
                  </a:lnTo>
                  <a:lnTo>
                    <a:pt x="403" y="761"/>
                  </a:lnTo>
                  <a:lnTo>
                    <a:pt x="405" y="762"/>
                  </a:lnTo>
                  <a:lnTo>
                    <a:pt x="406" y="762"/>
                  </a:lnTo>
                  <a:lnTo>
                    <a:pt x="407" y="762"/>
                  </a:lnTo>
                  <a:lnTo>
                    <a:pt x="408" y="762"/>
                  </a:lnTo>
                  <a:lnTo>
                    <a:pt x="409" y="762"/>
                  </a:lnTo>
                  <a:lnTo>
                    <a:pt x="409" y="763"/>
                  </a:lnTo>
                  <a:lnTo>
                    <a:pt x="410" y="763"/>
                  </a:lnTo>
                  <a:lnTo>
                    <a:pt x="412" y="763"/>
                  </a:lnTo>
                  <a:lnTo>
                    <a:pt x="413" y="763"/>
                  </a:lnTo>
                  <a:lnTo>
                    <a:pt x="413" y="764"/>
                  </a:lnTo>
                  <a:lnTo>
                    <a:pt x="414" y="764"/>
                  </a:lnTo>
                  <a:lnTo>
                    <a:pt x="415" y="764"/>
                  </a:lnTo>
                  <a:lnTo>
                    <a:pt x="416" y="764"/>
                  </a:lnTo>
                  <a:lnTo>
                    <a:pt x="416" y="765"/>
                  </a:lnTo>
                  <a:lnTo>
                    <a:pt x="417" y="765"/>
                  </a:lnTo>
                  <a:lnTo>
                    <a:pt x="418" y="765"/>
                  </a:lnTo>
                  <a:lnTo>
                    <a:pt x="419" y="767"/>
                  </a:lnTo>
                  <a:lnTo>
                    <a:pt x="421" y="767"/>
                  </a:lnTo>
                  <a:lnTo>
                    <a:pt x="422" y="767"/>
                  </a:lnTo>
                  <a:lnTo>
                    <a:pt x="422" y="768"/>
                  </a:lnTo>
                  <a:lnTo>
                    <a:pt x="426" y="768"/>
                  </a:lnTo>
                  <a:lnTo>
                    <a:pt x="428" y="768"/>
                  </a:lnTo>
                  <a:lnTo>
                    <a:pt x="431" y="768"/>
                  </a:lnTo>
                  <a:lnTo>
                    <a:pt x="433" y="769"/>
                  </a:lnTo>
                  <a:lnTo>
                    <a:pt x="435" y="769"/>
                  </a:lnTo>
                  <a:lnTo>
                    <a:pt x="436" y="769"/>
                  </a:lnTo>
                  <a:lnTo>
                    <a:pt x="439" y="770"/>
                  </a:lnTo>
                  <a:lnTo>
                    <a:pt x="441" y="771"/>
                  </a:lnTo>
                  <a:lnTo>
                    <a:pt x="443" y="771"/>
                  </a:lnTo>
                  <a:lnTo>
                    <a:pt x="445" y="772"/>
                  </a:lnTo>
                  <a:lnTo>
                    <a:pt x="448" y="773"/>
                  </a:lnTo>
                  <a:lnTo>
                    <a:pt x="449" y="773"/>
                  </a:lnTo>
                  <a:lnTo>
                    <a:pt x="451" y="774"/>
                  </a:lnTo>
                  <a:lnTo>
                    <a:pt x="453" y="775"/>
                  </a:lnTo>
                  <a:lnTo>
                    <a:pt x="456" y="776"/>
                  </a:lnTo>
                  <a:lnTo>
                    <a:pt x="457" y="777"/>
                  </a:lnTo>
                  <a:lnTo>
                    <a:pt x="459" y="778"/>
                  </a:lnTo>
                  <a:lnTo>
                    <a:pt x="460" y="779"/>
                  </a:lnTo>
                  <a:lnTo>
                    <a:pt x="462" y="780"/>
                  </a:lnTo>
                  <a:lnTo>
                    <a:pt x="463" y="782"/>
                  </a:lnTo>
                  <a:lnTo>
                    <a:pt x="466" y="783"/>
                  </a:lnTo>
                  <a:lnTo>
                    <a:pt x="467" y="784"/>
                  </a:lnTo>
                  <a:lnTo>
                    <a:pt x="468" y="786"/>
                  </a:lnTo>
                  <a:lnTo>
                    <a:pt x="469" y="787"/>
                  </a:lnTo>
                  <a:lnTo>
                    <a:pt x="471" y="788"/>
                  </a:lnTo>
                  <a:lnTo>
                    <a:pt x="472" y="789"/>
                  </a:lnTo>
                  <a:lnTo>
                    <a:pt x="474" y="790"/>
                  </a:lnTo>
                  <a:lnTo>
                    <a:pt x="475" y="792"/>
                  </a:lnTo>
                  <a:lnTo>
                    <a:pt x="476" y="793"/>
                  </a:lnTo>
                  <a:lnTo>
                    <a:pt x="476" y="794"/>
                  </a:lnTo>
                  <a:lnTo>
                    <a:pt x="477" y="796"/>
                  </a:lnTo>
                  <a:lnTo>
                    <a:pt x="478" y="798"/>
                  </a:lnTo>
                  <a:lnTo>
                    <a:pt x="479" y="799"/>
                  </a:lnTo>
                  <a:lnTo>
                    <a:pt x="479" y="800"/>
                  </a:lnTo>
                  <a:lnTo>
                    <a:pt x="480" y="801"/>
                  </a:lnTo>
                  <a:lnTo>
                    <a:pt x="480" y="803"/>
                  </a:lnTo>
                  <a:lnTo>
                    <a:pt x="481" y="803"/>
                  </a:lnTo>
                  <a:lnTo>
                    <a:pt x="483" y="805"/>
                  </a:lnTo>
                  <a:lnTo>
                    <a:pt x="483" y="807"/>
                  </a:lnTo>
                  <a:lnTo>
                    <a:pt x="484" y="807"/>
                  </a:lnTo>
                  <a:lnTo>
                    <a:pt x="484" y="809"/>
                  </a:lnTo>
                  <a:lnTo>
                    <a:pt x="485" y="811"/>
                  </a:lnTo>
                  <a:lnTo>
                    <a:pt x="485" y="812"/>
                  </a:lnTo>
                  <a:lnTo>
                    <a:pt x="486" y="814"/>
                  </a:lnTo>
                  <a:lnTo>
                    <a:pt x="486" y="816"/>
                  </a:lnTo>
                  <a:lnTo>
                    <a:pt x="487" y="816"/>
                  </a:lnTo>
                  <a:lnTo>
                    <a:pt x="487" y="817"/>
                  </a:lnTo>
                  <a:lnTo>
                    <a:pt x="487" y="818"/>
                  </a:lnTo>
                  <a:lnTo>
                    <a:pt x="487" y="819"/>
                  </a:lnTo>
                  <a:lnTo>
                    <a:pt x="487" y="820"/>
                  </a:lnTo>
                  <a:lnTo>
                    <a:pt x="488" y="821"/>
                  </a:lnTo>
                  <a:lnTo>
                    <a:pt x="488" y="822"/>
                  </a:lnTo>
                  <a:lnTo>
                    <a:pt x="488" y="823"/>
                  </a:lnTo>
                  <a:lnTo>
                    <a:pt x="488" y="824"/>
                  </a:lnTo>
                  <a:lnTo>
                    <a:pt x="488" y="826"/>
                  </a:lnTo>
                  <a:lnTo>
                    <a:pt x="488" y="827"/>
                  </a:lnTo>
                  <a:lnTo>
                    <a:pt x="488" y="828"/>
                  </a:lnTo>
                  <a:lnTo>
                    <a:pt x="488" y="829"/>
                  </a:lnTo>
                  <a:lnTo>
                    <a:pt x="489" y="830"/>
                  </a:lnTo>
                  <a:lnTo>
                    <a:pt x="488" y="831"/>
                  </a:lnTo>
                  <a:lnTo>
                    <a:pt x="488" y="832"/>
                  </a:lnTo>
                  <a:lnTo>
                    <a:pt x="488" y="833"/>
                  </a:lnTo>
                  <a:lnTo>
                    <a:pt x="488" y="834"/>
                  </a:lnTo>
                  <a:lnTo>
                    <a:pt x="488" y="835"/>
                  </a:lnTo>
                  <a:lnTo>
                    <a:pt x="488" y="836"/>
                  </a:lnTo>
                  <a:lnTo>
                    <a:pt x="488" y="837"/>
                  </a:lnTo>
                  <a:lnTo>
                    <a:pt x="488" y="838"/>
                  </a:lnTo>
                  <a:lnTo>
                    <a:pt x="488" y="840"/>
                  </a:lnTo>
                  <a:lnTo>
                    <a:pt x="488" y="841"/>
                  </a:lnTo>
                  <a:lnTo>
                    <a:pt x="487" y="842"/>
                  </a:lnTo>
                  <a:lnTo>
                    <a:pt x="487" y="843"/>
                  </a:lnTo>
                  <a:lnTo>
                    <a:pt x="487" y="844"/>
                  </a:lnTo>
                  <a:lnTo>
                    <a:pt x="487" y="845"/>
                  </a:lnTo>
                  <a:lnTo>
                    <a:pt x="487" y="846"/>
                  </a:lnTo>
                  <a:lnTo>
                    <a:pt x="487" y="847"/>
                  </a:lnTo>
                  <a:lnTo>
                    <a:pt x="487" y="848"/>
                  </a:lnTo>
                  <a:lnTo>
                    <a:pt x="487" y="849"/>
                  </a:lnTo>
                  <a:lnTo>
                    <a:pt x="487" y="850"/>
                  </a:lnTo>
                  <a:lnTo>
                    <a:pt x="488" y="850"/>
                  </a:lnTo>
                  <a:lnTo>
                    <a:pt x="488" y="851"/>
                  </a:lnTo>
                  <a:lnTo>
                    <a:pt x="488" y="852"/>
                  </a:lnTo>
                  <a:lnTo>
                    <a:pt x="489" y="853"/>
                  </a:lnTo>
                  <a:lnTo>
                    <a:pt x="489" y="855"/>
                  </a:lnTo>
                  <a:lnTo>
                    <a:pt x="490" y="856"/>
                  </a:lnTo>
                  <a:lnTo>
                    <a:pt x="492" y="857"/>
                  </a:lnTo>
                  <a:lnTo>
                    <a:pt x="493" y="857"/>
                  </a:lnTo>
                  <a:lnTo>
                    <a:pt x="494" y="858"/>
                  </a:lnTo>
                  <a:lnTo>
                    <a:pt x="495" y="858"/>
                  </a:lnTo>
                  <a:lnTo>
                    <a:pt x="496" y="859"/>
                  </a:lnTo>
                  <a:lnTo>
                    <a:pt x="497" y="859"/>
                  </a:lnTo>
                  <a:lnTo>
                    <a:pt x="498" y="859"/>
                  </a:lnTo>
                  <a:lnTo>
                    <a:pt x="500" y="859"/>
                  </a:lnTo>
                  <a:lnTo>
                    <a:pt x="501" y="860"/>
                  </a:lnTo>
                  <a:lnTo>
                    <a:pt x="502" y="860"/>
                  </a:lnTo>
                  <a:lnTo>
                    <a:pt x="503" y="860"/>
                  </a:lnTo>
                  <a:lnTo>
                    <a:pt x="504" y="860"/>
                  </a:lnTo>
                  <a:lnTo>
                    <a:pt x="505" y="860"/>
                  </a:lnTo>
                  <a:lnTo>
                    <a:pt x="507" y="860"/>
                  </a:lnTo>
                  <a:lnTo>
                    <a:pt x="509" y="861"/>
                  </a:lnTo>
                  <a:lnTo>
                    <a:pt x="510" y="861"/>
                  </a:lnTo>
                  <a:lnTo>
                    <a:pt x="511" y="861"/>
                  </a:lnTo>
                  <a:lnTo>
                    <a:pt x="512" y="861"/>
                  </a:lnTo>
                  <a:lnTo>
                    <a:pt x="513" y="861"/>
                  </a:lnTo>
                  <a:lnTo>
                    <a:pt x="514" y="861"/>
                  </a:lnTo>
                  <a:lnTo>
                    <a:pt x="515" y="861"/>
                  </a:lnTo>
                  <a:lnTo>
                    <a:pt x="516" y="861"/>
                  </a:lnTo>
                  <a:lnTo>
                    <a:pt x="518" y="861"/>
                  </a:lnTo>
                  <a:lnTo>
                    <a:pt x="519" y="861"/>
                  </a:lnTo>
                  <a:lnTo>
                    <a:pt x="520" y="861"/>
                  </a:lnTo>
                  <a:lnTo>
                    <a:pt x="521" y="861"/>
                  </a:lnTo>
                  <a:lnTo>
                    <a:pt x="522" y="861"/>
                  </a:lnTo>
                  <a:lnTo>
                    <a:pt x="523" y="861"/>
                  </a:lnTo>
                  <a:lnTo>
                    <a:pt x="525" y="861"/>
                  </a:lnTo>
                  <a:lnTo>
                    <a:pt x="528" y="861"/>
                  </a:lnTo>
                  <a:lnTo>
                    <a:pt x="529" y="861"/>
                  </a:lnTo>
                  <a:lnTo>
                    <a:pt x="530" y="861"/>
                  </a:lnTo>
                  <a:lnTo>
                    <a:pt x="531" y="861"/>
                  </a:lnTo>
                  <a:lnTo>
                    <a:pt x="532" y="861"/>
                  </a:lnTo>
                  <a:lnTo>
                    <a:pt x="533" y="861"/>
                  </a:lnTo>
                  <a:lnTo>
                    <a:pt x="534" y="861"/>
                  </a:lnTo>
                  <a:lnTo>
                    <a:pt x="536" y="861"/>
                  </a:lnTo>
                  <a:lnTo>
                    <a:pt x="537" y="861"/>
                  </a:lnTo>
                  <a:lnTo>
                    <a:pt x="538" y="861"/>
                  </a:lnTo>
                  <a:lnTo>
                    <a:pt x="539" y="861"/>
                  </a:lnTo>
                  <a:lnTo>
                    <a:pt x="540" y="861"/>
                  </a:lnTo>
                  <a:lnTo>
                    <a:pt x="541" y="861"/>
                  </a:lnTo>
                  <a:lnTo>
                    <a:pt x="542" y="861"/>
                  </a:lnTo>
                  <a:lnTo>
                    <a:pt x="543" y="861"/>
                  </a:lnTo>
                  <a:lnTo>
                    <a:pt x="545" y="861"/>
                  </a:lnTo>
                  <a:lnTo>
                    <a:pt x="546" y="861"/>
                  </a:lnTo>
                  <a:lnTo>
                    <a:pt x="547" y="861"/>
                  </a:lnTo>
                  <a:lnTo>
                    <a:pt x="548" y="861"/>
                  </a:lnTo>
                  <a:lnTo>
                    <a:pt x="549" y="861"/>
                  </a:lnTo>
                  <a:lnTo>
                    <a:pt x="550" y="861"/>
                  </a:lnTo>
                  <a:lnTo>
                    <a:pt x="553" y="861"/>
                  </a:lnTo>
                  <a:lnTo>
                    <a:pt x="554" y="861"/>
                  </a:lnTo>
                  <a:lnTo>
                    <a:pt x="555" y="861"/>
                  </a:lnTo>
                  <a:lnTo>
                    <a:pt x="556" y="861"/>
                  </a:lnTo>
                  <a:lnTo>
                    <a:pt x="557" y="861"/>
                  </a:lnTo>
                  <a:lnTo>
                    <a:pt x="558" y="861"/>
                  </a:lnTo>
                  <a:lnTo>
                    <a:pt x="559" y="861"/>
                  </a:lnTo>
                  <a:lnTo>
                    <a:pt x="560" y="861"/>
                  </a:lnTo>
                  <a:lnTo>
                    <a:pt x="562" y="861"/>
                  </a:lnTo>
                  <a:lnTo>
                    <a:pt x="563" y="861"/>
                  </a:lnTo>
                  <a:lnTo>
                    <a:pt x="564" y="861"/>
                  </a:lnTo>
                  <a:lnTo>
                    <a:pt x="566" y="861"/>
                  </a:lnTo>
                  <a:lnTo>
                    <a:pt x="568" y="861"/>
                  </a:lnTo>
                  <a:lnTo>
                    <a:pt x="571" y="861"/>
                  </a:lnTo>
                  <a:lnTo>
                    <a:pt x="573" y="861"/>
                  </a:lnTo>
                  <a:lnTo>
                    <a:pt x="575" y="861"/>
                  </a:lnTo>
                  <a:lnTo>
                    <a:pt x="576" y="861"/>
                  </a:lnTo>
                  <a:lnTo>
                    <a:pt x="577" y="861"/>
                  </a:lnTo>
                  <a:lnTo>
                    <a:pt x="578" y="861"/>
                  </a:lnTo>
                  <a:lnTo>
                    <a:pt x="580" y="861"/>
                  </a:lnTo>
                  <a:lnTo>
                    <a:pt x="581" y="861"/>
                  </a:lnTo>
                  <a:lnTo>
                    <a:pt x="582" y="861"/>
                  </a:lnTo>
                  <a:lnTo>
                    <a:pt x="584" y="861"/>
                  </a:lnTo>
                  <a:lnTo>
                    <a:pt x="585" y="861"/>
                  </a:lnTo>
                  <a:lnTo>
                    <a:pt x="586" y="861"/>
                  </a:lnTo>
                  <a:lnTo>
                    <a:pt x="589" y="861"/>
                  </a:lnTo>
                  <a:lnTo>
                    <a:pt x="591" y="861"/>
                  </a:lnTo>
                  <a:lnTo>
                    <a:pt x="592" y="861"/>
                  </a:lnTo>
                  <a:lnTo>
                    <a:pt x="594" y="861"/>
                  </a:lnTo>
                  <a:lnTo>
                    <a:pt x="595" y="861"/>
                  </a:lnTo>
                  <a:lnTo>
                    <a:pt x="596" y="861"/>
                  </a:lnTo>
                  <a:lnTo>
                    <a:pt x="599" y="861"/>
                  </a:lnTo>
                  <a:lnTo>
                    <a:pt x="600" y="861"/>
                  </a:lnTo>
                  <a:lnTo>
                    <a:pt x="601" y="861"/>
                  </a:lnTo>
                  <a:lnTo>
                    <a:pt x="603" y="861"/>
                  </a:lnTo>
                  <a:lnTo>
                    <a:pt x="604" y="861"/>
                  </a:lnTo>
                  <a:lnTo>
                    <a:pt x="606" y="861"/>
                  </a:lnTo>
                  <a:lnTo>
                    <a:pt x="608" y="861"/>
                  </a:lnTo>
                  <a:lnTo>
                    <a:pt x="609" y="861"/>
                  </a:lnTo>
                  <a:lnTo>
                    <a:pt x="610" y="861"/>
                  </a:lnTo>
                  <a:lnTo>
                    <a:pt x="611" y="861"/>
                  </a:lnTo>
                  <a:lnTo>
                    <a:pt x="613" y="861"/>
                  </a:lnTo>
                  <a:lnTo>
                    <a:pt x="615" y="861"/>
                  </a:lnTo>
                  <a:lnTo>
                    <a:pt x="616" y="861"/>
                  </a:lnTo>
                  <a:lnTo>
                    <a:pt x="618" y="861"/>
                  </a:lnTo>
                  <a:lnTo>
                    <a:pt x="620" y="861"/>
                  </a:lnTo>
                  <a:lnTo>
                    <a:pt x="621" y="861"/>
                  </a:lnTo>
                  <a:lnTo>
                    <a:pt x="622" y="861"/>
                  </a:lnTo>
                  <a:lnTo>
                    <a:pt x="624" y="861"/>
                  </a:lnTo>
                  <a:lnTo>
                    <a:pt x="625" y="861"/>
                  </a:lnTo>
                  <a:lnTo>
                    <a:pt x="626" y="861"/>
                  </a:lnTo>
                  <a:lnTo>
                    <a:pt x="627" y="861"/>
                  </a:lnTo>
                  <a:lnTo>
                    <a:pt x="628" y="861"/>
                  </a:lnTo>
                  <a:lnTo>
                    <a:pt x="629" y="861"/>
                  </a:lnTo>
                  <a:lnTo>
                    <a:pt x="630" y="861"/>
                  </a:lnTo>
                  <a:lnTo>
                    <a:pt x="631" y="861"/>
                  </a:lnTo>
                  <a:lnTo>
                    <a:pt x="633" y="861"/>
                  </a:lnTo>
                  <a:lnTo>
                    <a:pt x="634" y="861"/>
                  </a:lnTo>
                  <a:lnTo>
                    <a:pt x="634" y="860"/>
                  </a:lnTo>
                  <a:lnTo>
                    <a:pt x="635" y="860"/>
                  </a:lnTo>
                  <a:lnTo>
                    <a:pt x="634" y="859"/>
                  </a:lnTo>
                  <a:lnTo>
                    <a:pt x="634" y="858"/>
                  </a:lnTo>
                  <a:lnTo>
                    <a:pt x="633" y="857"/>
                  </a:lnTo>
                  <a:lnTo>
                    <a:pt x="633" y="856"/>
                  </a:lnTo>
                  <a:lnTo>
                    <a:pt x="631" y="856"/>
                  </a:lnTo>
                  <a:lnTo>
                    <a:pt x="631" y="855"/>
                  </a:lnTo>
                  <a:lnTo>
                    <a:pt x="631" y="853"/>
                  </a:lnTo>
                  <a:lnTo>
                    <a:pt x="631" y="852"/>
                  </a:lnTo>
                  <a:lnTo>
                    <a:pt x="630" y="852"/>
                  </a:lnTo>
                  <a:lnTo>
                    <a:pt x="630" y="851"/>
                  </a:lnTo>
                  <a:lnTo>
                    <a:pt x="630" y="850"/>
                  </a:lnTo>
                  <a:lnTo>
                    <a:pt x="629" y="848"/>
                  </a:lnTo>
                  <a:lnTo>
                    <a:pt x="629" y="847"/>
                  </a:lnTo>
                  <a:lnTo>
                    <a:pt x="628" y="846"/>
                  </a:lnTo>
                  <a:lnTo>
                    <a:pt x="628" y="845"/>
                  </a:lnTo>
                  <a:lnTo>
                    <a:pt x="628" y="844"/>
                  </a:lnTo>
                  <a:lnTo>
                    <a:pt x="627" y="842"/>
                  </a:lnTo>
                  <a:lnTo>
                    <a:pt x="627" y="841"/>
                  </a:lnTo>
                  <a:lnTo>
                    <a:pt x="627" y="840"/>
                  </a:lnTo>
                  <a:lnTo>
                    <a:pt x="627" y="837"/>
                  </a:lnTo>
                  <a:lnTo>
                    <a:pt x="626" y="836"/>
                  </a:lnTo>
                  <a:lnTo>
                    <a:pt x="626" y="835"/>
                  </a:lnTo>
                  <a:lnTo>
                    <a:pt x="626" y="833"/>
                  </a:lnTo>
                  <a:lnTo>
                    <a:pt x="625" y="832"/>
                  </a:lnTo>
                  <a:lnTo>
                    <a:pt x="625" y="830"/>
                  </a:lnTo>
                  <a:lnTo>
                    <a:pt x="625" y="829"/>
                  </a:lnTo>
                  <a:lnTo>
                    <a:pt x="625" y="827"/>
                  </a:lnTo>
                  <a:lnTo>
                    <a:pt x="625" y="826"/>
                  </a:lnTo>
                  <a:lnTo>
                    <a:pt x="625" y="823"/>
                  </a:lnTo>
                  <a:lnTo>
                    <a:pt x="625" y="822"/>
                  </a:lnTo>
                  <a:lnTo>
                    <a:pt x="624" y="820"/>
                  </a:lnTo>
                  <a:lnTo>
                    <a:pt x="624" y="819"/>
                  </a:lnTo>
                  <a:lnTo>
                    <a:pt x="624" y="817"/>
                  </a:lnTo>
                  <a:lnTo>
                    <a:pt x="624" y="816"/>
                  </a:lnTo>
                  <a:lnTo>
                    <a:pt x="624" y="814"/>
                  </a:lnTo>
                  <a:lnTo>
                    <a:pt x="624" y="813"/>
                  </a:lnTo>
                  <a:lnTo>
                    <a:pt x="624" y="811"/>
                  </a:lnTo>
                  <a:lnTo>
                    <a:pt x="624" y="809"/>
                  </a:lnTo>
                  <a:lnTo>
                    <a:pt x="624" y="807"/>
                  </a:lnTo>
                  <a:lnTo>
                    <a:pt x="625" y="806"/>
                  </a:lnTo>
                  <a:lnTo>
                    <a:pt x="625" y="805"/>
                  </a:lnTo>
                  <a:lnTo>
                    <a:pt x="625" y="803"/>
                  </a:lnTo>
                  <a:lnTo>
                    <a:pt x="625" y="801"/>
                  </a:lnTo>
                  <a:lnTo>
                    <a:pt x="625" y="799"/>
                  </a:lnTo>
                  <a:lnTo>
                    <a:pt x="626" y="798"/>
                  </a:lnTo>
                  <a:lnTo>
                    <a:pt x="626" y="797"/>
                  </a:lnTo>
                  <a:lnTo>
                    <a:pt x="626" y="794"/>
                  </a:lnTo>
                  <a:lnTo>
                    <a:pt x="627" y="793"/>
                  </a:lnTo>
                  <a:lnTo>
                    <a:pt x="627" y="792"/>
                  </a:lnTo>
                  <a:lnTo>
                    <a:pt x="627" y="791"/>
                  </a:lnTo>
                  <a:lnTo>
                    <a:pt x="627" y="790"/>
                  </a:lnTo>
                  <a:lnTo>
                    <a:pt x="628" y="789"/>
                  </a:lnTo>
                  <a:lnTo>
                    <a:pt x="629" y="788"/>
                  </a:lnTo>
                  <a:lnTo>
                    <a:pt x="629" y="786"/>
                  </a:lnTo>
                  <a:lnTo>
                    <a:pt x="630" y="784"/>
                  </a:lnTo>
                  <a:lnTo>
                    <a:pt x="631" y="782"/>
                  </a:lnTo>
                  <a:lnTo>
                    <a:pt x="633" y="780"/>
                  </a:lnTo>
                  <a:lnTo>
                    <a:pt x="634" y="779"/>
                  </a:lnTo>
                  <a:lnTo>
                    <a:pt x="634" y="778"/>
                  </a:lnTo>
                  <a:lnTo>
                    <a:pt x="634" y="777"/>
                  </a:lnTo>
                  <a:lnTo>
                    <a:pt x="635" y="776"/>
                  </a:lnTo>
                  <a:lnTo>
                    <a:pt x="636" y="775"/>
                  </a:lnTo>
                  <a:lnTo>
                    <a:pt x="637" y="774"/>
                  </a:lnTo>
                  <a:lnTo>
                    <a:pt x="638" y="773"/>
                  </a:lnTo>
                  <a:lnTo>
                    <a:pt x="639" y="772"/>
                  </a:lnTo>
                  <a:lnTo>
                    <a:pt x="640" y="771"/>
                  </a:lnTo>
                  <a:lnTo>
                    <a:pt x="640" y="770"/>
                  </a:lnTo>
                  <a:lnTo>
                    <a:pt x="642" y="770"/>
                  </a:lnTo>
                  <a:lnTo>
                    <a:pt x="643" y="768"/>
                  </a:lnTo>
                  <a:lnTo>
                    <a:pt x="644" y="768"/>
                  </a:lnTo>
                  <a:lnTo>
                    <a:pt x="645" y="767"/>
                  </a:lnTo>
                  <a:lnTo>
                    <a:pt x="645" y="765"/>
                  </a:lnTo>
                  <a:lnTo>
                    <a:pt x="646" y="765"/>
                  </a:lnTo>
                  <a:lnTo>
                    <a:pt x="647" y="764"/>
                  </a:lnTo>
                  <a:lnTo>
                    <a:pt x="648" y="763"/>
                  </a:lnTo>
                  <a:lnTo>
                    <a:pt x="649" y="762"/>
                  </a:lnTo>
                  <a:lnTo>
                    <a:pt x="651" y="762"/>
                  </a:lnTo>
                  <a:lnTo>
                    <a:pt x="651" y="761"/>
                  </a:lnTo>
                  <a:lnTo>
                    <a:pt x="652" y="760"/>
                  </a:lnTo>
                  <a:lnTo>
                    <a:pt x="653" y="760"/>
                  </a:lnTo>
                  <a:lnTo>
                    <a:pt x="654" y="760"/>
                  </a:lnTo>
                  <a:lnTo>
                    <a:pt x="654" y="759"/>
                  </a:lnTo>
                  <a:lnTo>
                    <a:pt x="655" y="759"/>
                  </a:lnTo>
                  <a:lnTo>
                    <a:pt x="656" y="758"/>
                  </a:lnTo>
                  <a:lnTo>
                    <a:pt x="657" y="758"/>
                  </a:lnTo>
                  <a:lnTo>
                    <a:pt x="659" y="757"/>
                  </a:lnTo>
                  <a:lnTo>
                    <a:pt x="660" y="756"/>
                  </a:lnTo>
                  <a:lnTo>
                    <a:pt x="661" y="756"/>
                  </a:lnTo>
                  <a:lnTo>
                    <a:pt x="662" y="756"/>
                  </a:lnTo>
                  <a:lnTo>
                    <a:pt x="663" y="755"/>
                  </a:lnTo>
                  <a:lnTo>
                    <a:pt x="664" y="755"/>
                  </a:lnTo>
                  <a:lnTo>
                    <a:pt x="665" y="755"/>
                  </a:lnTo>
                  <a:lnTo>
                    <a:pt x="665" y="754"/>
                  </a:lnTo>
                  <a:lnTo>
                    <a:pt x="666" y="754"/>
                  </a:lnTo>
                  <a:lnTo>
                    <a:pt x="668" y="754"/>
                  </a:lnTo>
                  <a:lnTo>
                    <a:pt x="670" y="754"/>
                  </a:lnTo>
                  <a:lnTo>
                    <a:pt x="670" y="753"/>
                  </a:lnTo>
                  <a:lnTo>
                    <a:pt x="671" y="753"/>
                  </a:lnTo>
                  <a:lnTo>
                    <a:pt x="672" y="753"/>
                  </a:lnTo>
                  <a:lnTo>
                    <a:pt x="673" y="753"/>
                  </a:lnTo>
                  <a:lnTo>
                    <a:pt x="674" y="753"/>
                  </a:lnTo>
                  <a:lnTo>
                    <a:pt x="675" y="751"/>
                  </a:lnTo>
                  <a:lnTo>
                    <a:pt x="677" y="751"/>
                  </a:lnTo>
                  <a:lnTo>
                    <a:pt x="678" y="751"/>
                  </a:lnTo>
                  <a:lnTo>
                    <a:pt x="679" y="751"/>
                  </a:lnTo>
                  <a:lnTo>
                    <a:pt x="680" y="751"/>
                  </a:lnTo>
                  <a:lnTo>
                    <a:pt x="681" y="751"/>
                  </a:lnTo>
                  <a:lnTo>
                    <a:pt x="682" y="751"/>
                  </a:lnTo>
                  <a:lnTo>
                    <a:pt x="683" y="751"/>
                  </a:lnTo>
                  <a:lnTo>
                    <a:pt x="684" y="751"/>
                  </a:lnTo>
                  <a:lnTo>
                    <a:pt x="686" y="751"/>
                  </a:lnTo>
                  <a:lnTo>
                    <a:pt x="687" y="750"/>
                  </a:lnTo>
                  <a:lnTo>
                    <a:pt x="688" y="750"/>
                  </a:lnTo>
                  <a:lnTo>
                    <a:pt x="689" y="750"/>
                  </a:lnTo>
                  <a:lnTo>
                    <a:pt x="690" y="750"/>
                  </a:lnTo>
                  <a:lnTo>
                    <a:pt x="691" y="750"/>
                  </a:lnTo>
                  <a:lnTo>
                    <a:pt x="692" y="750"/>
                  </a:lnTo>
                  <a:lnTo>
                    <a:pt x="693" y="749"/>
                  </a:lnTo>
                  <a:lnTo>
                    <a:pt x="695" y="749"/>
                  </a:lnTo>
                  <a:lnTo>
                    <a:pt x="696" y="749"/>
                  </a:lnTo>
                  <a:lnTo>
                    <a:pt x="697" y="749"/>
                  </a:lnTo>
                  <a:lnTo>
                    <a:pt x="698" y="749"/>
                  </a:lnTo>
                  <a:lnTo>
                    <a:pt x="699" y="749"/>
                  </a:lnTo>
                  <a:lnTo>
                    <a:pt x="701" y="749"/>
                  </a:lnTo>
                  <a:lnTo>
                    <a:pt x="704" y="748"/>
                  </a:lnTo>
                  <a:lnTo>
                    <a:pt x="705" y="748"/>
                  </a:lnTo>
                  <a:lnTo>
                    <a:pt x="706" y="747"/>
                  </a:lnTo>
                  <a:lnTo>
                    <a:pt x="707" y="747"/>
                  </a:lnTo>
                  <a:lnTo>
                    <a:pt x="708" y="747"/>
                  </a:lnTo>
                  <a:lnTo>
                    <a:pt x="709" y="747"/>
                  </a:lnTo>
                  <a:lnTo>
                    <a:pt x="710" y="746"/>
                  </a:lnTo>
                  <a:lnTo>
                    <a:pt x="713" y="746"/>
                  </a:lnTo>
                  <a:lnTo>
                    <a:pt x="714" y="745"/>
                  </a:lnTo>
                  <a:lnTo>
                    <a:pt x="715" y="745"/>
                  </a:lnTo>
                  <a:lnTo>
                    <a:pt x="716" y="745"/>
                  </a:lnTo>
                  <a:lnTo>
                    <a:pt x="717" y="745"/>
                  </a:lnTo>
                  <a:lnTo>
                    <a:pt x="719" y="744"/>
                  </a:lnTo>
                  <a:lnTo>
                    <a:pt x="721" y="744"/>
                  </a:lnTo>
                  <a:lnTo>
                    <a:pt x="722" y="744"/>
                  </a:lnTo>
                  <a:lnTo>
                    <a:pt x="724" y="743"/>
                  </a:lnTo>
                  <a:lnTo>
                    <a:pt x="725" y="743"/>
                  </a:lnTo>
                  <a:lnTo>
                    <a:pt x="726" y="743"/>
                  </a:lnTo>
                  <a:lnTo>
                    <a:pt x="727" y="742"/>
                  </a:lnTo>
                  <a:lnTo>
                    <a:pt x="730" y="742"/>
                  </a:lnTo>
                  <a:lnTo>
                    <a:pt x="731" y="741"/>
                  </a:lnTo>
                  <a:lnTo>
                    <a:pt x="732" y="741"/>
                  </a:lnTo>
                  <a:lnTo>
                    <a:pt x="734" y="741"/>
                  </a:lnTo>
                  <a:lnTo>
                    <a:pt x="735" y="741"/>
                  </a:lnTo>
                  <a:lnTo>
                    <a:pt x="737" y="740"/>
                  </a:lnTo>
                  <a:lnTo>
                    <a:pt x="739" y="740"/>
                  </a:lnTo>
                  <a:lnTo>
                    <a:pt x="740" y="740"/>
                  </a:lnTo>
                  <a:lnTo>
                    <a:pt x="742" y="739"/>
                  </a:lnTo>
                  <a:lnTo>
                    <a:pt x="743" y="739"/>
                  </a:lnTo>
                  <a:lnTo>
                    <a:pt x="744" y="739"/>
                  </a:lnTo>
                  <a:lnTo>
                    <a:pt x="746" y="739"/>
                  </a:lnTo>
                  <a:lnTo>
                    <a:pt x="750" y="738"/>
                  </a:lnTo>
                  <a:lnTo>
                    <a:pt x="751" y="738"/>
                  </a:lnTo>
                  <a:lnTo>
                    <a:pt x="753" y="738"/>
                  </a:lnTo>
                  <a:lnTo>
                    <a:pt x="754" y="738"/>
                  </a:lnTo>
                  <a:lnTo>
                    <a:pt x="755" y="736"/>
                  </a:lnTo>
                  <a:lnTo>
                    <a:pt x="758" y="736"/>
                  </a:lnTo>
                  <a:lnTo>
                    <a:pt x="760" y="736"/>
                  </a:lnTo>
                  <a:lnTo>
                    <a:pt x="761" y="736"/>
                  </a:lnTo>
                  <a:lnTo>
                    <a:pt x="762" y="736"/>
                  </a:lnTo>
                  <a:lnTo>
                    <a:pt x="765" y="736"/>
                  </a:lnTo>
                  <a:lnTo>
                    <a:pt x="767" y="735"/>
                  </a:lnTo>
                  <a:lnTo>
                    <a:pt x="768" y="735"/>
                  </a:lnTo>
                  <a:lnTo>
                    <a:pt x="769" y="735"/>
                  </a:lnTo>
                  <a:lnTo>
                    <a:pt x="771" y="735"/>
                  </a:lnTo>
                  <a:lnTo>
                    <a:pt x="772" y="734"/>
                  </a:lnTo>
                  <a:lnTo>
                    <a:pt x="775" y="734"/>
                  </a:lnTo>
                  <a:lnTo>
                    <a:pt x="776" y="734"/>
                  </a:lnTo>
                  <a:lnTo>
                    <a:pt x="778" y="734"/>
                  </a:lnTo>
                  <a:lnTo>
                    <a:pt x="779" y="733"/>
                  </a:lnTo>
                  <a:lnTo>
                    <a:pt x="780" y="733"/>
                  </a:lnTo>
                  <a:lnTo>
                    <a:pt x="783" y="733"/>
                  </a:lnTo>
                  <a:lnTo>
                    <a:pt x="785" y="732"/>
                  </a:lnTo>
                  <a:lnTo>
                    <a:pt x="786" y="732"/>
                  </a:lnTo>
                  <a:lnTo>
                    <a:pt x="787" y="732"/>
                  </a:lnTo>
                  <a:lnTo>
                    <a:pt x="789" y="731"/>
                  </a:lnTo>
                  <a:lnTo>
                    <a:pt x="790" y="731"/>
                  </a:lnTo>
                  <a:lnTo>
                    <a:pt x="792" y="730"/>
                  </a:lnTo>
                  <a:lnTo>
                    <a:pt x="794" y="730"/>
                  </a:lnTo>
                  <a:lnTo>
                    <a:pt x="795" y="729"/>
                  </a:lnTo>
                  <a:lnTo>
                    <a:pt x="796" y="728"/>
                  </a:lnTo>
                  <a:lnTo>
                    <a:pt x="798" y="728"/>
                  </a:lnTo>
                  <a:lnTo>
                    <a:pt x="801" y="726"/>
                  </a:lnTo>
                  <a:lnTo>
                    <a:pt x="802" y="726"/>
                  </a:lnTo>
                  <a:lnTo>
                    <a:pt x="803" y="725"/>
                  </a:lnTo>
                  <a:lnTo>
                    <a:pt x="805" y="724"/>
                  </a:lnTo>
                  <a:lnTo>
                    <a:pt x="806" y="723"/>
                  </a:lnTo>
                  <a:lnTo>
                    <a:pt x="807" y="721"/>
                  </a:lnTo>
                  <a:lnTo>
                    <a:pt x="808" y="720"/>
                  </a:lnTo>
                  <a:lnTo>
                    <a:pt x="810" y="719"/>
                  </a:lnTo>
                  <a:lnTo>
                    <a:pt x="811" y="718"/>
                  </a:lnTo>
                  <a:lnTo>
                    <a:pt x="812" y="717"/>
                  </a:lnTo>
                  <a:lnTo>
                    <a:pt x="813" y="716"/>
                  </a:lnTo>
                  <a:lnTo>
                    <a:pt x="814" y="715"/>
                  </a:lnTo>
                  <a:lnTo>
                    <a:pt x="815" y="714"/>
                  </a:lnTo>
                  <a:lnTo>
                    <a:pt x="816" y="713"/>
                  </a:lnTo>
                  <a:lnTo>
                    <a:pt x="817" y="711"/>
                  </a:lnTo>
                  <a:lnTo>
                    <a:pt x="819" y="710"/>
                  </a:lnTo>
                  <a:lnTo>
                    <a:pt x="819" y="709"/>
                  </a:lnTo>
                  <a:lnTo>
                    <a:pt x="820" y="706"/>
                  </a:lnTo>
                  <a:lnTo>
                    <a:pt x="821" y="705"/>
                  </a:lnTo>
                  <a:lnTo>
                    <a:pt x="821" y="704"/>
                  </a:lnTo>
                  <a:lnTo>
                    <a:pt x="822" y="703"/>
                  </a:lnTo>
                  <a:lnTo>
                    <a:pt x="823" y="702"/>
                  </a:lnTo>
                  <a:lnTo>
                    <a:pt x="823" y="700"/>
                  </a:lnTo>
                  <a:lnTo>
                    <a:pt x="824" y="699"/>
                  </a:lnTo>
                  <a:lnTo>
                    <a:pt x="824" y="698"/>
                  </a:lnTo>
                  <a:lnTo>
                    <a:pt x="825" y="696"/>
                  </a:lnTo>
                  <a:lnTo>
                    <a:pt x="825" y="695"/>
                  </a:lnTo>
                  <a:lnTo>
                    <a:pt x="825" y="694"/>
                  </a:lnTo>
                  <a:lnTo>
                    <a:pt x="825" y="691"/>
                  </a:lnTo>
                  <a:lnTo>
                    <a:pt x="827" y="690"/>
                  </a:lnTo>
                  <a:lnTo>
                    <a:pt x="827" y="689"/>
                  </a:lnTo>
                  <a:lnTo>
                    <a:pt x="827" y="686"/>
                  </a:lnTo>
                  <a:lnTo>
                    <a:pt x="827" y="684"/>
                  </a:lnTo>
                  <a:lnTo>
                    <a:pt x="827" y="683"/>
                  </a:lnTo>
                  <a:lnTo>
                    <a:pt x="827" y="681"/>
                  </a:lnTo>
                  <a:lnTo>
                    <a:pt x="827" y="680"/>
                  </a:lnTo>
                  <a:lnTo>
                    <a:pt x="827" y="678"/>
                  </a:lnTo>
                  <a:lnTo>
                    <a:pt x="827" y="676"/>
                  </a:lnTo>
                  <a:lnTo>
                    <a:pt x="827" y="675"/>
                  </a:lnTo>
                  <a:lnTo>
                    <a:pt x="825" y="674"/>
                  </a:lnTo>
                  <a:lnTo>
                    <a:pt x="825" y="672"/>
                  </a:lnTo>
                  <a:lnTo>
                    <a:pt x="825" y="671"/>
                  </a:lnTo>
                  <a:lnTo>
                    <a:pt x="824" y="670"/>
                  </a:lnTo>
                  <a:lnTo>
                    <a:pt x="824" y="668"/>
                  </a:lnTo>
                  <a:lnTo>
                    <a:pt x="823" y="667"/>
                  </a:lnTo>
                  <a:lnTo>
                    <a:pt x="823" y="666"/>
                  </a:lnTo>
                  <a:lnTo>
                    <a:pt x="823" y="665"/>
                  </a:lnTo>
                  <a:lnTo>
                    <a:pt x="822" y="663"/>
                  </a:lnTo>
                  <a:lnTo>
                    <a:pt x="821" y="661"/>
                  </a:lnTo>
                  <a:lnTo>
                    <a:pt x="821" y="660"/>
                  </a:lnTo>
                  <a:lnTo>
                    <a:pt x="820" y="659"/>
                  </a:lnTo>
                  <a:lnTo>
                    <a:pt x="819" y="658"/>
                  </a:lnTo>
                  <a:lnTo>
                    <a:pt x="819" y="657"/>
                  </a:lnTo>
                  <a:lnTo>
                    <a:pt x="817" y="655"/>
                  </a:lnTo>
                  <a:lnTo>
                    <a:pt x="816" y="654"/>
                  </a:lnTo>
                  <a:lnTo>
                    <a:pt x="815" y="653"/>
                  </a:lnTo>
                  <a:lnTo>
                    <a:pt x="814" y="652"/>
                  </a:lnTo>
                  <a:lnTo>
                    <a:pt x="814" y="651"/>
                  </a:lnTo>
                  <a:lnTo>
                    <a:pt x="812" y="650"/>
                  </a:lnTo>
                  <a:lnTo>
                    <a:pt x="812" y="648"/>
                  </a:lnTo>
                  <a:lnTo>
                    <a:pt x="811" y="647"/>
                  </a:lnTo>
                  <a:lnTo>
                    <a:pt x="810" y="646"/>
                  </a:lnTo>
                  <a:lnTo>
                    <a:pt x="807" y="644"/>
                  </a:lnTo>
                  <a:lnTo>
                    <a:pt x="806" y="644"/>
                  </a:lnTo>
                  <a:lnTo>
                    <a:pt x="805" y="643"/>
                  </a:lnTo>
                  <a:lnTo>
                    <a:pt x="804" y="642"/>
                  </a:lnTo>
                  <a:lnTo>
                    <a:pt x="803" y="641"/>
                  </a:lnTo>
                  <a:lnTo>
                    <a:pt x="802" y="640"/>
                  </a:lnTo>
                  <a:lnTo>
                    <a:pt x="801" y="640"/>
                  </a:lnTo>
                  <a:lnTo>
                    <a:pt x="798" y="639"/>
                  </a:lnTo>
                  <a:lnTo>
                    <a:pt x="798" y="638"/>
                  </a:lnTo>
                  <a:lnTo>
                    <a:pt x="796" y="638"/>
                  </a:lnTo>
                  <a:lnTo>
                    <a:pt x="795" y="637"/>
                  </a:lnTo>
                  <a:lnTo>
                    <a:pt x="794" y="636"/>
                  </a:lnTo>
                  <a:lnTo>
                    <a:pt x="793" y="636"/>
                  </a:lnTo>
                  <a:lnTo>
                    <a:pt x="792" y="634"/>
                  </a:lnTo>
                  <a:lnTo>
                    <a:pt x="790" y="633"/>
                  </a:lnTo>
                  <a:lnTo>
                    <a:pt x="789" y="633"/>
                  </a:lnTo>
                  <a:lnTo>
                    <a:pt x="787" y="632"/>
                  </a:lnTo>
                  <a:lnTo>
                    <a:pt x="786" y="632"/>
                  </a:lnTo>
                  <a:lnTo>
                    <a:pt x="785" y="631"/>
                  </a:lnTo>
                  <a:lnTo>
                    <a:pt x="784" y="631"/>
                  </a:lnTo>
                  <a:lnTo>
                    <a:pt x="783" y="630"/>
                  </a:lnTo>
                  <a:lnTo>
                    <a:pt x="780" y="629"/>
                  </a:lnTo>
                  <a:lnTo>
                    <a:pt x="778" y="628"/>
                  </a:lnTo>
                  <a:lnTo>
                    <a:pt x="777" y="627"/>
                  </a:lnTo>
                  <a:lnTo>
                    <a:pt x="776" y="627"/>
                  </a:lnTo>
                  <a:lnTo>
                    <a:pt x="775" y="626"/>
                  </a:lnTo>
                  <a:lnTo>
                    <a:pt x="774" y="625"/>
                  </a:lnTo>
                  <a:lnTo>
                    <a:pt x="771" y="625"/>
                  </a:lnTo>
                  <a:lnTo>
                    <a:pt x="770" y="624"/>
                  </a:lnTo>
                  <a:lnTo>
                    <a:pt x="769" y="624"/>
                  </a:lnTo>
                  <a:lnTo>
                    <a:pt x="767" y="622"/>
                  </a:lnTo>
                  <a:lnTo>
                    <a:pt x="766" y="621"/>
                  </a:lnTo>
                  <a:lnTo>
                    <a:pt x="765" y="621"/>
                  </a:lnTo>
                  <a:lnTo>
                    <a:pt x="763" y="619"/>
                  </a:lnTo>
                  <a:lnTo>
                    <a:pt x="762" y="618"/>
                  </a:lnTo>
                  <a:lnTo>
                    <a:pt x="761" y="617"/>
                  </a:lnTo>
                  <a:lnTo>
                    <a:pt x="760" y="617"/>
                  </a:lnTo>
                  <a:lnTo>
                    <a:pt x="759" y="616"/>
                  </a:lnTo>
                  <a:lnTo>
                    <a:pt x="758" y="615"/>
                  </a:lnTo>
                  <a:lnTo>
                    <a:pt x="755" y="614"/>
                  </a:lnTo>
                  <a:lnTo>
                    <a:pt x="753" y="612"/>
                  </a:lnTo>
                  <a:lnTo>
                    <a:pt x="751" y="611"/>
                  </a:lnTo>
                  <a:lnTo>
                    <a:pt x="751" y="610"/>
                  </a:lnTo>
                  <a:lnTo>
                    <a:pt x="749" y="609"/>
                  </a:lnTo>
                  <a:lnTo>
                    <a:pt x="749" y="608"/>
                  </a:lnTo>
                  <a:lnTo>
                    <a:pt x="746" y="608"/>
                  </a:lnTo>
                  <a:lnTo>
                    <a:pt x="746" y="607"/>
                  </a:lnTo>
                  <a:lnTo>
                    <a:pt x="744" y="605"/>
                  </a:lnTo>
                  <a:lnTo>
                    <a:pt x="743" y="604"/>
                  </a:lnTo>
                  <a:lnTo>
                    <a:pt x="742" y="603"/>
                  </a:lnTo>
                  <a:lnTo>
                    <a:pt x="741" y="602"/>
                  </a:lnTo>
                  <a:lnTo>
                    <a:pt x="740" y="601"/>
                  </a:lnTo>
                  <a:lnTo>
                    <a:pt x="739" y="600"/>
                  </a:lnTo>
                  <a:lnTo>
                    <a:pt x="737" y="599"/>
                  </a:lnTo>
                  <a:lnTo>
                    <a:pt x="736" y="599"/>
                  </a:lnTo>
                  <a:lnTo>
                    <a:pt x="735" y="597"/>
                  </a:lnTo>
                  <a:lnTo>
                    <a:pt x="734" y="597"/>
                  </a:lnTo>
                  <a:lnTo>
                    <a:pt x="733" y="596"/>
                  </a:lnTo>
                  <a:lnTo>
                    <a:pt x="732" y="595"/>
                  </a:lnTo>
                  <a:lnTo>
                    <a:pt x="728" y="593"/>
                  </a:lnTo>
                  <a:lnTo>
                    <a:pt x="727" y="592"/>
                  </a:lnTo>
                  <a:lnTo>
                    <a:pt x="726" y="590"/>
                  </a:lnTo>
                  <a:lnTo>
                    <a:pt x="725" y="589"/>
                  </a:lnTo>
                  <a:lnTo>
                    <a:pt x="724" y="588"/>
                  </a:lnTo>
                  <a:lnTo>
                    <a:pt x="722" y="588"/>
                  </a:lnTo>
                  <a:lnTo>
                    <a:pt x="722" y="586"/>
                  </a:lnTo>
                  <a:lnTo>
                    <a:pt x="719" y="586"/>
                  </a:lnTo>
                  <a:lnTo>
                    <a:pt x="718" y="585"/>
                  </a:lnTo>
                  <a:lnTo>
                    <a:pt x="717" y="584"/>
                  </a:lnTo>
                  <a:lnTo>
                    <a:pt x="716" y="583"/>
                  </a:lnTo>
                  <a:lnTo>
                    <a:pt x="715" y="582"/>
                  </a:lnTo>
                  <a:lnTo>
                    <a:pt x="714" y="581"/>
                  </a:lnTo>
                  <a:lnTo>
                    <a:pt x="713" y="580"/>
                  </a:lnTo>
                  <a:lnTo>
                    <a:pt x="710" y="579"/>
                  </a:lnTo>
                  <a:lnTo>
                    <a:pt x="709" y="578"/>
                  </a:lnTo>
                  <a:lnTo>
                    <a:pt x="708" y="577"/>
                  </a:lnTo>
                  <a:lnTo>
                    <a:pt x="707" y="575"/>
                  </a:lnTo>
                  <a:lnTo>
                    <a:pt x="706" y="574"/>
                  </a:lnTo>
                  <a:lnTo>
                    <a:pt x="705" y="573"/>
                  </a:lnTo>
                  <a:lnTo>
                    <a:pt x="704" y="571"/>
                  </a:lnTo>
                  <a:lnTo>
                    <a:pt x="702" y="570"/>
                  </a:lnTo>
                  <a:lnTo>
                    <a:pt x="701" y="569"/>
                  </a:lnTo>
                  <a:lnTo>
                    <a:pt x="701" y="568"/>
                  </a:lnTo>
                  <a:lnTo>
                    <a:pt x="700" y="567"/>
                  </a:lnTo>
                  <a:lnTo>
                    <a:pt x="699" y="565"/>
                  </a:lnTo>
                  <a:lnTo>
                    <a:pt x="698" y="564"/>
                  </a:lnTo>
                  <a:lnTo>
                    <a:pt x="697" y="563"/>
                  </a:lnTo>
                  <a:lnTo>
                    <a:pt x="697" y="561"/>
                  </a:lnTo>
                  <a:lnTo>
                    <a:pt x="696" y="560"/>
                  </a:lnTo>
                  <a:lnTo>
                    <a:pt x="695" y="558"/>
                  </a:lnTo>
                  <a:lnTo>
                    <a:pt x="693" y="555"/>
                  </a:lnTo>
                  <a:lnTo>
                    <a:pt x="692" y="554"/>
                  </a:lnTo>
                  <a:lnTo>
                    <a:pt x="692" y="552"/>
                  </a:lnTo>
                  <a:lnTo>
                    <a:pt x="692" y="551"/>
                  </a:lnTo>
                  <a:lnTo>
                    <a:pt x="691" y="550"/>
                  </a:lnTo>
                  <a:lnTo>
                    <a:pt x="691" y="548"/>
                  </a:lnTo>
                  <a:lnTo>
                    <a:pt x="690" y="545"/>
                  </a:lnTo>
                  <a:lnTo>
                    <a:pt x="690" y="544"/>
                  </a:lnTo>
                  <a:lnTo>
                    <a:pt x="690" y="542"/>
                  </a:lnTo>
                  <a:lnTo>
                    <a:pt x="690" y="541"/>
                  </a:lnTo>
                  <a:lnTo>
                    <a:pt x="689" y="539"/>
                  </a:lnTo>
                  <a:lnTo>
                    <a:pt x="689" y="537"/>
                  </a:lnTo>
                  <a:lnTo>
                    <a:pt x="689" y="536"/>
                  </a:lnTo>
                  <a:lnTo>
                    <a:pt x="689" y="535"/>
                  </a:lnTo>
                  <a:lnTo>
                    <a:pt x="689" y="532"/>
                  </a:lnTo>
                  <a:lnTo>
                    <a:pt x="689" y="530"/>
                  </a:lnTo>
                  <a:lnTo>
                    <a:pt x="689" y="529"/>
                  </a:lnTo>
                  <a:lnTo>
                    <a:pt x="689" y="527"/>
                  </a:lnTo>
                  <a:lnTo>
                    <a:pt x="689" y="526"/>
                  </a:lnTo>
                  <a:lnTo>
                    <a:pt x="689" y="524"/>
                  </a:lnTo>
                  <a:lnTo>
                    <a:pt x="689" y="523"/>
                  </a:lnTo>
                  <a:lnTo>
                    <a:pt x="690" y="522"/>
                  </a:lnTo>
                  <a:lnTo>
                    <a:pt x="690" y="520"/>
                  </a:lnTo>
                  <a:lnTo>
                    <a:pt x="690" y="519"/>
                  </a:lnTo>
                  <a:lnTo>
                    <a:pt x="690" y="516"/>
                  </a:lnTo>
                  <a:lnTo>
                    <a:pt x="690" y="515"/>
                  </a:lnTo>
                  <a:lnTo>
                    <a:pt x="691" y="514"/>
                  </a:lnTo>
                  <a:lnTo>
                    <a:pt x="691" y="512"/>
                  </a:lnTo>
                  <a:lnTo>
                    <a:pt x="692" y="511"/>
                  </a:lnTo>
                  <a:lnTo>
                    <a:pt x="692" y="510"/>
                  </a:lnTo>
                  <a:lnTo>
                    <a:pt x="693" y="509"/>
                  </a:lnTo>
                  <a:lnTo>
                    <a:pt x="695" y="507"/>
                  </a:lnTo>
                  <a:lnTo>
                    <a:pt x="695" y="505"/>
                  </a:lnTo>
                  <a:lnTo>
                    <a:pt x="696" y="505"/>
                  </a:lnTo>
                  <a:lnTo>
                    <a:pt x="696" y="502"/>
                  </a:lnTo>
                  <a:lnTo>
                    <a:pt x="697" y="502"/>
                  </a:lnTo>
                  <a:lnTo>
                    <a:pt x="697" y="500"/>
                  </a:lnTo>
                  <a:lnTo>
                    <a:pt x="698" y="500"/>
                  </a:lnTo>
                  <a:lnTo>
                    <a:pt x="699" y="499"/>
                  </a:lnTo>
                  <a:lnTo>
                    <a:pt x="699" y="498"/>
                  </a:lnTo>
                  <a:lnTo>
                    <a:pt x="700" y="497"/>
                  </a:lnTo>
                  <a:lnTo>
                    <a:pt x="701" y="496"/>
                  </a:lnTo>
                  <a:lnTo>
                    <a:pt x="702" y="495"/>
                  </a:lnTo>
                  <a:lnTo>
                    <a:pt x="704" y="494"/>
                  </a:lnTo>
                  <a:lnTo>
                    <a:pt x="705" y="493"/>
                  </a:lnTo>
                  <a:lnTo>
                    <a:pt x="705" y="492"/>
                  </a:lnTo>
                  <a:lnTo>
                    <a:pt x="706" y="492"/>
                  </a:lnTo>
                  <a:lnTo>
                    <a:pt x="707" y="490"/>
                  </a:lnTo>
                  <a:lnTo>
                    <a:pt x="708" y="490"/>
                  </a:lnTo>
                  <a:lnTo>
                    <a:pt x="708" y="488"/>
                  </a:lnTo>
                  <a:lnTo>
                    <a:pt x="709" y="487"/>
                  </a:lnTo>
                  <a:lnTo>
                    <a:pt x="710" y="486"/>
                  </a:lnTo>
                  <a:lnTo>
                    <a:pt x="710" y="485"/>
                  </a:lnTo>
                  <a:lnTo>
                    <a:pt x="712" y="485"/>
                  </a:lnTo>
                  <a:lnTo>
                    <a:pt x="713" y="484"/>
                  </a:lnTo>
                  <a:lnTo>
                    <a:pt x="713" y="483"/>
                  </a:lnTo>
                  <a:lnTo>
                    <a:pt x="714" y="482"/>
                  </a:lnTo>
                  <a:lnTo>
                    <a:pt x="714" y="481"/>
                  </a:lnTo>
                  <a:lnTo>
                    <a:pt x="715" y="480"/>
                  </a:lnTo>
                  <a:lnTo>
                    <a:pt x="715" y="479"/>
                  </a:lnTo>
                  <a:lnTo>
                    <a:pt x="716" y="478"/>
                  </a:lnTo>
                  <a:lnTo>
                    <a:pt x="717" y="475"/>
                  </a:lnTo>
                  <a:lnTo>
                    <a:pt x="717" y="473"/>
                  </a:lnTo>
                  <a:lnTo>
                    <a:pt x="717" y="472"/>
                  </a:lnTo>
                  <a:lnTo>
                    <a:pt x="718" y="470"/>
                  </a:lnTo>
                  <a:lnTo>
                    <a:pt x="718" y="469"/>
                  </a:lnTo>
                  <a:lnTo>
                    <a:pt x="719" y="468"/>
                  </a:lnTo>
                  <a:lnTo>
                    <a:pt x="719" y="466"/>
                  </a:lnTo>
                  <a:lnTo>
                    <a:pt x="719" y="465"/>
                  </a:lnTo>
                  <a:lnTo>
                    <a:pt x="719" y="464"/>
                  </a:lnTo>
                  <a:lnTo>
                    <a:pt x="719" y="462"/>
                  </a:lnTo>
                  <a:lnTo>
                    <a:pt x="721" y="461"/>
                  </a:lnTo>
                  <a:lnTo>
                    <a:pt x="721" y="458"/>
                  </a:lnTo>
                  <a:lnTo>
                    <a:pt x="721" y="457"/>
                  </a:lnTo>
                  <a:lnTo>
                    <a:pt x="721" y="455"/>
                  </a:lnTo>
                  <a:lnTo>
                    <a:pt x="722" y="454"/>
                  </a:lnTo>
                  <a:lnTo>
                    <a:pt x="722" y="453"/>
                  </a:lnTo>
                  <a:lnTo>
                    <a:pt x="722" y="451"/>
                  </a:lnTo>
                  <a:lnTo>
                    <a:pt x="722" y="450"/>
                  </a:lnTo>
                  <a:lnTo>
                    <a:pt x="722" y="448"/>
                  </a:lnTo>
                  <a:lnTo>
                    <a:pt x="722" y="447"/>
                  </a:lnTo>
                  <a:lnTo>
                    <a:pt x="722" y="446"/>
                  </a:lnTo>
                  <a:lnTo>
                    <a:pt x="722" y="443"/>
                  </a:lnTo>
                  <a:lnTo>
                    <a:pt x="722" y="442"/>
                  </a:lnTo>
                  <a:lnTo>
                    <a:pt x="722" y="441"/>
                  </a:lnTo>
                  <a:lnTo>
                    <a:pt x="723" y="440"/>
                  </a:lnTo>
                  <a:lnTo>
                    <a:pt x="723" y="438"/>
                  </a:lnTo>
                  <a:lnTo>
                    <a:pt x="723" y="436"/>
                  </a:lnTo>
                  <a:lnTo>
                    <a:pt x="723" y="435"/>
                  </a:lnTo>
                  <a:lnTo>
                    <a:pt x="723" y="434"/>
                  </a:lnTo>
                  <a:lnTo>
                    <a:pt x="724" y="434"/>
                  </a:lnTo>
                  <a:lnTo>
                    <a:pt x="724" y="432"/>
                  </a:lnTo>
                  <a:lnTo>
                    <a:pt x="724" y="431"/>
                  </a:lnTo>
                  <a:lnTo>
                    <a:pt x="724" y="429"/>
                  </a:lnTo>
                  <a:lnTo>
                    <a:pt x="724" y="428"/>
                  </a:lnTo>
                  <a:lnTo>
                    <a:pt x="725" y="428"/>
                  </a:lnTo>
                  <a:lnTo>
                    <a:pt x="725" y="427"/>
                  </a:lnTo>
                  <a:lnTo>
                    <a:pt x="725" y="426"/>
                  </a:lnTo>
                  <a:lnTo>
                    <a:pt x="726" y="426"/>
                  </a:lnTo>
                  <a:lnTo>
                    <a:pt x="726" y="425"/>
                  </a:lnTo>
                  <a:lnTo>
                    <a:pt x="727" y="424"/>
                  </a:lnTo>
                  <a:lnTo>
                    <a:pt x="728" y="424"/>
                  </a:lnTo>
                  <a:lnTo>
                    <a:pt x="728" y="423"/>
                  </a:lnTo>
                  <a:lnTo>
                    <a:pt x="730" y="423"/>
                  </a:lnTo>
                  <a:lnTo>
                    <a:pt x="731" y="423"/>
                  </a:lnTo>
                  <a:lnTo>
                    <a:pt x="732" y="424"/>
                  </a:lnTo>
                  <a:lnTo>
                    <a:pt x="733" y="424"/>
                  </a:lnTo>
                  <a:lnTo>
                    <a:pt x="734" y="424"/>
                  </a:lnTo>
                  <a:lnTo>
                    <a:pt x="734" y="425"/>
                  </a:lnTo>
                  <a:lnTo>
                    <a:pt x="735" y="425"/>
                  </a:lnTo>
                  <a:lnTo>
                    <a:pt x="736" y="425"/>
                  </a:lnTo>
                  <a:lnTo>
                    <a:pt x="737" y="426"/>
                  </a:lnTo>
                  <a:lnTo>
                    <a:pt x="739" y="426"/>
                  </a:lnTo>
                  <a:lnTo>
                    <a:pt x="739" y="427"/>
                  </a:lnTo>
                  <a:lnTo>
                    <a:pt x="740" y="427"/>
                  </a:lnTo>
                  <a:lnTo>
                    <a:pt x="741" y="428"/>
                  </a:lnTo>
                  <a:lnTo>
                    <a:pt x="742" y="428"/>
                  </a:lnTo>
                  <a:lnTo>
                    <a:pt x="743" y="429"/>
                  </a:lnTo>
                  <a:lnTo>
                    <a:pt x="744" y="429"/>
                  </a:lnTo>
                  <a:lnTo>
                    <a:pt x="745" y="431"/>
                  </a:lnTo>
                  <a:lnTo>
                    <a:pt x="746" y="431"/>
                  </a:lnTo>
                  <a:lnTo>
                    <a:pt x="746" y="432"/>
                  </a:lnTo>
                  <a:lnTo>
                    <a:pt x="748" y="432"/>
                  </a:lnTo>
                  <a:lnTo>
                    <a:pt x="749" y="432"/>
                  </a:lnTo>
                  <a:lnTo>
                    <a:pt x="750" y="432"/>
                  </a:lnTo>
                  <a:lnTo>
                    <a:pt x="750" y="433"/>
                  </a:lnTo>
                  <a:lnTo>
                    <a:pt x="751" y="433"/>
                  </a:lnTo>
                  <a:lnTo>
                    <a:pt x="752" y="433"/>
                  </a:lnTo>
                  <a:lnTo>
                    <a:pt x="753" y="433"/>
                  </a:lnTo>
                  <a:lnTo>
                    <a:pt x="754" y="434"/>
                  </a:lnTo>
                  <a:lnTo>
                    <a:pt x="755" y="433"/>
                  </a:lnTo>
                  <a:lnTo>
                    <a:pt x="757" y="433"/>
                  </a:lnTo>
                  <a:lnTo>
                    <a:pt x="758" y="433"/>
                  </a:lnTo>
                  <a:lnTo>
                    <a:pt x="758" y="432"/>
                  </a:lnTo>
                  <a:lnTo>
                    <a:pt x="759" y="432"/>
                  </a:lnTo>
                  <a:lnTo>
                    <a:pt x="760" y="432"/>
                  </a:lnTo>
                  <a:lnTo>
                    <a:pt x="760" y="431"/>
                  </a:lnTo>
                  <a:lnTo>
                    <a:pt x="761" y="431"/>
                  </a:lnTo>
                  <a:lnTo>
                    <a:pt x="761" y="429"/>
                  </a:lnTo>
                  <a:lnTo>
                    <a:pt x="762" y="429"/>
                  </a:lnTo>
                  <a:lnTo>
                    <a:pt x="763" y="428"/>
                  </a:lnTo>
                  <a:lnTo>
                    <a:pt x="765" y="427"/>
                  </a:lnTo>
                  <a:lnTo>
                    <a:pt x="765" y="426"/>
                  </a:lnTo>
                  <a:lnTo>
                    <a:pt x="766" y="426"/>
                  </a:lnTo>
                  <a:lnTo>
                    <a:pt x="766" y="425"/>
                  </a:lnTo>
                  <a:lnTo>
                    <a:pt x="767" y="425"/>
                  </a:lnTo>
                  <a:lnTo>
                    <a:pt x="767" y="424"/>
                  </a:lnTo>
                  <a:lnTo>
                    <a:pt x="768" y="424"/>
                  </a:lnTo>
                  <a:lnTo>
                    <a:pt x="768" y="423"/>
                  </a:lnTo>
                  <a:lnTo>
                    <a:pt x="769" y="423"/>
                  </a:lnTo>
                  <a:lnTo>
                    <a:pt x="770" y="421"/>
                  </a:lnTo>
                  <a:lnTo>
                    <a:pt x="771" y="421"/>
                  </a:lnTo>
                  <a:lnTo>
                    <a:pt x="772" y="420"/>
                  </a:lnTo>
                  <a:lnTo>
                    <a:pt x="774" y="419"/>
                  </a:lnTo>
                  <a:lnTo>
                    <a:pt x="775" y="418"/>
                  </a:lnTo>
                  <a:lnTo>
                    <a:pt x="776" y="418"/>
                  </a:lnTo>
                  <a:lnTo>
                    <a:pt x="776" y="417"/>
                  </a:lnTo>
                  <a:lnTo>
                    <a:pt x="777" y="417"/>
                  </a:lnTo>
                  <a:lnTo>
                    <a:pt x="777" y="415"/>
                  </a:lnTo>
                  <a:lnTo>
                    <a:pt x="778" y="415"/>
                  </a:lnTo>
                  <a:lnTo>
                    <a:pt x="778" y="414"/>
                  </a:lnTo>
                  <a:lnTo>
                    <a:pt x="779" y="414"/>
                  </a:lnTo>
                  <a:lnTo>
                    <a:pt x="780" y="413"/>
                  </a:lnTo>
                  <a:lnTo>
                    <a:pt x="780" y="412"/>
                  </a:lnTo>
                  <a:lnTo>
                    <a:pt x="781" y="412"/>
                  </a:lnTo>
                  <a:lnTo>
                    <a:pt x="783" y="411"/>
                  </a:lnTo>
                  <a:lnTo>
                    <a:pt x="783" y="410"/>
                  </a:lnTo>
                  <a:lnTo>
                    <a:pt x="784" y="410"/>
                  </a:lnTo>
                  <a:lnTo>
                    <a:pt x="785" y="409"/>
                  </a:lnTo>
                  <a:lnTo>
                    <a:pt x="786" y="408"/>
                  </a:lnTo>
                  <a:lnTo>
                    <a:pt x="787" y="407"/>
                  </a:lnTo>
                  <a:lnTo>
                    <a:pt x="788" y="406"/>
                  </a:lnTo>
                  <a:lnTo>
                    <a:pt x="789" y="406"/>
                  </a:lnTo>
                  <a:lnTo>
                    <a:pt x="789" y="405"/>
                  </a:lnTo>
                  <a:lnTo>
                    <a:pt x="790" y="404"/>
                  </a:lnTo>
                  <a:lnTo>
                    <a:pt x="792" y="403"/>
                  </a:lnTo>
                  <a:lnTo>
                    <a:pt x="793" y="402"/>
                  </a:lnTo>
                  <a:lnTo>
                    <a:pt x="794" y="399"/>
                  </a:lnTo>
                  <a:lnTo>
                    <a:pt x="795" y="398"/>
                  </a:lnTo>
                  <a:lnTo>
                    <a:pt x="796" y="397"/>
                  </a:lnTo>
                  <a:lnTo>
                    <a:pt x="797" y="395"/>
                  </a:lnTo>
                  <a:lnTo>
                    <a:pt x="798" y="393"/>
                  </a:lnTo>
                  <a:lnTo>
                    <a:pt x="799" y="391"/>
                  </a:lnTo>
                  <a:lnTo>
                    <a:pt x="802" y="388"/>
                  </a:lnTo>
                  <a:lnTo>
                    <a:pt x="803" y="383"/>
                  </a:lnTo>
                  <a:lnTo>
                    <a:pt x="805" y="380"/>
                  </a:lnTo>
                  <a:lnTo>
                    <a:pt x="807" y="375"/>
                  </a:lnTo>
                  <a:lnTo>
                    <a:pt x="810" y="369"/>
                  </a:lnTo>
                  <a:lnTo>
                    <a:pt x="812" y="363"/>
                  </a:lnTo>
                  <a:lnTo>
                    <a:pt x="814" y="355"/>
                  </a:lnTo>
                  <a:lnTo>
                    <a:pt x="817" y="347"/>
                  </a:lnTo>
                  <a:lnTo>
                    <a:pt x="821" y="337"/>
                  </a:lnTo>
                  <a:lnTo>
                    <a:pt x="824" y="327"/>
                  </a:lnTo>
                  <a:lnTo>
                    <a:pt x="828" y="316"/>
                  </a:lnTo>
                  <a:lnTo>
                    <a:pt x="832" y="303"/>
                  </a:lnTo>
                  <a:lnTo>
                    <a:pt x="837" y="290"/>
                  </a:lnTo>
                  <a:lnTo>
                    <a:pt x="842" y="274"/>
                  </a:lnTo>
                  <a:lnTo>
                    <a:pt x="848" y="258"/>
                  </a:lnTo>
                  <a:lnTo>
                    <a:pt x="854" y="239"/>
                  </a:lnTo>
                  <a:lnTo>
                    <a:pt x="859" y="219"/>
                  </a:lnTo>
                  <a:lnTo>
                    <a:pt x="866" y="199"/>
                  </a:lnTo>
                  <a:lnTo>
                    <a:pt x="874" y="176"/>
                  </a:lnTo>
                  <a:lnTo>
                    <a:pt x="882" y="150"/>
                  </a:lnTo>
                  <a:lnTo>
                    <a:pt x="890" y="125"/>
                  </a:lnTo>
                  <a:lnTo>
                    <a:pt x="899" y="97"/>
                  </a:lnTo>
                  <a:lnTo>
                    <a:pt x="908" y="67"/>
                  </a:lnTo>
                  <a:lnTo>
                    <a:pt x="918" y="34"/>
                  </a:lnTo>
                  <a:lnTo>
                    <a:pt x="928" y="0"/>
                  </a:lnTo>
                </a:path>
              </a:pathLst>
            </a:custGeom>
            <a:solidFill>
              <a:srgbClr val="FF0000">
                <a:alpha val="50000"/>
              </a:srgbClr>
            </a:solidFill>
            <a:ln w="12700" cap="rnd" cmpd="sng">
              <a:solidFill>
                <a:srgbClr val="FF0000">
                  <a:alpha val="2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25" name="Freeform 25"/>
            <p:cNvSpPr>
              <a:spLocks/>
            </p:cNvSpPr>
            <p:nvPr/>
          </p:nvSpPr>
          <p:spPr bwMode="auto">
            <a:xfrm>
              <a:off x="2189" y="2563"/>
              <a:ext cx="698" cy="970"/>
            </a:xfrm>
            <a:custGeom>
              <a:avLst/>
              <a:gdLst/>
              <a:ahLst/>
              <a:cxnLst>
                <a:cxn ang="0">
                  <a:pos x="175" y="393"/>
                </a:cxn>
                <a:cxn ang="0">
                  <a:pos x="134" y="432"/>
                </a:cxn>
                <a:cxn ang="0">
                  <a:pos x="102" y="429"/>
                </a:cxn>
                <a:cxn ang="0">
                  <a:pos x="76" y="498"/>
                </a:cxn>
                <a:cxn ang="0">
                  <a:pos x="90" y="581"/>
                </a:cxn>
                <a:cxn ang="0">
                  <a:pos x="164" y="633"/>
                </a:cxn>
                <a:cxn ang="0">
                  <a:pos x="199" y="704"/>
                </a:cxn>
                <a:cxn ang="0">
                  <a:pos x="114" y="740"/>
                </a:cxn>
                <a:cxn ang="0">
                  <a:pos x="42" y="755"/>
                </a:cxn>
                <a:cxn ang="0">
                  <a:pos x="1" y="801"/>
                </a:cxn>
                <a:cxn ang="0">
                  <a:pos x="25" y="866"/>
                </a:cxn>
                <a:cxn ang="0">
                  <a:pos x="94" y="880"/>
                </a:cxn>
                <a:cxn ang="0">
                  <a:pos x="106" y="916"/>
                </a:cxn>
                <a:cxn ang="0">
                  <a:pos x="62" y="937"/>
                </a:cxn>
                <a:cxn ang="0">
                  <a:pos x="114" y="963"/>
                </a:cxn>
                <a:cxn ang="0">
                  <a:pos x="121" y="994"/>
                </a:cxn>
                <a:cxn ang="0">
                  <a:pos x="113" y="1014"/>
                </a:cxn>
                <a:cxn ang="0">
                  <a:pos x="139" y="1067"/>
                </a:cxn>
                <a:cxn ang="0">
                  <a:pos x="168" y="1121"/>
                </a:cxn>
                <a:cxn ang="0">
                  <a:pos x="205" y="1122"/>
                </a:cxn>
                <a:cxn ang="0">
                  <a:pos x="245" y="1131"/>
                </a:cxn>
                <a:cxn ang="0">
                  <a:pos x="277" y="1141"/>
                </a:cxn>
                <a:cxn ang="0">
                  <a:pos x="351" y="1124"/>
                </a:cxn>
                <a:cxn ang="0">
                  <a:pos x="394" y="1069"/>
                </a:cxn>
                <a:cxn ang="0">
                  <a:pos x="415" y="1027"/>
                </a:cxn>
                <a:cxn ang="0">
                  <a:pos x="466" y="1028"/>
                </a:cxn>
                <a:cxn ang="0">
                  <a:pos x="512" y="1037"/>
                </a:cxn>
                <a:cxn ang="0">
                  <a:pos x="571" y="1075"/>
                </a:cxn>
                <a:cxn ang="0">
                  <a:pos x="631" y="1092"/>
                </a:cxn>
                <a:cxn ang="0">
                  <a:pos x="627" y="1054"/>
                </a:cxn>
                <a:cxn ang="0">
                  <a:pos x="594" y="992"/>
                </a:cxn>
                <a:cxn ang="0">
                  <a:pos x="580" y="924"/>
                </a:cxn>
                <a:cxn ang="0">
                  <a:pos x="570" y="841"/>
                </a:cxn>
                <a:cxn ang="0">
                  <a:pos x="537" y="786"/>
                </a:cxn>
                <a:cxn ang="0">
                  <a:pos x="579" y="755"/>
                </a:cxn>
                <a:cxn ang="0">
                  <a:pos x="643" y="764"/>
                </a:cxn>
                <a:cxn ang="0">
                  <a:pos x="712" y="741"/>
                </a:cxn>
                <a:cxn ang="0">
                  <a:pos x="777" y="750"/>
                </a:cxn>
                <a:cxn ang="0">
                  <a:pos x="820" y="723"/>
                </a:cxn>
                <a:cxn ang="0">
                  <a:pos x="818" y="680"/>
                </a:cxn>
                <a:cxn ang="0">
                  <a:pos x="761" y="659"/>
                </a:cxn>
                <a:cxn ang="0">
                  <a:pos x="715" y="630"/>
                </a:cxn>
                <a:cxn ang="0">
                  <a:pos x="704" y="597"/>
                </a:cxn>
                <a:cxn ang="0">
                  <a:pos x="741" y="567"/>
                </a:cxn>
                <a:cxn ang="0">
                  <a:pos x="774" y="501"/>
                </a:cxn>
                <a:cxn ang="0">
                  <a:pos x="742" y="486"/>
                </a:cxn>
                <a:cxn ang="0">
                  <a:pos x="719" y="458"/>
                </a:cxn>
                <a:cxn ang="0">
                  <a:pos x="693" y="433"/>
                </a:cxn>
                <a:cxn ang="0">
                  <a:pos x="670" y="390"/>
                </a:cxn>
                <a:cxn ang="0">
                  <a:pos x="641" y="376"/>
                </a:cxn>
                <a:cxn ang="0">
                  <a:pos x="602" y="356"/>
                </a:cxn>
                <a:cxn ang="0">
                  <a:pos x="571" y="303"/>
                </a:cxn>
                <a:cxn ang="0">
                  <a:pos x="589" y="217"/>
                </a:cxn>
                <a:cxn ang="0">
                  <a:pos x="587" y="143"/>
                </a:cxn>
                <a:cxn ang="0">
                  <a:pos x="613" y="96"/>
                </a:cxn>
                <a:cxn ang="0">
                  <a:pos x="641" y="44"/>
                </a:cxn>
                <a:cxn ang="0">
                  <a:pos x="671" y="52"/>
                </a:cxn>
                <a:cxn ang="0">
                  <a:pos x="695" y="73"/>
                </a:cxn>
                <a:cxn ang="0">
                  <a:pos x="752" y="67"/>
                </a:cxn>
                <a:cxn ang="0">
                  <a:pos x="781" y="78"/>
                </a:cxn>
                <a:cxn ang="0">
                  <a:pos x="811" y="61"/>
                </a:cxn>
                <a:cxn ang="0">
                  <a:pos x="833" y="5"/>
                </a:cxn>
              </a:cxnLst>
              <a:rect l="0" t="0" r="r" b="b"/>
              <a:pathLst>
                <a:path w="835" h="1143">
                  <a:moveTo>
                    <a:pt x="834" y="0"/>
                  </a:moveTo>
                  <a:lnTo>
                    <a:pt x="801" y="0"/>
                  </a:lnTo>
                  <a:lnTo>
                    <a:pt x="767" y="0"/>
                  </a:lnTo>
                  <a:lnTo>
                    <a:pt x="735" y="0"/>
                  </a:lnTo>
                  <a:lnTo>
                    <a:pt x="702" y="0"/>
                  </a:lnTo>
                  <a:lnTo>
                    <a:pt x="668" y="0"/>
                  </a:lnTo>
                  <a:lnTo>
                    <a:pt x="635" y="0"/>
                  </a:lnTo>
                  <a:lnTo>
                    <a:pt x="602" y="0"/>
                  </a:lnTo>
                  <a:lnTo>
                    <a:pt x="570" y="0"/>
                  </a:lnTo>
                  <a:lnTo>
                    <a:pt x="537" y="0"/>
                  </a:lnTo>
                  <a:lnTo>
                    <a:pt x="503" y="0"/>
                  </a:lnTo>
                  <a:lnTo>
                    <a:pt x="470" y="0"/>
                  </a:lnTo>
                  <a:lnTo>
                    <a:pt x="437" y="0"/>
                  </a:lnTo>
                  <a:lnTo>
                    <a:pt x="403" y="0"/>
                  </a:lnTo>
                  <a:lnTo>
                    <a:pt x="371" y="0"/>
                  </a:lnTo>
                  <a:lnTo>
                    <a:pt x="338" y="0"/>
                  </a:lnTo>
                  <a:lnTo>
                    <a:pt x="305" y="0"/>
                  </a:lnTo>
                  <a:lnTo>
                    <a:pt x="285" y="67"/>
                  </a:lnTo>
                  <a:lnTo>
                    <a:pt x="267" y="125"/>
                  </a:lnTo>
                  <a:lnTo>
                    <a:pt x="251" y="176"/>
                  </a:lnTo>
                  <a:lnTo>
                    <a:pt x="236" y="219"/>
                  </a:lnTo>
                  <a:lnTo>
                    <a:pt x="225" y="258"/>
                  </a:lnTo>
                  <a:lnTo>
                    <a:pt x="214" y="290"/>
                  </a:lnTo>
                  <a:lnTo>
                    <a:pt x="205" y="316"/>
                  </a:lnTo>
                  <a:lnTo>
                    <a:pt x="198" y="337"/>
                  </a:lnTo>
                  <a:lnTo>
                    <a:pt x="191" y="356"/>
                  </a:lnTo>
                  <a:lnTo>
                    <a:pt x="186" y="370"/>
                  </a:lnTo>
                  <a:lnTo>
                    <a:pt x="182" y="380"/>
                  </a:lnTo>
                  <a:lnTo>
                    <a:pt x="179" y="388"/>
                  </a:lnTo>
                  <a:lnTo>
                    <a:pt x="175" y="393"/>
                  </a:lnTo>
                  <a:lnTo>
                    <a:pt x="173" y="397"/>
                  </a:lnTo>
                  <a:lnTo>
                    <a:pt x="171" y="400"/>
                  </a:lnTo>
                  <a:lnTo>
                    <a:pt x="170" y="402"/>
                  </a:lnTo>
                  <a:lnTo>
                    <a:pt x="167" y="404"/>
                  </a:lnTo>
                  <a:lnTo>
                    <a:pt x="166" y="406"/>
                  </a:lnTo>
                  <a:lnTo>
                    <a:pt x="164" y="407"/>
                  </a:lnTo>
                  <a:lnTo>
                    <a:pt x="163" y="408"/>
                  </a:lnTo>
                  <a:lnTo>
                    <a:pt x="160" y="410"/>
                  </a:lnTo>
                  <a:lnTo>
                    <a:pt x="159" y="411"/>
                  </a:lnTo>
                  <a:lnTo>
                    <a:pt x="157" y="413"/>
                  </a:lnTo>
                  <a:lnTo>
                    <a:pt x="156" y="415"/>
                  </a:lnTo>
                  <a:lnTo>
                    <a:pt x="155" y="416"/>
                  </a:lnTo>
                  <a:lnTo>
                    <a:pt x="154" y="417"/>
                  </a:lnTo>
                  <a:lnTo>
                    <a:pt x="153" y="418"/>
                  </a:lnTo>
                  <a:lnTo>
                    <a:pt x="150" y="419"/>
                  </a:lnTo>
                  <a:lnTo>
                    <a:pt x="149" y="420"/>
                  </a:lnTo>
                  <a:lnTo>
                    <a:pt x="148" y="421"/>
                  </a:lnTo>
                  <a:lnTo>
                    <a:pt x="147" y="421"/>
                  </a:lnTo>
                  <a:lnTo>
                    <a:pt x="146" y="423"/>
                  </a:lnTo>
                  <a:lnTo>
                    <a:pt x="145" y="423"/>
                  </a:lnTo>
                  <a:lnTo>
                    <a:pt x="144" y="424"/>
                  </a:lnTo>
                  <a:lnTo>
                    <a:pt x="144" y="425"/>
                  </a:lnTo>
                  <a:lnTo>
                    <a:pt x="142" y="427"/>
                  </a:lnTo>
                  <a:lnTo>
                    <a:pt x="141" y="428"/>
                  </a:lnTo>
                  <a:lnTo>
                    <a:pt x="140" y="429"/>
                  </a:lnTo>
                  <a:lnTo>
                    <a:pt x="139" y="430"/>
                  </a:lnTo>
                  <a:lnTo>
                    <a:pt x="138" y="431"/>
                  </a:lnTo>
                  <a:lnTo>
                    <a:pt x="137" y="432"/>
                  </a:lnTo>
                  <a:lnTo>
                    <a:pt x="136" y="432"/>
                  </a:lnTo>
                  <a:lnTo>
                    <a:pt x="134" y="432"/>
                  </a:lnTo>
                  <a:lnTo>
                    <a:pt x="133" y="433"/>
                  </a:lnTo>
                  <a:lnTo>
                    <a:pt x="132" y="433"/>
                  </a:lnTo>
                  <a:lnTo>
                    <a:pt x="131" y="434"/>
                  </a:lnTo>
                  <a:lnTo>
                    <a:pt x="130" y="433"/>
                  </a:lnTo>
                  <a:lnTo>
                    <a:pt x="129" y="433"/>
                  </a:lnTo>
                  <a:lnTo>
                    <a:pt x="128" y="433"/>
                  </a:lnTo>
                  <a:lnTo>
                    <a:pt x="127" y="432"/>
                  </a:lnTo>
                  <a:lnTo>
                    <a:pt x="125" y="432"/>
                  </a:lnTo>
                  <a:lnTo>
                    <a:pt x="123" y="432"/>
                  </a:lnTo>
                  <a:lnTo>
                    <a:pt x="123" y="431"/>
                  </a:lnTo>
                  <a:lnTo>
                    <a:pt x="121" y="430"/>
                  </a:lnTo>
                  <a:lnTo>
                    <a:pt x="120" y="430"/>
                  </a:lnTo>
                  <a:lnTo>
                    <a:pt x="119" y="429"/>
                  </a:lnTo>
                  <a:lnTo>
                    <a:pt x="118" y="429"/>
                  </a:lnTo>
                  <a:lnTo>
                    <a:pt x="116" y="428"/>
                  </a:lnTo>
                  <a:lnTo>
                    <a:pt x="115" y="427"/>
                  </a:lnTo>
                  <a:lnTo>
                    <a:pt x="114" y="427"/>
                  </a:lnTo>
                  <a:lnTo>
                    <a:pt x="113" y="425"/>
                  </a:lnTo>
                  <a:lnTo>
                    <a:pt x="112" y="425"/>
                  </a:lnTo>
                  <a:lnTo>
                    <a:pt x="111" y="424"/>
                  </a:lnTo>
                  <a:lnTo>
                    <a:pt x="110" y="424"/>
                  </a:lnTo>
                  <a:lnTo>
                    <a:pt x="108" y="424"/>
                  </a:lnTo>
                  <a:lnTo>
                    <a:pt x="107" y="423"/>
                  </a:lnTo>
                  <a:lnTo>
                    <a:pt x="106" y="423"/>
                  </a:lnTo>
                  <a:lnTo>
                    <a:pt x="105" y="424"/>
                  </a:lnTo>
                  <a:lnTo>
                    <a:pt x="104" y="424"/>
                  </a:lnTo>
                  <a:lnTo>
                    <a:pt x="103" y="425"/>
                  </a:lnTo>
                  <a:lnTo>
                    <a:pt x="103" y="427"/>
                  </a:lnTo>
                  <a:lnTo>
                    <a:pt x="102" y="428"/>
                  </a:lnTo>
                  <a:lnTo>
                    <a:pt x="102" y="429"/>
                  </a:lnTo>
                  <a:lnTo>
                    <a:pt x="101" y="430"/>
                  </a:lnTo>
                  <a:lnTo>
                    <a:pt x="101" y="432"/>
                  </a:lnTo>
                  <a:lnTo>
                    <a:pt x="101" y="434"/>
                  </a:lnTo>
                  <a:lnTo>
                    <a:pt x="99" y="435"/>
                  </a:lnTo>
                  <a:lnTo>
                    <a:pt x="99" y="438"/>
                  </a:lnTo>
                  <a:lnTo>
                    <a:pt x="99" y="440"/>
                  </a:lnTo>
                  <a:lnTo>
                    <a:pt x="98" y="443"/>
                  </a:lnTo>
                  <a:lnTo>
                    <a:pt x="98" y="446"/>
                  </a:lnTo>
                  <a:lnTo>
                    <a:pt x="98" y="448"/>
                  </a:lnTo>
                  <a:lnTo>
                    <a:pt x="98" y="451"/>
                  </a:lnTo>
                  <a:lnTo>
                    <a:pt x="98" y="454"/>
                  </a:lnTo>
                  <a:lnTo>
                    <a:pt x="97" y="458"/>
                  </a:lnTo>
                  <a:lnTo>
                    <a:pt x="97" y="461"/>
                  </a:lnTo>
                  <a:lnTo>
                    <a:pt x="96" y="464"/>
                  </a:lnTo>
                  <a:lnTo>
                    <a:pt x="96" y="466"/>
                  </a:lnTo>
                  <a:lnTo>
                    <a:pt x="95" y="469"/>
                  </a:lnTo>
                  <a:lnTo>
                    <a:pt x="94" y="473"/>
                  </a:lnTo>
                  <a:lnTo>
                    <a:pt x="94" y="475"/>
                  </a:lnTo>
                  <a:lnTo>
                    <a:pt x="93" y="478"/>
                  </a:lnTo>
                  <a:lnTo>
                    <a:pt x="92" y="480"/>
                  </a:lnTo>
                  <a:lnTo>
                    <a:pt x="90" y="482"/>
                  </a:lnTo>
                  <a:lnTo>
                    <a:pt x="89" y="485"/>
                  </a:lnTo>
                  <a:lnTo>
                    <a:pt x="87" y="486"/>
                  </a:lnTo>
                  <a:lnTo>
                    <a:pt x="86" y="488"/>
                  </a:lnTo>
                  <a:lnTo>
                    <a:pt x="85" y="490"/>
                  </a:lnTo>
                  <a:lnTo>
                    <a:pt x="82" y="492"/>
                  </a:lnTo>
                  <a:lnTo>
                    <a:pt x="81" y="493"/>
                  </a:lnTo>
                  <a:lnTo>
                    <a:pt x="79" y="495"/>
                  </a:lnTo>
                  <a:lnTo>
                    <a:pt x="78" y="496"/>
                  </a:lnTo>
                  <a:lnTo>
                    <a:pt x="76" y="498"/>
                  </a:lnTo>
                  <a:lnTo>
                    <a:pt x="75" y="501"/>
                  </a:lnTo>
                  <a:lnTo>
                    <a:pt x="73" y="503"/>
                  </a:lnTo>
                  <a:lnTo>
                    <a:pt x="72" y="505"/>
                  </a:lnTo>
                  <a:lnTo>
                    <a:pt x="71" y="507"/>
                  </a:lnTo>
                  <a:lnTo>
                    <a:pt x="70" y="509"/>
                  </a:lnTo>
                  <a:lnTo>
                    <a:pt x="69" y="511"/>
                  </a:lnTo>
                  <a:lnTo>
                    <a:pt x="68" y="515"/>
                  </a:lnTo>
                  <a:lnTo>
                    <a:pt x="67" y="517"/>
                  </a:lnTo>
                  <a:lnTo>
                    <a:pt x="67" y="520"/>
                  </a:lnTo>
                  <a:lnTo>
                    <a:pt x="66" y="523"/>
                  </a:lnTo>
                  <a:lnTo>
                    <a:pt x="66" y="526"/>
                  </a:lnTo>
                  <a:lnTo>
                    <a:pt x="66" y="530"/>
                  </a:lnTo>
                  <a:lnTo>
                    <a:pt x="66" y="533"/>
                  </a:lnTo>
                  <a:lnTo>
                    <a:pt x="66" y="536"/>
                  </a:lnTo>
                  <a:lnTo>
                    <a:pt x="66" y="539"/>
                  </a:lnTo>
                  <a:lnTo>
                    <a:pt x="67" y="543"/>
                  </a:lnTo>
                  <a:lnTo>
                    <a:pt x="67" y="546"/>
                  </a:lnTo>
                  <a:lnTo>
                    <a:pt x="68" y="550"/>
                  </a:lnTo>
                  <a:lnTo>
                    <a:pt x="69" y="552"/>
                  </a:lnTo>
                  <a:lnTo>
                    <a:pt x="70" y="555"/>
                  </a:lnTo>
                  <a:lnTo>
                    <a:pt x="71" y="559"/>
                  </a:lnTo>
                  <a:lnTo>
                    <a:pt x="73" y="562"/>
                  </a:lnTo>
                  <a:lnTo>
                    <a:pt x="75" y="564"/>
                  </a:lnTo>
                  <a:lnTo>
                    <a:pt x="77" y="567"/>
                  </a:lnTo>
                  <a:lnTo>
                    <a:pt x="78" y="569"/>
                  </a:lnTo>
                  <a:lnTo>
                    <a:pt x="80" y="572"/>
                  </a:lnTo>
                  <a:lnTo>
                    <a:pt x="82" y="575"/>
                  </a:lnTo>
                  <a:lnTo>
                    <a:pt x="85" y="577"/>
                  </a:lnTo>
                  <a:lnTo>
                    <a:pt x="87" y="579"/>
                  </a:lnTo>
                  <a:lnTo>
                    <a:pt x="90" y="581"/>
                  </a:lnTo>
                  <a:lnTo>
                    <a:pt x="93" y="583"/>
                  </a:lnTo>
                  <a:lnTo>
                    <a:pt x="95" y="586"/>
                  </a:lnTo>
                  <a:lnTo>
                    <a:pt x="98" y="587"/>
                  </a:lnTo>
                  <a:lnTo>
                    <a:pt x="101" y="589"/>
                  </a:lnTo>
                  <a:lnTo>
                    <a:pt x="103" y="591"/>
                  </a:lnTo>
                  <a:lnTo>
                    <a:pt x="105" y="593"/>
                  </a:lnTo>
                  <a:lnTo>
                    <a:pt x="108" y="595"/>
                  </a:lnTo>
                  <a:lnTo>
                    <a:pt x="111" y="597"/>
                  </a:lnTo>
                  <a:lnTo>
                    <a:pt x="113" y="599"/>
                  </a:lnTo>
                  <a:lnTo>
                    <a:pt x="115" y="601"/>
                  </a:lnTo>
                  <a:lnTo>
                    <a:pt x="118" y="603"/>
                  </a:lnTo>
                  <a:lnTo>
                    <a:pt x="120" y="605"/>
                  </a:lnTo>
                  <a:lnTo>
                    <a:pt x="123" y="607"/>
                  </a:lnTo>
                  <a:lnTo>
                    <a:pt x="125" y="608"/>
                  </a:lnTo>
                  <a:lnTo>
                    <a:pt x="128" y="610"/>
                  </a:lnTo>
                  <a:lnTo>
                    <a:pt x="130" y="612"/>
                  </a:lnTo>
                  <a:lnTo>
                    <a:pt x="132" y="615"/>
                  </a:lnTo>
                  <a:lnTo>
                    <a:pt x="134" y="616"/>
                  </a:lnTo>
                  <a:lnTo>
                    <a:pt x="137" y="618"/>
                  </a:lnTo>
                  <a:lnTo>
                    <a:pt x="139" y="619"/>
                  </a:lnTo>
                  <a:lnTo>
                    <a:pt x="141" y="621"/>
                  </a:lnTo>
                  <a:lnTo>
                    <a:pt x="144" y="622"/>
                  </a:lnTo>
                  <a:lnTo>
                    <a:pt x="146" y="624"/>
                  </a:lnTo>
                  <a:lnTo>
                    <a:pt x="148" y="625"/>
                  </a:lnTo>
                  <a:lnTo>
                    <a:pt x="151" y="626"/>
                  </a:lnTo>
                  <a:lnTo>
                    <a:pt x="154" y="627"/>
                  </a:lnTo>
                  <a:lnTo>
                    <a:pt x="157" y="630"/>
                  </a:lnTo>
                  <a:lnTo>
                    <a:pt x="159" y="631"/>
                  </a:lnTo>
                  <a:lnTo>
                    <a:pt x="162" y="632"/>
                  </a:lnTo>
                  <a:lnTo>
                    <a:pt x="164" y="633"/>
                  </a:lnTo>
                  <a:lnTo>
                    <a:pt x="167" y="634"/>
                  </a:lnTo>
                  <a:lnTo>
                    <a:pt x="170" y="636"/>
                  </a:lnTo>
                  <a:lnTo>
                    <a:pt x="172" y="637"/>
                  </a:lnTo>
                  <a:lnTo>
                    <a:pt x="175" y="638"/>
                  </a:lnTo>
                  <a:lnTo>
                    <a:pt x="177" y="640"/>
                  </a:lnTo>
                  <a:lnTo>
                    <a:pt x="180" y="641"/>
                  </a:lnTo>
                  <a:lnTo>
                    <a:pt x="182" y="644"/>
                  </a:lnTo>
                  <a:lnTo>
                    <a:pt x="184" y="645"/>
                  </a:lnTo>
                  <a:lnTo>
                    <a:pt x="186" y="647"/>
                  </a:lnTo>
                  <a:lnTo>
                    <a:pt x="189" y="649"/>
                  </a:lnTo>
                  <a:lnTo>
                    <a:pt x="191" y="651"/>
                  </a:lnTo>
                  <a:lnTo>
                    <a:pt x="192" y="653"/>
                  </a:lnTo>
                  <a:lnTo>
                    <a:pt x="194" y="655"/>
                  </a:lnTo>
                  <a:lnTo>
                    <a:pt x="196" y="659"/>
                  </a:lnTo>
                  <a:lnTo>
                    <a:pt x="198" y="661"/>
                  </a:lnTo>
                  <a:lnTo>
                    <a:pt x="199" y="664"/>
                  </a:lnTo>
                  <a:lnTo>
                    <a:pt x="200" y="666"/>
                  </a:lnTo>
                  <a:lnTo>
                    <a:pt x="201" y="668"/>
                  </a:lnTo>
                  <a:lnTo>
                    <a:pt x="202" y="671"/>
                  </a:lnTo>
                  <a:lnTo>
                    <a:pt x="202" y="675"/>
                  </a:lnTo>
                  <a:lnTo>
                    <a:pt x="203" y="677"/>
                  </a:lnTo>
                  <a:lnTo>
                    <a:pt x="203" y="680"/>
                  </a:lnTo>
                  <a:lnTo>
                    <a:pt x="203" y="683"/>
                  </a:lnTo>
                  <a:lnTo>
                    <a:pt x="203" y="686"/>
                  </a:lnTo>
                  <a:lnTo>
                    <a:pt x="203" y="690"/>
                  </a:lnTo>
                  <a:lnTo>
                    <a:pt x="202" y="692"/>
                  </a:lnTo>
                  <a:lnTo>
                    <a:pt x="202" y="695"/>
                  </a:lnTo>
                  <a:lnTo>
                    <a:pt x="201" y="698"/>
                  </a:lnTo>
                  <a:lnTo>
                    <a:pt x="200" y="700"/>
                  </a:lnTo>
                  <a:lnTo>
                    <a:pt x="199" y="704"/>
                  </a:lnTo>
                  <a:lnTo>
                    <a:pt x="198" y="706"/>
                  </a:lnTo>
                  <a:lnTo>
                    <a:pt x="196" y="709"/>
                  </a:lnTo>
                  <a:lnTo>
                    <a:pt x="194" y="711"/>
                  </a:lnTo>
                  <a:lnTo>
                    <a:pt x="192" y="714"/>
                  </a:lnTo>
                  <a:lnTo>
                    <a:pt x="190" y="717"/>
                  </a:lnTo>
                  <a:lnTo>
                    <a:pt x="188" y="719"/>
                  </a:lnTo>
                  <a:lnTo>
                    <a:pt x="185" y="721"/>
                  </a:lnTo>
                  <a:lnTo>
                    <a:pt x="183" y="723"/>
                  </a:lnTo>
                  <a:lnTo>
                    <a:pt x="180" y="725"/>
                  </a:lnTo>
                  <a:lnTo>
                    <a:pt x="177" y="726"/>
                  </a:lnTo>
                  <a:lnTo>
                    <a:pt x="175" y="728"/>
                  </a:lnTo>
                  <a:lnTo>
                    <a:pt x="172" y="729"/>
                  </a:lnTo>
                  <a:lnTo>
                    <a:pt x="168" y="731"/>
                  </a:lnTo>
                  <a:lnTo>
                    <a:pt x="166" y="732"/>
                  </a:lnTo>
                  <a:lnTo>
                    <a:pt x="163" y="733"/>
                  </a:lnTo>
                  <a:lnTo>
                    <a:pt x="159" y="734"/>
                  </a:lnTo>
                  <a:lnTo>
                    <a:pt x="156" y="734"/>
                  </a:lnTo>
                  <a:lnTo>
                    <a:pt x="153" y="735"/>
                  </a:lnTo>
                  <a:lnTo>
                    <a:pt x="149" y="735"/>
                  </a:lnTo>
                  <a:lnTo>
                    <a:pt x="146" y="736"/>
                  </a:lnTo>
                  <a:lnTo>
                    <a:pt x="144" y="736"/>
                  </a:lnTo>
                  <a:lnTo>
                    <a:pt x="139" y="737"/>
                  </a:lnTo>
                  <a:lnTo>
                    <a:pt x="137" y="737"/>
                  </a:lnTo>
                  <a:lnTo>
                    <a:pt x="132" y="737"/>
                  </a:lnTo>
                  <a:lnTo>
                    <a:pt x="130" y="738"/>
                  </a:lnTo>
                  <a:lnTo>
                    <a:pt x="127" y="738"/>
                  </a:lnTo>
                  <a:lnTo>
                    <a:pt x="123" y="739"/>
                  </a:lnTo>
                  <a:lnTo>
                    <a:pt x="120" y="739"/>
                  </a:lnTo>
                  <a:lnTo>
                    <a:pt x="116" y="740"/>
                  </a:lnTo>
                  <a:lnTo>
                    <a:pt x="114" y="740"/>
                  </a:lnTo>
                  <a:lnTo>
                    <a:pt x="111" y="741"/>
                  </a:lnTo>
                  <a:lnTo>
                    <a:pt x="107" y="741"/>
                  </a:lnTo>
                  <a:lnTo>
                    <a:pt x="104" y="742"/>
                  </a:lnTo>
                  <a:lnTo>
                    <a:pt x="102" y="743"/>
                  </a:lnTo>
                  <a:lnTo>
                    <a:pt x="98" y="745"/>
                  </a:lnTo>
                  <a:lnTo>
                    <a:pt x="96" y="745"/>
                  </a:lnTo>
                  <a:lnTo>
                    <a:pt x="93" y="746"/>
                  </a:lnTo>
                  <a:lnTo>
                    <a:pt x="90" y="746"/>
                  </a:lnTo>
                  <a:lnTo>
                    <a:pt x="87" y="747"/>
                  </a:lnTo>
                  <a:lnTo>
                    <a:pt x="85" y="748"/>
                  </a:lnTo>
                  <a:lnTo>
                    <a:pt x="82" y="748"/>
                  </a:lnTo>
                  <a:lnTo>
                    <a:pt x="80" y="749"/>
                  </a:lnTo>
                  <a:lnTo>
                    <a:pt x="78" y="750"/>
                  </a:lnTo>
                  <a:lnTo>
                    <a:pt x="75" y="750"/>
                  </a:lnTo>
                  <a:lnTo>
                    <a:pt x="72" y="750"/>
                  </a:lnTo>
                  <a:lnTo>
                    <a:pt x="70" y="750"/>
                  </a:lnTo>
                  <a:lnTo>
                    <a:pt x="68" y="751"/>
                  </a:lnTo>
                  <a:lnTo>
                    <a:pt x="66" y="751"/>
                  </a:lnTo>
                  <a:lnTo>
                    <a:pt x="63" y="751"/>
                  </a:lnTo>
                  <a:lnTo>
                    <a:pt x="61" y="752"/>
                  </a:lnTo>
                  <a:lnTo>
                    <a:pt x="59" y="752"/>
                  </a:lnTo>
                  <a:lnTo>
                    <a:pt x="57" y="752"/>
                  </a:lnTo>
                  <a:lnTo>
                    <a:pt x="54" y="752"/>
                  </a:lnTo>
                  <a:lnTo>
                    <a:pt x="52" y="752"/>
                  </a:lnTo>
                  <a:lnTo>
                    <a:pt x="51" y="753"/>
                  </a:lnTo>
                  <a:lnTo>
                    <a:pt x="49" y="753"/>
                  </a:lnTo>
                  <a:lnTo>
                    <a:pt x="46" y="753"/>
                  </a:lnTo>
                  <a:lnTo>
                    <a:pt x="44" y="754"/>
                  </a:lnTo>
                  <a:lnTo>
                    <a:pt x="43" y="754"/>
                  </a:lnTo>
                  <a:lnTo>
                    <a:pt x="42" y="755"/>
                  </a:lnTo>
                  <a:lnTo>
                    <a:pt x="40" y="755"/>
                  </a:lnTo>
                  <a:lnTo>
                    <a:pt x="37" y="756"/>
                  </a:lnTo>
                  <a:lnTo>
                    <a:pt x="36" y="756"/>
                  </a:lnTo>
                  <a:lnTo>
                    <a:pt x="35" y="757"/>
                  </a:lnTo>
                  <a:lnTo>
                    <a:pt x="33" y="758"/>
                  </a:lnTo>
                  <a:lnTo>
                    <a:pt x="32" y="760"/>
                  </a:lnTo>
                  <a:lnTo>
                    <a:pt x="31" y="761"/>
                  </a:lnTo>
                  <a:lnTo>
                    <a:pt x="28" y="761"/>
                  </a:lnTo>
                  <a:lnTo>
                    <a:pt x="27" y="763"/>
                  </a:lnTo>
                  <a:lnTo>
                    <a:pt x="26" y="763"/>
                  </a:lnTo>
                  <a:lnTo>
                    <a:pt x="24" y="765"/>
                  </a:lnTo>
                  <a:lnTo>
                    <a:pt x="23" y="766"/>
                  </a:lnTo>
                  <a:lnTo>
                    <a:pt x="21" y="767"/>
                  </a:lnTo>
                  <a:lnTo>
                    <a:pt x="19" y="768"/>
                  </a:lnTo>
                  <a:lnTo>
                    <a:pt x="18" y="770"/>
                  </a:lnTo>
                  <a:lnTo>
                    <a:pt x="17" y="771"/>
                  </a:lnTo>
                  <a:lnTo>
                    <a:pt x="15" y="774"/>
                  </a:lnTo>
                  <a:lnTo>
                    <a:pt x="14" y="775"/>
                  </a:lnTo>
                  <a:lnTo>
                    <a:pt x="12" y="776"/>
                  </a:lnTo>
                  <a:lnTo>
                    <a:pt x="10" y="778"/>
                  </a:lnTo>
                  <a:lnTo>
                    <a:pt x="10" y="780"/>
                  </a:lnTo>
                  <a:lnTo>
                    <a:pt x="8" y="782"/>
                  </a:lnTo>
                  <a:lnTo>
                    <a:pt x="7" y="784"/>
                  </a:lnTo>
                  <a:lnTo>
                    <a:pt x="6" y="786"/>
                  </a:lnTo>
                  <a:lnTo>
                    <a:pt x="6" y="789"/>
                  </a:lnTo>
                  <a:lnTo>
                    <a:pt x="3" y="791"/>
                  </a:lnTo>
                  <a:lnTo>
                    <a:pt x="3" y="793"/>
                  </a:lnTo>
                  <a:lnTo>
                    <a:pt x="2" y="795"/>
                  </a:lnTo>
                  <a:lnTo>
                    <a:pt x="2" y="798"/>
                  </a:lnTo>
                  <a:lnTo>
                    <a:pt x="1" y="801"/>
                  </a:lnTo>
                  <a:lnTo>
                    <a:pt x="1" y="804"/>
                  </a:lnTo>
                  <a:lnTo>
                    <a:pt x="1" y="807"/>
                  </a:lnTo>
                  <a:lnTo>
                    <a:pt x="0" y="810"/>
                  </a:lnTo>
                  <a:lnTo>
                    <a:pt x="0" y="813"/>
                  </a:lnTo>
                  <a:lnTo>
                    <a:pt x="0" y="816"/>
                  </a:lnTo>
                  <a:lnTo>
                    <a:pt x="0" y="820"/>
                  </a:lnTo>
                  <a:lnTo>
                    <a:pt x="1" y="823"/>
                  </a:lnTo>
                  <a:lnTo>
                    <a:pt x="1" y="826"/>
                  </a:lnTo>
                  <a:lnTo>
                    <a:pt x="1" y="829"/>
                  </a:lnTo>
                  <a:lnTo>
                    <a:pt x="1" y="833"/>
                  </a:lnTo>
                  <a:lnTo>
                    <a:pt x="2" y="836"/>
                  </a:lnTo>
                  <a:lnTo>
                    <a:pt x="3" y="838"/>
                  </a:lnTo>
                  <a:lnTo>
                    <a:pt x="3" y="841"/>
                  </a:lnTo>
                  <a:lnTo>
                    <a:pt x="5" y="844"/>
                  </a:lnTo>
                  <a:lnTo>
                    <a:pt x="5" y="847"/>
                  </a:lnTo>
                  <a:lnTo>
                    <a:pt x="6" y="849"/>
                  </a:lnTo>
                  <a:lnTo>
                    <a:pt x="7" y="851"/>
                  </a:lnTo>
                  <a:lnTo>
                    <a:pt x="7" y="852"/>
                  </a:lnTo>
                  <a:lnTo>
                    <a:pt x="8" y="853"/>
                  </a:lnTo>
                  <a:lnTo>
                    <a:pt x="8" y="854"/>
                  </a:lnTo>
                  <a:lnTo>
                    <a:pt x="8" y="855"/>
                  </a:lnTo>
                  <a:lnTo>
                    <a:pt x="9" y="856"/>
                  </a:lnTo>
                  <a:lnTo>
                    <a:pt x="9" y="857"/>
                  </a:lnTo>
                  <a:lnTo>
                    <a:pt x="10" y="857"/>
                  </a:lnTo>
                  <a:lnTo>
                    <a:pt x="10" y="858"/>
                  </a:lnTo>
                  <a:lnTo>
                    <a:pt x="10" y="859"/>
                  </a:lnTo>
                  <a:lnTo>
                    <a:pt x="10" y="861"/>
                  </a:lnTo>
                  <a:lnTo>
                    <a:pt x="10" y="862"/>
                  </a:lnTo>
                  <a:lnTo>
                    <a:pt x="18" y="864"/>
                  </a:lnTo>
                  <a:lnTo>
                    <a:pt x="25" y="866"/>
                  </a:lnTo>
                  <a:lnTo>
                    <a:pt x="32" y="868"/>
                  </a:lnTo>
                  <a:lnTo>
                    <a:pt x="36" y="869"/>
                  </a:lnTo>
                  <a:lnTo>
                    <a:pt x="41" y="870"/>
                  </a:lnTo>
                  <a:lnTo>
                    <a:pt x="44" y="871"/>
                  </a:lnTo>
                  <a:lnTo>
                    <a:pt x="47" y="871"/>
                  </a:lnTo>
                  <a:lnTo>
                    <a:pt x="50" y="871"/>
                  </a:lnTo>
                  <a:lnTo>
                    <a:pt x="52" y="872"/>
                  </a:lnTo>
                  <a:lnTo>
                    <a:pt x="53" y="872"/>
                  </a:lnTo>
                  <a:lnTo>
                    <a:pt x="55" y="872"/>
                  </a:lnTo>
                  <a:lnTo>
                    <a:pt x="57" y="872"/>
                  </a:lnTo>
                  <a:lnTo>
                    <a:pt x="59" y="872"/>
                  </a:lnTo>
                  <a:lnTo>
                    <a:pt x="60" y="872"/>
                  </a:lnTo>
                  <a:lnTo>
                    <a:pt x="62" y="872"/>
                  </a:lnTo>
                  <a:lnTo>
                    <a:pt x="64" y="873"/>
                  </a:lnTo>
                  <a:lnTo>
                    <a:pt x="66" y="873"/>
                  </a:lnTo>
                  <a:lnTo>
                    <a:pt x="68" y="874"/>
                  </a:lnTo>
                  <a:lnTo>
                    <a:pt x="70" y="874"/>
                  </a:lnTo>
                  <a:lnTo>
                    <a:pt x="72" y="876"/>
                  </a:lnTo>
                  <a:lnTo>
                    <a:pt x="75" y="876"/>
                  </a:lnTo>
                  <a:lnTo>
                    <a:pt x="76" y="877"/>
                  </a:lnTo>
                  <a:lnTo>
                    <a:pt x="78" y="877"/>
                  </a:lnTo>
                  <a:lnTo>
                    <a:pt x="80" y="877"/>
                  </a:lnTo>
                  <a:lnTo>
                    <a:pt x="82" y="877"/>
                  </a:lnTo>
                  <a:lnTo>
                    <a:pt x="85" y="877"/>
                  </a:lnTo>
                  <a:lnTo>
                    <a:pt x="86" y="878"/>
                  </a:lnTo>
                  <a:lnTo>
                    <a:pt x="88" y="878"/>
                  </a:lnTo>
                  <a:lnTo>
                    <a:pt x="89" y="879"/>
                  </a:lnTo>
                  <a:lnTo>
                    <a:pt x="92" y="879"/>
                  </a:lnTo>
                  <a:lnTo>
                    <a:pt x="93" y="879"/>
                  </a:lnTo>
                  <a:lnTo>
                    <a:pt x="94" y="880"/>
                  </a:lnTo>
                  <a:lnTo>
                    <a:pt x="96" y="880"/>
                  </a:lnTo>
                  <a:lnTo>
                    <a:pt x="97" y="881"/>
                  </a:lnTo>
                  <a:lnTo>
                    <a:pt x="98" y="881"/>
                  </a:lnTo>
                  <a:lnTo>
                    <a:pt x="99" y="882"/>
                  </a:lnTo>
                  <a:lnTo>
                    <a:pt x="101" y="883"/>
                  </a:lnTo>
                  <a:lnTo>
                    <a:pt x="102" y="883"/>
                  </a:lnTo>
                  <a:lnTo>
                    <a:pt x="103" y="884"/>
                  </a:lnTo>
                  <a:lnTo>
                    <a:pt x="103" y="885"/>
                  </a:lnTo>
                  <a:lnTo>
                    <a:pt x="104" y="886"/>
                  </a:lnTo>
                  <a:lnTo>
                    <a:pt x="105" y="887"/>
                  </a:lnTo>
                  <a:lnTo>
                    <a:pt x="105" y="888"/>
                  </a:lnTo>
                  <a:lnTo>
                    <a:pt x="106" y="890"/>
                  </a:lnTo>
                  <a:lnTo>
                    <a:pt x="106" y="891"/>
                  </a:lnTo>
                  <a:lnTo>
                    <a:pt x="107" y="893"/>
                  </a:lnTo>
                  <a:lnTo>
                    <a:pt x="107" y="894"/>
                  </a:lnTo>
                  <a:lnTo>
                    <a:pt x="107" y="896"/>
                  </a:lnTo>
                  <a:lnTo>
                    <a:pt x="107" y="897"/>
                  </a:lnTo>
                  <a:lnTo>
                    <a:pt x="108" y="898"/>
                  </a:lnTo>
                  <a:lnTo>
                    <a:pt x="108" y="900"/>
                  </a:lnTo>
                  <a:lnTo>
                    <a:pt x="108" y="901"/>
                  </a:lnTo>
                  <a:lnTo>
                    <a:pt x="108" y="904"/>
                  </a:lnTo>
                  <a:lnTo>
                    <a:pt x="110" y="905"/>
                  </a:lnTo>
                  <a:lnTo>
                    <a:pt x="108" y="907"/>
                  </a:lnTo>
                  <a:lnTo>
                    <a:pt x="108" y="908"/>
                  </a:lnTo>
                  <a:lnTo>
                    <a:pt x="108" y="909"/>
                  </a:lnTo>
                  <a:lnTo>
                    <a:pt x="108" y="911"/>
                  </a:lnTo>
                  <a:lnTo>
                    <a:pt x="107" y="913"/>
                  </a:lnTo>
                  <a:lnTo>
                    <a:pt x="107" y="914"/>
                  </a:lnTo>
                  <a:lnTo>
                    <a:pt x="106" y="915"/>
                  </a:lnTo>
                  <a:lnTo>
                    <a:pt x="106" y="916"/>
                  </a:lnTo>
                  <a:lnTo>
                    <a:pt x="105" y="917"/>
                  </a:lnTo>
                  <a:lnTo>
                    <a:pt x="104" y="920"/>
                  </a:lnTo>
                  <a:lnTo>
                    <a:pt x="103" y="920"/>
                  </a:lnTo>
                  <a:lnTo>
                    <a:pt x="102" y="921"/>
                  </a:lnTo>
                  <a:lnTo>
                    <a:pt x="101" y="922"/>
                  </a:lnTo>
                  <a:lnTo>
                    <a:pt x="98" y="922"/>
                  </a:lnTo>
                  <a:lnTo>
                    <a:pt x="97" y="922"/>
                  </a:lnTo>
                  <a:lnTo>
                    <a:pt x="96" y="923"/>
                  </a:lnTo>
                  <a:lnTo>
                    <a:pt x="94" y="923"/>
                  </a:lnTo>
                  <a:lnTo>
                    <a:pt x="92" y="924"/>
                  </a:lnTo>
                  <a:lnTo>
                    <a:pt x="90" y="924"/>
                  </a:lnTo>
                  <a:lnTo>
                    <a:pt x="88" y="924"/>
                  </a:lnTo>
                  <a:lnTo>
                    <a:pt x="87" y="924"/>
                  </a:lnTo>
                  <a:lnTo>
                    <a:pt x="85" y="925"/>
                  </a:lnTo>
                  <a:lnTo>
                    <a:pt x="82" y="925"/>
                  </a:lnTo>
                  <a:lnTo>
                    <a:pt x="81" y="925"/>
                  </a:lnTo>
                  <a:lnTo>
                    <a:pt x="79" y="926"/>
                  </a:lnTo>
                  <a:lnTo>
                    <a:pt x="78" y="926"/>
                  </a:lnTo>
                  <a:lnTo>
                    <a:pt x="76" y="927"/>
                  </a:lnTo>
                  <a:lnTo>
                    <a:pt x="73" y="927"/>
                  </a:lnTo>
                  <a:lnTo>
                    <a:pt x="72" y="928"/>
                  </a:lnTo>
                  <a:lnTo>
                    <a:pt x="71" y="928"/>
                  </a:lnTo>
                  <a:lnTo>
                    <a:pt x="69" y="929"/>
                  </a:lnTo>
                  <a:lnTo>
                    <a:pt x="68" y="930"/>
                  </a:lnTo>
                  <a:lnTo>
                    <a:pt x="67" y="931"/>
                  </a:lnTo>
                  <a:lnTo>
                    <a:pt x="66" y="933"/>
                  </a:lnTo>
                  <a:lnTo>
                    <a:pt x="64" y="934"/>
                  </a:lnTo>
                  <a:lnTo>
                    <a:pt x="63" y="935"/>
                  </a:lnTo>
                  <a:lnTo>
                    <a:pt x="62" y="936"/>
                  </a:lnTo>
                  <a:lnTo>
                    <a:pt x="62" y="937"/>
                  </a:lnTo>
                  <a:lnTo>
                    <a:pt x="62" y="938"/>
                  </a:lnTo>
                  <a:lnTo>
                    <a:pt x="62" y="939"/>
                  </a:lnTo>
                  <a:lnTo>
                    <a:pt x="62" y="941"/>
                  </a:lnTo>
                  <a:lnTo>
                    <a:pt x="62" y="942"/>
                  </a:lnTo>
                  <a:lnTo>
                    <a:pt x="62" y="943"/>
                  </a:lnTo>
                  <a:lnTo>
                    <a:pt x="63" y="945"/>
                  </a:lnTo>
                  <a:lnTo>
                    <a:pt x="64" y="946"/>
                  </a:lnTo>
                  <a:lnTo>
                    <a:pt x="64" y="949"/>
                  </a:lnTo>
                  <a:lnTo>
                    <a:pt x="67" y="950"/>
                  </a:lnTo>
                  <a:lnTo>
                    <a:pt x="68" y="952"/>
                  </a:lnTo>
                  <a:lnTo>
                    <a:pt x="69" y="953"/>
                  </a:lnTo>
                  <a:lnTo>
                    <a:pt x="71" y="955"/>
                  </a:lnTo>
                  <a:lnTo>
                    <a:pt x="73" y="956"/>
                  </a:lnTo>
                  <a:lnTo>
                    <a:pt x="75" y="957"/>
                  </a:lnTo>
                  <a:lnTo>
                    <a:pt x="77" y="958"/>
                  </a:lnTo>
                  <a:lnTo>
                    <a:pt x="79" y="960"/>
                  </a:lnTo>
                  <a:lnTo>
                    <a:pt x="81" y="960"/>
                  </a:lnTo>
                  <a:lnTo>
                    <a:pt x="84" y="962"/>
                  </a:lnTo>
                  <a:lnTo>
                    <a:pt x="86" y="963"/>
                  </a:lnTo>
                  <a:lnTo>
                    <a:pt x="89" y="964"/>
                  </a:lnTo>
                  <a:lnTo>
                    <a:pt x="92" y="964"/>
                  </a:lnTo>
                  <a:lnTo>
                    <a:pt x="94" y="964"/>
                  </a:lnTo>
                  <a:lnTo>
                    <a:pt x="96" y="964"/>
                  </a:lnTo>
                  <a:lnTo>
                    <a:pt x="98" y="964"/>
                  </a:lnTo>
                  <a:lnTo>
                    <a:pt x="102" y="964"/>
                  </a:lnTo>
                  <a:lnTo>
                    <a:pt x="104" y="964"/>
                  </a:lnTo>
                  <a:lnTo>
                    <a:pt x="106" y="964"/>
                  </a:lnTo>
                  <a:lnTo>
                    <a:pt x="110" y="964"/>
                  </a:lnTo>
                  <a:lnTo>
                    <a:pt x="112" y="963"/>
                  </a:lnTo>
                  <a:lnTo>
                    <a:pt x="114" y="963"/>
                  </a:lnTo>
                  <a:lnTo>
                    <a:pt x="116" y="963"/>
                  </a:lnTo>
                  <a:lnTo>
                    <a:pt x="119" y="963"/>
                  </a:lnTo>
                  <a:lnTo>
                    <a:pt x="120" y="963"/>
                  </a:lnTo>
                  <a:lnTo>
                    <a:pt x="122" y="963"/>
                  </a:lnTo>
                  <a:lnTo>
                    <a:pt x="123" y="963"/>
                  </a:lnTo>
                  <a:lnTo>
                    <a:pt x="125" y="964"/>
                  </a:lnTo>
                  <a:lnTo>
                    <a:pt x="127" y="964"/>
                  </a:lnTo>
                  <a:lnTo>
                    <a:pt x="128" y="965"/>
                  </a:lnTo>
                  <a:lnTo>
                    <a:pt x="129" y="966"/>
                  </a:lnTo>
                  <a:lnTo>
                    <a:pt x="130" y="967"/>
                  </a:lnTo>
                  <a:lnTo>
                    <a:pt x="130" y="968"/>
                  </a:lnTo>
                  <a:lnTo>
                    <a:pt x="131" y="969"/>
                  </a:lnTo>
                  <a:lnTo>
                    <a:pt x="131" y="970"/>
                  </a:lnTo>
                  <a:lnTo>
                    <a:pt x="131" y="971"/>
                  </a:lnTo>
                  <a:lnTo>
                    <a:pt x="131" y="973"/>
                  </a:lnTo>
                  <a:lnTo>
                    <a:pt x="131" y="974"/>
                  </a:lnTo>
                  <a:lnTo>
                    <a:pt x="131" y="977"/>
                  </a:lnTo>
                  <a:lnTo>
                    <a:pt x="131" y="978"/>
                  </a:lnTo>
                  <a:lnTo>
                    <a:pt x="131" y="980"/>
                  </a:lnTo>
                  <a:lnTo>
                    <a:pt x="130" y="981"/>
                  </a:lnTo>
                  <a:lnTo>
                    <a:pt x="130" y="982"/>
                  </a:lnTo>
                  <a:lnTo>
                    <a:pt x="129" y="984"/>
                  </a:lnTo>
                  <a:lnTo>
                    <a:pt x="128" y="985"/>
                  </a:lnTo>
                  <a:lnTo>
                    <a:pt x="128" y="986"/>
                  </a:lnTo>
                  <a:lnTo>
                    <a:pt x="127" y="988"/>
                  </a:lnTo>
                  <a:lnTo>
                    <a:pt x="125" y="989"/>
                  </a:lnTo>
                  <a:lnTo>
                    <a:pt x="124" y="991"/>
                  </a:lnTo>
                  <a:lnTo>
                    <a:pt x="123" y="992"/>
                  </a:lnTo>
                  <a:lnTo>
                    <a:pt x="122" y="993"/>
                  </a:lnTo>
                  <a:lnTo>
                    <a:pt x="121" y="994"/>
                  </a:lnTo>
                  <a:lnTo>
                    <a:pt x="120" y="995"/>
                  </a:lnTo>
                  <a:lnTo>
                    <a:pt x="119" y="996"/>
                  </a:lnTo>
                  <a:lnTo>
                    <a:pt x="118" y="997"/>
                  </a:lnTo>
                  <a:lnTo>
                    <a:pt x="116" y="997"/>
                  </a:lnTo>
                  <a:lnTo>
                    <a:pt x="115" y="998"/>
                  </a:lnTo>
                  <a:lnTo>
                    <a:pt x="114" y="999"/>
                  </a:lnTo>
                  <a:lnTo>
                    <a:pt x="113" y="999"/>
                  </a:lnTo>
                  <a:lnTo>
                    <a:pt x="112" y="1000"/>
                  </a:lnTo>
                  <a:lnTo>
                    <a:pt x="111" y="1000"/>
                  </a:lnTo>
                  <a:lnTo>
                    <a:pt x="110" y="1000"/>
                  </a:lnTo>
                  <a:lnTo>
                    <a:pt x="108" y="1001"/>
                  </a:lnTo>
                  <a:lnTo>
                    <a:pt x="107" y="1001"/>
                  </a:lnTo>
                  <a:lnTo>
                    <a:pt x="106" y="1001"/>
                  </a:lnTo>
                  <a:lnTo>
                    <a:pt x="105" y="1002"/>
                  </a:lnTo>
                  <a:lnTo>
                    <a:pt x="104" y="1002"/>
                  </a:lnTo>
                  <a:lnTo>
                    <a:pt x="104" y="1003"/>
                  </a:lnTo>
                  <a:lnTo>
                    <a:pt x="103" y="1003"/>
                  </a:lnTo>
                  <a:lnTo>
                    <a:pt x="104" y="1003"/>
                  </a:lnTo>
                  <a:lnTo>
                    <a:pt x="104" y="1004"/>
                  </a:lnTo>
                  <a:lnTo>
                    <a:pt x="104" y="1006"/>
                  </a:lnTo>
                  <a:lnTo>
                    <a:pt x="105" y="1006"/>
                  </a:lnTo>
                  <a:lnTo>
                    <a:pt x="105" y="1007"/>
                  </a:lnTo>
                  <a:lnTo>
                    <a:pt x="106" y="1008"/>
                  </a:lnTo>
                  <a:lnTo>
                    <a:pt x="107" y="1008"/>
                  </a:lnTo>
                  <a:lnTo>
                    <a:pt x="108" y="1009"/>
                  </a:lnTo>
                  <a:lnTo>
                    <a:pt x="110" y="1010"/>
                  </a:lnTo>
                  <a:lnTo>
                    <a:pt x="110" y="1011"/>
                  </a:lnTo>
                  <a:lnTo>
                    <a:pt x="111" y="1012"/>
                  </a:lnTo>
                  <a:lnTo>
                    <a:pt x="112" y="1013"/>
                  </a:lnTo>
                  <a:lnTo>
                    <a:pt x="113" y="1014"/>
                  </a:lnTo>
                  <a:lnTo>
                    <a:pt x="114" y="1015"/>
                  </a:lnTo>
                  <a:lnTo>
                    <a:pt x="115" y="1016"/>
                  </a:lnTo>
                  <a:lnTo>
                    <a:pt x="116" y="1017"/>
                  </a:lnTo>
                  <a:lnTo>
                    <a:pt x="118" y="1018"/>
                  </a:lnTo>
                  <a:lnTo>
                    <a:pt x="119" y="1021"/>
                  </a:lnTo>
                  <a:lnTo>
                    <a:pt x="120" y="1022"/>
                  </a:lnTo>
                  <a:lnTo>
                    <a:pt x="121" y="1024"/>
                  </a:lnTo>
                  <a:lnTo>
                    <a:pt x="122" y="1025"/>
                  </a:lnTo>
                  <a:lnTo>
                    <a:pt x="123" y="1027"/>
                  </a:lnTo>
                  <a:lnTo>
                    <a:pt x="124" y="1029"/>
                  </a:lnTo>
                  <a:lnTo>
                    <a:pt x="125" y="1030"/>
                  </a:lnTo>
                  <a:lnTo>
                    <a:pt x="125" y="1032"/>
                  </a:lnTo>
                  <a:lnTo>
                    <a:pt x="127" y="1033"/>
                  </a:lnTo>
                  <a:lnTo>
                    <a:pt x="128" y="1036"/>
                  </a:lnTo>
                  <a:lnTo>
                    <a:pt x="128" y="1038"/>
                  </a:lnTo>
                  <a:lnTo>
                    <a:pt x="129" y="1040"/>
                  </a:lnTo>
                  <a:lnTo>
                    <a:pt x="130" y="1042"/>
                  </a:lnTo>
                  <a:lnTo>
                    <a:pt x="130" y="1043"/>
                  </a:lnTo>
                  <a:lnTo>
                    <a:pt x="131" y="1045"/>
                  </a:lnTo>
                  <a:lnTo>
                    <a:pt x="132" y="1047"/>
                  </a:lnTo>
                  <a:lnTo>
                    <a:pt x="133" y="1050"/>
                  </a:lnTo>
                  <a:lnTo>
                    <a:pt x="133" y="1051"/>
                  </a:lnTo>
                  <a:lnTo>
                    <a:pt x="134" y="1053"/>
                  </a:lnTo>
                  <a:lnTo>
                    <a:pt x="134" y="1055"/>
                  </a:lnTo>
                  <a:lnTo>
                    <a:pt x="136" y="1057"/>
                  </a:lnTo>
                  <a:lnTo>
                    <a:pt x="137" y="1059"/>
                  </a:lnTo>
                  <a:lnTo>
                    <a:pt x="137" y="1061"/>
                  </a:lnTo>
                  <a:lnTo>
                    <a:pt x="138" y="1064"/>
                  </a:lnTo>
                  <a:lnTo>
                    <a:pt x="139" y="1065"/>
                  </a:lnTo>
                  <a:lnTo>
                    <a:pt x="139" y="1067"/>
                  </a:lnTo>
                  <a:lnTo>
                    <a:pt x="140" y="1069"/>
                  </a:lnTo>
                  <a:lnTo>
                    <a:pt x="141" y="1071"/>
                  </a:lnTo>
                  <a:lnTo>
                    <a:pt x="141" y="1073"/>
                  </a:lnTo>
                  <a:lnTo>
                    <a:pt x="142" y="1076"/>
                  </a:lnTo>
                  <a:lnTo>
                    <a:pt x="142" y="1079"/>
                  </a:lnTo>
                  <a:lnTo>
                    <a:pt x="144" y="1081"/>
                  </a:lnTo>
                  <a:lnTo>
                    <a:pt x="145" y="1083"/>
                  </a:lnTo>
                  <a:lnTo>
                    <a:pt x="145" y="1085"/>
                  </a:lnTo>
                  <a:lnTo>
                    <a:pt x="146" y="1088"/>
                  </a:lnTo>
                  <a:lnTo>
                    <a:pt x="146" y="1090"/>
                  </a:lnTo>
                  <a:lnTo>
                    <a:pt x="147" y="1094"/>
                  </a:lnTo>
                  <a:lnTo>
                    <a:pt x="148" y="1096"/>
                  </a:lnTo>
                  <a:lnTo>
                    <a:pt x="148" y="1098"/>
                  </a:lnTo>
                  <a:lnTo>
                    <a:pt x="149" y="1101"/>
                  </a:lnTo>
                  <a:lnTo>
                    <a:pt x="150" y="1103"/>
                  </a:lnTo>
                  <a:lnTo>
                    <a:pt x="150" y="1107"/>
                  </a:lnTo>
                  <a:lnTo>
                    <a:pt x="151" y="1109"/>
                  </a:lnTo>
                  <a:lnTo>
                    <a:pt x="153" y="1111"/>
                  </a:lnTo>
                  <a:lnTo>
                    <a:pt x="154" y="1113"/>
                  </a:lnTo>
                  <a:lnTo>
                    <a:pt x="155" y="1114"/>
                  </a:lnTo>
                  <a:lnTo>
                    <a:pt x="156" y="1116"/>
                  </a:lnTo>
                  <a:lnTo>
                    <a:pt x="157" y="1117"/>
                  </a:lnTo>
                  <a:lnTo>
                    <a:pt x="159" y="1119"/>
                  </a:lnTo>
                  <a:lnTo>
                    <a:pt x="160" y="1119"/>
                  </a:lnTo>
                  <a:lnTo>
                    <a:pt x="162" y="1119"/>
                  </a:lnTo>
                  <a:lnTo>
                    <a:pt x="164" y="1121"/>
                  </a:lnTo>
                  <a:lnTo>
                    <a:pt x="165" y="1121"/>
                  </a:lnTo>
                  <a:lnTo>
                    <a:pt x="166" y="1121"/>
                  </a:lnTo>
                  <a:lnTo>
                    <a:pt x="167" y="1121"/>
                  </a:lnTo>
                  <a:lnTo>
                    <a:pt x="168" y="1121"/>
                  </a:lnTo>
                  <a:lnTo>
                    <a:pt x="170" y="1121"/>
                  </a:lnTo>
                  <a:lnTo>
                    <a:pt x="171" y="1121"/>
                  </a:lnTo>
                  <a:lnTo>
                    <a:pt x="172" y="1121"/>
                  </a:lnTo>
                  <a:lnTo>
                    <a:pt x="173" y="1121"/>
                  </a:lnTo>
                  <a:lnTo>
                    <a:pt x="174" y="1121"/>
                  </a:lnTo>
                  <a:lnTo>
                    <a:pt x="175" y="1121"/>
                  </a:lnTo>
                  <a:lnTo>
                    <a:pt x="176" y="1121"/>
                  </a:lnTo>
                  <a:lnTo>
                    <a:pt x="177" y="1119"/>
                  </a:lnTo>
                  <a:lnTo>
                    <a:pt x="179" y="1119"/>
                  </a:lnTo>
                  <a:lnTo>
                    <a:pt x="180" y="1119"/>
                  </a:lnTo>
                  <a:lnTo>
                    <a:pt x="181" y="1119"/>
                  </a:lnTo>
                  <a:lnTo>
                    <a:pt x="182" y="1119"/>
                  </a:lnTo>
                  <a:lnTo>
                    <a:pt x="182" y="1121"/>
                  </a:lnTo>
                  <a:lnTo>
                    <a:pt x="184" y="1121"/>
                  </a:lnTo>
                  <a:lnTo>
                    <a:pt x="185" y="1121"/>
                  </a:lnTo>
                  <a:lnTo>
                    <a:pt x="186" y="1121"/>
                  </a:lnTo>
                  <a:lnTo>
                    <a:pt x="188" y="1121"/>
                  </a:lnTo>
                  <a:lnTo>
                    <a:pt x="189" y="1121"/>
                  </a:lnTo>
                  <a:lnTo>
                    <a:pt x="190" y="1121"/>
                  </a:lnTo>
                  <a:lnTo>
                    <a:pt x="191" y="1122"/>
                  </a:lnTo>
                  <a:lnTo>
                    <a:pt x="192" y="1122"/>
                  </a:lnTo>
                  <a:lnTo>
                    <a:pt x="193" y="1122"/>
                  </a:lnTo>
                  <a:lnTo>
                    <a:pt x="196" y="1122"/>
                  </a:lnTo>
                  <a:lnTo>
                    <a:pt x="197" y="1122"/>
                  </a:lnTo>
                  <a:lnTo>
                    <a:pt x="198" y="1122"/>
                  </a:lnTo>
                  <a:lnTo>
                    <a:pt x="199" y="1122"/>
                  </a:lnTo>
                  <a:lnTo>
                    <a:pt x="200" y="1122"/>
                  </a:lnTo>
                  <a:lnTo>
                    <a:pt x="202" y="1122"/>
                  </a:lnTo>
                  <a:lnTo>
                    <a:pt x="203" y="1122"/>
                  </a:lnTo>
                  <a:lnTo>
                    <a:pt x="205" y="1122"/>
                  </a:lnTo>
                  <a:lnTo>
                    <a:pt x="207" y="1122"/>
                  </a:lnTo>
                  <a:lnTo>
                    <a:pt x="208" y="1123"/>
                  </a:lnTo>
                  <a:lnTo>
                    <a:pt x="209" y="1123"/>
                  </a:lnTo>
                  <a:lnTo>
                    <a:pt x="211" y="1123"/>
                  </a:lnTo>
                  <a:lnTo>
                    <a:pt x="212" y="1123"/>
                  </a:lnTo>
                  <a:lnTo>
                    <a:pt x="215" y="1124"/>
                  </a:lnTo>
                  <a:lnTo>
                    <a:pt x="216" y="1124"/>
                  </a:lnTo>
                  <a:lnTo>
                    <a:pt x="217" y="1124"/>
                  </a:lnTo>
                  <a:lnTo>
                    <a:pt x="218" y="1124"/>
                  </a:lnTo>
                  <a:lnTo>
                    <a:pt x="220" y="1124"/>
                  </a:lnTo>
                  <a:lnTo>
                    <a:pt x="221" y="1124"/>
                  </a:lnTo>
                  <a:lnTo>
                    <a:pt x="223" y="1124"/>
                  </a:lnTo>
                  <a:lnTo>
                    <a:pt x="225" y="1124"/>
                  </a:lnTo>
                  <a:lnTo>
                    <a:pt x="226" y="1124"/>
                  </a:lnTo>
                  <a:lnTo>
                    <a:pt x="227" y="1124"/>
                  </a:lnTo>
                  <a:lnTo>
                    <a:pt x="228" y="1125"/>
                  </a:lnTo>
                  <a:lnTo>
                    <a:pt x="229" y="1125"/>
                  </a:lnTo>
                  <a:lnTo>
                    <a:pt x="232" y="1125"/>
                  </a:lnTo>
                  <a:lnTo>
                    <a:pt x="233" y="1125"/>
                  </a:lnTo>
                  <a:lnTo>
                    <a:pt x="234" y="1126"/>
                  </a:lnTo>
                  <a:lnTo>
                    <a:pt x="235" y="1126"/>
                  </a:lnTo>
                  <a:lnTo>
                    <a:pt x="236" y="1126"/>
                  </a:lnTo>
                  <a:lnTo>
                    <a:pt x="237" y="1127"/>
                  </a:lnTo>
                  <a:lnTo>
                    <a:pt x="238" y="1127"/>
                  </a:lnTo>
                  <a:lnTo>
                    <a:pt x="240" y="1128"/>
                  </a:lnTo>
                  <a:lnTo>
                    <a:pt x="241" y="1128"/>
                  </a:lnTo>
                  <a:lnTo>
                    <a:pt x="242" y="1129"/>
                  </a:lnTo>
                  <a:lnTo>
                    <a:pt x="243" y="1130"/>
                  </a:lnTo>
                  <a:lnTo>
                    <a:pt x="244" y="1130"/>
                  </a:lnTo>
                  <a:lnTo>
                    <a:pt x="245" y="1131"/>
                  </a:lnTo>
                  <a:lnTo>
                    <a:pt x="246" y="1131"/>
                  </a:lnTo>
                  <a:lnTo>
                    <a:pt x="247" y="1132"/>
                  </a:lnTo>
                  <a:lnTo>
                    <a:pt x="249" y="1132"/>
                  </a:lnTo>
                  <a:lnTo>
                    <a:pt x="250" y="1132"/>
                  </a:lnTo>
                  <a:lnTo>
                    <a:pt x="249" y="1132"/>
                  </a:lnTo>
                  <a:lnTo>
                    <a:pt x="249" y="1131"/>
                  </a:lnTo>
                  <a:lnTo>
                    <a:pt x="250" y="1131"/>
                  </a:lnTo>
                  <a:lnTo>
                    <a:pt x="251" y="1132"/>
                  </a:lnTo>
                  <a:lnTo>
                    <a:pt x="252" y="1132"/>
                  </a:lnTo>
                  <a:lnTo>
                    <a:pt x="253" y="1133"/>
                  </a:lnTo>
                  <a:lnTo>
                    <a:pt x="254" y="1134"/>
                  </a:lnTo>
                  <a:lnTo>
                    <a:pt x="255" y="1134"/>
                  </a:lnTo>
                  <a:lnTo>
                    <a:pt x="257" y="1134"/>
                  </a:lnTo>
                  <a:lnTo>
                    <a:pt x="257" y="1136"/>
                  </a:lnTo>
                  <a:lnTo>
                    <a:pt x="258" y="1136"/>
                  </a:lnTo>
                  <a:lnTo>
                    <a:pt x="259" y="1137"/>
                  </a:lnTo>
                  <a:lnTo>
                    <a:pt x="260" y="1137"/>
                  </a:lnTo>
                  <a:lnTo>
                    <a:pt x="261" y="1138"/>
                  </a:lnTo>
                  <a:lnTo>
                    <a:pt x="262" y="1138"/>
                  </a:lnTo>
                  <a:lnTo>
                    <a:pt x="263" y="1139"/>
                  </a:lnTo>
                  <a:lnTo>
                    <a:pt x="264" y="1139"/>
                  </a:lnTo>
                  <a:lnTo>
                    <a:pt x="266" y="1139"/>
                  </a:lnTo>
                  <a:lnTo>
                    <a:pt x="267" y="1140"/>
                  </a:lnTo>
                  <a:lnTo>
                    <a:pt x="268" y="1140"/>
                  </a:lnTo>
                  <a:lnTo>
                    <a:pt x="269" y="1140"/>
                  </a:lnTo>
                  <a:lnTo>
                    <a:pt x="270" y="1140"/>
                  </a:lnTo>
                  <a:lnTo>
                    <a:pt x="270" y="1141"/>
                  </a:lnTo>
                  <a:lnTo>
                    <a:pt x="272" y="1141"/>
                  </a:lnTo>
                  <a:lnTo>
                    <a:pt x="275" y="1141"/>
                  </a:lnTo>
                  <a:lnTo>
                    <a:pt x="277" y="1141"/>
                  </a:lnTo>
                  <a:lnTo>
                    <a:pt x="279" y="1141"/>
                  </a:lnTo>
                  <a:lnTo>
                    <a:pt x="281" y="1141"/>
                  </a:lnTo>
                  <a:lnTo>
                    <a:pt x="284" y="1141"/>
                  </a:lnTo>
                  <a:lnTo>
                    <a:pt x="286" y="1141"/>
                  </a:lnTo>
                  <a:lnTo>
                    <a:pt x="288" y="1141"/>
                  </a:lnTo>
                  <a:lnTo>
                    <a:pt x="290" y="1142"/>
                  </a:lnTo>
                  <a:lnTo>
                    <a:pt x="293" y="1142"/>
                  </a:lnTo>
                  <a:lnTo>
                    <a:pt x="295" y="1142"/>
                  </a:lnTo>
                  <a:lnTo>
                    <a:pt x="297" y="1142"/>
                  </a:lnTo>
                  <a:lnTo>
                    <a:pt x="299" y="1142"/>
                  </a:lnTo>
                  <a:lnTo>
                    <a:pt x="302" y="1141"/>
                  </a:lnTo>
                  <a:lnTo>
                    <a:pt x="304" y="1141"/>
                  </a:lnTo>
                  <a:lnTo>
                    <a:pt x="307" y="1141"/>
                  </a:lnTo>
                  <a:lnTo>
                    <a:pt x="310" y="1140"/>
                  </a:lnTo>
                  <a:lnTo>
                    <a:pt x="312" y="1140"/>
                  </a:lnTo>
                  <a:lnTo>
                    <a:pt x="314" y="1139"/>
                  </a:lnTo>
                  <a:lnTo>
                    <a:pt x="318" y="1138"/>
                  </a:lnTo>
                  <a:lnTo>
                    <a:pt x="320" y="1137"/>
                  </a:lnTo>
                  <a:lnTo>
                    <a:pt x="322" y="1137"/>
                  </a:lnTo>
                  <a:lnTo>
                    <a:pt x="325" y="1136"/>
                  </a:lnTo>
                  <a:lnTo>
                    <a:pt x="328" y="1134"/>
                  </a:lnTo>
                  <a:lnTo>
                    <a:pt x="330" y="1133"/>
                  </a:lnTo>
                  <a:lnTo>
                    <a:pt x="333" y="1132"/>
                  </a:lnTo>
                  <a:lnTo>
                    <a:pt x="336" y="1131"/>
                  </a:lnTo>
                  <a:lnTo>
                    <a:pt x="338" y="1130"/>
                  </a:lnTo>
                  <a:lnTo>
                    <a:pt x="341" y="1129"/>
                  </a:lnTo>
                  <a:lnTo>
                    <a:pt x="344" y="1128"/>
                  </a:lnTo>
                  <a:lnTo>
                    <a:pt x="347" y="1126"/>
                  </a:lnTo>
                  <a:lnTo>
                    <a:pt x="349" y="1125"/>
                  </a:lnTo>
                  <a:lnTo>
                    <a:pt x="351" y="1124"/>
                  </a:lnTo>
                  <a:lnTo>
                    <a:pt x="354" y="1122"/>
                  </a:lnTo>
                  <a:lnTo>
                    <a:pt x="356" y="1121"/>
                  </a:lnTo>
                  <a:lnTo>
                    <a:pt x="358" y="1118"/>
                  </a:lnTo>
                  <a:lnTo>
                    <a:pt x="360" y="1117"/>
                  </a:lnTo>
                  <a:lnTo>
                    <a:pt x="363" y="1115"/>
                  </a:lnTo>
                  <a:lnTo>
                    <a:pt x="365" y="1113"/>
                  </a:lnTo>
                  <a:lnTo>
                    <a:pt x="367" y="1111"/>
                  </a:lnTo>
                  <a:lnTo>
                    <a:pt x="370" y="1110"/>
                  </a:lnTo>
                  <a:lnTo>
                    <a:pt x="372" y="1108"/>
                  </a:lnTo>
                  <a:lnTo>
                    <a:pt x="373" y="1105"/>
                  </a:lnTo>
                  <a:lnTo>
                    <a:pt x="375" y="1104"/>
                  </a:lnTo>
                  <a:lnTo>
                    <a:pt x="376" y="1102"/>
                  </a:lnTo>
                  <a:lnTo>
                    <a:pt x="379" y="1100"/>
                  </a:lnTo>
                  <a:lnTo>
                    <a:pt x="380" y="1098"/>
                  </a:lnTo>
                  <a:lnTo>
                    <a:pt x="382" y="1096"/>
                  </a:lnTo>
                  <a:lnTo>
                    <a:pt x="383" y="1094"/>
                  </a:lnTo>
                  <a:lnTo>
                    <a:pt x="384" y="1092"/>
                  </a:lnTo>
                  <a:lnTo>
                    <a:pt x="385" y="1090"/>
                  </a:lnTo>
                  <a:lnTo>
                    <a:pt x="386" y="1088"/>
                  </a:lnTo>
                  <a:lnTo>
                    <a:pt x="388" y="1086"/>
                  </a:lnTo>
                  <a:lnTo>
                    <a:pt x="389" y="1084"/>
                  </a:lnTo>
                  <a:lnTo>
                    <a:pt x="390" y="1083"/>
                  </a:lnTo>
                  <a:lnTo>
                    <a:pt x="390" y="1081"/>
                  </a:lnTo>
                  <a:lnTo>
                    <a:pt x="391" y="1079"/>
                  </a:lnTo>
                  <a:lnTo>
                    <a:pt x="392" y="1076"/>
                  </a:lnTo>
                  <a:lnTo>
                    <a:pt x="392" y="1075"/>
                  </a:lnTo>
                  <a:lnTo>
                    <a:pt x="393" y="1073"/>
                  </a:lnTo>
                  <a:lnTo>
                    <a:pt x="393" y="1072"/>
                  </a:lnTo>
                  <a:lnTo>
                    <a:pt x="394" y="1070"/>
                  </a:lnTo>
                  <a:lnTo>
                    <a:pt x="394" y="1069"/>
                  </a:lnTo>
                  <a:lnTo>
                    <a:pt x="394" y="1068"/>
                  </a:lnTo>
                  <a:lnTo>
                    <a:pt x="394" y="1066"/>
                  </a:lnTo>
                  <a:lnTo>
                    <a:pt x="396" y="1065"/>
                  </a:lnTo>
                  <a:lnTo>
                    <a:pt x="396" y="1064"/>
                  </a:lnTo>
                  <a:lnTo>
                    <a:pt x="397" y="1061"/>
                  </a:lnTo>
                  <a:lnTo>
                    <a:pt x="397" y="1060"/>
                  </a:lnTo>
                  <a:lnTo>
                    <a:pt x="397" y="1059"/>
                  </a:lnTo>
                  <a:lnTo>
                    <a:pt x="397" y="1058"/>
                  </a:lnTo>
                  <a:lnTo>
                    <a:pt x="397" y="1057"/>
                  </a:lnTo>
                  <a:lnTo>
                    <a:pt x="397" y="1056"/>
                  </a:lnTo>
                  <a:lnTo>
                    <a:pt x="398" y="1055"/>
                  </a:lnTo>
                  <a:lnTo>
                    <a:pt x="398" y="1053"/>
                  </a:lnTo>
                  <a:lnTo>
                    <a:pt x="399" y="1052"/>
                  </a:lnTo>
                  <a:lnTo>
                    <a:pt x="399" y="1051"/>
                  </a:lnTo>
                  <a:lnTo>
                    <a:pt x="399" y="1050"/>
                  </a:lnTo>
                  <a:lnTo>
                    <a:pt x="400" y="1049"/>
                  </a:lnTo>
                  <a:lnTo>
                    <a:pt x="401" y="1046"/>
                  </a:lnTo>
                  <a:lnTo>
                    <a:pt x="401" y="1045"/>
                  </a:lnTo>
                  <a:lnTo>
                    <a:pt x="402" y="1043"/>
                  </a:lnTo>
                  <a:lnTo>
                    <a:pt x="403" y="1042"/>
                  </a:lnTo>
                  <a:lnTo>
                    <a:pt x="403" y="1040"/>
                  </a:lnTo>
                  <a:lnTo>
                    <a:pt x="406" y="1039"/>
                  </a:lnTo>
                  <a:lnTo>
                    <a:pt x="406" y="1038"/>
                  </a:lnTo>
                  <a:lnTo>
                    <a:pt x="408" y="1036"/>
                  </a:lnTo>
                  <a:lnTo>
                    <a:pt x="409" y="1033"/>
                  </a:lnTo>
                  <a:lnTo>
                    <a:pt x="410" y="1032"/>
                  </a:lnTo>
                  <a:lnTo>
                    <a:pt x="411" y="1031"/>
                  </a:lnTo>
                  <a:lnTo>
                    <a:pt x="412" y="1029"/>
                  </a:lnTo>
                  <a:lnTo>
                    <a:pt x="414" y="1028"/>
                  </a:lnTo>
                  <a:lnTo>
                    <a:pt x="415" y="1027"/>
                  </a:lnTo>
                  <a:lnTo>
                    <a:pt x="417" y="1025"/>
                  </a:lnTo>
                  <a:lnTo>
                    <a:pt x="418" y="1024"/>
                  </a:lnTo>
                  <a:lnTo>
                    <a:pt x="419" y="1023"/>
                  </a:lnTo>
                  <a:lnTo>
                    <a:pt x="422" y="1022"/>
                  </a:lnTo>
                  <a:lnTo>
                    <a:pt x="423" y="1022"/>
                  </a:lnTo>
                  <a:lnTo>
                    <a:pt x="424" y="1021"/>
                  </a:lnTo>
                  <a:lnTo>
                    <a:pt x="426" y="1021"/>
                  </a:lnTo>
                  <a:lnTo>
                    <a:pt x="427" y="1020"/>
                  </a:lnTo>
                  <a:lnTo>
                    <a:pt x="428" y="1020"/>
                  </a:lnTo>
                  <a:lnTo>
                    <a:pt x="431" y="1018"/>
                  </a:lnTo>
                  <a:lnTo>
                    <a:pt x="432" y="1018"/>
                  </a:lnTo>
                  <a:lnTo>
                    <a:pt x="433" y="1018"/>
                  </a:lnTo>
                  <a:lnTo>
                    <a:pt x="435" y="1018"/>
                  </a:lnTo>
                  <a:lnTo>
                    <a:pt x="436" y="1018"/>
                  </a:lnTo>
                  <a:lnTo>
                    <a:pt x="437" y="1018"/>
                  </a:lnTo>
                  <a:lnTo>
                    <a:pt x="440" y="1020"/>
                  </a:lnTo>
                  <a:lnTo>
                    <a:pt x="442" y="1020"/>
                  </a:lnTo>
                  <a:lnTo>
                    <a:pt x="443" y="1020"/>
                  </a:lnTo>
                  <a:lnTo>
                    <a:pt x="445" y="1021"/>
                  </a:lnTo>
                  <a:lnTo>
                    <a:pt x="446" y="1021"/>
                  </a:lnTo>
                  <a:lnTo>
                    <a:pt x="449" y="1022"/>
                  </a:lnTo>
                  <a:lnTo>
                    <a:pt x="451" y="1022"/>
                  </a:lnTo>
                  <a:lnTo>
                    <a:pt x="452" y="1023"/>
                  </a:lnTo>
                  <a:lnTo>
                    <a:pt x="454" y="1024"/>
                  </a:lnTo>
                  <a:lnTo>
                    <a:pt x="455" y="1024"/>
                  </a:lnTo>
                  <a:lnTo>
                    <a:pt x="458" y="1025"/>
                  </a:lnTo>
                  <a:lnTo>
                    <a:pt x="460" y="1026"/>
                  </a:lnTo>
                  <a:lnTo>
                    <a:pt x="462" y="1027"/>
                  </a:lnTo>
                  <a:lnTo>
                    <a:pt x="464" y="1027"/>
                  </a:lnTo>
                  <a:lnTo>
                    <a:pt x="466" y="1028"/>
                  </a:lnTo>
                  <a:lnTo>
                    <a:pt x="468" y="1029"/>
                  </a:lnTo>
                  <a:lnTo>
                    <a:pt x="469" y="1029"/>
                  </a:lnTo>
                  <a:lnTo>
                    <a:pt x="471" y="1030"/>
                  </a:lnTo>
                  <a:lnTo>
                    <a:pt x="474" y="1030"/>
                  </a:lnTo>
                  <a:lnTo>
                    <a:pt x="476" y="1031"/>
                  </a:lnTo>
                  <a:lnTo>
                    <a:pt x="477" y="1031"/>
                  </a:lnTo>
                  <a:lnTo>
                    <a:pt x="478" y="1031"/>
                  </a:lnTo>
                  <a:lnTo>
                    <a:pt x="480" y="1032"/>
                  </a:lnTo>
                  <a:lnTo>
                    <a:pt x="483" y="1032"/>
                  </a:lnTo>
                  <a:lnTo>
                    <a:pt x="484" y="1032"/>
                  </a:lnTo>
                  <a:lnTo>
                    <a:pt x="485" y="1033"/>
                  </a:lnTo>
                  <a:lnTo>
                    <a:pt x="487" y="1033"/>
                  </a:lnTo>
                  <a:lnTo>
                    <a:pt x="488" y="1033"/>
                  </a:lnTo>
                  <a:lnTo>
                    <a:pt x="489" y="1033"/>
                  </a:lnTo>
                  <a:lnTo>
                    <a:pt x="490" y="1033"/>
                  </a:lnTo>
                  <a:lnTo>
                    <a:pt x="492" y="1033"/>
                  </a:lnTo>
                  <a:lnTo>
                    <a:pt x="494" y="1033"/>
                  </a:lnTo>
                  <a:lnTo>
                    <a:pt x="495" y="1033"/>
                  </a:lnTo>
                  <a:lnTo>
                    <a:pt x="496" y="1033"/>
                  </a:lnTo>
                  <a:lnTo>
                    <a:pt x="497" y="1033"/>
                  </a:lnTo>
                  <a:lnTo>
                    <a:pt x="498" y="1033"/>
                  </a:lnTo>
                  <a:lnTo>
                    <a:pt x="499" y="1033"/>
                  </a:lnTo>
                  <a:lnTo>
                    <a:pt x="501" y="1033"/>
                  </a:lnTo>
                  <a:lnTo>
                    <a:pt x="503" y="1033"/>
                  </a:lnTo>
                  <a:lnTo>
                    <a:pt x="504" y="1033"/>
                  </a:lnTo>
                  <a:lnTo>
                    <a:pt x="505" y="1033"/>
                  </a:lnTo>
                  <a:lnTo>
                    <a:pt x="506" y="1035"/>
                  </a:lnTo>
                  <a:lnTo>
                    <a:pt x="507" y="1035"/>
                  </a:lnTo>
                  <a:lnTo>
                    <a:pt x="510" y="1036"/>
                  </a:lnTo>
                  <a:lnTo>
                    <a:pt x="512" y="1037"/>
                  </a:lnTo>
                  <a:lnTo>
                    <a:pt x="513" y="1038"/>
                  </a:lnTo>
                  <a:lnTo>
                    <a:pt x="514" y="1038"/>
                  </a:lnTo>
                  <a:lnTo>
                    <a:pt x="515" y="1039"/>
                  </a:lnTo>
                  <a:lnTo>
                    <a:pt x="516" y="1040"/>
                  </a:lnTo>
                  <a:lnTo>
                    <a:pt x="519" y="1041"/>
                  </a:lnTo>
                  <a:lnTo>
                    <a:pt x="520" y="1042"/>
                  </a:lnTo>
                  <a:lnTo>
                    <a:pt x="522" y="1043"/>
                  </a:lnTo>
                  <a:lnTo>
                    <a:pt x="523" y="1044"/>
                  </a:lnTo>
                  <a:lnTo>
                    <a:pt x="525" y="1046"/>
                  </a:lnTo>
                  <a:lnTo>
                    <a:pt x="528" y="1047"/>
                  </a:lnTo>
                  <a:lnTo>
                    <a:pt x="530" y="1050"/>
                  </a:lnTo>
                  <a:lnTo>
                    <a:pt x="531" y="1051"/>
                  </a:lnTo>
                  <a:lnTo>
                    <a:pt x="533" y="1053"/>
                  </a:lnTo>
                  <a:lnTo>
                    <a:pt x="536" y="1054"/>
                  </a:lnTo>
                  <a:lnTo>
                    <a:pt x="538" y="1056"/>
                  </a:lnTo>
                  <a:lnTo>
                    <a:pt x="539" y="1057"/>
                  </a:lnTo>
                  <a:lnTo>
                    <a:pt x="541" y="1059"/>
                  </a:lnTo>
                  <a:lnTo>
                    <a:pt x="544" y="1060"/>
                  </a:lnTo>
                  <a:lnTo>
                    <a:pt x="546" y="1063"/>
                  </a:lnTo>
                  <a:lnTo>
                    <a:pt x="548" y="1064"/>
                  </a:lnTo>
                  <a:lnTo>
                    <a:pt x="550" y="1065"/>
                  </a:lnTo>
                  <a:lnTo>
                    <a:pt x="553" y="1066"/>
                  </a:lnTo>
                  <a:lnTo>
                    <a:pt x="555" y="1068"/>
                  </a:lnTo>
                  <a:lnTo>
                    <a:pt x="557" y="1069"/>
                  </a:lnTo>
                  <a:lnTo>
                    <a:pt x="559" y="1070"/>
                  </a:lnTo>
                  <a:lnTo>
                    <a:pt x="562" y="1071"/>
                  </a:lnTo>
                  <a:lnTo>
                    <a:pt x="564" y="1072"/>
                  </a:lnTo>
                  <a:lnTo>
                    <a:pt x="566" y="1073"/>
                  </a:lnTo>
                  <a:lnTo>
                    <a:pt x="568" y="1074"/>
                  </a:lnTo>
                  <a:lnTo>
                    <a:pt x="571" y="1075"/>
                  </a:lnTo>
                  <a:lnTo>
                    <a:pt x="573" y="1076"/>
                  </a:lnTo>
                  <a:lnTo>
                    <a:pt x="575" y="1078"/>
                  </a:lnTo>
                  <a:lnTo>
                    <a:pt x="577" y="1079"/>
                  </a:lnTo>
                  <a:lnTo>
                    <a:pt x="580" y="1080"/>
                  </a:lnTo>
                  <a:lnTo>
                    <a:pt x="582" y="1081"/>
                  </a:lnTo>
                  <a:lnTo>
                    <a:pt x="584" y="1082"/>
                  </a:lnTo>
                  <a:lnTo>
                    <a:pt x="588" y="1083"/>
                  </a:lnTo>
                  <a:lnTo>
                    <a:pt x="590" y="1083"/>
                  </a:lnTo>
                  <a:lnTo>
                    <a:pt x="592" y="1084"/>
                  </a:lnTo>
                  <a:lnTo>
                    <a:pt x="596" y="1085"/>
                  </a:lnTo>
                  <a:lnTo>
                    <a:pt x="598" y="1086"/>
                  </a:lnTo>
                  <a:lnTo>
                    <a:pt x="600" y="1087"/>
                  </a:lnTo>
                  <a:lnTo>
                    <a:pt x="602" y="1087"/>
                  </a:lnTo>
                  <a:lnTo>
                    <a:pt x="606" y="1088"/>
                  </a:lnTo>
                  <a:lnTo>
                    <a:pt x="608" y="1089"/>
                  </a:lnTo>
                  <a:lnTo>
                    <a:pt x="610" y="1090"/>
                  </a:lnTo>
                  <a:lnTo>
                    <a:pt x="613" y="1092"/>
                  </a:lnTo>
                  <a:lnTo>
                    <a:pt x="615" y="1092"/>
                  </a:lnTo>
                  <a:lnTo>
                    <a:pt x="617" y="1093"/>
                  </a:lnTo>
                  <a:lnTo>
                    <a:pt x="618" y="1093"/>
                  </a:lnTo>
                  <a:lnTo>
                    <a:pt x="620" y="1094"/>
                  </a:lnTo>
                  <a:lnTo>
                    <a:pt x="622" y="1094"/>
                  </a:lnTo>
                  <a:lnTo>
                    <a:pt x="623" y="1094"/>
                  </a:lnTo>
                  <a:lnTo>
                    <a:pt x="625" y="1094"/>
                  </a:lnTo>
                  <a:lnTo>
                    <a:pt x="626" y="1094"/>
                  </a:lnTo>
                  <a:lnTo>
                    <a:pt x="627" y="1094"/>
                  </a:lnTo>
                  <a:lnTo>
                    <a:pt x="628" y="1094"/>
                  </a:lnTo>
                  <a:lnTo>
                    <a:pt x="629" y="1093"/>
                  </a:lnTo>
                  <a:lnTo>
                    <a:pt x="631" y="1093"/>
                  </a:lnTo>
                  <a:lnTo>
                    <a:pt x="631" y="1092"/>
                  </a:lnTo>
                  <a:lnTo>
                    <a:pt x="632" y="1090"/>
                  </a:lnTo>
                  <a:lnTo>
                    <a:pt x="632" y="1089"/>
                  </a:lnTo>
                  <a:lnTo>
                    <a:pt x="633" y="1088"/>
                  </a:lnTo>
                  <a:lnTo>
                    <a:pt x="633" y="1087"/>
                  </a:lnTo>
                  <a:lnTo>
                    <a:pt x="633" y="1085"/>
                  </a:lnTo>
                  <a:lnTo>
                    <a:pt x="634" y="1083"/>
                  </a:lnTo>
                  <a:lnTo>
                    <a:pt x="633" y="1083"/>
                  </a:lnTo>
                  <a:lnTo>
                    <a:pt x="633" y="1082"/>
                  </a:lnTo>
                  <a:lnTo>
                    <a:pt x="633" y="1081"/>
                  </a:lnTo>
                  <a:lnTo>
                    <a:pt x="633" y="1080"/>
                  </a:lnTo>
                  <a:lnTo>
                    <a:pt x="633" y="1079"/>
                  </a:lnTo>
                  <a:lnTo>
                    <a:pt x="633" y="1078"/>
                  </a:lnTo>
                  <a:lnTo>
                    <a:pt x="633" y="1076"/>
                  </a:lnTo>
                  <a:lnTo>
                    <a:pt x="633" y="1075"/>
                  </a:lnTo>
                  <a:lnTo>
                    <a:pt x="632" y="1074"/>
                  </a:lnTo>
                  <a:lnTo>
                    <a:pt x="632" y="1072"/>
                  </a:lnTo>
                  <a:lnTo>
                    <a:pt x="632" y="1071"/>
                  </a:lnTo>
                  <a:lnTo>
                    <a:pt x="632" y="1070"/>
                  </a:lnTo>
                  <a:lnTo>
                    <a:pt x="632" y="1069"/>
                  </a:lnTo>
                  <a:lnTo>
                    <a:pt x="631" y="1067"/>
                  </a:lnTo>
                  <a:lnTo>
                    <a:pt x="631" y="1066"/>
                  </a:lnTo>
                  <a:lnTo>
                    <a:pt x="629" y="1064"/>
                  </a:lnTo>
                  <a:lnTo>
                    <a:pt x="629" y="1063"/>
                  </a:lnTo>
                  <a:lnTo>
                    <a:pt x="629" y="1061"/>
                  </a:lnTo>
                  <a:lnTo>
                    <a:pt x="629" y="1059"/>
                  </a:lnTo>
                  <a:lnTo>
                    <a:pt x="628" y="1058"/>
                  </a:lnTo>
                  <a:lnTo>
                    <a:pt x="628" y="1057"/>
                  </a:lnTo>
                  <a:lnTo>
                    <a:pt x="628" y="1056"/>
                  </a:lnTo>
                  <a:lnTo>
                    <a:pt x="627" y="1055"/>
                  </a:lnTo>
                  <a:lnTo>
                    <a:pt x="627" y="1054"/>
                  </a:lnTo>
                  <a:lnTo>
                    <a:pt x="627" y="1053"/>
                  </a:lnTo>
                  <a:lnTo>
                    <a:pt x="627" y="1052"/>
                  </a:lnTo>
                  <a:lnTo>
                    <a:pt x="626" y="1051"/>
                  </a:lnTo>
                  <a:lnTo>
                    <a:pt x="626" y="1050"/>
                  </a:lnTo>
                  <a:lnTo>
                    <a:pt x="625" y="1046"/>
                  </a:lnTo>
                  <a:lnTo>
                    <a:pt x="625" y="1043"/>
                  </a:lnTo>
                  <a:lnTo>
                    <a:pt x="624" y="1040"/>
                  </a:lnTo>
                  <a:lnTo>
                    <a:pt x="623" y="1038"/>
                  </a:lnTo>
                  <a:lnTo>
                    <a:pt x="623" y="1035"/>
                  </a:lnTo>
                  <a:lnTo>
                    <a:pt x="622" y="1031"/>
                  </a:lnTo>
                  <a:lnTo>
                    <a:pt x="620" y="1029"/>
                  </a:lnTo>
                  <a:lnTo>
                    <a:pt x="620" y="1027"/>
                  </a:lnTo>
                  <a:lnTo>
                    <a:pt x="619" y="1024"/>
                  </a:lnTo>
                  <a:lnTo>
                    <a:pt x="618" y="1021"/>
                  </a:lnTo>
                  <a:lnTo>
                    <a:pt x="617" y="1018"/>
                  </a:lnTo>
                  <a:lnTo>
                    <a:pt x="616" y="1016"/>
                  </a:lnTo>
                  <a:lnTo>
                    <a:pt x="615" y="1014"/>
                  </a:lnTo>
                  <a:lnTo>
                    <a:pt x="614" y="1012"/>
                  </a:lnTo>
                  <a:lnTo>
                    <a:pt x="613" y="1010"/>
                  </a:lnTo>
                  <a:lnTo>
                    <a:pt x="611" y="1008"/>
                  </a:lnTo>
                  <a:lnTo>
                    <a:pt x="609" y="1006"/>
                  </a:lnTo>
                  <a:lnTo>
                    <a:pt x="608" y="1003"/>
                  </a:lnTo>
                  <a:lnTo>
                    <a:pt x="607" y="1002"/>
                  </a:lnTo>
                  <a:lnTo>
                    <a:pt x="605" y="1000"/>
                  </a:lnTo>
                  <a:lnTo>
                    <a:pt x="602" y="999"/>
                  </a:lnTo>
                  <a:lnTo>
                    <a:pt x="601" y="997"/>
                  </a:lnTo>
                  <a:lnTo>
                    <a:pt x="600" y="996"/>
                  </a:lnTo>
                  <a:lnTo>
                    <a:pt x="598" y="995"/>
                  </a:lnTo>
                  <a:lnTo>
                    <a:pt x="596" y="993"/>
                  </a:lnTo>
                  <a:lnTo>
                    <a:pt x="594" y="992"/>
                  </a:lnTo>
                  <a:lnTo>
                    <a:pt x="593" y="991"/>
                  </a:lnTo>
                  <a:lnTo>
                    <a:pt x="591" y="988"/>
                  </a:lnTo>
                  <a:lnTo>
                    <a:pt x="590" y="986"/>
                  </a:lnTo>
                  <a:lnTo>
                    <a:pt x="589" y="985"/>
                  </a:lnTo>
                  <a:lnTo>
                    <a:pt x="588" y="983"/>
                  </a:lnTo>
                  <a:lnTo>
                    <a:pt x="587" y="982"/>
                  </a:lnTo>
                  <a:lnTo>
                    <a:pt x="585" y="980"/>
                  </a:lnTo>
                  <a:lnTo>
                    <a:pt x="584" y="978"/>
                  </a:lnTo>
                  <a:lnTo>
                    <a:pt x="583" y="975"/>
                  </a:lnTo>
                  <a:lnTo>
                    <a:pt x="583" y="972"/>
                  </a:lnTo>
                  <a:lnTo>
                    <a:pt x="582" y="970"/>
                  </a:lnTo>
                  <a:lnTo>
                    <a:pt x="582" y="968"/>
                  </a:lnTo>
                  <a:lnTo>
                    <a:pt x="582" y="965"/>
                  </a:lnTo>
                  <a:lnTo>
                    <a:pt x="581" y="963"/>
                  </a:lnTo>
                  <a:lnTo>
                    <a:pt x="581" y="960"/>
                  </a:lnTo>
                  <a:lnTo>
                    <a:pt x="581" y="957"/>
                  </a:lnTo>
                  <a:lnTo>
                    <a:pt x="581" y="955"/>
                  </a:lnTo>
                  <a:lnTo>
                    <a:pt x="581" y="952"/>
                  </a:lnTo>
                  <a:lnTo>
                    <a:pt x="581" y="950"/>
                  </a:lnTo>
                  <a:lnTo>
                    <a:pt x="581" y="948"/>
                  </a:lnTo>
                  <a:lnTo>
                    <a:pt x="581" y="944"/>
                  </a:lnTo>
                  <a:lnTo>
                    <a:pt x="581" y="942"/>
                  </a:lnTo>
                  <a:lnTo>
                    <a:pt x="580" y="940"/>
                  </a:lnTo>
                  <a:lnTo>
                    <a:pt x="580" y="937"/>
                  </a:lnTo>
                  <a:lnTo>
                    <a:pt x="580" y="935"/>
                  </a:lnTo>
                  <a:lnTo>
                    <a:pt x="580" y="933"/>
                  </a:lnTo>
                  <a:lnTo>
                    <a:pt x="580" y="930"/>
                  </a:lnTo>
                  <a:lnTo>
                    <a:pt x="580" y="928"/>
                  </a:lnTo>
                  <a:lnTo>
                    <a:pt x="580" y="926"/>
                  </a:lnTo>
                  <a:lnTo>
                    <a:pt x="580" y="924"/>
                  </a:lnTo>
                  <a:lnTo>
                    <a:pt x="580" y="921"/>
                  </a:lnTo>
                  <a:lnTo>
                    <a:pt x="580" y="919"/>
                  </a:lnTo>
                  <a:lnTo>
                    <a:pt x="580" y="916"/>
                  </a:lnTo>
                  <a:lnTo>
                    <a:pt x="580" y="914"/>
                  </a:lnTo>
                  <a:lnTo>
                    <a:pt x="580" y="911"/>
                  </a:lnTo>
                  <a:lnTo>
                    <a:pt x="580" y="909"/>
                  </a:lnTo>
                  <a:lnTo>
                    <a:pt x="579" y="906"/>
                  </a:lnTo>
                  <a:lnTo>
                    <a:pt x="579" y="904"/>
                  </a:lnTo>
                  <a:lnTo>
                    <a:pt x="579" y="900"/>
                  </a:lnTo>
                  <a:lnTo>
                    <a:pt x="577" y="897"/>
                  </a:lnTo>
                  <a:lnTo>
                    <a:pt x="577" y="894"/>
                  </a:lnTo>
                  <a:lnTo>
                    <a:pt x="577" y="891"/>
                  </a:lnTo>
                  <a:lnTo>
                    <a:pt x="576" y="887"/>
                  </a:lnTo>
                  <a:lnTo>
                    <a:pt x="575" y="884"/>
                  </a:lnTo>
                  <a:lnTo>
                    <a:pt x="575" y="881"/>
                  </a:lnTo>
                  <a:lnTo>
                    <a:pt x="575" y="877"/>
                  </a:lnTo>
                  <a:lnTo>
                    <a:pt x="574" y="874"/>
                  </a:lnTo>
                  <a:lnTo>
                    <a:pt x="574" y="870"/>
                  </a:lnTo>
                  <a:lnTo>
                    <a:pt x="573" y="868"/>
                  </a:lnTo>
                  <a:lnTo>
                    <a:pt x="573" y="865"/>
                  </a:lnTo>
                  <a:lnTo>
                    <a:pt x="572" y="862"/>
                  </a:lnTo>
                  <a:lnTo>
                    <a:pt x="572" y="859"/>
                  </a:lnTo>
                  <a:lnTo>
                    <a:pt x="571" y="856"/>
                  </a:lnTo>
                  <a:lnTo>
                    <a:pt x="571" y="854"/>
                  </a:lnTo>
                  <a:lnTo>
                    <a:pt x="571" y="851"/>
                  </a:lnTo>
                  <a:lnTo>
                    <a:pt x="571" y="849"/>
                  </a:lnTo>
                  <a:lnTo>
                    <a:pt x="571" y="847"/>
                  </a:lnTo>
                  <a:lnTo>
                    <a:pt x="570" y="844"/>
                  </a:lnTo>
                  <a:lnTo>
                    <a:pt x="570" y="843"/>
                  </a:lnTo>
                  <a:lnTo>
                    <a:pt x="570" y="841"/>
                  </a:lnTo>
                  <a:lnTo>
                    <a:pt x="568" y="840"/>
                  </a:lnTo>
                  <a:lnTo>
                    <a:pt x="568" y="838"/>
                  </a:lnTo>
                  <a:lnTo>
                    <a:pt x="568" y="837"/>
                  </a:lnTo>
                  <a:lnTo>
                    <a:pt x="568" y="836"/>
                  </a:lnTo>
                  <a:lnTo>
                    <a:pt x="567" y="834"/>
                  </a:lnTo>
                  <a:lnTo>
                    <a:pt x="566" y="833"/>
                  </a:lnTo>
                  <a:lnTo>
                    <a:pt x="566" y="832"/>
                  </a:lnTo>
                  <a:lnTo>
                    <a:pt x="565" y="830"/>
                  </a:lnTo>
                  <a:lnTo>
                    <a:pt x="564" y="829"/>
                  </a:lnTo>
                  <a:lnTo>
                    <a:pt x="564" y="827"/>
                  </a:lnTo>
                  <a:lnTo>
                    <a:pt x="562" y="826"/>
                  </a:lnTo>
                  <a:lnTo>
                    <a:pt x="561" y="824"/>
                  </a:lnTo>
                  <a:lnTo>
                    <a:pt x="559" y="823"/>
                  </a:lnTo>
                  <a:lnTo>
                    <a:pt x="558" y="821"/>
                  </a:lnTo>
                  <a:lnTo>
                    <a:pt x="556" y="819"/>
                  </a:lnTo>
                  <a:lnTo>
                    <a:pt x="555" y="818"/>
                  </a:lnTo>
                  <a:lnTo>
                    <a:pt x="554" y="815"/>
                  </a:lnTo>
                  <a:lnTo>
                    <a:pt x="551" y="813"/>
                  </a:lnTo>
                  <a:lnTo>
                    <a:pt x="550" y="811"/>
                  </a:lnTo>
                  <a:lnTo>
                    <a:pt x="548" y="810"/>
                  </a:lnTo>
                  <a:lnTo>
                    <a:pt x="547" y="808"/>
                  </a:lnTo>
                  <a:lnTo>
                    <a:pt x="546" y="806"/>
                  </a:lnTo>
                  <a:lnTo>
                    <a:pt x="544" y="804"/>
                  </a:lnTo>
                  <a:lnTo>
                    <a:pt x="544" y="800"/>
                  </a:lnTo>
                  <a:lnTo>
                    <a:pt x="541" y="798"/>
                  </a:lnTo>
                  <a:lnTo>
                    <a:pt x="541" y="796"/>
                  </a:lnTo>
                  <a:lnTo>
                    <a:pt x="539" y="794"/>
                  </a:lnTo>
                  <a:lnTo>
                    <a:pt x="539" y="791"/>
                  </a:lnTo>
                  <a:lnTo>
                    <a:pt x="538" y="789"/>
                  </a:lnTo>
                  <a:lnTo>
                    <a:pt x="537" y="786"/>
                  </a:lnTo>
                  <a:lnTo>
                    <a:pt x="537" y="783"/>
                  </a:lnTo>
                  <a:lnTo>
                    <a:pt x="537" y="781"/>
                  </a:lnTo>
                  <a:lnTo>
                    <a:pt x="537" y="778"/>
                  </a:lnTo>
                  <a:lnTo>
                    <a:pt x="537" y="776"/>
                  </a:lnTo>
                  <a:lnTo>
                    <a:pt x="537" y="774"/>
                  </a:lnTo>
                  <a:lnTo>
                    <a:pt x="537" y="771"/>
                  </a:lnTo>
                  <a:lnTo>
                    <a:pt x="537" y="769"/>
                  </a:lnTo>
                  <a:lnTo>
                    <a:pt x="537" y="767"/>
                  </a:lnTo>
                  <a:lnTo>
                    <a:pt x="538" y="765"/>
                  </a:lnTo>
                  <a:lnTo>
                    <a:pt x="539" y="763"/>
                  </a:lnTo>
                  <a:lnTo>
                    <a:pt x="539" y="761"/>
                  </a:lnTo>
                  <a:lnTo>
                    <a:pt x="541" y="760"/>
                  </a:lnTo>
                  <a:lnTo>
                    <a:pt x="541" y="758"/>
                  </a:lnTo>
                  <a:lnTo>
                    <a:pt x="544" y="757"/>
                  </a:lnTo>
                  <a:lnTo>
                    <a:pt x="545" y="756"/>
                  </a:lnTo>
                  <a:lnTo>
                    <a:pt x="546" y="755"/>
                  </a:lnTo>
                  <a:lnTo>
                    <a:pt x="547" y="754"/>
                  </a:lnTo>
                  <a:lnTo>
                    <a:pt x="549" y="754"/>
                  </a:lnTo>
                  <a:lnTo>
                    <a:pt x="550" y="753"/>
                  </a:lnTo>
                  <a:lnTo>
                    <a:pt x="553" y="753"/>
                  </a:lnTo>
                  <a:lnTo>
                    <a:pt x="555" y="753"/>
                  </a:lnTo>
                  <a:lnTo>
                    <a:pt x="557" y="753"/>
                  </a:lnTo>
                  <a:lnTo>
                    <a:pt x="559" y="753"/>
                  </a:lnTo>
                  <a:lnTo>
                    <a:pt x="562" y="753"/>
                  </a:lnTo>
                  <a:lnTo>
                    <a:pt x="564" y="753"/>
                  </a:lnTo>
                  <a:lnTo>
                    <a:pt x="567" y="754"/>
                  </a:lnTo>
                  <a:lnTo>
                    <a:pt x="570" y="754"/>
                  </a:lnTo>
                  <a:lnTo>
                    <a:pt x="573" y="754"/>
                  </a:lnTo>
                  <a:lnTo>
                    <a:pt x="575" y="755"/>
                  </a:lnTo>
                  <a:lnTo>
                    <a:pt x="579" y="755"/>
                  </a:lnTo>
                  <a:lnTo>
                    <a:pt x="582" y="756"/>
                  </a:lnTo>
                  <a:lnTo>
                    <a:pt x="584" y="756"/>
                  </a:lnTo>
                  <a:lnTo>
                    <a:pt x="588" y="757"/>
                  </a:lnTo>
                  <a:lnTo>
                    <a:pt x="591" y="758"/>
                  </a:lnTo>
                  <a:lnTo>
                    <a:pt x="594" y="758"/>
                  </a:lnTo>
                  <a:lnTo>
                    <a:pt x="597" y="760"/>
                  </a:lnTo>
                  <a:lnTo>
                    <a:pt x="600" y="761"/>
                  </a:lnTo>
                  <a:lnTo>
                    <a:pt x="602" y="761"/>
                  </a:lnTo>
                  <a:lnTo>
                    <a:pt x="606" y="762"/>
                  </a:lnTo>
                  <a:lnTo>
                    <a:pt x="609" y="763"/>
                  </a:lnTo>
                  <a:lnTo>
                    <a:pt x="611" y="763"/>
                  </a:lnTo>
                  <a:lnTo>
                    <a:pt x="614" y="764"/>
                  </a:lnTo>
                  <a:lnTo>
                    <a:pt x="616" y="764"/>
                  </a:lnTo>
                  <a:lnTo>
                    <a:pt x="618" y="765"/>
                  </a:lnTo>
                  <a:lnTo>
                    <a:pt x="620" y="765"/>
                  </a:lnTo>
                  <a:lnTo>
                    <a:pt x="623" y="765"/>
                  </a:lnTo>
                  <a:lnTo>
                    <a:pt x="624" y="766"/>
                  </a:lnTo>
                  <a:lnTo>
                    <a:pt x="626" y="766"/>
                  </a:lnTo>
                  <a:lnTo>
                    <a:pt x="627" y="766"/>
                  </a:lnTo>
                  <a:lnTo>
                    <a:pt x="629" y="767"/>
                  </a:lnTo>
                  <a:lnTo>
                    <a:pt x="632" y="767"/>
                  </a:lnTo>
                  <a:lnTo>
                    <a:pt x="633" y="767"/>
                  </a:lnTo>
                  <a:lnTo>
                    <a:pt x="634" y="767"/>
                  </a:lnTo>
                  <a:lnTo>
                    <a:pt x="635" y="766"/>
                  </a:lnTo>
                  <a:lnTo>
                    <a:pt x="636" y="766"/>
                  </a:lnTo>
                  <a:lnTo>
                    <a:pt x="637" y="766"/>
                  </a:lnTo>
                  <a:lnTo>
                    <a:pt x="638" y="765"/>
                  </a:lnTo>
                  <a:lnTo>
                    <a:pt x="640" y="765"/>
                  </a:lnTo>
                  <a:lnTo>
                    <a:pt x="642" y="765"/>
                  </a:lnTo>
                  <a:lnTo>
                    <a:pt x="643" y="764"/>
                  </a:lnTo>
                  <a:lnTo>
                    <a:pt x="645" y="764"/>
                  </a:lnTo>
                  <a:lnTo>
                    <a:pt x="646" y="763"/>
                  </a:lnTo>
                  <a:lnTo>
                    <a:pt x="648" y="763"/>
                  </a:lnTo>
                  <a:lnTo>
                    <a:pt x="650" y="762"/>
                  </a:lnTo>
                  <a:lnTo>
                    <a:pt x="652" y="761"/>
                  </a:lnTo>
                  <a:lnTo>
                    <a:pt x="654" y="761"/>
                  </a:lnTo>
                  <a:lnTo>
                    <a:pt x="655" y="760"/>
                  </a:lnTo>
                  <a:lnTo>
                    <a:pt x="658" y="758"/>
                  </a:lnTo>
                  <a:lnTo>
                    <a:pt x="660" y="757"/>
                  </a:lnTo>
                  <a:lnTo>
                    <a:pt x="662" y="756"/>
                  </a:lnTo>
                  <a:lnTo>
                    <a:pt x="664" y="755"/>
                  </a:lnTo>
                  <a:lnTo>
                    <a:pt x="667" y="754"/>
                  </a:lnTo>
                  <a:lnTo>
                    <a:pt x="669" y="754"/>
                  </a:lnTo>
                  <a:lnTo>
                    <a:pt x="671" y="753"/>
                  </a:lnTo>
                  <a:lnTo>
                    <a:pt x="675" y="752"/>
                  </a:lnTo>
                  <a:lnTo>
                    <a:pt x="677" y="751"/>
                  </a:lnTo>
                  <a:lnTo>
                    <a:pt x="679" y="750"/>
                  </a:lnTo>
                  <a:lnTo>
                    <a:pt x="681" y="749"/>
                  </a:lnTo>
                  <a:lnTo>
                    <a:pt x="685" y="748"/>
                  </a:lnTo>
                  <a:lnTo>
                    <a:pt x="687" y="748"/>
                  </a:lnTo>
                  <a:lnTo>
                    <a:pt x="689" y="747"/>
                  </a:lnTo>
                  <a:lnTo>
                    <a:pt x="693" y="746"/>
                  </a:lnTo>
                  <a:lnTo>
                    <a:pt x="695" y="745"/>
                  </a:lnTo>
                  <a:lnTo>
                    <a:pt x="697" y="743"/>
                  </a:lnTo>
                  <a:lnTo>
                    <a:pt x="700" y="743"/>
                  </a:lnTo>
                  <a:lnTo>
                    <a:pt x="703" y="743"/>
                  </a:lnTo>
                  <a:lnTo>
                    <a:pt x="705" y="742"/>
                  </a:lnTo>
                  <a:lnTo>
                    <a:pt x="707" y="742"/>
                  </a:lnTo>
                  <a:lnTo>
                    <a:pt x="710" y="741"/>
                  </a:lnTo>
                  <a:lnTo>
                    <a:pt x="712" y="741"/>
                  </a:lnTo>
                  <a:lnTo>
                    <a:pt x="714" y="741"/>
                  </a:lnTo>
                  <a:lnTo>
                    <a:pt x="716" y="741"/>
                  </a:lnTo>
                  <a:lnTo>
                    <a:pt x="719" y="741"/>
                  </a:lnTo>
                  <a:lnTo>
                    <a:pt x="720" y="742"/>
                  </a:lnTo>
                  <a:lnTo>
                    <a:pt x="722" y="742"/>
                  </a:lnTo>
                  <a:lnTo>
                    <a:pt x="724" y="742"/>
                  </a:lnTo>
                  <a:lnTo>
                    <a:pt x="726" y="743"/>
                  </a:lnTo>
                  <a:lnTo>
                    <a:pt x="728" y="743"/>
                  </a:lnTo>
                  <a:lnTo>
                    <a:pt x="730" y="745"/>
                  </a:lnTo>
                  <a:lnTo>
                    <a:pt x="731" y="746"/>
                  </a:lnTo>
                  <a:lnTo>
                    <a:pt x="733" y="746"/>
                  </a:lnTo>
                  <a:lnTo>
                    <a:pt x="736" y="747"/>
                  </a:lnTo>
                  <a:lnTo>
                    <a:pt x="737" y="747"/>
                  </a:lnTo>
                  <a:lnTo>
                    <a:pt x="739" y="748"/>
                  </a:lnTo>
                  <a:lnTo>
                    <a:pt x="740" y="748"/>
                  </a:lnTo>
                  <a:lnTo>
                    <a:pt x="742" y="749"/>
                  </a:lnTo>
                  <a:lnTo>
                    <a:pt x="745" y="750"/>
                  </a:lnTo>
                  <a:lnTo>
                    <a:pt x="747" y="750"/>
                  </a:lnTo>
                  <a:lnTo>
                    <a:pt x="749" y="750"/>
                  </a:lnTo>
                  <a:lnTo>
                    <a:pt x="752" y="750"/>
                  </a:lnTo>
                  <a:lnTo>
                    <a:pt x="754" y="751"/>
                  </a:lnTo>
                  <a:lnTo>
                    <a:pt x="756" y="751"/>
                  </a:lnTo>
                  <a:lnTo>
                    <a:pt x="759" y="751"/>
                  </a:lnTo>
                  <a:lnTo>
                    <a:pt x="762" y="751"/>
                  </a:lnTo>
                  <a:lnTo>
                    <a:pt x="764" y="751"/>
                  </a:lnTo>
                  <a:lnTo>
                    <a:pt x="767" y="751"/>
                  </a:lnTo>
                  <a:lnTo>
                    <a:pt x="770" y="751"/>
                  </a:lnTo>
                  <a:lnTo>
                    <a:pt x="772" y="751"/>
                  </a:lnTo>
                  <a:lnTo>
                    <a:pt x="774" y="751"/>
                  </a:lnTo>
                  <a:lnTo>
                    <a:pt x="777" y="750"/>
                  </a:lnTo>
                  <a:lnTo>
                    <a:pt x="780" y="750"/>
                  </a:lnTo>
                  <a:lnTo>
                    <a:pt x="783" y="750"/>
                  </a:lnTo>
                  <a:lnTo>
                    <a:pt x="785" y="750"/>
                  </a:lnTo>
                  <a:lnTo>
                    <a:pt x="788" y="749"/>
                  </a:lnTo>
                  <a:lnTo>
                    <a:pt x="790" y="748"/>
                  </a:lnTo>
                  <a:lnTo>
                    <a:pt x="792" y="748"/>
                  </a:lnTo>
                  <a:lnTo>
                    <a:pt x="794" y="747"/>
                  </a:lnTo>
                  <a:lnTo>
                    <a:pt x="797" y="746"/>
                  </a:lnTo>
                  <a:lnTo>
                    <a:pt x="799" y="746"/>
                  </a:lnTo>
                  <a:lnTo>
                    <a:pt x="801" y="745"/>
                  </a:lnTo>
                  <a:lnTo>
                    <a:pt x="803" y="743"/>
                  </a:lnTo>
                  <a:lnTo>
                    <a:pt x="806" y="742"/>
                  </a:lnTo>
                  <a:lnTo>
                    <a:pt x="807" y="741"/>
                  </a:lnTo>
                  <a:lnTo>
                    <a:pt x="809" y="740"/>
                  </a:lnTo>
                  <a:lnTo>
                    <a:pt x="810" y="739"/>
                  </a:lnTo>
                  <a:lnTo>
                    <a:pt x="813" y="737"/>
                  </a:lnTo>
                  <a:lnTo>
                    <a:pt x="814" y="736"/>
                  </a:lnTo>
                  <a:lnTo>
                    <a:pt x="815" y="735"/>
                  </a:lnTo>
                  <a:lnTo>
                    <a:pt x="816" y="734"/>
                  </a:lnTo>
                  <a:lnTo>
                    <a:pt x="817" y="733"/>
                  </a:lnTo>
                  <a:lnTo>
                    <a:pt x="817" y="732"/>
                  </a:lnTo>
                  <a:lnTo>
                    <a:pt x="817" y="731"/>
                  </a:lnTo>
                  <a:lnTo>
                    <a:pt x="818" y="729"/>
                  </a:lnTo>
                  <a:lnTo>
                    <a:pt x="818" y="728"/>
                  </a:lnTo>
                  <a:lnTo>
                    <a:pt x="819" y="728"/>
                  </a:lnTo>
                  <a:lnTo>
                    <a:pt x="819" y="727"/>
                  </a:lnTo>
                  <a:lnTo>
                    <a:pt x="819" y="726"/>
                  </a:lnTo>
                  <a:lnTo>
                    <a:pt x="819" y="725"/>
                  </a:lnTo>
                  <a:lnTo>
                    <a:pt x="820" y="724"/>
                  </a:lnTo>
                  <a:lnTo>
                    <a:pt x="820" y="723"/>
                  </a:lnTo>
                  <a:lnTo>
                    <a:pt x="820" y="722"/>
                  </a:lnTo>
                  <a:lnTo>
                    <a:pt x="822" y="721"/>
                  </a:lnTo>
                  <a:lnTo>
                    <a:pt x="822" y="720"/>
                  </a:lnTo>
                  <a:lnTo>
                    <a:pt x="822" y="719"/>
                  </a:lnTo>
                  <a:lnTo>
                    <a:pt x="822" y="718"/>
                  </a:lnTo>
                  <a:lnTo>
                    <a:pt x="822" y="717"/>
                  </a:lnTo>
                  <a:lnTo>
                    <a:pt x="822" y="715"/>
                  </a:lnTo>
                  <a:lnTo>
                    <a:pt x="822" y="713"/>
                  </a:lnTo>
                  <a:lnTo>
                    <a:pt x="822" y="711"/>
                  </a:lnTo>
                  <a:lnTo>
                    <a:pt x="822" y="710"/>
                  </a:lnTo>
                  <a:lnTo>
                    <a:pt x="822" y="709"/>
                  </a:lnTo>
                  <a:lnTo>
                    <a:pt x="822" y="708"/>
                  </a:lnTo>
                  <a:lnTo>
                    <a:pt x="822" y="707"/>
                  </a:lnTo>
                  <a:lnTo>
                    <a:pt x="822" y="706"/>
                  </a:lnTo>
                  <a:lnTo>
                    <a:pt x="822" y="705"/>
                  </a:lnTo>
                  <a:lnTo>
                    <a:pt x="822" y="703"/>
                  </a:lnTo>
                  <a:lnTo>
                    <a:pt x="822" y="700"/>
                  </a:lnTo>
                  <a:lnTo>
                    <a:pt x="822" y="698"/>
                  </a:lnTo>
                  <a:lnTo>
                    <a:pt x="822" y="697"/>
                  </a:lnTo>
                  <a:lnTo>
                    <a:pt x="822" y="695"/>
                  </a:lnTo>
                  <a:lnTo>
                    <a:pt x="822" y="693"/>
                  </a:lnTo>
                  <a:lnTo>
                    <a:pt x="822" y="692"/>
                  </a:lnTo>
                  <a:lnTo>
                    <a:pt x="822" y="690"/>
                  </a:lnTo>
                  <a:lnTo>
                    <a:pt x="822" y="688"/>
                  </a:lnTo>
                  <a:lnTo>
                    <a:pt x="820" y="686"/>
                  </a:lnTo>
                  <a:lnTo>
                    <a:pt x="820" y="685"/>
                  </a:lnTo>
                  <a:lnTo>
                    <a:pt x="820" y="683"/>
                  </a:lnTo>
                  <a:lnTo>
                    <a:pt x="819" y="682"/>
                  </a:lnTo>
                  <a:lnTo>
                    <a:pt x="819" y="681"/>
                  </a:lnTo>
                  <a:lnTo>
                    <a:pt x="818" y="680"/>
                  </a:lnTo>
                  <a:lnTo>
                    <a:pt x="818" y="679"/>
                  </a:lnTo>
                  <a:lnTo>
                    <a:pt x="817" y="678"/>
                  </a:lnTo>
                  <a:lnTo>
                    <a:pt x="816" y="677"/>
                  </a:lnTo>
                  <a:lnTo>
                    <a:pt x="815" y="676"/>
                  </a:lnTo>
                  <a:lnTo>
                    <a:pt x="813" y="675"/>
                  </a:lnTo>
                  <a:lnTo>
                    <a:pt x="810" y="674"/>
                  </a:lnTo>
                  <a:lnTo>
                    <a:pt x="809" y="674"/>
                  </a:lnTo>
                  <a:lnTo>
                    <a:pt x="808" y="673"/>
                  </a:lnTo>
                  <a:lnTo>
                    <a:pt x="806" y="673"/>
                  </a:lnTo>
                  <a:lnTo>
                    <a:pt x="805" y="673"/>
                  </a:lnTo>
                  <a:lnTo>
                    <a:pt x="802" y="673"/>
                  </a:lnTo>
                  <a:lnTo>
                    <a:pt x="801" y="671"/>
                  </a:lnTo>
                  <a:lnTo>
                    <a:pt x="799" y="671"/>
                  </a:lnTo>
                  <a:lnTo>
                    <a:pt x="797" y="671"/>
                  </a:lnTo>
                  <a:lnTo>
                    <a:pt x="794" y="670"/>
                  </a:lnTo>
                  <a:lnTo>
                    <a:pt x="792" y="670"/>
                  </a:lnTo>
                  <a:lnTo>
                    <a:pt x="790" y="669"/>
                  </a:lnTo>
                  <a:lnTo>
                    <a:pt x="788" y="668"/>
                  </a:lnTo>
                  <a:lnTo>
                    <a:pt x="785" y="668"/>
                  </a:lnTo>
                  <a:lnTo>
                    <a:pt x="783" y="667"/>
                  </a:lnTo>
                  <a:lnTo>
                    <a:pt x="781" y="667"/>
                  </a:lnTo>
                  <a:lnTo>
                    <a:pt x="779" y="666"/>
                  </a:lnTo>
                  <a:lnTo>
                    <a:pt x="776" y="665"/>
                  </a:lnTo>
                  <a:lnTo>
                    <a:pt x="774" y="664"/>
                  </a:lnTo>
                  <a:lnTo>
                    <a:pt x="771" y="664"/>
                  </a:lnTo>
                  <a:lnTo>
                    <a:pt x="768" y="662"/>
                  </a:lnTo>
                  <a:lnTo>
                    <a:pt x="766" y="662"/>
                  </a:lnTo>
                  <a:lnTo>
                    <a:pt x="764" y="661"/>
                  </a:lnTo>
                  <a:lnTo>
                    <a:pt x="763" y="660"/>
                  </a:lnTo>
                  <a:lnTo>
                    <a:pt x="761" y="659"/>
                  </a:lnTo>
                  <a:lnTo>
                    <a:pt x="758" y="657"/>
                  </a:lnTo>
                  <a:lnTo>
                    <a:pt x="757" y="656"/>
                  </a:lnTo>
                  <a:lnTo>
                    <a:pt x="755" y="655"/>
                  </a:lnTo>
                  <a:lnTo>
                    <a:pt x="754" y="655"/>
                  </a:lnTo>
                  <a:lnTo>
                    <a:pt x="753" y="653"/>
                  </a:lnTo>
                  <a:lnTo>
                    <a:pt x="752" y="653"/>
                  </a:lnTo>
                  <a:lnTo>
                    <a:pt x="749" y="652"/>
                  </a:lnTo>
                  <a:lnTo>
                    <a:pt x="748" y="651"/>
                  </a:lnTo>
                  <a:lnTo>
                    <a:pt x="747" y="650"/>
                  </a:lnTo>
                  <a:lnTo>
                    <a:pt x="746" y="649"/>
                  </a:lnTo>
                  <a:lnTo>
                    <a:pt x="745" y="648"/>
                  </a:lnTo>
                  <a:lnTo>
                    <a:pt x="744" y="647"/>
                  </a:lnTo>
                  <a:lnTo>
                    <a:pt x="742" y="646"/>
                  </a:lnTo>
                  <a:lnTo>
                    <a:pt x="741" y="645"/>
                  </a:lnTo>
                  <a:lnTo>
                    <a:pt x="740" y="644"/>
                  </a:lnTo>
                  <a:lnTo>
                    <a:pt x="739" y="642"/>
                  </a:lnTo>
                  <a:lnTo>
                    <a:pt x="738" y="642"/>
                  </a:lnTo>
                  <a:lnTo>
                    <a:pt x="736" y="640"/>
                  </a:lnTo>
                  <a:lnTo>
                    <a:pt x="735" y="640"/>
                  </a:lnTo>
                  <a:lnTo>
                    <a:pt x="732" y="639"/>
                  </a:lnTo>
                  <a:lnTo>
                    <a:pt x="731" y="638"/>
                  </a:lnTo>
                  <a:lnTo>
                    <a:pt x="729" y="637"/>
                  </a:lnTo>
                  <a:lnTo>
                    <a:pt x="728" y="636"/>
                  </a:lnTo>
                  <a:lnTo>
                    <a:pt x="726" y="635"/>
                  </a:lnTo>
                  <a:lnTo>
                    <a:pt x="724" y="634"/>
                  </a:lnTo>
                  <a:lnTo>
                    <a:pt x="722" y="633"/>
                  </a:lnTo>
                  <a:lnTo>
                    <a:pt x="720" y="632"/>
                  </a:lnTo>
                  <a:lnTo>
                    <a:pt x="719" y="632"/>
                  </a:lnTo>
                  <a:lnTo>
                    <a:pt x="716" y="631"/>
                  </a:lnTo>
                  <a:lnTo>
                    <a:pt x="715" y="630"/>
                  </a:lnTo>
                  <a:lnTo>
                    <a:pt x="713" y="628"/>
                  </a:lnTo>
                  <a:lnTo>
                    <a:pt x="712" y="627"/>
                  </a:lnTo>
                  <a:lnTo>
                    <a:pt x="711" y="626"/>
                  </a:lnTo>
                  <a:lnTo>
                    <a:pt x="709" y="625"/>
                  </a:lnTo>
                  <a:lnTo>
                    <a:pt x="707" y="624"/>
                  </a:lnTo>
                  <a:lnTo>
                    <a:pt x="706" y="623"/>
                  </a:lnTo>
                  <a:lnTo>
                    <a:pt x="705" y="622"/>
                  </a:lnTo>
                  <a:lnTo>
                    <a:pt x="704" y="621"/>
                  </a:lnTo>
                  <a:lnTo>
                    <a:pt x="703" y="619"/>
                  </a:lnTo>
                  <a:lnTo>
                    <a:pt x="702" y="619"/>
                  </a:lnTo>
                  <a:lnTo>
                    <a:pt x="702" y="618"/>
                  </a:lnTo>
                  <a:lnTo>
                    <a:pt x="701" y="617"/>
                  </a:lnTo>
                  <a:lnTo>
                    <a:pt x="701" y="616"/>
                  </a:lnTo>
                  <a:lnTo>
                    <a:pt x="700" y="615"/>
                  </a:lnTo>
                  <a:lnTo>
                    <a:pt x="700" y="613"/>
                  </a:lnTo>
                  <a:lnTo>
                    <a:pt x="700" y="612"/>
                  </a:lnTo>
                  <a:lnTo>
                    <a:pt x="700" y="611"/>
                  </a:lnTo>
                  <a:lnTo>
                    <a:pt x="700" y="610"/>
                  </a:lnTo>
                  <a:lnTo>
                    <a:pt x="700" y="609"/>
                  </a:lnTo>
                  <a:lnTo>
                    <a:pt x="700" y="608"/>
                  </a:lnTo>
                  <a:lnTo>
                    <a:pt x="700" y="607"/>
                  </a:lnTo>
                  <a:lnTo>
                    <a:pt x="701" y="606"/>
                  </a:lnTo>
                  <a:lnTo>
                    <a:pt x="701" y="605"/>
                  </a:lnTo>
                  <a:lnTo>
                    <a:pt x="701" y="604"/>
                  </a:lnTo>
                  <a:lnTo>
                    <a:pt x="702" y="603"/>
                  </a:lnTo>
                  <a:lnTo>
                    <a:pt x="702" y="602"/>
                  </a:lnTo>
                  <a:lnTo>
                    <a:pt x="703" y="601"/>
                  </a:lnTo>
                  <a:lnTo>
                    <a:pt x="703" y="599"/>
                  </a:lnTo>
                  <a:lnTo>
                    <a:pt x="704" y="599"/>
                  </a:lnTo>
                  <a:lnTo>
                    <a:pt x="704" y="597"/>
                  </a:lnTo>
                  <a:lnTo>
                    <a:pt x="705" y="597"/>
                  </a:lnTo>
                  <a:lnTo>
                    <a:pt x="706" y="596"/>
                  </a:lnTo>
                  <a:lnTo>
                    <a:pt x="706" y="595"/>
                  </a:lnTo>
                  <a:lnTo>
                    <a:pt x="707" y="594"/>
                  </a:lnTo>
                  <a:lnTo>
                    <a:pt x="709" y="593"/>
                  </a:lnTo>
                  <a:lnTo>
                    <a:pt x="709" y="592"/>
                  </a:lnTo>
                  <a:lnTo>
                    <a:pt x="710" y="591"/>
                  </a:lnTo>
                  <a:lnTo>
                    <a:pt x="711" y="590"/>
                  </a:lnTo>
                  <a:lnTo>
                    <a:pt x="711" y="589"/>
                  </a:lnTo>
                  <a:lnTo>
                    <a:pt x="712" y="589"/>
                  </a:lnTo>
                  <a:lnTo>
                    <a:pt x="713" y="588"/>
                  </a:lnTo>
                  <a:lnTo>
                    <a:pt x="714" y="587"/>
                  </a:lnTo>
                  <a:lnTo>
                    <a:pt x="715" y="586"/>
                  </a:lnTo>
                  <a:lnTo>
                    <a:pt x="715" y="584"/>
                  </a:lnTo>
                  <a:lnTo>
                    <a:pt x="716" y="583"/>
                  </a:lnTo>
                  <a:lnTo>
                    <a:pt x="718" y="582"/>
                  </a:lnTo>
                  <a:lnTo>
                    <a:pt x="720" y="581"/>
                  </a:lnTo>
                  <a:lnTo>
                    <a:pt x="720" y="580"/>
                  </a:lnTo>
                  <a:lnTo>
                    <a:pt x="722" y="580"/>
                  </a:lnTo>
                  <a:lnTo>
                    <a:pt x="723" y="578"/>
                  </a:lnTo>
                  <a:lnTo>
                    <a:pt x="724" y="578"/>
                  </a:lnTo>
                  <a:lnTo>
                    <a:pt x="727" y="576"/>
                  </a:lnTo>
                  <a:lnTo>
                    <a:pt x="729" y="576"/>
                  </a:lnTo>
                  <a:lnTo>
                    <a:pt x="730" y="574"/>
                  </a:lnTo>
                  <a:lnTo>
                    <a:pt x="732" y="574"/>
                  </a:lnTo>
                  <a:lnTo>
                    <a:pt x="733" y="572"/>
                  </a:lnTo>
                  <a:lnTo>
                    <a:pt x="736" y="572"/>
                  </a:lnTo>
                  <a:lnTo>
                    <a:pt x="738" y="569"/>
                  </a:lnTo>
                  <a:lnTo>
                    <a:pt x="739" y="568"/>
                  </a:lnTo>
                  <a:lnTo>
                    <a:pt x="741" y="567"/>
                  </a:lnTo>
                  <a:lnTo>
                    <a:pt x="744" y="565"/>
                  </a:lnTo>
                  <a:lnTo>
                    <a:pt x="745" y="564"/>
                  </a:lnTo>
                  <a:lnTo>
                    <a:pt x="747" y="562"/>
                  </a:lnTo>
                  <a:lnTo>
                    <a:pt x="749" y="561"/>
                  </a:lnTo>
                  <a:lnTo>
                    <a:pt x="752" y="559"/>
                  </a:lnTo>
                  <a:lnTo>
                    <a:pt x="753" y="556"/>
                  </a:lnTo>
                  <a:lnTo>
                    <a:pt x="754" y="554"/>
                  </a:lnTo>
                  <a:lnTo>
                    <a:pt x="756" y="552"/>
                  </a:lnTo>
                  <a:lnTo>
                    <a:pt x="757" y="550"/>
                  </a:lnTo>
                  <a:lnTo>
                    <a:pt x="759" y="548"/>
                  </a:lnTo>
                  <a:lnTo>
                    <a:pt x="761" y="545"/>
                  </a:lnTo>
                  <a:lnTo>
                    <a:pt x="762" y="543"/>
                  </a:lnTo>
                  <a:lnTo>
                    <a:pt x="763" y="540"/>
                  </a:lnTo>
                  <a:lnTo>
                    <a:pt x="765" y="537"/>
                  </a:lnTo>
                  <a:lnTo>
                    <a:pt x="766" y="535"/>
                  </a:lnTo>
                  <a:lnTo>
                    <a:pt x="767" y="532"/>
                  </a:lnTo>
                  <a:lnTo>
                    <a:pt x="768" y="530"/>
                  </a:lnTo>
                  <a:lnTo>
                    <a:pt x="770" y="526"/>
                  </a:lnTo>
                  <a:lnTo>
                    <a:pt x="770" y="524"/>
                  </a:lnTo>
                  <a:lnTo>
                    <a:pt x="771" y="522"/>
                  </a:lnTo>
                  <a:lnTo>
                    <a:pt x="772" y="520"/>
                  </a:lnTo>
                  <a:lnTo>
                    <a:pt x="772" y="517"/>
                  </a:lnTo>
                  <a:lnTo>
                    <a:pt x="773" y="515"/>
                  </a:lnTo>
                  <a:lnTo>
                    <a:pt x="774" y="512"/>
                  </a:lnTo>
                  <a:lnTo>
                    <a:pt x="774" y="510"/>
                  </a:lnTo>
                  <a:lnTo>
                    <a:pt x="774" y="508"/>
                  </a:lnTo>
                  <a:lnTo>
                    <a:pt x="774" y="506"/>
                  </a:lnTo>
                  <a:lnTo>
                    <a:pt x="774" y="504"/>
                  </a:lnTo>
                  <a:lnTo>
                    <a:pt x="774" y="502"/>
                  </a:lnTo>
                  <a:lnTo>
                    <a:pt x="774" y="501"/>
                  </a:lnTo>
                  <a:lnTo>
                    <a:pt x="774" y="498"/>
                  </a:lnTo>
                  <a:lnTo>
                    <a:pt x="774" y="496"/>
                  </a:lnTo>
                  <a:lnTo>
                    <a:pt x="774" y="495"/>
                  </a:lnTo>
                  <a:lnTo>
                    <a:pt x="774" y="494"/>
                  </a:lnTo>
                  <a:lnTo>
                    <a:pt x="773" y="493"/>
                  </a:lnTo>
                  <a:lnTo>
                    <a:pt x="772" y="492"/>
                  </a:lnTo>
                  <a:lnTo>
                    <a:pt x="772" y="491"/>
                  </a:lnTo>
                  <a:lnTo>
                    <a:pt x="771" y="490"/>
                  </a:lnTo>
                  <a:lnTo>
                    <a:pt x="770" y="489"/>
                  </a:lnTo>
                  <a:lnTo>
                    <a:pt x="770" y="488"/>
                  </a:lnTo>
                  <a:lnTo>
                    <a:pt x="768" y="488"/>
                  </a:lnTo>
                  <a:lnTo>
                    <a:pt x="767" y="487"/>
                  </a:lnTo>
                  <a:lnTo>
                    <a:pt x="766" y="487"/>
                  </a:lnTo>
                  <a:lnTo>
                    <a:pt x="765" y="487"/>
                  </a:lnTo>
                  <a:lnTo>
                    <a:pt x="764" y="486"/>
                  </a:lnTo>
                  <a:lnTo>
                    <a:pt x="763" y="486"/>
                  </a:lnTo>
                  <a:lnTo>
                    <a:pt x="761" y="486"/>
                  </a:lnTo>
                  <a:lnTo>
                    <a:pt x="759" y="486"/>
                  </a:lnTo>
                  <a:lnTo>
                    <a:pt x="758" y="486"/>
                  </a:lnTo>
                  <a:lnTo>
                    <a:pt x="757" y="486"/>
                  </a:lnTo>
                  <a:lnTo>
                    <a:pt x="756" y="486"/>
                  </a:lnTo>
                  <a:lnTo>
                    <a:pt x="754" y="486"/>
                  </a:lnTo>
                  <a:lnTo>
                    <a:pt x="753" y="486"/>
                  </a:lnTo>
                  <a:lnTo>
                    <a:pt x="752" y="486"/>
                  </a:lnTo>
                  <a:lnTo>
                    <a:pt x="749" y="486"/>
                  </a:lnTo>
                  <a:lnTo>
                    <a:pt x="748" y="486"/>
                  </a:lnTo>
                  <a:lnTo>
                    <a:pt x="747" y="486"/>
                  </a:lnTo>
                  <a:lnTo>
                    <a:pt x="746" y="486"/>
                  </a:lnTo>
                  <a:lnTo>
                    <a:pt x="745" y="486"/>
                  </a:lnTo>
                  <a:lnTo>
                    <a:pt x="742" y="486"/>
                  </a:lnTo>
                  <a:lnTo>
                    <a:pt x="741" y="486"/>
                  </a:lnTo>
                  <a:lnTo>
                    <a:pt x="740" y="485"/>
                  </a:lnTo>
                  <a:lnTo>
                    <a:pt x="739" y="485"/>
                  </a:lnTo>
                  <a:lnTo>
                    <a:pt x="738" y="485"/>
                  </a:lnTo>
                  <a:lnTo>
                    <a:pt x="736" y="485"/>
                  </a:lnTo>
                  <a:lnTo>
                    <a:pt x="735" y="483"/>
                  </a:lnTo>
                  <a:lnTo>
                    <a:pt x="733" y="483"/>
                  </a:lnTo>
                  <a:lnTo>
                    <a:pt x="732" y="483"/>
                  </a:lnTo>
                  <a:lnTo>
                    <a:pt x="731" y="483"/>
                  </a:lnTo>
                  <a:lnTo>
                    <a:pt x="730" y="482"/>
                  </a:lnTo>
                  <a:lnTo>
                    <a:pt x="729" y="481"/>
                  </a:lnTo>
                  <a:lnTo>
                    <a:pt x="728" y="480"/>
                  </a:lnTo>
                  <a:lnTo>
                    <a:pt x="727" y="479"/>
                  </a:lnTo>
                  <a:lnTo>
                    <a:pt x="726" y="479"/>
                  </a:lnTo>
                  <a:lnTo>
                    <a:pt x="724" y="478"/>
                  </a:lnTo>
                  <a:lnTo>
                    <a:pt x="724" y="477"/>
                  </a:lnTo>
                  <a:lnTo>
                    <a:pt x="723" y="476"/>
                  </a:lnTo>
                  <a:lnTo>
                    <a:pt x="723" y="475"/>
                  </a:lnTo>
                  <a:lnTo>
                    <a:pt x="722" y="474"/>
                  </a:lnTo>
                  <a:lnTo>
                    <a:pt x="722" y="473"/>
                  </a:lnTo>
                  <a:lnTo>
                    <a:pt x="721" y="472"/>
                  </a:lnTo>
                  <a:lnTo>
                    <a:pt x="721" y="471"/>
                  </a:lnTo>
                  <a:lnTo>
                    <a:pt x="720" y="468"/>
                  </a:lnTo>
                  <a:lnTo>
                    <a:pt x="720" y="467"/>
                  </a:lnTo>
                  <a:lnTo>
                    <a:pt x="720" y="466"/>
                  </a:lnTo>
                  <a:lnTo>
                    <a:pt x="720" y="464"/>
                  </a:lnTo>
                  <a:lnTo>
                    <a:pt x="720" y="463"/>
                  </a:lnTo>
                  <a:lnTo>
                    <a:pt x="719" y="461"/>
                  </a:lnTo>
                  <a:lnTo>
                    <a:pt x="719" y="460"/>
                  </a:lnTo>
                  <a:lnTo>
                    <a:pt x="719" y="458"/>
                  </a:lnTo>
                  <a:lnTo>
                    <a:pt x="718" y="457"/>
                  </a:lnTo>
                  <a:lnTo>
                    <a:pt x="718" y="454"/>
                  </a:lnTo>
                  <a:lnTo>
                    <a:pt x="718" y="453"/>
                  </a:lnTo>
                  <a:lnTo>
                    <a:pt x="718" y="451"/>
                  </a:lnTo>
                  <a:lnTo>
                    <a:pt x="718" y="450"/>
                  </a:lnTo>
                  <a:lnTo>
                    <a:pt x="716" y="449"/>
                  </a:lnTo>
                  <a:lnTo>
                    <a:pt x="716" y="447"/>
                  </a:lnTo>
                  <a:lnTo>
                    <a:pt x="715" y="446"/>
                  </a:lnTo>
                  <a:lnTo>
                    <a:pt x="715" y="445"/>
                  </a:lnTo>
                  <a:lnTo>
                    <a:pt x="714" y="444"/>
                  </a:lnTo>
                  <a:lnTo>
                    <a:pt x="713" y="443"/>
                  </a:lnTo>
                  <a:lnTo>
                    <a:pt x="712" y="442"/>
                  </a:lnTo>
                  <a:lnTo>
                    <a:pt x="711" y="440"/>
                  </a:lnTo>
                  <a:lnTo>
                    <a:pt x="710" y="440"/>
                  </a:lnTo>
                  <a:lnTo>
                    <a:pt x="709" y="439"/>
                  </a:lnTo>
                  <a:lnTo>
                    <a:pt x="707" y="439"/>
                  </a:lnTo>
                  <a:lnTo>
                    <a:pt x="706" y="438"/>
                  </a:lnTo>
                  <a:lnTo>
                    <a:pt x="705" y="438"/>
                  </a:lnTo>
                  <a:lnTo>
                    <a:pt x="704" y="438"/>
                  </a:lnTo>
                  <a:lnTo>
                    <a:pt x="703" y="438"/>
                  </a:lnTo>
                  <a:lnTo>
                    <a:pt x="702" y="437"/>
                  </a:lnTo>
                  <a:lnTo>
                    <a:pt x="701" y="437"/>
                  </a:lnTo>
                  <a:lnTo>
                    <a:pt x="700" y="436"/>
                  </a:lnTo>
                  <a:lnTo>
                    <a:pt x="698" y="436"/>
                  </a:lnTo>
                  <a:lnTo>
                    <a:pt x="697" y="436"/>
                  </a:lnTo>
                  <a:lnTo>
                    <a:pt x="696" y="435"/>
                  </a:lnTo>
                  <a:lnTo>
                    <a:pt x="695" y="435"/>
                  </a:lnTo>
                  <a:lnTo>
                    <a:pt x="694" y="434"/>
                  </a:lnTo>
                  <a:lnTo>
                    <a:pt x="693" y="434"/>
                  </a:lnTo>
                  <a:lnTo>
                    <a:pt x="693" y="433"/>
                  </a:lnTo>
                  <a:lnTo>
                    <a:pt x="692" y="432"/>
                  </a:lnTo>
                  <a:lnTo>
                    <a:pt x="690" y="431"/>
                  </a:lnTo>
                  <a:lnTo>
                    <a:pt x="689" y="430"/>
                  </a:lnTo>
                  <a:lnTo>
                    <a:pt x="689" y="429"/>
                  </a:lnTo>
                  <a:lnTo>
                    <a:pt x="688" y="428"/>
                  </a:lnTo>
                  <a:lnTo>
                    <a:pt x="687" y="427"/>
                  </a:lnTo>
                  <a:lnTo>
                    <a:pt x="686" y="425"/>
                  </a:lnTo>
                  <a:lnTo>
                    <a:pt x="686" y="424"/>
                  </a:lnTo>
                  <a:lnTo>
                    <a:pt x="685" y="423"/>
                  </a:lnTo>
                  <a:lnTo>
                    <a:pt x="684" y="421"/>
                  </a:lnTo>
                  <a:lnTo>
                    <a:pt x="684" y="420"/>
                  </a:lnTo>
                  <a:lnTo>
                    <a:pt x="683" y="419"/>
                  </a:lnTo>
                  <a:lnTo>
                    <a:pt x="681" y="417"/>
                  </a:lnTo>
                  <a:lnTo>
                    <a:pt x="681" y="416"/>
                  </a:lnTo>
                  <a:lnTo>
                    <a:pt x="680" y="414"/>
                  </a:lnTo>
                  <a:lnTo>
                    <a:pt x="680" y="413"/>
                  </a:lnTo>
                  <a:lnTo>
                    <a:pt x="679" y="410"/>
                  </a:lnTo>
                  <a:lnTo>
                    <a:pt x="679" y="408"/>
                  </a:lnTo>
                  <a:lnTo>
                    <a:pt x="678" y="407"/>
                  </a:lnTo>
                  <a:lnTo>
                    <a:pt x="677" y="406"/>
                  </a:lnTo>
                  <a:lnTo>
                    <a:pt x="677" y="404"/>
                  </a:lnTo>
                  <a:lnTo>
                    <a:pt x="676" y="402"/>
                  </a:lnTo>
                  <a:lnTo>
                    <a:pt x="675" y="401"/>
                  </a:lnTo>
                  <a:lnTo>
                    <a:pt x="675" y="399"/>
                  </a:lnTo>
                  <a:lnTo>
                    <a:pt x="674" y="397"/>
                  </a:lnTo>
                  <a:lnTo>
                    <a:pt x="672" y="395"/>
                  </a:lnTo>
                  <a:lnTo>
                    <a:pt x="672" y="394"/>
                  </a:lnTo>
                  <a:lnTo>
                    <a:pt x="671" y="393"/>
                  </a:lnTo>
                  <a:lnTo>
                    <a:pt x="670" y="391"/>
                  </a:lnTo>
                  <a:lnTo>
                    <a:pt x="670" y="390"/>
                  </a:lnTo>
                  <a:lnTo>
                    <a:pt x="669" y="389"/>
                  </a:lnTo>
                  <a:lnTo>
                    <a:pt x="669" y="388"/>
                  </a:lnTo>
                  <a:lnTo>
                    <a:pt x="668" y="387"/>
                  </a:lnTo>
                  <a:lnTo>
                    <a:pt x="668" y="385"/>
                  </a:lnTo>
                  <a:lnTo>
                    <a:pt x="667" y="385"/>
                  </a:lnTo>
                  <a:lnTo>
                    <a:pt x="666" y="384"/>
                  </a:lnTo>
                  <a:lnTo>
                    <a:pt x="666" y="382"/>
                  </a:lnTo>
                  <a:lnTo>
                    <a:pt x="664" y="381"/>
                  </a:lnTo>
                  <a:lnTo>
                    <a:pt x="663" y="380"/>
                  </a:lnTo>
                  <a:lnTo>
                    <a:pt x="662" y="379"/>
                  </a:lnTo>
                  <a:lnTo>
                    <a:pt x="661" y="379"/>
                  </a:lnTo>
                  <a:lnTo>
                    <a:pt x="661" y="378"/>
                  </a:lnTo>
                  <a:lnTo>
                    <a:pt x="660" y="378"/>
                  </a:lnTo>
                  <a:lnTo>
                    <a:pt x="659" y="378"/>
                  </a:lnTo>
                  <a:lnTo>
                    <a:pt x="659" y="377"/>
                  </a:lnTo>
                  <a:lnTo>
                    <a:pt x="658" y="377"/>
                  </a:lnTo>
                  <a:lnTo>
                    <a:pt x="658" y="376"/>
                  </a:lnTo>
                  <a:lnTo>
                    <a:pt x="657" y="376"/>
                  </a:lnTo>
                  <a:lnTo>
                    <a:pt x="655" y="376"/>
                  </a:lnTo>
                  <a:lnTo>
                    <a:pt x="654" y="376"/>
                  </a:lnTo>
                  <a:lnTo>
                    <a:pt x="653" y="376"/>
                  </a:lnTo>
                  <a:lnTo>
                    <a:pt x="652" y="376"/>
                  </a:lnTo>
                  <a:lnTo>
                    <a:pt x="650" y="376"/>
                  </a:lnTo>
                  <a:lnTo>
                    <a:pt x="649" y="376"/>
                  </a:lnTo>
                  <a:lnTo>
                    <a:pt x="648" y="376"/>
                  </a:lnTo>
                  <a:lnTo>
                    <a:pt x="646" y="376"/>
                  </a:lnTo>
                  <a:lnTo>
                    <a:pt x="645" y="376"/>
                  </a:lnTo>
                  <a:lnTo>
                    <a:pt x="644" y="376"/>
                  </a:lnTo>
                  <a:lnTo>
                    <a:pt x="643" y="376"/>
                  </a:lnTo>
                  <a:lnTo>
                    <a:pt x="641" y="376"/>
                  </a:lnTo>
                  <a:lnTo>
                    <a:pt x="638" y="376"/>
                  </a:lnTo>
                  <a:lnTo>
                    <a:pt x="637" y="376"/>
                  </a:lnTo>
                  <a:lnTo>
                    <a:pt x="636" y="375"/>
                  </a:lnTo>
                  <a:lnTo>
                    <a:pt x="635" y="375"/>
                  </a:lnTo>
                  <a:lnTo>
                    <a:pt x="634" y="375"/>
                  </a:lnTo>
                  <a:lnTo>
                    <a:pt x="633" y="375"/>
                  </a:lnTo>
                  <a:lnTo>
                    <a:pt x="632" y="374"/>
                  </a:lnTo>
                  <a:lnTo>
                    <a:pt x="631" y="374"/>
                  </a:lnTo>
                  <a:lnTo>
                    <a:pt x="629" y="374"/>
                  </a:lnTo>
                  <a:lnTo>
                    <a:pt x="628" y="374"/>
                  </a:lnTo>
                  <a:lnTo>
                    <a:pt x="627" y="373"/>
                  </a:lnTo>
                  <a:lnTo>
                    <a:pt x="626" y="372"/>
                  </a:lnTo>
                  <a:lnTo>
                    <a:pt x="625" y="372"/>
                  </a:lnTo>
                  <a:lnTo>
                    <a:pt x="624" y="371"/>
                  </a:lnTo>
                  <a:lnTo>
                    <a:pt x="623" y="370"/>
                  </a:lnTo>
                  <a:lnTo>
                    <a:pt x="622" y="368"/>
                  </a:lnTo>
                  <a:lnTo>
                    <a:pt x="620" y="367"/>
                  </a:lnTo>
                  <a:lnTo>
                    <a:pt x="619" y="367"/>
                  </a:lnTo>
                  <a:lnTo>
                    <a:pt x="618" y="366"/>
                  </a:lnTo>
                  <a:lnTo>
                    <a:pt x="617" y="365"/>
                  </a:lnTo>
                  <a:lnTo>
                    <a:pt x="616" y="364"/>
                  </a:lnTo>
                  <a:lnTo>
                    <a:pt x="615" y="363"/>
                  </a:lnTo>
                  <a:lnTo>
                    <a:pt x="614" y="362"/>
                  </a:lnTo>
                  <a:lnTo>
                    <a:pt x="613" y="361"/>
                  </a:lnTo>
                  <a:lnTo>
                    <a:pt x="611" y="361"/>
                  </a:lnTo>
                  <a:lnTo>
                    <a:pt x="609" y="359"/>
                  </a:lnTo>
                  <a:lnTo>
                    <a:pt x="608" y="359"/>
                  </a:lnTo>
                  <a:lnTo>
                    <a:pt x="607" y="358"/>
                  </a:lnTo>
                  <a:lnTo>
                    <a:pt x="605" y="357"/>
                  </a:lnTo>
                  <a:lnTo>
                    <a:pt x="602" y="356"/>
                  </a:lnTo>
                  <a:lnTo>
                    <a:pt x="601" y="355"/>
                  </a:lnTo>
                  <a:lnTo>
                    <a:pt x="599" y="353"/>
                  </a:lnTo>
                  <a:lnTo>
                    <a:pt x="598" y="352"/>
                  </a:lnTo>
                  <a:lnTo>
                    <a:pt x="596" y="351"/>
                  </a:lnTo>
                  <a:lnTo>
                    <a:pt x="593" y="350"/>
                  </a:lnTo>
                  <a:lnTo>
                    <a:pt x="592" y="348"/>
                  </a:lnTo>
                  <a:lnTo>
                    <a:pt x="591" y="348"/>
                  </a:lnTo>
                  <a:lnTo>
                    <a:pt x="589" y="346"/>
                  </a:lnTo>
                  <a:lnTo>
                    <a:pt x="587" y="345"/>
                  </a:lnTo>
                  <a:lnTo>
                    <a:pt x="585" y="344"/>
                  </a:lnTo>
                  <a:lnTo>
                    <a:pt x="584" y="343"/>
                  </a:lnTo>
                  <a:lnTo>
                    <a:pt x="583" y="341"/>
                  </a:lnTo>
                  <a:lnTo>
                    <a:pt x="582" y="339"/>
                  </a:lnTo>
                  <a:lnTo>
                    <a:pt x="580" y="337"/>
                  </a:lnTo>
                  <a:lnTo>
                    <a:pt x="580" y="335"/>
                  </a:lnTo>
                  <a:lnTo>
                    <a:pt x="577" y="334"/>
                  </a:lnTo>
                  <a:lnTo>
                    <a:pt x="577" y="332"/>
                  </a:lnTo>
                  <a:lnTo>
                    <a:pt x="576" y="331"/>
                  </a:lnTo>
                  <a:lnTo>
                    <a:pt x="575" y="329"/>
                  </a:lnTo>
                  <a:lnTo>
                    <a:pt x="575" y="327"/>
                  </a:lnTo>
                  <a:lnTo>
                    <a:pt x="574" y="324"/>
                  </a:lnTo>
                  <a:lnTo>
                    <a:pt x="573" y="322"/>
                  </a:lnTo>
                  <a:lnTo>
                    <a:pt x="573" y="320"/>
                  </a:lnTo>
                  <a:lnTo>
                    <a:pt x="572" y="318"/>
                  </a:lnTo>
                  <a:lnTo>
                    <a:pt x="572" y="316"/>
                  </a:lnTo>
                  <a:lnTo>
                    <a:pt x="571" y="314"/>
                  </a:lnTo>
                  <a:lnTo>
                    <a:pt x="571" y="312"/>
                  </a:lnTo>
                  <a:lnTo>
                    <a:pt x="571" y="308"/>
                  </a:lnTo>
                  <a:lnTo>
                    <a:pt x="571" y="306"/>
                  </a:lnTo>
                  <a:lnTo>
                    <a:pt x="571" y="303"/>
                  </a:lnTo>
                  <a:lnTo>
                    <a:pt x="570" y="301"/>
                  </a:lnTo>
                  <a:lnTo>
                    <a:pt x="570" y="298"/>
                  </a:lnTo>
                  <a:lnTo>
                    <a:pt x="570" y="295"/>
                  </a:lnTo>
                  <a:lnTo>
                    <a:pt x="570" y="292"/>
                  </a:lnTo>
                  <a:lnTo>
                    <a:pt x="570" y="290"/>
                  </a:lnTo>
                  <a:lnTo>
                    <a:pt x="570" y="287"/>
                  </a:lnTo>
                  <a:lnTo>
                    <a:pt x="571" y="284"/>
                  </a:lnTo>
                  <a:lnTo>
                    <a:pt x="571" y="281"/>
                  </a:lnTo>
                  <a:lnTo>
                    <a:pt x="571" y="278"/>
                  </a:lnTo>
                  <a:lnTo>
                    <a:pt x="571" y="275"/>
                  </a:lnTo>
                  <a:lnTo>
                    <a:pt x="572" y="272"/>
                  </a:lnTo>
                  <a:lnTo>
                    <a:pt x="572" y="269"/>
                  </a:lnTo>
                  <a:lnTo>
                    <a:pt x="573" y="266"/>
                  </a:lnTo>
                  <a:lnTo>
                    <a:pt x="573" y="263"/>
                  </a:lnTo>
                  <a:lnTo>
                    <a:pt x="574" y="260"/>
                  </a:lnTo>
                  <a:lnTo>
                    <a:pt x="575" y="258"/>
                  </a:lnTo>
                  <a:lnTo>
                    <a:pt x="576" y="255"/>
                  </a:lnTo>
                  <a:lnTo>
                    <a:pt x="577" y="251"/>
                  </a:lnTo>
                  <a:lnTo>
                    <a:pt x="579" y="249"/>
                  </a:lnTo>
                  <a:lnTo>
                    <a:pt x="580" y="246"/>
                  </a:lnTo>
                  <a:lnTo>
                    <a:pt x="581" y="243"/>
                  </a:lnTo>
                  <a:lnTo>
                    <a:pt x="582" y="240"/>
                  </a:lnTo>
                  <a:lnTo>
                    <a:pt x="583" y="236"/>
                  </a:lnTo>
                  <a:lnTo>
                    <a:pt x="584" y="234"/>
                  </a:lnTo>
                  <a:lnTo>
                    <a:pt x="584" y="231"/>
                  </a:lnTo>
                  <a:lnTo>
                    <a:pt x="585" y="228"/>
                  </a:lnTo>
                  <a:lnTo>
                    <a:pt x="587" y="226"/>
                  </a:lnTo>
                  <a:lnTo>
                    <a:pt x="588" y="222"/>
                  </a:lnTo>
                  <a:lnTo>
                    <a:pt x="589" y="219"/>
                  </a:lnTo>
                  <a:lnTo>
                    <a:pt x="589" y="217"/>
                  </a:lnTo>
                  <a:lnTo>
                    <a:pt x="589" y="214"/>
                  </a:lnTo>
                  <a:lnTo>
                    <a:pt x="590" y="211"/>
                  </a:lnTo>
                  <a:lnTo>
                    <a:pt x="591" y="207"/>
                  </a:lnTo>
                  <a:lnTo>
                    <a:pt x="591" y="204"/>
                  </a:lnTo>
                  <a:lnTo>
                    <a:pt x="591" y="202"/>
                  </a:lnTo>
                  <a:lnTo>
                    <a:pt x="591" y="199"/>
                  </a:lnTo>
                  <a:lnTo>
                    <a:pt x="591" y="196"/>
                  </a:lnTo>
                  <a:lnTo>
                    <a:pt x="591" y="193"/>
                  </a:lnTo>
                  <a:lnTo>
                    <a:pt x="591" y="190"/>
                  </a:lnTo>
                  <a:lnTo>
                    <a:pt x="591" y="188"/>
                  </a:lnTo>
                  <a:lnTo>
                    <a:pt x="591" y="185"/>
                  </a:lnTo>
                  <a:lnTo>
                    <a:pt x="591" y="183"/>
                  </a:lnTo>
                  <a:lnTo>
                    <a:pt x="591" y="180"/>
                  </a:lnTo>
                  <a:lnTo>
                    <a:pt x="590" y="177"/>
                  </a:lnTo>
                  <a:lnTo>
                    <a:pt x="590" y="175"/>
                  </a:lnTo>
                  <a:lnTo>
                    <a:pt x="590" y="173"/>
                  </a:lnTo>
                  <a:lnTo>
                    <a:pt x="589" y="170"/>
                  </a:lnTo>
                  <a:lnTo>
                    <a:pt x="589" y="168"/>
                  </a:lnTo>
                  <a:lnTo>
                    <a:pt x="589" y="165"/>
                  </a:lnTo>
                  <a:lnTo>
                    <a:pt x="588" y="163"/>
                  </a:lnTo>
                  <a:lnTo>
                    <a:pt x="588" y="161"/>
                  </a:lnTo>
                  <a:lnTo>
                    <a:pt x="587" y="159"/>
                  </a:lnTo>
                  <a:lnTo>
                    <a:pt x="587" y="157"/>
                  </a:lnTo>
                  <a:lnTo>
                    <a:pt x="587" y="155"/>
                  </a:lnTo>
                  <a:lnTo>
                    <a:pt x="587" y="153"/>
                  </a:lnTo>
                  <a:lnTo>
                    <a:pt x="587" y="150"/>
                  </a:lnTo>
                  <a:lnTo>
                    <a:pt x="587" y="149"/>
                  </a:lnTo>
                  <a:lnTo>
                    <a:pt x="585" y="147"/>
                  </a:lnTo>
                  <a:lnTo>
                    <a:pt x="587" y="145"/>
                  </a:lnTo>
                  <a:lnTo>
                    <a:pt x="587" y="143"/>
                  </a:lnTo>
                  <a:lnTo>
                    <a:pt x="587" y="142"/>
                  </a:lnTo>
                  <a:lnTo>
                    <a:pt x="587" y="140"/>
                  </a:lnTo>
                  <a:lnTo>
                    <a:pt x="588" y="138"/>
                  </a:lnTo>
                  <a:lnTo>
                    <a:pt x="588" y="135"/>
                  </a:lnTo>
                  <a:lnTo>
                    <a:pt x="589" y="133"/>
                  </a:lnTo>
                  <a:lnTo>
                    <a:pt x="589" y="131"/>
                  </a:lnTo>
                  <a:lnTo>
                    <a:pt x="591" y="130"/>
                  </a:lnTo>
                  <a:lnTo>
                    <a:pt x="591" y="128"/>
                  </a:lnTo>
                  <a:lnTo>
                    <a:pt x="592" y="126"/>
                  </a:lnTo>
                  <a:lnTo>
                    <a:pt x="593" y="125"/>
                  </a:lnTo>
                  <a:lnTo>
                    <a:pt x="594" y="122"/>
                  </a:lnTo>
                  <a:lnTo>
                    <a:pt x="596" y="120"/>
                  </a:lnTo>
                  <a:lnTo>
                    <a:pt x="597" y="119"/>
                  </a:lnTo>
                  <a:lnTo>
                    <a:pt x="598" y="117"/>
                  </a:lnTo>
                  <a:lnTo>
                    <a:pt x="599" y="116"/>
                  </a:lnTo>
                  <a:lnTo>
                    <a:pt x="600" y="114"/>
                  </a:lnTo>
                  <a:lnTo>
                    <a:pt x="601" y="113"/>
                  </a:lnTo>
                  <a:lnTo>
                    <a:pt x="602" y="111"/>
                  </a:lnTo>
                  <a:lnTo>
                    <a:pt x="603" y="110"/>
                  </a:lnTo>
                  <a:lnTo>
                    <a:pt x="605" y="109"/>
                  </a:lnTo>
                  <a:lnTo>
                    <a:pt x="606" y="107"/>
                  </a:lnTo>
                  <a:lnTo>
                    <a:pt x="607" y="105"/>
                  </a:lnTo>
                  <a:lnTo>
                    <a:pt x="607" y="104"/>
                  </a:lnTo>
                  <a:lnTo>
                    <a:pt x="608" y="103"/>
                  </a:lnTo>
                  <a:lnTo>
                    <a:pt x="609" y="102"/>
                  </a:lnTo>
                  <a:lnTo>
                    <a:pt x="609" y="101"/>
                  </a:lnTo>
                  <a:lnTo>
                    <a:pt x="610" y="100"/>
                  </a:lnTo>
                  <a:lnTo>
                    <a:pt x="611" y="99"/>
                  </a:lnTo>
                  <a:lnTo>
                    <a:pt x="611" y="97"/>
                  </a:lnTo>
                  <a:lnTo>
                    <a:pt x="613" y="96"/>
                  </a:lnTo>
                  <a:lnTo>
                    <a:pt x="614" y="95"/>
                  </a:lnTo>
                  <a:lnTo>
                    <a:pt x="614" y="92"/>
                  </a:lnTo>
                  <a:lnTo>
                    <a:pt x="615" y="91"/>
                  </a:lnTo>
                  <a:lnTo>
                    <a:pt x="616" y="90"/>
                  </a:lnTo>
                  <a:lnTo>
                    <a:pt x="616" y="88"/>
                  </a:lnTo>
                  <a:lnTo>
                    <a:pt x="617" y="87"/>
                  </a:lnTo>
                  <a:lnTo>
                    <a:pt x="618" y="85"/>
                  </a:lnTo>
                  <a:lnTo>
                    <a:pt x="618" y="84"/>
                  </a:lnTo>
                  <a:lnTo>
                    <a:pt x="619" y="82"/>
                  </a:lnTo>
                  <a:lnTo>
                    <a:pt x="620" y="79"/>
                  </a:lnTo>
                  <a:lnTo>
                    <a:pt x="620" y="78"/>
                  </a:lnTo>
                  <a:lnTo>
                    <a:pt x="622" y="76"/>
                  </a:lnTo>
                  <a:lnTo>
                    <a:pt x="623" y="75"/>
                  </a:lnTo>
                  <a:lnTo>
                    <a:pt x="623" y="73"/>
                  </a:lnTo>
                  <a:lnTo>
                    <a:pt x="624" y="71"/>
                  </a:lnTo>
                  <a:lnTo>
                    <a:pt x="625" y="69"/>
                  </a:lnTo>
                  <a:lnTo>
                    <a:pt x="626" y="67"/>
                  </a:lnTo>
                  <a:lnTo>
                    <a:pt x="627" y="64"/>
                  </a:lnTo>
                  <a:lnTo>
                    <a:pt x="628" y="63"/>
                  </a:lnTo>
                  <a:lnTo>
                    <a:pt x="629" y="61"/>
                  </a:lnTo>
                  <a:lnTo>
                    <a:pt x="631" y="59"/>
                  </a:lnTo>
                  <a:lnTo>
                    <a:pt x="632" y="57"/>
                  </a:lnTo>
                  <a:lnTo>
                    <a:pt x="633" y="56"/>
                  </a:lnTo>
                  <a:lnTo>
                    <a:pt x="634" y="54"/>
                  </a:lnTo>
                  <a:lnTo>
                    <a:pt x="635" y="52"/>
                  </a:lnTo>
                  <a:lnTo>
                    <a:pt x="636" y="49"/>
                  </a:lnTo>
                  <a:lnTo>
                    <a:pt x="637" y="48"/>
                  </a:lnTo>
                  <a:lnTo>
                    <a:pt x="638" y="47"/>
                  </a:lnTo>
                  <a:lnTo>
                    <a:pt x="641" y="45"/>
                  </a:lnTo>
                  <a:lnTo>
                    <a:pt x="641" y="44"/>
                  </a:lnTo>
                  <a:lnTo>
                    <a:pt x="643" y="43"/>
                  </a:lnTo>
                  <a:lnTo>
                    <a:pt x="644" y="42"/>
                  </a:lnTo>
                  <a:lnTo>
                    <a:pt x="645" y="41"/>
                  </a:lnTo>
                  <a:lnTo>
                    <a:pt x="646" y="40"/>
                  </a:lnTo>
                  <a:lnTo>
                    <a:pt x="648" y="40"/>
                  </a:lnTo>
                  <a:lnTo>
                    <a:pt x="649" y="39"/>
                  </a:lnTo>
                  <a:lnTo>
                    <a:pt x="650" y="39"/>
                  </a:lnTo>
                  <a:lnTo>
                    <a:pt x="652" y="39"/>
                  </a:lnTo>
                  <a:lnTo>
                    <a:pt x="653" y="39"/>
                  </a:lnTo>
                  <a:lnTo>
                    <a:pt x="654" y="40"/>
                  </a:lnTo>
                  <a:lnTo>
                    <a:pt x="654" y="41"/>
                  </a:lnTo>
                  <a:lnTo>
                    <a:pt x="655" y="41"/>
                  </a:lnTo>
                  <a:lnTo>
                    <a:pt x="657" y="41"/>
                  </a:lnTo>
                  <a:lnTo>
                    <a:pt x="658" y="42"/>
                  </a:lnTo>
                  <a:lnTo>
                    <a:pt x="658" y="43"/>
                  </a:lnTo>
                  <a:lnTo>
                    <a:pt x="659" y="43"/>
                  </a:lnTo>
                  <a:lnTo>
                    <a:pt x="659" y="44"/>
                  </a:lnTo>
                  <a:lnTo>
                    <a:pt x="660" y="44"/>
                  </a:lnTo>
                  <a:lnTo>
                    <a:pt x="661" y="45"/>
                  </a:lnTo>
                  <a:lnTo>
                    <a:pt x="662" y="45"/>
                  </a:lnTo>
                  <a:lnTo>
                    <a:pt x="663" y="46"/>
                  </a:lnTo>
                  <a:lnTo>
                    <a:pt x="664" y="47"/>
                  </a:lnTo>
                  <a:lnTo>
                    <a:pt x="666" y="47"/>
                  </a:lnTo>
                  <a:lnTo>
                    <a:pt x="667" y="47"/>
                  </a:lnTo>
                  <a:lnTo>
                    <a:pt x="668" y="48"/>
                  </a:lnTo>
                  <a:lnTo>
                    <a:pt x="669" y="48"/>
                  </a:lnTo>
                  <a:lnTo>
                    <a:pt x="669" y="49"/>
                  </a:lnTo>
                  <a:lnTo>
                    <a:pt x="670" y="49"/>
                  </a:lnTo>
                  <a:lnTo>
                    <a:pt x="670" y="50"/>
                  </a:lnTo>
                  <a:lnTo>
                    <a:pt x="671" y="52"/>
                  </a:lnTo>
                  <a:lnTo>
                    <a:pt x="671" y="53"/>
                  </a:lnTo>
                  <a:lnTo>
                    <a:pt x="671" y="54"/>
                  </a:lnTo>
                  <a:lnTo>
                    <a:pt x="672" y="54"/>
                  </a:lnTo>
                  <a:lnTo>
                    <a:pt x="672" y="55"/>
                  </a:lnTo>
                  <a:lnTo>
                    <a:pt x="672" y="56"/>
                  </a:lnTo>
                  <a:lnTo>
                    <a:pt x="672" y="57"/>
                  </a:lnTo>
                  <a:lnTo>
                    <a:pt x="672" y="58"/>
                  </a:lnTo>
                  <a:lnTo>
                    <a:pt x="672" y="59"/>
                  </a:lnTo>
                  <a:lnTo>
                    <a:pt x="674" y="60"/>
                  </a:lnTo>
                  <a:lnTo>
                    <a:pt x="674" y="61"/>
                  </a:lnTo>
                  <a:lnTo>
                    <a:pt x="674" y="62"/>
                  </a:lnTo>
                  <a:lnTo>
                    <a:pt x="675" y="63"/>
                  </a:lnTo>
                  <a:lnTo>
                    <a:pt x="675" y="64"/>
                  </a:lnTo>
                  <a:lnTo>
                    <a:pt x="676" y="66"/>
                  </a:lnTo>
                  <a:lnTo>
                    <a:pt x="676" y="67"/>
                  </a:lnTo>
                  <a:lnTo>
                    <a:pt x="677" y="68"/>
                  </a:lnTo>
                  <a:lnTo>
                    <a:pt x="677" y="69"/>
                  </a:lnTo>
                  <a:lnTo>
                    <a:pt x="678" y="69"/>
                  </a:lnTo>
                  <a:lnTo>
                    <a:pt x="679" y="70"/>
                  </a:lnTo>
                  <a:lnTo>
                    <a:pt x="680" y="71"/>
                  </a:lnTo>
                  <a:lnTo>
                    <a:pt x="681" y="71"/>
                  </a:lnTo>
                  <a:lnTo>
                    <a:pt x="681" y="72"/>
                  </a:lnTo>
                  <a:lnTo>
                    <a:pt x="684" y="72"/>
                  </a:lnTo>
                  <a:lnTo>
                    <a:pt x="685" y="73"/>
                  </a:lnTo>
                  <a:lnTo>
                    <a:pt x="686" y="73"/>
                  </a:lnTo>
                  <a:lnTo>
                    <a:pt x="688" y="73"/>
                  </a:lnTo>
                  <a:lnTo>
                    <a:pt x="689" y="73"/>
                  </a:lnTo>
                  <a:lnTo>
                    <a:pt x="692" y="73"/>
                  </a:lnTo>
                  <a:lnTo>
                    <a:pt x="693" y="73"/>
                  </a:lnTo>
                  <a:lnTo>
                    <a:pt x="695" y="73"/>
                  </a:lnTo>
                  <a:lnTo>
                    <a:pt x="697" y="73"/>
                  </a:lnTo>
                  <a:lnTo>
                    <a:pt x="700" y="72"/>
                  </a:lnTo>
                  <a:lnTo>
                    <a:pt x="702" y="71"/>
                  </a:lnTo>
                  <a:lnTo>
                    <a:pt x="704" y="71"/>
                  </a:lnTo>
                  <a:lnTo>
                    <a:pt x="706" y="71"/>
                  </a:lnTo>
                  <a:lnTo>
                    <a:pt x="709" y="70"/>
                  </a:lnTo>
                  <a:lnTo>
                    <a:pt x="712" y="69"/>
                  </a:lnTo>
                  <a:lnTo>
                    <a:pt x="714" y="69"/>
                  </a:lnTo>
                  <a:lnTo>
                    <a:pt x="716" y="68"/>
                  </a:lnTo>
                  <a:lnTo>
                    <a:pt x="719" y="67"/>
                  </a:lnTo>
                  <a:lnTo>
                    <a:pt x="721" y="67"/>
                  </a:lnTo>
                  <a:lnTo>
                    <a:pt x="723" y="67"/>
                  </a:lnTo>
                  <a:lnTo>
                    <a:pt x="726" y="66"/>
                  </a:lnTo>
                  <a:lnTo>
                    <a:pt x="728" y="64"/>
                  </a:lnTo>
                  <a:lnTo>
                    <a:pt x="730" y="64"/>
                  </a:lnTo>
                  <a:lnTo>
                    <a:pt x="731" y="64"/>
                  </a:lnTo>
                  <a:lnTo>
                    <a:pt x="733" y="64"/>
                  </a:lnTo>
                  <a:lnTo>
                    <a:pt x="736" y="64"/>
                  </a:lnTo>
                  <a:lnTo>
                    <a:pt x="737" y="63"/>
                  </a:lnTo>
                  <a:lnTo>
                    <a:pt x="739" y="63"/>
                  </a:lnTo>
                  <a:lnTo>
                    <a:pt x="740" y="63"/>
                  </a:lnTo>
                  <a:lnTo>
                    <a:pt x="742" y="63"/>
                  </a:lnTo>
                  <a:lnTo>
                    <a:pt x="744" y="63"/>
                  </a:lnTo>
                  <a:lnTo>
                    <a:pt x="745" y="64"/>
                  </a:lnTo>
                  <a:lnTo>
                    <a:pt x="746" y="64"/>
                  </a:lnTo>
                  <a:lnTo>
                    <a:pt x="747" y="64"/>
                  </a:lnTo>
                  <a:lnTo>
                    <a:pt x="748" y="64"/>
                  </a:lnTo>
                  <a:lnTo>
                    <a:pt x="749" y="64"/>
                  </a:lnTo>
                  <a:lnTo>
                    <a:pt x="750" y="66"/>
                  </a:lnTo>
                  <a:lnTo>
                    <a:pt x="752" y="67"/>
                  </a:lnTo>
                  <a:lnTo>
                    <a:pt x="753" y="67"/>
                  </a:lnTo>
                  <a:lnTo>
                    <a:pt x="754" y="67"/>
                  </a:lnTo>
                  <a:lnTo>
                    <a:pt x="755" y="68"/>
                  </a:lnTo>
                  <a:lnTo>
                    <a:pt x="756" y="69"/>
                  </a:lnTo>
                  <a:lnTo>
                    <a:pt x="757" y="70"/>
                  </a:lnTo>
                  <a:lnTo>
                    <a:pt x="758" y="71"/>
                  </a:lnTo>
                  <a:lnTo>
                    <a:pt x="759" y="71"/>
                  </a:lnTo>
                  <a:lnTo>
                    <a:pt x="759" y="72"/>
                  </a:lnTo>
                  <a:lnTo>
                    <a:pt x="761" y="73"/>
                  </a:lnTo>
                  <a:lnTo>
                    <a:pt x="762" y="73"/>
                  </a:lnTo>
                  <a:lnTo>
                    <a:pt x="762" y="74"/>
                  </a:lnTo>
                  <a:lnTo>
                    <a:pt x="763" y="75"/>
                  </a:lnTo>
                  <a:lnTo>
                    <a:pt x="764" y="75"/>
                  </a:lnTo>
                  <a:lnTo>
                    <a:pt x="765" y="76"/>
                  </a:lnTo>
                  <a:lnTo>
                    <a:pt x="766" y="76"/>
                  </a:lnTo>
                  <a:lnTo>
                    <a:pt x="766" y="77"/>
                  </a:lnTo>
                  <a:lnTo>
                    <a:pt x="767" y="77"/>
                  </a:lnTo>
                  <a:lnTo>
                    <a:pt x="768" y="77"/>
                  </a:lnTo>
                  <a:lnTo>
                    <a:pt x="770" y="77"/>
                  </a:lnTo>
                  <a:lnTo>
                    <a:pt x="770" y="78"/>
                  </a:lnTo>
                  <a:lnTo>
                    <a:pt x="771" y="78"/>
                  </a:lnTo>
                  <a:lnTo>
                    <a:pt x="772" y="78"/>
                  </a:lnTo>
                  <a:lnTo>
                    <a:pt x="773" y="78"/>
                  </a:lnTo>
                  <a:lnTo>
                    <a:pt x="774" y="78"/>
                  </a:lnTo>
                  <a:lnTo>
                    <a:pt x="775" y="78"/>
                  </a:lnTo>
                  <a:lnTo>
                    <a:pt x="776" y="78"/>
                  </a:lnTo>
                  <a:lnTo>
                    <a:pt x="777" y="78"/>
                  </a:lnTo>
                  <a:lnTo>
                    <a:pt x="779" y="78"/>
                  </a:lnTo>
                  <a:lnTo>
                    <a:pt x="780" y="78"/>
                  </a:lnTo>
                  <a:lnTo>
                    <a:pt x="781" y="78"/>
                  </a:lnTo>
                  <a:lnTo>
                    <a:pt x="782" y="78"/>
                  </a:lnTo>
                  <a:lnTo>
                    <a:pt x="783" y="78"/>
                  </a:lnTo>
                  <a:lnTo>
                    <a:pt x="784" y="78"/>
                  </a:lnTo>
                  <a:lnTo>
                    <a:pt x="785" y="78"/>
                  </a:lnTo>
                  <a:lnTo>
                    <a:pt x="788" y="78"/>
                  </a:lnTo>
                  <a:lnTo>
                    <a:pt x="789" y="77"/>
                  </a:lnTo>
                  <a:lnTo>
                    <a:pt x="790" y="77"/>
                  </a:lnTo>
                  <a:lnTo>
                    <a:pt x="791" y="77"/>
                  </a:lnTo>
                  <a:lnTo>
                    <a:pt x="792" y="77"/>
                  </a:lnTo>
                  <a:lnTo>
                    <a:pt x="793" y="77"/>
                  </a:lnTo>
                  <a:lnTo>
                    <a:pt x="794" y="76"/>
                  </a:lnTo>
                  <a:lnTo>
                    <a:pt x="796" y="76"/>
                  </a:lnTo>
                  <a:lnTo>
                    <a:pt x="797" y="76"/>
                  </a:lnTo>
                  <a:lnTo>
                    <a:pt x="798" y="75"/>
                  </a:lnTo>
                  <a:lnTo>
                    <a:pt x="799" y="75"/>
                  </a:lnTo>
                  <a:lnTo>
                    <a:pt x="799" y="74"/>
                  </a:lnTo>
                  <a:lnTo>
                    <a:pt x="800" y="73"/>
                  </a:lnTo>
                  <a:lnTo>
                    <a:pt x="801" y="73"/>
                  </a:lnTo>
                  <a:lnTo>
                    <a:pt x="802" y="72"/>
                  </a:lnTo>
                  <a:lnTo>
                    <a:pt x="803" y="71"/>
                  </a:lnTo>
                  <a:lnTo>
                    <a:pt x="805" y="70"/>
                  </a:lnTo>
                  <a:lnTo>
                    <a:pt x="806" y="69"/>
                  </a:lnTo>
                  <a:lnTo>
                    <a:pt x="806" y="68"/>
                  </a:lnTo>
                  <a:lnTo>
                    <a:pt x="807" y="67"/>
                  </a:lnTo>
                  <a:lnTo>
                    <a:pt x="808" y="66"/>
                  </a:lnTo>
                  <a:lnTo>
                    <a:pt x="808" y="64"/>
                  </a:lnTo>
                  <a:lnTo>
                    <a:pt x="809" y="64"/>
                  </a:lnTo>
                  <a:lnTo>
                    <a:pt x="810" y="63"/>
                  </a:lnTo>
                  <a:lnTo>
                    <a:pt x="810" y="62"/>
                  </a:lnTo>
                  <a:lnTo>
                    <a:pt x="811" y="61"/>
                  </a:lnTo>
                  <a:lnTo>
                    <a:pt x="813" y="60"/>
                  </a:lnTo>
                  <a:lnTo>
                    <a:pt x="813" y="59"/>
                  </a:lnTo>
                  <a:lnTo>
                    <a:pt x="814" y="58"/>
                  </a:lnTo>
                  <a:lnTo>
                    <a:pt x="815" y="57"/>
                  </a:lnTo>
                  <a:lnTo>
                    <a:pt x="815" y="56"/>
                  </a:lnTo>
                  <a:lnTo>
                    <a:pt x="816" y="55"/>
                  </a:lnTo>
                  <a:lnTo>
                    <a:pt x="816" y="54"/>
                  </a:lnTo>
                  <a:lnTo>
                    <a:pt x="817" y="53"/>
                  </a:lnTo>
                  <a:lnTo>
                    <a:pt x="817" y="52"/>
                  </a:lnTo>
                  <a:lnTo>
                    <a:pt x="818" y="50"/>
                  </a:lnTo>
                  <a:lnTo>
                    <a:pt x="818" y="49"/>
                  </a:lnTo>
                  <a:lnTo>
                    <a:pt x="819" y="48"/>
                  </a:lnTo>
                  <a:lnTo>
                    <a:pt x="819" y="47"/>
                  </a:lnTo>
                  <a:lnTo>
                    <a:pt x="819" y="46"/>
                  </a:lnTo>
                  <a:lnTo>
                    <a:pt x="820" y="45"/>
                  </a:lnTo>
                  <a:lnTo>
                    <a:pt x="820" y="43"/>
                  </a:lnTo>
                  <a:lnTo>
                    <a:pt x="822" y="42"/>
                  </a:lnTo>
                  <a:lnTo>
                    <a:pt x="823" y="41"/>
                  </a:lnTo>
                  <a:lnTo>
                    <a:pt x="824" y="39"/>
                  </a:lnTo>
                  <a:lnTo>
                    <a:pt x="825" y="38"/>
                  </a:lnTo>
                  <a:lnTo>
                    <a:pt x="826" y="35"/>
                  </a:lnTo>
                  <a:lnTo>
                    <a:pt x="827" y="34"/>
                  </a:lnTo>
                  <a:lnTo>
                    <a:pt x="828" y="31"/>
                  </a:lnTo>
                  <a:lnTo>
                    <a:pt x="828" y="29"/>
                  </a:lnTo>
                  <a:lnTo>
                    <a:pt x="831" y="26"/>
                  </a:lnTo>
                  <a:lnTo>
                    <a:pt x="831" y="23"/>
                  </a:lnTo>
                  <a:lnTo>
                    <a:pt x="832" y="19"/>
                  </a:lnTo>
                  <a:lnTo>
                    <a:pt x="833" y="15"/>
                  </a:lnTo>
                  <a:lnTo>
                    <a:pt x="833" y="11"/>
                  </a:lnTo>
                  <a:lnTo>
                    <a:pt x="833" y="5"/>
                  </a:lnTo>
                  <a:lnTo>
                    <a:pt x="833" y="4"/>
                  </a:lnTo>
                  <a:lnTo>
                    <a:pt x="833" y="3"/>
                  </a:lnTo>
                  <a:lnTo>
                    <a:pt x="833" y="2"/>
                  </a:lnTo>
                  <a:lnTo>
                    <a:pt x="833" y="1"/>
                  </a:lnTo>
                  <a:lnTo>
                    <a:pt x="833" y="0"/>
                  </a:lnTo>
                  <a:lnTo>
                    <a:pt x="834" y="0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26" name="Freeform 26"/>
            <p:cNvSpPr>
              <a:spLocks/>
            </p:cNvSpPr>
            <p:nvPr/>
          </p:nvSpPr>
          <p:spPr bwMode="auto">
            <a:xfrm>
              <a:off x="3310" y="3464"/>
              <a:ext cx="401" cy="401"/>
            </a:xfrm>
            <a:custGeom>
              <a:avLst/>
              <a:gdLst/>
              <a:ahLst/>
              <a:cxnLst>
                <a:cxn ang="0">
                  <a:pos x="448" y="28"/>
                </a:cxn>
                <a:cxn ang="0">
                  <a:pos x="437" y="60"/>
                </a:cxn>
                <a:cxn ang="0">
                  <a:pos x="427" y="98"/>
                </a:cxn>
                <a:cxn ang="0">
                  <a:pos x="426" y="132"/>
                </a:cxn>
                <a:cxn ang="0">
                  <a:pos x="446" y="164"/>
                </a:cxn>
                <a:cxn ang="0">
                  <a:pos x="472" y="196"/>
                </a:cxn>
                <a:cxn ang="0">
                  <a:pos x="480" y="227"/>
                </a:cxn>
                <a:cxn ang="0">
                  <a:pos x="480" y="259"/>
                </a:cxn>
                <a:cxn ang="0">
                  <a:pos x="474" y="292"/>
                </a:cxn>
                <a:cxn ang="0">
                  <a:pos x="463" y="322"/>
                </a:cxn>
                <a:cxn ang="0">
                  <a:pos x="452" y="347"/>
                </a:cxn>
                <a:cxn ang="0">
                  <a:pos x="434" y="366"/>
                </a:cxn>
                <a:cxn ang="0">
                  <a:pos x="402" y="377"/>
                </a:cxn>
                <a:cxn ang="0">
                  <a:pos x="367" y="389"/>
                </a:cxn>
                <a:cxn ang="0">
                  <a:pos x="338" y="403"/>
                </a:cxn>
                <a:cxn ang="0">
                  <a:pos x="315" y="424"/>
                </a:cxn>
                <a:cxn ang="0">
                  <a:pos x="297" y="451"/>
                </a:cxn>
                <a:cxn ang="0">
                  <a:pos x="287" y="476"/>
                </a:cxn>
                <a:cxn ang="0">
                  <a:pos x="267" y="489"/>
                </a:cxn>
                <a:cxn ang="0">
                  <a:pos x="232" y="489"/>
                </a:cxn>
                <a:cxn ang="0">
                  <a:pos x="201" y="482"/>
                </a:cxn>
                <a:cxn ang="0">
                  <a:pos x="175" y="476"/>
                </a:cxn>
                <a:cxn ang="0">
                  <a:pos x="149" y="475"/>
                </a:cxn>
                <a:cxn ang="0">
                  <a:pos x="154" y="459"/>
                </a:cxn>
                <a:cxn ang="0">
                  <a:pos x="168" y="429"/>
                </a:cxn>
                <a:cxn ang="0">
                  <a:pos x="170" y="397"/>
                </a:cxn>
                <a:cxn ang="0">
                  <a:pos x="170" y="367"/>
                </a:cxn>
                <a:cxn ang="0">
                  <a:pos x="149" y="358"/>
                </a:cxn>
                <a:cxn ang="0">
                  <a:pos x="119" y="360"/>
                </a:cxn>
                <a:cxn ang="0">
                  <a:pos x="92" y="354"/>
                </a:cxn>
                <a:cxn ang="0">
                  <a:pos x="63" y="351"/>
                </a:cxn>
                <a:cxn ang="0">
                  <a:pos x="39" y="348"/>
                </a:cxn>
                <a:cxn ang="0">
                  <a:pos x="34" y="330"/>
                </a:cxn>
                <a:cxn ang="0">
                  <a:pos x="34" y="300"/>
                </a:cxn>
                <a:cxn ang="0">
                  <a:pos x="34" y="269"/>
                </a:cxn>
                <a:cxn ang="0">
                  <a:pos x="34" y="240"/>
                </a:cxn>
                <a:cxn ang="0">
                  <a:pos x="32" y="213"/>
                </a:cxn>
                <a:cxn ang="0">
                  <a:pos x="18" y="195"/>
                </a:cxn>
                <a:cxn ang="0">
                  <a:pos x="2" y="176"/>
                </a:cxn>
                <a:cxn ang="0">
                  <a:pos x="0" y="138"/>
                </a:cxn>
                <a:cxn ang="0">
                  <a:pos x="16" y="114"/>
                </a:cxn>
                <a:cxn ang="0">
                  <a:pos x="38" y="101"/>
                </a:cxn>
                <a:cxn ang="0">
                  <a:pos x="52" y="81"/>
                </a:cxn>
                <a:cxn ang="0">
                  <a:pos x="66" y="62"/>
                </a:cxn>
                <a:cxn ang="0">
                  <a:pos x="83" y="50"/>
                </a:cxn>
                <a:cxn ang="0">
                  <a:pos x="104" y="36"/>
                </a:cxn>
                <a:cxn ang="0">
                  <a:pos x="125" y="27"/>
                </a:cxn>
                <a:cxn ang="0">
                  <a:pos x="149" y="33"/>
                </a:cxn>
                <a:cxn ang="0">
                  <a:pos x="170" y="45"/>
                </a:cxn>
                <a:cxn ang="0">
                  <a:pos x="190" y="53"/>
                </a:cxn>
                <a:cxn ang="0">
                  <a:pos x="214" y="54"/>
                </a:cxn>
                <a:cxn ang="0">
                  <a:pos x="240" y="53"/>
                </a:cxn>
                <a:cxn ang="0">
                  <a:pos x="266" y="49"/>
                </a:cxn>
                <a:cxn ang="0">
                  <a:pos x="287" y="41"/>
                </a:cxn>
                <a:cxn ang="0">
                  <a:pos x="312" y="38"/>
                </a:cxn>
                <a:cxn ang="0">
                  <a:pos x="336" y="38"/>
                </a:cxn>
                <a:cxn ang="0">
                  <a:pos x="364" y="32"/>
                </a:cxn>
                <a:cxn ang="0">
                  <a:pos x="386" y="19"/>
                </a:cxn>
                <a:cxn ang="0">
                  <a:pos x="405" y="8"/>
                </a:cxn>
                <a:cxn ang="0">
                  <a:pos x="432" y="5"/>
                </a:cxn>
                <a:cxn ang="0">
                  <a:pos x="454" y="2"/>
                </a:cxn>
              </a:cxnLst>
              <a:rect l="0" t="0" r="r" b="b"/>
              <a:pathLst>
                <a:path w="481" h="491">
                  <a:moveTo>
                    <a:pt x="455" y="6"/>
                  </a:moveTo>
                  <a:lnTo>
                    <a:pt x="455" y="9"/>
                  </a:lnTo>
                  <a:lnTo>
                    <a:pt x="454" y="9"/>
                  </a:lnTo>
                  <a:lnTo>
                    <a:pt x="454" y="10"/>
                  </a:lnTo>
                  <a:lnTo>
                    <a:pt x="454" y="11"/>
                  </a:lnTo>
                  <a:lnTo>
                    <a:pt x="454" y="12"/>
                  </a:lnTo>
                  <a:lnTo>
                    <a:pt x="454" y="13"/>
                  </a:lnTo>
                  <a:lnTo>
                    <a:pt x="454" y="14"/>
                  </a:lnTo>
                  <a:lnTo>
                    <a:pt x="453" y="15"/>
                  </a:lnTo>
                  <a:lnTo>
                    <a:pt x="453" y="16"/>
                  </a:lnTo>
                  <a:lnTo>
                    <a:pt x="453" y="17"/>
                  </a:lnTo>
                  <a:lnTo>
                    <a:pt x="452" y="18"/>
                  </a:lnTo>
                  <a:lnTo>
                    <a:pt x="452" y="19"/>
                  </a:lnTo>
                  <a:lnTo>
                    <a:pt x="452" y="20"/>
                  </a:lnTo>
                  <a:lnTo>
                    <a:pt x="452" y="21"/>
                  </a:lnTo>
                  <a:lnTo>
                    <a:pt x="451" y="23"/>
                  </a:lnTo>
                  <a:lnTo>
                    <a:pt x="451" y="24"/>
                  </a:lnTo>
                  <a:lnTo>
                    <a:pt x="450" y="25"/>
                  </a:lnTo>
                  <a:lnTo>
                    <a:pt x="450" y="26"/>
                  </a:lnTo>
                  <a:lnTo>
                    <a:pt x="450" y="27"/>
                  </a:lnTo>
                  <a:lnTo>
                    <a:pt x="448" y="28"/>
                  </a:lnTo>
                  <a:lnTo>
                    <a:pt x="448" y="29"/>
                  </a:lnTo>
                  <a:lnTo>
                    <a:pt x="447" y="30"/>
                  </a:lnTo>
                  <a:lnTo>
                    <a:pt x="447" y="32"/>
                  </a:lnTo>
                  <a:lnTo>
                    <a:pt x="447" y="33"/>
                  </a:lnTo>
                  <a:lnTo>
                    <a:pt x="446" y="34"/>
                  </a:lnTo>
                  <a:lnTo>
                    <a:pt x="446" y="35"/>
                  </a:lnTo>
                  <a:lnTo>
                    <a:pt x="445" y="36"/>
                  </a:lnTo>
                  <a:lnTo>
                    <a:pt x="445" y="39"/>
                  </a:lnTo>
                  <a:lnTo>
                    <a:pt x="445" y="40"/>
                  </a:lnTo>
                  <a:lnTo>
                    <a:pt x="444" y="41"/>
                  </a:lnTo>
                  <a:lnTo>
                    <a:pt x="444" y="43"/>
                  </a:lnTo>
                  <a:lnTo>
                    <a:pt x="443" y="45"/>
                  </a:lnTo>
                  <a:lnTo>
                    <a:pt x="442" y="47"/>
                  </a:lnTo>
                  <a:lnTo>
                    <a:pt x="442" y="49"/>
                  </a:lnTo>
                  <a:lnTo>
                    <a:pt x="441" y="50"/>
                  </a:lnTo>
                  <a:lnTo>
                    <a:pt x="441" y="51"/>
                  </a:lnTo>
                  <a:lnTo>
                    <a:pt x="439" y="54"/>
                  </a:lnTo>
                  <a:lnTo>
                    <a:pt x="439" y="56"/>
                  </a:lnTo>
                  <a:lnTo>
                    <a:pt x="438" y="57"/>
                  </a:lnTo>
                  <a:lnTo>
                    <a:pt x="438" y="58"/>
                  </a:lnTo>
                  <a:lnTo>
                    <a:pt x="437" y="60"/>
                  </a:lnTo>
                  <a:lnTo>
                    <a:pt x="437" y="62"/>
                  </a:lnTo>
                  <a:lnTo>
                    <a:pt x="436" y="63"/>
                  </a:lnTo>
                  <a:lnTo>
                    <a:pt x="436" y="65"/>
                  </a:lnTo>
                  <a:lnTo>
                    <a:pt x="435" y="68"/>
                  </a:lnTo>
                  <a:lnTo>
                    <a:pt x="434" y="69"/>
                  </a:lnTo>
                  <a:lnTo>
                    <a:pt x="434" y="71"/>
                  </a:lnTo>
                  <a:lnTo>
                    <a:pt x="434" y="73"/>
                  </a:lnTo>
                  <a:lnTo>
                    <a:pt x="433" y="74"/>
                  </a:lnTo>
                  <a:lnTo>
                    <a:pt x="432" y="76"/>
                  </a:lnTo>
                  <a:lnTo>
                    <a:pt x="432" y="78"/>
                  </a:lnTo>
                  <a:lnTo>
                    <a:pt x="432" y="79"/>
                  </a:lnTo>
                  <a:lnTo>
                    <a:pt x="430" y="81"/>
                  </a:lnTo>
                  <a:lnTo>
                    <a:pt x="430" y="84"/>
                  </a:lnTo>
                  <a:lnTo>
                    <a:pt x="429" y="86"/>
                  </a:lnTo>
                  <a:lnTo>
                    <a:pt x="429" y="87"/>
                  </a:lnTo>
                  <a:lnTo>
                    <a:pt x="428" y="89"/>
                  </a:lnTo>
                  <a:lnTo>
                    <a:pt x="428" y="90"/>
                  </a:lnTo>
                  <a:lnTo>
                    <a:pt x="427" y="92"/>
                  </a:lnTo>
                  <a:lnTo>
                    <a:pt x="427" y="94"/>
                  </a:lnTo>
                  <a:lnTo>
                    <a:pt x="427" y="95"/>
                  </a:lnTo>
                  <a:lnTo>
                    <a:pt x="427" y="98"/>
                  </a:lnTo>
                  <a:lnTo>
                    <a:pt x="426" y="101"/>
                  </a:lnTo>
                  <a:lnTo>
                    <a:pt x="425" y="103"/>
                  </a:lnTo>
                  <a:lnTo>
                    <a:pt x="425" y="104"/>
                  </a:lnTo>
                  <a:lnTo>
                    <a:pt x="425" y="106"/>
                  </a:lnTo>
                  <a:lnTo>
                    <a:pt x="425" y="107"/>
                  </a:lnTo>
                  <a:lnTo>
                    <a:pt x="425" y="109"/>
                  </a:lnTo>
                  <a:lnTo>
                    <a:pt x="425" y="110"/>
                  </a:lnTo>
                  <a:lnTo>
                    <a:pt x="425" y="113"/>
                  </a:lnTo>
                  <a:lnTo>
                    <a:pt x="425" y="114"/>
                  </a:lnTo>
                  <a:lnTo>
                    <a:pt x="425" y="116"/>
                  </a:lnTo>
                  <a:lnTo>
                    <a:pt x="425" y="117"/>
                  </a:lnTo>
                  <a:lnTo>
                    <a:pt x="425" y="118"/>
                  </a:lnTo>
                  <a:lnTo>
                    <a:pt x="425" y="120"/>
                  </a:lnTo>
                  <a:lnTo>
                    <a:pt x="425" y="121"/>
                  </a:lnTo>
                  <a:lnTo>
                    <a:pt x="425" y="123"/>
                  </a:lnTo>
                  <a:lnTo>
                    <a:pt x="425" y="124"/>
                  </a:lnTo>
                  <a:lnTo>
                    <a:pt x="425" y="127"/>
                  </a:lnTo>
                  <a:lnTo>
                    <a:pt x="425" y="128"/>
                  </a:lnTo>
                  <a:lnTo>
                    <a:pt x="425" y="129"/>
                  </a:lnTo>
                  <a:lnTo>
                    <a:pt x="426" y="131"/>
                  </a:lnTo>
                  <a:lnTo>
                    <a:pt x="426" y="132"/>
                  </a:lnTo>
                  <a:lnTo>
                    <a:pt x="426" y="133"/>
                  </a:lnTo>
                  <a:lnTo>
                    <a:pt x="427" y="135"/>
                  </a:lnTo>
                  <a:lnTo>
                    <a:pt x="427" y="136"/>
                  </a:lnTo>
                  <a:lnTo>
                    <a:pt x="428" y="137"/>
                  </a:lnTo>
                  <a:lnTo>
                    <a:pt x="428" y="139"/>
                  </a:lnTo>
                  <a:lnTo>
                    <a:pt x="429" y="140"/>
                  </a:lnTo>
                  <a:lnTo>
                    <a:pt x="429" y="142"/>
                  </a:lnTo>
                  <a:lnTo>
                    <a:pt x="430" y="144"/>
                  </a:lnTo>
                  <a:lnTo>
                    <a:pt x="432" y="145"/>
                  </a:lnTo>
                  <a:lnTo>
                    <a:pt x="433" y="147"/>
                  </a:lnTo>
                  <a:lnTo>
                    <a:pt x="434" y="149"/>
                  </a:lnTo>
                  <a:lnTo>
                    <a:pt x="435" y="151"/>
                  </a:lnTo>
                  <a:lnTo>
                    <a:pt x="436" y="152"/>
                  </a:lnTo>
                  <a:lnTo>
                    <a:pt x="437" y="154"/>
                  </a:lnTo>
                  <a:lnTo>
                    <a:pt x="438" y="155"/>
                  </a:lnTo>
                  <a:lnTo>
                    <a:pt x="439" y="157"/>
                  </a:lnTo>
                  <a:lnTo>
                    <a:pt x="441" y="159"/>
                  </a:lnTo>
                  <a:lnTo>
                    <a:pt x="442" y="160"/>
                  </a:lnTo>
                  <a:lnTo>
                    <a:pt x="443" y="161"/>
                  </a:lnTo>
                  <a:lnTo>
                    <a:pt x="445" y="163"/>
                  </a:lnTo>
                  <a:lnTo>
                    <a:pt x="446" y="164"/>
                  </a:lnTo>
                  <a:lnTo>
                    <a:pt x="447" y="165"/>
                  </a:lnTo>
                  <a:lnTo>
                    <a:pt x="448" y="167"/>
                  </a:lnTo>
                  <a:lnTo>
                    <a:pt x="450" y="168"/>
                  </a:lnTo>
                  <a:lnTo>
                    <a:pt x="452" y="170"/>
                  </a:lnTo>
                  <a:lnTo>
                    <a:pt x="452" y="172"/>
                  </a:lnTo>
                  <a:lnTo>
                    <a:pt x="454" y="173"/>
                  </a:lnTo>
                  <a:lnTo>
                    <a:pt x="455" y="175"/>
                  </a:lnTo>
                  <a:lnTo>
                    <a:pt x="456" y="176"/>
                  </a:lnTo>
                  <a:lnTo>
                    <a:pt x="457" y="178"/>
                  </a:lnTo>
                  <a:lnTo>
                    <a:pt x="459" y="179"/>
                  </a:lnTo>
                  <a:lnTo>
                    <a:pt x="461" y="180"/>
                  </a:lnTo>
                  <a:lnTo>
                    <a:pt x="462" y="182"/>
                  </a:lnTo>
                  <a:lnTo>
                    <a:pt x="463" y="183"/>
                  </a:lnTo>
                  <a:lnTo>
                    <a:pt x="464" y="184"/>
                  </a:lnTo>
                  <a:lnTo>
                    <a:pt x="465" y="187"/>
                  </a:lnTo>
                  <a:lnTo>
                    <a:pt x="466" y="188"/>
                  </a:lnTo>
                  <a:lnTo>
                    <a:pt x="468" y="189"/>
                  </a:lnTo>
                  <a:lnTo>
                    <a:pt x="469" y="191"/>
                  </a:lnTo>
                  <a:lnTo>
                    <a:pt x="470" y="192"/>
                  </a:lnTo>
                  <a:lnTo>
                    <a:pt x="471" y="194"/>
                  </a:lnTo>
                  <a:lnTo>
                    <a:pt x="472" y="196"/>
                  </a:lnTo>
                  <a:lnTo>
                    <a:pt x="473" y="198"/>
                  </a:lnTo>
                  <a:lnTo>
                    <a:pt x="473" y="199"/>
                  </a:lnTo>
                  <a:lnTo>
                    <a:pt x="474" y="201"/>
                  </a:lnTo>
                  <a:lnTo>
                    <a:pt x="474" y="203"/>
                  </a:lnTo>
                  <a:lnTo>
                    <a:pt x="475" y="204"/>
                  </a:lnTo>
                  <a:lnTo>
                    <a:pt x="477" y="206"/>
                  </a:lnTo>
                  <a:lnTo>
                    <a:pt x="477" y="207"/>
                  </a:lnTo>
                  <a:lnTo>
                    <a:pt x="477" y="208"/>
                  </a:lnTo>
                  <a:lnTo>
                    <a:pt x="477" y="210"/>
                  </a:lnTo>
                  <a:lnTo>
                    <a:pt x="478" y="211"/>
                  </a:lnTo>
                  <a:lnTo>
                    <a:pt x="478" y="212"/>
                  </a:lnTo>
                  <a:lnTo>
                    <a:pt x="479" y="214"/>
                  </a:lnTo>
                  <a:lnTo>
                    <a:pt x="479" y="216"/>
                  </a:lnTo>
                  <a:lnTo>
                    <a:pt x="479" y="217"/>
                  </a:lnTo>
                  <a:lnTo>
                    <a:pt x="479" y="219"/>
                  </a:lnTo>
                  <a:lnTo>
                    <a:pt x="479" y="220"/>
                  </a:lnTo>
                  <a:lnTo>
                    <a:pt x="479" y="221"/>
                  </a:lnTo>
                  <a:lnTo>
                    <a:pt x="479" y="223"/>
                  </a:lnTo>
                  <a:lnTo>
                    <a:pt x="480" y="224"/>
                  </a:lnTo>
                  <a:lnTo>
                    <a:pt x="480" y="225"/>
                  </a:lnTo>
                  <a:lnTo>
                    <a:pt x="480" y="227"/>
                  </a:lnTo>
                  <a:lnTo>
                    <a:pt x="480" y="228"/>
                  </a:lnTo>
                  <a:lnTo>
                    <a:pt x="480" y="231"/>
                  </a:lnTo>
                  <a:lnTo>
                    <a:pt x="480" y="232"/>
                  </a:lnTo>
                  <a:lnTo>
                    <a:pt x="480" y="233"/>
                  </a:lnTo>
                  <a:lnTo>
                    <a:pt x="480" y="235"/>
                  </a:lnTo>
                  <a:lnTo>
                    <a:pt x="480" y="236"/>
                  </a:lnTo>
                  <a:lnTo>
                    <a:pt x="480" y="238"/>
                  </a:lnTo>
                  <a:lnTo>
                    <a:pt x="480" y="239"/>
                  </a:lnTo>
                  <a:lnTo>
                    <a:pt x="480" y="240"/>
                  </a:lnTo>
                  <a:lnTo>
                    <a:pt x="480" y="243"/>
                  </a:lnTo>
                  <a:lnTo>
                    <a:pt x="480" y="244"/>
                  </a:lnTo>
                  <a:lnTo>
                    <a:pt x="480" y="247"/>
                  </a:lnTo>
                  <a:lnTo>
                    <a:pt x="480" y="248"/>
                  </a:lnTo>
                  <a:lnTo>
                    <a:pt x="480" y="249"/>
                  </a:lnTo>
                  <a:lnTo>
                    <a:pt x="480" y="251"/>
                  </a:lnTo>
                  <a:lnTo>
                    <a:pt x="480" y="252"/>
                  </a:lnTo>
                  <a:lnTo>
                    <a:pt x="480" y="254"/>
                  </a:lnTo>
                  <a:lnTo>
                    <a:pt x="480" y="255"/>
                  </a:lnTo>
                  <a:lnTo>
                    <a:pt x="480" y="256"/>
                  </a:lnTo>
                  <a:lnTo>
                    <a:pt x="480" y="258"/>
                  </a:lnTo>
                  <a:lnTo>
                    <a:pt x="480" y="259"/>
                  </a:lnTo>
                  <a:lnTo>
                    <a:pt x="480" y="262"/>
                  </a:lnTo>
                  <a:lnTo>
                    <a:pt x="479" y="263"/>
                  </a:lnTo>
                  <a:lnTo>
                    <a:pt x="479" y="264"/>
                  </a:lnTo>
                  <a:lnTo>
                    <a:pt x="479" y="266"/>
                  </a:lnTo>
                  <a:lnTo>
                    <a:pt x="479" y="267"/>
                  </a:lnTo>
                  <a:lnTo>
                    <a:pt x="479" y="268"/>
                  </a:lnTo>
                  <a:lnTo>
                    <a:pt x="479" y="270"/>
                  </a:lnTo>
                  <a:lnTo>
                    <a:pt x="479" y="271"/>
                  </a:lnTo>
                  <a:lnTo>
                    <a:pt x="479" y="272"/>
                  </a:lnTo>
                  <a:lnTo>
                    <a:pt x="479" y="274"/>
                  </a:lnTo>
                  <a:lnTo>
                    <a:pt x="479" y="276"/>
                  </a:lnTo>
                  <a:lnTo>
                    <a:pt x="478" y="278"/>
                  </a:lnTo>
                  <a:lnTo>
                    <a:pt x="478" y="279"/>
                  </a:lnTo>
                  <a:lnTo>
                    <a:pt x="478" y="280"/>
                  </a:lnTo>
                  <a:lnTo>
                    <a:pt x="477" y="282"/>
                  </a:lnTo>
                  <a:lnTo>
                    <a:pt x="477" y="283"/>
                  </a:lnTo>
                  <a:lnTo>
                    <a:pt x="477" y="285"/>
                  </a:lnTo>
                  <a:lnTo>
                    <a:pt x="477" y="286"/>
                  </a:lnTo>
                  <a:lnTo>
                    <a:pt x="477" y="287"/>
                  </a:lnTo>
                  <a:lnTo>
                    <a:pt x="475" y="291"/>
                  </a:lnTo>
                  <a:lnTo>
                    <a:pt x="474" y="292"/>
                  </a:lnTo>
                  <a:lnTo>
                    <a:pt x="474" y="294"/>
                  </a:lnTo>
                  <a:lnTo>
                    <a:pt x="474" y="295"/>
                  </a:lnTo>
                  <a:lnTo>
                    <a:pt x="473" y="296"/>
                  </a:lnTo>
                  <a:lnTo>
                    <a:pt x="473" y="298"/>
                  </a:lnTo>
                  <a:lnTo>
                    <a:pt x="472" y="299"/>
                  </a:lnTo>
                  <a:lnTo>
                    <a:pt x="472" y="300"/>
                  </a:lnTo>
                  <a:lnTo>
                    <a:pt x="472" y="302"/>
                  </a:lnTo>
                  <a:lnTo>
                    <a:pt x="471" y="303"/>
                  </a:lnTo>
                  <a:lnTo>
                    <a:pt x="470" y="305"/>
                  </a:lnTo>
                  <a:lnTo>
                    <a:pt x="470" y="307"/>
                  </a:lnTo>
                  <a:lnTo>
                    <a:pt x="470" y="308"/>
                  </a:lnTo>
                  <a:lnTo>
                    <a:pt x="469" y="309"/>
                  </a:lnTo>
                  <a:lnTo>
                    <a:pt x="468" y="311"/>
                  </a:lnTo>
                  <a:lnTo>
                    <a:pt x="468" y="312"/>
                  </a:lnTo>
                  <a:lnTo>
                    <a:pt x="468" y="313"/>
                  </a:lnTo>
                  <a:lnTo>
                    <a:pt x="466" y="315"/>
                  </a:lnTo>
                  <a:lnTo>
                    <a:pt x="465" y="316"/>
                  </a:lnTo>
                  <a:lnTo>
                    <a:pt x="465" y="317"/>
                  </a:lnTo>
                  <a:lnTo>
                    <a:pt x="464" y="320"/>
                  </a:lnTo>
                  <a:lnTo>
                    <a:pt x="464" y="321"/>
                  </a:lnTo>
                  <a:lnTo>
                    <a:pt x="463" y="322"/>
                  </a:lnTo>
                  <a:lnTo>
                    <a:pt x="463" y="323"/>
                  </a:lnTo>
                  <a:lnTo>
                    <a:pt x="462" y="324"/>
                  </a:lnTo>
                  <a:lnTo>
                    <a:pt x="462" y="326"/>
                  </a:lnTo>
                  <a:lnTo>
                    <a:pt x="461" y="327"/>
                  </a:lnTo>
                  <a:lnTo>
                    <a:pt x="461" y="328"/>
                  </a:lnTo>
                  <a:lnTo>
                    <a:pt x="460" y="329"/>
                  </a:lnTo>
                  <a:lnTo>
                    <a:pt x="460" y="330"/>
                  </a:lnTo>
                  <a:lnTo>
                    <a:pt x="459" y="332"/>
                  </a:lnTo>
                  <a:lnTo>
                    <a:pt x="457" y="335"/>
                  </a:lnTo>
                  <a:lnTo>
                    <a:pt x="457" y="336"/>
                  </a:lnTo>
                  <a:lnTo>
                    <a:pt x="456" y="337"/>
                  </a:lnTo>
                  <a:lnTo>
                    <a:pt x="456" y="338"/>
                  </a:lnTo>
                  <a:lnTo>
                    <a:pt x="456" y="339"/>
                  </a:lnTo>
                  <a:lnTo>
                    <a:pt x="455" y="340"/>
                  </a:lnTo>
                  <a:lnTo>
                    <a:pt x="455" y="341"/>
                  </a:lnTo>
                  <a:lnTo>
                    <a:pt x="454" y="342"/>
                  </a:lnTo>
                  <a:lnTo>
                    <a:pt x="454" y="343"/>
                  </a:lnTo>
                  <a:lnTo>
                    <a:pt x="453" y="344"/>
                  </a:lnTo>
                  <a:lnTo>
                    <a:pt x="453" y="345"/>
                  </a:lnTo>
                  <a:lnTo>
                    <a:pt x="452" y="346"/>
                  </a:lnTo>
                  <a:lnTo>
                    <a:pt x="452" y="347"/>
                  </a:lnTo>
                  <a:lnTo>
                    <a:pt x="452" y="348"/>
                  </a:lnTo>
                  <a:lnTo>
                    <a:pt x="451" y="350"/>
                  </a:lnTo>
                  <a:lnTo>
                    <a:pt x="450" y="351"/>
                  </a:lnTo>
                  <a:lnTo>
                    <a:pt x="450" y="352"/>
                  </a:lnTo>
                  <a:lnTo>
                    <a:pt x="448" y="352"/>
                  </a:lnTo>
                  <a:lnTo>
                    <a:pt x="448" y="353"/>
                  </a:lnTo>
                  <a:lnTo>
                    <a:pt x="447" y="354"/>
                  </a:lnTo>
                  <a:lnTo>
                    <a:pt x="447" y="355"/>
                  </a:lnTo>
                  <a:lnTo>
                    <a:pt x="446" y="356"/>
                  </a:lnTo>
                  <a:lnTo>
                    <a:pt x="445" y="357"/>
                  </a:lnTo>
                  <a:lnTo>
                    <a:pt x="445" y="358"/>
                  </a:lnTo>
                  <a:lnTo>
                    <a:pt x="444" y="358"/>
                  </a:lnTo>
                  <a:lnTo>
                    <a:pt x="443" y="359"/>
                  </a:lnTo>
                  <a:lnTo>
                    <a:pt x="442" y="360"/>
                  </a:lnTo>
                  <a:lnTo>
                    <a:pt x="441" y="360"/>
                  </a:lnTo>
                  <a:lnTo>
                    <a:pt x="441" y="361"/>
                  </a:lnTo>
                  <a:lnTo>
                    <a:pt x="439" y="362"/>
                  </a:lnTo>
                  <a:lnTo>
                    <a:pt x="438" y="363"/>
                  </a:lnTo>
                  <a:lnTo>
                    <a:pt x="436" y="365"/>
                  </a:lnTo>
                  <a:lnTo>
                    <a:pt x="435" y="365"/>
                  </a:lnTo>
                  <a:lnTo>
                    <a:pt x="434" y="366"/>
                  </a:lnTo>
                  <a:lnTo>
                    <a:pt x="432" y="367"/>
                  </a:lnTo>
                  <a:lnTo>
                    <a:pt x="430" y="367"/>
                  </a:lnTo>
                  <a:lnTo>
                    <a:pt x="429" y="368"/>
                  </a:lnTo>
                  <a:lnTo>
                    <a:pt x="428" y="369"/>
                  </a:lnTo>
                  <a:lnTo>
                    <a:pt x="427" y="369"/>
                  </a:lnTo>
                  <a:lnTo>
                    <a:pt x="425" y="370"/>
                  </a:lnTo>
                  <a:lnTo>
                    <a:pt x="424" y="370"/>
                  </a:lnTo>
                  <a:lnTo>
                    <a:pt x="423" y="371"/>
                  </a:lnTo>
                  <a:lnTo>
                    <a:pt x="420" y="371"/>
                  </a:lnTo>
                  <a:lnTo>
                    <a:pt x="419" y="372"/>
                  </a:lnTo>
                  <a:lnTo>
                    <a:pt x="418" y="373"/>
                  </a:lnTo>
                  <a:lnTo>
                    <a:pt x="416" y="373"/>
                  </a:lnTo>
                  <a:lnTo>
                    <a:pt x="415" y="373"/>
                  </a:lnTo>
                  <a:lnTo>
                    <a:pt x="414" y="374"/>
                  </a:lnTo>
                  <a:lnTo>
                    <a:pt x="411" y="375"/>
                  </a:lnTo>
                  <a:lnTo>
                    <a:pt x="410" y="375"/>
                  </a:lnTo>
                  <a:lnTo>
                    <a:pt x="408" y="375"/>
                  </a:lnTo>
                  <a:lnTo>
                    <a:pt x="407" y="376"/>
                  </a:lnTo>
                  <a:lnTo>
                    <a:pt x="405" y="377"/>
                  </a:lnTo>
                  <a:lnTo>
                    <a:pt x="403" y="377"/>
                  </a:lnTo>
                  <a:lnTo>
                    <a:pt x="402" y="377"/>
                  </a:lnTo>
                  <a:lnTo>
                    <a:pt x="400" y="378"/>
                  </a:lnTo>
                  <a:lnTo>
                    <a:pt x="398" y="378"/>
                  </a:lnTo>
                  <a:lnTo>
                    <a:pt x="397" y="380"/>
                  </a:lnTo>
                  <a:lnTo>
                    <a:pt x="395" y="380"/>
                  </a:lnTo>
                  <a:lnTo>
                    <a:pt x="393" y="381"/>
                  </a:lnTo>
                  <a:lnTo>
                    <a:pt x="392" y="381"/>
                  </a:lnTo>
                  <a:lnTo>
                    <a:pt x="391" y="382"/>
                  </a:lnTo>
                  <a:lnTo>
                    <a:pt x="386" y="383"/>
                  </a:lnTo>
                  <a:lnTo>
                    <a:pt x="385" y="383"/>
                  </a:lnTo>
                  <a:lnTo>
                    <a:pt x="384" y="384"/>
                  </a:lnTo>
                  <a:lnTo>
                    <a:pt x="382" y="384"/>
                  </a:lnTo>
                  <a:lnTo>
                    <a:pt x="381" y="384"/>
                  </a:lnTo>
                  <a:lnTo>
                    <a:pt x="380" y="385"/>
                  </a:lnTo>
                  <a:lnTo>
                    <a:pt x="377" y="386"/>
                  </a:lnTo>
                  <a:lnTo>
                    <a:pt x="376" y="386"/>
                  </a:lnTo>
                  <a:lnTo>
                    <a:pt x="375" y="386"/>
                  </a:lnTo>
                  <a:lnTo>
                    <a:pt x="373" y="387"/>
                  </a:lnTo>
                  <a:lnTo>
                    <a:pt x="372" y="387"/>
                  </a:lnTo>
                  <a:lnTo>
                    <a:pt x="371" y="388"/>
                  </a:lnTo>
                  <a:lnTo>
                    <a:pt x="368" y="388"/>
                  </a:lnTo>
                  <a:lnTo>
                    <a:pt x="367" y="389"/>
                  </a:lnTo>
                  <a:lnTo>
                    <a:pt x="366" y="389"/>
                  </a:lnTo>
                  <a:lnTo>
                    <a:pt x="364" y="390"/>
                  </a:lnTo>
                  <a:lnTo>
                    <a:pt x="363" y="390"/>
                  </a:lnTo>
                  <a:lnTo>
                    <a:pt x="362" y="391"/>
                  </a:lnTo>
                  <a:lnTo>
                    <a:pt x="361" y="391"/>
                  </a:lnTo>
                  <a:lnTo>
                    <a:pt x="359" y="392"/>
                  </a:lnTo>
                  <a:lnTo>
                    <a:pt x="357" y="392"/>
                  </a:lnTo>
                  <a:lnTo>
                    <a:pt x="356" y="394"/>
                  </a:lnTo>
                  <a:lnTo>
                    <a:pt x="355" y="395"/>
                  </a:lnTo>
                  <a:lnTo>
                    <a:pt x="354" y="395"/>
                  </a:lnTo>
                  <a:lnTo>
                    <a:pt x="353" y="396"/>
                  </a:lnTo>
                  <a:lnTo>
                    <a:pt x="350" y="396"/>
                  </a:lnTo>
                  <a:lnTo>
                    <a:pt x="349" y="397"/>
                  </a:lnTo>
                  <a:lnTo>
                    <a:pt x="348" y="398"/>
                  </a:lnTo>
                  <a:lnTo>
                    <a:pt x="347" y="398"/>
                  </a:lnTo>
                  <a:lnTo>
                    <a:pt x="346" y="399"/>
                  </a:lnTo>
                  <a:lnTo>
                    <a:pt x="345" y="400"/>
                  </a:lnTo>
                  <a:lnTo>
                    <a:pt x="341" y="401"/>
                  </a:lnTo>
                  <a:lnTo>
                    <a:pt x="340" y="402"/>
                  </a:lnTo>
                  <a:lnTo>
                    <a:pt x="339" y="403"/>
                  </a:lnTo>
                  <a:lnTo>
                    <a:pt x="338" y="403"/>
                  </a:lnTo>
                  <a:lnTo>
                    <a:pt x="337" y="404"/>
                  </a:lnTo>
                  <a:lnTo>
                    <a:pt x="336" y="405"/>
                  </a:lnTo>
                  <a:lnTo>
                    <a:pt x="335" y="405"/>
                  </a:lnTo>
                  <a:lnTo>
                    <a:pt x="334" y="406"/>
                  </a:lnTo>
                  <a:lnTo>
                    <a:pt x="332" y="407"/>
                  </a:lnTo>
                  <a:lnTo>
                    <a:pt x="331" y="409"/>
                  </a:lnTo>
                  <a:lnTo>
                    <a:pt x="330" y="410"/>
                  </a:lnTo>
                  <a:lnTo>
                    <a:pt x="329" y="410"/>
                  </a:lnTo>
                  <a:lnTo>
                    <a:pt x="328" y="412"/>
                  </a:lnTo>
                  <a:lnTo>
                    <a:pt x="327" y="412"/>
                  </a:lnTo>
                  <a:lnTo>
                    <a:pt x="326" y="413"/>
                  </a:lnTo>
                  <a:lnTo>
                    <a:pt x="325" y="414"/>
                  </a:lnTo>
                  <a:lnTo>
                    <a:pt x="323" y="415"/>
                  </a:lnTo>
                  <a:lnTo>
                    <a:pt x="322" y="416"/>
                  </a:lnTo>
                  <a:lnTo>
                    <a:pt x="321" y="417"/>
                  </a:lnTo>
                  <a:lnTo>
                    <a:pt x="321" y="418"/>
                  </a:lnTo>
                  <a:lnTo>
                    <a:pt x="319" y="419"/>
                  </a:lnTo>
                  <a:lnTo>
                    <a:pt x="319" y="420"/>
                  </a:lnTo>
                  <a:lnTo>
                    <a:pt x="318" y="421"/>
                  </a:lnTo>
                  <a:lnTo>
                    <a:pt x="317" y="422"/>
                  </a:lnTo>
                  <a:lnTo>
                    <a:pt x="315" y="424"/>
                  </a:lnTo>
                  <a:lnTo>
                    <a:pt x="314" y="425"/>
                  </a:lnTo>
                  <a:lnTo>
                    <a:pt x="314" y="426"/>
                  </a:lnTo>
                  <a:lnTo>
                    <a:pt x="313" y="427"/>
                  </a:lnTo>
                  <a:lnTo>
                    <a:pt x="312" y="428"/>
                  </a:lnTo>
                  <a:lnTo>
                    <a:pt x="311" y="429"/>
                  </a:lnTo>
                  <a:lnTo>
                    <a:pt x="310" y="431"/>
                  </a:lnTo>
                  <a:lnTo>
                    <a:pt x="309" y="433"/>
                  </a:lnTo>
                  <a:lnTo>
                    <a:pt x="308" y="434"/>
                  </a:lnTo>
                  <a:lnTo>
                    <a:pt x="306" y="435"/>
                  </a:lnTo>
                  <a:lnTo>
                    <a:pt x="305" y="436"/>
                  </a:lnTo>
                  <a:lnTo>
                    <a:pt x="305" y="437"/>
                  </a:lnTo>
                  <a:lnTo>
                    <a:pt x="304" y="440"/>
                  </a:lnTo>
                  <a:lnTo>
                    <a:pt x="303" y="441"/>
                  </a:lnTo>
                  <a:lnTo>
                    <a:pt x="303" y="442"/>
                  </a:lnTo>
                  <a:lnTo>
                    <a:pt x="302" y="443"/>
                  </a:lnTo>
                  <a:lnTo>
                    <a:pt x="301" y="444"/>
                  </a:lnTo>
                  <a:lnTo>
                    <a:pt x="301" y="446"/>
                  </a:lnTo>
                  <a:lnTo>
                    <a:pt x="300" y="447"/>
                  </a:lnTo>
                  <a:lnTo>
                    <a:pt x="299" y="448"/>
                  </a:lnTo>
                  <a:lnTo>
                    <a:pt x="299" y="450"/>
                  </a:lnTo>
                  <a:lnTo>
                    <a:pt x="297" y="451"/>
                  </a:lnTo>
                  <a:lnTo>
                    <a:pt x="296" y="452"/>
                  </a:lnTo>
                  <a:lnTo>
                    <a:pt x="296" y="454"/>
                  </a:lnTo>
                  <a:lnTo>
                    <a:pt x="295" y="455"/>
                  </a:lnTo>
                  <a:lnTo>
                    <a:pt x="295" y="456"/>
                  </a:lnTo>
                  <a:lnTo>
                    <a:pt x="294" y="457"/>
                  </a:lnTo>
                  <a:lnTo>
                    <a:pt x="294" y="459"/>
                  </a:lnTo>
                  <a:lnTo>
                    <a:pt x="293" y="460"/>
                  </a:lnTo>
                  <a:lnTo>
                    <a:pt x="293" y="461"/>
                  </a:lnTo>
                  <a:lnTo>
                    <a:pt x="292" y="462"/>
                  </a:lnTo>
                  <a:lnTo>
                    <a:pt x="292" y="463"/>
                  </a:lnTo>
                  <a:lnTo>
                    <a:pt x="292" y="464"/>
                  </a:lnTo>
                  <a:lnTo>
                    <a:pt x="291" y="465"/>
                  </a:lnTo>
                  <a:lnTo>
                    <a:pt x="291" y="466"/>
                  </a:lnTo>
                  <a:lnTo>
                    <a:pt x="290" y="467"/>
                  </a:lnTo>
                  <a:lnTo>
                    <a:pt x="290" y="469"/>
                  </a:lnTo>
                  <a:lnTo>
                    <a:pt x="290" y="470"/>
                  </a:lnTo>
                  <a:lnTo>
                    <a:pt x="288" y="472"/>
                  </a:lnTo>
                  <a:lnTo>
                    <a:pt x="287" y="473"/>
                  </a:lnTo>
                  <a:lnTo>
                    <a:pt x="287" y="474"/>
                  </a:lnTo>
                  <a:lnTo>
                    <a:pt x="287" y="475"/>
                  </a:lnTo>
                  <a:lnTo>
                    <a:pt x="287" y="476"/>
                  </a:lnTo>
                  <a:lnTo>
                    <a:pt x="286" y="477"/>
                  </a:lnTo>
                  <a:lnTo>
                    <a:pt x="286" y="478"/>
                  </a:lnTo>
                  <a:lnTo>
                    <a:pt x="285" y="479"/>
                  </a:lnTo>
                  <a:lnTo>
                    <a:pt x="285" y="480"/>
                  </a:lnTo>
                  <a:lnTo>
                    <a:pt x="285" y="481"/>
                  </a:lnTo>
                  <a:lnTo>
                    <a:pt x="284" y="482"/>
                  </a:lnTo>
                  <a:lnTo>
                    <a:pt x="283" y="484"/>
                  </a:lnTo>
                  <a:lnTo>
                    <a:pt x="283" y="485"/>
                  </a:lnTo>
                  <a:lnTo>
                    <a:pt x="282" y="485"/>
                  </a:lnTo>
                  <a:lnTo>
                    <a:pt x="281" y="485"/>
                  </a:lnTo>
                  <a:lnTo>
                    <a:pt x="281" y="486"/>
                  </a:lnTo>
                  <a:lnTo>
                    <a:pt x="279" y="486"/>
                  </a:lnTo>
                  <a:lnTo>
                    <a:pt x="278" y="487"/>
                  </a:lnTo>
                  <a:lnTo>
                    <a:pt x="277" y="487"/>
                  </a:lnTo>
                  <a:lnTo>
                    <a:pt x="276" y="487"/>
                  </a:lnTo>
                  <a:lnTo>
                    <a:pt x="275" y="488"/>
                  </a:lnTo>
                  <a:lnTo>
                    <a:pt x="274" y="488"/>
                  </a:lnTo>
                  <a:lnTo>
                    <a:pt x="272" y="489"/>
                  </a:lnTo>
                  <a:lnTo>
                    <a:pt x="270" y="489"/>
                  </a:lnTo>
                  <a:lnTo>
                    <a:pt x="269" y="489"/>
                  </a:lnTo>
                  <a:lnTo>
                    <a:pt x="267" y="489"/>
                  </a:lnTo>
                  <a:lnTo>
                    <a:pt x="266" y="489"/>
                  </a:lnTo>
                  <a:lnTo>
                    <a:pt x="265" y="489"/>
                  </a:lnTo>
                  <a:lnTo>
                    <a:pt x="264" y="489"/>
                  </a:lnTo>
                  <a:lnTo>
                    <a:pt x="261" y="489"/>
                  </a:lnTo>
                  <a:lnTo>
                    <a:pt x="260" y="489"/>
                  </a:lnTo>
                  <a:lnTo>
                    <a:pt x="258" y="490"/>
                  </a:lnTo>
                  <a:lnTo>
                    <a:pt x="257" y="490"/>
                  </a:lnTo>
                  <a:lnTo>
                    <a:pt x="256" y="490"/>
                  </a:lnTo>
                  <a:lnTo>
                    <a:pt x="254" y="490"/>
                  </a:lnTo>
                  <a:lnTo>
                    <a:pt x="251" y="490"/>
                  </a:lnTo>
                  <a:lnTo>
                    <a:pt x="250" y="490"/>
                  </a:lnTo>
                  <a:lnTo>
                    <a:pt x="249" y="490"/>
                  </a:lnTo>
                  <a:lnTo>
                    <a:pt x="247" y="490"/>
                  </a:lnTo>
                  <a:lnTo>
                    <a:pt x="245" y="490"/>
                  </a:lnTo>
                  <a:lnTo>
                    <a:pt x="243" y="490"/>
                  </a:lnTo>
                  <a:lnTo>
                    <a:pt x="241" y="490"/>
                  </a:lnTo>
                  <a:lnTo>
                    <a:pt x="240" y="489"/>
                  </a:lnTo>
                  <a:lnTo>
                    <a:pt x="238" y="489"/>
                  </a:lnTo>
                  <a:lnTo>
                    <a:pt x="235" y="489"/>
                  </a:lnTo>
                  <a:lnTo>
                    <a:pt x="234" y="489"/>
                  </a:lnTo>
                  <a:lnTo>
                    <a:pt x="232" y="489"/>
                  </a:lnTo>
                  <a:lnTo>
                    <a:pt x="231" y="489"/>
                  </a:lnTo>
                  <a:lnTo>
                    <a:pt x="229" y="489"/>
                  </a:lnTo>
                  <a:lnTo>
                    <a:pt x="226" y="489"/>
                  </a:lnTo>
                  <a:lnTo>
                    <a:pt x="225" y="489"/>
                  </a:lnTo>
                  <a:lnTo>
                    <a:pt x="224" y="488"/>
                  </a:lnTo>
                  <a:lnTo>
                    <a:pt x="222" y="488"/>
                  </a:lnTo>
                  <a:lnTo>
                    <a:pt x="219" y="487"/>
                  </a:lnTo>
                  <a:lnTo>
                    <a:pt x="217" y="487"/>
                  </a:lnTo>
                  <a:lnTo>
                    <a:pt x="216" y="487"/>
                  </a:lnTo>
                  <a:lnTo>
                    <a:pt x="215" y="487"/>
                  </a:lnTo>
                  <a:lnTo>
                    <a:pt x="213" y="487"/>
                  </a:lnTo>
                  <a:lnTo>
                    <a:pt x="212" y="486"/>
                  </a:lnTo>
                  <a:lnTo>
                    <a:pt x="211" y="486"/>
                  </a:lnTo>
                  <a:lnTo>
                    <a:pt x="208" y="485"/>
                  </a:lnTo>
                  <a:lnTo>
                    <a:pt x="207" y="485"/>
                  </a:lnTo>
                  <a:lnTo>
                    <a:pt x="206" y="485"/>
                  </a:lnTo>
                  <a:lnTo>
                    <a:pt x="205" y="485"/>
                  </a:lnTo>
                  <a:lnTo>
                    <a:pt x="204" y="484"/>
                  </a:lnTo>
                  <a:lnTo>
                    <a:pt x="203" y="484"/>
                  </a:lnTo>
                  <a:lnTo>
                    <a:pt x="202" y="482"/>
                  </a:lnTo>
                  <a:lnTo>
                    <a:pt x="201" y="482"/>
                  </a:lnTo>
                  <a:lnTo>
                    <a:pt x="199" y="482"/>
                  </a:lnTo>
                  <a:lnTo>
                    <a:pt x="197" y="482"/>
                  </a:lnTo>
                  <a:lnTo>
                    <a:pt x="197" y="481"/>
                  </a:lnTo>
                  <a:lnTo>
                    <a:pt x="195" y="481"/>
                  </a:lnTo>
                  <a:lnTo>
                    <a:pt x="195" y="480"/>
                  </a:lnTo>
                  <a:lnTo>
                    <a:pt x="193" y="480"/>
                  </a:lnTo>
                  <a:lnTo>
                    <a:pt x="190" y="480"/>
                  </a:lnTo>
                  <a:lnTo>
                    <a:pt x="190" y="479"/>
                  </a:lnTo>
                  <a:lnTo>
                    <a:pt x="189" y="479"/>
                  </a:lnTo>
                  <a:lnTo>
                    <a:pt x="188" y="479"/>
                  </a:lnTo>
                  <a:lnTo>
                    <a:pt x="187" y="478"/>
                  </a:lnTo>
                  <a:lnTo>
                    <a:pt x="186" y="478"/>
                  </a:lnTo>
                  <a:lnTo>
                    <a:pt x="185" y="478"/>
                  </a:lnTo>
                  <a:lnTo>
                    <a:pt x="184" y="478"/>
                  </a:lnTo>
                  <a:lnTo>
                    <a:pt x="183" y="478"/>
                  </a:lnTo>
                  <a:lnTo>
                    <a:pt x="180" y="477"/>
                  </a:lnTo>
                  <a:lnTo>
                    <a:pt x="179" y="477"/>
                  </a:lnTo>
                  <a:lnTo>
                    <a:pt x="178" y="477"/>
                  </a:lnTo>
                  <a:lnTo>
                    <a:pt x="177" y="476"/>
                  </a:lnTo>
                  <a:lnTo>
                    <a:pt x="176" y="476"/>
                  </a:lnTo>
                  <a:lnTo>
                    <a:pt x="175" y="476"/>
                  </a:lnTo>
                  <a:lnTo>
                    <a:pt x="174" y="476"/>
                  </a:lnTo>
                  <a:lnTo>
                    <a:pt x="172" y="476"/>
                  </a:lnTo>
                  <a:lnTo>
                    <a:pt x="171" y="476"/>
                  </a:lnTo>
                  <a:lnTo>
                    <a:pt x="170" y="476"/>
                  </a:lnTo>
                  <a:lnTo>
                    <a:pt x="168" y="476"/>
                  </a:lnTo>
                  <a:lnTo>
                    <a:pt x="167" y="475"/>
                  </a:lnTo>
                  <a:lnTo>
                    <a:pt x="166" y="475"/>
                  </a:lnTo>
                  <a:lnTo>
                    <a:pt x="165" y="475"/>
                  </a:lnTo>
                  <a:lnTo>
                    <a:pt x="163" y="475"/>
                  </a:lnTo>
                  <a:lnTo>
                    <a:pt x="162" y="475"/>
                  </a:lnTo>
                  <a:lnTo>
                    <a:pt x="161" y="475"/>
                  </a:lnTo>
                  <a:lnTo>
                    <a:pt x="160" y="475"/>
                  </a:lnTo>
                  <a:lnTo>
                    <a:pt x="159" y="475"/>
                  </a:lnTo>
                  <a:lnTo>
                    <a:pt x="158" y="475"/>
                  </a:lnTo>
                  <a:lnTo>
                    <a:pt x="157" y="475"/>
                  </a:lnTo>
                  <a:lnTo>
                    <a:pt x="155" y="475"/>
                  </a:lnTo>
                  <a:lnTo>
                    <a:pt x="154" y="475"/>
                  </a:lnTo>
                  <a:lnTo>
                    <a:pt x="152" y="475"/>
                  </a:lnTo>
                  <a:lnTo>
                    <a:pt x="151" y="475"/>
                  </a:lnTo>
                  <a:lnTo>
                    <a:pt x="150" y="475"/>
                  </a:lnTo>
                  <a:lnTo>
                    <a:pt x="149" y="475"/>
                  </a:lnTo>
                  <a:lnTo>
                    <a:pt x="148" y="475"/>
                  </a:lnTo>
                  <a:lnTo>
                    <a:pt x="146" y="475"/>
                  </a:lnTo>
                  <a:lnTo>
                    <a:pt x="145" y="475"/>
                  </a:lnTo>
                  <a:lnTo>
                    <a:pt x="144" y="475"/>
                  </a:lnTo>
                  <a:lnTo>
                    <a:pt x="143" y="475"/>
                  </a:lnTo>
                  <a:lnTo>
                    <a:pt x="142" y="475"/>
                  </a:lnTo>
                  <a:lnTo>
                    <a:pt x="141" y="475"/>
                  </a:lnTo>
                  <a:lnTo>
                    <a:pt x="140" y="475"/>
                  </a:lnTo>
                  <a:lnTo>
                    <a:pt x="139" y="475"/>
                  </a:lnTo>
                  <a:lnTo>
                    <a:pt x="137" y="475"/>
                  </a:lnTo>
                  <a:lnTo>
                    <a:pt x="136" y="475"/>
                  </a:lnTo>
                  <a:lnTo>
                    <a:pt x="141" y="472"/>
                  </a:lnTo>
                  <a:lnTo>
                    <a:pt x="142" y="471"/>
                  </a:lnTo>
                  <a:lnTo>
                    <a:pt x="144" y="470"/>
                  </a:lnTo>
                  <a:lnTo>
                    <a:pt x="145" y="467"/>
                  </a:lnTo>
                  <a:lnTo>
                    <a:pt x="148" y="466"/>
                  </a:lnTo>
                  <a:lnTo>
                    <a:pt x="149" y="464"/>
                  </a:lnTo>
                  <a:lnTo>
                    <a:pt x="150" y="463"/>
                  </a:lnTo>
                  <a:lnTo>
                    <a:pt x="152" y="461"/>
                  </a:lnTo>
                  <a:lnTo>
                    <a:pt x="153" y="460"/>
                  </a:lnTo>
                  <a:lnTo>
                    <a:pt x="154" y="459"/>
                  </a:lnTo>
                  <a:lnTo>
                    <a:pt x="155" y="457"/>
                  </a:lnTo>
                  <a:lnTo>
                    <a:pt x="157" y="456"/>
                  </a:lnTo>
                  <a:lnTo>
                    <a:pt x="158" y="455"/>
                  </a:lnTo>
                  <a:lnTo>
                    <a:pt x="159" y="452"/>
                  </a:lnTo>
                  <a:lnTo>
                    <a:pt x="160" y="451"/>
                  </a:lnTo>
                  <a:lnTo>
                    <a:pt x="161" y="450"/>
                  </a:lnTo>
                  <a:lnTo>
                    <a:pt x="161" y="448"/>
                  </a:lnTo>
                  <a:lnTo>
                    <a:pt x="162" y="447"/>
                  </a:lnTo>
                  <a:lnTo>
                    <a:pt x="163" y="446"/>
                  </a:lnTo>
                  <a:lnTo>
                    <a:pt x="163" y="444"/>
                  </a:lnTo>
                  <a:lnTo>
                    <a:pt x="165" y="443"/>
                  </a:lnTo>
                  <a:lnTo>
                    <a:pt x="165" y="442"/>
                  </a:lnTo>
                  <a:lnTo>
                    <a:pt x="166" y="440"/>
                  </a:lnTo>
                  <a:lnTo>
                    <a:pt x="166" y="439"/>
                  </a:lnTo>
                  <a:lnTo>
                    <a:pt x="166" y="437"/>
                  </a:lnTo>
                  <a:lnTo>
                    <a:pt x="167" y="435"/>
                  </a:lnTo>
                  <a:lnTo>
                    <a:pt x="167" y="434"/>
                  </a:lnTo>
                  <a:lnTo>
                    <a:pt x="168" y="433"/>
                  </a:lnTo>
                  <a:lnTo>
                    <a:pt x="168" y="431"/>
                  </a:lnTo>
                  <a:lnTo>
                    <a:pt x="168" y="430"/>
                  </a:lnTo>
                  <a:lnTo>
                    <a:pt x="168" y="429"/>
                  </a:lnTo>
                  <a:lnTo>
                    <a:pt x="169" y="426"/>
                  </a:lnTo>
                  <a:lnTo>
                    <a:pt x="169" y="424"/>
                  </a:lnTo>
                  <a:lnTo>
                    <a:pt x="169" y="422"/>
                  </a:lnTo>
                  <a:lnTo>
                    <a:pt x="169" y="420"/>
                  </a:lnTo>
                  <a:lnTo>
                    <a:pt x="169" y="419"/>
                  </a:lnTo>
                  <a:lnTo>
                    <a:pt x="170" y="418"/>
                  </a:lnTo>
                  <a:lnTo>
                    <a:pt x="170" y="416"/>
                  </a:lnTo>
                  <a:lnTo>
                    <a:pt x="170" y="415"/>
                  </a:lnTo>
                  <a:lnTo>
                    <a:pt x="170" y="414"/>
                  </a:lnTo>
                  <a:lnTo>
                    <a:pt x="170" y="412"/>
                  </a:lnTo>
                  <a:lnTo>
                    <a:pt x="170" y="411"/>
                  </a:lnTo>
                  <a:lnTo>
                    <a:pt x="170" y="410"/>
                  </a:lnTo>
                  <a:lnTo>
                    <a:pt x="170" y="407"/>
                  </a:lnTo>
                  <a:lnTo>
                    <a:pt x="170" y="406"/>
                  </a:lnTo>
                  <a:lnTo>
                    <a:pt x="170" y="405"/>
                  </a:lnTo>
                  <a:lnTo>
                    <a:pt x="170" y="403"/>
                  </a:lnTo>
                  <a:lnTo>
                    <a:pt x="170" y="402"/>
                  </a:lnTo>
                  <a:lnTo>
                    <a:pt x="170" y="401"/>
                  </a:lnTo>
                  <a:lnTo>
                    <a:pt x="170" y="399"/>
                  </a:lnTo>
                  <a:lnTo>
                    <a:pt x="170" y="398"/>
                  </a:lnTo>
                  <a:lnTo>
                    <a:pt x="170" y="397"/>
                  </a:lnTo>
                  <a:lnTo>
                    <a:pt x="170" y="396"/>
                  </a:lnTo>
                  <a:lnTo>
                    <a:pt x="170" y="395"/>
                  </a:lnTo>
                  <a:lnTo>
                    <a:pt x="170" y="392"/>
                  </a:lnTo>
                  <a:lnTo>
                    <a:pt x="170" y="391"/>
                  </a:lnTo>
                  <a:lnTo>
                    <a:pt x="170" y="390"/>
                  </a:lnTo>
                  <a:lnTo>
                    <a:pt x="170" y="389"/>
                  </a:lnTo>
                  <a:lnTo>
                    <a:pt x="170" y="388"/>
                  </a:lnTo>
                  <a:lnTo>
                    <a:pt x="170" y="386"/>
                  </a:lnTo>
                  <a:lnTo>
                    <a:pt x="170" y="385"/>
                  </a:lnTo>
                  <a:lnTo>
                    <a:pt x="171" y="384"/>
                  </a:lnTo>
                  <a:lnTo>
                    <a:pt x="170" y="382"/>
                  </a:lnTo>
                  <a:lnTo>
                    <a:pt x="170" y="381"/>
                  </a:lnTo>
                  <a:lnTo>
                    <a:pt x="170" y="380"/>
                  </a:lnTo>
                  <a:lnTo>
                    <a:pt x="170" y="377"/>
                  </a:lnTo>
                  <a:lnTo>
                    <a:pt x="170" y="375"/>
                  </a:lnTo>
                  <a:lnTo>
                    <a:pt x="170" y="373"/>
                  </a:lnTo>
                  <a:lnTo>
                    <a:pt x="170" y="371"/>
                  </a:lnTo>
                  <a:lnTo>
                    <a:pt x="170" y="370"/>
                  </a:lnTo>
                  <a:lnTo>
                    <a:pt x="170" y="369"/>
                  </a:lnTo>
                  <a:lnTo>
                    <a:pt x="170" y="368"/>
                  </a:lnTo>
                  <a:lnTo>
                    <a:pt x="170" y="367"/>
                  </a:lnTo>
                  <a:lnTo>
                    <a:pt x="169" y="366"/>
                  </a:lnTo>
                  <a:lnTo>
                    <a:pt x="169" y="365"/>
                  </a:lnTo>
                  <a:lnTo>
                    <a:pt x="169" y="363"/>
                  </a:lnTo>
                  <a:lnTo>
                    <a:pt x="168" y="362"/>
                  </a:lnTo>
                  <a:lnTo>
                    <a:pt x="168" y="361"/>
                  </a:lnTo>
                  <a:lnTo>
                    <a:pt x="167" y="360"/>
                  </a:lnTo>
                  <a:lnTo>
                    <a:pt x="166" y="359"/>
                  </a:lnTo>
                  <a:lnTo>
                    <a:pt x="165" y="358"/>
                  </a:lnTo>
                  <a:lnTo>
                    <a:pt x="163" y="358"/>
                  </a:lnTo>
                  <a:lnTo>
                    <a:pt x="161" y="358"/>
                  </a:lnTo>
                  <a:lnTo>
                    <a:pt x="161" y="357"/>
                  </a:lnTo>
                  <a:lnTo>
                    <a:pt x="160" y="357"/>
                  </a:lnTo>
                  <a:lnTo>
                    <a:pt x="159" y="357"/>
                  </a:lnTo>
                  <a:lnTo>
                    <a:pt x="158" y="357"/>
                  </a:lnTo>
                  <a:lnTo>
                    <a:pt x="157" y="357"/>
                  </a:lnTo>
                  <a:lnTo>
                    <a:pt x="154" y="357"/>
                  </a:lnTo>
                  <a:lnTo>
                    <a:pt x="153" y="357"/>
                  </a:lnTo>
                  <a:lnTo>
                    <a:pt x="152" y="358"/>
                  </a:lnTo>
                  <a:lnTo>
                    <a:pt x="151" y="358"/>
                  </a:lnTo>
                  <a:lnTo>
                    <a:pt x="150" y="358"/>
                  </a:lnTo>
                  <a:lnTo>
                    <a:pt x="149" y="358"/>
                  </a:lnTo>
                  <a:lnTo>
                    <a:pt x="148" y="358"/>
                  </a:lnTo>
                  <a:lnTo>
                    <a:pt x="145" y="358"/>
                  </a:lnTo>
                  <a:lnTo>
                    <a:pt x="144" y="358"/>
                  </a:lnTo>
                  <a:lnTo>
                    <a:pt x="143" y="358"/>
                  </a:lnTo>
                  <a:lnTo>
                    <a:pt x="142" y="359"/>
                  </a:lnTo>
                  <a:lnTo>
                    <a:pt x="141" y="359"/>
                  </a:lnTo>
                  <a:lnTo>
                    <a:pt x="140" y="359"/>
                  </a:lnTo>
                  <a:lnTo>
                    <a:pt x="139" y="359"/>
                  </a:lnTo>
                  <a:lnTo>
                    <a:pt x="136" y="360"/>
                  </a:lnTo>
                  <a:lnTo>
                    <a:pt x="135" y="360"/>
                  </a:lnTo>
                  <a:lnTo>
                    <a:pt x="134" y="360"/>
                  </a:lnTo>
                  <a:lnTo>
                    <a:pt x="133" y="360"/>
                  </a:lnTo>
                  <a:lnTo>
                    <a:pt x="132" y="360"/>
                  </a:lnTo>
                  <a:lnTo>
                    <a:pt x="131" y="360"/>
                  </a:lnTo>
                  <a:lnTo>
                    <a:pt x="130" y="360"/>
                  </a:lnTo>
                  <a:lnTo>
                    <a:pt x="127" y="360"/>
                  </a:lnTo>
                  <a:lnTo>
                    <a:pt x="124" y="360"/>
                  </a:lnTo>
                  <a:lnTo>
                    <a:pt x="123" y="360"/>
                  </a:lnTo>
                  <a:lnTo>
                    <a:pt x="122" y="360"/>
                  </a:lnTo>
                  <a:lnTo>
                    <a:pt x="121" y="360"/>
                  </a:lnTo>
                  <a:lnTo>
                    <a:pt x="119" y="360"/>
                  </a:lnTo>
                  <a:lnTo>
                    <a:pt x="118" y="360"/>
                  </a:lnTo>
                  <a:lnTo>
                    <a:pt x="117" y="360"/>
                  </a:lnTo>
                  <a:lnTo>
                    <a:pt x="116" y="359"/>
                  </a:lnTo>
                  <a:lnTo>
                    <a:pt x="115" y="359"/>
                  </a:lnTo>
                  <a:lnTo>
                    <a:pt x="114" y="359"/>
                  </a:lnTo>
                  <a:lnTo>
                    <a:pt x="113" y="358"/>
                  </a:lnTo>
                  <a:lnTo>
                    <a:pt x="112" y="358"/>
                  </a:lnTo>
                  <a:lnTo>
                    <a:pt x="110" y="358"/>
                  </a:lnTo>
                  <a:lnTo>
                    <a:pt x="109" y="358"/>
                  </a:lnTo>
                  <a:lnTo>
                    <a:pt x="108" y="358"/>
                  </a:lnTo>
                  <a:lnTo>
                    <a:pt x="107" y="357"/>
                  </a:lnTo>
                  <a:lnTo>
                    <a:pt x="105" y="357"/>
                  </a:lnTo>
                  <a:lnTo>
                    <a:pt x="103" y="356"/>
                  </a:lnTo>
                  <a:lnTo>
                    <a:pt x="100" y="356"/>
                  </a:lnTo>
                  <a:lnTo>
                    <a:pt x="99" y="356"/>
                  </a:lnTo>
                  <a:lnTo>
                    <a:pt x="98" y="355"/>
                  </a:lnTo>
                  <a:lnTo>
                    <a:pt x="97" y="355"/>
                  </a:lnTo>
                  <a:lnTo>
                    <a:pt x="96" y="354"/>
                  </a:lnTo>
                  <a:lnTo>
                    <a:pt x="95" y="354"/>
                  </a:lnTo>
                  <a:lnTo>
                    <a:pt x="94" y="354"/>
                  </a:lnTo>
                  <a:lnTo>
                    <a:pt x="92" y="354"/>
                  </a:lnTo>
                  <a:lnTo>
                    <a:pt x="91" y="354"/>
                  </a:lnTo>
                  <a:lnTo>
                    <a:pt x="90" y="353"/>
                  </a:lnTo>
                  <a:lnTo>
                    <a:pt x="89" y="353"/>
                  </a:lnTo>
                  <a:lnTo>
                    <a:pt x="87" y="352"/>
                  </a:lnTo>
                  <a:lnTo>
                    <a:pt x="85" y="352"/>
                  </a:lnTo>
                  <a:lnTo>
                    <a:pt x="83" y="352"/>
                  </a:lnTo>
                  <a:lnTo>
                    <a:pt x="82" y="352"/>
                  </a:lnTo>
                  <a:lnTo>
                    <a:pt x="81" y="352"/>
                  </a:lnTo>
                  <a:lnTo>
                    <a:pt x="80" y="352"/>
                  </a:lnTo>
                  <a:lnTo>
                    <a:pt x="79" y="352"/>
                  </a:lnTo>
                  <a:lnTo>
                    <a:pt x="78" y="352"/>
                  </a:lnTo>
                  <a:lnTo>
                    <a:pt x="75" y="351"/>
                  </a:lnTo>
                  <a:lnTo>
                    <a:pt x="74" y="351"/>
                  </a:lnTo>
                  <a:lnTo>
                    <a:pt x="73" y="351"/>
                  </a:lnTo>
                  <a:lnTo>
                    <a:pt x="72" y="351"/>
                  </a:lnTo>
                  <a:lnTo>
                    <a:pt x="71" y="351"/>
                  </a:lnTo>
                  <a:lnTo>
                    <a:pt x="69" y="351"/>
                  </a:lnTo>
                  <a:lnTo>
                    <a:pt x="66" y="351"/>
                  </a:lnTo>
                  <a:lnTo>
                    <a:pt x="65" y="351"/>
                  </a:lnTo>
                  <a:lnTo>
                    <a:pt x="64" y="351"/>
                  </a:lnTo>
                  <a:lnTo>
                    <a:pt x="63" y="351"/>
                  </a:lnTo>
                  <a:lnTo>
                    <a:pt x="62" y="351"/>
                  </a:lnTo>
                  <a:lnTo>
                    <a:pt x="61" y="351"/>
                  </a:lnTo>
                  <a:lnTo>
                    <a:pt x="60" y="351"/>
                  </a:lnTo>
                  <a:lnTo>
                    <a:pt x="59" y="351"/>
                  </a:lnTo>
                  <a:lnTo>
                    <a:pt x="57" y="351"/>
                  </a:lnTo>
                  <a:lnTo>
                    <a:pt x="56" y="351"/>
                  </a:lnTo>
                  <a:lnTo>
                    <a:pt x="55" y="351"/>
                  </a:lnTo>
                  <a:lnTo>
                    <a:pt x="54" y="351"/>
                  </a:lnTo>
                  <a:lnTo>
                    <a:pt x="53" y="351"/>
                  </a:lnTo>
                  <a:lnTo>
                    <a:pt x="51" y="351"/>
                  </a:lnTo>
                  <a:lnTo>
                    <a:pt x="50" y="350"/>
                  </a:lnTo>
                  <a:lnTo>
                    <a:pt x="48" y="350"/>
                  </a:lnTo>
                  <a:lnTo>
                    <a:pt x="47" y="350"/>
                  </a:lnTo>
                  <a:lnTo>
                    <a:pt x="46" y="350"/>
                  </a:lnTo>
                  <a:lnTo>
                    <a:pt x="45" y="350"/>
                  </a:lnTo>
                  <a:lnTo>
                    <a:pt x="44" y="350"/>
                  </a:lnTo>
                  <a:lnTo>
                    <a:pt x="43" y="350"/>
                  </a:lnTo>
                  <a:lnTo>
                    <a:pt x="42" y="350"/>
                  </a:lnTo>
                  <a:lnTo>
                    <a:pt x="41" y="350"/>
                  </a:lnTo>
                  <a:lnTo>
                    <a:pt x="39" y="350"/>
                  </a:lnTo>
                  <a:lnTo>
                    <a:pt x="39" y="348"/>
                  </a:lnTo>
                  <a:lnTo>
                    <a:pt x="38" y="348"/>
                  </a:lnTo>
                  <a:lnTo>
                    <a:pt x="37" y="348"/>
                  </a:lnTo>
                  <a:lnTo>
                    <a:pt x="37" y="347"/>
                  </a:lnTo>
                  <a:lnTo>
                    <a:pt x="36" y="347"/>
                  </a:lnTo>
                  <a:lnTo>
                    <a:pt x="36" y="346"/>
                  </a:lnTo>
                  <a:lnTo>
                    <a:pt x="36" y="345"/>
                  </a:lnTo>
                  <a:lnTo>
                    <a:pt x="35" y="345"/>
                  </a:lnTo>
                  <a:lnTo>
                    <a:pt x="35" y="343"/>
                  </a:lnTo>
                  <a:lnTo>
                    <a:pt x="35" y="342"/>
                  </a:lnTo>
                  <a:lnTo>
                    <a:pt x="35" y="341"/>
                  </a:lnTo>
                  <a:lnTo>
                    <a:pt x="34" y="341"/>
                  </a:lnTo>
                  <a:lnTo>
                    <a:pt x="34" y="340"/>
                  </a:lnTo>
                  <a:lnTo>
                    <a:pt x="34" y="339"/>
                  </a:lnTo>
                  <a:lnTo>
                    <a:pt x="34" y="338"/>
                  </a:lnTo>
                  <a:lnTo>
                    <a:pt x="34" y="337"/>
                  </a:lnTo>
                  <a:lnTo>
                    <a:pt x="34" y="336"/>
                  </a:lnTo>
                  <a:lnTo>
                    <a:pt x="34" y="335"/>
                  </a:lnTo>
                  <a:lnTo>
                    <a:pt x="34" y="333"/>
                  </a:lnTo>
                  <a:lnTo>
                    <a:pt x="34" y="332"/>
                  </a:lnTo>
                  <a:lnTo>
                    <a:pt x="34" y="331"/>
                  </a:lnTo>
                  <a:lnTo>
                    <a:pt x="34" y="330"/>
                  </a:lnTo>
                  <a:lnTo>
                    <a:pt x="34" y="329"/>
                  </a:lnTo>
                  <a:lnTo>
                    <a:pt x="34" y="328"/>
                  </a:lnTo>
                  <a:lnTo>
                    <a:pt x="34" y="326"/>
                  </a:lnTo>
                  <a:lnTo>
                    <a:pt x="34" y="324"/>
                  </a:lnTo>
                  <a:lnTo>
                    <a:pt x="34" y="322"/>
                  </a:lnTo>
                  <a:lnTo>
                    <a:pt x="34" y="321"/>
                  </a:lnTo>
                  <a:lnTo>
                    <a:pt x="34" y="320"/>
                  </a:lnTo>
                  <a:lnTo>
                    <a:pt x="34" y="318"/>
                  </a:lnTo>
                  <a:lnTo>
                    <a:pt x="34" y="317"/>
                  </a:lnTo>
                  <a:lnTo>
                    <a:pt x="34" y="316"/>
                  </a:lnTo>
                  <a:lnTo>
                    <a:pt x="34" y="314"/>
                  </a:lnTo>
                  <a:lnTo>
                    <a:pt x="34" y="313"/>
                  </a:lnTo>
                  <a:lnTo>
                    <a:pt x="34" y="311"/>
                  </a:lnTo>
                  <a:lnTo>
                    <a:pt x="34" y="310"/>
                  </a:lnTo>
                  <a:lnTo>
                    <a:pt x="34" y="309"/>
                  </a:lnTo>
                  <a:lnTo>
                    <a:pt x="34" y="307"/>
                  </a:lnTo>
                  <a:lnTo>
                    <a:pt x="34" y="306"/>
                  </a:lnTo>
                  <a:lnTo>
                    <a:pt x="34" y="305"/>
                  </a:lnTo>
                  <a:lnTo>
                    <a:pt x="34" y="303"/>
                  </a:lnTo>
                  <a:lnTo>
                    <a:pt x="34" y="302"/>
                  </a:lnTo>
                  <a:lnTo>
                    <a:pt x="34" y="300"/>
                  </a:lnTo>
                  <a:lnTo>
                    <a:pt x="34" y="299"/>
                  </a:lnTo>
                  <a:lnTo>
                    <a:pt x="34" y="298"/>
                  </a:lnTo>
                  <a:lnTo>
                    <a:pt x="34" y="296"/>
                  </a:lnTo>
                  <a:lnTo>
                    <a:pt x="34" y="295"/>
                  </a:lnTo>
                  <a:lnTo>
                    <a:pt x="34" y="294"/>
                  </a:lnTo>
                  <a:lnTo>
                    <a:pt x="34" y="292"/>
                  </a:lnTo>
                  <a:lnTo>
                    <a:pt x="34" y="291"/>
                  </a:lnTo>
                  <a:lnTo>
                    <a:pt x="34" y="289"/>
                  </a:lnTo>
                  <a:lnTo>
                    <a:pt x="34" y="287"/>
                  </a:lnTo>
                  <a:lnTo>
                    <a:pt x="34" y="286"/>
                  </a:lnTo>
                  <a:lnTo>
                    <a:pt x="34" y="285"/>
                  </a:lnTo>
                  <a:lnTo>
                    <a:pt x="34" y="283"/>
                  </a:lnTo>
                  <a:lnTo>
                    <a:pt x="34" y="282"/>
                  </a:lnTo>
                  <a:lnTo>
                    <a:pt x="34" y="281"/>
                  </a:lnTo>
                  <a:lnTo>
                    <a:pt x="34" y="279"/>
                  </a:lnTo>
                  <a:lnTo>
                    <a:pt x="34" y="278"/>
                  </a:lnTo>
                  <a:lnTo>
                    <a:pt x="34" y="277"/>
                  </a:lnTo>
                  <a:lnTo>
                    <a:pt x="34" y="274"/>
                  </a:lnTo>
                  <a:lnTo>
                    <a:pt x="34" y="273"/>
                  </a:lnTo>
                  <a:lnTo>
                    <a:pt x="34" y="272"/>
                  </a:lnTo>
                  <a:lnTo>
                    <a:pt x="34" y="269"/>
                  </a:lnTo>
                  <a:lnTo>
                    <a:pt x="34" y="268"/>
                  </a:lnTo>
                  <a:lnTo>
                    <a:pt x="34" y="266"/>
                  </a:lnTo>
                  <a:lnTo>
                    <a:pt x="34" y="265"/>
                  </a:lnTo>
                  <a:lnTo>
                    <a:pt x="34" y="263"/>
                  </a:lnTo>
                  <a:lnTo>
                    <a:pt x="34" y="262"/>
                  </a:lnTo>
                  <a:lnTo>
                    <a:pt x="34" y="261"/>
                  </a:lnTo>
                  <a:lnTo>
                    <a:pt x="34" y="258"/>
                  </a:lnTo>
                  <a:lnTo>
                    <a:pt x="34" y="257"/>
                  </a:lnTo>
                  <a:lnTo>
                    <a:pt x="34" y="255"/>
                  </a:lnTo>
                  <a:lnTo>
                    <a:pt x="34" y="254"/>
                  </a:lnTo>
                  <a:lnTo>
                    <a:pt x="34" y="253"/>
                  </a:lnTo>
                  <a:lnTo>
                    <a:pt x="34" y="252"/>
                  </a:lnTo>
                  <a:lnTo>
                    <a:pt x="34" y="250"/>
                  </a:lnTo>
                  <a:lnTo>
                    <a:pt x="34" y="249"/>
                  </a:lnTo>
                  <a:lnTo>
                    <a:pt x="34" y="248"/>
                  </a:lnTo>
                  <a:lnTo>
                    <a:pt x="34" y="247"/>
                  </a:lnTo>
                  <a:lnTo>
                    <a:pt x="34" y="244"/>
                  </a:lnTo>
                  <a:lnTo>
                    <a:pt x="34" y="243"/>
                  </a:lnTo>
                  <a:lnTo>
                    <a:pt x="34" y="242"/>
                  </a:lnTo>
                  <a:lnTo>
                    <a:pt x="34" y="241"/>
                  </a:lnTo>
                  <a:lnTo>
                    <a:pt x="34" y="240"/>
                  </a:lnTo>
                  <a:lnTo>
                    <a:pt x="34" y="239"/>
                  </a:lnTo>
                  <a:lnTo>
                    <a:pt x="34" y="238"/>
                  </a:lnTo>
                  <a:lnTo>
                    <a:pt x="34" y="236"/>
                  </a:lnTo>
                  <a:lnTo>
                    <a:pt x="34" y="234"/>
                  </a:lnTo>
                  <a:lnTo>
                    <a:pt x="34" y="232"/>
                  </a:lnTo>
                  <a:lnTo>
                    <a:pt x="34" y="231"/>
                  </a:lnTo>
                  <a:lnTo>
                    <a:pt x="33" y="228"/>
                  </a:lnTo>
                  <a:lnTo>
                    <a:pt x="33" y="227"/>
                  </a:lnTo>
                  <a:lnTo>
                    <a:pt x="33" y="226"/>
                  </a:lnTo>
                  <a:lnTo>
                    <a:pt x="33" y="225"/>
                  </a:lnTo>
                  <a:lnTo>
                    <a:pt x="33" y="224"/>
                  </a:lnTo>
                  <a:lnTo>
                    <a:pt x="33" y="223"/>
                  </a:lnTo>
                  <a:lnTo>
                    <a:pt x="33" y="222"/>
                  </a:lnTo>
                  <a:lnTo>
                    <a:pt x="33" y="221"/>
                  </a:lnTo>
                  <a:lnTo>
                    <a:pt x="33" y="220"/>
                  </a:lnTo>
                  <a:lnTo>
                    <a:pt x="33" y="219"/>
                  </a:lnTo>
                  <a:lnTo>
                    <a:pt x="33" y="218"/>
                  </a:lnTo>
                  <a:lnTo>
                    <a:pt x="33" y="217"/>
                  </a:lnTo>
                  <a:lnTo>
                    <a:pt x="33" y="216"/>
                  </a:lnTo>
                  <a:lnTo>
                    <a:pt x="32" y="214"/>
                  </a:lnTo>
                  <a:lnTo>
                    <a:pt x="32" y="213"/>
                  </a:lnTo>
                  <a:lnTo>
                    <a:pt x="32" y="212"/>
                  </a:lnTo>
                  <a:lnTo>
                    <a:pt x="30" y="212"/>
                  </a:lnTo>
                  <a:lnTo>
                    <a:pt x="30" y="211"/>
                  </a:lnTo>
                  <a:lnTo>
                    <a:pt x="30" y="210"/>
                  </a:lnTo>
                  <a:lnTo>
                    <a:pt x="29" y="209"/>
                  </a:lnTo>
                  <a:lnTo>
                    <a:pt x="29" y="208"/>
                  </a:lnTo>
                  <a:lnTo>
                    <a:pt x="28" y="208"/>
                  </a:lnTo>
                  <a:lnTo>
                    <a:pt x="28" y="207"/>
                  </a:lnTo>
                  <a:lnTo>
                    <a:pt x="26" y="205"/>
                  </a:lnTo>
                  <a:lnTo>
                    <a:pt x="26" y="204"/>
                  </a:lnTo>
                  <a:lnTo>
                    <a:pt x="25" y="204"/>
                  </a:lnTo>
                  <a:lnTo>
                    <a:pt x="25" y="203"/>
                  </a:lnTo>
                  <a:lnTo>
                    <a:pt x="24" y="202"/>
                  </a:lnTo>
                  <a:lnTo>
                    <a:pt x="23" y="202"/>
                  </a:lnTo>
                  <a:lnTo>
                    <a:pt x="23" y="201"/>
                  </a:lnTo>
                  <a:lnTo>
                    <a:pt x="21" y="199"/>
                  </a:lnTo>
                  <a:lnTo>
                    <a:pt x="20" y="198"/>
                  </a:lnTo>
                  <a:lnTo>
                    <a:pt x="20" y="197"/>
                  </a:lnTo>
                  <a:lnTo>
                    <a:pt x="19" y="197"/>
                  </a:lnTo>
                  <a:lnTo>
                    <a:pt x="18" y="196"/>
                  </a:lnTo>
                  <a:lnTo>
                    <a:pt x="18" y="195"/>
                  </a:lnTo>
                  <a:lnTo>
                    <a:pt x="17" y="194"/>
                  </a:lnTo>
                  <a:lnTo>
                    <a:pt x="16" y="193"/>
                  </a:lnTo>
                  <a:lnTo>
                    <a:pt x="15" y="193"/>
                  </a:lnTo>
                  <a:lnTo>
                    <a:pt x="15" y="192"/>
                  </a:lnTo>
                  <a:lnTo>
                    <a:pt x="14" y="191"/>
                  </a:lnTo>
                  <a:lnTo>
                    <a:pt x="12" y="190"/>
                  </a:lnTo>
                  <a:lnTo>
                    <a:pt x="12" y="189"/>
                  </a:lnTo>
                  <a:lnTo>
                    <a:pt x="11" y="189"/>
                  </a:lnTo>
                  <a:lnTo>
                    <a:pt x="10" y="188"/>
                  </a:lnTo>
                  <a:lnTo>
                    <a:pt x="10" y="187"/>
                  </a:lnTo>
                  <a:lnTo>
                    <a:pt x="9" y="185"/>
                  </a:lnTo>
                  <a:lnTo>
                    <a:pt x="8" y="184"/>
                  </a:lnTo>
                  <a:lnTo>
                    <a:pt x="8" y="183"/>
                  </a:lnTo>
                  <a:lnTo>
                    <a:pt x="8" y="182"/>
                  </a:lnTo>
                  <a:lnTo>
                    <a:pt x="7" y="182"/>
                  </a:lnTo>
                  <a:lnTo>
                    <a:pt x="6" y="181"/>
                  </a:lnTo>
                  <a:lnTo>
                    <a:pt x="6" y="180"/>
                  </a:lnTo>
                  <a:lnTo>
                    <a:pt x="3" y="178"/>
                  </a:lnTo>
                  <a:lnTo>
                    <a:pt x="3" y="177"/>
                  </a:lnTo>
                  <a:lnTo>
                    <a:pt x="3" y="176"/>
                  </a:lnTo>
                  <a:lnTo>
                    <a:pt x="2" y="176"/>
                  </a:lnTo>
                  <a:lnTo>
                    <a:pt x="2" y="175"/>
                  </a:lnTo>
                  <a:lnTo>
                    <a:pt x="1" y="174"/>
                  </a:lnTo>
                  <a:lnTo>
                    <a:pt x="1" y="173"/>
                  </a:lnTo>
                  <a:lnTo>
                    <a:pt x="1" y="172"/>
                  </a:lnTo>
                  <a:lnTo>
                    <a:pt x="1" y="169"/>
                  </a:lnTo>
                  <a:lnTo>
                    <a:pt x="0" y="169"/>
                  </a:lnTo>
                  <a:lnTo>
                    <a:pt x="0" y="168"/>
                  </a:lnTo>
                  <a:lnTo>
                    <a:pt x="0" y="167"/>
                  </a:lnTo>
                  <a:lnTo>
                    <a:pt x="0" y="165"/>
                  </a:lnTo>
                  <a:lnTo>
                    <a:pt x="0" y="164"/>
                  </a:lnTo>
                  <a:lnTo>
                    <a:pt x="0" y="163"/>
                  </a:lnTo>
                  <a:lnTo>
                    <a:pt x="0" y="161"/>
                  </a:lnTo>
                  <a:lnTo>
                    <a:pt x="0" y="159"/>
                  </a:lnTo>
                  <a:lnTo>
                    <a:pt x="0" y="157"/>
                  </a:lnTo>
                  <a:lnTo>
                    <a:pt x="0" y="155"/>
                  </a:lnTo>
                  <a:lnTo>
                    <a:pt x="0" y="152"/>
                  </a:lnTo>
                  <a:lnTo>
                    <a:pt x="0" y="150"/>
                  </a:lnTo>
                  <a:lnTo>
                    <a:pt x="0" y="148"/>
                  </a:lnTo>
                  <a:lnTo>
                    <a:pt x="0" y="145"/>
                  </a:lnTo>
                  <a:lnTo>
                    <a:pt x="0" y="142"/>
                  </a:lnTo>
                  <a:lnTo>
                    <a:pt x="0" y="138"/>
                  </a:lnTo>
                  <a:lnTo>
                    <a:pt x="0" y="135"/>
                  </a:lnTo>
                  <a:lnTo>
                    <a:pt x="0" y="131"/>
                  </a:lnTo>
                  <a:lnTo>
                    <a:pt x="0" y="127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2" y="121"/>
                  </a:lnTo>
                  <a:lnTo>
                    <a:pt x="3" y="121"/>
                  </a:lnTo>
                  <a:lnTo>
                    <a:pt x="3" y="120"/>
                  </a:lnTo>
                  <a:lnTo>
                    <a:pt x="5" y="120"/>
                  </a:lnTo>
                  <a:lnTo>
                    <a:pt x="6" y="120"/>
                  </a:lnTo>
                  <a:lnTo>
                    <a:pt x="6" y="119"/>
                  </a:lnTo>
                  <a:lnTo>
                    <a:pt x="7" y="119"/>
                  </a:lnTo>
                  <a:lnTo>
                    <a:pt x="7" y="118"/>
                  </a:lnTo>
                  <a:lnTo>
                    <a:pt x="8" y="118"/>
                  </a:lnTo>
                  <a:lnTo>
                    <a:pt x="9" y="118"/>
                  </a:lnTo>
                  <a:lnTo>
                    <a:pt x="10" y="117"/>
                  </a:lnTo>
                  <a:lnTo>
                    <a:pt x="11" y="116"/>
                  </a:lnTo>
                  <a:lnTo>
                    <a:pt x="12" y="116"/>
                  </a:lnTo>
                  <a:lnTo>
                    <a:pt x="15" y="115"/>
                  </a:lnTo>
                  <a:lnTo>
                    <a:pt x="15" y="114"/>
                  </a:lnTo>
                  <a:lnTo>
                    <a:pt x="16" y="114"/>
                  </a:lnTo>
                  <a:lnTo>
                    <a:pt x="17" y="114"/>
                  </a:lnTo>
                  <a:lnTo>
                    <a:pt x="18" y="113"/>
                  </a:lnTo>
                  <a:lnTo>
                    <a:pt x="19" y="112"/>
                  </a:lnTo>
                  <a:lnTo>
                    <a:pt x="20" y="112"/>
                  </a:lnTo>
                  <a:lnTo>
                    <a:pt x="21" y="110"/>
                  </a:lnTo>
                  <a:lnTo>
                    <a:pt x="23" y="110"/>
                  </a:lnTo>
                  <a:lnTo>
                    <a:pt x="24" y="109"/>
                  </a:lnTo>
                  <a:lnTo>
                    <a:pt x="25" y="109"/>
                  </a:lnTo>
                  <a:lnTo>
                    <a:pt x="26" y="108"/>
                  </a:lnTo>
                  <a:lnTo>
                    <a:pt x="27" y="107"/>
                  </a:lnTo>
                  <a:lnTo>
                    <a:pt x="28" y="107"/>
                  </a:lnTo>
                  <a:lnTo>
                    <a:pt x="29" y="106"/>
                  </a:lnTo>
                  <a:lnTo>
                    <a:pt x="30" y="105"/>
                  </a:lnTo>
                  <a:lnTo>
                    <a:pt x="32" y="105"/>
                  </a:lnTo>
                  <a:lnTo>
                    <a:pt x="33" y="104"/>
                  </a:lnTo>
                  <a:lnTo>
                    <a:pt x="34" y="103"/>
                  </a:lnTo>
                  <a:lnTo>
                    <a:pt x="35" y="103"/>
                  </a:lnTo>
                  <a:lnTo>
                    <a:pt x="35" y="102"/>
                  </a:lnTo>
                  <a:lnTo>
                    <a:pt x="36" y="102"/>
                  </a:lnTo>
                  <a:lnTo>
                    <a:pt x="37" y="101"/>
                  </a:lnTo>
                  <a:lnTo>
                    <a:pt x="38" y="101"/>
                  </a:lnTo>
                  <a:lnTo>
                    <a:pt x="38" y="100"/>
                  </a:lnTo>
                  <a:lnTo>
                    <a:pt x="39" y="99"/>
                  </a:lnTo>
                  <a:lnTo>
                    <a:pt x="41" y="99"/>
                  </a:lnTo>
                  <a:lnTo>
                    <a:pt x="42" y="98"/>
                  </a:lnTo>
                  <a:lnTo>
                    <a:pt x="43" y="96"/>
                  </a:lnTo>
                  <a:lnTo>
                    <a:pt x="43" y="95"/>
                  </a:lnTo>
                  <a:lnTo>
                    <a:pt x="44" y="94"/>
                  </a:lnTo>
                  <a:lnTo>
                    <a:pt x="44" y="93"/>
                  </a:lnTo>
                  <a:lnTo>
                    <a:pt x="45" y="92"/>
                  </a:lnTo>
                  <a:lnTo>
                    <a:pt x="46" y="92"/>
                  </a:lnTo>
                  <a:lnTo>
                    <a:pt x="46" y="91"/>
                  </a:lnTo>
                  <a:lnTo>
                    <a:pt x="46" y="90"/>
                  </a:lnTo>
                  <a:lnTo>
                    <a:pt x="47" y="89"/>
                  </a:lnTo>
                  <a:lnTo>
                    <a:pt x="47" y="88"/>
                  </a:lnTo>
                  <a:lnTo>
                    <a:pt x="48" y="88"/>
                  </a:lnTo>
                  <a:lnTo>
                    <a:pt x="48" y="87"/>
                  </a:lnTo>
                  <a:lnTo>
                    <a:pt x="50" y="86"/>
                  </a:lnTo>
                  <a:lnTo>
                    <a:pt x="51" y="85"/>
                  </a:lnTo>
                  <a:lnTo>
                    <a:pt x="51" y="84"/>
                  </a:lnTo>
                  <a:lnTo>
                    <a:pt x="51" y="83"/>
                  </a:lnTo>
                  <a:lnTo>
                    <a:pt x="52" y="81"/>
                  </a:lnTo>
                  <a:lnTo>
                    <a:pt x="53" y="81"/>
                  </a:lnTo>
                  <a:lnTo>
                    <a:pt x="53" y="80"/>
                  </a:lnTo>
                  <a:lnTo>
                    <a:pt x="53" y="79"/>
                  </a:lnTo>
                  <a:lnTo>
                    <a:pt x="54" y="78"/>
                  </a:lnTo>
                  <a:lnTo>
                    <a:pt x="54" y="77"/>
                  </a:lnTo>
                  <a:lnTo>
                    <a:pt x="55" y="77"/>
                  </a:lnTo>
                  <a:lnTo>
                    <a:pt x="55" y="76"/>
                  </a:lnTo>
                  <a:lnTo>
                    <a:pt x="55" y="75"/>
                  </a:lnTo>
                  <a:lnTo>
                    <a:pt x="56" y="74"/>
                  </a:lnTo>
                  <a:lnTo>
                    <a:pt x="57" y="73"/>
                  </a:lnTo>
                  <a:lnTo>
                    <a:pt x="57" y="72"/>
                  </a:lnTo>
                  <a:lnTo>
                    <a:pt x="59" y="72"/>
                  </a:lnTo>
                  <a:lnTo>
                    <a:pt x="60" y="70"/>
                  </a:lnTo>
                  <a:lnTo>
                    <a:pt x="60" y="69"/>
                  </a:lnTo>
                  <a:lnTo>
                    <a:pt x="61" y="69"/>
                  </a:lnTo>
                  <a:lnTo>
                    <a:pt x="61" y="68"/>
                  </a:lnTo>
                  <a:lnTo>
                    <a:pt x="62" y="66"/>
                  </a:lnTo>
                  <a:lnTo>
                    <a:pt x="63" y="65"/>
                  </a:lnTo>
                  <a:lnTo>
                    <a:pt x="64" y="64"/>
                  </a:lnTo>
                  <a:lnTo>
                    <a:pt x="65" y="63"/>
                  </a:lnTo>
                  <a:lnTo>
                    <a:pt x="66" y="62"/>
                  </a:lnTo>
                  <a:lnTo>
                    <a:pt x="68" y="62"/>
                  </a:lnTo>
                  <a:lnTo>
                    <a:pt x="69" y="61"/>
                  </a:lnTo>
                  <a:lnTo>
                    <a:pt x="69" y="60"/>
                  </a:lnTo>
                  <a:lnTo>
                    <a:pt x="70" y="60"/>
                  </a:lnTo>
                  <a:lnTo>
                    <a:pt x="70" y="59"/>
                  </a:lnTo>
                  <a:lnTo>
                    <a:pt x="71" y="59"/>
                  </a:lnTo>
                  <a:lnTo>
                    <a:pt x="71" y="58"/>
                  </a:lnTo>
                  <a:lnTo>
                    <a:pt x="72" y="58"/>
                  </a:lnTo>
                  <a:lnTo>
                    <a:pt x="73" y="58"/>
                  </a:lnTo>
                  <a:lnTo>
                    <a:pt x="73" y="57"/>
                  </a:lnTo>
                  <a:lnTo>
                    <a:pt x="74" y="56"/>
                  </a:lnTo>
                  <a:lnTo>
                    <a:pt x="75" y="56"/>
                  </a:lnTo>
                  <a:lnTo>
                    <a:pt x="77" y="55"/>
                  </a:lnTo>
                  <a:lnTo>
                    <a:pt x="78" y="55"/>
                  </a:lnTo>
                  <a:lnTo>
                    <a:pt x="78" y="54"/>
                  </a:lnTo>
                  <a:lnTo>
                    <a:pt x="79" y="54"/>
                  </a:lnTo>
                  <a:lnTo>
                    <a:pt x="80" y="54"/>
                  </a:lnTo>
                  <a:lnTo>
                    <a:pt x="81" y="51"/>
                  </a:lnTo>
                  <a:lnTo>
                    <a:pt x="82" y="51"/>
                  </a:lnTo>
                  <a:lnTo>
                    <a:pt x="82" y="50"/>
                  </a:lnTo>
                  <a:lnTo>
                    <a:pt x="83" y="50"/>
                  </a:lnTo>
                  <a:lnTo>
                    <a:pt x="85" y="49"/>
                  </a:lnTo>
                  <a:lnTo>
                    <a:pt x="86" y="48"/>
                  </a:lnTo>
                  <a:lnTo>
                    <a:pt x="87" y="48"/>
                  </a:lnTo>
                  <a:lnTo>
                    <a:pt x="87" y="47"/>
                  </a:lnTo>
                  <a:lnTo>
                    <a:pt x="88" y="47"/>
                  </a:lnTo>
                  <a:lnTo>
                    <a:pt x="89" y="47"/>
                  </a:lnTo>
                  <a:lnTo>
                    <a:pt x="89" y="46"/>
                  </a:lnTo>
                  <a:lnTo>
                    <a:pt x="90" y="46"/>
                  </a:lnTo>
                  <a:lnTo>
                    <a:pt x="91" y="45"/>
                  </a:lnTo>
                  <a:lnTo>
                    <a:pt x="92" y="44"/>
                  </a:lnTo>
                  <a:lnTo>
                    <a:pt x="94" y="43"/>
                  </a:lnTo>
                  <a:lnTo>
                    <a:pt x="95" y="43"/>
                  </a:lnTo>
                  <a:lnTo>
                    <a:pt x="96" y="42"/>
                  </a:lnTo>
                  <a:lnTo>
                    <a:pt x="97" y="41"/>
                  </a:lnTo>
                  <a:lnTo>
                    <a:pt x="98" y="41"/>
                  </a:lnTo>
                  <a:lnTo>
                    <a:pt x="98" y="40"/>
                  </a:lnTo>
                  <a:lnTo>
                    <a:pt x="99" y="40"/>
                  </a:lnTo>
                  <a:lnTo>
                    <a:pt x="100" y="39"/>
                  </a:lnTo>
                  <a:lnTo>
                    <a:pt x="101" y="39"/>
                  </a:lnTo>
                  <a:lnTo>
                    <a:pt x="103" y="38"/>
                  </a:lnTo>
                  <a:lnTo>
                    <a:pt x="104" y="36"/>
                  </a:lnTo>
                  <a:lnTo>
                    <a:pt x="105" y="35"/>
                  </a:lnTo>
                  <a:lnTo>
                    <a:pt x="105" y="34"/>
                  </a:lnTo>
                  <a:lnTo>
                    <a:pt x="106" y="34"/>
                  </a:lnTo>
                  <a:lnTo>
                    <a:pt x="107" y="34"/>
                  </a:lnTo>
                  <a:lnTo>
                    <a:pt x="107" y="33"/>
                  </a:lnTo>
                  <a:lnTo>
                    <a:pt x="108" y="33"/>
                  </a:lnTo>
                  <a:lnTo>
                    <a:pt x="109" y="32"/>
                  </a:lnTo>
                  <a:lnTo>
                    <a:pt x="110" y="32"/>
                  </a:lnTo>
                  <a:lnTo>
                    <a:pt x="112" y="31"/>
                  </a:lnTo>
                  <a:lnTo>
                    <a:pt x="113" y="30"/>
                  </a:lnTo>
                  <a:lnTo>
                    <a:pt x="114" y="30"/>
                  </a:lnTo>
                  <a:lnTo>
                    <a:pt x="115" y="29"/>
                  </a:lnTo>
                  <a:lnTo>
                    <a:pt x="116" y="29"/>
                  </a:lnTo>
                  <a:lnTo>
                    <a:pt x="117" y="28"/>
                  </a:lnTo>
                  <a:lnTo>
                    <a:pt x="118" y="28"/>
                  </a:lnTo>
                  <a:lnTo>
                    <a:pt x="119" y="28"/>
                  </a:lnTo>
                  <a:lnTo>
                    <a:pt x="121" y="28"/>
                  </a:lnTo>
                  <a:lnTo>
                    <a:pt x="122" y="28"/>
                  </a:lnTo>
                  <a:lnTo>
                    <a:pt x="123" y="27"/>
                  </a:lnTo>
                  <a:lnTo>
                    <a:pt x="124" y="27"/>
                  </a:lnTo>
                  <a:lnTo>
                    <a:pt x="125" y="27"/>
                  </a:lnTo>
                  <a:lnTo>
                    <a:pt x="127" y="27"/>
                  </a:lnTo>
                  <a:lnTo>
                    <a:pt x="128" y="27"/>
                  </a:lnTo>
                  <a:lnTo>
                    <a:pt x="130" y="27"/>
                  </a:lnTo>
                  <a:lnTo>
                    <a:pt x="131" y="27"/>
                  </a:lnTo>
                  <a:lnTo>
                    <a:pt x="132" y="27"/>
                  </a:lnTo>
                  <a:lnTo>
                    <a:pt x="132" y="28"/>
                  </a:lnTo>
                  <a:lnTo>
                    <a:pt x="133" y="28"/>
                  </a:lnTo>
                  <a:lnTo>
                    <a:pt x="134" y="28"/>
                  </a:lnTo>
                  <a:lnTo>
                    <a:pt x="135" y="28"/>
                  </a:lnTo>
                  <a:lnTo>
                    <a:pt x="136" y="28"/>
                  </a:lnTo>
                  <a:lnTo>
                    <a:pt x="137" y="28"/>
                  </a:lnTo>
                  <a:lnTo>
                    <a:pt x="139" y="29"/>
                  </a:lnTo>
                  <a:lnTo>
                    <a:pt x="141" y="29"/>
                  </a:lnTo>
                  <a:lnTo>
                    <a:pt x="141" y="30"/>
                  </a:lnTo>
                  <a:lnTo>
                    <a:pt x="142" y="30"/>
                  </a:lnTo>
                  <a:lnTo>
                    <a:pt x="143" y="30"/>
                  </a:lnTo>
                  <a:lnTo>
                    <a:pt x="144" y="31"/>
                  </a:lnTo>
                  <a:lnTo>
                    <a:pt x="145" y="31"/>
                  </a:lnTo>
                  <a:lnTo>
                    <a:pt x="146" y="32"/>
                  </a:lnTo>
                  <a:lnTo>
                    <a:pt x="148" y="32"/>
                  </a:lnTo>
                  <a:lnTo>
                    <a:pt x="149" y="33"/>
                  </a:lnTo>
                  <a:lnTo>
                    <a:pt x="150" y="33"/>
                  </a:lnTo>
                  <a:lnTo>
                    <a:pt x="151" y="34"/>
                  </a:lnTo>
                  <a:lnTo>
                    <a:pt x="152" y="34"/>
                  </a:lnTo>
                  <a:lnTo>
                    <a:pt x="153" y="34"/>
                  </a:lnTo>
                  <a:lnTo>
                    <a:pt x="154" y="35"/>
                  </a:lnTo>
                  <a:lnTo>
                    <a:pt x="154" y="36"/>
                  </a:lnTo>
                  <a:lnTo>
                    <a:pt x="155" y="36"/>
                  </a:lnTo>
                  <a:lnTo>
                    <a:pt x="157" y="36"/>
                  </a:lnTo>
                  <a:lnTo>
                    <a:pt x="158" y="38"/>
                  </a:lnTo>
                  <a:lnTo>
                    <a:pt x="159" y="39"/>
                  </a:lnTo>
                  <a:lnTo>
                    <a:pt x="160" y="39"/>
                  </a:lnTo>
                  <a:lnTo>
                    <a:pt x="161" y="40"/>
                  </a:lnTo>
                  <a:lnTo>
                    <a:pt x="162" y="40"/>
                  </a:lnTo>
                  <a:lnTo>
                    <a:pt x="163" y="41"/>
                  </a:lnTo>
                  <a:lnTo>
                    <a:pt x="165" y="41"/>
                  </a:lnTo>
                  <a:lnTo>
                    <a:pt x="166" y="42"/>
                  </a:lnTo>
                  <a:lnTo>
                    <a:pt x="167" y="43"/>
                  </a:lnTo>
                  <a:lnTo>
                    <a:pt x="168" y="43"/>
                  </a:lnTo>
                  <a:lnTo>
                    <a:pt x="168" y="44"/>
                  </a:lnTo>
                  <a:lnTo>
                    <a:pt x="169" y="44"/>
                  </a:lnTo>
                  <a:lnTo>
                    <a:pt x="170" y="45"/>
                  </a:lnTo>
                  <a:lnTo>
                    <a:pt x="171" y="45"/>
                  </a:lnTo>
                  <a:lnTo>
                    <a:pt x="172" y="46"/>
                  </a:lnTo>
                  <a:lnTo>
                    <a:pt x="174" y="47"/>
                  </a:lnTo>
                  <a:lnTo>
                    <a:pt x="175" y="47"/>
                  </a:lnTo>
                  <a:lnTo>
                    <a:pt x="176" y="48"/>
                  </a:lnTo>
                  <a:lnTo>
                    <a:pt x="177" y="48"/>
                  </a:lnTo>
                  <a:lnTo>
                    <a:pt x="177" y="49"/>
                  </a:lnTo>
                  <a:lnTo>
                    <a:pt x="178" y="49"/>
                  </a:lnTo>
                  <a:lnTo>
                    <a:pt x="179" y="49"/>
                  </a:lnTo>
                  <a:lnTo>
                    <a:pt x="179" y="50"/>
                  </a:lnTo>
                  <a:lnTo>
                    <a:pt x="180" y="50"/>
                  </a:lnTo>
                  <a:lnTo>
                    <a:pt x="181" y="51"/>
                  </a:lnTo>
                  <a:lnTo>
                    <a:pt x="183" y="51"/>
                  </a:lnTo>
                  <a:lnTo>
                    <a:pt x="184" y="51"/>
                  </a:lnTo>
                  <a:lnTo>
                    <a:pt x="185" y="51"/>
                  </a:lnTo>
                  <a:lnTo>
                    <a:pt x="186" y="51"/>
                  </a:lnTo>
                  <a:lnTo>
                    <a:pt x="186" y="53"/>
                  </a:lnTo>
                  <a:lnTo>
                    <a:pt x="187" y="53"/>
                  </a:lnTo>
                  <a:lnTo>
                    <a:pt x="188" y="53"/>
                  </a:lnTo>
                  <a:lnTo>
                    <a:pt x="189" y="53"/>
                  </a:lnTo>
                  <a:lnTo>
                    <a:pt x="190" y="53"/>
                  </a:lnTo>
                  <a:lnTo>
                    <a:pt x="192" y="53"/>
                  </a:lnTo>
                  <a:lnTo>
                    <a:pt x="193" y="53"/>
                  </a:lnTo>
                  <a:lnTo>
                    <a:pt x="194" y="53"/>
                  </a:lnTo>
                  <a:lnTo>
                    <a:pt x="195" y="53"/>
                  </a:lnTo>
                  <a:lnTo>
                    <a:pt x="196" y="53"/>
                  </a:lnTo>
                  <a:lnTo>
                    <a:pt x="197" y="53"/>
                  </a:lnTo>
                  <a:lnTo>
                    <a:pt x="198" y="54"/>
                  </a:lnTo>
                  <a:lnTo>
                    <a:pt x="199" y="54"/>
                  </a:lnTo>
                  <a:lnTo>
                    <a:pt x="201" y="54"/>
                  </a:lnTo>
                  <a:lnTo>
                    <a:pt x="202" y="54"/>
                  </a:lnTo>
                  <a:lnTo>
                    <a:pt x="203" y="54"/>
                  </a:lnTo>
                  <a:lnTo>
                    <a:pt x="204" y="54"/>
                  </a:lnTo>
                  <a:lnTo>
                    <a:pt x="205" y="54"/>
                  </a:lnTo>
                  <a:lnTo>
                    <a:pt x="206" y="54"/>
                  </a:lnTo>
                  <a:lnTo>
                    <a:pt x="207" y="54"/>
                  </a:lnTo>
                  <a:lnTo>
                    <a:pt x="208" y="54"/>
                  </a:lnTo>
                  <a:lnTo>
                    <a:pt x="210" y="54"/>
                  </a:lnTo>
                  <a:lnTo>
                    <a:pt x="211" y="54"/>
                  </a:lnTo>
                  <a:lnTo>
                    <a:pt x="212" y="54"/>
                  </a:lnTo>
                  <a:lnTo>
                    <a:pt x="213" y="54"/>
                  </a:lnTo>
                  <a:lnTo>
                    <a:pt x="214" y="54"/>
                  </a:lnTo>
                  <a:lnTo>
                    <a:pt x="215" y="54"/>
                  </a:lnTo>
                  <a:lnTo>
                    <a:pt x="216" y="54"/>
                  </a:lnTo>
                  <a:lnTo>
                    <a:pt x="217" y="54"/>
                  </a:lnTo>
                  <a:lnTo>
                    <a:pt x="219" y="54"/>
                  </a:lnTo>
                  <a:lnTo>
                    <a:pt x="220" y="54"/>
                  </a:lnTo>
                  <a:lnTo>
                    <a:pt x="221" y="54"/>
                  </a:lnTo>
                  <a:lnTo>
                    <a:pt x="222" y="54"/>
                  </a:lnTo>
                  <a:lnTo>
                    <a:pt x="223" y="54"/>
                  </a:lnTo>
                  <a:lnTo>
                    <a:pt x="224" y="54"/>
                  </a:lnTo>
                  <a:lnTo>
                    <a:pt x="226" y="54"/>
                  </a:lnTo>
                  <a:lnTo>
                    <a:pt x="229" y="54"/>
                  </a:lnTo>
                  <a:lnTo>
                    <a:pt x="230" y="53"/>
                  </a:lnTo>
                  <a:lnTo>
                    <a:pt x="231" y="53"/>
                  </a:lnTo>
                  <a:lnTo>
                    <a:pt x="232" y="53"/>
                  </a:lnTo>
                  <a:lnTo>
                    <a:pt x="233" y="53"/>
                  </a:lnTo>
                  <a:lnTo>
                    <a:pt x="234" y="53"/>
                  </a:lnTo>
                  <a:lnTo>
                    <a:pt x="235" y="53"/>
                  </a:lnTo>
                  <a:lnTo>
                    <a:pt x="237" y="53"/>
                  </a:lnTo>
                  <a:lnTo>
                    <a:pt x="238" y="53"/>
                  </a:lnTo>
                  <a:lnTo>
                    <a:pt x="239" y="53"/>
                  </a:lnTo>
                  <a:lnTo>
                    <a:pt x="240" y="53"/>
                  </a:lnTo>
                  <a:lnTo>
                    <a:pt x="241" y="53"/>
                  </a:lnTo>
                  <a:lnTo>
                    <a:pt x="242" y="53"/>
                  </a:lnTo>
                  <a:lnTo>
                    <a:pt x="245" y="53"/>
                  </a:lnTo>
                  <a:lnTo>
                    <a:pt x="246" y="53"/>
                  </a:lnTo>
                  <a:lnTo>
                    <a:pt x="247" y="53"/>
                  </a:lnTo>
                  <a:lnTo>
                    <a:pt x="248" y="53"/>
                  </a:lnTo>
                  <a:lnTo>
                    <a:pt x="249" y="53"/>
                  </a:lnTo>
                  <a:lnTo>
                    <a:pt x="250" y="53"/>
                  </a:lnTo>
                  <a:lnTo>
                    <a:pt x="251" y="51"/>
                  </a:lnTo>
                  <a:lnTo>
                    <a:pt x="252" y="51"/>
                  </a:lnTo>
                  <a:lnTo>
                    <a:pt x="254" y="51"/>
                  </a:lnTo>
                  <a:lnTo>
                    <a:pt x="255" y="51"/>
                  </a:lnTo>
                  <a:lnTo>
                    <a:pt x="256" y="51"/>
                  </a:lnTo>
                  <a:lnTo>
                    <a:pt x="257" y="51"/>
                  </a:lnTo>
                  <a:lnTo>
                    <a:pt x="258" y="51"/>
                  </a:lnTo>
                  <a:lnTo>
                    <a:pt x="259" y="50"/>
                  </a:lnTo>
                  <a:lnTo>
                    <a:pt x="260" y="50"/>
                  </a:lnTo>
                  <a:lnTo>
                    <a:pt x="263" y="49"/>
                  </a:lnTo>
                  <a:lnTo>
                    <a:pt x="264" y="49"/>
                  </a:lnTo>
                  <a:lnTo>
                    <a:pt x="265" y="49"/>
                  </a:lnTo>
                  <a:lnTo>
                    <a:pt x="266" y="49"/>
                  </a:lnTo>
                  <a:lnTo>
                    <a:pt x="267" y="48"/>
                  </a:lnTo>
                  <a:lnTo>
                    <a:pt x="268" y="47"/>
                  </a:lnTo>
                  <a:lnTo>
                    <a:pt x="269" y="47"/>
                  </a:lnTo>
                  <a:lnTo>
                    <a:pt x="270" y="47"/>
                  </a:lnTo>
                  <a:lnTo>
                    <a:pt x="272" y="46"/>
                  </a:lnTo>
                  <a:lnTo>
                    <a:pt x="273" y="45"/>
                  </a:lnTo>
                  <a:lnTo>
                    <a:pt x="274" y="45"/>
                  </a:lnTo>
                  <a:lnTo>
                    <a:pt x="275" y="45"/>
                  </a:lnTo>
                  <a:lnTo>
                    <a:pt x="276" y="45"/>
                  </a:lnTo>
                  <a:lnTo>
                    <a:pt x="276" y="44"/>
                  </a:lnTo>
                  <a:lnTo>
                    <a:pt x="277" y="44"/>
                  </a:lnTo>
                  <a:lnTo>
                    <a:pt x="278" y="43"/>
                  </a:lnTo>
                  <a:lnTo>
                    <a:pt x="279" y="43"/>
                  </a:lnTo>
                  <a:lnTo>
                    <a:pt x="281" y="43"/>
                  </a:lnTo>
                  <a:lnTo>
                    <a:pt x="281" y="42"/>
                  </a:lnTo>
                  <a:lnTo>
                    <a:pt x="282" y="42"/>
                  </a:lnTo>
                  <a:lnTo>
                    <a:pt x="283" y="42"/>
                  </a:lnTo>
                  <a:lnTo>
                    <a:pt x="284" y="41"/>
                  </a:lnTo>
                  <a:lnTo>
                    <a:pt x="285" y="41"/>
                  </a:lnTo>
                  <a:lnTo>
                    <a:pt x="286" y="41"/>
                  </a:lnTo>
                  <a:lnTo>
                    <a:pt x="287" y="41"/>
                  </a:lnTo>
                  <a:lnTo>
                    <a:pt x="288" y="40"/>
                  </a:lnTo>
                  <a:lnTo>
                    <a:pt x="290" y="40"/>
                  </a:lnTo>
                  <a:lnTo>
                    <a:pt x="291" y="40"/>
                  </a:lnTo>
                  <a:lnTo>
                    <a:pt x="292" y="39"/>
                  </a:lnTo>
                  <a:lnTo>
                    <a:pt x="293" y="39"/>
                  </a:lnTo>
                  <a:lnTo>
                    <a:pt x="294" y="39"/>
                  </a:lnTo>
                  <a:lnTo>
                    <a:pt x="295" y="39"/>
                  </a:lnTo>
                  <a:lnTo>
                    <a:pt x="296" y="39"/>
                  </a:lnTo>
                  <a:lnTo>
                    <a:pt x="297" y="39"/>
                  </a:lnTo>
                  <a:lnTo>
                    <a:pt x="299" y="39"/>
                  </a:lnTo>
                  <a:lnTo>
                    <a:pt x="300" y="39"/>
                  </a:lnTo>
                  <a:lnTo>
                    <a:pt x="301" y="39"/>
                  </a:lnTo>
                  <a:lnTo>
                    <a:pt x="302" y="38"/>
                  </a:lnTo>
                  <a:lnTo>
                    <a:pt x="303" y="38"/>
                  </a:lnTo>
                  <a:lnTo>
                    <a:pt x="305" y="38"/>
                  </a:lnTo>
                  <a:lnTo>
                    <a:pt x="306" y="38"/>
                  </a:lnTo>
                  <a:lnTo>
                    <a:pt x="308" y="38"/>
                  </a:lnTo>
                  <a:lnTo>
                    <a:pt x="309" y="38"/>
                  </a:lnTo>
                  <a:lnTo>
                    <a:pt x="310" y="38"/>
                  </a:lnTo>
                  <a:lnTo>
                    <a:pt x="311" y="38"/>
                  </a:lnTo>
                  <a:lnTo>
                    <a:pt x="312" y="38"/>
                  </a:lnTo>
                  <a:lnTo>
                    <a:pt x="313" y="38"/>
                  </a:lnTo>
                  <a:lnTo>
                    <a:pt x="314" y="38"/>
                  </a:lnTo>
                  <a:lnTo>
                    <a:pt x="315" y="38"/>
                  </a:lnTo>
                  <a:lnTo>
                    <a:pt x="317" y="38"/>
                  </a:lnTo>
                  <a:lnTo>
                    <a:pt x="318" y="38"/>
                  </a:lnTo>
                  <a:lnTo>
                    <a:pt x="319" y="38"/>
                  </a:lnTo>
                  <a:lnTo>
                    <a:pt x="320" y="38"/>
                  </a:lnTo>
                  <a:lnTo>
                    <a:pt x="321" y="38"/>
                  </a:lnTo>
                  <a:lnTo>
                    <a:pt x="322" y="38"/>
                  </a:lnTo>
                  <a:lnTo>
                    <a:pt x="323" y="38"/>
                  </a:lnTo>
                  <a:lnTo>
                    <a:pt x="325" y="38"/>
                  </a:lnTo>
                  <a:lnTo>
                    <a:pt x="326" y="38"/>
                  </a:lnTo>
                  <a:lnTo>
                    <a:pt x="327" y="38"/>
                  </a:lnTo>
                  <a:lnTo>
                    <a:pt x="328" y="38"/>
                  </a:lnTo>
                  <a:lnTo>
                    <a:pt x="329" y="38"/>
                  </a:lnTo>
                  <a:lnTo>
                    <a:pt x="330" y="38"/>
                  </a:lnTo>
                  <a:lnTo>
                    <a:pt x="331" y="38"/>
                  </a:lnTo>
                  <a:lnTo>
                    <a:pt x="332" y="38"/>
                  </a:lnTo>
                  <a:lnTo>
                    <a:pt x="334" y="38"/>
                  </a:lnTo>
                  <a:lnTo>
                    <a:pt x="335" y="38"/>
                  </a:lnTo>
                  <a:lnTo>
                    <a:pt x="336" y="38"/>
                  </a:lnTo>
                  <a:lnTo>
                    <a:pt x="337" y="38"/>
                  </a:lnTo>
                  <a:lnTo>
                    <a:pt x="338" y="38"/>
                  </a:lnTo>
                  <a:lnTo>
                    <a:pt x="339" y="36"/>
                  </a:lnTo>
                  <a:lnTo>
                    <a:pt x="340" y="36"/>
                  </a:lnTo>
                  <a:lnTo>
                    <a:pt x="341" y="36"/>
                  </a:lnTo>
                  <a:lnTo>
                    <a:pt x="343" y="36"/>
                  </a:lnTo>
                  <a:lnTo>
                    <a:pt x="344" y="36"/>
                  </a:lnTo>
                  <a:lnTo>
                    <a:pt x="345" y="36"/>
                  </a:lnTo>
                  <a:lnTo>
                    <a:pt x="346" y="36"/>
                  </a:lnTo>
                  <a:lnTo>
                    <a:pt x="348" y="36"/>
                  </a:lnTo>
                  <a:lnTo>
                    <a:pt x="350" y="35"/>
                  </a:lnTo>
                  <a:lnTo>
                    <a:pt x="353" y="35"/>
                  </a:lnTo>
                  <a:lnTo>
                    <a:pt x="355" y="35"/>
                  </a:lnTo>
                  <a:lnTo>
                    <a:pt x="356" y="34"/>
                  </a:lnTo>
                  <a:lnTo>
                    <a:pt x="357" y="34"/>
                  </a:lnTo>
                  <a:lnTo>
                    <a:pt x="358" y="34"/>
                  </a:lnTo>
                  <a:lnTo>
                    <a:pt x="359" y="33"/>
                  </a:lnTo>
                  <a:lnTo>
                    <a:pt x="361" y="33"/>
                  </a:lnTo>
                  <a:lnTo>
                    <a:pt x="362" y="32"/>
                  </a:lnTo>
                  <a:lnTo>
                    <a:pt x="363" y="32"/>
                  </a:lnTo>
                  <a:lnTo>
                    <a:pt x="364" y="32"/>
                  </a:lnTo>
                  <a:lnTo>
                    <a:pt x="365" y="32"/>
                  </a:lnTo>
                  <a:lnTo>
                    <a:pt x="366" y="31"/>
                  </a:lnTo>
                  <a:lnTo>
                    <a:pt x="367" y="30"/>
                  </a:lnTo>
                  <a:lnTo>
                    <a:pt x="368" y="30"/>
                  </a:lnTo>
                  <a:lnTo>
                    <a:pt x="370" y="30"/>
                  </a:lnTo>
                  <a:lnTo>
                    <a:pt x="371" y="29"/>
                  </a:lnTo>
                  <a:lnTo>
                    <a:pt x="372" y="29"/>
                  </a:lnTo>
                  <a:lnTo>
                    <a:pt x="373" y="28"/>
                  </a:lnTo>
                  <a:lnTo>
                    <a:pt x="374" y="28"/>
                  </a:lnTo>
                  <a:lnTo>
                    <a:pt x="375" y="27"/>
                  </a:lnTo>
                  <a:lnTo>
                    <a:pt x="376" y="26"/>
                  </a:lnTo>
                  <a:lnTo>
                    <a:pt x="377" y="26"/>
                  </a:lnTo>
                  <a:lnTo>
                    <a:pt x="379" y="25"/>
                  </a:lnTo>
                  <a:lnTo>
                    <a:pt x="380" y="25"/>
                  </a:lnTo>
                  <a:lnTo>
                    <a:pt x="381" y="24"/>
                  </a:lnTo>
                  <a:lnTo>
                    <a:pt x="382" y="24"/>
                  </a:lnTo>
                  <a:lnTo>
                    <a:pt x="383" y="23"/>
                  </a:lnTo>
                  <a:lnTo>
                    <a:pt x="384" y="23"/>
                  </a:lnTo>
                  <a:lnTo>
                    <a:pt x="384" y="21"/>
                  </a:lnTo>
                  <a:lnTo>
                    <a:pt x="386" y="20"/>
                  </a:lnTo>
                  <a:lnTo>
                    <a:pt x="386" y="19"/>
                  </a:lnTo>
                  <a:lnTo>
                    <a:pt x="388" y="19"/>
                  </a:lnTo>
                  <a:lnTo>
                    <a:pt x="389" y="18"/>
                  </a:lnTo>
                  <a:lnTo>
                    <a:pt x="390" y="17"/>
                  </a:lnTo>
                  <a:lnTo>
                    <a:pt x="391" y="17"/>
                  </a:lnTo>
                  <a:lnTo>
                    <a:pt x="391" y="16"/>
                  </a:lnTo>
                  <a:lnTo>
                    <a:pt x="392" y="16"/>
                  </a:lnTo>
                  <a:lnTo>
                    <a:pt x="392" y="15"/>
                  </a:lnTo>
                  <a:lnTo>
                    <a:pt x="393" y="15"/>
                  </a:lnTo>
                  <a:lnTo>
                    <a:pt x="393" y="14"/>
                  </a:lnTo>
                  <a:lnTo>
                    <a:pt x="394" y="14"/>
                  </a:lnTo>
                  <a:lnTo>
                    <a:pt x="394" y="13"/>
                  </a:lnTo>
                  <a:lnTo>
                    <a:pt x="395" y="13"/>
                  </a:lnTo>
                  <a:lnTo>
                    <a:pt x="395" y="12"/>
                  </a:lnTo>
                  <a:lnTo>
                    <a:pt x="397" y="12"/>
                  </a:lnTo>
                  <a:lnTo>
                    <a:pt x="398" y="11"/>
                  </a:lnTo>
                  <a:lnTo>
                    <a:pt x="399" y="11"/>
                  </a:lnTo>
                  <a:lnTo>
                    <a:pt x="400" y="10"/>
                  </a:lnTo>
                  <a:lnTo>
                    <a:pt x="401" y="9"/>
                  </a:lnTo>
                  <a:lnTo>
                    <a:pt x="402" y="9"/>
                  </a:lnTo>
                  <a:lnTo>
                    <a:pt x="403" y="9"/>
                  </a:lnTo>
                  <a:lnTo>
                    <a:pt x="405" y="8"/>
                  </a:lnTo>
                  <a:lnTo>
                    <a:pt x="406" y="8"/>
                  </a:lnTo>
                  <a:lnTo>
                    <a:pt x="407" y="6"/>
                  </a:lnTo>
                  <a:lnTo>
                    <a:pt x="408" y="6"/>
                  </a:lnTo>
                  <a:lnTo>
                    <a:pt x="409" y="6"/>
                  </a:lnTo>
                  <a:lnTo>
                    <a:pt x="410" y="6"/>
                  </a:lnTo>
                  <a:lnTo>
                    <a:pt x="411" y="6"/>
                  </a:lnTo>
                  <a:lnTo>
                    <a:pt x="412" y="6"/>
                  </a:lnTo>
                  <a:lnTo>
                    <a:pt x="414" y="6"/>
                  </a:lnTo>
                  <a:lnTo>
                    <a:pt x="415" y="6"/>
                  </a:lnTo>
                  <a:lnTo>
                    <a:pt x="416" y="6"/>
                  </a:lnTo>
                  <a:lnTo>
                    <a:pt x="417" y="6"/>
                  </a:lnTo>
                  <a:lnTo>
                    <a:pt x="418" y="6"/>
                  </a:lnTo>
                  <a:lnTo>
                    <a:pt x="419" y="6"/>
                  </a:lnTo>
                  <a:lnTo>
                    <a:pt x="420" y="6"/>
                  </a:lnTo>
                  <a:lnTo>
                    <a:pt x="421" y="6"/>
                  </a:lnTo>
                  <a:lnTo>
                    <a:pt x="423" y="6"/>
                  </a:lnTo>
                  <a:lnTo>
                    <a:pt x="425" y="6"/>
                  </a:lnTo>
                  <a:lnTo>
                    <a:pt x="427" y="6"/>
                  </a:lnTo>
                  <a:lnTo>
                    <a:pt x="428" y="6"/>
                  </a:lnTo>
                  <a:lnTo>
                    <a:pt x="430" y="5"/>
                  </a:lnTo>
                  <a:lnTo>
                    <a:pt x="432" y="5"/>
                  </a:lnTo>
                  <a:lnTo>
                    <a:pt x="433" y="5"/>
                  </a:lnTo>
                  <a:lnTo>
                    <a:pt x="434" y="5"/>
                  </a:lnTo>
                  <a:lnTo>
                    <a:pt x="435" y="4"/>
                  </a:lnTo>
                  <a:lnTo>
                    <a:pt x="436" y="4"/>
                  </a:lnTo>
                  <a:lnTo>
                    <a:pt x="437" y="4"/>
                  </a:lnTo>
                  <a:lnTo>
                    <a:pt x="438" y="4"/>
                  </a:lnTo>
                  <a:lnTo>
                    <a:pt x="439" y="3"/>
                  </a:lnTo>
                  <a:lnTo>
                    <a:pt x="441" y="3"/>
                  </a:lnTo>
                  <a:lnTo>
                    <a:pt x="442" y="2"/>
                  </a:lnTo>
                  <a:lnTo>
                    <a:pt x="443" y="2"/>
                  </a:lnTo>
                  <a:lnTo>
                    <a:pt x="444" y="2"/>
                  </a:lnTo>
                  <a:lnTo>
                    <a:pt x="445" y="1"/>
                  </a:lnTo>
                  <a:lnTo>
                    <a:pt x="446" y="1"/>
                  </a:lnTo>
                  <a:lnTo>
                    <a:pt x="447" y="1"/>
                  </a:lnTo>
                  <a:lnTo>
                    <a:pt x="448" y="0"/>
                  </a:lnTo>
                  <a:lnTo>
                    <a:pt x="450" y="0"/>
                  </a:lnTo>
                  <a:lnTo>
                    <a:pt x="451" y="0"/>
                  </a:lnTo>
                  <a:lnTo>
                    <a:pt x="452" y="0"/>
                  </a:lnTo>
                  <a:lnTo>
                    <a:pt x="453" y="1"/>
                  </a:lnTo>
                  <a:lnTo>
                    <a:pt x="454" y="1"/>
                  </a:lnTo>
                  <a:lnTo>
                    <a:pt x="454" y="2"/>
                  </a:lnTo>
                  <a:lnTo>
                    <a:pt x="455" y="3"/>
                  </a:lnTo>
                  <a:lnTo>
                    <a:pt x="455" y="4"/>
                  </a:lnTo>
                  <a:lnTo>
                    <a:pt x="455" y="5"/>
                  </a:lnTo>
                  <a:lnTo>
                    <a:pt x="455" y="6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27" name="Freeform 27"/>
            <p:cNvSpPr>
              <a:spLocks/>
            </p:cNvSpPr>
            <p:nvPr/>
          </p:nvSpPr>
          <p:spPr bwMode="auto">
            <a:xfrm>
              <a:off x="2908" y="3323"/>
              <a:ext cx="393" cy="319"/>
            </a:xfrm>
            <a:custGeom>
              <a:avLst/>
              <a:gdLst/>
              <a:ahLst/>
              <a:cxnLst>
                <a:cxn ang="0">
                  <a:pos x="457" y="235"/>
                </a:cxn>
                <a:cxn ang="0">
                  <a:pos x="464" y="217"/>
                </a:cxn>
                <a:cxn ang="0">
                  <a:pos x="469" y="197"/>
                </a:cxn>
                <a:cxn ang="0">
                  <a:pos x="470" y="179"/>
                </a:cxn>
                <a:cxn ang="0">
                  <a:pos x="468" y="165"/>
                </a:cxn>
                <a:cxn ang="0">
                  <a:pos x="457" y="161"/>
                </a:cxn>
                <a:cxn ang="0">
                  <a:pos x="452" y="151"/>
                </a:cxn>
                <a:cxn ang="0">
                  <a:pos x="456" y="137"/>
                </a:cxn>
                <a:cxn ang="0">
                  <a:pos x="462" y="124"/>
                </a:cxn>
                <a:cxn ang="0">
                  <a:pos x="467" y="108"/>
                </a:cxn>
                <a:cxn ang="0">
                  <a:pos x="469" y="95"/>
                </a:cxn>
                <a:cxn ang="0">
                  <a:pos x="469" y="81"/>
                </a:cxn>
                <a:cxn ang="0">
                  <a:pos x="463" y="68"/>
                </a:cxn>
                <a:cxn ang="0">
                  <a:pos x="451" y="59"/>
                </a:cxn>
                <a:cxn ang="0">
                  <a:pos x="438" y="52"/>
                </a:cxn>
                <a:cxn ang="0">
                  <a:pos x="426" y="44"/>
                </a:cxn>
                <a:cxn ang="0">
                  <a:pos x="411" y="35"/>
                </a:cxn>
                <a:cxn ang="0">
                  <a:pos x="398" y="25"/>
                </a:cxn>
                <a:cxn ang="0">
                  <a:pos x="391" y="11"/>
                </a:cxn>
                <a:cxn ang="0">
                  <a:pos x="371" y="5"/>
                </a:cxn>
                <a:cxn ang="0">
                  <a:pos x="337" y="17"/>
                </a:cxn>
                <a:cxn ang="0">
                  <a:pos x="323" y="23"/>
                </a:cxn>
                <a:cxn ang="0">
                  <a:pos x="278" y="45"/>
                </a:cxn>
                <a:cxn ang="0">
                  <a:pos x="241" y="62"/>
                </a:cxn>
                <a:cxn ang="0">
                  <a:pos x="216" y="70"/>
                </a:cxn>
                <a:cxn ang="0">
                  <a:pos x="195" y="83"/>
                </a:cxn>
                <a:cxn ang="0">
                  <a:pos x="177" y="95"/>
                </a:cxn>
                <a:cxn ang="0">
                  <a:pos x="159" y="108"/>
                </a:cxn>
                <a:cxn ang="0">
                  <a:pos x="136" y="125"/>
                </a:cxn>
                <a:cxn ang="0">
                  <a:pos x="95" y="150"/>
                </a:cxn>
                <a:cxn ang="0">
                  <a:pos x="44" y="178"/>
                </a:cxn>
                <a:cxn ang="0">
                  <a:pos x="2" y="204"/>
                </a:cxn>
                <a:cxn ang="0">
                  <a:pos x="5" y="218"/>
                </a:cxn>
                <a:cxn ang="0">
                  <a:pos x="7" y="234"/>
                </a:cxn>
                <a:cxn ang="0">
                  <a:pos x="7" y="251"/>
                </a:cxn>
                <a:cxn ang="0">
                  <a:pos x="8" y="269"/>
                </a:cxn>
                <a:cxn ang="0">
                  <a:pos x="8" y="284"/>
                </a:cxn>
                <a:cxn ang="0">
                  <a:pos x="13" y="298"/>
                </a:cxn>
                <a:cxn ang="0">
                  <a:pos x="18" y="310"/>
                </a:cxn>
                <a:cxn ang="0">
                  <a:pos x="31" y="318"/>
                </a:cxn>
                <a:cxn ang="0">
                  <a:pos x="37" y="330"/>
                </a:cxn>
                <a:cxn ang="0">
                  <a:pos x="33" y="344"/>
                </a:cxn>
                <a:cxn ang="0">
                  <a:pos x="31" y="359"/>
                </a:cxn>
                <a:cxn ang="0">
                  <a:pos x="33" y="374"/>
                </a:cxn>
                <a:cxn ang="0">
                  <a:pos x="44" y="382"/>
                </a:cxn>
                <a:cxn ang="0">
                  <a:pos x="73" y="381"/>
                </a:cxn>
                <a:cxn ang="0">
                  <a:pos x="90" y="382"/>
                </a:cxn>
                <a:cxn ang="0">
                  <a:pos x="108" y="386"/>
                </a:cxn>
                <a:cxn ang="0">
                  <a:pos x="129" y="390"/>
                </a:cxn>
                <a:cxn ang="0">
                  <a:pos x="149" y="391"/>
                </a:cxn>
                <a:cxn ang="0">
                  <a:pos x="165" y="387"/>
                </a:cxn>
                <a:cxn ang="0">
                  <a:pos x="180" y="378"/>
                </a:cxn>
                <a:cxn ang="0">
                  <a:pos x="196" y="366"/>
                </a:cxn>
                <a:cxn ang="0">
                  <a:pos x="212" y="356"/>
                </a:cxn>
                <a:cxn ang="0">
                  <a:pos x="234" y="346"/>
                </a:cxn>
                <a:cxn ang="0">
                  <a:pos x="257" y="338"/>
                </a:cxn>
                <a:cxn ang="0">
                  <a:pos x="284" y="332"/>
                </a:cxn>
                <a:cxn ang="0">
                  <a:pos x="310" y="324"/>
                </a:cxn>
                <a:cxn ang="0">
                  <a:pos x="334" y="317"/>
                </a:cxn>
                <a:cxn ang="0">
                  <a:pos x="355" y="305"/>
                </a:cxn>
                <a:cxn ang="0">
                  <a:pos x="373" y="292"/>
                </a:cxn>
                <a:cxn ang="0">
                  <a:pos x="395" y="275"/>
                </a:cxn>
                <a:cxn ang="0">
                  <a:pos x="419" y="260"/>
                </a:cxn>
              </a:cxnLst>
              <a:rect l="0" t="0" r="r" b="b"/>
              <a:pathLst>
                <a:path w="471" h="392">
                  <a:moveTo>
                    <a:pt x="452" y="252"/>
                  </a:moveTo>
                  <a:lnTo>
                    <a:pt x="452" y="250"/>
                  </a:lnTo>
                  <a:lnTo>
                    <a:pt x="453" y="249"/>
                  </a:lnTo>
                  <a:lnTo>
                    <a:pt x="453" y="248"/>
                  </a:lnTo>
                  <a:lnTo>
                    <a:pt x="453" y="246"/>
                  </a:lnTo>
                  <a:lnTo>
                    <a:pt x="454" y="245"/>
                  </a:lnTo>
                  <a:lnTo>
                    <a:pt x="454" y="244"/>
                  </a:lnTo>
                  <a:lnTo>
                    <a:pt x="455" y="242"/>
                  </a:lnTo>
                  <a:lnTo>
                    <a:pt x="455" y="241"/>
                  </a:lnTo>
                  <a:lnTo>
                    <a:pt x="455" y="240"/>
                  </a:lnTo>
                  <a:lnTo>
                    <a:pt x="456" y="238"/>
                  </a:lnTo>
                  <a:lnTo>
                    <a:pt x="456" y="237"/>
                  </a:lnTo>
                  <a:lnTo>
                    <a:pt x="457" y="235"/>
                  </a:lnTo>
                  <a:lnTo>
                    <a:pt x="457" y="234"/>
                  </a:lnTo>
                  <a:lnTo>
                    <a:pt x="459" y="233"/>
                  </a:lnTo>
                  <a:lnTo>
                    <a:pt x="459" y="231"/>
                  </a:lnTo>
                  <a:lnTo>
                    <a:pt x="460" y="230"/>
                  </a:lnTo>
                  <a:lnTo>
                    <a:pt x="460" y="229"/>
                  </a:lnTo>
                  <a:lnTo>
                    <a:pt x="460" y="227"/>
                  </a:lnTo>
                  <a:lnTo>
                    <a:pt x="461" y="226"/>
                  </a:lnTo>
                  <a:lnTo>
                    <a:pt x="462" y="225"/>
                  </a:lnTo>
                  <a:lnTo>
                    <a:pt x="462" y="222"/>
                  </a:lnTo>
                  <a:lnTo>
                    <a:pt x="462" y="221"/>
                  </a:lnTo>
                  <a:lnTo>
                    <a:pt x="463" y="220"/>
                  </a:lnTo>
                  <a:lnTo>
                    <a:pt x="463" y="218"/>
                  </a:lnTo>
                  <a:lnTo>
                    <a:pt x="464" y="217"/>
                  </a:lnTo>
                  <a:lnTo>
                    <a:pt x="464" y="216"/>
                  </a:lnTo>
                  <a:lnTo>
                    <a:pt x="464" y="214"/>
                  </a:lnTo>
                  <a:lnTo>
                    <a:pt x="465" y="213"/>
                  </a:lnTo>
                  <a:lnTo>
                    <a:pt x="465" y="212"/>
                  </a:lnTo>
                  <a:lnTo>
                    <a:pt x="467" y="209"/>
                  </a:lnTo>
                  <a:lnTo>
                    <a:pt x="467" y="208"/>
                  </a:lnTo>
                  <a:lnTo>
                    <a:pt x="467" y="205"/>
                  </a:lnTo>
                  <a:lnTo>
                    <a:pt x="468" y="204"/>
                  </a:lnTo>
                  <a:lnTo>
                    <a:pt x="468" y="203"/>
                  </a:lnTo>
                  <a:lnTo>
                    <a:pt x="468" y="201"/>
                  </a:lnTo>
                  <a:lnTo>
                    <a:pt x="469" y="200"/>
                  </a:lnTo>
                  <a:lnTo>
                    <a:pt x="469" y="199"/>
                  </a:lnTo>
                  <a:lnTo>
                    <a:pt x="469" y="197"/>
                  </a:lnTo>
                  <a:lnTo>
                    <a:pt x="469" y="196"/>
                  </a:lnTo>
                  <a:lnTo>
                    <a:pt x="469" y="194"/>
                  </a:lnTo>
                  <a:lnTo>
                    <a:pt x="469" y="192"/>
                  </a:lnTo>
                  <a:lnTo>
                    <a:pt x="469" y="191"/>
                  </a:lnTo>
                  <a:lnTo>
                    <a:pt x="469" y="190"/>
                  </a:lnTo>
                  <a:lnTo>
                    <a:pt x="470" y="188"/>
                  </a:lnTo>
                  <a:lnTo>
                    <a:pt x="470" y="187"/>
                  </a:lnTo>
                  <a:lnTo>
                    <a:pt x="470" y="186"/>
                  </a:lnTo>
                  <a:lnTo>
                    <a:pt x="470" y="185"/>
                  </a:lnTo>
                  <a:lnTo>
                    <a:pt x="470" y="184"/>
                  </a:lnTo>
                  <a:lnTo>
                    <a:pt x="470" y="182"/>
                  </a:lnTo>
                  <a:lnTo>
                    <a:pt x="470" y="180"/>
                  </a:lnTo>
                  <a:lnTo>
                    <a:pt x="470" y="179"/>
                  </a:lnTo>
                  <a:lnTo>
                    <a:pt x="470" y="178"/>
                  </a:lnTo>
                  <a:lnTo>
                    <a:pt x="470" y="177"/>
                  </a:lnTo>
                  <a:lnTo>
                    <a:pt x="470" y="176"/>
                  </a:lnTo>
                  <a:lnTo>
                    <a:pt x="469" y="175"/>
                  </a:lnTo>
                  <a:lnTo>
                    <a:pt x="469" y="174"/>
                  </a:lnTo>
                  <a:lnTo>
                    <a:pt x="469" y="173"/>
                  </a:lnTo>
                  <a:lnTo>
                    <a:pt x="469" y="172"/>
                  </a:lnTo>
                  <a:lnTo>
                    <a:pt x="469" y="171"/>
                  </a:lnTo>
                  <a:lnTo>
                    <a:pt x="469" y="170"/>
                  </a:lnTo>
                  <a:lnTo>
                    <a:pt x="469" y="169"/>
                  </a:lnTo>
                  <a:lnTo>
                    <a:pt x="468" y="168"/>
                  </a:lnTo>
                  <a:lnTo>
                    <a:pt x="468" y="166"/>
                  </a:lnTo>
                  <a:lnTo>
                    <a:pt x="468" y="165"/>
                  </a:lnTo>
                  <a:lnTo>
                    <a:pt x="467" y="165"/>
                  </a:lnTo>
                  <a:lnTo>
                    <a:pt x="467" y="164"/>
                  </a:lnTo>
                  <a:lnTo>
                    <a:pt x="467" y="163"/>
                  </a:lnTo>
                  <a:lnTo>
                    <a:pt x="465" y="163"/>
                  </a:lnTo>
                  <a:lnTo>
                    <a:pt x="465" y="162"/>
                  </a:lnTo>
                  <a:lnTo>
                    <a:pt x="464" y="162"/>
                  </a:lnTo>
                  <a:lnTo>
                    <a:pt x="463" y="162"/>
                  </a:lnTo>
                  <a:lnTo>
                    <a:pt x="463" y="161"/>
                  </a:lnTo>
                  <a:lnTo>
                    <a:pt x="462" y="161"/>
                  </a:lnTo>
                  <a:lnTo>
                    <a:pt x="461" y="161"/>
                  </a:lnTo>
                  <a:lnTo>
                    <a:pt x="460" y="161"/>
                  </a:lnTo>
                  <a:lnTo>
                    <a:pt x="459" y="161"/>
                  </a:lnTo>
                  <a:lnTo>
                    <a:pt x="457" y="161"/>
                  </a:lnTo>
                  <a:lnTo>
                    <a:pt x="456" y="161"/>
                  </a:lnTo>
                  <a:lnTo>
                    <a:pt x="455" y="161"/>
                  </a:lnTo>
                  <a:lnTo>
                    <a:pt x="454" y="161"/>
                  </a:lnTo>
                  <a:lnTo>
                    <a:pt x="454" y="160"/>
                  </a:lnTo>
                  <a:lnTo>
                    <a:pt x="453" y="160"/>
                  </a:lnTo>
                  <a:lnTo>
                    <a:pt x="452" y="159"/>
                  </a:lnTo>
                  <a:lnTo>
                    <a:pt x="452" y="158"/>
                  </a:lnTo>
                  <a:lnTo>
                    <a:pt x="452" y="157"/>
                  </a:lnTo>
                  <a:lnTo>
                    <a:pt x="452" y="156"/>
                  </a:lnTo>
                  <a:lnTo>
                    <a:pt x="452" y="155"/>
                  </a:lnTo>
                  <a:lnTo>
                    <a:pt x="452" y="154"/>
                  </a:lnTo>
                  <a:lnTo>
                    <a:pt x="452" y="153"/>
                  </a:lnTo>
                  <a:lnTo>
                    <a:pt x="452" y="151"/>
                  </a:lnTo>
                  <a:lnTo>
                    <a:pt x="452" y="150"/>
                  </a:lnTo>
                  <a:lnTo>
                    <a:pt x="453" y="149"/>
                  </a:lnTo>
                  <a:lnTo>
                    <a:pt x="453" y="148"/>
                  </a:lnTo>
                  <a:lnTo>
                    <a:pt x="453" y="147"/>
                  </a:lnTo>
                  <a:lnTo>
                    <a:pt x="453" y="146"/>
                  </a:lnTo>
                  <a:lnTo>
                    <a:pt x="454" y="145"/>
                  </a:lnTo>
                  <a:lnTo>
                    <a:pt x="454" y="144"/>
                  </a:lnTo>
                  <a:lnTo>
                    <a:pt x="454" y="143"/>
                  </a:lnTo>
                  <a:lnTo>
                    <a:pt x="454" y="142"/>
                  </a:lnTo>
                  <a:lnTo>
                    <a:pt x="455" y="141"/>
                  </a:lnTo>
                  <a:lnTo>
                    <a:pt x="455" y="140"/>
                  </a:lnTo>
                  <a:lnTo>
                    <a:pt x="455" y="139"/>
                  </a:lnTo>
                  <a:lnTo>
                    <a:pt x="456" y="137"/>
                  </a:lnTo>
                  <a:lnTo>
                    <a:pt x="456" y="136"/>
                  </a:lnTo>
                  <a:lnTo>
                    <a:pt x="457" y="135"/>
                  </a:lnTo>
                  <a:lnTo>
                    <a:pt x="457" y="134"/>
                  </a:lnTo>
                  <a:lnTo>
                    <a:pt x="457" y="133"/>
                  </a:lnTo>
                  <a:lnTo>
                    <a:pt x="459" y="132"/>
                  </a:lnTo>
                  <a:lnTo>
                    <a:pt x="459" y="131"/>
                  </a:lnTo>
                  <a:lnTo>
                    <a:pt x="460" y="130"/>
                  </a:lnTo>
                  <a:lnTo>
                    <a:pt x="460" y="128"/>
                  </a:lnTo>
                  <a:lnTo>
                    <a:pt x="460" y="127"/>
                  </a:lnTo>
                  <a:lnTo>
                    <a:pt x="460" y="126"/>
                  </a:lnTo>
                  <a:lnTo>
                    <a:pt x="461" y="126"/>
                  </a:lnTo>
                  <a:lnTo>
                    <a:pt x="461" y="124"/>
                  </a:lnTo>
                  <a:lnTo>
                    <a:pt x="462" y="124"/>
                  </a:lnTo>
                  <a:lnTo>
                    <a:pt x="462" y="122"/>
                  </a:lnTo>
                  <a:lnTo>
                    <a:pt x="462" y="121"/>
                  </a:lnTo>
                  <a:lnTo>
                    <a:pt x="462" y="120"/>
                  </a:lnTo>
                  <a:lnTo>
                    <a:pt x="463" y="119"/>
                  </a:lnTo>
                  <a:lnTo>
                    <a:pt x="463" y="118"/>
                  </a:lnTo>
                  <a:lnTo>
                    <a:pt x="463" y="117"/>
                  </a:lnTo>
                  <a:lnTo>
                    <a:pt x="464" y="116"/>
                  </a:lnTo>
                  <a:lnTo>
                    <a:pt x="464" y="115"/>
                  </a:lnTo>
                  <a:lnTo>
                    <a:pt x="464" y="113"/>
                  </a:lnTo>
                  <a:lnTo>
                    <a:pt x="465" y="112"/>
                  </a:lnTo>
                  <a:lnTo>
                    <a:pt x="465" y="111"/>
                  </a:lnTo>
                  <a:lnTo>
                    <a:pt x="465" y="110"/>
                  </a:lnTo>
                  <a:lnTo>
                    <a:pt x="467" y="108"/>
                  </a:lnTo>
                  <a:lnTo>
                    <a:pt x="467" y="107"/>
                  </a:lnTo>
                  <a:lnTo>
                    <a:pt x="467" y="106"/>
                  </a:lnTo>
                  <a:lnTo>
                    <a:pt x="467" y="105"/>
                  </a:lnTo>
                  <a:lnTo>
                    <a:pt x="467" y="104"/>
                  </a:lnTo>
                  <a:lnTo>
                    <a:pt x="468" y="104"/>
                  </a:lnTo>
                  <a:lnTo>
                    <a:pt x="468" y="103"/>
                  </a:lnTo>
                  <a:lnTo>
                    <a:pt x="468" y="102"/>
                  </a:lnTo>
                  <a:lnTo>
                    <a:pt x="468" y="101"/>
                  </a:lnTo>
                  <a:lnTo>
                    <a:pt x="469" y="100"/>
                  </a:lnTo>
                  <a:lnTo>
                    <a:pt x="469" y="99"/>
                  </a:lnTo>
                  <a:lnTo>
                    <a:pt x="469" y="97"/>
                  </a:lnTo>
                  <a:lnTo>
                    <a:pt x="469" y="96"/>
                  </a:lnTo>
                  <a:lnTo>
                    <a:pt x="469" y="95"/>
                  </a:lnTo>
                  <a:lnTo>
                    <a:pt x="469" y="93"/>
                  </a:lnTo>
                  <a:lnTo>
                    <a:pt x="469" y="92"/>
                  </a:lnTo>
                  <a:lnTo>
                    <a:pt x="470" y="91"/>
                  </a:lnTo>
                  <a:lnTo>
                    <a:pt x="470" y="90"/>
                  </a:lnTo>
                  <a:lnTo>
                    <a:pt x="470" y="89"/>
                  </a:lnTo>
                  <a:lnTo>
                    <a:pt x="470" y="88"/>
                  </a:lnTo>
                  <a:lnTo>
                    <a:pt x="470" y="87"/>
                  </a:lnTo>
                  <a:lnTo>
                    <a:pt x="470" y="86"/>
                  </a:lnTo>
                  <a:lnTo>
                    <a:pt x="470" y="85"/>
                  </a:lnTo>
                  <a:lnTo>
                    <a:pt x="470" y="84"/>
                  </a:lnTo>
                  <a:lnTo>
                    <a:pt x="469" y="83"/>
                  </a:lnTo>
                  <a:lnTo>
                    <a:pt x="469" y="82"/>
                  </a:lnTo>
                  <a:lnTo>
                    <a:pt x="469" y="81"/>
                  </a:lnTo>
                  <a:lnTo>
                    <a:pt x="469" y="79"/>
                  </a:lnTo>
                  <a:lnTo>
                    <a:pt x="469" y="78"/>
                  </a:lnTo>
                  <a:lnTo>
                    <a:pt x="469" y="77"/>
                  </a:lnTo>
                  <a:lnTo>
                    <a:pt x="468" y="76"/>
                  </a:lnTo>
                  <a:lnTo>
                    <a:pt x="468" y="75"/>
                  </a:lnTo>
                  <a:lnTo>
                    <a:pt x="468" y="74"/>
                  </a:lnTo>
                  <a:lnTo>
                    <a:pt x="467" y="74"/>
                  </a:lnTo>
                  <a:lnTo>
                    <a:pt x="467" y="73"/>
                  </a:lnTo>
                  <a:lnTo>
                    <a:pt x="467" y="72"/>
                  </a:lnTo>
                  <a:lnTo>
                    <a:pt x="465" y="71"/>
                  </a:lnTo>
                  <a:lnTo>
                    <a:pt x="465" y="70"/>
                  </a:lnTo>
                  <a:lnTo>
                    <a:pt x="464" y="69"/>
                  </a:lnTo>
                  <a:lnTo>
                    <a:pt x="463" y="68"/>
                  </a:lnTo>
                  <a:lnTo>
                    <a:pt x="462" y="68"/>
                  </a:lnTo>
                  <a:lnTo>
                    <a:pt x="462" y="67"/>
                  </a:lnTo>
                  <a:lnTo>
                    <a:pt x="461" y="66"/>
                  </a:lnTo>
                  <a:lnTo>
                    <a:pt x="460" y="66"/>
                  </a:lnTo>
                  <a:lnTo>
                    <a:pt x="460" y="64"/>
                  </a:lnTo>
                  <a:lnTo>
                    <a:pt x="459" y="64"/>
                  </a:lnTo>
                  <a:lnTo>
                    <a:pt x="457" y="63"/>
                  </a:lnTo>
                  <a:lnTo>
                    <a:pt x="456" y="62"/>
                  </a:lnTo>
                  <a:lnTo>
                    <a:pt x="455" y="61"/>
                  </a:lnTo>
                  <a:lnTo>
                    <a:pt x="454" y="61"/>
                  </a:lnTo>
                  <a:lnTo>
                    <a:pt x="453" y="60"/>
                  </a:lnTo>
                  <a:lnTo>
                    <a:pt x="452" y="59"/>
                  </a:lnTo>
                  <a:lnTo>
                    <a:pt x="451" y="59"/>
                  </a:lnTo>
                  <a:lnTo>
                    <a:pt x="449" y="58"/>
                  </a:lnTo>
                  <a:lnTo>
                    <a:pt x="448" y="58"/>
                  </a:lnTo>
                  <a:lnTo>
                    <a:pt x="448" y="57"/>
                  </a:lnTo>
                  <a:lnTo>
                    <a:pt x="447" y="57"/>
                  </a:lnTo>
                  <a:lnTo>
                    <a:pt x="446" y="56"/>
                  </a:lnTo>
                  <a:lnTo>
                    <a:pt x="445" y="56"/>
                  </a:lnTo>
                  <a:lnTo>
                    <a:pt x="444" y="55"/>
                  </a:lnTo>
                  <a:lnTo>
                    <a:pt x="443" y="54"/>
                  </a:lnTo>
                  <a:lnTo>
                    <a:pt x="441" y="54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438" y="53"/>
                  </a:lnTo>
                  <a:lnTo>
                    <a:pt x="438" y="52"/>
                  </a:lnTo>
                  <a:lnTo>
                    <a:pt x="436" y="50"/>
                  </a:lnTo>
                  <a:lnTo>
                    <a:pt x="435" y="50"/>
                  </a:lnTo>
                  <a:lnTo>
                    <a:pt x="435" y="49"/>
                  </a:lnTo>
                  <a:lnTo>
                    <a:pt x="433" y="49"/>
                  </a:lnTo>
                  <a:lnTo>
                    <a:pt x="432" y="48"/>
                  </a:lnTo>
                  <a:lnTo>
                    <a:pt x="431" y="48"/>
                  </a:lnTo>
                  <a:lnTo>
                    <a:pt x="430" y="48"/>
                  </a:lnTo>
                  <a:lnTo>
                    <a:pt x="430" y="47"/>
                  </a:lnTo>
                  <a:lnTo>
                    <a:pt x="429" y="46"/>
                  </a:lnTo>
                  <a:lnTo>
                    <a:pt x="428" y="46"/>
                  </a:lnTo>
                  <a:lnTo>
                    <a:pt x="427" y="45"/>
                  </a:lnTo>
                  <a:lnTo>
                    <a:pt x="426" y="45"/>
                  </a:lnTo>
                  <a:lnTo>
                    <a:pt x="426" y="44"/>
                  </a:lnTo>
                  <a:lnTo>
                    <a:pt x="424" y="44"/>
                  </a:lnTo>
                  <a:lnTo>
                    <a:pt x="423" y="43"/>
                  </a:lnTo>
                  <a:lnTo>
                    <a:pt x="422" y="42"/>
                  </a:lnTo>
                  <a:lnTo>
                    <a:pt x="421" y="42"/>
                  </a:lnTo>
                  <a:lnTo>
                    <a:pt x="420" y="41"/>
                  </a:lnTo>
                  <a:lnTo>
                    <a:pt x="419" y="41"/>
                  </a:lnTo>
                  <a:lnTo>
                    <a:pt x="419" y="40"/>
                  </a:lnTo>
                  <a:lnTo>
                    <a:pt x="418" y="40"/>
                  </a:lnTo>
                  <a:lnTo>
                    <a:pt x="416" y="39"/>
                  </a:lnTo>
                  <a:lnTo>
                    <a:pt x="415" y="38"/>
                  </a:lnTo>
                  <a:lnTo>
                    <a:pt x="414" y="38"/>
                  </a:lnTo>
                  <a:lnTo>
                    <a:pt x="413" y="37"/>
                  </a:lnTo>
                  <a:lnTo>
                    <a:pt x="411" y="35"/>
                  </a:lnTo>
                  <a:lnTo>
                    <a:pt x="411" y="34"/>
                  </a:lnTo>
                  <a:lnTo>
                    <a:pt x="410" y="34"/>
                  </a:lnTo>
                  <a:lnTo>
                    <a:pt x="408" y="33"/>
                  </a:lnTo>
                  <a:lnTo>
                    <a:pt x="407" y="32"/>
                  </a:lnTo>
                  <a:lnTo>
                    <a:pt x="406" y="31"/>
                  </a:lnTo>
                  <a:lnTo>
                    <a:pt x="405" y="31"/>
                  </a:lnTo>
                  <a:lnTo>
                    <a:pt x="404" y="30"/>
                  </a:lnTo>
                  <a:lnTo>
                    <a:pt x="403" y="29"/>
                  </a:lnTo>
                  <a:lnTo>
                    <a:pt x="402" y="29"/>
                  </a:lnTo>
                  <a:lnTo>
                    <a:pt x="402" y="28"/>
                  </a:lnTo>
                  <a:lnTo>
                    <a:pt x="400" y="27"/>
                  </a:lnTo>
                  <a:lnTo>
                    <a:pt x="399" y="26"/>
                  </a:lnTo>
                  <a:lnTo>
                    <a:pt x="398" y="25"/>
                  </a:lnTo>
                  <a:lnTo>
                    <a:pt x="397" y="24"/>
                  </a:lnTo>
                  <a:lnTo>
                    <a:pt x="396" y="23"/>
                  </a:lnTo>
                  <a:lnTo>
                    <a:pt x="396" y="21"/>
                  </a:lnTo>
                  <a:lnTo>
                    <a:pt x="395" y="20"/>
                  </a:lnTo>
                  <a:lnTo>
                    <a:pt x="394" y="19"/>
                  </a:lnTo>
                  <a:lnTo>
                    <a:pt x="394" y="18"/>
                  </a:lnTo>
                  <a:lnTo>
                    <a:pt x="392" y="17"/>
                  </a:lnTo>
                  <a:lnTo>
                    <a:pt x="392" y="16"/>
                  </a:lnTo>
                  <a:lnTo>
                    <a:pt x="392" y="15"/>
                  </a:lnTo>
                  <a:lnTo>
                    <a:pt x="391" y="14"/>
                  </a:lnTo>
                  <a:lnTo>
                    <a:pt x="391" y="13"/>
                  </a:lnTo>
                  <a:lnTo>
                    <a:pt x="391" y="12"/>
                  </a:lnTo>
                  <a:lnTo>
                    <a:pt x="391" y="11"/>
                  </a:lnTo>
                  <a:lnTo>
                    <a:pt x="391" y="10"/>
                  </a:lnTo>
                  <a:lnTo>
                    <a:pt x="390" y="9"/>
                  </a:lnTo>
                  <a:lnTo>
                    <a:pt x="390" y="8"/>
                  </a:lnTo>
                  <a:lnTo>
                    <a:pt x="390" y="6"/>
                  </a:lnTo>
                  <a:lnTo>
                    <a:pt x="390" y="5"/>
                  </a:lnTo>
                  <a:lnTo>
                    <a:pt x="390" y="4"/>
                  </a:lnTo>
                  <a:lnTo>
                    <a:pt x="390" y="3"/>
                  </a:lnTo>
                  <a:lnTo>
                    <a:pt x="390" y="2"/>
                  </a:lnTo>
                  <a:lnTo>
                    <a:pt x="390" y="1"/>
                  </a:lnTo>
                  <a:lnTo>
                    <a:pt x="391" y="0"/>
                  </a:lnTo>
                  <a:lnTo>
                    <a:pt x="380" y="3"/>
                  </a:lnTo>
                  <a:lnTo>
                    <a:pt x="375" y="4"/>
                  </a:lnTo>
                  <a:lnTo>
                    <a:pt x="371" y="5"/>
                  </a:lnTo>
                  <a:lnTo>
                    <a:pt x="367" y="6"/>
                  </a:lnTo>
                  <a:lnTo>
                    <a:pt x="364" y="8"/>
                  </a:lnTo>
                  <a:lnTo>
                    <a:pt x="359" y="9"/>
                  </a:lnTo>
                  <a:lnTo>
                    <a:pt x="357" y="10"/>
                  </a:lnTo>
                  <a:lnTo>
                    <a:pt x="354" y="11"/>
                  </a:lnTo>
                  <a:lnTo>
                    <a:pt x="350" y="12"/>
                  </a:lnTo>
                  <a:lnTo>
                    <a:pt x="348" y="12"/>
                  </a:lnTo>
                  <a:lnTo>
                    <a:pt x="346" y="13"/>
                  </a:lnTo>
                  <a:lnTo>
                    <a:pt x="343" y="14"/>
                  </a:lnTo>
                  <a:lnTo>
                    <a:pt x="341" y="15"/>
                  </a:lnTo>
                  <a:lnTo>
                    <a:pt x="340" y="16"/>
                  </a:lnTo>
                  <a:lnTo>
                    <a:pt x="338" y="16"/>
                  </a:lnTo>
                  <a:lnTo>
                    <a:pt x="337" y="17"/>
                  </a:lnTo>
                  <a:lnTo>
                    <a:pt x="335" y="17"/>
                  </a:lnTo>
                  <a:lnTo>
                    <a:pt x="334" y="18"/>
                  </a:lnTo>
                  <a:lnTo>
                    <a:pt x="332" y="18"/>
                  </a:lnTo>
                  <a:lnTo>
                    <a:pt x="332" y="19"/>
                  </a:lnTo>
                  <a:lnTo>
                    <a:pt x="331" y="19"/>
                  </a:lnTo>
                  <a:lnTo>
                    <a:pt x="330" y="20"/>
                  </a:lnTo>
                  <a:lnTo>
                    <a:pt x="329" y="20"/>
                  </a:lnTo>
                  <a:lnTo>
                    <a:pt x="327" y="20"/>
                  </a:lnTo>
                  <a:lnTo>
                    <a:pt x="326" y="21"/>
                  </a:lnTo>
                  <a:lnTo>
                    <a:pt x="325" y="21"/>
                  </a:lnTo>
                  <a:lnTo>
                    <a:pt x="325" y="23"/>
                  </a:lnTo>
                  <a:lnTo>
                    <a:pt x="324" y="23"/>
                  </a:lnTo>
                  <a:lnTo>
                    <a:pt x="323" y="23"/>
                  </a:lnTo>
                  <a:lnTo>
                    <a:pt x="322" y="23"/>
                  </a:lnTo>
                  <a:lnTo>
                    <a:pt x="321" y="23"/>
                  </a:lnTo>
                  <a:lnTo>
                    <a:pt x="319" y="23"/>
                  </a:lnTo>
                  <a:lnTo>
                    <a:pt x="318" y="23"/>
                  </a:lnTo>
                  <a:lnTo>
                    <a:pt x="317" y="23"/>
                  </a:lnTo>
                  <a:lnTo>
                    <a:pt x="316" y="23"/>
                  </a:lnTo>
                  <a:lnTo>
                    <a:pt x="316" y="21"/>
                  </a:lnTo>
                  <a:lnTo>
                    <a:pt x="303" y="29"/>
                  </a:lnTo>
                  <a:lnTo>
                    <a:pt x="298" y="33"/>
                  </a:lnTo>
                  <a:lnTo>
                    <a:pt x="293" y="37"/>
                  </a:lnTo>
                  <a:lnTo>
                    <a:pt x="287" y="40"/>
                  </a:lnTo>
                  <a:lnTo>
                    <a:pt x="283" y="42"/>
                  </a:lnTo>
                  <a:lnTo>
                    <a:pt x="278" y="45"/>
                  </a:lnTo>
                  <a:lnTo>
                    <a:pt x="275" y="47"/>
                  </a:lnTo>
                  <a:lnTo>
                    <a:pt x="270" y="49"/>
                  </a:lnTo>
                  <a:lnTo>
                    <a:pt x="267" y="52"/>
                  </a:lnTo>
                  <a:lnTo>
                    <a:pt x="264" y="53"/>
                  </a:lnTo>
                  <a:lnTo>
                    <a:pt x="260" y="55"/>
                  </a:lnTo>
                  <a:lnTo>
                    <a:pt x="257" y="56"/>
                  </a:lnTo>
                  <a:lnTo>
                    <a:pt x="254" y="57"/>
                  </a:lnTo>
                  <a:lnTo>
                    <a:pt x="251" y="58"/>
                  </a:lnTo>
                  <a:lnTo>
                    <a:pt x="249" y="59"/>
                  </a:lnTo>
                  <a:lnTo>
                    <a:pt x="246" y="60"/>
                  </a:lnTo>
                  <a:lnTo>
                    <a:pt x="244" y="61"/>
                  </a:lnTo>
                  <a:lnTo>
                    <a:pt x="242" y="61"/>
                  </a:lnTo>
                  <a:lnTo>
                    <a:pt x="241" y="62"/>
                  </a:lnTo>
                  <a:lnTo>
                    <a:pt x="238" y="62"/>
                  </a:lnTo>
                  <a:lnTo>
                    <a:pt x="236" y="63"/>
                  </a:lnTo>
                  <a:lnTo>
                    <a:pt x="235" y="63"/>
                  </a:lnTo>
                  <a:lnTo>
                    <a:pt x="233" y="64"/>
                  </a:lnTo>
                  <a:lnTo>
                    <a:pt x="232" y="64"/>
                  </a:lnTo>
                  <a:lnTo>
                    <a:pt x="229" y="66"/>
                  </a:lnTo>
                  <a:lnTo>
                    <a:pt x="228" y="66"/>
                  </a:lnTo>
                  <a:lnTo>
                    <a:pt x="226" y="66"/>
                  </a:lnTo>
                  <a:lnTo>
                    <a:pt x="225" y="67"/>
                  </a:lnTo>
                  <a:lnTo>
                    <a:pt x="222" y="68"/>
                  </a:lnTo>
                  <a:lnTo>
                    <a:pt x="221" y="68"/>
                  </a:lnTo>
                  <a:lnTo>
                    <a:pt x="220" y="69"/>
                  </a:lnTo>
                  <a:lnTo>
                    <a:pt x="216" y="70"/>
                  </a:lnTo>
                  <a:lnTo>
                    <a:pt x="214" y="71"/>
                  </a:lnTo>
                  <a:lnTo>
                    <a:pt x="212" y="72"/>
                  </a:lnTo>
                  <a:lnTo>
                    <a:pt x="211" y="73"/>
                  </a:lnTo>
                  <a:lnTo>
                    <a:pt x="209" y="74"/>
                  </a:lnTo>
                  <a:lnTo>
                    <a:pt x="208" y="75"/>
                  </a:lnTo>
                  <a:lnTo>
                    <a:pt x="205" y="76"/>
                  </a:lnTo>
                  <a:lnTo>
                    <a:pt x="204" y="76"/>
                  </a:lnTo>
                  <a:lnTo>
                    <a:pt x="202" y="77"/>
                  </a:lnTo>
                  <a:lnTo>
                    <a:pt x="201" y="78"/>
                  </a:lnTo>
                  <a:lnTo>
                    <a:pt x="200" y="79"/>
                  </a:lnTo>
                  <a:lnTo>
                    <a:pt x="197" y="81"/>
                  </a:lnTo>
                  <a:lnTo>
                    <a:pt x="196" y="82"/>
                  </a:lnTo>
                  <a:lnTo>
                    <a:pt x="195" y="83"/>
                  </a:lnTo>
                  <a:lnTo>
                    <a:pt x="193" y="83"/>
                  </a:lnTo>
                  <a:lnTo>
                    <a:pt x="192" y="85"/>
                  </a:lnTo>
                  <a:lnTo>
                    <a:pt x="191" y="85"/>
                  </a:lnTo>
                  <a:lnTo>
                    <a:pt x="188" y="86"/>
                  </a:lnTo>
                  <a:lnTo>
                    <a:pt x="187" y="87"/>
                  </a:lnTo>
                  <a:lnTo>
                    <a:pt x="186" y="88"/>
                  </a:lnTo>
                  <a:lnTo>
                    <a:pt x="185" y="89"/>
                  </a:lnTo>
                  <a:lnTo>
                    <a:pt x="184" y="90"/>
                  </a:lnTo>
                  <a:lnTo>
                    <a:pt x="181" y="91"/>
                  </a:lnTo>
                  <a:lnTo>
                    <a:pt x="180" y="92"/>
                  </a:lnTo>
                  <a:lnTo>
                    <a:pt x="179" y="93"/>
                  </a:lnTo>
                  <a:lnTo>
                    <a:pt x="178" y="93"/>
                  </a:lnTo>
                  <a:lnTo>
                    <a:pt x="177" y="95"/>
                  </a:lnTo>
                  <a:lnTo>
                    <a:pt x="175" y="96"/>
                  </a:lnTo>
                  <a:lnTo>
                    <a:pt x="173" y="97"/>
                  </a:lnTo>
                  <a:lnTo>
                    <a:pt x="172" y="98"/>
                  </a:lnTo>
                  <a:lnTo>
                    <a:pt x="171" y="99"/>
                  </a:lnTo>
                  <a:lnTo>
                    <a:pt x="169" y="101"/>
                  </a:lnTo>
                  <a:lnTo>
                    <a:pt x="168" y="102"/>
                  </a:lnTo>
                  <a:lnTo>
                    <a:pt x="167" y="103"/>
                  </a:lnTo>
                  <a:lnTo>
                    <a:pt x="165" y="104"/>
                  </a:lnTo>
                  <a:lnTo>
                    <a:pt x="163" y="104"/>
                  </a:lnTo>
                  <a:lnTo>
                    <a:pt x="162" y="105"/>
                  </a:lnTo>
                  <a:lnTo>
                    <a:pt x="161" y="106"/>
                  </a:lnTo>
                  <a:lnTo>
                    <a:pt x="160" y="107"/>
                  </a:lnTo>
                  <a:lnTo>
                    <a:pt x="159" y="108"/>
                  </a:lnTo>
                  <a:lnTo>
                    <a:pt x="156" y="110"/>
                  </a:lnTo>
                  <a:lnTo>
                    <a:pt x="155" y="111"/>
                  </a:lnTo>
                  <a:lnTo>
                    <a:pt x="154" y="112"/>
                  </a:lnTo>
                  <a:lnTo>
                    <a:pt x="153" y="113"/>
                  </a:lnTo>
                  <a:lnTo>
                    <a:pt x="151" y="115"/>
                  </a:lnTo>
                  <a:lnTo>
                    <a:pt x="149" y="116"/>
                  </a:lnTo>
                  <a:lnTo>
                    <a:pt x="147" y="117"/>
                  </a:lnTo>
                  <a:lnTo>
                    <a:pt x="146" y="118"/>
                  </a:lnTo>
                  <a:lnTo>
                    <a:pt x="144" y="119"/>
                  </a:lnTo>
                  <a:lnTo>
                    <a:pt x="143" y="121"/>
                  </a:lnTo>
                  <a:lnTo>
                    <a:pt x="140" y="122"/>
                  </a:lnTo>
                  <a:lnTo>
                    <a:pt x="138" y="124"/>
                  </a:lnTo>
                  <a:lnTo>
                    <a:pt x="136" y="125"/>
                  </a:lnTo>
                  <a:lnTo>
                    <a:pt x="133" y="127"/>
                  </a:lnTo>
                  <a:lnTo>
                    <a:pt x="131" y="128"/>
                  </a:lnTo>
                  <a:lnTo>
                    <a:pt x="129" y="130"/>
                  </a:lnTo>
                  <a:lnTo>
                    <a:pt x="127" y="131"/>
                  </a:lnTo>
                  <a:lnTo>
                    <a:pt x="123" y="133"/>
                  </a:lnTo>
                  <a:lnTo>
                    <a:pt x="121" y="134"/>
                  </a:lnTo>
                  <a:lnTo>
                    <a:pt x="118" y="136"/>
                  </a:lnTo>
                  <a:lnTo>
                    <a:pt x="114" y="139"/>
                  </a:lnTo>
                  <a:lnTo>
                    <a:pt x="112" y="141"/>
                  </a:lnTo>
                  <a:lnTo>
                    <a:pt x="105" y="144"/>
                  </a:lnTo>
                  <a:lnTo>
                    <a:pt x="102" y="146"/>
                  </a:lnTo>
                  <a:lnTo>
                    <a:pt x="98" y="148"/>
                  </a:lnTo>
                  <a:lnTo>
                    <a:pt x="95" y="150"/>
                  </a:lnTo>
                  <a:lnTo>
                    <a:pt x="91" y="153"/>
                  </a:lnTo>
                  <a:lnTo>
                    <a:pt x="88" y="155"/>
                  </a:lnTo>
                  <a:lnTo>
                    <a:pt x="83" y="157"/>
                  </a:lnTo>
                  <a:lnTo>
                    <a:pt x="80" y="159"/>
                  </a:lnTo>
                  <a:lnTo>
                    <a:pt x="76" y="161"/>
                  </a:lnTo>
                  <a:lnTo>
                    <a:pt x="72" y="163"/>
                  </a:lnTo>
                  <a:lnTo>
                    <a:pt x="68" y="165"/>
                  </a:lnTo>
                  <a:lnTo>
                    <a:pt x="64" y="168"/>
                  </a:lnTo>
                  <a:lnTo>
                    <a:pt x="60" y="170"/>
                  </a:lnTo>
                  <a:lnTo>
                    <a:pt x="56" y="172"/>
                  </a:lnTo>
                  <a:lnTo>
                    <a:pt x="52" y="174"/>
                  </a:lnTo>
                  <a:lnTo>
                    <a:pt x="49" y="176"/>
                  </a:lnTo>
                  <a:lnTo>
                    <a:pt x="44" y="178"/>
                  </a:lnTo>
                  <a:lnTo>
                    <a:pt x="41" y="180"/>
                  </a:lnTo>
                  <a:lnTo>
                    <a:pt x="38" y="183"/>
                  </a:lnTo>
                  <a:lnTo>
                    <a:pt x="33" y="185"/>
                  </a:lnTo>
                  <a:lnTo>
                    <a:pt x="30" y="187"/>
                  </a:lnTo>
                  <a:lnTo>
                    <a:pt x="26" y="189"/>
                  </a:lnTo>
                  <a:lnTo>
                    <a:pt x="23" y="191"/>
                  </a:lnTo>
                  <a:lnTo>
                    <a:pt x="19" y="193"/>
                  </a:lnTo>
                  <a:lnTo>
                    <a:pt x="16" y="194"/>
                  </a:lnTo>
                  <a:lnTo>
                    <a:pt x="13" y="197"/>
                  </a:lnTo>
                  <a:lnTo>
                    <a:pt x="10" y="199"/>
                  </a:lnTo>
                  <a:lnTo>
                    <a:pt x="7" y="201"/>
                  </a:lnTo>
                  <a:lnTo>
                    <a:pt x="5" y="202"/>
                  </a:lnTo>
                  <a:lnTo>
                    <a:pt x="2" y="204"/>
                  </a:lnTo>
                  <a:lnTo>
                    <a:pt x="0" y="205"/>
                  </a:lnTo>
                  <a:lnTo>
                    <a:pt x="0" y="206"/>
                  </a:lnTo>
                  <a:lnTo>
                    <a:pt x="0" y="207"/>
                  </a:lnTo>
                  <a:lnTo>
                    <a:pt x="1" y="207"/>
                  </a:lnTo>
                  <a:lnTo>
                    <a:pt x="1" y="208"/>
                  </a:lnTo>
                  <a:lnTo>
                    <a:pt x="1" y="209"/>
                  </a:lnTo>
                  <a:lnTo>
                    <a:pt x="2" y="211"/>
                  </a:lnTo>
                  <a:lnTo>
                    <a:pt x="2" y="212"/>
                  </a:lnTo>
                  <a:lnTo>
                    <a:pt x="3" y="213"/>
                  </a:lnTo>
                  <a:lnTo>
                    <a:pt x="3" y="214"/>
                  </a:lnTo>
                  <a:lnTo>
                    <a:pt x="3" y="216"/>
                  </a:lnTo>
                  <a:lnTo>
                    <a:pt x="5" y="217"/>
                  </a:lnTo>
                  <a:lnTo>
                    <a:pt x="5" y="218"/>
                  </a:lnTo>
                  <a:lnTo>
                    <a:pt x="6" y="220"/>
                  </a:lnTo>
                  <a:lnTo>
                    <a:pt x="6" y="221"/>
                  </a:lnTo>
                  <a:lnTo>
                    <a:pt x="6" y="222"/>
                  </a:lnTo>
                  <a:lnTo>
                    <a:pt x="6" y="223"/>
                  </a:lnTo>
                  <a:lnTo>
                    <a:pt x="6" y="225"/>
                  </a:lnTo>
                  <a:lnTo>
                    <a:pt x="6" y="226"/>
                  </a:lnTo>
                  <a:lnTo>
                    <a:pt x="6" y="227"/>
                  </a:lnTo>
                  <a:lnTo>
                    <a:pt x="6" y="228"/>
                  </a:lnTo>
                  <a:lnTo>
                    <a:pt x="7" y="229"/>
                  </a:lnTo>
                  <a:lnTo>
                    <a:pt x="7" y="231"/>
                  </a:lnTo>
                  <a:lnTo>
                    <a:pt x="7" y="232"/>
                  </a:lnTo>
                  <a:lnTo>
                    <a:pt x="7" y="233"/>
                  </a:lnTo>
                  <a:lnTo>
                    <a:pt x="7" y="234"/>
                  </a:lnTo>
                  <a:lnTo>
                    <a:pt x="7" y="235"/>
                  </a:lnTo>
                  <a:lnTo>
                    <a:pt x="7" y="237"/>
                  </a:lnTo>
                  <a:lnTo>
                    <a:pt x="7" y="238"/>
                  </a:lnTo>
                  <a:lnTo>
                    <a:pt x="7" y="240"/>
                  </a:lnTo>
                  <a:lnTo>
                    <a:pt x="7" y="241"/>
                  </a:lnTo>
                  <a:lnTo>
                    <a:pt x="7" y="243"/>
                  </a:lnTo>
                  <a:lnTo>
                    <a:pt x="7" y="244"/>
                  </a:lnTo>
                  <a:lnTo>
                    <a:pt x="7" y="245"/>
                  </a:lnTo>
                  <a:lnTo>
                    <a:pt x="7" y="246"/>
                  </a:lnTo>
                  <a:lnTo>
                    <a:pt x="7" y="248"/>
                  </a:lnTo>
                  <a:lnTo>
                    <a:pt x="7" y="249"/>
                  </a:lnTo>
                  <a:lnTo>
                    <a:pt x="7" y="250"/>
                  </a:lnTo>
                  <a:lnTo>
                    <a:pt x="7" y="251"/>
                  </a:lnTo>
                  <a:lnTo>
                    <a:pt x="8" y="252"/>
                  </a:lnTo>
                  <a:lnTo>
                    <a:pt x="8" y="255"/>
                  </a:lnTo>
                  <a:lnTo>
                    <a:pt x="8" y="257"/>
                  </a:lnTo>
                  <a:lnTo>
                    <a:pt x="8" y="259"/>
                  </a:lnTo>
                  <a:lnTo>
                    <a:pt x="8" y="260"/>
                  </a:lnTo>
                  <a:lnTo>
                    <a:pt x="8" y="261"/>
                  </a:lnTo>
                  <a:lnTo>
                    <a:pt x="8" y="262"/>
                  </a:lnTo>
                  <a:lnTo>
                    <a:pt x="8" y="263"/>
                  </a:lnTo>
                  <a:lnTo>
                    <a:pt x="8" y="264"/>
                  </a:lnTo>
                  <a:lnTo>
                    <a:pt x="8" y="265"/>
                  </a:lnTo>
                  <a:lnTo>
                    <a:pt x="8" y="266"/>
                  </a:lnTo>
                  <a:lnTo>
                    <a:pt x="8" y="267"/>
                  </a:lnTo>
                  <a:lnTo>
                    <a:pt x="8" y="269"/>
                  </a:lnTo>
                  <a:lnTo>
                    <a:pt x="8" y="270"/>
                  </a:lnTo>
                  <a:lnTo>
                    <a:pt x="8" y="271"/>
                  </a:lnTo>
                  <a:lnTo>
                    <a:pt x="8" y="272"/>
                  </a:lnTo>
                  <a:lnTo>
                    <a:pt x="8" y="273"/>
                  </a:lnTo>
                  <a:lnTo>
                    <a:pt x="8" y="274"/>
                  </a:lnTo>
                  <a:lnTo>
                    <a:pt x="8" y="276"/>
                  </a:lnTo>
                  <a:lnTo>
                    <a:pt x="8" y="277"/>
                  </a:lnTo>
                  <a:lnTo>
                    <a:pt x="8" y="278"/>
                  </a:lnTo>
                  <a:lnTo>
                    <a:pt x="8" y="279"/>
                  </a:lnTo>
                  <a:lnTo>
                    <a:pt x="8" y="280"/>
                  </a:lnTo>
                  <a:lnTo>
                    <a:pt x="8" y="281"/>
                  </a:lnTo>
                  <a:lnTo>
                    <a:pt x="8" y="283"/>
                  </a:lnTo>
                  <a:lnTo>
                    <a:pt x="8" y="284"/>
                  </a:lnTo>
                  <a:lnTo>
                    <a:pt x="9" y="285"/>
                  </a:lnTo>
                  <a:lnTo>
                    <a:pt x="9" y="286"/>
                  </a:lnTo>
                  <a:lnTo>
                    <a:pt x="9" y="287"/>
                  </a:lnTo>
                  <a:lnTo>
                    <a:pt x="9" y="289"/>
                  </a:lnTo>
                  <a:lnTo>
                    <a:pt x="10" y="289"/>
                  </a:lnTo>
                  <a:lnTo>
                    <a:pt x="10" y="291"/>
                  </a:lnTo>
                  <a:lnTo>
                    <a:pt x="10" y="292"/>
                  </a:lnTo>
                  <a:lnTo>
                    <a:pt x="10" y="293"/>
                  </a:lnTo>
                  <a:lnTo>
                    <a:pt x="10" y="294"/>
                  </a:lnTo>
                  <a:lnTo>
                    <a:pt x="11" y="295"/>
                  </a:lnTo>
                  <a:lnTo>
                    <a:pt x="11" y="296"/>
                  </a:lnTo>
                  <a:lnTo>
                    <a:pt x="11" y="298"/>
                  </a:lnTo>
                  <a:lnTo>
                    <a:pt x="13" y="298"/>
                  </a:lnTo>
                  <a:lnTo>
                    <a:pt x="13" y="299"/>
                  </a:lnTo>
                  <a:lnTo>
                    <a:pt x="13" y="300"/>
                  </a:lnTo>
                  <a:lnTo>
                    <a:pt x="13" y="301"/>
                  </a:lnTo>
                  <a:lnTo>
                    <a:pt x="14" y="302"/>
                  </a:lnTo>
                  <a:lnTo>
                    <a:pt x="14" y="303"/>
                  </a:lnTo>
                  <a:lnTo>
                    <a:pt x="15" y="304"/>
                  </a:lnTo>
                  <a:lnTo>
                    <a:pt x="15" y="305"/>
                  </a:lnTo>
                  <a:lnTo>
                    <a:pt x="15" y="306"/>
                  </a:lnTo>
                  <a:lnTo>
                    <a:pt x="16" y="306"/>
                  </a:lnTo>
                  <a:lnTo>
                    <a:pt x="16" y="307"/>
                  </a:lnTo>
                  <a:lnTo>
                    <a:pt x="17" y="308"/>
                  </a:lnTo>
                  <a:lnTo>
                    <a:pt x="17" y="309"/>
                  </a:lnTo>
                  <a:lnTo>
                    <a:pt x="18" y="310"/>
                  </a:lnTo>
                  <a:lnTo>
                    <a:pt x="19" y="312"/>
                  </a:lnTo>
                  <a:lnTo>
                    <a:pt x="19" y="313"/>
                  </a:lnTo>
                  <a:lnTo>
                    <a:pt x="21" y="313"/>
                  </a:lnTo>
                  <a:lnTo>
                    <a:pt x="22" y="314"/>
                  </a:lnTo>
                  <a:lnTo>
                    <a:pt x="23" y="315"/>
                  </a:lnTo>
                  <a:lnTo>
                    <a:pt x="24" y="315"/>
                  </a:lnTo>
                  <a:lnTo>
                    <a:pt x="25" y="316"/>
                  </a:lnTo>
                  <a:lnTo>
                    <a:pt x="26" y="316"/>
                  </a:lnTo>
                  <a:lnTo>
                    <a:pt x="27" y="317"/>
                  </a:lnTo>
                  <a:lnTo>
                    <a:pt x="29" y="317"/>
                  </a:lnTo>
                  <a:lnTo>
                    <a:pt x="30" y="317"/>
                  </a:lnTo>
                  <a:lnTo>
                    <a:pt x="30" y="318"/>
                  </a:lnTo>
                  <a:lnTo>
                    <a:pt x="31" y="318"/>
                  </a:lnTo>
                  <a:lnTo>
                    <a:pt x="32" y="319"/>
                  </a:lnTo>
                  <a:lnTo>
                    <a:pt x="33" y="319"/>
                  </a:lnTo>
                  <a:lnTo>
                    <a:pt x="33" y="320"/>
                  </a:lnTo>
                  <a:lnTo>
                    <a:pt x="34" y="320"/>
                  </a:lnTo>
                  <a:lnTo>
                    <a:pt x="35" y="321"/>
                  </a:lnTo>
                  <a:lnTo>
                    <a:pt x="35" y="322"/>
                  </a:lnTo>
                  <a:lnTo>
                    <a:pt x="37" y="323"/>
                  </a:lnTo>
                  <a:lnTo>
                    <a:pt x="37" y="324"/>
                  </a:lnTo>
                  <a:lnTo>
                    <a:pt x="37" y="325"/>
                  </a:lnTo>
                  <a:lnTo>
                    <a:pt x="37" y="327"/>
                  </a:lnTo>
                  <a:lnTo>
                    <a:pt x="37" y="328"/>
                  </a:lnTo>
                  <a:lnTo>
                    <a:pt x="37" y="329"/>
                  </a:lnTo>
                  <a:lnTo>
                    <a:pt x="37" y="330"/>
                  </a:lnTo>
                  <a:lnTo>
                    <a:pt x="37" y="331"/>
                  </a:lnTo>
                  <a:lnTo>
                    <a:pt x="35" y="332"/>
                  </a:lnTo>
                  <a:lnTo>
                    <a:pt x="35" y="333"/>
                  </a:lnTo>
                  <a:lnTo>
                    <a:pt x="35" y="334"/>
                  </a:lnTo>
                  <a:lnTo>
                    <a:pt x="35" y="335"/>
                  </a:lnTo>
                  <a:lnTo>
                    <a:pt x="35" y="336"/>
                  </a:lnTo>
                  <a:lnTo>
                    <a:pt x="35" y="337"/>
                  </a:lnTo>
                  <a:lnTo>
                    <a:pt x="34" y="338"/>
                  </a:lnTo>
                  <a:lnTo>
                    <a:pt x="34" y="339"/>
                  </a:lnTo>
                  <a:lnTo>
                    <a:pt x="34" y="341"/>
                  </a:lnTo>
                  <a:lnTo>
                    <a:pt x="34" y="342"/>
                  </a:lnTo>
                  <a:lnTo>
                    <a:pt x="33" y="343"/>
                  </a:lnTo>
                  <a:lnTo>
                    <a:pt x="33" y="344"/>
                  </a:lnTo>
                  <a:lnTo>
                    <a:pt x="33" y="345"/>
                  </a:lnTo>
                  <a:lnTo>
                    <a:pt x="33" y="346"/>
                  </a:lnTo>
                  <a:lnTo>
                    <a:pt x="32" y="347"/>
                  </a:lnTo>
                  <a:lnTo>
                    <a:pt x="32" y="348"/>
                  </a:lnTo>
                  <a:lnTo>
                    <a:pt x="32" y="349"/>
                  </a:lnTo>
                  <a:lnTo>
                    <a:pt x="32" y="351"/>
                  </a:lnTo>
                  <a:lnTo>
                    <a:pt x="31" y="352"/>
                  </a:lnTo>
                  <a:lnTo>
                    <a:pt x="31" y="353"/>
                  </a:lnTo>
                  <a:lnTo>
                    <a:pt x="31" y="354"/>
                  </a:lnTo>
                  <a:lnTo>
                    <a:pt x="31" y="356"/>
                  </a:lnTo>
                  <a:lnTo>
                    <a:pt x="31" y="357"/>
                  </a:lnTo>
                  <a:lnTo>
                    <a:pt x="31" y="358"/>
                  </a:lnTo>
                  <a:lnTo>
                    <a:pt x="31" y="359"/>
                  </a:lnTo>
                  <a:lnTo>
                    <a:pt x="31" y="360"/>
                  </a:lnTo>
                  <a:lnTo>
                    <a:pt x="31" y="361"/>
                  </a:lnTo>
                  <a:lnTo>
                    <a:pt x="31" y="362"/>
                  </a:lnTo>
                  <a:lnTo>
                    <a:pt x="31" y="364"/>
                  </a:lnTo>
                  <a:lnTo>
                    <a:pt x="31" y="365"/>
                  </a:lnTo>
                  <a:lnTo>
                    <a:pt x="31" y="366"/>
                  </a:lnTo>
                  <a:lnTo>
                    <a:pt x="31" y="367"/>
                  </a:lnTo>
                  <a:lnTo>
                    <a:pt x="31" y="368"/>
                  </a:lnTo>
                  <a:lnTo>
                    <a:pt x="31" y="370"/>
                  </a:lnTo>
                  <a:lnTo>
                    <a:pt x="32" y="371"/>
                  </a:lnTo>
                  <a:lnTo>
                    <a:pt x="32" y="372"/>
                  </a:lnTo>
                  <a:lnTo>
                    <a:pt x="32" y="373"/>
                  </a:lnTo>
                  <a:lnTo>
                    <a:pt x="33" y="374"/>
                  </a:lnTo>
                  <a:lnTo>
                    <a:pt x="33" y="375"/>
                  </a:lnTo>
                  <a:lnTo>
                    <a:pt x="33" y="376"/>
                  </a:lnTo>
                  <a:lnTo>
                    <a:pt x="34" y="377"/>
                  </a:lnTo>
                  <a:lnTo>
                    <a:pt x="34" y="378"/>
                  </a:lnTo>
                  <a:lnTo>
                    <a:pt x="34" y="379"/>
                  </a:lnTo>
                  <a:lnTo>
                    <a:pt x="35" y="379"/>
                  </a:lnTo>
                  <a:lnTo>
                    <a:pt x="35" y="380"/>
                  </a:lnTo>
                  <a:lnTo>
                    <a:pt x="35" y="381"/>
                  </a:lnTo>
                  <a:lnTo>
                    <a:pt x="37" y="381"/>
                  </a:lnTo>
                  <a:lnTo>
                    <a:pt x="37" y="382"/>
                  </a:lnTo>
                  <a:lnTo>
                    <a:pt x="38" y="382"/>
                  </a:lnTo>
                  <a:lnTo>
                    <a:pt x="38" y="383"/>
                  </a:lnTo>
                  <a:lnTo>
                    <a:pt x="44" y="382"/>
                  </a:lnTo>
                  <a:lnTo>
                    <a:pt x="47" y="382"/>
                  </a:lnTo>
                  <a:lnTo>
                    <a:pt x="49" y="382"/>
                  </a:lnTo>
                  <a:lnTo>
                    <a:pt x="52" y="382"/>
                  </a:lnTo>
                  <a:lnTo>
                    <a:pt x="55" y="382"/>
                  </a:lnTo>
                  <a:lnTo>
                    <a:pt x="57" y="382"/>
                  </a:lnTo>
                  <a:lnTo>
                    <a:pt x="59" y="382"/>
                  </a:lnTo>
                  <a:lnTo>
                    <a:pt x="62" y="382"/>
                  </a:lnTo>
                  <a:lnTo>
                    <a:pt x="64" y="382"/>
                  </a:lnTo>
                  <a:lnTo>
                    <a:pt x="65" y="382"/>
                  </a:lnTo>
                  <a:lnTo>
                    <a:pt x="67" y="382"/>
                  </a:lnTo>
                  <a:lnTo>
                    <a:pt x="70" y="382"/>
                  </a:lnTo>
                  <a:lnTo>
                    <a:pt x="71" y="382"/>
                  </a:lnTo>
                  <a:lnTo>
                    <a:pt x="73" y="381"/>
                  </a:lnTo>
                  <a:lnTo>
                    <a:pt x="74" y="381"/>
                  </a:lnTo>
                  <a:lnTo>
                    <a:pt x="76" y="381"/>
                  </a:lnTo>
                  <a:lnTo>
                    <a:pt x="78" y="381"/>
                  </a:lnTo>
                  <a:lnTo>
                    <a:pt x="79" y="381"/>
                  </a:lnTo>
                  <a:lnTo>
                    <a:pt x="80" y="381"/>
                  </a:lnTo>
                  <a:lnTo>
                    <a:pt x="81" y="381"/>
                  </a:lnTo>
                  <a:lnTo>
                    <a:pt x="83" y="381"/>
                  </a:lnTo>
                  <a:lnTo>
                    <a:pt x="84" y="381"/>
                  </a:lnTo>
                  <a:lnTo>
                    <a:pt x="86" y="381"/>
                  </a:lnTo>
                  <a:lnTo>
                    <a:pt x="87" y="381"/>
                  </a:lnTo>
                  <a:lnTo>
                    <a:pt x="88" y="381"/>
                  </a:lnTo>
                  <a:lnTo>
                    <a:pt x="89" y="381"/>
                  </a:lnTo>
                  <a:lnTo>
                    <a:pt x="90" y="382"/>
                  </a:lnTo>
                  <a:lnTo>
                    <a:pt x="91" y="382"/>
                  </a:lnTo>
                  <a:lnTo>
                    <a:pt x="92" y="382"/>
                  </a:lnTo>
                  <a:lnTo>
                    <a:pt x="94" y="382"/>
                  </a:lnTo>
                  <a:lnTo>
                    <a:pt x="95" y="383"/>
                  </a:lnTo>
                  <a:lnTo>
                    <a:pt x="97" y="383"/>
                  </a:lnTo>
                  <a:lnTo>
                    <a:pt x="98" y="383"/>
                  </a:lnTo>
                  <a:lnTo>
                    <a:pt x="99" y="383"/>
                  </a:lnTo>
                  <a:lnTo>
                    <a:pt x="102" y="385"/>
                  </a:lnTo>
                  <a:lnTo>
                    <a:pt x="103" y="385"/>
                  </a:lnTo>
                  <a:lnTo>
                    <a:pt x="104" y="385"/>
                  </a:lnTo>
                  <a:lnTo>
                    <a:pt x="105" y="386"/>
                  </a:lnTo>
                  <a:lnTo>
                    <a:pt x="106" y="386"/>
                  </a:lnTo>
                  <a:lnTo>
                    <a:pt x="108" y="386"/>
                  </a:lnTo>
                  <a:lnTo>
                    <a:pt x="110" y="386"/>
                  </a:lnTo>
                  <a:lnTo>
                    <a:pt x="111" y="387"/>
                  </a:lnTo>
                  <a:lnTo>
                    <a:pt x="113" y="387"/>
                  </a:lnTo>
                  <a:lnTo>
                    <a:pt x="114" y="388"/>
                  </a:lnTo>
                  <a:lnTo>
                    <a:pt x="115" y="388"/>
                  </a:lnTo>
                  <a:lnTo>
                    <a:pt x="118" y="388"/>
                  </a:lnTo>
                  <a:lnTo>
                    <a:pt x="119" y="388"/>
                  </a:lnTo>
                  <a:lnTo>
                    <a:pt x="121" y="389"/>
                  </a:lnTo>
                  <a:lnTo>
                    <a:pt x="122" y="389"/>
                  </a:lnTo>
                  <a:lnTo>
                    <a:pt x="124" y="389"/>
                  </a:lnTo>
                  <a:lnTo>
                    <a:pt x="125" y="390"/>
                  </a:lnTo>
                  <a:lnTo>
                    <a:pt x="127" y="390"/>
                  </a:lnTo>
                  <a:lnTo>
                    <a:pt x="129" y="390"/>
                  </a:lnTo>
                  <a:lnTo>
                    <a:pt x="130" y="390"/>
                  </a:lnTo>
                  <a:lnTo>
                    <a:pt x="131" y="390"/>
                  </a:lnTo>
                  <a:lnTo>
                    <a:pt x="133" y="390"/>
                  </a:lnTo>
                  <a:lnTo>
                    <a:pt x="135" y="391"/>
                  </a:lnTo>
                  <a:lnTo>
                    <a:pt x="136" y="391"/>
                  </a:lnTo>
                  <a:lnTo>
                    <a:pt x="138" y="391"/>
                  </a:lnTo>
                  <a:lnTo>
                    <a:pt x="139" y="391"/>
                  </a:lnTo>
                  <a:lnTo>
                    <a:pt x="140" y="391"/>
                  </a:lnTo>
                  <a:lnTo>
                    <a:pt x="143" y="391"/>
                  </a:lnTo>
                  <a:lnTo>
                    <a:pt x="145" y="391"/>
                  </a:lnTo>
                  <a:lnTo>
                    <a:pt x="147" y="391"/>
                  </a:lnTo>
                  <a:lnTo>
                    <a:pt x="148" y="391"/>
                  </a:lnTo>
                  <a:lnTo>
                    <a:pt x="149" y="391"/>
                  </a:lnTo>
                  <a:lnTo>
                    <a:pt x="151" y="390"/>
                  </a:lnTo>
                  <a:lnTo>
                    <a:pt x="152" y="390"/>
                  </a:lnTo>
                  <a:lnTo>
                    <a:pt x="153" y="390"/>
                  </a:lnTo>
                  <a:lnTo>
                    <a:pt x="154" y="390"/>
                  </a:lnTo>
                  <a:lnTo>
                    <a:pt x="156" y="390"/>
                  </a:lnTo>
                  <a:lnTo>
                    <a:pt x="157" y="389"/>
                  </a:lnTo>
                  <a:lnTo>
                    <a:pt x="159" y="389"/>
                  </a:lnTo>
                  <a:lnTo>
                    <a:pt x="160" y="388"/>
                  </a:lnTo>
                  <a:lnTo>
                    <a:pt x="161" y="388"/>
                  </a:lnTo>
                  <a:lnTo>
                    <a:pt x="162" y="388"/>
                  </a:lnTo>
                  <a:lnTo>
                    <a:pt x="163" y="388"/>
                  </a:lnTo>
                  <a:lnTo>
                    <a:pt x="164" y="387"/>
                  </a:lnTo>
                  <a:lnTo>
                    <a:pt x="165" y="387"/>
                  </a:lnTo>
                  <a:lnTo>
                    <a:pt x="167" y="386"/>
                  </a:lnTo>
                  <a:lnTo>
                    <a:pt x="168" y="386"/>
                  </a:lnTo>
                  <a:lnTo>
                    <a:pt x="169" y="385"/>
                  </a:lnTo>
                  <a:lnTo>
                    <a:pt x="170" y="385"/>
                  </a:lnTo>
                  <a:lnTo>
                    <a:pt x="171" y="383"/>
                  </a:lnTo>
                  <a:lnTo>
                    <a:pt x="172" y="383"/>
                  </a:lnTo>
                  <a:lnTo>
                    <a:pt x="173" y="382"/>
                  </a:lnTo>
                  <a:lnTo>
                    <a:pt x="175" y="381"/>
                  </a:lnTo>
                  <a:lnTo>
                    <a:pt x="176" y="381"/>
                  </a:lnTo>
                  <a:lnTo>
                    <a:pt x="177" y="380"/>
                  </a:lnTo>
                  <a:lnTo>
                    <a:pt x="178" y="379"/>
                  </a:lnTo>
                  <a:lnTo>
                    <a:pt x="179" y="379"/>
                  </a:lnTo>
                  <a:lnTo>
                    <a:pt x="180" y="378"/>
                  </a:lnTo>
                  <a:lnTo>
                    <a:pt x="181" y="378"/>
                  </a:lnTo>
                  <a:lnTo>
                    <a:pt x="184" y="376"/>
                  </a:lnTo>
                  <a:lnTo>
                    <a:pt x="184" y="375"/>
                  </a:lnTo>
                  <a:lnTo>
                    <a:pt x="186" y="375"/>
                  </a:lnTo>
                  <a:lnTo>
                    <a:pt x="186" y="374"/>
                  </a:lnTo>
                  <a:lnTo>
                    <a:pt x="188" y="373"/>
                  </a:lnTo>
                  <a:lnTo>
                    <a:pt x="189" y="372"/>
                  </a:lnTo>
                  <a:lnTo>
                    <a:pt x="191" y="371"/>
                  </a:lnTo>
                  <a:lnTo>
                    <a:pt x="192" y="370"/>
                  </a:lnTo>
                  <a:lnTo>
                    <a:pt x="193" y="368"/>
                  </a:lnTo>
                  <a:lnTo>
                    <a:pt x="194" y="368"/>
                  </a:lnTo>
                  <a:lnTo>
                    <a:pt x="195" y="367"/>
                  </a:lnTo>
                  <a:lnTo>
                    <a:pt x="196" y="366"/>
                  </a:lnTo>
                  <a:lnTo>
                    <a:pt x="197" y="365"/>
                  </a:lnTo>
                  <a:lnTo>
                    <a:pt x="198" y="365"/>
                  </a:lnTo>
                  <a:lnTo>
                    <a:pt x="200" y="364"/>
                  </a:lnTo>
                  <a:lnTo>
                    <a:pt x="201" y="363"/>
                  </a:lnTo>
                  <a:lnTo>
                    <a:pt x="202" y="362"/>
                  </a:lnTo>
                  <a:lnTo>
                    <a:pt x="204" y="362"/>
                  </a:lnTo>
                  <a:lnTo>
                    <a:pt x="204" y="361"/>
                  </a:lnTo>
                  <a:lnTo>
                    <a:pt x="206" y="360"/>
                  </a:lnTo>
                  <a:lnTo>
                    <a:pt x="208" y="359"/>
                  </a:lnTo>
                  <a:lnTo>
                    <a:pt x="209" y="358"/>
                  </a:lnTo>
                  <a:lnTo>
                    <a:pt x="210" y="358"/>
                  </a:lnTo>
                  <a:lnTo>
                    <a:pt x="211" y="357"/>
                  </a:lnTo>
                  <a:lnTo>
                    <a:pt x="212" y="356"/>
                  </a:lnTo>
                  <a:lnTo>
                    <a:pt x="213" y="354"/>
                  </a:lnTo>
                  <a:lnTo>
                    <a:pt x="216" y="354"/>
                  </a:lnTo>
                  <a:lnTo>
                    <a:pt x="217" y="353"/>
                  </a:lnTo>
                  <a:lnTo>
                    <a:pt x="218" y="352"/>
                  </a:lnTo>
                  <a:lnTo>
                    <a:pt x="220" y="352"/>
                  </a:lnTo>
                  <a:lnTo>
                    <a:pt x="222" y="350"/>
                  </a:lnTo>
                  <a:lnTo>
                    <a:pt x="224" y="349"/>
                  </a:lnTo>
                  <a:lnTo>
                    <a:pt x="226" y="349"/>
                  </a:lnTo>
                  <a:lnTo>
                    <a:pt x="227" y="348"/>
                  </a:lnTo>
                  <a:lnTo>
                    <a:pt x="228" y="348"/>
                  </a:lnTo>
                  <a:lnTo>
                    <a:pt x="230" y="347"/>
                  </a:lnTo>
                  <a:lnTo>
                    <a:pt x="232" y="347"/>
                  </a:lnTo>
                  <a:lnTo>
                    <a:pt x="234" y="346"/>
                  </a:lnTo>
                  <a:lnTo>
                    <a:pt x="235" y="345"/>
                  </a:lnTo>
                  <a:lnTo>
                    <a:pt x="236" y="345"/>
                  </a:lnTo>
                  <a:lnTo>
                    <a:pt x="238" y="344"/>
                  </a:lnTo>
                  <a:lnTo>
                    <a:pt x="241" y="344"/>
                  </a:lnTo>
                  <a:lnTo>
                    <a:pt x="242" y="343"/>
                  </a:lnTo>
                  <a:lnTo>
                    <a:pt x="244" y="343"/>
                  </a:lnTo>
                  <a:lnTo>
                    <a:pt x="245" y="342"/>
                  </a:lnTo>
                  <a:lnTo>
                    <a:pt x="248" y="342"/>
                  </a:lnTo>
                  <a:lnTo>
                    <a:pt x="249" y="341"/>
                  </a:lnTo>
                  <a:lnTo>
                    <a:pt x="251" y="341"/>
                  </a:lnTo>
                  <a:lnTo>
                    <a:pt x="252" y="339"/>
                  </a:lnTo>
                  <a:lnTo>
                    <a:pt x="254" y="339"/>
                  </a:lnTo>
                  <a:lnTo>
                    <a:pt x="257" y="338"/>
                  </a:lnTo>
                  <a:lnTo>
                    <a:pt x="259" y="338"/>
                  </a:lnTo>
                  <a:lnTo>
                    <a:pt x="260" y="337"/>
                  </a:lnTo>
                  <a:lnTo>
                    <a:pt x="262" y="337"/>
                  </a:lnTo>
                  <a:lnTo>
                    <a:pt x="264" y="336"/>
                  </a:lnTo>
                  <a:lnTo>
                    <a:pt x="266" y="336"/>
                  </a:lnTo>
                  <a:lnTo>
                    <a:pt x="268" y="336"/>
                  </a:lnTo>
                  <a:lnTo>
                    <a:pt x="270" y="335"/>
                  </a:lnTo>
                  <a:lnTo>
                    <a:pt x="272" y="335"/>
                  </a:lnTo>
                  <a:lnTo>
                    <a:pt x="274" y="334"/>
                  </a:lnTo>
                  <a:lnTo>
                    <a:pt x="276" y="334"/>
                  </a:lnTo>
                  <a:lnTo>
                    <a:pt x="279" y="333"/>
                  </a:lnTo>
                  <a:lnTo>
                    <a:pt x="282" y="332"/>
                  </a:lnTo>
                  <a:lnTo>
                    <a:pt x="284" y="332"/>
                  </a:lnTo>
                  <a:lnTo>
                    <a:pt x="286" y="331"/>
                  </a:lnTo>
                  <a:lnTo>
                    <a:pt x="287" y="331"/>
                  </a:lnTo>
                  <a:lnTo>
                    <a:pt x="290" y="330"/>
                  </a:lnTo>
                  <a:lnTo>
                    <a:pt x="292" y="330"/>
                  </a:lnTo>
                  <a:lnTo>
                    <a:pt x="293" y="330"/>
                  </a:lnTo>
                  <a:lnTo>
                    <a:pt x="295" y="329"/>
                  </a:lnTo>
                  <a:lnTo>
                    <a:pt x="298" y="328"/>
                  </a:lnTo>
                  <a:lnTo>
                    <a:pt x="300" y="328"/>
                  </a:lnTo>
                  <a:lnTo>
                    <a:pt x="302" y="328"/>
                  </a:lnTo>
                  <a:lnTo>
                    <a:pt x="305" y="327"/>
                  </a:lnTo>
                  <a:lnTo>
                    <a:pt x="306" y="325"/>
                  </a:lnTo>
                  <a:lnTo>
                    <a:pt x="308" y="325"/>
                  </a:lnTo>
                  <a:lnTo>
                    <a:pt x="310" y="324"/>
                  </a:lnTo>
                  <a:lnTo>
                    <a:pt x="311" y="324"/>
                  </a:lnTo>
                  <a:lnTo>
                    <a:pt x="314" y="323"/>
                  </a:lnTo>
                  <a:lnTo>
                    <a:pt x="316" y="323"/>
                  </a:lnTo>
                  <a:lnTo>
                    <a:pt x="318" y="322"/>
                  </a:lnTo>
                  <a:lnTo>
                    <a:pt x="319" y="321"/>
                  </a:lnTo>
                  <a:lnTo>
                    <a:pt x="322" y="321"/>
                  </a:lnTo>
                  <a:lnTo>
                    <a:pt x="323" y="321"/>
                  </a:lnTo>
                  <a:lnTo>
                    <a:pt x="325" y="320"/>
                  </a:lnTo>
                  <a:lnTo>
                    <a:pt x="327" y="319"/>
                  </a:lnTo>
                  <a:lnTo>
                    <a:pt x="329" y="319"/>
                  </a:lnTo>
                  <a:lnTo>
                    <a:pt x="331" y="318"/>
                  </a:lnTo>
                  <a:lnTo>
                    <a:pt x="332" y="317"/>
                  </a:lnTo>
                  <a:lnTo>
                    <a:pt x="334" y="317"/>
                  </a:lnTo>
                  <a:lnTo>
                    <a:pt x="335" y="316"/>
                  </a:lnTo>
                  <a:lnTo>
                    <a:pt x="338" y="315"/>
                  </a:lnTo>
                  <a:lnTo>
                    <a:pt x="340" y="314"/>
                  </a:lnTo>
                  <a:lnTo>
                    <a:pt x="342" y="313"/>
                  </a:lnTo>
                  <a:lnTo>
                    <a:pt x="343" y="313"/>
                  </a:lnTo>
                  <a:lnTo>
                    <a:pt x="345" y="312"/>
                  </a:lnTo>
                  <a:lnTo>
                    <a:pt x="347" y="310"/>
                  </a:lnTo>
                  <a:lnTo>
                    <a:pt x="348" y="309"/>
                  </a:lnTo>
                  <a:lnTo>
                    <a:pt x="349" y="308"/>
                  </a:lnTo>
                  <a:lnTo>
                    <a:pt x="350" y="308"/>
                  </a:lnTo>
                  <a:lnTo>
                    <a:pt x="353" y="307"/>
                  </a:lnTo>
                  <a:lnTo>
                    <a:pt x="354" y="306"/>
                  </a:lnTo>
                  <a:lnTo>
                    <a:pt x="355" y="305"/>
                  </a:lnTo>
                  <a:lnTo>
                    <a:pt x="356" y="304"/>
                  </a:lnTo>
                  <a:lnTo>
                    <a:pt x="357" y="304"/>
                  </a:lnTo>
                  <a:lnTo>
                    <a:pt x="359" y="302"/>
                  </a:lnTo>
                  <a:lnTo>
                    <a:pt x="360" y="302"/>
                  </a:lnTo>
                  <a:lnTo>
                    <a:pt x="362" y="301"/>
                  </a:lnTo>
                  <a:lnTo>
                    <a:pt x="363" y="300"/>
                  </a:lnTo>
                  <a:lnTo>
                    <a:pt x="364" y="299"/>
                  </a:lnTo>
                  <a:lnTo>
                    <a:pt x="366" y="298"/>
                  </a:lnTo>
                  <a:lnTo>
                    <a:pt x="367" y="296"/>
                  </a:lnTo>
                  <a:lnTo>
                    <a:pt x="368" y="295"/>
                  </a:lnTo>
                  <a:lnTo>
                    <a:pt x="370" y="294"/>
                  </a:lnTo>
                  <a:lnTo>
                    <a:pt x="371" y="293"/>
                  </a:lnTo>
                  <a:lnTo>
                    <a:pt x="373" y="292"/>
                  </a:lnTo>
                  <a:lnTo>
                    <a:pt x="374" y="291"/>
                  </a:lnTo>
                  <a:lnTo>
                    <a:pt x="375" y="289"/>
                  </a:lnTo>
                  <a:lnTo>
                    <a:pt x="378" y="289"/>
                  </a:lnTo>
                  <a:lnTo>
                    <a:pt x="379" y="287"/>
                  </a:lnTo>
                  <a:lnTo>
                    <a:pt x="380" y="286"/>
                  </a:lnTo>
                  <a:lnTo>
                    <a:pt x="382" y="285"/>
                  </a:lnTo>
                  <a:lnTo>
                    <a:pt x="384" y="284"/>
                  </a:lnTo>
                  <a:lnTo>
                    <a:pt x="387" y="281"/>
                  </a:lnTo>
                  <a:lnTo>
                    <a:pt x="389" y="280"/>
                  </a:lnTo>
                  <a:lnTo>
                    <a:pt x="390" y="278"/>
                  </a:lnTo>
                  <a:lnTo>
                    <a:pt x="391" y="277"/>
                  </a:lnTo>
                  <a:lnTo>
                    <a:pt x="394" y="276"/>
                  </a:lnTo>
                  <a:lnTo>
                    <a:pt x="395" y="275"/>
                  </a:lnTo>
                  <a:lnTo>
                    <a:pt x="397" y="274"/>
                  </a:lnTo>
                  <a:lnTo>
                    <a:pt x="398" y="272"/>
                  </a:lnTo>
                  <a:lnTo>
                    <a:pt x="400" y="271"/>
                  </a:lnTo>
                  <a:lnTo>
                    <a:pt x="402" y="270"/>
                  </a:lnTo>
                  <a:lnTo>
                    <a:pt x="403" y="269"/>
                  </a:lnTo>
                  <a:lnTo>
                    <a:pt x="405" y="267"/>
                  </a:lnTo>
                  <a:lnTo>
                    <a:pt x="407" y="266"/>
                  </a:lnTo>
                  <a:lnTo>
                    <a:pt x="408" y="265"/>
                  </a:lnTo>
                  <a:lnTo>
                    <a:pt x="411" y="264"/>
                  </a:lnTo>
                  <a:lnTo>
                    <a:pt x="412" y="263"/>
                  </a:lnTo>
                  <a:lnTo>
                    <a:pt x="414" y="262"/>
                  </a:lnTo>
                  <a:lnTo>
                    <a:pt x="416" y="261"/>
                  </a:lnTo>
                  <a:lnTo>
                    <a:pt x="419" y="260"/>
                  </a:lnTo>
                  <a:lnTo>
                    <a:pt x="421" y="259"/>
                  </a:lnTo>
                  <a:lnTo>
                    <a:pt x="423" y="258"/>
                  </a:lnTo>
                  <a:lnTo>
                    <a:pt x="426" y="257"/>
                  </a:lnTo>
                  <a:lnTo>
                    <a:pt x="428" y="257"/>
                  </a:lnTo>
                  <a:lnTo>
                    <a:pt x="430" y="256"/>
                  </a:lnTo>
                  <a:lnTo>
                    <a:pt x="433" y="255"/>
                  </a:lnTo>
                  <a:lnTo>
                    <a:pt x="436" y="255"/>
                  </a:lnTo>
                  <a:lnTo>
                    <a:pt x="439" y="254"/>
                  </a:lnTo>
                  <a:lnTo>
                    <a:pt x="441" y="254"/>
                  </a:lnTo>
                  <a:lnTo>
                    <a:pt x="445" y="254"/>
                  </a:lnTo>
                  <a:lnTo>
                    <a:pt x="448" y="252"/>
                  </a:lnTo>
                  <a:lnTo>
                    <a:pt x="452" y="252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28" name="Freeform 28"/>
            <p:cNvSpPr>
              <a:spLocks/>
            </p:cNvSpPr>
            <p:nvPr/>
          </p:nvSpPr>
          <p:spPr bwMode="auto">
            <a:xfrm>
              <a:off x="3205" y="3218"/>
              <a:ext cx="533" cy="363"/>
            </a:xfrm>
            <a:custGeom>
              <a:avLst/>
              <a:gdLst/>
              <a:ahLst/>
              <a:cxnLst>
                <a:cxn ang="0">
                  <a:pos x="592" y="281"/>
                </a:cxn>
                <a:cxn ang="0">
                  <a:pos x="599" y="235"/>
                </a:cxn>
                <a:cxn ang="0">
                  <a:pos x="611" y="192"/>
                </a:cxn>
                <a:cxn ang="0">
                  <a:pos x="636" y="166"/>
                </a:cxn>
                <a:cxn ang="0">
                  <a:pos x="609" y="130"/>
                </a:cxn>
                <a:cxn ang="0">
                  <a:pos x="589" y="108"/>
                </a:cxn>
                <a:cxn ang="0">
                  <a:pos x="581" y="83"/>
                </a:cxn>
                <a:cxn ang="0">
                  <a:pos x="587" y="54"/>
                </a:cxn>
                <a:cxn ang="0">
                  <a:pos x="574" y="30"/>
                </a:cxn>
                <a:cxn ang="0">
                  <a:pos x="553" y="16"/>
                </a:cxn>
                <a:cxn ang="0">
                  <a:pos x="528" y="3"/>
                </a:cxn>
                <a:cxn ang="0">
                  <a:pos x="498" y="2"/>
                </a:cxn>
                <a:cxn ang="0">
                  <a:pos x="469" y="14"/>
                </a:cxn>
                <a:cxn ang="0">
                  <a:pos x="441" y="32"/>
                </a:cxn>
                <a:cxn ang="0">
                  <a:pos x="420" y="56"/>
                </a:cxn>
                <a:cxn ang="0">
                  <a:pos x="387" y="77"/>
                </a:cxn>
                <a:cxn ang="0">
                  <a:pos x="348" y="80"/>
                </a:cxn>
                <a:cxn ang="0">
                  <a:pos x="308" y="74"/>
                </a:cxn>
                <a:cxn ang="0">
                  <a:pos x="276" y="73"/>
                </a:cxn>
                <a:cxn ang="0">
                  <a:pos x="238" y="73"/>
                </a:cxn>
                <a:cxn ang="0">
                  <a:pos x="202" y="73"/>
                </a:cxn>
                <a:cxn ang="0">
                  <a:pos x="172" y="73"/>
                </a:cxn>
                <a:cxn ang="0">
                  <a:pos x="142" y="72"/>
                </a:cxn>
                <a:cxn ang="0">
                  <a:pos x="113" y="73"/>
                </a:cxn>
                <a:cxn ang="0">
                  <a:pos x="86" y="76"/>
                </a:cxn>
                <a:cxn ang="0">
                  <a:pos x="61" y="86"/>
                </a:cxn>
                <a:cxn ang="0">
                  <a:pos x="35" y="89"/>
                </a:cxn>
                <a:cxn ang="0">
                  <a:pos x="13" y="102"/>
                </a:cxn>
                <a:cxn ang="0">
                  <a:pos x="1" y="129"/>
                </a:cxn>
                <a:cxn ang="0">
                  <a:pos x="8" y="156"/>
                </a:cxn>
                <a:cxn ang="0">
                  <a:pos x="31" y="173"/>
                </a:cxn>
                <a:cxn ang="0">
                  <a:pos x="55" y="187"/>
                </a:cxn>
                <a:cxn ang="0">
                  <a:pos x="75" y="205"/>
                </a:cxn>
                <a:cxn ang="0">
                  <a:pos x="77" y="230"/>
                </a:cxn>
                <a:cxn ang="0">
                  <a:pos x="70" y="256"/>
                </a:cxn>
                <a:cxn ang="0">
                  <a:pos x="61" y="282"/>
                </a:cxn>
                <a:cxn ang="0">
                  <a:pos x="75" y="295"/>
                </a:cxn>
                <a:cxn ang="0">
                  <a:pos x="77" y="323"/>
                </a:cxn>
                <a:cxn ang="0">
                  <a:pos x="68" y="359"/>
                </a:cxn>
                <a:cxn ang="0">
                  <a:pos x="57" y="393"/>
                </a:cxn>
                <a:cxn ang="0">
                  <a:pos x="59" y="419"/>
                </a:cxn>
                <a:cxn ang="0">
                  <a:pos x="79" y="434"/>
                </a:cxn>
                <a:cxn ang="0">
                  <a:pos x="110" y="443"/>
                </a:cxn>
                <a:cxn ang="0">
                  <a:pos x="131" y="429"/>
                </a:cxn>
                <a:cxn ang="0">
                  <a:pos x="155" y="414"/>
                </a:cxn>
                <a:cxn ang="0">
                  <a:pos x="179" y="398"/>
                </a:cxn>
                <a:cxn ang="0">
                  <a:pos x="192" y="376"/>
                </a:cxn>
                <a:cxn ang="0">
                  <a:pos x="211" y="357"/>
                </a:cxn>
                <a:cxn ang="0">
                  <a:pos x="233" y="342"/>
                </a:cxn>
                <a:cxn ang="0">
                  <a:pos x="257" y="329"/>
                </a:cxn>
                <a:cxn ang="0">
                  <a:pos x="284" y="334"/>
                </a:cxn>
                <a:cxn ang="0">
                  <a:pos x="308" y="348"/>
                </a:cxn>
                <a:cxn ang="0">
                  <a:pos x="332" y="354"/>
                </a:cxn>
                <a:cxn ang="0">
                  <a:pos x="359" y="355"/>
                </a:cxn>
                <a:cxn ang="0">
                  <a:pos x="389" y="353"/>
                </a:cxn>
                <a:cxn ang="0">
                  <a:pos x="416" y="344"/>
                </a:cxn>
                <a:cxn ang="0">
                  <a:pos x="443" y="339"/>
                </a:cxn>
                <a:cxn ang="0">
                  <a:pos x="470" y="339"/>
                </a:cxn>
                <a:cxn ang="0">
                  <a:pos x="501" y="333"/>
                </a:cxn>
                <a:cxn ang="0">
                  <a:pos x="526" y="318"/>
                </a:cxn>
                <a:cxn ang="0">
                  <a:pos x="549" y="308"/>
                </a:cxn>
                <a:cxn ang="0">
                  <a:pos x="579" y="302"/>
                </a:cxn>
              </a:cxnLst>
              <a:rect l="0" t="0" r="r" b="b"/>
              <a:pathLst>
                <a:path w="637" h="444">
                  <a:moveTo>
                    <a:pt x="590" y="308"/>
                  </a:moveTo>
                  <a:lnTo>
                    <a:pt x="590" y="306"/>
                  </a:lnTo>
                  <a:lnTo>
                    <a:pt x="590" y="305"/>
                  </a:lnTo>
                  <a:lnTo>
                    <a:pt x="591" y="304"/>
                  </a:lnTo>
                  <a:lnTo>
                    <a:pt x="591" y="302"/>
                  </a:lnTo>
                  <a:lnTo>
                    <a:pt x="591" y="301"/>
                  </a:lnTo>
                  <a:lnTo>
                    <a:pt x="591" y="300"/>
                  </a:lnTo>
                  <a:lnTo>
                    <a:pt x="591" y="299"/>
                  </a:lnTo>
                  <a:lnTo>
                    <a:pt x="591" y="298"/>
                  </a:lnTo>
                  <a:lnTo>
                    <a:pt x="591" y="297"/>
                  </a:lnTo>
                  <a:lnTo>
                    <a:pt x="591" y="296"/>
                  </a:lnTo>
                  <a:lnTo>
                    <a:pt x="591" y="295"/>
                  </a:lnTo>
                  <a:lnTo>
                    <a:pt x="591" y="294"/>
                  </a:lnTo>
                  <a:lnTo>
                    <a:pt x="591" y="293"/>
                  </a:lnTo>
                  <a:lnTo>
                    <a:pt x="591" y="292"/>
                  </a:lnTo>
                  <a:lnTo>
                    <a:pt x="592" y="291"/>
                  </a:lnTo>
                  <a:lnTo>
                    <a:pt x="592" y="290"/>
                  </a:lnTo>
                  <a:lnTo>
                    <a:pt x="592" y="289"/>
                  </a:lnTo>
                  <a:lnTo>
                    <a:pt x="592" y="287"/>
                  </a:lnTo>
                  <a:lnTo>
                    <a:pt x="592" y="286"/>
                  </a:lnTo>
                  <a:lnTo>
                    <a:pt x="592" y="284"/>
                  </a:lnTo>
                  <a:lnTo>
                    <a:pt x="592" y="283"/>
                  </a:lnTo>
                  <a:lnTo>
                    <a:pt x="592" y="282"/>
                  </a:lnTo>
                  <a:lnTo>
                    <a:pt x="592" y="281"/>
                  </a:lnTo>
                  <a:lnTo>
                    <a:pt x="592" y="279"/>
                  </a:lnTo>
                  <a:lnTo>
                    <a:pt x="593" y="278"/>
                  </a:lnTo>
                  <a:lnTo>
                    <a:pt x="593" y="276"/>
                  </a:lnTo>
                  <a:lnTo>
                    <a:pt x="593" y="275"/>
                  </a:lnTo>
                  <a:lnTo>
                    <a:pt x="593" y="274"/>
                  </a:lnTo>
                  <a:lnTo>
                    <a:pt x="593" y="271"/>
                  </a:lnTo>
                  <a:lnTo>
                    <a:pt x="593" y="269"/>
                  </a:lnTo>
                  <a:lnTo>
                    <a:pt x="593" y="268"/>
                  </a:lnTo>
                  <a:lnTo>
                    <a:pt x="593" y="265"/>
                  </a:lnTo>
                  <a:lnTo>
                    <a:pt x="594" y="263"/>
                  </a:lnTo>
                  <a:lnTo>
                    <a:pt x="594" y="261"/>
                  </a:lnTo>
                  <a:lnTo>
                    <a:pt x="594" y="260"/>
                  </a:lnTo>
                  <a:lnTo>
                    <a:pt x="594" y="257"/>
                  </a:lnTo>
                  <a:lnTo>
                    <a:pt x="596" y="255"/>
                  </a:lnTo>
                  <a:lnTo>
                    <a:pt x="596" y="253"/>
                  </a:lnTo>
                  <a:lnTo>
                    <a:pt x="596" y="251"/>
                  </a:lnTo>
                  <a:lnTo>
                    <a:pt x="596" y="250"/>
                  </a:lnTo>
                  <a:lnTo>
                    <a:pt x="596" y="248"/>
                  </a:lnTo>
                  <a:lnTo>
                    <a:pt x="597" y="246"/>
                  </a:lnTo>
                  <a:lnTo>
                    <a:pt x="597" y="243"/>
                  </a:lnTo>
                  <a:lnTo>
                    <a:pt x="598" y="241"/>
                  </a:lnTo>
                  <a:lnTo>
                    <a:pt x="598" y="239"/>
                  </a:lnTo>
                  <a:lnTo>
                    <a:pt x="598" y="237"/>
                  </a:lnTo>
                  <a:lnTo>
                    <a:pt x="599" y="235"/>
                  </a:lnTo>
                  <a:lnTo>
                    <a:pt x="599" y="233"/>
                  </a:lnTo>
                  <a:lnTo>
                    <a:pt x="599" y="231"/>
                  </a:lnTo>
                  <a:lnTo>
                    <a:pt x="600" y="228"/>
                  </a:lnTo>
                  <a:lnTo>
                    <a:pt x="600" y="226"/>
                  </a:lnTo>
                  <a:lnTo>
                    <a:pt x="601" y="224"/>
                  </a:lnTo>
                  <a:lnTo>
                    <a:pt x="601" y="222"/>
                  </a:lnTo>
                  <a:lnTo>
                    <a:pt x="602" y="220"/>
                  </a:lnTo>
                  <a:lnTo>
                    <a:pt x="602" y="218"/>
                  </a:lnTo>
                  <a:lnTo>
                    <a:pt x="603" y="216"/>
                  </a:lnTo>
                  <a:lnTo>
                    <a:pt x="603" y="213"/>
                  </a:lnTo>
                  <a:lnTo>
                    <a:pt x="605" y="211"/>
                  </a:lnTo>
                  <a:lnTo>
                    <a:pt x="605" y="209"/>
                  </a:lnTo>
                  <a:lnTo>
                    <a:pt x="606" y="207"/>
                  </a:lnTo>
                  <a:lnTo>
                    <a:pt x="607" y="205"/>
                  </a:lnTo>
                  <a:lnTo>
                    <a:pt x="607" y="204"/>
                  </a:lnTo>
                  <a:lnTo>
                    <a:pt x="608" y="201"/>
                  </a:lnTo>
                  <a:lnTo>
                    <a:pt x="608" y="200"/>
                  </a:lnTo>
                  <a:lnTo>
                    <a:pt x="609" y="198"/>
                  </a:lnTo>
                  <a:lnTo>
                    <a:pt x="609" y="197"/>
                  </a:lnTo>
                  <a:lnTo>
                    <a:pt x="609" y="196"/>
                  </a:lnTo>
                  <a:lnTo>
                    <a:pt x="610" y="195"/>
                  </a:lnTo>
                  <a:lnTo>
                    <a:pt x="611" y="194"/>
                  </a:lnTo>
                  <a:lnTo>
                    <a:pt x="611" y="193"/>
                  </a:lnTo>
                  <a:lnTo>
                    <a:pt x="611" y="192"/>
                  </a:lnTo>
                  <a:lnTo>
                    <a:pt x="612" y="191"/>
                  </a:lnTo>
                  <a:lnTo>
                    <a:pt x="614" y="190"/>
                  </a:lnTo>
                  <a:lnTo>
                    <a:pt x="614" y="189"/>
                  </a:lnTo>
                  <a:lnTo>
                    <a:pt x="615" y="188"/>
                  </a:lnTo>
                  <a:lnTo>
                    <a:pt x="616" y="187"/>
                  </a:lnTo>
                  <a:lnTo>
                    <a:pt x="616" y="186"/>
                  </a:lnTo>
                  <a:lnTo>
                    <a:pt x="617" y="186"/>
                  </a:lnTo>
                  <a:lnTo>
                    <a:pt x="618" y="183"/>
                  </a:lnTo>
                  <a:lnTo>
                    <a:pt x="619" y="182"/>
                  </a:lnTo>
                  <a:lnTo>
                    <a:pt x="620" y="181"/>
                  </a:lnTo>
                  <a:lnTo>
                    <a:pt x="621" y="180"/>
                  </a:lnTo>
                  <a:lnTo>
                    <a:pt x="623" y="179"/>
                  </a:lnTo>
                  <a:lnTo>
                    <a:pt x="624" y="179"/>
                  </a:lnTo>
                  <a:lnTo>
                    <a:pt x="625" y="178"/>
                  </a:lnTo>
                  <a:lnTo>
                    <a:pt x="627" y="177"/>
                  </a:lnTo>
                  <a:lnTo>
                    <a:pt x="628" y="176"/>
                  </a:lnTo>
                  <a:lnTo>
                    <a:pt x="629" y="175"/>
                  </a:lnTo>
                  <a:lnTo>
                    <a:pt x="632" y="175"/>
                  </a:lnTo>
                  <a:lnTo>
                    <a:pt x="633" y="174"/>
                  </a:lnTo>
                  <a:lnTo>
                    <a:pt x="634" y="173"/>
                  </a:lnTo>
                  <a:lnTo>
                    <a:pt x="636" y="173"/>
                  </a:lnTo>
                  <a:lnTo>
                    <a:pt x="636" y="169"/>
                  </a:lnTo>
                  <a:lnTo>
                    <a:pt x="636" y="168"/>
                  </a:lnTo>
                  <a:lnTo>
                    <a:pt x="636" y="166"/>
                  </a:lnTo>
                  <a:lnTo>
                    <a:pt x="635" y="165"/>
                  </a:lnTo>
                  <a:lnTo>
                    <a:pt x="634" y="164"/>
                  </a:lnTo>
                  <a:lnTo>
                    <a:pt x="634" y="162"/>
                  </a:lnTo>
                  <a:lnTo>
                    <a:pt x="633" y="161"/>
                  </a:lnTo>
                  <a:lnTo>
                    <a:pt x="632" y="159"/>
                  </a:lnTo>
                  <a:lnTo>
                    <a:pt x="632" y="158"/>
                  </a:lnTo>
                  <a:lnTo>
                    <a:pt x="630" y="156"/>
                  </a:lnTo>
                  <a:lnTo>
                    <a:pt x="629" y="153"/>
                  </a:lnTo>
                  <a:lnTo>
                    <a:pt x="628" y="152"/>
                  </a:lnTo>
                  <a:lnTo>
                    <a:pt x="627" y="151"/>
                  </a:lnTo>
                  <a:lnTo>
                    <a:pt x="626" y="149"/>
                  </a:lnTo>
                  <a:lnTo>
                    <a:pt x="625" y="147"/>
                  </a:lnTo>
                  <a:lnTo>
                    <a:pt x="623" y="146"/>
                  </a:lnTo>
                  <a:lnTo>
                    <a:pt x="623" y="144"/>
                  </a:lnTo>
                  <a:lnTo>
                    <a:pt x="620" y="143"/>
                  </a:lnTo>
                  <a:lnTo>
                    <a:pt x="619" y="141"/>
                  </a:lnTo>
                  <a:lnTo>
                    <a:pt x="618" y="139"/>
                  </a:lnTo>
                  <a:lnTo>
                    <a:pt x="617" y="138"/>
                  </a:lnTo>
                  <a:lnTo>
                    <a:pt x="616" y="136"/>
                  </a:lnTo>
                  <a:lnTo>
                    <a:pt x="614" y="135"/>
                  </a:lnTo>
                  <a:lnTo>
                    <a:pt x="612" y="134"/>
                  </a:lnTo>
                  <a:lnTo>
                    <a:pt x="611" y="132"/>
                  </a:lnTo>
                  <a:lnTo>
                    <a:pt x="610" y="131"/>
                  </a:lnTo>
                  <a:lnTo>
                    <a:pt x="609" y="130"/>
                  </a:lnTo>
                  <a:lnTo>
                    <a:pt x="608" y="129"/>
                  </a:lnTo>
                  <a:lnTo>
                    <a:pt x="607" y="128"/>
                  </a:lnTo>
                  <a:lnTo>
                    <a:pt x="607" y="127"/>
                  </a:lnTo>
                  <a:lnTo>
                    <a:pt x="606" y="125"/>
                  </a:lnTo>
                  <a:lnTo>
                    <a:pt x="603" y="123"/>
                  </a:lnTo>
                  <a:lnTo>
                    <a:pt x="602" y="122"/>
                  </a:lnTo>
                  <a:lnTo>
                    <a:pt x="601" y="121"/>
                  </a:lnTo>
                  <a:lnTo>
                    <a:pt x="600" y="120"/>
                  </a:lnTo>
                  <a:lnTo>
                    <a:pt x="599" y="119"/>
                  </a:lnTo>
                  <a:lnTo>
                    <a:pt x="598" y="118"/>
                  </a:lnTo>
                  <a:lnTo>
                    <a:pt x="598" y="117"/>
                  </a:lnTo>
                  <a:lnTo>
                    <a:pt x="597" y="117"/>
                  </a:lnTo>
                  <a:lnTo>
                    <a:pt x="596" y="116"/>
                  </a:lnTo>
                  <a:lnTo>
                    <a:pt x="596" y="115"/>
                  </a:lnTo>
                  <a:lnTo>
                    <a:pt x="594" y="115"/>
                  </a:lnTo>
                  <a:lnTo>
                    <a:pt x="593" y="114"/>
                  </a:lnTo>
                  <a:lnTo>
                    <a:pt x="593" y="113"/>
                  </a:lnTo>
                  <a:lnTo>
                    <a:pt x="592" y="113"/>
                  </a:lnTo>
                  <a:lnTo>
                    <a:pt x="591" y="112"/>
                  </a:lnTo>
                  <a:lnTo>
                    <a:pt x="591" y="110"/>
                  </a:lnTo>
                  <a:lnTo>
                    <a:pt x="590" y="110"/>
                  </a:lnTo>
                  <a:lnTo>
                    <a:pt x="590" y="109"/>
                  </a:lnTo>
                  <a:lnTo>
                    <a:pt x="589" y="109"/>
                  </a:lnTo>
                  <a:lnTo>
                    <a:pt x="589" y="108"/>
                  </a:lnTo>
                  <a:lnTo>
                    <a:pt x="588" y="108"/>
                  </a:lnTo>
                  <a:lnTo>
                    <a:pt x="588" y="107"/>
                  </a:lnTo>
                  <a:lnTo>
                    <a:pt x="587" y="106"/>
                  </a:lnTo>
                  <a:lnTo>
                    <a:pt x="587" y="105"/>
                  </a:lnTo>
                  <a:lnTo>
                    <a:pt x="586" y="104"/>
                  </a:lnTo>
                  <a:lnTo>
                    <a:pt x="584" y="103"/>
                  </a:lnTo>
                  <a:lnTo>
                    <a:pt x="584" y="102"/>
                  </a:lnTo>
                  <a:lnTo>
                    <a:pt x="583" y="100"/>
                  </a:lnTo>
                  <a:lnTo>
                    <a:pt x="583" y="99"/>
                  </a:lnTo>
                  <a:lnTo>
                    <a:pt x="582" y="98"/>
                  </a:lnTo>
                  <a:lnTo>
                    <a:pt x="582" y="97"/>
                  </a:lnTo>
                  <a:lnTo>
                    <a:pt x="582" y="95"/>
                  </a:lnTo>
                  <a:lnTo>
                    <a:pt x="582" y="94"/>
                  </a:lnTo>
                  <a:lnTo>
                    <a:pt x="582" y="93"/>
                  </a:lnTo>
                  <a:lnTo>
                    <a:pt x="582" y="92"/>
                  </a:lnTo>
                  <a:lnTo>
                    <a:pt x="581" y="91"/>
                  </a:lnTo>
                  <a:lnTo>
                    <a:pt x="581" y="90"/>
                  </a:lnTo>
                  <a:lnTo>
                    <a:pt x="581" y="89"/>
                  </a:lnTo>
                  <a:lnTo>
                    <a:pt x="581" y="88"/>
                  </a:lnTo>
                  <a:lnTo>
                    <a:pt x="581" y="87"/>
                  </a:lnTo>
                  <a:lnTo>
                    <a:pt x="581" y="86"/>
                  </a:lnTo>
                  <a:lnTo>
                    <a:pt x="581" y="85"/>
                  </a:lnTo>
                  <a:lnTo>
                    <a:pt x="581" y="84"/>
                  </a:lnTo>
                  <a:lnTo>
                    <a:pt x="581" y="83"/>
                  </a:lnTo>
                  <a:lnTo>
                    <a:pt x="581" y="82"/>
                  </a:lnTo>
                  <a:lnTo>
                    <a:pt x="581" y="80"/>
                  </a:lnTo>
                  <a:lnTo>
                    <a:pt x="582" y="78"/>
                  </a:lnTo>
                  <a:lnTo>
                    <a:pt x="582" y="77"/>
                  </a:lnTo>
                  <a:lnTo>
                    <a:pt x="582" y="76"/>
                  </a:lnTo>
                  <a:lnTo>
                    <a:pt x="582" y="75"/>
                  </a:lnTo>
                  <a:lnTo>
                    <a:pt x="582" y="74"/>
                  </a:lnTo>
                  <a:lnTo>
                    <a:pt x="582" y="73"/>
                  </a:lnTo>
                  <a:lnTo>
                    <a:pt x="582" y="71"/>
                  </a:lnTo>
                  <a:lnTo>
                    <a:pt x="583" y="70"/>
                  </a:lnTo>
                  <a:lnTo>
                    <a:pt x="583" y="68"/>
                  </a:lnTo>
                  <a:lnTo>
                    <a:pt x="584" y="67"/>
                  </a:lnTo>
                  <a:lnTo>
                    <a:pt x="584" y="65"/>
                  </a:lnTo>
                  <a:lnTo>
                    <a:pt x="584" y="64"/>
                  </a:lnTo>
                  <a:lnTo>
                    <a:pt x="584" y="63"/>
                  </a:lnTo>
                  <a:lnTo>
                    <a:pt x="584" y="62"/>
                  </a:lnTo>
                  <a:lnTo>
                    <a:pt x="584" y="61"/>
                  </a:lnTo>
                  <a:lnTo>
                    <a:pt x="584" y="60"/>
                  </a:lnTo>
                  <a:lnTo>
                    <a:pt x="586" y="59"/>
                  </a:lnTo>
                  <a:lnTo>
                    <a:pt x="586" y="58"/>
                  </a:lnTo>
                  <a:lnTo>
                    <a:pt x="586" y="57"/>
                  </a:lnTo>
                  <a:lnTo>
                    <a:pt x="587" y="56"/>
                  </a:lnTo>
                  <a:lnTo>
                    <a:pt x="587" y="55"/>
                  </a:lnTo>
                  <a:lnTo>
                    <a:pt x="587" y="54"/>
                  </a:lnTo>
                  <a:lnTo>
                    <a:pt x="587" y="53"/>
                  </a:lnTo>
                  <a:lnTo>
                    <a:pt x="587" y="51"/>
                  </a:lnTo>
                  <a:lnTo>
                    <a:pt x="587" y="50"/>
                  </a:lnTo>
                  <a:lnTo>
                    <a:pt x="587" y="49"/>
                  </a:lnTo>
                  <a:lnTo>
                    <a:pt x="587" y="48"/>
                  </a:lnTo>
                  <a:lnTo>
                    <a:pt x="587" y="47"/>
                  </a:lnTo>
                  <a:lnTo>
                    <a:pt x="587" y="46"/>
                  </a:lnTo>
                  <a:lnTo>
                    <a:pt x="587" y="45"/>
                  </a:lnTo>
                  <a:lnTo>
                    <a:pt x="587" y="44"/>
                  </a:lnTo>
                  <a:lnTo>
                    <a:pt x="586" y="43"/>
                  </a:lnTo>
                  <a:lnTo>
                    <a:pt x="586" y="42"/>
                  </a:lnTo>
                  <a:lnTo>
                    <a:pt x="584" y="42"/>
                  </a:lnTo>
                  <a:lnTo>
                    <a:pt x="584" y="41"/>
                  </a:lnTo>
                  <a:lnTo>
                    <a:pt x="584" y="40"/>
                  </a:lnTo>
                  <a:lnTo>
                    <a:pt x="583" y="39"/>
                  </a:lnTo>
                  <a:lnTo>
                    <a:pt x="582" y="38"/>
                  </a:lnTo>
                  <a:lnTo>
                    <a:pt x="582" y="36"/>
                  </a:lnTo>
                  <a:lnTo>
                    <a:pt x="581" y="35"/>
                  </a:lnTo>
                  <a:lnTo>
                    <a:pt x="580" y="34"/>
                  </a:lnTo>
                  <a:lnTo>
                    <a:pt x="579" y="33"/>
                  </a:lnTo>
                  <a:lnTo>
                    <a:pt x="578" y="32"/>
                  </a:lnTo>
                  <a:lnTo>
                    <a:pt x="577" y="31"/>
                  </a:lnTo>
                  <a:lnTo>
                    <a:pt x="575" y="31"/>
                  </a:lnTo>
                  <a:lnTo>
                    <a:pt x="574" y="30"/>
                  </a:lnTo>
                  <a:lnTo>
                    <a:pt x="573" y="29"/>
                  </a:lnTo>
                  <a:lnTo>
                    <a:pt x="572" y="29"/>
                  </a:lnTo>
                  <a:lnTo>
                    <a:pt x="572" y="28"/>
                  </a:lnTo>
                  <a:lnTo>
                    <a:pt x="571" y="28"/>
                  </a:lnTo>
                  <a:lnTo>
                    <a:pt x="571" y="27"/>
                  </a:lnTo>
                  <a:lnTo>
                    <a:pt x="570" y="27"/>
                  </a:lnTo>
                  <a:lnTo>
                    <a:pt x="569" y="27"/>
                  </a:lnTo>
                  <a:lnTo>
                    <a:pt x="568" y="25"/>
                  </a:lnTo>
                  <a:lnTo>
                    <a:pt x="566" y="25"/>
                  </a:lnTo>
                  <a:lnTo>
                    <a:pt x="565" y="24"/>
                  </a:lnTo>
                  <a:lnTo>
                    <a:pt x="564" y="24"/>
                  </a:lnTo>
                  <a:lnTo>
                    <a:pt x="564" y="23"/>
                  </a:lnTo>
                  <a:lnTo>
                    <a:pt x="563" y="23"/>
                  </a:lnTo>
                  <a:lnTo>
                    <a:pt x="562" y="21"/>
                  </a:lnTo>
                  <a:lnTo>
                    <a:pt x="561" y="20"/>
                  </a:lnTo>
                  <a:lnTo>
                    <a:pt x="560" y="20"/>
                  </a:lnTo>
                  <a:lnTo>
                    <a:pt x="560" y="19"/>
                  </a:lnTo>
                  <a:lnTo>
                    <a:pt x="559" y="19"/>
                  </a:lnTo>
                  <a:lnTo>
                    <a:pt x="557" y="18"/>
                  </a:lnTo>
                  <a:lnTo>
                    <a:pt x="556" y="18"/>
                  </a:lnTo>
                  <a:lnTo>
                    <a:pt x="555" y="17"/>
                  </a:lnTo>
                  <a:lnTo>
                    <a:pt x="555" y="16"/>
                  </a:lnTo>
                  <a:lnTo>
                    <a:pt x="554" y="16"/>
                  </a:lnTo>
                  <a:lnTo>
                    <a:pt x="553" y="16"/>
                  </a:lnTo>
                  <a:lnTo>
                    <a:pt x="553" y="15"/>
                  </a:lnTo>
                  <a:lnTo>
                    <a:pt x="552" y="15"/>
                  </a:lnTo>
                  <a:lnTo>
                    <a:pt x="551" y="14"/>
                  </a:lnTo>
                  <a:lnTo>
                    <a:pt x="550" y="13"/>
                  </a:lnTo>
                  <a:lnTo>
                    <a:pt x="549" y="13"/>
                  </a:lnTo>
                  <a:lnTo>
                    <a:pt x="547" y="12"/>
                  </a:lnTo>
                  <a:lnTo>
                    <a:pt x="546" y="12"/>
                  </a:lnTo>
                  <a:lnTo>
                    <a:pt x="545" y="11"/>
                  </a:lnTo>
                  <a:lnTo>
                    <a:pt x="544" y="11"/>
                  </a:lnTo>
                  <a:lnTo>
                    <a:pt x="542" y="10"/>
                  </a:lnTo>
                  <a:lnTo>
                    <a:pt x="542" y="9"/>
                  </a:lnTo>
                  <a:lnTo>
                    <a:pt x="541" y="9"/>
                  </a:lnTo>
                  <a:lnTo>
                    <a:pt x="540" y="8"/>
                  </a:lnTo>
                  <a:lnTo>
                    <a:pt x="538" y="8"/>
                  </a:lnTo>
                  <a:lnTo>
                    <a:pt x="537" y="8"/>
                  </a:lnTo>
                  <a:lnTo>
                    <a:pt x="537" y="6"/>
                  </a:lnTo>
                  <a:lnTo>
                    <a:pt x="536" y="6"/>
                  </a:lnTo>
                  <a:lnTo>
                    <a:pt x="535" y="5"/>
                  </a:lnTo>
                  <a:lnTo>
                    <a:pt x="534" y="5"/>
                  </a:lnTo>
                  <a:lnTo>
                    <a:pt x="533" y="5"/>
                  </a:lnTo>
                  <a:lnTo>
                    <a:pt x="532" y="4"/>
                  </a:lnTo>
                  <a:lnTo>
                    <a:pt x="531" y="4"/>
                  </a:lnTo>
                  <a:lnTo>
                    <a:pt x="529" y="3"/>
                  </a:lnTo>
                  <a:lnTo>
                    <a:pt x="528" y="3"/>
                  </a:lnTo>
                  <a:lnTo>
                    <a:pt x="526" y="2"/>
                  </a:lnTo>
                  <a:lnTo>
                    <a:pt x="525" y="2"/>
                  </a:lnTo>
                  <a:lnTo>
                    <a:pt x="524" y="1"/>
                  </a:lnTo>
                  <a:lnTo>
                    <a:pt x="523" y="1"/>
                  </a:lnTo>
                  <a:lnTo>
                    <a:pt x="522" y="1"/>
                  </a:lnTo>
                  <a:lnTo>
                    <a:pt x="520" y="1"/>
                  </a:lnTo>
                  <a:lnTo>
                    <a:pt x="519" y="1"/>
                  </a:lnTo>
                  <a:lnTo>
                    <a:pt x="518" y="1"/>
                  </a:lnTo>
                  <a:lnTo>
                    <a:pt x="517" y="0"/>
                  </a:lnTo>
                  <a:lnTo>
                    <a:pt x="516" y="0"/>
                  </a:lnTo>
                  <a:lnTo>
                    <a:pt x="515" y="0"/>
                  </a:lnTo>
                  <a:lnTo>
                    <a:pt x="514" y="0"/>
                  </a:lnTo>
                  <a:lnTo>
                    <a:pt x="513" y="0"/>
                  </a:lnTo>
                  <a:lnTo>
                    <a:pt x="510" y="0"/>
                  </a:lnTo>
                  <a:lnTo>
                    <a:pt x="508" y="0"/>
                  </a:lnTo>
                  <a:lnTo>
                    <a:pt x="507" y="0"/>
                  </a:lnTo>
                  <a:lnTo>
                    <a:pt x="506" y="1"/>
                  </a:lnTo>
                  <a:lnTo>
                    <a:pt x="505" y="1"/>
                  </a:lnTo>
                  <a:lnTo>
                    <a:pt x="504" y="1"/>
                  </a:lnTo>
                  <a:lnTo>
                    <a:pt x="503" y="1"/>
                  </a:lnTo>
                  <a:lnTo>
                    <a:pt x="501" y="1"/>
                  </a:lnTo>
                  <a:lnTo>
                    <a:pt x="500" y="1"/>
                  </a:lnTo>
                  <a:lnTo>
                    <a:pt x="499" y="2"/>
                  </a:lnTo>
                  <a:lnTo>
                    <a:pt x="498" y="2"/>
                  </a:lnTo>
                  <a:lnTo>
                    <a:pt x="497" y="2"/>
                  </a:lnTo>
                  <a:lnTo>
                    <a:pt x="496" y="3"/>
                  </a:lnTo>
                  <a:lnTo>
                    <a:pt x="495" y="3"/>
                  </a:lnTo>
                  <a:lnTo>
                    <a:pt x="494" y="3"/>
                  </a:lnTo>
                  <a:lnTo>
                    <a:pt x="492" y="4"/>
                  </a:lnTo>
                  <a:lnTo>
                    <a:pt x="490" y="5"/>
                  </a:lnTo>
                  <a:lnTo>
                    <a:pt x="489" y="5"/>
                  </a:lnTo>
                  <a:lnTo>
                    <a:pt x="488" y="6"/>
                  </a:lnTo>
                  <a:lnTo>
                    <a:pt x="487" y="6"/>
                  </a:lnTo>
                  <a:lnTo>
                    <a:pt x="486" y="8"/>
                  </a:lnTo>
                  <a:lnTo>
                    <a:pt x="485" y="8"/>
                  </a:lnTo>
                  <a:lnTo>
                    <a:pt x="483" y="8"/>
                  </a:lnTo>
                  <a:lnTo>
                    <a:pt x="482" y="9"/>
                  </a:lnTo>
                  <a:lnTo>
                    <a:pt x="481" y="9"/>
                  </a:lnTo>
                  <a:lnTo>
                    <a:pt x="480" y="10"/>
                  </a:lnTo>
                  <a:lnTo>
                    <a:pt x="479" y="10"/>
                  </a:lnTo>
                  <a:lnTo>
                    <a:pt x="478" y="11"/>
                  </a:lnTo>
                  <a:lnTo>
                    <a:pt x="476" y="12"/>
                  </a:lnTo>
                  <a:lnTo>
                    <a:pt x="474" y="12"/>
                  </a:lnTo>
                  <a:lnTo>
                    <a:pt x="473" y="12"/>
                  </a:lnTo>
                  <a:lnTo>
                    <a:pt x="472" y="13"/>
                  </a:lnTo>
                  <a:lnTo>
                    <a:pt x="471" y="13"/>
                  </a:lnTo>
                  <a:lnTo>
                    <a:pt x="470" y="14"/>
                  </a:lnTo>
                  <a:lnTo>
                    <a:pt x="469" y="14"/>
                  </a:lnTo>
                  <a:lnTo>
                    <a:pt x="468" y="15"/>
                  </a:lnTo>
                  <a:lnTo>
                    <a:pt x="467" y="15"/>
                  </a:lnTo>
                  <a:lnTo>
                    <a:pt x="466" y="16"/>
                  </a:lnTo>
                  <a:lnTo>
                    <a:pt x="463" y="17"/>
                  </a:lnTo>
                  <a:lnTo>
                    <a:pt x="462" y="18"/>
                  </a:lnTo>
                  <a:lnTo>
                    <a:pt x="461" y="18"/>
                  </a:lnTo>
                  <a:lnTo>
                    <a:pt x="460" y="19"/>
                  </a:lnTo>
                  <a:lnTo>
                    <a:pt x="459" y="19"/>
                  </a:lnTo>
                  <a:lnTo>
                    <a:pt x="458" y="20"/>
                  </a:lnTo>
                  <a:lnTo>
                    <a:pt x="457" y="20"/>
                  </a:lnTo>
                  <a:lnTo>
                    <a:pt x="455" y="21"/>
                  </a:lnTo>
                  <a:lnTo>
                    <a:pt x="454" y="23"/>
                  </a:lnTo>
                  <a:lnTo>
                    <a:pt x="453" y="24"/>
                  </a:lnTo>
                  <a:lnTo>
                    <a:pt x="452" y="24"/>
                  </a:lnTo>
                  <a:lnTo>
                    <a:pt x="451" y="25"/>
                  </a:lnTo>
                  <a:lnTo>
                    <a:pt x="450" y="25"/>
                  </a:lnTo>
                  <a:lnTo>
                    <a:pt x="450" y="26"/>
                  </a:lnTo>
                  <a:lnTo>
                    <a:pt x="448" y="27"/>
                  </a:lnTo>
                  <a:lnTo>
                    <a:pt x="446" y="28"/>
                  </a:lnTo>
                  <a:lnTo>
                    <a:pt x="445" y="29"/>
                  </a:lnTo>
                  <a:lnTo>
                    <a:pt x="444" y="30"/>
                  </a:lnTo>
                  <a:lnTo>
                    <a:pt x="443" y="31"/>
                  </a:lnTo>
                  <a:lnTo>
                    <a:pt x="442" y="32"/>
                  </a:lnTo>
                  <a:lnTo>
                    <a:pt x="441" y="32"/>
                  </a:lnTo>
                  <a:lnTo>
                    <a:pt x="441" y="33"/>
                  </a:lnTo>
                  <a:lnTo>
                    <a:pt x="440" y="34"/>
                  </a:lnTo>
                  <a:lnTo>
                    <a:pt x="439" y="35"/>
                  </a:lnTo>
                  <a:lnTo>
                    <a:pt x="437" y="35"/>
                  </a:lnTo>
                  <a:lnTo>
                    <a:pt x="437" y="36"/>
                  </a:lnTo>
                  <a:lnTo>
                    <a:pt x="436" y="38"/>
                  </a:lnTo>
                  <a:lnTo>
                    <a:pt x="435" y="39"/>
                  </a:lnTo>
                  <a:lnTo>
                    <a:pt x="434" y="40"/>
                  </a:lnTo>
                  <a:lnTo>
                    <a:pt x="433" y="41"/>
                  </a:lnTo>
                  <a:lnTo>
                    <a:pt x="432" y="42"/>
                  </a:lnTo>
                  <a:lnTo>
                    <a:pt x="432" y="43"/>
                  </a:lnTo>
                  <a:lnTo>
                    <a:pt x="431" y="44"/>
                  </a:lnTo>
                  <a:lnTo>
                    <a:pt x="430" y="45"/>
                  </a:lnTo>
                  <a:lnTo>
                    <a:pt x="428" y="46"/>
                  </a:lnTo>
                  <a:lnTo>
                    <a:pt x="427" y="46"/>
                  </a:lnTo>
                  <a:lnTo>
                    <a:pt x="427" y="47"/>
                  </a:lnTo>
                  <a:lnTo>
                    <a:pt x="426" y="48"/>
                  </a:lnTo>
                  <a:lnTo>
                    <a:pt x="425" y="49"/>
                  </a:lnTo>
                  <a:lnTo>
                    <a:pt x="424" y="50"/>
                  </a:lnTo>
                  <a:lnTo>
                    <a:pt x="423" y="51"/>
                  </a:lnTo>
                  <a:lnTo>
                    <a:pt x="423" y="53"/>
                  </a:lnTo>
                  <a:lnTo>
                    <a:pt x="422" y="54"/>
                  </a:lnTo>
                  <a:lnTo>
                    <a:pt x="421" y="55"/>
                  </a:lnTo>
                  <a:lnTo>
                    <a:pt x="420" y="56"/>
                  </a:lnTo>
                  <a:lnTo>
                    <a:pt x="418" y="57"/>
                  </a:lnTo>
                  <a:lnTo>
                    <a:pt x="417" y="58"/>
                  </a:lnTo>
                  <a:lnTo>
                    <a:pt x="415" y="59"/>
                  </a:lnTo>
                  <a:lnTo>
                    <a:pt x="414" y="60"/>
                  </a:lnTo>
                  <a:lnTo>
                    <a:pt x="413" y="61"/>
                  </a:lnTo>
                  <a:lnTo>
                    <a:pt x="412" y="62"/>
                  </a:lnTo>
                  <a:lnTo>
                    <a:pt x="411" y="63"/>
                  </a:lnTo>
                  <a:lnTo>
                    <a:pt x="409" y="64"/>
                  </a:lnTo>
                  <a:lnTo>
                    <a:pt x="408" y="65"/>
                  </a:lnTo>
                  <a:lnTo>
                    <a:pt x="407" y="65"/>
                  </a:lnTo>
                  <a:lnTo>
                    <a:pt x="405" y="68"/>
                  </a:lnTo>
                  <a:lnTo>
                    <a:pt x="404" y="68"/>
                  </a:lnTo>
                  <a:lnTo>
                    <a:pt x="403" y="69"/>
                  </a:lnTo>
                  <a:lnTo>
                    <a:pt x="402" y="70"/>
                  </a:lnTo>
                  <a:lnTo>
                    <a:pt x="400" y="71"/>
                  </a:lnTo>
                  <a:lnTo>
                    <a:pt x="398" y="72"/>
                  </a:lnTo>
                  <a:lnTo>
                    <a:pt x="397" y="72"/>
                  </a:lnTo>
                  <a:lnTo>
                    <a:pt x="396" y="73"/>
                  </a:lnTo>
                  <a:lnTo>
                    <a:pt x="395" y="74"/>
                  </a:lnTo>
                  <a:lnTo>
                    <a:pt x="394" y="74"/>
                  </a:lnTo>
                  <a:lnTo>
                    <a:pt x="391" y="75"/>
                  </a:lnTo>
                  <a:lnTo>
                    <a:pt x="390" y="76"/>
                  </a:lnTo>
                  <a:lnTo>
                    <a:pt x="389" y="76"/>
                  </a:lnTo>
                  <a:lnTo>
                    <a:pt x="387" y="77"/>
                  </a:lnTo>
                  <a:lnTo>
                    <a:pt x="386" y="78"/>
                  </a:lnTo>
                  <a:lnTo>
                    <a:pt x="385" y="78"/>
                  </a:lnTo>
                  <a:lnTo>
                    <a:pt x="382" y="78"/>
                  </a:lnTo>
                  <a:lnTo>
                    <a:pt x="381" y="79"/>
                  </a:lnTo>
                  <a:lnTo>
                    <a:pt x="380" y="79"/>
                  </a:lnTo>
                  <a:lnTo>
                    <a:pt x="378" y="80"/>
                  </a:lnTo>
                  <a:lnTo>
                    <a:pt x="377" y="80"/>
                  </a:lnTo>
                  <a:lnTo>
                    <a:pt x="376" y="80"/>
                  </a:lnTo>
                  <a:lnTo>
                    <a:pt x="374" y="82"/>
                  </a:lnTo>
                  <a:lnTo>
                    <a:pt x="370" y="82"/>
                  </a:lnTo>
                  <a:lnTo>
                    <a:pt x="369" y="82"/>
                  </a:lnTo>
                  <a:lnTo>
                    <a:pt x="367" y="82"/>
                  </a:lnTo>
                  <a:lnTo>
                    <a:pt x="366" y="82"/>
                  </a:lnTo>
                  <a:lnTo>
                    <a:pt x="365" y="82"/>
                  </a:lnTo>
                  <a:lnTo>
                    <a:pt x="362" y="82"/>
                  </a:lnTo>
                  <a:lnTo>
                    <a:pt x="360" y="82"/>
                  </a:lnTo>
                  <a:lnTo>
                    <a:pt x="359" y="82"/>
                  </a:lnTo>
                  <a:lnTo>
                    <a:pt x="358" y="82"/>
                  </a:lnTo>
                  <a:lnTo>
                    <a:pt x="356" y="82"/>
                  </a:lnTo>
                  <a:lnTo>
                    <a:pt x="353" y="82"/>
                  </a:lnTo>
                  <a:lnTo>
                    <a:pt x="352" y="80"/>
                  </a:lnTo>
                  <a:lnTo>
                    <a:pt x="351" y="80"/>
                  </a:lnTo>
                  <a:lnTo>
                    <a:pt x="349" y="80"/>
                  </a:lnTo>
                  <a:lnTo>
                    <a:pt x="348" y="80"/>
                  </a:lnTo>
                  <a:lnTo>
                    <a:pt x="345" y="80"/>
                  </a:lnTo>
                  <a:lnTo>
                    <a:pt x="344" y="80"/>
                  </a:lnTo>
                  <a:lnTo>
                    <a:pt x="342" y="79"/>
                  </a:lnTo>
                  <a:lnTo>
                    <a:pt x="341" y="79"/>
                  </a:lnTo>
                  <a:lnTo>
                    <a:pt x="339" y="79"/>
                  </a:lnTo>
                  <a:lnTo>
                    <a:pt x="338" y="78"/>
                  </a:lnTo>
                  <a:lnTo>
                    <a:pt x="335" y="78"/>
                  </a:lnTo>
                  <a:lnTo>
                    <a:pt x="334" y="78"/>
                  </a:lnTo>
                  <a:lnTo>
                    <a:pt x="333" y="78"/>
                  </a:lnTo>
                  <a:lnTo>
                    <a:pt x="331" y="77"/>
                  </a:lnTo>
                  <a:lnTo>
                    <a:pt x="330" y="77"/>
                  </a:lnTo>
                  <a:lnTo>
                    <a:pt x="329" y="76"/>
                  </a:lnTo>
                  <a:lnTo>
                    <a:pt x="326" y="76"/>
                  </a:lnTo>
                  <a:lnTo>
                    <a:pt x="325" y="76"/>
                  </a:lnTo>
                  <a:lnTo>
                    <a:pt x="324" y="76"/>
                  </a:lnTo>
                  <a:lnTo>
                    <a:pt x="322" y="76"/>
                  </a:lnTo>
                  <a:lnTo>
                    <a:pt x="320" y="75"/>
                  </a:lnTo>
                  <a:lnTo>
                    <a:pt x="317" y="75"/>
                  </a:lnTo>
                  <a:lnTo>
                    <a:pt x="316" y="75"/>
                  </a:lnTo>
                  <a:lnTo>
                    <a:pt x="315" y="74"/>
                  </a:lnTo>
                  <a:lnTo>
                    <a:pt x="314" y="74"/>
                  </a:lnTo>
                  <a:lnTo>
                    <a:pt x="313" y="74"/>
                  </a:lnTo>
                  <a:lnTo>
                    <a:pt x="311" y="74"/>
                  </a:lnTo>
                  <a:lnTo>
                    <a:pt x="308" y="74"/>
                  </a:lnTo>
                  <a:lnTo>
                    <a:pt x="307" y="74"/>
                  </a:lnTo>
                  <a:lnTo>
                    <a:pt x="306" y="74"/>
                  </a:lnTo>
                  <a:lnTo>
                    <a:pt x="305" y="74"/>
                  </a:lnTo>
                  <a:lnTo>
                    <a:pt x="304" y="74"/>
                  </a:lnTo>
                  <a:lnTo>
                    <a:pt x="303" y="73"/>
                  </a:lnTo>
                  <a:lnTo>
                    <a:pt x="302" y="73"/>
                  </a:lnTo>
                  <a:lnTo>
                    <a:pt x="299" y="73"/>
                  </a:lnTo>
                  <a:lnTo>
                    <a:pt x="298" y="73"/>
                  </a:lnTo>
                  <a:lnTo>
                    <a:pt x="297" y="73"/>
                  </a:lnTo>
                  <a:lnTo>
                    <a:pt x="296" y="73"/>
                  </a:lnTo>
                  <a:lnTo>
                    <a:pt x="295" y="73"/>
                  </a:lnTo>
                  <a:lnTo>
                    <a:pt x="294" y="73"/>
                  </a:lnTo>
                  <a:lnTo>
                    <a:pt x="293" y="73"/>
                  </a:lnTo>
                  <a:lnTo>
                    <a:pt x="292" y="73"/>
                  </a:lnTo>
                  <a:lnTo>
                    <a:pt x="291" y="73"/>
                  </a:lnTo>
                  <a:lnTo>
                    <a:pt x="288" y="73"/>
                  </a:lnTo>
                  <a:lnTo>
                    <a:pt x="287" y="73"/>
                  </a:lnTo>
                  <a:lnTo>
                    <a:pt x="286" y="73"/>
                  </a:lnTo>
                  <a:lnTo>
                    <a:pt x="285" y="73"/>
                  </a:lnTo>
                  <a:lnTo>
                    <a:pt x="284" y="73"/>
                  </a:lnTo>
                  <a:lnTo>
                    <a:pt x="282" y="73"/>
                  </a:lnTo>
                  <a:lnTo>
                    <a:pt x="280" y="73"/>
                  </a:lnTo>
                  <a:lnTo>
                    <a:pt x="277" y="73"/>
                  </a:lnTo>
                  <a:lnTo>
                    <a:pt x="276" y="73"/>
                  </a:lnTo>
                  <a:lnTo>
                    <a:pt x="275" y="73"/>
                  </a:lnTo>
                  <a:lnTo>
                    <a:pt x="273" y="73"/>
                  </a:lnTo>
                  <a:lnTo>
                    <a:pt x="271" y="73"/>
                  </a:lnTo>
                  <a:lnTo>
                    <a:pt x="270" y="73"/>
                  </a:lnTo>
                  <a:lnTo>
                    <a:pt x="268" y="73"/>
                  </a:lnTo>
                  <a:lnTo>
                    <a:pt x="267" y="73"/>
                  </a:lnTo>
                  <a:lnTo>
                    <a:pt x="265" y="73"/>
                  </a:lnTo>
                  <a:lnTo>
                    <a:pt x="264" y="73"/>
                  </a:lnTo>
                  <a:lnTo>
                    <a:pt x="261" y="73"/>
                  </a:lnTo>
                  <a:lnTo>
                    <a:pt x="260" y="73"/>
                  </a:lnTo>
                  <a:lnTo>
                    <a:pt x="259" y="73"/>
                  </a:lnTo>
                  <a:lnTo>
                    <a:pt x="257" y="73"/>
                  </a:lnTo>
                  <a:lnTo>
                    <a:pt x="256" y="73"/>
                  </a:lnTo>
                  <a:lnTo>
                    <a:pt x="254" y="73"/>
                  </a:lnTo>
                  <a:lnTo>
                    <a:pt x="252" y="73"/>
                  </a:lnTo>
                  <a:lnTo>
                    <a:pt x="250" y="73"/>
                  </a:lnTo>
                  <a:lnTo>
                    <a:pt x="249" y="73"/>
                  </a:lnTo>
                  <a:lnTo>
                    <a:pt x="248" y="73"/>
                  </a:lnTo>
                  <a:lnTo>
                    <a:pt x="246" y="73"/>
                  </a:lnTo>
                  <a:lnTo>
                    <a:pt x="245" y="73"/>
                  </a:lnTo>
                  <a:lnTo>
                    <a:pt x="242" y="73"/>
                  </a:lnTo>
                  <a:lnTo>
                    <a:pt x="241" y="73"/>
                  </a:lnTo>
                  <a:lnTo>
                    <a:pt x="239" y="73"/>
                  </a:lnTo>
                  <a:lnTo>
                    <a:pt x="238" y="73"/>
                  </a:lnTo>
                  <a:lnTo>
                    <a:pt x="237" y="73"/>
                  </a:lnTo>
                  <a:lnTo>
                    <a:pt x="234" y="73"/>
                  </a:lnTo>
                  <a:lnTo>
                    <a:pt x="233" y="73"/>
                  </a:lnTo>
                  <a:lnTo>
                    <a:pt x="232" y="73"/>
                  </a:lnTo>
                  <a:lnTo>
                    <a:pt x="231" y="73"/>
                  </a:lnTo>
                  <a:lnTo>
                    <a:pt x="228" y="73"/>
                  </a:lnTo>
                  <a:lnTo>
                    <a:pt x="227" y="73"/>
                  </a:lnTo>
                  <a:lnTo>
                    <a:pt x="225" y="73"/>
                  </a:lnTo>
                  <a:lnTo>
                    <a:pt x="223" y="73"/>
                  </a:lnTo>
                  <a:lnTo>
                    <a:pt x="221" y="73"/>
                  </a:lnTo>
                  <a:lnTo>
                    <a:pt x="220" y="73"/>
                  </a:lnTo>
                  <a:lnTo>
                    <a:pt x="219" y="73"/>
                  </a:lnTo>
                  <a:lnTo>
                    <a:pt x="218" y="73"/>
                  </a:lnTo>
                  <a:lnTo>
                    <a:pt x="216" y="73"/>
                  </a:lnTo>
                  <a:lnTo>
                    <a:pt x="215" y="73"/>
                  </a:lnTo>
                  <a:lnTo>
                    <a:pt x="214" y="73"/>
                  </a:lnTo>
                  <a:lnTo>
                    <a:pt x="213" y="73"/>
                  </a:lnTo>
                  <a:lnTo>
                    <a:pt x="212" y="73"/>
                  </a:lnTo>
                  <a:lnTo>
                    <a:pt x="211" y="73"/>
                  </a:lnTo>
                  <a:lnTo>
                    <a:pt x="210" y="73"/>
                  </a:lnTo>
                  <a:lnTo>
                    <a:pt x="208" y="73"/>
                  </a:lnTo>
                  <a:lnTo>
                    <a:pt x="205" y="73"/>
                  </a:lnTo>
                  <a:lnTo>
                    <a:pt x="203" y="73"/>
                  </a:lnTo>
                  <a:lnTo>
                    <a:pt x="202" y="73"/>
                  </a:lnTo>
                  <a:lnTo>
                    <a:pt x="201" y="73"/>
                  </a:lnTo>
                  <a:lnTo>
                    <a:pt x="200" y="73"/>
                  </a:lnTo>
                  <a:lnTo>
                    <a:pt x="199" y="73"/>
                  </a:lnTo>
                  <a:lnTo>
                    <a:pt x="197" y="73"/>
                  </a:lnTo>
                  <a:lnTo>
                    <a:pt x="196" y="73"/>
                  </a:lnTo>
                  <a:lnTo>
                    <a:pt x="195" y="73"/>
                  </a:lnTo>
                  <a:lnTo>
                    <a:pt x="194" y="73"/>
                  </a:lnTo>
                  <a:lnTo>
                    <a:pt x="193" y="73"/>
                  </a:lnTo>
                  <a:lnTo>
                    <a:pt x="191" y="73"/>
                  </a:lnTo>
                  <a:lnTo>
                    <a:pt x="190" y="73"/>
                  </a:lnTo>
                  <a:lnTo>
                    <a:pt x="188" y="73"/>
                  </a:lnTo>
                  <a:lnTo>
                    <a:pt x="187" y="73"/>
                  </a:lnTo>
                  <a:lnTo>
                    <a:pt x="186" y="73"/>
                  </a:lnTo>
                  <a:lnTo>
                    <a:pt x="185" y="73"/>
                  </a:lnTo>
                  <a:lnTo>
                    <a:pt x="183" y="73"/>
                  </a:lnTo>
                  <a:lnTo>
                    <a:pt x="182" y="73"/>
                  </a:lnTo>
                  <a:lnTo>
                    <a:pt x="181" y="73"/>
                  </a:lnTo>
                  <a:lnTo>
                    <a:pt x="179" y="73"/>
                  </a:lnTo>
                  <a:lnTo>
                    <a:pt x="178" y="73"/>
                  </a:lnTo>
                  <a:lnTo>
                    <a:pt x="177" y="73"/>
                  </a:lnTo>
                  <a:lnTo>
                    <a:pt x="176" y="73"/>
                  </a:lnTo>
                  <a:lnTo>
                    <a:pt x="175" y="73"/>
                  </a:lnTo>
                  <a:lnTo>
                    <a:pt x="174" y="73"/>
                  </a:lnTo>
                  <a:lnTo>
                    <a:pt x="172" y="73"/>
                  </a:lnTo>
                  <a:lnTo>
                    <a:pt x="170" y="73"/>
                  </a:lnTo>
                  <a:lnTo>
                    <a:pt x="169" y="73"/>
                  </a:lnTo>
                  <a:lnTo>
                    <a:pt x="168" y="73"/>
                  </a:lnTo>
                  <a:lnTo>
                    <a:pt x="167" y="73"/>
                  </a:lnTo>
                  <a:lnTo>
                    <a:pt x="166" y="73"/>
                  </a:lnTo>
                  <a:lnTo>
                    <a:pt x="165" y="73"/>
                  </a:lnTo>
                  <a:lnTo>
                    <a:pt x="164" y="73"/>
                  </a:lnTo>
                  <a:lnTo>
                    <a:pt x="163" y="73"/>
                  </a:lnTo>
                  <a:lnTo>
                    <a:pt x="162" y="73"/>
                  </a:lnTo>
                  <a:lnTo>
                    <a:pt x="160" y="73"/>
                  </a:lnTo>
                  <a:lnTo>
                    <a:pt x="159" y="73"/>
                  </a:lnTo>
                  <a:lnTo>
                    <a:pt x="158" y="73"/>
                  </a:lnTo>
                  <a:lnTo>
                    <a:pt x="157" y="73"/>
                  </a:lnTo>
                  <a:lnTo>
                    <a:pt x="156" y="73"/>
                  </a:lnTo>
                  <a:lnTo>
                    <a:pt x="155" y="73"/>
                  </a:lnTo>
                  <a:lnTo>
                    <a:pt x="154" y="73"/>
                  </a:lnTo>
                  <a:lnTo>
                    <a:pt x="153" y="73"/>
                  </a:lnTo>
                  <a:lnTo>
                    <a:pt x="151" y="73"/>
                  </a:lnTo>
                  <a:lnTo>
                    <a:pt x="151" y="72"/>
                  </a:lnTo>
                  <a:lnTo>
                    <a:pt x="150" y="72"/>
                  </a:lnTo>
                  <a:lnTo>
                    <a:pt x="149" y="72"/>
                  </a:lnTo>
                  <a:lnTo>
                    <a:pt x="148" y="72"/>
                  </a:lnTo>
                  <a:lnTo>
                    <a:pt x="145" y="72"/>
                  </a:lnTo>
                  <a:lnTo>
                    <a:pt x="142" y="72"/>
                  </a:lnTo>
                  <a:lnTo>
                    <a:pt x="141" y="72"/>
                  </a:lnTo>
                  <a:lnTo>
                    <a:pt x="140" y="72"/>
                  </a:lnTo>
                  <a:lnTo>
                    <a:pt x="139" y="72"/>
                  </a:lnTo>
                  <a:lnTo>
                    <a:pt x="138" y="72"/>
                  </a:lnTo>
                  <a:lnTo>
                    <a:pt x="137" y="72"/>
                  </a:lnTo>
                  <a:lnTo>
                    <a:pt x="136" y="73"/>
                  </a:lnTo>
                  <a:lnTo>
                    <a:pt x="135" y="73"/>
                  </a:lnTo>
                  <a:lnTo>
                    <a:pt x="133" y="73"/>
                  </a:lnTo>
                  <a:lnTo>
                    <a:pt x="132" y="73"/>
                  </a:lnTo>
                  <a:lnTo>
                    <a:pt x="131" y="73"/>
                  </a:lnTo>
                  <a:lnTo>
                    <a:pt x="130" y="73"/>
                  </a:lnTo>
                  <a:lnTo>
                    <a:pt x="129" y="73"/>
                  </a:lnTo>
                  <a:lnTo>
                    <a:pt x="128" y="73"/>
                  </a:lnTo>
                  <a:lnTo>
                    <a:pt x="127" y="73"/>
                  </a:lnTo>
                  <a:lnTo>
                    <a:pt x="125" y="73"/>
                  </a:lnTo>
                  <a:lnTo>
                    <a:pt x="123" y="73"/>
                  </a:lnTo>
                  <a:lnTo>
                    <a:pt x="122" y="73"/>
                  </a:lnTo>
                  <a:lnTo>
                    <a:pt x="121" y="73"/>
                  </a:lnTo>
                  <a:lnTo>
                    <a:pt x="120" y="73"/>
                  </a:lnTo>
                  <a:lnTo>
                    <a:pt x="119" y="73"/>
                  </a:lnTo>
                  <a:lnTo>
                    <a:pt x="118" y="73"/>
                  </a:lnTo>
                  <a:lnTo>
                    <a:pt x="117" y="73"/>
                  </a:lnTo>
                  <a:lnTo>
                    <a:pt x="116" y="73"/>
                  </a:lnTo>
                  <a:lnTo>
                    <a:pt x="113" y="73"/>
                  </a:lnTo>
                  <a:lnTo>
                    <a:pt x="112" y="73"/>
                  </a:lnTo>
                  <a:lnTo>
                    <a:pt x="111" y="73"/>
                  </a:lnTo>
                  <a:lnTo>
                    <a:pt x="110" y="73"/>
                  </a:lnTo>
                  <a:lnTo>
                    <a:pt x="109" y="73"/>
                  </a:lnTo>
                  <a:lnTo>
                    <a:pt x="108" y="73"/>
                  </a:lnTo>
                  <a:lnTo>
                    <a:pt x="107" y="73"/>
                  </a:lnTo>
                  <a:lnTo>
                    <a:pt x="105" y="73"/>
                  </a:lnTo>
                  <a:lnTo>
                    <a:pt x="104" y="73"/>
                  </a:lnTo>
                  <a:lnTo>
                    <a:pt x="103" y="73"/>
                  </a:lnTo>
                  <a:lnTo>
                    <a:pt x="102" y="73"/>
                  </a:lnTo>
                  <a:lnTo>
                    <a:pt x="101" y="73"/>
                  </a:lnTo>
                  <a:lnTo>
                    <a:pt x="100" y="74"/>
                  </a:lnTo>
                  <a:lnTo>
                    <a:pt x="99" y="74"/>
                  </a:lnTo>
                  <a:lnTo>
                    <a:pt x="98" y="74"/>
                  </a:lnTo>
                  <a:lnTo>
                    <a:pt x="96" y="74"/>
                  </a:lnTo>
                  <a:lnTo>
                    <a:pt x="95" y="74"/>
                  </a:lnTo>
                  <a:lnTo>
                    <a:pt x="94" y="74"/>
                  </a:lnTo>
                  <a:lnTo>
                    <a:pt x="93" y="74"/>
                  </a:lnTo>
                  <a:lnTo>
                    <a:pt x="92" y="75"/>
                  </a:lnTo>
                  <a:lnTo>
                    <a:pt x="91" y="75"/>
                  </a:lnTo>
                  <a:lnTo>
                    <a:pt x="90" y="75"/>
                  </a:lnTo>
                  <a:lnTo>
                    <a:pt x="89" y="75"/>
                  </a:lnTo>
                  <a:lnTo>
                    <a:pt x="89" y="76"/>
                  </a:lnTo>
                  <a:lnTo>
                    <a:pt x="86" y="76"/>
                  </a:lnTo>
                  <a:lnTo>
                    <a:pt x="85" y="76"/>
                  </a:lnTo>
                  <a:lnTo>
                    <a:pt x="84" y="76"/>
                  </a:lnTo>
                  <a:lnTo>
                    <a:pt x="84" y="77"/>
                  </a:lnTo>
                  <a:lnTo>
                    <a:pt x="83" y="77"/>
                  </a:lnTo>
                  <a:lnTo>
                    <a:pt x="82" y="78"/>
                  </a:lnTo>
                  <a:lnTo>
                    <a:pt x="81" y="78"/>
                  </a:lnTo>
                  <a:lnTo>
                    <a:pt x="80" y="78"/>
                  </a:lnTo>
                  <a:lnTo>
                    <a:pt x="77" y="79"/>
                  </a:lnTo>
                  <a:lnTo>
                    <a:pt x="76" y="80"/>
                  </a:lnTo>
                  <a:lnTo>
                    <a:pt x="75" y="80"/>
                  </a:lnTo>
                  <a:lnTo>
                    <a:pt x="74" y="80"/>
                  </a:lnTo>
                  <a:lnTo>
                    <a:pt x="73" y="80"/>
                  </a:lnTo>
                  <a:lnTo>
                    <a:pt x="72" y="82"/>
                  </a:lnTo>
                  <a:lnTo>
                    <a:pt x="71" y="82"/>
                  </a:lnTo>
                  <a:lnTo>
                    <a:pt x="71" y="83"/>
                  </a:lnTo>
                  <a:lnTo>
                    <a:pt x="70" y="83"/>
                  </a:lnTo>
                  <a:lnTo>
                    <a:pt x="68" y="83"/>
                  </a:lnTo>
                  <a:lnTo>
                    <a:pt x="67" y="83"/>
                  </a:lnTo>
                  <a:lnTo>
                    <a:pt x="66" y="84"/>
                  </a:lnTo>
                  <a:lnTo>
                    <a:pt x="65" y="84"/>
                  </a:lnTo>
                  <a:lnTo>
                    <a:pt x="64" y="85"/>
                  </a:lnTo>
                  <a:lnTo>
                    <a:pt x="63" y="85"/>
                  </a:lnTo>
                  <a:lnTo>
                    <a:pt x="62" y="85"/>
                  </a:lnTo>
                  <a:lnTo>
                    <a:pt x="61" y="86"/>
                  </a:lnTo>
                  <a:lnTo>
                    <a:pt x="59" y="86"/>
                  </a:lnTo>
                  <a:lnTo>
                    <a:pt x="58" y="87"/>
                  </a:lnTo>
                  <a:lnTo>
                    <a:pt x="57" y="87"/>
                  </a:lnTo>
                  <a:lnTo>
                    <a:pt x="56" y="87"/>
                  </a:lnTo>
                  <a:lnTo>
                    <a:pt x="55" y="87"/>
                  </a:lnTo>
                  <a:lnTo>
                    <a:pt x="54" y="87"/>
                  </a:lnTo>
                  <a:lnTo>
                    <a:pt x="53" y="87"/>
                  </a:lnTo>
                  <a:lnTo>
                    <a:pt x="53" y="88"/>
                  </a:lnTo>
                  <a:lnTo>
                    <a:pt x="52" y="88"/>
                  </a:lnTo>
                  <a:lnTo>
                    <a:pt x="50" y="88"/>
                  </a:lnTo>
                  <a:lnTo>
                    <a:pt x="49" y="88"/>
                  </a:lnTo>
                  <a:lnTo>
                    <a:pt x="48" y="88"/>
                  </a:lnTo>
                  <a:lnTo>
                    <a:pt x="47" y="88"/>
                  </a:lnTo>
                  <a:lnTo>
                    <a:pt x="46" y="89"/>
                  </a:lnTo>
                  <a:lnTo>
                    <a:pt x="45" y="89"/>
                  </a:lnTo>
                  <a:lnTo>
                    <a:pt x="44" y="89"/>
                  </a:lnTo>
                  <a:lnTo>
                    <a:pt x="43" y="89"/>
                  </a:lnTo>
                  <a:lnTo>
                    <a:pt x="42" y="89"/>
                  </a:lnTo>
                  <a:lnTo>
                    <a:pt x="40" y="89"/>
                  </a:lnTo>
                  <a:lnTo>
                    <a:pt x="39" y="89"/>
                  </a:lnTo>
                  <a:lnTo>
                    <a:pt x="38" y="89"/>
                  </a:lnTo>
                  <a:lnTo>
                    <a:pt x="37" y="89"/>
                  </a:lnTo>
                  <a:lnTo>
                    <a:pt x="36" y="89"/>
                  </a:lnTo>
                  <a:lnTo>
                    <a:pt x="35" y="89"/>
                  </a:lnTo>
                  <a:lnTo>
                    <a:pt x="34" y="89"/>
                  </a:lnTo>
                  <a:lnTo>
                    <a:pt x="33" y="89"/>
                  </a:lnTo>
                  <a:lnTo>
                    <a:pt x="31" y="89"/>
                  </a:lnTo>
                  <a:lnTo>
                    <a:pt x="30" y="89"/>
                  </a:lnTo>
                  <a:lnTo>
                    <a:pt x="29" y="89"/>
                  </a:lnTo>
                  <a:lnTo>
                    <a:pt x="28" y="89"/>
                  </a:lnTo>
                  <a:lnTo>
                    <a:pt x="27" y="89"/>
                  </a:lnTo>
                  <a:lnTo>
                    <a:pt x="27" y="90"/>
                  </a:lnTo>
                  <a:lnTo>
                    <a:pt x="26" y="90"/>
                  </a:lnTo>
                  <a:lnTo>
                    <a:pt x="25" y="90"/>
                  </a:lnTo>
                  <a:lnTo>
                    <a:pt x="25" y="91"/>
                  </a:lnTo>
                  <a:lnTo>
                    <a:pt x="24" y="91"/>
                  </a:lnTo>
                  <a:lnTo>
                    <a:pt x="22" y="92"/>
                  </a:lnTo>
                  <a:lnTo>
                    <a:pt x="21" y="92"/>
                  </a:lnTo>
                  <a:lnTo>
                    <a:pt x="21" y="93"/>
                  </a:lnTo>
                  <a:lnTo>
                    <a:pt x="20" y="94"/>
                  </a:lnTo>
                  <a:lnTo>
                    <a:pt x="19" y="95"/>
                  </a:lnTo>
                  <a:lnTo>
                    <a:pt x="18" y="97"/>
                  </a:lnTo>
                  <a:lnTo>
                    <a:pt x="17" y="97"/>
                  </a:lnTo>
                  <a:lnTo>
                    <a:pt x="17" y="98"/>
                  </a:lnTo>
                  <a:lnTo>
                    <a:pt x="16" y="99"/>
                  </a:lnTo>
                  <a:lnTo>
                    <a:pt x="15" y="100"/>
                  </a:lnTo>
                  <a:lnTo>
                    <a:pt x="13" y="101"/>
                  </a:lnTo>
                  <a:lnTo>
                    <a:pt x="13" y="102"/>
                  </a:lnTo>
                  <a:lnTo>
                    <a:pt x="12" y="102"/>
                  </a:lnTo>
                  <a:lnTo>
                    <a:pt x="12" y="103"/>
                  </a:lnTo>
                  <a:lnTo>
                    <a:pt x="11" y="104"/>
                  </a:lnTo>
                  <a:lnTo>
                    <a:pt x="11" y="105"/>
                  </a:lnTo>
                  <a:lnTo>
                    <a:pt x="10" y="106"/>
                  </a:lnTo>
                  <a:lnTo>
                    <a:pt x="9" y="107"/>
                  </a:lnTo>
                  <a:lnTo>
                    <a:pt x="9" y="108"/>
                  </a:lnTo>
                  <a:lnTo>
                    <a:pt x="8" y="109"/>
                  </a:lnTo>
                  <a:lnTo>
                    <a:pt x="8" y="110"/>
                  </a:lnTo>
                  <a:lnTo>
                    <a:pt x="7" y="112"/>
                  </a:lnTo>
                  <a:lnTo>
                    <a:pt x="7" y="113"/>
                  </a:lnTo>
                  <a:lnTo>
                    <a:pt x="6" y="113"/>
                  </a:lnTo>
                  <a:lnTo>
                    <a:pt x="6" y="115"/>
                  </a:lnTo>
                  <a:lnTo>
                    <a:pt x="4" y="116"/>
                  </a:lnTo>
                  <a:lnTo>
                    <a:pt x="4" y="117"/>
                  </a:lnTo>
                  <a:lnTo>
                    <a:pt x="3" y="118"/>
                  </a:lnTo>
                  <a:lnTo>
                    <a:pt x="3" y="119"/>
                  </a:lnTo>
                  <a:lnTo>
                    <a:pt x="3" y="120"/>
                  </a:lnTo>
                  <a:lnTo>
                    <a:pt x="2" y="122"/>
                  </a:lnTo>
                  <a:lnTo>
                    <a:pt x="2" y="123"/>
                  </a:lnTo>
                  <a:lnTo>
                    <a:pt x="1" y="125"/>
                  </a:lnTo>
                  <a:lnTo>
                    <a:pt x="1" y="127"/>
                  </a:lnTo>
                  <a:lnTo>
                    <a:pt x="1" y="128"/>
                  </a:lnTo>
                  <a:lnTo>
                    <a:pt x="1" y="129"/>
                  </a:lnTo>
                  <a:lnTo>
                    <a:pt x="1" y="130"/>
                  </a:lnTo>
                  <a:lnTo>
                    <a:pt x="0" y="131"/>
                  </a:lnTo>
                  <a:lnTo>
                    <a:pt x="0" y="132"/>
                  </a:lnTo>
                  <a:lnTo>
                    <a:pt x="0" y="134"/>
                  </a:lnTo>
                  <a:lnTo>
                    <a:pt x="0" y="135"/>
                  </a:lnTo>
                  <a:lnTo>
                    <a:pt x="0" y="136"/>
                  </a:lnTo>
                  <a:lnTo>
                    <a:pt x="0" y="137"/>
                  </a:lnTo>
                  <a:lnTo>
                    <a:pt x="0" y="138"/>
                  </a:lnTo>
                  <a:lnTo>
                    <a:pt x="0" y="139"/>
                  </a:lnTo>
                  <a:lnTo>
                    <a:pt x="1" y="141"/>
                  </a:lnTo>
                  <a:lnTo>
                    <a:pt x="1" y="142"/>
                  </a:lnTo>
                  <a:lnTo>
                    <a:pt x="1" y="143"/>
                  </a:lnTo>
                  <a:lnTo>
                    <a:pt x="1" y="144"/>
                  </a:lnTo>
                  <a:lnTo>
                    <a:pt x="1" y="145"/>
                  </a:lnTo>
                  <a:lnTo>
                    <a:pt x="2" y="146"/>
                  </a:lnTo>
                  <a:lnTo>
                    <a:pt x="2" y="147"/>
                  </a:lnTo>
                  <a:lnTo>
                    <a:pt x="3" y="148"/>
                  </a:lnTo>
                  <a:lnTo>
                    <a:pt x="3" y="149"/>
                  </a:lnTo>
                  <a:lnTo>
                    <a:pt x="3" y="150"/>
                  </a:lnTo>
                  <a:lnTo>
                    <a:pt x="4" y="151"/>
                  </a:lnTo>
                  <a:lnTo>
                    <a:pt x="6" y="152"/>
                  </a:lnTo>
                  <a:lnTo>
                    <a:pt x="6" y="153"/>
                  </a:lnTo>
                  <a:lnTo>
                    <a:pt x="7" y="154"/>
                  </a:lnTo>
                  <a:lnTo>
                    <a:pt x="8" y="156"/>
                  </a:lnTo>
                  <a:lnTo>
                    <a:pt x="9" y="157"/>
                  </a:lnTo>
                  <a:lnTo>
                    <a:pt x="10" y="158"/>
                  </a:lnTo>
                  <a:lnTo>
                    <a:pt x="11" y="159"/>
                  </a:lnTo>
                  <a:lnTo>
                    <a:pt x="11" y="160"/>
                  </a:lnTo>
                  <a:lnTo>
                    <a:pt x="12" y="160"/>
                  </a:lnTo>
                  <a:lnTo>
                    <a:pt x="13" y="161"/>
                  </a:lnTo>
                  <a:lnTo>
                    <a:pt x="15" y="162"/>
                  </a:lnTo>
                  <a:lnTo>
                    <a:pt x="16" y="162"/>
                  </a:lnTo>
                  <a:lnTo>
                    <a:pt x="17" y="163"/>
                  </a:lnTo>
                  <a:lnTo>
                    <a:pt x="18" y="164"/>
                  </a:lnTo>
                  <a:lnTo>
                    <a:pt x="19" y="165"/>
                  </a:lnTo>
                  <a:lnTo>
                    <a:pt x="20" y="165"/>
                  </a:lnTo>
                  <a:lnTo>
                    <a:pt x="20" y="166"/>
                  </a:lnTo>
                  <a:lnTo>
                    <a:pt x="21" y="166"/>
                  </a:lnTo>
                  <a:lnTo>
                    <a:pt x="22" y="167"/>
                  </a:lnTo>
                  <a:lnTo>
                    <a:pt x="24" y="168"/>
                  </a:lnTo>
                  <a:lnTo>
                    <a:pt x="25" y="168"/>
                  </a:lnTo>
                  <a:lnTo>
                    <a:pt x="26" y="169"/>
                  </a:lnTo>
                  <a:lnTo>
                    <a:pt x="27" y="171"/>
                  </a:lnTo>
                  <a:lnTo>
                    <a:pt x="28" y="171"/>
                  </a:lnTo>
                  <a:lnTo>
                    <a:pt x="28" y="172"/>
                  </a:lnTo>
                  <a:lnTo>
                    <a:pt x="29" y="172"/>
                  </a:lnTo>
                  <a:lnTo>
                    <a:pt x="30" y="173"/>
                  </a:lnTo>
                  <a:lnTo>
                    <a:pt x="31" y="173"/>
                  </a:lnTo>
                  <a:lnTo>
                    <a:pt x="33" y="174"/>
                  </a:lnTo>
                  <a:lnTo>
                    <a:pt x="34" y="175"/>
                  </a:lnTo>
                  <a:lnTo>
                    <a:pt x="35" y="175"/>
                  </a:lnTo>
                  <a:lnTo>
                    <a:pt x="35" y="176"/>
                  </a:lnTo>
                  <a:lnTo>
                    <a:pt x="36" y="176"/>
                  </a:lnTo>
                  <a:lnTo>
                    <a:pt x="37" y="177"/>
                  </a:lnTo>
                  <a:lnTo>
                    <a:pt x="38" y="177"/>
                  </a:lnTo>
                  <a:lnTo>
                    <a:pt x="39" y="178"/>
                  </a:lnTo>
                  <a:lnTo>
                    <a:pt x="39" y="179"/>
                  </a:lnTo>
                  <a:lnTo>
                    <a:pt x="40" y="179"/>
                  </a:lnTo>
                  <a:lnTo>
                    <a:pt x="42" y="179"/>
                  </a:lnTo>
                  <a:lnTo>
                    <a:pt x="43" y="180"/>
                  </a:lnTo>
                  <a:lnTo>
                    <a:pt x="44" y="180"/>
                  </a:lnTo>
                  <a:lnTo>
                    <a:pt x="44" y="181"/>
                  </a:lnTo>
                  <a:lnTo>
                    <a:pt x="45" y="181"/>
                  </a:lnTo>
                  <a:lnTo>
                    <a:pt x="46" y="181"/>
                  </a:lnTo>
                  <a:lnTo>
                    <a:pt x="47" y="182"/>
                  </a:lnTo>
                  <a:lnTo>
                    <a:pt x="48" y="183"/>
                  </a:lnTo>
                  <a:lnTo>
                    <a:pt x="49" y="183"/>
                  </a:lnTo>
                  <a:lnTo>
                    <a:pt x="50" y="184"/>
                  </a:lnTo>
                  <a:lnTo>
                    <a:pt x="52" y="184"/>
                  </a:lnTo>
                  <a:lnTo>
                    <a:pt x="53" y="186"/>
                  </a:lnTo>
                  <a:lnTo>
                    <a:pt x="54" y="187"/>
                  </a:lnTo>
                  <a:lnTo>
                    <a:pt x="55" y="187"/>
                  </a:lnTo>
                  <a:lnTo>
                    <a:pt x="56" y="188"/>
                  </a:lnTo>
                  <a:lnTo>
                    <a:pt x="57" y="188"/>
                  </a:lnTo>
                  <a:lnTo>
                    <a:pt x="57" y="189"/>
                  </a:lnTo>
                  <a:lnTo>
                    <a:pt x="58" y="189"/>
                  </a:lnTo>
                  <a:lnTo>
                    <a:pt x="59" y="190"/>
                  </a:lnTo>
                  <a:lnTo>
                    <a:pt x="61" y="190"/>
                  </a:lnTo>
                  <a:lnTo>
                    <a:pt x="62" y="191"/>
                  </a:lnTo>
                  <a:lnTo>
                    <a:pt x="63" y="192"/>
                  </a:lnTo>
                  <a:lnTo>
                    <a:pt x="64" y="192"/>
                  </a:lnTo>
                  <a:lnTo>
                    <a:pt x="65" y="193"/>
                  </a:lnTo>
                  <a:lnTo>
                    <a:pt x="66" y="194"/>
                  </a:lnTo>
                  <a:lnTo>
                    <a:pt x="67" y="195"/>
                  </a:lnTo>
                  <a:lnTo>
                    <a:pt x="68" y="195"/>
                  </a:lnTo>
                  <a:lnTo>
                    <a:pt x="68" y="196"/>
                  </a:lnTo>
                  <a:lnTo>
                    <a:pt x="70" y="196"/>
                  </a:lnTo>
                  <a:lnTo>
                    <a:pt x="71" y="197"/>
                  </a:lnTo>
                  <a:lnTo>
                    <a:pt x="71" y="198"/>
                  </a:lnTo>
                  <a:lnTo>
                    <a:pt x="72" y="198"/>
                  </a:lnTo>
                  <a:lnTo>
                    <a:pt x="73" y="200"/>
                  </a:lnTo>
                  <a:lnTo>
                    <a:pt x="73" y="201"/>
                  </a:lnTo>
                  <a:lnTo>
                    <a:pt x="74" y="201"/>
                  </a:lnTo>
                  <a:lnTo>
                    <a:pt x="75" y="203"/>
                  </a:lnTo>
                  <a:lnTo>
                    <a:pt x="75" y="204"/>
                  </a:lnTo>
                  <a:lnTo>
                    <a:pt x="75" y="205"/>
                  </a:lnTo>
                  <a:lnTo>
                    <a:pt x="76" y="205"/>
                  </a:lnTo>
                  <a:lnTo>
                    <a:pt x="76" y="206"/>
                  </a:lnTo>
                  <a:lnTo>
                    <a:pt x="76" y="207"/>
                  </a:lnTo>
                  <a:lnTo>
                    <a:pt x="77" y="208"/>
                  </a:lnTo>
                  <a:lnTo>
                    <a:pt x="77" y="209"/>
                  </a:lnTo>
                  <a:lnTo>
                    <a:pt x="77" y="210"/>
                  </a:lnTo>
                  <a:lnTo>
                    <a:pt x="77" y="211"/>
                  </a:lnTo>
                  <a:lnTo>
                    <a:pt x="77" y="212"/>
                  </a:lnTo>
                  <a:lnTo>
                    <a:pt x="77" y="213"/>
                  </a:lnTo>
                  <a:lnTo>
                    <a:pt x="79" y="215"/>
                  </a:lnTo>
                  <a:lnTo>
                    <a:pt x="79" y="216"/>
                  </a:lnTo>
                  <a:lnTo>
                    <a:pt x="79" y="217"/>
                  </a:lnTo>
                  <a:lnTo>
                    <a:pt x="79" y="218"/>
                  </a:lnTo>
                  <a:lnTo>
                    <a:pt x="79" y="219"/>
                  </a:lnTo>
                  <a:lnTo>
                    <a:pt x="79" y="220"/>
                  </a:lnTo>
                  <a:lnTo>
                    <a:pt x="79" y="221"/>
                  </a:lnTo>
                  <a:lnTo>
                    <a:pt x="79" y="222"/>
                  </a:lnTo>
                  <a:lnTo>
                    <a:pt x="77" y="223"/>
                  </a:lnTo>
                  <a:lnTo>
                    <a:pt x="77" y="224"/>
                  </a:lnTo>
                  <a:lnTo>
                    <a:pt x="77" y="225"/>
                  </a:lnTo>
                  <a:lnTo>
                    <a:pt x="77" y="226"/>
                  </a:lnTo>
                  <a:lnTo>
                    <a:pt x="77" y="227"/>
                  </a:lnTo>
                  <a:lnTo>
                    <a:pt x="77" y="228"/>
                  </a:lnTo>
                  <a:lnTo>
                    <a:pt x="77" y="230"/>
                  </a:lnTo>
                  <a:lnTo>
                    <a:pt x="76" y="232"/>
                  </a:lnTo>
                  <a:lnTo>
                    <a:pt x="76" y="233"/>
                  </a:lnTo>
                  <a:lnTo>
                    <a:pt x="76" y="234"/>
                  </a:lnTo>
                  <a:lnTo>
                    <a:pt x="76" y="235"/>
                  </a:lnTo>
                  <a:lnTo>
                    <a:pt x="75" y="235"/>
                  </a:lnTo>
                  <a:lnTo>
                    <a:pt x="75" y="236"/>
                  </a:lnTo>
                  <a:lnTo>
                    <a:pt x="75" y="237"/>
                  </a:lnTo>
                  <a:lnTo>
                    <a:pt x="75" y="238"/>
                  </a:lnTo>
                  <a:lnTo>
                    <a:pt x="75" y="239"/>
                  </a:lnTo>
                  <a:lnTo>
                    <a:pt x="74" y="240"/>
                  </a:lnTo>
                  <a:lnTo>
                    <a:pt x="74" y="241"/>
                  </a:lnTo>
                  <a:lnTo>
                    <a:pt x="74" y="242"/>
                  </a:lnTo>
                  <a:lnTo>
                    <a:pt x="73" y="243"/>
                  </a:lnTo>
                  <a:lnTo>
                    <a:pt x="73" y="246"/>
                  </a:lnTo>
                  <a:lnTo>
                    <a:pt x="73" y="247"/>
                  </a:lnTo>
                  <a:lnTo>
                    <a:pt x="72" y="248"/>
                  </a:lnTo>
                  <a:lnTo>
                    <a:pt x="72" y="249"/>
                  </a:lnTo>
                  <a:lnTo>
                    <a:pt x="72" y="250"/>
                  </a:lnTo>
                  <a:lnTo>
                    <a:pt x="71" y="251"/>
                  </a:lnTo>
                  <a:lnTo>
                    <a:pt x="71" y="252"/>
                  </a:lnTo>
                  <a:lnTo>
                    <a:pt x="71" y="253"/>
                  </a:lnTo>
                  <a:lnTo>
                    <a:pt x="71" y="254"/>
                  </a:lnTo>
                  <a:lnTo>
                    <a:pt x="70" y="254"/>
                  </a:lnTo>
                  <a:lnTo>
                    <a:pt x="70" y="256"/>
                  </a:lnTo>
                  <a:lnTo>
                    <a:pt x="68" y="256"/>
                  </a:lnTo>
                  <a:lnTo>
                    <a:pt x="68" y="257"/>
                  </a:lnTo>
                  <a:lnTo>
                    <a:pt x="68" y="259"/>
                  </a:lnTo>
                  <a:lnTo>
                    <a:pt x="68" y="260"/>
                  </a:lnTo>
                  <a:lnTo>
                    <a:pt x="68" y="261"/>
                  </a:lnTo>
                  <a:lnTo>
                    <a:pt x="67" y="263"/>
                  </a:lnTo>
                  <a:lnTo>
                    <a:pt x="66" y="264"/>
                  </a:lnTo>
                  <a:lnTo>
                    <a:pt x="66" y="265"/>
                  </a:lnTo>
                  <a:lnTo>
                    <a:pt x="66" y="266"/>
                  </a:lnTo>
                  <a:lnTo>
                    <a:pt x="65" y="267"/>
                  </a:lnTo>
                  <a:lnTo>
                    <a:pt x="65" y="268"/>
                  </a:lnTo>
                  <a:lnTo>
                    <a:pt x="64" y="269"/>
                  </a:lnTo>
                  <a:lnTo>
                    <a:pt x="64" y="270"/>
                  </a:lnTo>
                  <a:lnTo>
                    <a:pt x="64" y="271"/>
                  </a:lnTo>
                  <a:lnTo>
                    <a:pt x="63" y="272"/>
                  </a:lnTo>
                  <a:lnTo>
                    <a:pt x="63" y="274"/>
                  </a:lnTo>
                  <a:lnTo>
                    <a:pt x="63" y="275"/>
                  </a:lnTo>
                  <a:lnTo>
                    <a:pt x="63" y="276"/>
                  </a:lnTo>
                  <a:lnTo>
                    <a:pt x="62" y="277"/>
                  </a:lnTo>
                  <a:lnTo>
                    <a:pt x="62" y="278"/>
                  </a:lnTo>
                  <a:lnTo>
                    <a:pt x="62" y="279"/>
                  </a:lnTo>
                  <a:lnTo>
                    <a:pt x="62" y="280"/>
                  </a:lnTo>
                  <a:lnTo>
                    <a:pt x="61" y="281"/>
                  </a:lnTo>
                  <a:lnTo>
                    <a:pt x="61" y="282"/>
                  </a:lnTo>
                  <a:lnTo>
                    <a:pt x="61" y="283"/>
                  </a:lnTo>
                  <a:lnTo>
                    <a:pt x="61" y="284"/>
                  </a:lnTo>
                  <a:lnTo>
                    <a:pt x="61" y="285"/>
                  </a:lnTo>
                  <a:lnTo>
                    <a:pt x="61" y="286"/>
                  </a:lnTo>
                  <a:lnTo>
                    <a:pt x="61" y="287"/>
                  </a:lnTo>
                  <a:lnTo>
                    <a:pt x="61" y="289"/>
                  </a:lnTo>
                  <a:lnTo>
                    <a:pt x="61" y="290"/>
                  </a:lnTo>
                  <a:lnTo>
                    <a:pt x="62" y="291"/>
                  </a:lnTo>
                  <a:lnTo>
                    <a:pt x="63" y="291"/>
                  </a:lnTo>
                  <a:lnTo>
                    <a:pt x="63" y="292"/>
                  </a:lnTo>
                  <a:lnTo>
                    <a:pt x="64" y="292"/>
                  </a:lnTo>
                  <a:lnTo>
                    <a:pt x="65" y="292"/>
                  </a:lnTo>
                  <a:lnTo>
                    <a:pt x="66" y="292"/>
                  </a:lnTo>
                  <a:lnTo>
                    <a:pt x="67" y="292"/>
                  </a:lnTo>
                  <a:lnTo>
                    <a:pt x="68" y="292"/>
                  </a:lnTo>
                  <a:lnTo>
                    <a:pt x="70" y="292"/>
                  </a:lnTo>
                  <a:lnTo>
                    <a:pt x="71" y="292"/>
                  </a:lnTo>
                  <a:lnTo>
                    <a:pt x="72" y="292"/>
                  </a:lnTo>
                  <a:lnTo>
                    <a:pt x="72" y="293"/>
                  </a:lnTo>
                  <a:lnTo>
                    <a:pt x="73" y="293"/>
                  </a:lnTo>
                  <a:lnTo>
                    <a:pt x="74" y="293"/>
                  </a:lnTo>
                  <a:lnTo>
                    <a:pt x="74" y="294"/>
                  </a:lnTo>
                  <a:lnTo>
                    <a:pt x="75" y="294"/>
                  </a:lnTo>
                  <a:lnTo>
                    <a:pt x="75" y="295"/>
                  </a:lnTo>
                  <a:lnTo>
                    <a:pt x="75" y="296"/>
                  </a:lnTo>
                  <a:lnTo>
                    <a:pt x="76" y="296"/>
                  </a:lnTo>
                  <a:lnTo>
                    <a:pt x="76" y="297"/>
                  </a:lnTo>
                  <a:lnTo>
                    <a:pt x="76" y="298"/>
                  </a:lnTo>
                  <a:lnTo>
                    <a:pt x="77" y="299"/>
                  </a:lnTo>
                  <a:lnTo>
                    <a:pt x="77" y="301"/>
                  </a:lnTo>
                  <a:lnTo>
                    <a:pt x="77" y="302"/>
                  </a:lnTo>
                  <a:lnTo>
                    <a:pt x="77" y="304"/>
                  </a:lnTo>
                  <a:lnTo>
                    <a:pt x="77" y="305"/>
                  </a:lnTo>
                  <a:lnTo>
                    <a:pt x="77" y="306"/>
                  </a:lnTo>
                  <a:lnTo>
                    <a:pt x="79" y="307"/>
                  </a:lnTo>
                  <a:lnTo>
                    <a:pt x="79" y="308"/>
                  </a:lnTo>
                  <a:lnTo>
                    <a:pt x="79" y="309"/>
                  </a:lnTo>
                  <a:lnTo>
                    <a:pt x="79" y="310"/>
                  </a:lnTo>
                  <a:lnTo>
                    <a:pt x="79" y="311"/>
                  </a:lnTo>
                  <a:lnTo>
                    <a:pt x="79" y="312"/>
                  </a:lnTo>
                  <a:lnTo>
                    <a:pt x="79" y="314"/>
                  </a:lnTo>
                  <a:lnTo>
                    <a:pt x="79" y="315"/>
                  </a:lnTo>
                  <a:lnTo>
                    <a:pt x="79" y="316"/>
                  </a:lnTo>
                  <a:lnTo>
                    <a:pt x="79" y="318"/>
                  </a:lnTo>
                  <a:lnTo>
                    <a:pt x="79" y="319"/>
                  </a:lnTo>
                  <a:lnTo>
                    <a:pt x="77" y="321"/>
                  </a:lnTo>
                  <a:lnTo>
                    <a:pt x="77" y="322"/>
                  </a:lnTo>
                  <a:lnTo>
                    <a:pt x="77" y="323"/>
                  </a:lnTo>
                  <a:lnTo>
                    <a:pt x="77" y="325"/>
                  </a:lnTo>
                  <a:lnTo>
                    <a:pt x="77" y="326"/>
                  </a:lnTo>
                  <a:lnTo>
                    <a:pt x="77" y="327"/>
                  </a:lnTo>
                  <a:lnTo>
                    <a:pt x="77" y="329"/>
                  </a:lnTo>
                  <a:lnTo>
                    <a:pt x="77" y="330"/>
                  </a:lnTo>
                  <a:lnTo>
                    <a:pt x="76" y="331"/>
                  </a:lnTo>
                  <a:lnTo>
                    <a:pt x="76" y="334"/>
                  </a:lnTo>
                  <a:lnTo>
                    <a:pt x="76" y="335"/>
                  </a:lnTo>
                  <a:lnTo>
                    <a:pt x="75" y="336"/>
                  </a:lnTo>
                  <a:lnTo>
                    <a:pt x="75" y="338"/>
                  </a:lnTo>
                  <a:lnTo>
                    <a:pt x="75" y="339"/>
                  </a:lnTo>
                  <a:lnTo>
                    <a:pt x="74" y="342"/>
                  </a:lnTo>
                  <a:lnTo>
                    <a:pt x="74" y="343"/>
                  </a:lnTo>
                  <a:lnTo>
                    <a:pt x="73" y="344"/>
                  </a:lnTo>
                  <a:lnTo>
                    <a:pt x="73" y="346"/>
                  </a:lnTo>
                  <a:lnTo>
                    <a:pt x="73" y="348"/>
                  </a:lnTo>
                  <a:lnTo>
                    <a:pt x="72" y="349"/>
                  </a:lnTo>
                  <a:lnTo>
                    <a:pt x="72" y="351"/>
                  </a:lnTo>
                  <a:lnTo>
                    <a:pt x="71" y="352"/>
                  </a:lnTo>
                  <a:lnTo>
                    <a:pt x="71" y="353"/>
                  </a:lnTo>
                  <a:lnTo>
                    <a:pt x="71" y="355"/>
                  </a:lnTo>
                  <a:lnTo>
                    <a:pt x="70" y="356"/>
                  </a:lnTo>
                  <a:lnTo>
                    <a:pt x="68" y="357"/>
                  </a:lnTo>
                  <a:lnTo>
                    <a:pt x="68" y="359"/>
                  </a:lnTo>
                  <a:lnTo>
                    <a:pt x="68" y="360"/>
                  </a:lnTo>
                  <a:lnTo>
                    <a:pt x="67" y="361"/>
                  </a:lnTo>
                  <a:lnTo>
                    <a:pt x="67" y="364"/>
                  </a:lnTo>
                  <a:lnTo>
                    <a:pt x="66" y="365"/>
                  </a:lnTo>
                  <a:lnTo>
                    <a:pt x="66" y="366"/>
                  </a:lnTo>
                  <a:lnTo>
                    <a:pt x="65" y="368"/>
                  </a:lnTo>
                  <a:lnTo>
                    <a:pt x="65" y="369"/>
                  </a:lnTo>
                  <a:lnTo>
                    <a:pt x="64" y="370"/>
                  </a:lnTo>
                  <a:lnTo>
                    <a:pt x="64" y="371"/>
                  </a:lnTo>
                  <a:lnTo>
                    <a:pt x="64" y="372"/>
                  </a:lnTo>
                  <a:lnTo>
                    <a:pt x="63" y="374"/>
                  </a:lnTo>
                  <a:lnTo>
                    <a:pt x="63" y="375"/>
                  </a:lnTo>
                  <a:lnTo>
                    <a:pt x="62" y="376"/>
                  </a:lnTo>
                  <a:lnTo>
                    <a:pt x="62" y="379"/>
                  </a:lnTo>
                  <a:lnTo>
                    <a:pt x="62" y="380"/>
                  </a:lnTo>
                  <a:lnTo>
                    <a:pt x="61" y="381"/>
                  </a:lnTo>
                  <a:lnTo>
                    <a:pt x="61" y="382"/>
                  </a:lnTo>
                  <a:lnTo>
                    <a:pt x="61" y="383"/>
                  </a:lnTo>
                  <a:lnTo>
                    <a:pt x="59" y="385"/>
                  </a:lnTo>
                  <a:lnTo>
                    <a:pt x="59" y="387"/>
                  </a:lnTo>
                  <a:lnTo>
                    <a:pt x="58" y="389"/>
                  </a:lnTo>
                  <a:lnTo>
                    <a:pt x="58" y="390"/>
                  </a:lnTo>
                  <a:lnTo>
                    <a:pt x="58" y="392"/>
                  </a:lnTo>
                  <a:lnTo>
                    <a:pt x="57" y="393"/>
                  </a:lnTo>
                  <a:lnTo>
                    <a:pt x="57" y="394"/>
                  </a:lnTo>
                  <a:lnTo>
                    <a:pt x="57" y="395"/>
                  </a:lnTo>
                  <a:lnTo>
                    <a:pt x="57" y="396"/>
                  </a:lnTo>
                  <a:lnTo>
                    <a:pt x="57" y="397"/>
                  </a:lnTo>
                  <a:lnTo>
                    <a:pt x="57" y="398"/>
                  </a:lnTo>
                  <a:lnTo>
                    <a:pt x="57" y="400"/>
                  </a:lnTo>
                  <a:lnTo>
                    <a:pt x="57" y="401"/>
                  </a:lnTo>
                  <a:lnTo>
                    <a:pt x="57" y="402"/>
                  </a:lnTo>
                  <a:lnTo>
                    <a:pt x="57" y="403"/>
                  </a:lnTo>
                  <a:lnTo>
                    <a:pt x="57" y="404"/>
                  </a:lnTo>
                  <a:lnTo>
                    <a:pt x="57" y="405"/>
                  </a:lnTo>
                  <a:lnTo>
                    <a:pt x="57" y="407"/>
                  </a:lnTo>
                  <a:lnTo>
                    <a:pt x="57" y="408"/>
                  </a:lnTo>
                  <a:lnTo>
                    <a:pt x="57" y="409"/>
                  </a:lnTo>
                  <a:lnTo>
                    <a:pt x="57" y="410"/>
                  </a:lnTo>
                  <a:lnTo>
                    <a:pt x="57" y="411"/>
                  </a:lnTo>
                  <a:lnTo>
                    <a:pt x="57" y="412"/>
                  </a:lnTo>
                  <a:lnTo>
                    <a:pt x="58" y="413"/>
                  </a:lnTo>
                  <a:lnTo>
                    <a:pt x="58" y="414"/>
                  </a:lnTo>
                  <a:lnTo>
                    <a:pt x="58" y="415"/>
                  </a:lnTo>
                  <a:lnTo>
                    <a:pt x="59" y="416"/>
                  </a:lnTo>
                  <a:lnTo>
                    <a:pt x="59" y="417"/>
                  </a:lnTo>
                  <a:lnTo>
                    <a:pt x="59" y="418"/>
                  </a:lnTo>
                  <a:lnTo>
                    <a:pt x="59" y="419"/>
                  </a:lnTo>
                  <a:lnTo>
                    <a:pt x="61" y="420"/>
                  </a:lnTo>
                  <a:lnTo>
                    <a:pt x="61" y="422"/>
                  </a:lnTo>
                  <a:lnTo>
                    <a:pt x="62" y="422"/>
                  </a:lnTo>
                  <a:lnTo>
                    <a:pt x="62" y="423"/>
                  </a:lnTo>
                  <a:lnTo>
                    <a:pt x="62" y="424"/>
                  </a:lnTo>
                  <a:lnTo>
                    <a:pt x="63" y="424"/>
                  </a:lnTo>
                  <a:lnTo>
                    <a:pt x="63" y="425"/>
                  </a:lnTo>
                  <a:lnTo>
                    <a:pt x="64" y="425"/>
                  </a:lnTo>
                  <a:lnTo>
                    <a:pt x="64" y="426"/>
                  </a:lnTo>
                  <a:lnTo>
                    <a:pt x="65" y="427"/>
                  </a:lnTo>
                  <a:lnTo>
                    <a:pt x="66" y="428"/>
                  </a:lnTo>
                  <a:lnTo>
                    <a:pt x="67" y="428"/>
                  </a:lnTo>
                  <a:lnTo>
                    <a:pt x="68" y="429"/>
                  </a:lnTo>
                  <a:lnTo>
                    <a:pt x="68" y="430"/>
                  </a:lnTo>
                  <a:lnTo>
                    <a:pt x="70" y="430"/>
                  </a:lnTo>
                  <a:lnTo>
                    <a:pt x="71" y="430"/>
                  </a:lnTo>
                  <a:lnTo>
                    <a:pt x="71" y="431"/>
                  </a:lnTo>
                  <a:lnTo>
                    <a:pt x="72" y="431"/>
                  </a:lnTo>
                  <a:lnTo>
                    <a:pt x="73" y="432"/>
                  </a:lnTo>
                  <a:lnTo>
                    <a:pt x="74" y="432"/>
                  </a:lnTo>
                  <a:lnTo>
                    <a:pt x="75" y="433"/>
                  </a:lnTo>
                  <a:lnTo>
                    <a:pt x="76" y="434"/>
                  </a:lnTo>
                  <a:lnTo>
                    <a:pt x="77" y="434"/>
                  </a:lnTo>
                  <a:lnTo>
                    <a:pt x="79" y="434"/>
                  </a:lnTo>
                  <a:lnTo>
                    <a:pt x="80" y="435"/>
                  </a:lnTo>
                  <a:lnTo>
                    <a:pt x="81" y="437"/>
                  </a:lnTo>
                  <a:lnTo>
                    <a:pt x="82" y="437"/>
                  </a:lnTo>
                  <a:lnTo>
                    <a:pt x="83" y="437"/>
                  </a:lnTo>
                  <a:lnTo>
                    <a:pt x="84" y="438"/>
                  </a:lnTo>
                  <a:lnTo>
                    <a:pt x="86" y="439"/>
                  </a:lnTo>
                  <a:lnTo>
                    <a:pt x="89" y="439"/>
                  </a:lnTo>
                  <a:lnTo>
                    <a:pt x="89" y="440"/>
                  </a:lnTo>
                  <a:lnTo>
                    <a:pt x="91" y="440"/>
                  </a:lnTo>
                  <a:lnTo>
                    <a:pt x="91" y="441"/>
                  </a:lnTo>
                  <a:lnTo>
                    <a:pt x="93" y="441"/>
                  </a:lnTo>
                  <a:lnTo>
                    <a:pt x="95" y="441"/>
                  </a:lnTo>
                  <a:lnTo>
                    <a:pt x="96" y="442"/>
                  </a:lnTo>
                  <a:lnTo>
                    <a:pt x="98" y="442"/>
                  </a:lnTo>
                  <a:lnTo>
                    <a:pt x="100" y="442"/>
                  </a:lnTo>
                  <a:lnTo>
                    <a:pt x="100" y="443"/>
                  </a:lnTo>
                  <a:lnTo>
                    <a:pt x="102" y="443"/>
                  </a:lnTo>
                  <a:lnTo>
                    <a:pt x="103" y="443"/>
                  </a:lnTo>
                  <a:lnTo>
                    <a:pt x="104" y="443"/>
                  </a:lnTo>
                  <a:lnTo>
                    <a:pt x="105" y="443"/>
                  </a:lnTo>
                  <a:lnTo>
                    <a:pt x="107" y="443"/>
                  </a:lnTo>
                  <a:lnTo>
                    <a:pt x="108" y="443"/>
                  </a:lnTo>
                  <a:lnTo>
                    <a:pt x="109" y="443"/>
                  </a:lnTo>
                  <a:lnTo>
                    <a:pt x="110" y="443"/>
                  </a:lnTo>
                  <a:lnTo>
                    <a:pt x="111" y="443"/>
                  </a:lnTo>
                  <a:lnTo>
                    <a:pt x="112" y="443"/>
                  </a:lnTo>
                  <a:lnTo>
                    <a:pt x="113" y="443"/>
                  </a:lnTo>
                  <a:lnTo>
                    <a:pt x="113" y="442"/>
                  </a:lnTo>
                  <a:lnTo>
                    <a:pt x="114" y="442"/>
                  </a:lnTo>
                  <a:lnTo>
                    <a:pt x="116" y="442"/>
                  </a:lnTo>
                  <a:lnTo>
                    <a:pt x="116" y="441"/>
                  </a:lnTo>
                  <a:lnTo>
                    <a:pt x="117" y="441"/>
                  </a:lnTo>
                  <a:lnTo>
                    <a:pt x="118" y="441"/>
                  </a:lnTo>
                  <a:lnTo>
                    <a:pt x="118" y="440"/>
                  </a:lnTo>
                  <a:lnTo>
                    <a:pt x="119" y="440"/>
                  </a:lnTo>
                  <a:lnTo>
                    <a:pt x="119" y="439"/>
                  </a:lnTo>
                  <a:lnTo>
                    <a:pt x="120" y="439"/>
                  </a:lnTo>
                  <a:lnTo>
                    <a:pt x="121" y="438"/>
                  </a:lnTo>
                  <a:lnTo>
                    <a:pt x="122" y="437"/>
                  </a:lnTo>
                  <a:lnTo>
                    <a:pt x="123" y="435"/>
                  </a:lnTo>
                  <a:lnTo>
                    <a:pt x="125" y="434"/>
                  </a:lnTo>
                  <a:lnTo>
                    <a:pt x="126" y="433"/>
                  </a:lnTo>
                  <a:lnTo>
                    <a:pt x="127" y="432"/>
                  </a:lnTo>
                  <a:lnTo>
                    <a:pt x="128" y="431"/>
                  </a:lnTo>
                  <a:lnTo>
                    <a:pt x="129" y="430"/>
                  </a:lnTo>
                  <a:lnTo>
                    <a:pt x="130" y="430"/>
                  </a:lnTo>
                  <a:lnTo>
                    <a:pt x="130" y="429"/>
                  </a:lnTo>
                  <a:lnTo>
                    <a:pt x="131" y="429"/>
                  </a:lnTo>
                  <a:lnTo>
                    <a:pt x="131" y="428"/>
                  </a:lnTo>
                  <a:lnTo>
                    <a:pt x="132" y="428"/>
                  </a:lnTo>
                  <a:lnTo>
                    <a:pt x="133" y="427"/>
                  </a:lnTo>
                  <a:lnTo>
                    <a:pt x="135" y="426"/>
                  </a:lnTo>
                  <a:lnTo>
                    <a:pt x="136" y="426"/>
                  </a:lnTo>
                  <a:lnTo>
                    <a:pt x="136" y="425"/>
                  </a:lnTo>
                  <a:lnTo>
                    <a:pt x="137" y="424"/>
                  </a:lnTo>
                  <a:lnTo>
                    <a:pt x="138" y="424"/>
                  </a:lnTo>
                  <a:lnTo>
                    <a:pt x="139" y="423"/>
                  </a:lnTo>
                  <a:lnTo>
                    <a:pt x="140" y="423"/>
                  </a:lnTo>
                  <a:lnTo>
                    <a:pt x="140" y="422"/>
                  </a:lnTo>
                  <a:lnTo>
                    <a:pt x="141" y="422"/>
                  </a:lnTo>
                  <a:lnTo>
                    <a:pt x="142" y="422"/>
                  </a:lnTo>
                  <a:lnTo>
                    <a:pt x="144" y="420"/>
                  </a:lnTo>
                  <a:lnTo>
                    <a:pt x="145" y="419"/>
                  </a:lnTo>
                  <a:lnTo>
                    <a:pt x="146" y="419"/>
                  </a:lnTo>
                  <a:lnTo>
                    <a:pt x="147" y="418"/>
                  </a:lnTo>
                  <a:lnTo>
                    <a:pt x="148" y="417"/>
                  </a:lnTo>
                  <a:lnTo>
                    <a:pt x="149" y="417"/>
                  </a:lnTo>
                  <a:lnTo>
                    <a:pt x="151" y="416"/>
                  </a:lnTo>
                  <a:lnTo>
                    <a:pt x="151" y="415"/>
                  </a:lnTo>
                  <a:lnTo>
                    <a:pt x="153" y="415"/>
                  </a:lnTo>
                  <a:lnTo>
                    <a:pt x="154" y="415"/>
                  </a:lnTo>
                  <a:lnTo>
                    <a:pt x="155" y="414"/>
                  </a:lnTo>
                  <a:lnTo>
                    <a:pt x="156" y="413"/>
                  </a:lnTo>
                  <a:lnTo>
                    <a:pt x="157" y="413"/>
                  </a:lnTo>
                  <a:lnTo>
                    <a:pt x="158" y="412"/>
                  </a:lnTo>
                  <a:lnTo>
                    <a:pt x="159" y="412"/>
                  </a:lnTo>
                  <a:lnTo>
                    <a:pt x="160" y="411"/>
                  </a:lnTo>
                  <a:lnTo>
                    <a:pt x="162" y="411"/>
                  </a:lnTo>
                  <a:lnTo>
                    <a:pt x="163" y="410"/>
                  </a:lnTo>
                  <a:lnTo>
                    <a:pt x="164" y="409"/>
                  </a:lnTo>
                  <a:lnTo>
                    <a:pt x="165" y="409"/>
                  </a:lnTo>
                  <a:lnTo>
                    <a:pt x="166" y="408"/>
                  </a:lnTo>
                  <a:lnTo>
                    <a:pt x="167" y="407"/>
                  </a:lnTo>
                  <a:lnTo>
                    <a:pt x="168" y="407"/>
                  </a:lnTo>
                  <a:lnTo>
                    <a:pt x="169" y="405"/>
                  </a:lnTo>
                  <a:lnTo>
                    <a:pt x="170" y="404"/>
                  </a:lnTo>
                  <a:lnTo>
                    <a:pt x="172" y="404"/>
                  </a:lnTo>
                  <a:lnTo>
                    <a:pt x="172" y="403"/>
                  </a:lnTo>
                  <a:lnTo>
                    <a:pt x="173" y="403"/>
                  </a:lnTo>
                  <a:lnTo>
                    <a:pt x="174" y="402"/>
                  </a:lnTo>
                  <a:lnTo>
                    <a:pt x="175" y="402"/>
                  </a:lnTo>
                  <a:lnTo>
                    <a:pt x="175" y="401"/>
                  </a:lnTo>
                  <a:lnTo>
                    <a:pt x="176" y="400"/>
                  </a:lnTo>
                  <a:lnTo>
                    <a:pt x="177" y="400"/>
                  </a:lnTo>
                  <a:lnTo>
                    <a:pt x="178" y="399"/>
                  </a:lnTo>
                  <a:lnTo>
                    <a:pt x="179" y="398"/>
                  </a:lnTo>
                  <a:lnTo>
                    <a:pt x="179" y="397"/>
                  </a:lnTo>
                  <a:lnTo>
                    <a:pt x="181" y="396"/>
                  </a:lnTo>
                  <a:lnTo>
                    <a:pt x="181" y="395"/>
                  </a:lnTo>
                  <a:lnTo>
                    <a:pt x="182" y="394"/>
                  </a:lnTo>
                  <a:lnTo>
                    <a:pt x="183" y="394"/>
                  </a:lnTo>
                  <a:lnTo>
                    <a:pt x="183" y="393"/>
                  </a:lnTo>
                  <a:lnTo>
                    <a:pt x="183" y="392"/>
                  </a:lnTo>
                  <a:lnTo>
                    <a:pt x="184" y="390"/>
                  </a:lnTo>
                  <a:lnTo>
                    <a:pt x="184" y="389"/>
                  </a:lnTo>
                  <a:lnTo>
                    <a:pt x="185" y="389"/>
                  </a:lnTo>
                  <a:lnTo>
                    <a:pt x="185" y="388"/>
                  </a:lnTo>
                  <a:lnTo>
                    <a:pt x="186" y="387"/>
                  </a:lnTo>
                  <a:lnTo>
                    <a:pt x="187" y="386"/>
                  </a:lnTo>
                  <a:lnTo>
                    <a:pt x="187" y="385"/>
                  </a:lnTo>
                  <a:lnTo>
                    <a:pt x="187" y="384"/>
                  </a:lnTo>
                  <a:lnTo>
                    <a:pt x="188" y="383"/>
                  </a:lnTo>
                  <a:lnTo>
                    <a:pt x="190" y="383"/>
                  </a:lnTo>
                  <a:lnTo>
                    <a:pt x="190" y="382"/>
                  </a:lnTo>
                  <a:lnTo>
                    <a:pt x="190" y="381"/>
                  </a:lnTo>
                  <a:lnTo>
                    <a:pt x="191" y="380"/>
                  </a:lnTo>
                  <a:lnTo>
                    <a:pt x="191" y="379"/>
                  </a:lnTo>
                  <a:lnTo>
                    <a:pt x="192" y="379"/>
                  </a:lnTo>
                  <a:lnTo>
                    <a:pt x="192" y="378"/>
                  </a:lnTo>
                  <a:lnTo>
                    <a:pt x="192" y="376"/>
                  </a:lnTo>
                  <a:lnTo>
                    <a:pt x="193" y="375"/>
                  </a:lnTo>
                  <a:lnTo>
                    <a:pt x="194" y="374"/>
                  </a:lnTo>
                  <a:lnTo>
                    <a:pt x="194" y="373"/>
                  </a:lnTo>
                  <a:lnTo>
                    <a:pt x="195" y="373"/>
                  </a:lnTo>
                  <a:lnTo>
                    <a:pt x="196" y="371"/>
                  </a:lnTo>
                  <a:lnTo>
                    <a:pt x="196" y="370"/>
                  </a:lnTo>
                  <a:lnTo>
                    <a:pt x="197" y="370"/>
                  </a:lnTo>
                  <a:lnTo>
                    <a:pt x="197" y="369"/>
                  </a:lnTo>
                  <a:lnTo>
                    <a:pt x="199" y="368"/>
                  </a:lnTo>
                  <a:lnTo>
                    <a:pt x="200" y="367"/>
                  </a:lnTo>
                  <a:lnTo>
                    <a:pt x="201" y="366"/>
                  </a:lnTo>
                  <a:lnTo>
                    <a:pt x="202" y="365"/>
                  </a:lnTo>
                  <a:lnTo>
                    <a:pt x="203" y="364"/>
                  </a:lnTo>
                  <a:lnTo>
                    <a:pt x="204" y="364"/>
                  </a:lnTo>
                  <a:lnTo>
                    <a:pt x="205" y="363"/>
                  </a:lnTo>
                  <a:lnTo>
                    <a:pt x="205" y="361"/>
                  </a:lnTo>
                  <a:lnTo>
                    <a:pt x="206" y="361"/>
                  </a:lnTo>
                  <a:lnTo>
                    <a:pt x="206" y="360"/>
                  </a:lnTo>
                  <a:lnTo>
                    <a:pt x="208" y="360"/>
                  </a:lnTo>
                  <a:lnTo>
                    <a:pt x="208" y="359"/>
                  </a:lnTo>
                  <a:lnTo>
                    <a:pt x="209" y="359"/>
                  </a:lnTo>
                  <a:lnTo>
                    <a:pt x="210" y="359"/>
                  </a:lnTo>
                  <a:lnTo>
                    <a:pt x="210" y="358"/>
                  </a:lnTo>
                  <a:lnTo>
                    <a:pt x="211" y="357"/>
                  </a:lnTo>
                  <a:lnTo>
                    <a:pt x="212" y="357"/>
                  </a:lnTo>
                  <a:lnTo>
                    <a:pt x="213" y="356"/>
                  </a:lnTo>
                  <a:lnTo>
                    <a:pt x="214" y="356"/>
                  </a:lnTo>
                  <a:lnTo>
                    <a:pt x="214" y="355"/>
                  </a:lnTo>
                  <a:lnTo>
                    <a:pt x="215" y="355"/>
                  </a:lnTo>
                  <a:lnTo>
                    <a:pt x="216" y="355"/>
                  </a:lnTo>
                  <a:lnTo>
                    <a:pt x="218" y="353"/>
                  </a:lnTo>
                  <a:lnTo>
                    <a:pt x="219" y="353"/>
                  </a:lnTo>
                  <a:lnTo>
                    <a:pt x="219" y="352"/>
                  </a:lnTo>
                  <a:lnTo>
                    <a:pt x="220" y="352"/>
                  </a:lnTo>
                  <a:lnTo>
                    <a:pt x="221" y="351"/>
                  </a:lnTo>
                  <a:lnTo>
                    <a:pt x="222" y="350"/>
                  </a:lnTo>
                  <a:lnTo>
                    <a:pt x="223" y="350"/>
                  </a:lnTo>
                  <a:lnTo>
                    <a:pt x="223" y="349"/>
                  </a:lnTo>
                  <a:lnTo>
                    <a:pt x="224" y="349"/>
                  </a:lnTo>
                  <a:lnTo>
                    <a:pt x="225" y="349"/>
                  </a:lnTo>
                  <a:lnTo>
                    <a:pt x="225" y="348"/>
                  </a:lnTo>
                  <a:lnTo>
                    <a:pt x="227" y="348"/>
                  </a:lnTo>
                  <a:lnTo>
                    <a:pt x="228" y="346"/>
                  </a:lnTo>
                  <a:lnTo>
                    <a:pt x="229" y="345"/>
                  </a:lnTo>
                  <a:lnTo>
                    <a:pt x="230" y="344"/>
                  </a:lnTo>
                  <a:lnTo>
                    <a:pt x="231" y="344"/>
                  </a:lnTo>
                  <a:lnTo>
                    <a:pt x="232" y="343"/>
                  </a:lnTo>
                  <a:lnTo>
                    <a:pt x="233" y="342"/>
                  </a:lnTo>
                  <a:lnTo>
                    <a:pt x="234" y="342"/>
                  </a:lnTo>
                  <a:lnTo>
                    <a:pt x="234" y="341"/>
                  </a:lnTo>
                  <a:lnTo>
                    <a:pt x="236" y="341"/>
                  </a:lnTo>
                  <a:lnTo>
                    <a:pt x="237" y="340"/>
                  </a:lnTo>
                  <a:lnTo>
                    <a:pt x="238" y="340"/>
                  </a:lnTo>
                  <a:lnTo>
                    <a:pt x="239" y="339"/>
                  </a:lnTo>
                  <a:lnTo>
                    <a:pt x="240" y="338"/>
                  </a:lnTo>
                  <a:lnTo>
                    <a:pt x="241" y="337"/>
                  </a:lnTo>
                  <a:lnTo>
                    <a:pt x="241" y="336"/>
                  </a:lnTo>
                  <a:lnTo>
                    <a:pt x="242" y="336"/>
                  </a:lnTo>
                  <a:lnTo>
                    <a:pt x="243" y="336"/>
                  </a:lnTo>
                  <a:lnTo>
                    <a:pt x="243" y="335"/>
                  </a:lnTo>
                  <a:lnTo>
                    <a:pt x="245" y="335"/>
                  </a:lnTo>
                  <a:lnTo>
                    <a:pt x="246" y="334"/>
                  </a:lnTo>
                  <a:lnTo>
                    <a:pt x="247" y="334"/>
                  </a:lnTo>
                  <a:lnTo>
                    <a:pt x="248" y="333"/>
                  </a:lnTo>
                  <a:lnTo>
                    <a:pt x="249" y="331"/>
                  </a:lnTo>
                  <a:lnTo>
                    <a:pt x="250" y="331"/>
                  </a:lnTo>
                  <a:lnTo>
                    <a:pt x="251" y="330"/>
                  </a:lnTo>
                  <a:lnTo>
                    <a:pt x="252" y="330"/>
                  </a:lnTo>
                  <a:lnTo>
                    <a:pt x="254" y="329"/>
                  </a:lnTo>
                  <a:lnTo>
                    <a:pt x="255" y="329"/>
                  </a:lnTo>
                  <a:lnTo>
                    <a:pt x="256" y="329"/>
                  </a:lnTo>
                  <a:lnTo>
                    <a:pt x="257" y="329"/>
                  </a:lnTo>
                  <a:lnTo>
                    <a:pt x="258" y="329"/>
                  </a:lnTo>
                  <a:lnTo>
                    <a:pt x="259" y="328"/>
                  </a:lnTo>
                  <a:lnTo>
                    <a:pt x="260" y="328"/>
                  </a:lnTo>
                  <a:lnTo>
                    <a:pt x="261" y="328"/>
                  </a:lnTo>
                  <a:lnTo>
                    <a:pt x="264" y="328"/>
                  </a:lnTo>
                  <a:lnTo>
                    <a:pt x="265" y="328"/>
                  </a:lnTo>
                  <a:lnTo>
                    <a:pt x="266" y="328"/>
                  </a:lnTo>
                  <a:lnTo>
                    <a:pt x="267" y="328"/>
                  </a:lnTo>
                  <a:lnTo>
                    <a:pt x="268" y="328"/>
                  </a:lnTo>
                  <a:lnTo>
                    <a:pt x="268" y="329"/>
                  </a:lnTo>
                  <a:lnTo>
                    <a:pt x="269" y="329"/>
                  </a:lnTo>
                  <a:lnTo>
                    <a:pt x="270" y="329"/>
                  </a:lnTo>
                  <a:lnTo>
                    <a:pt x="271" y="329"/>
                  </a:lnTo>
                  <a:lnTo>
                    <a:pt x="273" y="329"/>
                  </a:lnTo>
                  <a:lnTo>
                    <a:pt x="274" y="329"/>
                  </a:lnTo>
                  <a:lnTo>
                    <a:pt x="275" y="330"/>
                  </a:lnTo>
                  <a:lnTo>
                    <a:pt x="277" y="330"/>
                  </a:lnTo>
                  <a:lnTo>
                    <a:pt x="277" y="331"/>
                  </a:lnTo>
                  <a:lnTo>
                    <a:pt x="278" y="331"/>
                  </a:lnTo>
                  <a:lnTo>
                    <a:pt x="279" y="331"/>
                  </a:lnTo>
                  <a:lnTo>
                    <a:pt x="280" y="333"/>
                  </a:lnTo>
                  <a:lnTo>
                    <a:pt x="282" y="333"/>
                  </a:lnTo>
                  <a:lnTo>
                    <a:pt x="283" y="334"/>
                  </a:lnTo>
                  <a:lnTo>
                    <a:pt x="284" y="334"/>
                  </a:lnTo>
                  <a:lnTo>
                    <a:pt x="285" y="335"/>
                  </a:lnTo>
                  <a:lnTo>
                    <a:pt x="286" y="335"/>
                  </a:lnTo>
                  <a:lnTo>
                    <a:pt x="287" y="336"/>
                  </a:lnTo>
                  <a:lnTo>
                    <a:pt x="288" y="336"/>
                  </a:lnTo>
                  <a:lnTo>
                    <a:pt x="289" y="336"/>
                  </a:lnTo>
                  <a:lnTo>
                    <a:pt x="291" y="337"/>
                  </a:lnTo>
                  <a:lnTo>
                    <a:pt x="291" y="338"/>
                  </a:lnTo>
                  <a:lnTo>
                    <a:pt x="292" y="338"/>
                  </a:lnTo>
                  <a:lnTo>
                    <a:pt x="293" y="338"/>
                  </a:lnTo>
                  <a:lnTo>
                    <a:pt x="294" y="339"/>
                  </a:lnTo>
                  <a:lnTo>
                    <a:pt x="295" y="340"/>
                  </a:lnTo>
                  <a:lnTo>
                    <a:pt x="296" y="340"/>
                  </a:lnTo>
                  <a:lnTo>
                    <a:pt x="297" y="341"/>
                  </a:lnTo>
                  <a:lnTo>
                    <a:pt x="298" y="341"/>
                  </a:lnTo>
                  <a:lnTo>
                    <a:pt x="299" y="342"/>
                  </a:lnTo>
                  <a:lnTo>
                    <a:pt x="301" y="342"/>
                  </a:lnTo>
                  <a:lnTo>
                    <a:pt x="302" y="343"/>
                  </a:lnTo>
                  <a:lnTo>
                    <a:pt x="303" y="344"/>
                  </a:lnTo>
                  <a:lnTo>
                    <a:pt x="304" y="344"/>
                  </a:lnTo>
                  <a:lnTo>
                    <a:pt x="304" y="345"/>
                  </a:lnTo>
                  <a:lnTo>
                    <a:pt x="305" y="345"/>
                  </a:lnTo>
                  <a:lnTo>
                    <a:pt x="306" y="346"/>
                  </a:lnTo>
                  <a:lnTo>
                    <a:pt x="307" y="346"/>
                  </a:lnTo>
                  <a:lnTo>
                    <a:pt x="308" y="348"/>
                  </a:lnTo>
                  <a:lnTo>
                    <a:pt x="310" y="349"/>
                  </a:lnTo>
                  <a:lnTo>
                    <a:pt x="311" y="349"/>
                  </a:lnTo>
                  <a:lnTo>
                    <a:pt x="312" y="350"/>
                  </a:lnTo>
                  <a:lnTo>
                    <a:pt x="313" y="350"/>
                  </a:lnTo>
                  <a:lnTo>
                    <a:pt x="313" y="351"/>
                  </a:lnTo>
                  <a:lnTo>
                    <a:pt x="314" y="351"/>
                  </a:lnTo>
                  <a:lnTo>
                    <a:pt x="315" y="351"/>
                  </a:lnTo>
                  <a:lnTo>
                    <a:pt x="315" y="352"/>
                  </a:lnTo>
                  <a:lnTo>
                    <a:pt x="316" y="352"/>
                  </a:lnTo>
                  <a:lnTo>
                    <a:pt x="317" y="353"/>
                  </a:lnTo>
                  <a:lnTo>
                    <a:pt x="319" y="353"/>
                  </a:lnTo>
                  <a:lnTo>
                    <a:pt x="320" y="353"/>
                  </a:lnTo>
                  <a:lnTo>
                    <a:pt x="321" y="353"/>
                  </a:lnTo>
                  <a:lnTo>
                    <a:pt x="322" y="353"/>
                  </a:lnTo>
                  <a:lnTo>
                    <a:pt x="322" y="354"/>
                  </a:lnTo>
                  <a:lnTo>
                    <a:pt x="323" y="354"/>
                  </a:lnTo>
                  <a:lnTo>
                    <a:pt x="324" y="354"/>
                  </a:lnTo>
                  <a:lnTo>
                    <a:pt x="325" y="354"/>
                  </a:lnTo>
                  <a:lnTo>
                    <a:pt x="326" y="354"/>
                  </a:lnTo>
                  <a:lnTo>
                    <a:pt x="328" y="354"/>
                  </a:lnTo>
                  <a:lnTo>
                    <a:pt x="329" y="354"/>
                  </a:lnTo>
                  <a:lnTo>
                    <a:pt x="330" y="354"/>
                  </a:lnTo>
                  <a:lnTo>
                    <a:pt x="331" y="354"/>
                  </a:lnTo>
                  <a:lnTo>
                    <a:pt x="332" y="354"/>
                  </a:lnTo>
                  <a:lnTo>
                    <a:pt x="333" y="354"/>
                  </a:lnTo>
                  <a:lnTo>
                    <a:pt x="334" y="355"/>
                  </a:lnTo>
                  <a:lnTo>
                    <a:pt x="335" y="355"/>
                  </a:lnTo>
                  <a:lnTo>
                    <a:pt x="337" y="355"/>
                  </a:lnTo>
                  <a:lnTo>
                    <a:pt x="338" y="355"/>
                  </a:lnTo>
                  <a:lnTo>
                    <a:pt x="339" y="355"/>
                  </a:lnTo>
                  <a:lnTo>
                    <a:pt x="340" y="355"/>
                  </a:lnTo>
                  <a:lnTo>
                    <a:pt x="341" y="355"/>
                  </a:lnTo>
                  <a:lnTo>
                    <a:pt x="342" y="355"/>
                  </a:lnTo>
                  <a:lnTo>
                    <a:pt x="343" y="355"/>
                  </a:lnTo>
                  <a:lnTo>
                    <a:pt x="344" y="355"/>
                  </a:lnTo>
                  <a:lnTo>
                    <a:pt x="345" y="355"/>
                  </a:lnTo>
                  <a:lnTo>
                    <a:pt x="347" y="355"/>
                  </a:lnTo>
                  <a:lnTo>
                    <a:pt x="348" y="355"/>
                  </a:lnTo>
                  <a:lnTo>
                    <a:pt x="349" y="355"/>
                  </a:lnTo>
                  <a:lnTo>
                    <a:pt x="350" y="355"/>
                  </a:lnTo>
                  <a:lnTo>
                    <a:pt x="351" y="355"/>
                  </a:lnTo>
                  <a:lnTo>
                    <a:pt x="352" y="355"/>
                  </a:lnTo>
                  <a:lnTo>
                    <a:pt x="353" y="355"/>
                  </a:lnTo>
                  <a:lnTo>
                    <a:pt x="354" y="355"/>
                  </a:lnTo>
                  <a:lnTo>
                    <a:pt x="356" y="355"/>
                  </a:lnTo>
                  <a:lnTo>
                    <a:pt x="357" y="355"/>
                  </a:lnTo>
                  <a:lnTo>
                    <a:pt x="358" y="355"/>
                  </a:lnTo>
                  <a:lnTo>
                    <a:pt x="359" y="355"/>
                  </a:lnTo>
                  <a:lnTo>
                    <a:pt x="360" y="355"/>
                  </a:lnTo>
                  <a:lnTo>
                    <a:pt x="362" y="355"/>
                  </a:lnTo>
                  <a:lnTo>
                    <a:pt x="365" y="355"/>
                  </a:lnTo>
                  <a:lnTo>
                    <a:pt x="366" y="354"/>
                  </a:lnTo>
                  <a:lnTo>
                    <a:pt x="367" y="354"/>
                  </a:lnTo>
                  <a:lnTo>
                    <a:pt x="368" y="354"/>
                  </a:lnTo>
                  <a:lnTo>
                    <a:pt x="369" y="354"/>
                  </a:lnTo>
                  <a:lnTo>
                    <a:pt x="370" y="354"/>
                  </a:lnTo>
                  <a:lnTo>
                    <a:pt x="371" y="354"/>
                  </a:lnTo>
                  <a:lnTo>
                    <a:pt x="372" y="354"/>
                  </a:lnTo>
                  <a:lnTo>
                    <a:pt x="374" y="354"/>
                  </a:lnTo>
                  <a:lnTo>
                    <a:pt x="375" y="354"/>
                  </a:lnTo>
                  <a:lnTo>
                    <a:pt x="376" y="354"/>
                  </a:lnTo>
                  <a:lnTo>
                    <a:pt x="377" y="354"/>
                  </a:lnTo>
                  <a:lnTo>
                    <a:pt x="378" y="354"/>
                  </a:lnTo>
                  <a:lnTo>
                    <a:pt x="380" y="354"/>
                  </a:lnTo>
                  <a:lnTo>
                    <a:pt x="381" y="354"/>
                  </a:lnTo>
                  <a:lnTo>
                    <a:pt x="382" y="354"/>
                  </a:lnTo>
                  <a:lnTo>
                    <a:pt x="384" y="354"/>
                  </a:lnTo>
                  <a:lnTo>
                    <a:pt x="385" y="354"/>
                  </a:lnTo>
                  <a:lnTo>
                    <a:pt x="386" y="354"/>
                  </a:lnTo>
                  <a:lnTo>
                    <a:pt x="387" y="353"/>
                  </a:lnTo>
                  <a:lnTo>
                    <a:pt x="388" y="353"/>
                  </a:lnTo>
                  <a:lnTo>
                    <a:pt x="389" y="353"/>
                  </a:lnTo>
                  <a:lnTo>
                    <a:pt x="390" y="353"/>
                  </a:lnTo>
                  <a:lnTo>
                    <a:pt x="391" y="353"/>
                  </a:lnTo>
                  <a:lnTo>
                    <a:pt x="393" y="353"/>
                  </a:lnTo>
                  <a:lnTo>
                    <a:pt x="394" y="353"/>
                  </a:lnTo>
                  <a:lnTo>
                    <a:pt x="395" y="352"/>
                  </a:lnTo>
                  <a:lnTo>
                    <a:pt x="396" y="352"/>
                  </a:lnTo>
                  <a:lnTo>
                    <a:pt x="398" y="351"/>
                  </a:lnTo>
                  <a:lnTo>
                    <a:pt x="399" y="351"/>
                  </a:lnTo>
                  <a:lnTo>
                    <a:pt x="400" y="351"/>
                  </a:lnTo>
                  <a:lnTo>
                    <a:pt x="402" y="351"/>
                  </a:lnTo>
                  <a:lnTo>
                    <a:pt x="403" y="350"/>
                  </a:lnTo>
                  <a:lnTo>
                    <a:pt x="404" y="349"/>
                  </a:lnTo>
                  <a:lnTo>
                    <a:pt x="405" y="349"/>
                  </a:lnTo>
                  <a:lnTo>
                    <a:pt x="406" y="349"/>
                  </a:lnTo>
                  <a:lnTo>
                    <a:pt x="407" y="348"/>
                  </a:lnTo>
                  <a:lnTo>
                    <a:pt x="408" y="346"/>
                  </a:lnTo>
                  <a:lnTo>
                    <a:pt x="409" y="346"/>
                  </a:lnTo>
                  <a:lnTo>
                    <a:pt x="411" y="346"/>
                  </a:lnTo>
                  <a:lnTo>
                    <a:pt x="412" y="346"/>
                  </a:lnTo>
                  <a:lnTo>
                    <a:pt x="412" y="345"/>
                  </a:lnTo>
                  <a:lnTo>
                    <a:pt x="413" y="345"/>
                  </a:lnTo>
                  <a:lnTo>
                    <a:pt x="414" y="344"/>
                  </a:lnTo>
                  <a:lnTo>
                    <a:pt x="415" y="344"/>
                  </a:lnTo>
                  <a:lnTo>
                    <a:pt x="416" y="344"/>
                  </a:lnTo>
                  <a:lnTo>
                    <a:pt x="416" y="343"/>
                  </a:lnTo>
                  <a:lnTo>
                    <a:pt x="417" y="343"/>
                  </a:lnTo>
                  <a:lnTo>
                    <a:pt x="418" y="343"/>
                  </a:lnTo>
                  <a:lnTo>
                    <a:pt x="420" y="342"/>
                  </a:lnTo>
                  <a:lnTo>
                    <a:pt x="421" y="342"/>
                  </a:lnTo>
                  <a:lnTo>
                    <a:pt x="422" y="342"/>
                  </a:lnTo>
                  <a:lnTo>
                    <a:pt x="423" y="342"/>
                  </a:lnTo>
                  <a:lnTo>
                    <a:pt x="424" y="341"/>
                  </a:lnTo>
                  <a:lnTo>
                    <a:pt x="425" y="341"/>
                  </a:lnTo>
                  <a:lnTo>
                    <a:pt x="426" y="341"/>
                  </a:lnTo>
                  <a:lnTo>
                    <a:pt x="427" y="340"/>
                  </a:lnTo>
                  <a:lnTo>
                    <a:pt x="428" y="340"/>
                  </a:lnTo>
                  <a:lnTo>
                    <a:pt x="430" y="340"/>
                  </a:lnTo>
                  <a:lnTo>
                    <a:pt x="431" y="340"/>
                  </a:lnTo>
                  <a:lnTo>
                    <a:pt x="432" y="340"/>
                  </a:lnTo>
                  <a:lnTo>
                    <a:pt x="433" y="340"/>
                  </a:lnTo>
                  <a:lnTo>
                    <a:pt x="434" y="340"/>
                  </a:lnTo>
                  <a:lnTo>
                    <a:pt x="435" y="340"/>
                  </a:lnTo>
                  <a:lnTo>
                    <a:pt x="436" y="340"/>
                  </a:lnTo>
                  <a:lnTo>
                    <a:pt x="437" y="339"/>
                  </a:lnTo>
                  <a:lnTo>
                    <a:pt x="439" y="339"/>
                  </a:lnTo>
                  <a:lnTo>
                    <a:pt x="441" y="339"/>
                  </a:lnTo>
                  <a:lnTo>
                    <a:pt x="442" y="339"/>
                  </a:lnTo>
                  <a:lnTo>
                    <a:pt x="443" y="339"/>
                  </a:lnTo>
                  <a:lnTo>
                    <a:pt x="444" y="339"/>
                  </a:lnTo>
                  <a:lnTo>
                    <a:pt x="445" y="339"/>
                  </a:lnTo>
                  <a:lnTo>
                    <a:pt x="446" y="339"/>
                  </a:lnTo>
                  <a:lnTo>
                    <a:pt x="448" y="339"/>
                  </a:lnTo>
                  <a:lnTo>
                    <a:pt x="449" y="339"/>
                  </a:lnTo>
                  <a:lnTo>
                    <a:pt x="450" y="339"/>
                  </a:lnTo>
                  <a:lnTo>
                    <a:pt x="451" y="339"/>
                  </a:lnTo>
                  <a:lnTo>
                    <a:pt x="452" y="339"/>
                  </a:lnTo>
                  <a:lnTo>
                    <a:pt x="453" y="339"/>
                  </a:lnTo>
                  <a:lnTo>
                    <a:pt x="454" y="339"/>
                  </a:lnTo>
                  <a:lnTo>
                    <a:pt x="455" y="339"/>
                  </a:lnTo>
                  <a:lnTo>
                    <a:pt x="457" y="339"/>
                  </a:lnTo>
                  <a:lnTo>
                    <a:pt x="458" y="339"/>
                  </a:lnTo>
                  <a:lnTo>
                    <a:pt x="459" y="339"/>
                  </a:lnTo>
                  <a:lnTo>
                    <a:pt x="460" y="339"/>
                  </a:lnTo>
                  <a:lnTo>
                    <a:pt x="461" y="339"/>
                  </a:lnTo>
                  <a:lnTo>
                    <a:pt x="462" y="339"/>
                  </a:lnTo>
                  <a:lnTo>
                    <a:pt x="463" y="339"/>
                  </a:lnTo>
                  <a:lnTo>
                    <a:pt x="464" y="339"/>
                  </a:lnTo>
                  <a:lnTo>
                    <a:pt x="466" y="339"/>
                  </a:lnTo>
                  <a:lnTo>
                    <a:pt x="467" y="339"/>
                  </a:lnTo>
                  <a:lnTo>
                    <a:pt x="468" y="339"/>
                  </a:lnTo>
                  <a:lnTo>
                    <a:pt x="469" y="339"/>
                  </a:lnTo>
                  <a:lnTo>
                    <a:pt x="470" y="339"/>
                  </a:lnTo>
                  <a:lnTo>
                    <a:pt x="471" y="339"/>
                  </a:lnTo>
                  <a:lnTo>
                    <a:pt x="472" y="339"/>
                  </a:lnTo>
                  <a:lnTo>
                    <a:pt x="473" y="339"/>
                  </a:lnTo>
                  <a:lnTo>
                    <a:pt x="474" y="338"/>
                  </a:lnTo>
                  <a:lnTo>
                    <a:pt x="476" y="338"/>
                  </a:lnTo>
                  <a:lnTo>
                    <a:pt x="477" y="338"/>
                  </a:lnTo>
                  <a:lnTo>
                    <a:pt x="478" y="338"/>
                  </a:lnTo>
                  <a:lnTo>
                    <a:pt x="479" y="338"/>
                  </a:lnTo>
                  <a:lnTo>
                    <a:pt x="480" y="338"/>
                  </a:lnTo>
                  <a:lnTo>
                    <a:pt x="481" y="338"/>
                  </a:lnTo>
                  <a:lnTo>
                    <a:pt x="483" y="338"/>
                  </a:lnTo>
                  <a:lnTo>
                    <a:pt x="486" y="337"/>
                  </a:lnTo>
                  <a:lnTo>
                    <a:pt x="488" y="337"/>
                  </a:lnTo>
                  <a:lnTo>
                    <a:pt x="490" y="337"/>
                  </a:lnTo>
                  <a:lnTo>
                    <a:pt x="491" y="336"/>
                  </a:lnTo>
                  <a:lnTo>
                    <a:pt x="492" y="336"/>
                  </a:lnTo>
                  <a:lnTo>
                    <a:pt x="494" y="336"/>
                  </a:lnTo>
                  <a:lnTo>
                    <a:pt x="495" y="335"/>
                  </a:lnTo>
                  <a:lnTo>
                    <a:pt x="496" y="335"/>
                  </a:lnTo>
                  <a:lnTo>
                    <a:pt x="497" y="334"/>
                  </a:lnTo>
                  <a:lnTo>
                    <a:pt x="498" y="334"/>
                  </a:lnTo>
                  <a:lnTo>
                    <a:pt x="499" y="334"/>
                  </a:lnTo>
                  <a:lnTo>
                    <a:pt x="500" y="334"/>
                  </a:lnTo>
                  <a:lnTo>
                    <a:pt x="501" y="333"/>
                  </a:lnTo>
                  <a:lnTo>
                    <a:pt x="503" y="331"/>
                  </a:lnTo>
                  <a:lnTo>
                    <a:pt x="504" y="331"/>
                  </a:lnTo>
                  <a:lnTo>
                    <a:pt x="505" y="331"/>
                  </a:lnTo>
                  <a:lnTo>
                    <a:pt x="506" y="330"/>
                  </a:lnTo>
                  <a:lnTo>
                    <a:pt x="507" y="330"/>
                  </a:lnTo>
                  <a:lnTo>
                    <a:pt x="508" y="329"/>
                  </a:lnTo>
                  <a:lnTo>
                    <a:pt x="509" y="329"/>
                  </a:lnTo>
                  <a:lnTo>
                    <a:pt x="510" y="328"/>
                  </a:lnTo>
                  <a:lnTo>
                    <a:pt x="511" y="327"/>
                  </a:lnTo>
                  <a:lnTo>
                    <a:pt x="513" y="327"/>
                  </a:lnTo>
                  <a:lnTo>
                    <a:pt x="514" y="326"/>
                  </a:lnTo>
                  <a:lnTo>
                    <a:pt x="515" y="326"/>
                  </a:lnTo>
                  <a:lnTo>
                    <a:pt x="516" y="325"/>
                  </a:lnTo>
                  <a:lnTo>
                    <a:pt x="517" y="325"/>
                  </a:lnTo>
                  <a:lnTo>
                    <a:pt x="518" y="324"/>
                  </a:lnTo>
                  <a:lnTo>
                    <a:pt x="519" y="324"/>
                  </a:lnTo>
                  <a:lnTo>
                    <a:pt x="519" y="323"/>
                  </a:lnTo>
                  <a:lnTo>
                    <a:pt x="522" y="322"/>
                  </a:lnTo>
                  <a:lnTo>
                    <a:pt x="522" y="321"/>
                  </a:lnTo>
                  <a:lnTo>
                    <a:pt x="523" y="321"/>
                  </a:lnTo>
                  <a:lnTo>
                    <a:pt x="524" y="320"/>
                  </a:lnTo>
                  <a:lnTo>
                    <a:pt x="525" y="319"/>
                  </a:lnTo>
                  <a:lnTo>
                    <a:pt x="526" y="319"/>
                  </a:lnTo>
                  <a:lnTo>
                    <a:pt x="526" y="318"/>
                  </a:lnTo>
                  <a:lnTo>
                    <a:pt x="527" y="318"/>
                  </a:lnTo>
                  <a:lnTo>
                    <a:pt x="527" y="316"/>
                  </a:lnTo>
                  <a:lnTo>
                    <a:pt x="528" y="316"/>
                  </a:lnTo>
                  <a:lnTo>
                    <a:pt x="528" y="315"/>
                  </a:lnTo>
                  <a:lnTo>
                    <a:pt x="529" y="315"/>
                  </a:lnTo>
                  <a:lnTo>
                    <a:pt x="529" y="314"/>
                  </a:lnTo>
                  <a:lnTo>
                    <a:pt x="531" y="314"/>
                  </a:lnTo>
                  <a:lnTo>
                    <a:pt x="531" y="313"/>
                  </a:lnTo>
                  <a:lnTo>
                    <a:pt x="532" y="313"/>
                  </a:lnTo>
                  <a:lnTo>
                    <a:pt x="533" y="312"/>
                  </a:lnTo>
                  <a:lnTo>
                    <a:pt x="534" y="312"/>
                  </a:lnTo>
                  <a:lnTo>
                    <a:pt x="535" y="311"/>
                  </a:lnTo>
                  <a:lnTo>
                    <a:pt x="536" y="310"/>
                  </a:lnTo>
                  <a:lnTo>
                    <a:pt x="537" y="310"/>
                  </a:lnTo>
                  <a:lnTo>
                    <a:pt x="538" y="310"/>
                  </a:lnTo>
                  <a:lnTo>
                    <a:pt x="540" y="309"/>
                  </a:lnTo>
                  <a:lnTo>
                    <a:pt x="541" y="309"/>
                  </a:lnTo>
                  <a:lnTo>
                    <a:pt x="542" y="308"/>
                  </a:lnTo>
                  <a:lnTo>
                    <a:pt x="543" y="308"/>
                  </a:lnTo>
                  <a:lnTo>
                    <a:pt x="544" y="308"/>
                  </a:lnTo>
                  <a:lnTo>
                    <a:pt x="545" y="308"/>
                  </a:lnTo>
                  <a:lnTo>
                    <a:pt x="546" y="308"/>
                  </a:lnTo>
                  <a:lnTo>
                    <a:pt x="547" y="308"/>
                  </a:lnTo>
                  <a:lnTo>
                    <a:pt x="549" y="308"/>
                  </a:lnTo>
                  <a:lnTo>
                    <a:pt x="550" y="308"/>
                  </a:lnTo>
                  <a:lnTo>
                    <a:pt x="551" y="308"/>
                  </a:lnTo>
                  <a:lnTo>
                    <a:pt x="552" y="308"/>
                  </a:lnTo>
                  <a:lnTo>
                    <a:pt x="553" y="308"/>
                  </a:lnTo>
                  <a:lnTo>
                    <a:pt x="554" y="308"/>
                  </a:lnTo>
                  <a:lnTo>
                    <a:pt x="555" y="308"/>
                  </a:lnTo>
                  <a:lnTo>
                    <a:pt x="556" y="308"/>
                  </a:lnTo>
                  <a:lnTo>
                    <a:pt x="557" y="308"/>
                  </a:lnTo>
                  <a:lnTo>
                    <a:pt x="560" y="308"/>
                  </a:lnTo>
                  <a:lnTo>
                    <a:pt x="562" y="308"/>
                  </a:lnTo>
                  <a:lnTo>
                    <a:pt x="563" y="308"/>
                  </a:lnTo>
                  <a:lnTo>
                    <a:pt x="565" y="307"/>
                  </a:lnTo>
                  <a:lnTo>
                    <a:pt x="566" y="307"/>
                  </a:lnTo>
                  <a:lnTo>
                    <a:pt x="568" y="307"/>
                  </a:lnTo>
                  <a:lnTo>
                    <a:pt x="569" y="306"/>
                  </a:lnTo>
                  <a:lnTo>
                    <a:pt x="570" y="306"/>
                  </a:lnTo>
                  <a:lnTo>
                    <a:pt x="571" y="306"/>
                  </a:lnTo>
                  <a:lnTo>
                    <a:pt x="572" y="306"/>
                  </a:lnTo>
                  <a:lnTo>
                    <a:pt x="573" y="305"/>
                  </a:lnTo>
                  <a:lnTo>
                    <a:pt x="574" y="305"/>
                  </a:lnTo>
                  <a:lnTo>
                    <a:pt x="575" y="304"/>
                  </a:lnTo>
                  <a:lnTo>
                    <a:pt x="577" y="304"/>
                  </a:lnTo>
                  <a:lnTo>
                    <a:pt x="578" y="304"/>
                  </a:lnTo>
                  <a:lnTo>
                    <a:pt x="579" y="302"/>
                  </a:lnTo>
                  <a:lnTo>
                    <a:pt x="580" y="302"/>
                  </a:lnTo>
                  <a:lnTo>
                    <a:pt x="581" y="301"/>
                  </a:lnTo>
                  <a:lnTo>
                    <a:pt x="582" y="301"/>
                  </a:lnTo>
                  <a:lnTo>
                    <a:pt x="583" y="301"/>
                  </a:lnTo>
                  <a:lnTo>
                    <a:pt x="584" y="301"/>
                  </a:lnTo>
                  <a:lnTo>
                    <a:pt x="586" y="301"/>
                  </a:lnTo>
                  <a:lnTo>
                    <a:pt x="587" y="301"/>
                  </a:lnTo>
                  <a:lnTo>
                    <a:pt x="588" y="301"/>
                  </a:lnTo>
                  <a:lnTo>
                    <a:pt x="588" y="302"/>
                  </a:lnTo>
                  <a:lnTo>
                    <a:pt x="589" y="302"/>
                  </a:lnTo>
                  <a:lnTo>
                    <a:pt x="589" y="304"/>
                  </a:lnTo>
                  <a:lnTo>
                    <a:pt x="589" y="305"/>
                  </a:lnTo>
                  <a:lnTo>
                    <a:pt x="590" y="306"/>
                  </a:lnTo>
                  <a:lnTo>
                    <a:pt x="590" y="307"/>
                  </a:lnTo>
                  <a:lnTo>
                    <a:pt x="590" y="308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29" name="Freeform 29"/>
            <p:cNvSpPr>
              <a:spLocks/>
            </p:cNvSpPr>
            <p:nvPr/>
          </p:nvSpPr>
          <p:spPr bwMode="auto">
            <a:xfrm>
              <a:off x="3310" y="2729"/>
              <a:ext cx="1033" cy="632"/>
            </a:xfrm>
            <a:custGeom>
              <a:avLst/>
              <a:gdLst/>
              <a:ahLst/>
              <a:cxnLst>
                <a:cxn ang="0">
                  <a:pos x="734" y="50"/>
                </a:cxn>
                <a:cxn ang="0">
                  <a:pos x="786" y="82"/>
                </a:cxn>
                <a:cxn ang="0">
                  <a:pos x="779" y="123"/>
                </a:cxn>
                <a:cxn ang="0">
                  <a:pos x="734" y="156"/>
                </a:cxn>
                <a:cxn ang="0">
                  <a:pos x="669" y="201"/>
                </a:cxn>
                <a:cxn ang="0">
                  <a:pos x="601" y="257"/>
                </a:cxn>
                <a:cxn ang="0">
                  <a:pos x="554" y="280"/>
                </a:cxn>
                <a:cxn ang="0">
                  <a:pos x="471" y="266"/>
                </a:cxn>
                <a:cxn ang="0">
                  <a:pos x="379" y="298"/>
                </a:cxn>
                <a:cxn ang="0">
                  <a:pos x="299" y="351"/>
                </a:cxn>
                <a:cxn ang="0">
                  <a:pos x="338" y="405"/>
                </a:cxn>
                <a:cxn ang="0">
                  <a:pos x="346" y="480"/>
                </a:cxn>
                <a:cxn ang="0">
                  <a:pos x="411" y="488"/>
                </a:cxn>
                <a:cxn ang="0">
                  <a:pos x="471" y="439"/>
                </a:cxn>
                <a:cxn ang="0">
                  <a:pos x="545" y="388"/>
                </a:cxn>
                <a:cxn ang="0">
                  <a:pos x="611" y="308"/>
                </a:cxn>
                <a:cxn ang="0">
                  <a:pos x="692" y="228"/>
                </a:cxn>
                <a:cxn ang="0">
                  <a:pos x="786" y="201"/>
                </a:cxn>
                <a:cxn ang="0">
                  <a:pos x="832" y="120"/>
                </a:cxn>
                <a:cxn ang="0">
                  <a:pos x="872" y="154"/>
                </a:cxn>
                <a:cxn ang="0">
                  <a:pos x="923" y="207"/>
                </a:cxn>
                <a:cxn ang="0">
                  <a:pos x="966" y="259"/>
                </a:cxn>
                <a:cxn ang="0">
                  <a:pos x="993" y="202"/>
                </a:cxn>
                <a:cxn ang="0">
                  <a:pos x="1018" y="121"/>
                </a:cxn>
                <a:cxn ang="0">
                  <a:pos x="976" y="76"/>
                </a:cxn>
                <a:cxn ang="0">
                  <a:pos x="946" y="31"/>
                </a:cxn>
                <a:cxn ang="0">
                  <a:pos x="1015" y="37"/>
                </a:cxn>
                <a:cxn ang="0">
                  <a:pos x="1077" y="99"/>
                </a:cxn>
                <a:cxn ang="0">
                  <a:pos x="1139" y="135"/>
                </a:cxn>
                <a:cxn ang="0">
                  <a:pos x="1194" y="190"/>
                </a:cxn>
                <a:cxn ang="0">
                  <a:pos x="1234" y="239"/>
                </a:cxn>
                <a:cxn ang="0">
                  <a:pos x="1162" y="304"/>
                </a:cxn>
                <a:cxn ang="0">
                  <a:pos x="1065" y="391"/>
                </a:cxn>
                <a:cxn ang="0">
                  <a:pos x="1005" y="443"/>
                </a:cxn>
                <a:cxn ang="0">
                  <a:pos x="921" y="488"/>
                </a:cxn>
                <a:cxn ang="0">
                  <a:pos x="847" y="557"/>
                </a:cxn>
                <a:cxn ang="0">
                  <a:pos x="780" y="611"/>
                </a:cxn>
                <a:cxn ang="0">
                  <a:pos x="715" y="651"/>
                </a:cxn>
                <a:cxn ang="0">
                  <a:pos x="644" y="720"/>
                </a:cxn>
                <a:cxn ang="0">
                  <a:pos x="577" y="756"/>
                </a:cxn>
                <a:cxn ang="0">
                  <a:pos x="534" y="765"/>
                </a:cxn>
                <a:cxn ang="0">
                  <a:pos x="473" y="727"/>
                </a:cxn>
                <a:cxn ang="0">
                  <a:pos x="448" y="676"/>
                </a:cxn>
                <a:cxn ang="0">
                  <a:pos x="439" y="628"/>
                </a:cxn>
                <a:cxn ang="0">
                  <a:pos x="386" y="600"/>
                </a:cxn>
                <a:cxn ang="0">
                  <a:pos x="320" y="622"/>
                </a:cxn>
                <a:cxn ang="0">
                  <a:pos x="257" y="674"/>
                </a:cxn>
                <a:cxn ang="0">
                  <a:pos x="163" y="672"/>
                </a:cxn>
                <a:cxn ang="0">
                  <a:pos x="75" y="672"/>
                </a:cxn>
                <a:cxn ang="0">
                  <a:pos x="17" y="672"/>
                </a:cxn>
                <a:cxn ang="0">
                  <a:pos x="2" y="623"/>
                </a:cxn>
                <a:cxn ang="0">
                  <a:pos x="25" y="531"/>
                </a:cxn>
                <a:cxn ang="0">
                  <a:pos x="43" y="455"/>
                </a:cxn>
                <a:cxn ang="0">
                  <a:pos x="7" y="395"/>
                </a:cxn>
                <a:cxn ang="0">
                  <a:pos x="38" y="300"/>
                </a:cxn>
                <a:cxn ang="0">
                  <a:pos x="88" y="228"/>
                </a:cxn>
                <a:cxn ang="0">
                  <a:pos x="159" y="201"/>
                </a:cxn>
                <a:cxn ang="0">
                  <a:pos x="180" y="160"/>
                </a:cxn>
                <a:cxn ang="0">
                  <a:pos x="215" y="105"/>
                </a:cxn>
                <a:cxn ang="0">
                  <a:pos x="299" y="59"/>
                </a:cxn>
                <a:cxn ang="0">
                  <a:pos x="350" y="8"/>
                </a:cxn>
                <a:cxn ang="0">
                  <a:pos x="510" y="6"/>
                </a:cxn>
                <a:cxn ang="0">
                  <a:pos x="595" y="14"/>
                </a:cxn>
              </a:cxnLst>
              <a:rect l="0" t="0" r="r" b="b"/>
              <a:pathLst>
                <a:path w="1237" h="774">
                  <a:moveTo>
                    <a:pt x="695" y="26"/>
                  </a:moveTo>
                  <a:lnTo>
                    <a:pt x="695" y="28"/>
                  </a:lnTo>
                  <a:lnTo>
                    <a:pt x="696" y="29"/>
                  </a:lnTo>
                  <a:lnTo>
                    <a:pt x="697" y="31"/>
                  </a:lnTo>
                  <a:lnTo>
                    <a:pt x="698" y="32"/>
                  </a:lnTo>
                  <a:lnTo>
                    <a:pt x="699" y="34"/>
                  </a:lnTo>
                  <a:lnTo>
                    <a:pt x="701" y="35"/>
                  </a:lnTo>
                  <a:lnTo>
                    <a:pt x="702" y="37"/>
                  </a:lnTo>
                  <a:lnTo>
                    <a:pt x="705" y="38"/>
                  </a:lnTo>
                  <a:lnTo>
                    <a:pt x="706" y="39"/>
                  </a:lnTo>
                  <a:lnTo>
                    <a:pt x="707" y="40"/>
                  </a:lnTo>
                  <a:lnTo>
                    <a:pt x="709" y="41"/>
                  </a:lnTo>
                  <a:lnTo>
                    <a:pt x="710" y="42"/>
                  </a:lnTo>
                  <a:lnTo>
                    <a:pt x="713" y="42"/>
                  </a:lnTo>
                  <a:lnTo>
                    <a:pt x="714" y="43"/>
                  </a:lnTo>
                  <a:lnTo>
                    <a:pt x="716" y="43"/>
                  </a:lnTo>
                  <a:lnTo>
                    <a:pt x="717" y="44"/>
                  </a:lnTo>
                  <a:lnTo>
                    <a:pt x="718" y="44"/>
                  </a:lnTo>
                  <a:lnTo>
                    <a:pt x="719" y="44"/>
                  </a:lnTo>
                  <a:lnTo>
                    <a:pt x="720" y="45"/>
                  </a:lnTo>
                  <a:lnTo>
                    <a:pt x="723" y="45"/>
                  </a:lnTo>
                  <a:lnTo>
                    <a:pt x="723" y="46"/>
                  </a:lnTo>
                  <a:lnTo>
                    <a:pt x="725" y="46"/>
                  </a:lnTo>
                  <a:lnTo>
                    <a:pt x="727" y="46"/>
                  </a:lnTo>
                  <a:lnTo>
                    <a:pt x="727" y="47"/>
                  </a:lnTo>
                  <a:lnTo>
                    <a:pt x="728" y="47"/>
                  </a:lnTo>
                  <a:lnTo>
                    <a:pt x="729" y="48"/>
                  </a:lnTo>
                  <a:lnTo>
                    <a:pt x="731" y="48"/>
                  </a:lnTo>
                  <a:lnTo>
                    <a:pt x="732" y="49"/>
                  </a:lnTo>
                  <a:lnTo>
                    <a:pt x="733" y="50"/>
                  </a:lnTo>
                  <a:lnTo>
                    <a:pt x="734" y="50"/>
                  </a:lnTo>
                  <a:lnTo>
                    <a:pt x="736" y="53"/>
                  </a:lnTo>
                  <a:lnTo>
                    <a:pt x="737" y="53"/>
                  </a:lnTo>
                  <a:lnTo>
                    <a:pt x="738" y="54"/>
                  </a:lnTo>
                  <a:lnTo>
                    <a:pt x="741" y="55"/>
                  </a:lnTo>
                  <a:lnTo>
                    <a:pt x="743" y="57"/>
                  </a:lnTo>
                  <a:lnTo>
                    <a:pt x="744" y="58"/>
                  </a:lnTo>
                  <a:lnTo>
                    <a:pt x="746" y="59"/>
                  </a:lnTo>
                  <a:lnTo>
                    <a:pt x="747" y="61"/>
                  </a:lnTo>
                  <a:lnTo>
                    <a:pt x="750" y="62"/>
                  </a:lnTo>
                  <a:lnTo>
                    <a:pt x="752" y="63"/>
                  </a:lnTo>
                  <a:lnTo>
                    <a:pt x="753" y="65"/>
                  </a:lnTo>
                  <a:lnTo>
                    <a:pt x="755" y="67"/>
                  </a:lnTo>
                  <a:lnTo>
                    <a:pt x="758" y="68"/>
                  </a:lnTo>
                  <a:lnTo>
                    <a:pt x="759" y="70"/>
                  </a:lnTo>
                  <a:lnTo>
                    <a:pt x="761" y="70"/>
                  </a:lnTo>
                  <a:lnTo>
                    <a:pt x="763" y="72"/>
                  </a:lnTo>
                  <a:lnTo>
                    <a:pt x="764" y="73"/>
                  </a:lnTo>
                  <a:lnTo>
                    <a:pt x="767" y="74"/>
                  </a:lnTo>
                  <a:lnTo>
                    <a:pt x="768" y="74"/>
                  </a:lnTo>
                  <a:lnTo>
                    <a:pt x="770" y="75"/>
                  </a:lnTo>
                  <a:lnTo>
                    <a:pt x="771" y="76"/>
                  </a:lnTo>
                  <a:lnTo>
                    <a:pt x="772" y="76"/>
                  </a:lnTo>
                  <a:lnTo>
                    <a:pt x="774" y="76"/>
                  </a:lnTo>
                  <a:lnTo>
                    <a:pt x="776" y="77"/>
                  </a:lnTo>
                  <a:lnTo>
                    <a:pt x="778" y="78"/>
                  </a:lnTo>
                  <a:lnTo>
                    <a:pt x="779" y="78"/>
                  </a:lnTo>
                  <a:lnTo>
                    <a:pt x="780" y="78"/>
                  </a:lnTo>
                  <a:lnTo>
                    <a:pt x="781" y="79"/>
                  </a:lnTo>
                  <a:lnTo>
                    <a:pt x="783" y="79"/>
                  </a:lnTo>
                  <a:lnTo>
                    <a:pt x="783" y="81"/>
                  </a:lnTo>
                  <a:lnTo>
                    <a:pt x="786" y="82"/>
                  </a:lnTo>
                  <a:lnTo>
                    <a:pt x="787" y="82"/>
                  </a:lnTo>
                  <a:lnTo>
                    <a:pt x="788" y="83"/>
                  </a:lnTo>
                  <a:lnTo>
                    <a:pt x="789" y="84"/>
                  </a:lnTo>
                  <a:lnTo>
                    <a:pt x="790" y="85"/>
                  </a:lnTo>
                  <a:lnTo>
                    <a:pt x="790" y="86"/>
                  </a:lnTo>
                  <a:lnTo>
                    <a:pt x="791" y="87"/>
                  </a:lnTo>
                  <a:lnTo>
                    <a:pt x="792" y="89"/>
                  </a:lnTo>
                  <a:lnTo>
                    <a:pt x="792" y="90"/>
                  </a:lnTo>
                  <a:lnTo>
                    <a:pt x="794" y="92"/>
                  </a:lnTo>
                  <a:lnTo>
                    <a:pt x="795" y="93"/>
                  </a:lnTo>
                  <a:lnTo>
                    <a:pt x="795" y="96"/>
                  </a:lnTo>
                  <a:lnTo>
                    <a:pt x="795" y="97"/>
                  </a:lnTo>
                  <a:lnTo>
                    <a:pt x="795" y="99"/>
                  </a:lnTo>
                  <a:lnTo>
                    <a:pt x="795" y="100"/>
                  </a:lnTo>
                  <a:lnTo>
                    <a:pt x="796" y="102"/>
                  </a:lnTo>
                  <a:lnTo>
                    <a:pt x="795" y="103"/>
                  </a:lnTo>
                  <a:lnTo>
                    <a:pt x="795" y="105"/>
                  </a:lnTo>
                  <a:lnTo>
                    <a:pt x="795" y="106"/>
                  </a:lnTo>
                  <a:lnTo>
                    <a:pt x="795" y="108"/>
                  </a:lnTo>
                  <a:lnTo>
                    <a:pt x="794" y="110"/>
                  </a:lnTo>
                  <a:lnTo>
                    <a:pt x="794" y="111"/>
                  </a:lnTo>
                  <a:lnTo>
                    <a:pt x="792" y="112"/>
                  </a:lnTo>
                  <a:lnTo>
                    <a:pt x="791" y="113"/>
                  </a:lnTo>
                  <a:lnTo>
                    <a:pt x="790" y="115"/>
                  </a:lnTo>
                  <a:lnTo>
                    <a:pt x="788" y="117"/>
                  </a:lnTo>
                  <a:lnTo>
                    <a:pt x="786" y="119"/>
                  </a:lnTo>
                  <a:lnTo>
                    <a:pt x="785" y="119"/>
                  </a:lnTo>
                  <a:lnTo>
                    <a:pt x="783" y="121"/>
                  </a:lnTo>
                  <a:lnTo>
                    <a:pt x="782" y="121"/>
                  </a:lnTo>
                  <a:lnTo>
                    <a:pt x="781" y="123"/>
                  </a:lnTo>
                  <a:lnTo>
                    <a:pt x="779" y="123"/>
                  </a:lnTo>
                  <a:lnTo>
                    <a:pt x="778" y="126"/>
                  </a:lnTo>
                  <a:lnTo>
                    <a:pt x="777" y="126"/>
                  </a:lnTo>
                  <a:lnTo>
                    <a:pt x="774" y="127"/>
                  </a:lnTo>
                  <a:lnTo>
                    <a:pt x="773" y="128"/>
                  </a:lnTo>
                  <a:lnTo>
                    <a:pt x="772" y="129"/>
                  </a:lnTo>
                  <a:lnTo>
                    <a:pt x="771" y="130"/>
                  </a:lnTo>
                  <a:lnTo>
                    <a:pt x="769" y="131"/>
                  </a:lnTo>
                  <a:lnTo>
                    <a:pt x="768" y="132"/>
                  </a:lnTo>
                  <a:lnTo>
                    <a:pt x="767" y="132"/>
                  </a:lnTo>
                  <a:lnTo>
                    <a:pt x="765" y="133"/>
                  </a:lnTo>
                  <a:lnTo>
                    <a:pt x="763" y="134"/>
                  </a:lnTo>
                  <a:lnTo>
                    <a:pt x="762" y="135"/>
                  </a:lnTo>
                  <a:lnTo>
                    <a:pt x="761" y="136"/>
                  </a:lnTo>
                  <a:lnTo>
                    <a:pt x="760" y="137"/>
                  </a:lnTo>
                  <a:lnTo>
                    <a:pt x="759" y="138"/>
                  </a:lnTo>
                  <a:lnTo>
                    <a:pt x="756" y="140"/>
                  </a:lnTo>
                  <a:lnTo>
                    <a:pt x="755" y="141"/>
                  </a:lnTo>
                  <a:lnTo>
                    <a:pt x="754" y="142"/>
                  </a:lnTo>
                  <a:lnTo>
                    <a:pt x="752" y="143"/>
                  </a:lnTo>
                  <a:lnTo>
                    <a:pt x="751" y="143"/>
                  </a:lnTo>
                  <a:lnTo>
                    <a:pt x="750" y="145"/>
                  </a:lnTo>
                  <a:lnTo>
                    <a:pt x="747" y="145"/>
                  </a:lnTo>
                  <a:lnTo>
                    <a:pt x="746" y="146"/>
                  </a:lnTo>
                  <a:lnTo>
                    <a:pt x="745" y="147"/>
                  </a:lnTo>
                  <a:lnTo>
                    <a:pt x="743" y="148"/>
                  </a:lnTo>
                  <a:lnTo>
                    <a:pt x="742" y="149"/>
                  </a:lnTo>
                  <a:lnTo>
                    <a:pt x="741" y="150"/>
                  </a:lnTo>
                  <a:lnTo>
                    <a:pt x="738" y="151"/>
                  </a:lnTo>
                  <a:lnTo>
                    <a:pt x="737" y="154"/>
                  </a:lnTo>
                  <a:lnTo>
                    <a:pt x="735" y="155"/>
                  </a:lnTo>
                  <a:lnTo>
                    <a:pt x="734" y="156"/>
                  </a:lnTo>
                  <a:lnTo>
                    <a:pt x="732" y="157"/>
                  </a:lnTo>
                  <a:lnTo>
                    <a:pt x="731" y="159"/>
                  </a:lnTo>
                  <a:lnTo>
                    <a:pt x="728" y="160"/>
                  </a:lnTo>
                  <a:lnTo>
                    <a:pt x="727" y="161"/>
                  </a:lnTo>
                  <a:lnTo>
                    <a:pt x="725" y="163"/>
                  </a:lnTo>
                  <a:lnTo>
                    <a:pt x="723" y="164"/>
                  </a:lnTo>
                  <a:lnTo>
                    <a:pt x="720" y="166"/>
                  </a:lnTo>
                  <a:lnTo>
                    <a:pt x="719" y="169"/>
                  </a:lnTo>
                  <a:lnTo>
                    <a:pt x="717" y="170"/>
                  </a:lnTo>
                  <a:lnTo>
                    <a:pt x="715" y="172"/>
                  </a:lnTo>
                  <a:lnTo>
                    <a:pt x="713" y="173"/>
                  </a:lnTo>
                  <a:lnTo>
                    <a:pt x="710" y="175"/>
                  </a:lnTo>
                  <a:lnTo>
                    <a:pt x="709" y="176"/>
                  </a:lnTo>
                  <a:lnTo>
                    <a:pt x="707" y="178"/>
                  </a:lnTo>
                  <a:lnTo>
                    <a:pt x="705" y="179"/>
                  </a:lnTo>
                  <a:lnTo>
                    <a:pt x="702" y="181"/>
                  </a:lnTo>
                  <a:lnTo>
                    <a:pt x="700" y="184"/>
                  </a:lnTo>
                  <a:lnTo>
                    <a:pt x="698" y="185"/>
                  </a:lnTo>
                  <a:lnTo>
                    <a:pt x="696" y="186"/>
                  </a:lnTo>
                  <a:lnTo>
                    <a:pt x="693" y="188"/>
                  </a:lnTo>
                  <a:lnTo>
                    <a:pt x="691" y="189"/>
                  </a:lnTo>
                  <a:lnTo>
                    <a:pt x="689" y="190"/>
                  </a:lnTo>
                  <a:lnTo>
                    <a:pt x="687" y="191"/>
                  </a:lnTo>
                  <a:lnTo>
                    <a:pt x="684" y="192"/>
                  </a:lnTo>
                  <a:lnTo>
                    <a:pt x="682" y="194"/>
                  </a:lnTo>
                  <a:lnTo>
                    <a:pt x="681" y="195"/>
                  </a:lnTo>
                  <a:lnTo>
                    <a:pt x="678" y="196"/>
                  </a:lnTo>
                  <a:lnTo>
                    <a:pt x="675" y="198"/>
                  </a:lnTo>
                  <a:lnTo>
                    <a:pt x="673" y="199"/>
                  </a:lnTo>
                  <a:lnTo>
                    <a:pt x="671" y="200"/>
                  </a:lnTo>
                  <a:lnTo>
                    <a:pt x="669" y="201"/>
                  </a:lnTo>
                  <a:lnTo>
                    <a:pt x="666" y="203"/>
                  </a:lnTo>
                  <a:lnTo>
                    <a:pt x="664" y="204"/>
                  </a:lnTo>
                  <a:lnTo>
                    <a:pt x="662" y="205"/>
                  </a:lnTo>
                  <a:lnTo>
                    <a:pt x="660" y="207"/>
                  </a:lnTo>
                  <a:lnTo>
                    <a:pt x="656" y="208"/>
                  </a:lnTo>
                  <a:lnTo>
                    <a:pt x="654" y="209"/>
                  </a:lnTo>
                  <a:lnTo>
                    <a:pt x="651" y="212"/>
                  </a:lnTo>
                  <a:lnTo>
                    <a:pt x="648" y="214"/>
                  </a:lnTo>
                  <a:lnTo>
                    <a:pt x="646" y="215"/>
                  </a:lnTo>
                  <a:lnTo>
                    <a:pt x="644" y="217"/>
                  </a:lnTo>
                  <a:lnTo>
                    <a:pt x="641" y="218"/>
                  </a:lnTo>
                  <a:lnTo>
                    <a:pt x="638" y="220"/>
                  </a:lnTo>
                  <a:lnTo>
                    <a:pt x="636" y="222"/>
                  </a:lnTo>
                  <a:lnTo>
                    <a:pt x="633" y="224"/>
                  </a:lnTo>
                  <a:lnTo>
                    <a:pt x="630" y="227"/>
                  </a:lnTo>
                  <a:lnTo>
                    <a:pt x="628" y="229"/>
                  </a:lnTo>
                  <a:lnTo>
                    <a:pt x="626" y="230"/>
                  </a:lnTo>
                  <a:lnTo>
                    <a:pt x="624" y="232"/>
                  </a:lnTo>
                  <a:lnTo>
                    <a:pt x="621" y="234"/>
                  </a:lnTo>
                  <a:lnTo>
                    <a:pt x="619" y="236"/>
                  </a:lnTo>
                  <a:lnTo>
                    <a:pt x="617" y="237"/>
                  </a:lnTo>
                  <a:lnTo>
                    <a:pt x="616" y="239"/>
                  </a:lnTo>
                  <a:lnTo>
                    <a:pt x="613" y="242"/>
                  </a:lnTo>
                  <a:lnTo>
                    <a:pt x="612" y="244"/>
                  </a:lnTo>
                  <a:lnTo>
                    <a:pt x="610" y="246"/>
                  </a:lnTo>
                  <a:lnTo>
                    <a:pt x="609" y="248"/>
                  </a:lnTo>
                  <a:lnTo>
                    <a:pt x="607" y="249"/>
                  </a:lnTo>
                  <a:lnTo>
                    <a:pt x="606" y="251"/>
                  </a:lnTo>
                  <a:lnTo>
                    <a:pt x="603" y="252"/>
                  </a:lnTo>
                  <a:lnTo>
                    <a:pt x="602" y="254"/>
                  </a:lnTo>
                  <a:lnTo>
                    <a:pt x="601" y="257"/>
                  </a:lnTo>
                  <a:lnTo>
                    <a:pt x="599" y="258"/>
                  </a:lnTo>
                  <a:lnTo>
                    <a:pt x="598" y="260"/>
                  </a:lnTo>
                  <a:lnTo>
                    <a:pt x="597" y="261"/>
                  </a:lnTo>
                  <a:lnTo>
                    <a:pt x="595" y="263"/>
                  </a:lnTo>
                  <a:lnTo>
                    <a:pt x="593" y="264"/>
                  </a:lnTo>
                  <a:lnTo>
                    <a:pt x="592" y="265"/>
                  </a:lnTo>
                  <a:lnTo>
                    <a:pt x="591" y="267"/>
                  </a:lnTo>
                  <a:lnTo>
                    <a:pt x="590" y="268"/>
                  </a:lnTo>
                  <a:lnTo>
                    <a:pt x="588" y="269"/>
                  </a:lnTo>
                  <a:lnTo>
                    <a:pt x="586" y="271"/>
                  </a:lnTo>
                  <a:lnTo>
                    <a:pt x="585" y="272"/>
                  </a:lnTo>
                  <a:lnTo>
                    <a:pt x="583" y="273"/>
                  </a:lnTo>
                  <a:lnTo>
                    <a:pt x="582" y="274"/>
                  </a:lnTo>
                  <a:lnTo>
                    <a:pt x="581" y="274"/>
                  </a:lnTo>
                  <a:lnTo>
                    <a:pt x="579" y="275"/>
                  </a:lnTo>
                  <a:lnTo>
                    <a:pt x="577" y="276"/>
                  </a:lnTo>
                  <a:lnTo>
                    <a:pt x="576" y="276"/>
                  </a:lnTo>
                  <a:lnTo>
                    <a:pt x="575" y="277"/>
                  </a:lnTo>
                  <a:lnTo>
                    <a:pt x="574" y="278"/>
                  </a:lnTo>
                  <a:lnTo>
                    <a:pt x="572" y="278"/>
                  </a:lnTo>
                  <a:lnTo>
                    <a:pt x="571" y="279"/>
                  </a:lnTo>
                  <a:lnTo>
                    <a:pt x="570" y="279"/>
                  </a:lnTo>
                  <a:lnTo>
                    <a:pt x="567" y="279"/>
                  </a:lnTo>
                  <a:lnTo>
                    <a:pt x="566" y="280"/>
                  </a:lnTo>
                  <a:lnTo>
                    <a:pt x="565" y="280"/>
                  </a:lnTo>
                  <a:lnTo>
                    <a:pt x="563" y="280"/>
                  </a:lnTo>
                  <a:lnTo>
                    <a:pt x="562" y="280"/>
                  </a:lnTo>
                  <a:lnTo>
                    <a:pt x="559" y="280"/>
                  </a:lnTo>
                  <a:lnTo>
                    <a:pt x="558" y="280"/>
                  </a:lnTo>
                  <a:lnTo>
                    <a:pt x="556" y="280"/>
                  </a:lnTo>
                  <a:lnTo>
                    <a:pt x="554" y="280"/>
                  </a:lnTo>
                  <a:lnTo>
                    <a:pt x="553" y="280"/>
                  </a:lnTo>
                  <a:lnTo>
                    <a:pt x="550" y="279"/>
                  </a:lnTo>
                  <a:lnTo>
                    <a:pt x="548" y="279"/>
                  </a:lnTo>
                  <a:lnTo>
                    <a:pt x="546" y="279"/>
                  </a:lnTo>
                  <a:lnTo>
                    <a:pt x="544" y="278"/>
                  </a:lnTo>
                  <a:lnTo>
                    <a:pt x="540" y="278"/>
                  </a:lnTo>
                  <a:lnTo>
                    <a:pt x="538" y="277"/>
                  </a:lnTo>
                  <a:lnTo>
                    <a:pt x="536" y="277"/>
                  </a:lnTo>
                  <a:lnTo>
                    <a:pt x="532" y="276"/>
                  </a:lnTo>
                  <a:lnTo>
                    <a:pt x="529" y="275"/>
                  </a:lnTo>
                  <a:lnTo>
                    <a:pt x="527" y="275"/>
                  </a:lnTo>
                  <a:lnTo>
                    <a:pt x="523" y="274"/>
                  </a:lnTo>
                  <a:lnTo>
                    <a:pt x="520" y="274"/>
                  </a:lnTo>
                  <a:lnTo>
                    <a:pt x="517" y="273"/>
                  </a:lnTo>
                  <a:lnTo>
                    <a:pt x="513" y="272"/>
                  </a:lnTo>
                  <a:lnTo>
                    <a:pt x="511" y="271"/>
                  </a:lnTo>
                  <a:lnTo>
                    <a:pt x="508" y="271"/>
                  </a:lnTo>
                  <a:lnTo>
                    <a:pt x="504" y="269"/>
                  </a:lnTo>
                  <a:lnTo>
                    <a:pt x="502" y="269"/>
                  </a:lnTo>
                  <a:lnTo>
                    <a:pt x="499" y="268"/>
                  </a:lnTo>
                  <a:lnTo>
                    <a:pt x="495" y="268"/>
                  </a:lnTo>
                  <a:lnTo>
                    <a:pt x="493" y="267"/>
                  </a:lnTo>
                  <a:lnTo>
                    <a:pt x="490" y="267"/>
                  </a:lnTo>
                  <a:lnTo>
                    <a:pt x="487" y="267"/>
                  </a:lnTo>
                  <a:lnTo>
                    <a:pt x="485" y="266"/>
                  </a:lnTo>
                  <a:lnTo>
                    <a:pt x="482" y="266"/>
                  </a:lnTo>
                  <a:lnTo>
                    <a:pt x="480" y="266"/>
                  </a:lnTo>
                  <a:lnTo>
                    <a:pt x="477" y="266"/>
                  </a:lnTo>
                  <a:lnTo>
                    <a:pt x="475" y="266"/>
                  </a:lnTo>
                  <a:lnTo>
                    <a:pt x="473" y="266"/>
                  </a:lnTo>
                  <a:lnTo>
                    <a:pt x="471" y="266"/>
                  </a:lnTo>
                  <a:lnTo>
                    <a:pt x="468" y="266"/>
                  </a:lnTo>
                  <a:lnTo>
                    <a:pt x="466" y="266"/>
                  </a:lnTo>
                  <a:lnTo>
                    <a:pt x="463" y="267"/>
                  </a:lnTo>
                  <a:lnTo>
                    <a:pt x="460" y="267"/>
                  </a:lnTo>
                  <a:lnTo>
                    <a:pt x="458" y="267"/>
                  </a:lnTo>
                  <a:lnTo>
                    <a:pt x="456" y="268"/>
                  </a:lnTo>
                  <a:lnTo>
                    <a:pt x="454" y="268"/>
                  </a:lnTo>
                  <a:lnTo>
                    <a:pt x="450" y="269"/>
                  </a:lnTo>
                  <a:lnTo>
                    <a:pt x="448" y="269"/>
                  </a:lnTo>
                  <a:lnTo>
                    <a:pt x="446" y="271"/>
                  </a:lnTo>
                  <a:lnTo>
                    <a:pt x="442" y="272"/>
                  </a:lnTo>
                  <a:lnTo>
                    <a:pt x="440" y="272"/>
                  </a:lnTo>
                  <a:lnTo>
                    <a:pt x="437" y="273"/>
                  </a:lnTo>
                  <a:lnTo>
                    <a:pt x="435" y="274"/>
                  </a:lnTo>
                  <a:lnTo>
                    <a:pt x="431" y="275"/>
                  </a:lnTo>
                  <a:lnTo>
                    <a:pt x="429" y="276"/>
                  </a:lnTo>
                  <a:lnTo>
                    <a:pt x="426" y="277"/>
                  </a:lnTo>
                  <a:lnTo>
                    <a:pt x="422" y="278"/>
                  </a:lnTo>
                  <a:lnTo>
                    <a:pt x="419" y="279"/>
                  </a:lnTo>
                  <a:lnTo>
                    <a:pt x="417" y="281"/>
                  </a:lnTo>
                  <a:lnTo>
                    <a:pt x="413" y="282"/>
                  </a:lnTo>
                  <a:lnTo>
                    <a:pt x="410" y="285"/>
                  </a:lnTo>
                  <a:lnTo>
                    <a:pt x="406" y="286"/>
                  </a:lnTo>
                  <a:lnTo>
                    <a:pt x="403" y="287"/>
                  </a:lnTo>
                  <a:lnTo>
                    <a:pt x="401" y="289"/>
                  </a:lnTo>
                  <a:lnTo>
                    <a:pt x="396" y="290"/>
                  </a:lnTo>
                  <a:lnTo>
                    <a:pt x="394" y="291"/>
                  </a:lnTo>
                  <a:lnTo>
                    <a:pt x="389" y="293"/>
                  </a:lnTo>
                  <a:lnTo>
                    <a:pt x="387" y="295"/>
                  </a:lnTo>
                  <a:lnTo>
                    <a:pt x="383" y="297"/>
                  </a:lnTo>
                  <a:lnTo>
                    <a:pt x="379" y="298"/>
                  </a:lnTo>
                  <a:lnTo>
                    <a:pt x="376" y="301"/>
                  </a:lnTo>
                  <a:lnTo>
                    <a:pt x="373" y="303"/>
                  </a:lnTo>
                  <a:lnTo>
                    <a:pt x="369" y="304"/>
                  </a:lnTo>
                  <a:lnTo>
                    <a:pt x="366" y="306"/>
                  </a:lnTo>
                  <a:lnTo>
                    <a:pt x="362" y="308"/>
                  </a:lnTo>
                  <a:lnTo>
                    <a:pt x="360" y="310"/>
                  </a:lnTo>
                  <a:lnTo>
                    <a:pt x="357" y="312"/>
                  </a:lnTo>
                  <a:lnTo>
                    <a:pt x="353" y="315"/>
                  </a:lnTo>
                  <a:lnTo>
                    <a:pt x="350" y="316"/>
                  </a:lnTo>
                  <a:lnTo>
                    <a:pt x="347" y="318"/>
                  </a:lnTo>
                  <a:lnTo>
                    <a:pt x="344" y="320"/>
                  </a:lnTo>
                  <a:lnTo>
                    <a:pt x="341" y="322"/>
                  </a:lnTo>
                  <a:lnTo>
                    <a:pt x="338" y="323"/>
                  </a:lnTo>
                  <a:lnTo>
                    <a:pt x="335" y="325"/>
                  </a:lnTo>
                  <a:lnTo>
                    <a:pt x="332" y="327"/>
                  </a:lnTo>
                  <a:lnTo>
                    <a:pt x="330" y="330"/>
                  </a:lnTo>
                  <a:lnTo>
                    <a:pt x="326" y="331"/>
                  </a:lnTo>
                  <a:lnTo>
                    <a:pt x="324" y="333"/>
                  </a:lnTo>
                  <a:lnTo>
                    <a:pt x="322" y="334"/>
                  </a:lnTo>
                  <a:lnTo>
                    <a:pt x="320" y="336"/>
                  </a:lnTo>
                  <a:lnTo>
                    <a:pt x="317" y="338"/>
                  </a:lnTo>
                  <a:lnTo>
                    <a:pt x="315" y="339"/>
                  </a:lnTo>
                  <a:lnTo>
                    <a:pt x="313" y="341"/>
                  </a:lnTo>
                  <a:lnTo>
                    <a:pt x="311" y="342"/>
                  </a:lnTo>
                  <a:lnTo>
                    <a:pt x="308" y="344"/>
                  </a:lnTo>
                  <a:lnTo>
                    <a:pt x="306" y="345"/>
                  </a:lnTo>
                  <a:lnTo>
                    <a:pt x="305" y="347"/>
                  </a:lnTo>
                  <a:lnTo>
                    <a:pt x="304" y="348"/>
                  </a:lnTo>
                  <a:lnTo>
                    <a:pt x="302" y="349"/>
                  </a:lnTo>
                  <a:lnTo>
                    <a:pt x="301" y="350"/>
                  </a:lnTo>
                  <a:lnTo>
                    <a:pt x="299" y="351"/>
                  </a:lnTo>
                  <a:lnTo>
                    <a:pt x="299" y="352"/>
                  </a:lnTo>
                  <a:lnTo>
                    <a:pt x="298" y="353"/>
                  </a:lnTo>
                  <a:lnTo>
                    <a:pt x="298" y="355"/>
                  </a:lnTo>
                  <a:lnTo>
                    <a:pt x="298" y="356"/>
                  </a:lnTo>
                  <a:lnTo>
                    <a:pt x="298" y="358"/>
                  </a:lnTo>
                  <a:lnTo>
                    <a:pt x="299" y="360"/>
                  </a:lnTo>
                  <a:lnTo>
                    <a:pt x="301" y="361"/>
                  </a:lnTo>
                  <a:lnTo>
                    <a:pt x="302" y="362"/>
                  </a:lnTo>
                  <a:lnTo>
                    <a:pt x="303" y="364"/>
                  </a:lnTo>
                  <a:lnTo>
                    <a:pt x="305" y="365"/>
                  </a:lnTo>
                  <a:lnTo>
                    <a:pt x="307" y="366"/>
                  </a:lnTo>
                  <a:lnTo>
                    <a:pt x="310" y="368"/>
                  </a:lnTo>
                  <a:lnTo>
                    <a:pt x="312" y="370"/>
                  </a:lnTo>
                  <a:lnTo>
                    <a:pt x="315" y="371"/>
                  </a:lnTo>
                  <a:lnTo>
                    <a:pt x="317" y="374"/>
                  </a:lnTo>
                  <a:lnTo>
                    <a:pt x="320" y="375"/>
                  </a:lnTo>
                  <a:lnTo>
                    <a:pt x="323" y="377"/>
                  </a:lnTo>
                  <a:lnTo>
                    <a:pt x="325" y="379"/>
                  </a:lnTo>
                  <a:lnTo>
                    <a:pt x="329" y="381"/>
                  </a:lnTo>
                  <a:lnTo>
                    <a:pt x="331" y="383"/>
                  </a:lnTo>
                  <a:lnTo>
                    <a:pt x="333" y="385"/>
                  </a:lnTo>
                  <a:lnTo>
                    <a:pt x="334" y="387"/>
                  </a:lnTo>
                  <a:lnTo>
                    <a:pt x="337" y="389"/>
                  </a:lnTo>
                  <a:lnTo>
                    <a:pt x="338" y="391"/>
                  </a:lnTo>
                  <a:lnTo>
                    <a:pt x="338" y="393"/>
                  </a:lnTo>
                  <a:lnTo>
                    <a:pt x="339" y="395"/>
                  </a:lnTo>
                  <a:lnTo>
                    <a:pt x="339" y="396"/>
                  </a:lnTo>
                  <a:lnTo>
                    <a:pt x="339" y="398"/>
                  </a:lnTo>
                  <a:lnTo>
                    <a:pt x="339" y="400"/>
                  </a:lnTo>
                  <a:lnTo>
                    <a:pt x="338" y="403"/>
                  </a:lnTo>
                  <a:lnTo>
                    <a:pt x="338" y="405"/>
                  </a:lnTo>
                  <a:lnTo>
                    <a:pt x="337" y="407"/>
                  </a:lnTo>
                  <a:lnTo>
                    <a:pt x="335" y="409"/>
                  </a:lnTo>
                  <a:lnTo>
                    <a:pt x="334" y="411"/>
                  </a:lnTo>
                  <a:lnTo>
                    <a:pt x="333" y="413"/>
                  </a:lnTo>
                  <a:lnTo>
                    <a:pt x="332" y="415"/>
                  </a:lnTo>
                  <a:lnTo>
                    <a:pt x="331" y="418"/>
                  </a:lnTo>
                  <a:lnTo>
                    <a:pt x="330" y="420"/>
                  </a:lnTo>
                  <a:lnTo>
                    <a:pt x="329" y="422"/>
                  </a:lnTo>
                  <a:lnTo>
                    <a:pt x="329" y="424"/>
                  </a:lnTo>
                  <a:lnTo>
                    <a:pt x="328" y="426"/>
                  </a:lnTo>
                  <a:lnTo>
                    <a:pt x="326" y="429"/>
                  </a:lnTo>
                  <a:lnTo>
                    <a:pt x="326" y="432"/>
                  </a:lnTo>
                  <a:lnTo>
                    <a:pt x="326" y="435"/>
                  </a:lnTo>
                  <a:lnTo>
                    <a:pt x="326" y="437"/>
                  </a:lnTo>
                  <a:lnTo>
                    <a:pt x="326" y="439"/>
                  </a:lnTo>
                  <a:lnTo>
                    <a:pt x="328" y="442"/>
                  </a:lnTo>
                  <a:lnTo>
                    <a:pt x="328" y="446"/>
                  </a:lnTo>
                  <a:lnTo>
                    <a:pt x="329" y="448"/>
                  </a:lnTo>
                  <a:lnTo>
                    <a:pt x="329" y="451"/>
                  </a:lnTo>
                  <a:lnTo>
                    <a:pt x="330" y="453"/>
                  </a:lnTo>
                  <a:lnTo>
                    <a:pt x="331" y="456"/>
                  </a:lnTo>
                  <a:lnTo>
                    <a:pt x="332" y="458"/>
                  </a:lnTo>
                  <a:lnTo>
                    <a:pt x="333" y="461"/>
                  </a:lnTo>
                  <a:lnTo>
                    <a:pt x="334" y="464"/>
                  </a:lnTo>
                  <a:lnTo>
                    <a:pt x="335" y="466"/>
                  </a:lnTo>
                  <a:lnTo>
                    <a:pt x="338" y="468"/>
                  </a:lnTo>
                  <a:lnTo>
                    <a:pt x="339" y="471"/>
                  </a:lnTo>
                  <a:lnTo>
                    <a:pt x="340" y="473"/>
                  </a:lnTo>
                  <a:lnTo>
                    <a:pt x="342" y="476"/>
                  </a:lnTo>
                  <a:lnTo>
                    <a:pt x="344" y="478"/>
                  </a:lnTo>
                  <a:lnTo>
                    <a:pt x="346" y="480"/>
                  </a:lnTo>
                  <a:lnTo>
                    <a:pt x="348" y="482"/>
                  </a:lnTo>
                  <a:lnTo>
                    <a:pt x="350" y="483"/>
                  </a:lnTo>
                  <a:lnTo>
                    <a:pt x="351" y="485"/>
                  </a:lnTo>
                  <a:lnTo>
                    <a:pt x="353" y="486"/>
                  </a:lnTo>
                  <a:lnTo>
                    <a:pt x="356" y="488"/>
                  </a:lnTo>
                  <a:lnTo>
                    <a:pt x="358" y="490"/>
                  </a:lnTo>
                  <a:lnTo>
                    <a:pt x="360" y="491"/>
                  </a:lnTo>
                  <a:lnTo>
                    <a:pt x="362" y="493"/>
                  </a:lnTo>
                  <a:lnTo>
                    <a:pt x="365" y="494"/>
                  </a:lnTo>
                  <a:lnTo>
                    <a:pt x="367" y="495"/>
                  </a:lnTo>
                  <a:lnTo>
                    <a:pt x="368" y="496"/>
                  </a:lnTo>
                  <a:lnTo>
                    <a:pt x="370" y="496"/>
                  </a:lnTo>
                  <a:lnTo>
                    <a:pt x="373" y="497"/>
                  </a:lnTo>
                  <a:lnTo>
                    <a:pt x="375" y="497"/>
                  </a:lnTo>
                  <a:lnTo>
                    <a:pt x="377" y="498"/>
                  </a:lnTo>
                  <a:lnTo>
                    <a:pt x="379" y="498"/>
                  </a:lnTo>
                  <a:lnTo>
                    <a:pt x="382" y="498"/>
                  </a:lnTo>
                  <a:lnTo>
                    <a:pt x="384" y="499"/>
                  </a:lnTo>
                  <a:lnTo>
                    <a:pt x="385" y="498"/>
                  </a:lnTo>
                  <a:lnTo>
                    <a:pt x="387" y="498"/>
                  </a:lnTo>
                  <a:lnTo>
                    <a:pt x="389" y="498"/>
                  </a:lnTo>
                  <a:lnTo>
                    <a:pt x="392" y="497"/>
                  </a:lnTo>
                  <a:lnTo>
                    <a:pt x="394" y="497"/>
                  </a:lnTo>
                  <a:lnTo>
                    <a:pt x="396" y="496"/>
                  </a:lnTo>
                  <a:lnTo>
                    <a:pt x="398" y="496"/>
                  </a:lnTo>
                  <a:lnTo>
                    <a:pt x="401" y="495"/>
                  </a:lnTo>
                  <a:lnTo>
                    <a:pt x="403" y="494"/>
                  </a:lnTo>
                  <a:lnTo>
                    <a:pt x="405" y="493"/>
                  </a:lnTo>
                  <a:lnTo>
                    <a:pt x="407" y="492"/>
                  </a:lnTo>
                  <a:lnTo>
                    <a:pt x="409" y="491"/>
                  </a:lnTo>
                  <a:lnTo>
                    <a:pt x="411" y="488"/>
                  </a:lnTo>
                  <a:lnTo>
                    <a:pt x="413" y="487"/>
                  </a:lnTo>
                  <a:lnTo>
                    <a:pt x="415" y="485"/>
                  </a:lnTo>
                  <a:lnTo>
                    <a:pt x="418" y="484"/>
                  </a:lnTo>
                  <a:lnTo>
                    <a:pt x="420" y="482"/>
                  </a:lnTo>
                  <a:lnTo>
                    <a:pt x="421" y="481"/>
                  </a:lnTo>
                  <a:lnTo>
                    <a:pt x="423" y="479"/>
                  </a:lnTo>
                  <a:lnTo>
                    <a:pt x="426" y="478"/>
                  </a:lnTo>
                  <a:lnTo>
                    <a:pt x="428" y="476"/>
                  </a:lnTo>
                  <a:lnTo>
                    <a:pt x="429" y="475"/>
                  </a:lnTo>
                  <a:lnTo>
                    <a:pt x="431" y="472"/>
                  </a:lnTo>
                  <a:lnTo>
                    <a:pt x="433" y="471"/>
                  </a:lnTo>
                  <a:lnTo>
                    <a:pt x="435" y="469"/>
                  </a:lnTo>
                  <a:lnTo>
                    <a:pt x="437" y="468"/>
                  </a:lnTo>
                  <a:lnTo>
                    <a:pt x="438" y="467"/>
                  </a:lnTo>
                  <a:lnTo>
                    <a:pt x="440" y="466"/>
                  </a:lnTo>
                  <a:lnTo>
                    <a:pt x="441" y="465"/>
                  </a:lnTo>
                  <a:lnTo>
                    <a:pt x="444" y="463"/>
                  </a:lnTo>
                  <a:lnTo>
                    <a:pt x="445" y="462"/>
                  </a:lnTo>
                  <a:lnTo>
                    <a:pt x="447" y="461"/>
                  </a:lnTo>
                  <a:lnTo>
                    <a:pt x="448" y="460"/>
                  </a:lnTo>
                  <a:lnTo>
                    <a:pt x="450" y="457"/>
                  </a:lnTo>
                  <a:lnTo>
                    <a:pt x="451" y="456"/>
                  </a:lnTo>
                  <a:lnTo>
                    <a:pt x="454" y="455"/>
                  </a:lnTo>
                  <a:lnTo>
                    <a:pt x="456" y="453"/>
                  </a:lnTo>
                  <a:lnTo>
                    <a:pt x="457" y="452"/>
                  </a:lnTo>
                  <a:lnTo>
                    <a:pt x="459" y="450"/>
                  </a:lnTo>
                  <a:lnTo>
                    <a:pt x="462" y="448"/>
                  </a:lnTo>
                  <a:lnTo>
                    <a:pt x="464" y="446"/>
                  </a:lnTo>
                  <a:lnTo>
                    <a:pt x="466" y="443"/>
                  </a:lnTo>
                  <a:lnTo>
                    <a:pt x="468" y="441"/>
                  </a:lnTo>
                  <a:lnTo>
                    <a:pt x="471" y="439"/>
                  </a:lnTo>
                  <a:lnTo>
                    <a:pt x="473" y="437"/>
                  </a:lnTo>
                  <a:lnTo>
                    <a:pt x="476" y="435"/>
                  </a:lnTo>
                  <a:lnTo>
                    <a:pt x="478" y="432"/>
                  </a:lnTo>
                  <a:lnTo>
                    <a:pt x="481" y="429"/>
                  </a:lnTo>
                  <a:lnTo>
                    <a:pt x="484" y="427"/>
                  </a:lnTo>
                  <a:lnTo>
                    <a:pt x="486" y="424"/>
                  </a:lnTo>
                  <a:lnTo>
                    <a:pt x="489" y="422"/>
                  </a:lnTo>
                  <a:lnTo>
                    <a:pt x="491" y="420"/>
                  </a:lnTo>
                  <a:lnTo>
                    <a:pt x="494" y="418"/>
                  </a:lnTo>
                  <a:lnTo>
                    <a:pt x="496" y="415"/>
                  </a:lnTo>
                  <a:lnTo>
                    <a:pt x="500" y="413"/>
                  </a:lnTo>
                  <a:lnTo>
                    <a:pt x="502" y="411"/>
                  </a:lnTo>
                  <a:lnTo>
                    <a:pt x="504" y="409"/>
                  </a:lnTo>
                  <a:lnTo>
                    <a:pt x="507" y="408"/>
                  </a:lnTo>
                  <a:lnTo>
                    <a:pt x="509" y="406"/>
                  </a:lnTo>
                  <a:lnTo>
                    <a:pt x="511" y="405"/>
                  </a:lnTo>
                  <a:lnTo>
                    <a:pt x="513" y="403"/>
                  </a:lnTo>
                  <a:lnTo>
                    <a:pt x="516" y="402"/>
                  </a:lnTo>
                  <a:lnTo>
                    <a:pt x="518" y="400"/>
                  </a:lnTo>
                  <a:lnTo>
                    <a:pt x="520" y="399"/>
                  </a:lnTo>
                  <a:lnTo>
                    <a:pt x="522" y="398"/>
                  </a:lnTo>
                  <a:lnTo>
                    <a:pt x="525" y="396"/>
                  </a:lnTo>
                  <a:lnTo>
                    <a:pt x="527" y="396"/>
                  </a:lnTo>
                  <a:lnTo>
                    <a:pt x="529" y="395"/>
                  </a:lnTo>
                  <a:lnTo>
                    <a:pt x="531" y="394"/>
                  </a:lnTo>
                  <a:lnTo>
                    <a:pt x="534" y="393"/>
                  </a:lnTo>
                  <a:lnTo>
                    <a:pt x="536" y="392"/>
                  </a:lnTo>
                  <a:lnTo>
                    <a:pt x="538" y="391"/>
                  </a:lnTo>
                  <a:lnTo>
                    <a:pt x="540" y="390"/>
                  </a:lnTo>
                  <a:lnTo>
                    <a:pt x="543" y="389"/>
                  </a:lnTo>
                  <a:lnTo>
                    <a:pt x="545" y="388"/>
                  </a:lnTo>
                  <a:lnTo>
                    <a:pt x="546" y="387"/>
                  </a:lnTo>
                  <a:lnTo>
                    <a:pt x="548" y="385"/>
                  </a:lnTo>
                  <a:lnTo>
                    <a:pt x="550" y="384"/>
                  </a:lnTo>
                  <a:lnTo>
                    <a:pt x="553" y="383"/>
                  </a:lnTo>
                  <a:lnTo>
                    <a:pt x="555" y="381"/>
                  </a:lnTo>
                  <a:lnTo>
                    <a:pt x="557" y="380"/>
                  </a:lnTo>
                  <a:lnTo>
                    <a:pt x="559" y="379"/>
                  </a:lnTo>
                  <a:lnTo>
                    <a:pt x="561" y="377"/>
                  </a:lnTo>
                  <a:lnTo>
                    <a:pt x="563" y="376"/>
                  </a:lnTo>
                  <a:lnTo>
                    <a:pt x="565" y="374"/>
                  </a:lnTo>
                  <a:lnTo>
                    <a:pt x="567" y="371"/>
                  </a:lnTo>
                  <a:lnTo>
                    <a:pt x="570" y="369"/>
                  </a:lnTo>
                  <a:lnTo>
                    <a:pt x="572" y="367"/>
                  </a:lnTo>
                  <a:lnTo>
                    <a:pt x="574" y="364"/>
                  </a:lnTo>
                  <a:lnTo>
                    <a:pt x="576" y="362"/>
                  </a:lnTo>
                  <a:lnTo>
                    <a:pt x="579" y="359"/>
                  </a:lnTo>
                  <a:lnTo>
                    <a:pt x="581" y="355"/>
                  </a:lnTo>
                  <a:lnTo>
                    <a:pt x="583" y="353"/>
                  </a:lnTo>
                  <a:lnTo>
                    <a:pt x="585" y="349"/>
                  </a:lnTo>
                  <a:lnTo>
                    <a:pt x="588" y="347"/>
                  </a:lnTo>
                  <a:lnTo>
                    <a:pt x="590" y="342"/>
                  </a:lnTo>
                  <a:lnTo>
                    <a:pt x="592" y="339"/>
                  </a:lnTo>
                  <a:lnTo>
                    <a:pt x="594" y="336"/>
                  </a:lnTo>
                  <a:lnTo>
                    <a:pt x="595" y="332"/>
                  </a:lnTo>
                  <a:lnTo>
                    <a:pt x="598" y="329"/>
                  </a:lnTo>
                  <a:lnTo>
                    <a:pt x="600" y="325"/>
                  </a:lnTo>
                  <a:lnTo>
                    <a:pt x="602" y="321"/>
                  </a:lnTo>
                  <a:lnTo>
                    <a:pt x="604" y="318"/>
                  </a:lnTo>
                  <a:lnTo>
                    <a:pt x="607" y="315"/>
                  </a:lnTo>
                  <a:lnTo>
                    <a:pt x="609" y="311"/>
                  </a:lnTo>
                  <a:lnTo>
                    <a:pt x="611" y="308"/>
                  </a:lnTo>
                  <a:lnTo>
                    <a:pt x="613" y="305"/>
                  </a:lnTo>
                  <a:lnTo>
                    <a:pt x="615" y="302"/>
                  </a:lnTo>
                  <a:lnTo>
                    <a:pt x="617" y="298"/>
                  </a:lnTo>
                  <a:lnTo>
                    <a:pt x="619" y="295"/>
                  </a:lnTo>
                  <a:lnTo>
                    <a:pt x="621" y="292"/>
                  </a:lnTo>
                  <a:lnTo>
                    <a:pt x="624" y="289"/>
                  </a:lnTo>
                  <a:lnTo>
                    <a:pt x="626" y="286"/>
                  </a:lnTo>
                  <a:lnTo>
                    <a:pt x="628" y="282"/>
                  </a:lnTo>
                  <a:lnTo>
                    <a:pt x="630" y="280"/>
                  </a:lnTo>
                  <a:lnTo>
                    <a:pt x="633" y="277"/>
                  </a:lnTo>
                  <a:lnTo>
                    <a:pt x="635" y="274"/>
                  </a:lnTo>
                  <a:lnTo>
                    <a:pt x="637" y="272"/>
                  </a:lnTo>
                  <a:lnTo>
                    <a:pt x="641" y="268"/>
                  </a:lnTo>
                  <a:lnTo>
                    <a:pt x="643" y="265"/>
                  </a:lnTo>
                  <a:lnTo>
                    <a:pt x="645" y="263"/>
                  </a:lnTo>
                  <a:lnTo>
                    <a:pt x="648" y="260"/>
                  </a:lnTo>
                  <a:lnTo>
                    <a:pt x="651" y="257"/>
                  </a:lnTo>
                  <a:lnTo>
                    <a:pt x="653" y="253"/>
                  </a:lnTo>
                  <a:lnTo>
                    <a:pt x="655" y="251"/>
                  </a:lnTo>
                  <a:lnTo>
                    <a:pt x="659" y="248"/>
                  </a:lnTo>
                  <a:lnTo>
                    <a:pt x="662" y="246"/>
                  </a:lnTo>
                  <a:lnTo>
                    <a:pt x="664" y="244"/>
                  </a:lnTo>
                  <a:lnTo>
                    <a:pt x="668" y="240"/>
                  </a:lnTo>
                  <a:lnTo>
                    <a:pt x="670" y="238"/>
                  </a:lnTo>
                  <a:lnTo>
                    <a:pt x="673" y="236"/>
                  </a:lnTo>
                  <a:lnTo>
                    <a:pt x="677" y="235"/>
                  </a:lnTo>
                  <a:lnTo>
                    <a:pt x="679" y="233"/>
                  </a:lnTo>
                  <a:lnTo>
                    <a:pt x="682" y="231"/>
                  </a:lnTo>
                  <a:lnTo>
                    <a:pt x="686" y="230"/>
                  </a:lnTo>
                  <a:lnTo>
                    <a:pt x="689" y="229"/>
                  </a:lnTo>
                  <a:lnTo>
                    <a:pt x="692" y="228"/>
                  </a:lnTo>
                  <a:lnTo>
                    <a:pt x="696" y="228"/>
                  </a:lnTo>
                  <a:lnTo>
                    <a:pt x="698" y="227"/>
                  </a:lnTo>
                  <a:lnTo>
                    <a:pt x="702" y="227"/>
                  </a:lnTo>
                  <a:lnTo>
                    <a:pt x="705" y="227"/>
                  </a:lnTo>
                  <a:lnTo>
                    <a:pt x="709" y="227"/>
                  </a:lnTo>
                  <a:lnTo>
                    <a:pt x="711" y="227"/>
                  </a:lnTo>
                  <a:lnTo>
                    <a:pt x="716" y="227"/>
                  </a:lnTo>
                  <a:lnTo>
                    <a:pt x="718" y="227"/>
                  </a:lnTo>
                  <a:lnTo>
                    <a:pt x="722" y="227"/>
                  </a:lnTo>
                  <a:lnTo>
                    <a:pt x="725" y="227"/>
                  </a:lnTo>
                  <a:lnTo>
                    <a:pt x="728" y="227"/>
                  </a:lnTo>
                  <a:lnTo>
                    <a:pt x="732" y="227"/>
                  </a:lnTo>
                  <a:lnTo>
                    <a:pt x="735" y="227"/>
                  </a:lnTo>
                  <a:lnTo>
                    <a:pt x="738" y="227"/>
                  </a:lnTo>
                  <a:lnTo>
                    <a:pt x="742" y="227"/>
                  </a:lnTo>
                  <a:lnTo>
                    <a:pt x="745" y="225"/>
                  </a:lnTo>
                  <a:lnTo>
                    <a:pt x="749" y="224"/>
                  </a:lnTo>
                  <a:lnTo>
                    <a:pt x="751" y="224"/>
                  </a:lnTo>
                  <a:lnTo>
                    <a:pt x="754" y="222"/>
                  </a:lnTo>
                  <a:lnTo>
                    <a:pt x="758" y="221"/>
                  </a:lnTo>
                  <a:lnTo>
                    <a:pt x="760" y="220"/>
                  </a:lnTo>
                  <a:lnTo>
                    <a:pt x="763" y="218"/>
                  </a:lnTo>
                  <a:lnTo>
                    <a:pt x="765" y="217"/>
                  </a:lnTo>
                  <a:lnTo>
                    <a:pt x="769" y="215"/>
                  </a:lnTo>
                  <a:lnTo>
                    <a:pt x="771" y="214"/>
                  </a:lnTo>
                  <a:lnTo>
                    <a:pt x="774" y="212"/>
                  </a:lnTo>
                  <a:lnTo>
                    <a:pt x="777" y="209"/>
                  </a:lnTo>
                  <a:lnTo>
                    <a:pt x="779" y="207"/>
                  </a:lnTo>
                  <a:lnTo>
                    <a:pt x="781" y="205"/>
                  </a:lnTo>
                  <a:lnTo>
                    <a:pt x="783" y="203"/>
                  </a:lnTo>
                  <a:lnTo>
                    <a:pt x="786" y="201"/>
                  </a:lnTo>
                  <a:lnTo>
                    <a:pt x="788" y="198"/>
                  </a:lnTo>
                  <a:lnTo>
                    <a:pt x="790" y="195"/>
                  </a:lnTo>
                  <a:lnTo>
                    <a:pt x="791" y="192"/>
                  </a:lnTo>
                  <a:lnTo>
                    <a:pt x="794" y="190"/>
                  </a:lnTo>
                  <a:lnTo>
                    <a:pt x="795" y="187"/>
                  </a:lnTo>
                  <a:lnTo>
                    <a:pt x="797" y="185"/>
                  </a:lnTo>
                  <a:lnTo>
                    <a:pt x="799" y="181"/>
                  </a:lnTo>
                  <a:lnTo>
                    <a:pt x="800" y="179"/>
                  </a:lnTo>
                  <a:lnTo>
                    <a:pt x="801" y="176"/>
                  </a:lnTo>
                  <a:lnTo>
                    <a:pt x="804" y="173"/>
                  </a:lnTo>
                  <a:lnTo>
                    <a:pt x="805" y="171"/>
                  </a:lnTo>
                  <a:lnTo>
                    <a:pt x="806" y="167"/>
                  </a:lnTo>
                  <a:lnTo>
                    <a:pt x="808" y="164"/>
                  </a:lnTo>
                  <a:lnTo>
                    <a:pt x="809" y="161"/>
                  </a:lnTo>
                  <a:lnTo>
                    <a:pt x="810" y="158"/>
                  </a:lnTo>
                  <a:lnTo>
                    <a:pt x="813" y="156"/>
                  </a:lnTo>
                  <a:lnTo>
                    <a:pt x="814" y="152"/>
                  </a:lnTo>
                  <a:lnTo>
                    <a:pt x="815" y="149"/>
                  </a:lnTo>
                  <a:lnTo>
                    <a:pt x="816" y="147"/>
                  </a:lnTo>
                  <a:lnTo>
                    <a:pt x="817" y="144"/>
                  </a:lnTo>
                  <a:lnTo>
                    <a:pt x="819" y="142"/>
                  </a:lnTo>
                  <a:lnTo>
                    <a:pt x="821" y="138"/>
                  </a:lnTo>
                  <a:lnTo>
                    <a:pt x="822" y="136"/>
                  </a:lnTo>
                  <a:lnTo>
                    <a:pt x="824" y="134"/>
                  </a:lnTo>
                  <a:lnTo>
                    <a:pt x="824" y="131"/>
                  </a:lnTo>
                  <a:lnTo>
                    <a:pt x="826" y="129"/>
                  </a:lnTo>
                  <a:lnTo>
                    <a:pt x="827" y="127"/>
                  </a:lnTo>
                  <a:lnTo>
                    <a:pt x="829" y="126"/>
                  </a:lnTo>
                  <a:lnTo>
                    <a:pt x="830" y="123"/>
                  </a:lnTo>
                  <a:lnTo>
                    <a:pt x="831" y="121"/>
                  </a:lnTo>
                  <a:lnTo>
                    <a:pt x="832" y="120"/>
                  </a:lnTo>
                  <a:lnTo>
                    <a:pt x="833" y="119"/>
                  </a:lnTo>
                  <a:lnTo>
                    <a:pt x="834" y="119"/>
                  </a:lnTo>
                  <a:lnTo>
                    <a:pt x="835" y="118"/>
                  </a:lnTo>
                  <a:lnTo>
                    <a:pt x="836" y="117"/>
                  </a:lnTo>
                  <a:lnTo>
                    <a:pt x="838" y="117"/>
                  </a:lnTo>
                  <a:lnTo>
                    <a:pt x="839" y="117"/>
                  </a:lnTo>
                  <a:lnTo>
                    <a:pt x="840" y="117"/>
                  </a:lnTo>
                  <a:lnTo>
                    <a:pt x="840" y="118"/>
                  </a:lnTo>
                  <a:lnTo>
                    <a:pt x="841" y="118"/>
                  </a:lnTo>
                  <a:lnTo>
                    <a:pt x="842" y="119"/>
                  </a:lnTo>
                  <a:lnTo>
                    <a:pt x="843" y="120"/>
                  </a:lnTo>
                  <a:lnTo>
                    <a:pt x="844" y="121"/>
                  </a:lnTo>
                  <a:lnTo>
                    <a:pt x="845" y="122"/>
                  </a:lnTo>
                  <a:lnTo>
                    <a:pt x="847" y="123"/>
                  </a:lnTo>
                  <a:lnTo>
                    <a:pt x="848" y="125"/>
                  </a:lnTo>
                  <a:lnTo>
                    <a:pt x="849" y="126"/>
                  </a:lnTo>
                  <a:lnTo>
                    <a:pt x="851" y="128"/>
                  </a:lnTo>
                  <a:lnTo>
                    <a:pt x="852" y="129"/>
                  </a:lnTo>
                  <a:lnTo>
                    <a:pt x="853" y="130"/>
                  </a:lnTo>
                  <a:lnTo>
                    <a:pt x="856" y="132"/>
                  </a:lnTo>
                  <a:lnTo>
                    <a:pt x="857" y="134"/>
                  </a:lnTo>
                  <a:lnTo>
                    <a:pt x="858" y="135"/>
                  </a:lnTo>
                  <a:lnTo>
                    <a:pt x="860" y="137"/>
                  </a:lnTo>
                  <a:lnTo>
                    <a:pt x="862" y="138"/>
                  </a:lnTo>
                  <a:lnTo>
                    <a:pt x="863" y="141"/>
                  </a:lnTo>
                  <a:lnTo>
                    <a:pt x="865" y="143"/>
                  </a:lnTo>
                  <a:lnTo>
                    <a:pt x="867" y="145"/>
                  </a:lnTo>
                  <a:lnTo>
                    <a:pt x="868" y="147"/>
                  </a:lnTo>
                  <a:lnTo>
                    <a:pt x="870" y="149"/>
                  </a:lnTo>
                  <a:lnTo>
                    <a:pt x="871" y="151"/>
                  </a:lnTo>
                  <a:lnTo>
                    <a:pt x="872" y="154"/>
                  </a:lnTo>
                  <a:lnTo>
                    <a:pt x="874" y="156"/>
                  </a:lnTo>
                  <a:lnTo>
                    <a:pt x="876" y="158"/>
                  </a:lnTo>
                  <a:lnTo>
                    <a:pt x="876" y="160"/>
                  </a:lnTo>
                  <a:lnTo>
                    <a:pt x="877" y="163"/>
                  </a:lnTo>
                  <a:lnTo>
                    <a:pt x="878" y="165"/>
                  </a:lnTo>
                  <a:lnTo>
                    <a:pt x="878" y="169"/>
                  </a:lnTo>
                  <a:lnTo>
                    <a:pt x="879" y="171"/>
                  </a:lnTo>
                  <a:lnTo>
                    <a:pt x="880" y="174"/>
                  </a:lnTo>
                  <a:lnTo>
                    <a:pt x="880" y="176"/>
                  </a:lnTo>
                  <a:lnTo>
                    <a:pt x="881" y="178"/>
                  </a:lnTo>
                  <a:lnTo>
                    <a:pt x="883" y="181"/>
                  </a:lnTo>
                  <a:lnTo>
                    <a:pt x="883" y="184"/>
                  </a:lnTo>
                  <a:lnTo>
                    <a:pt x="884" y="186"/>
                  </a:lnTo>
                  <a:lnTo>
                    <a:pt x="885" y="188"/>
                  </a:lnTo>
                  <a:lnTo>
                    <a:pt x="886" y="190"/>
                  </a:lnTo>
                  <a:lnTo>
                    <a:pt x="887" y="192"/>
                  </a:lnTo>
                  <a:lnTo>
                    <a:pt x="889" y="193"/>
                  </a:lnTo>
                  <a:lnTo>
                    <a:pt x="890" y="195"/>
                  </a:lnTo>
                  <a:lnTo>
                    <a:pt x="893" y="196"/>
                  </a:lnTo>
                  <a:lnTo>
                    <a:pt x="894" y="198"/>
                  </a:lnTo>
                  <a:lnTo>
                    <a:pt x="896" y="199"/>
                  </a:lnTo>
                  <a:lnTo>
                    <a:pt x="899" y="200"/>
                  </a:lnTo>
                  <a:lnTo>
                    <a:pt x="902" y="201"/>
                  </a:lnTo>
                  <a:lnTo>
                    <a:pt x="904" y="201"/>
                  </a:lnTo>
                  <a:lnTo>
                    <a:pt x="907" y="202"/>
                  </a:lnTo>
                  <a:lnTo>
                    <a:pt x="910" y="203"/>
                  </a:lnTo>
                  <a:lnTo>
                    <a:pt x="912" y="203"/>
                  </a:lnTo>
                  <a:lnTo>
                    <a:pt x="915" y="204"/>
                  </a:lnTo>
                  <a:lnTo>
                    <a:pt x="917" y="205"/>
                  </a:lnTo>
                  <a:lnTo>
                    <a:pt x="921" y="206"/>
                  </a:lnTo>
                  <a:lnTo>
                    <a:pt x="923" y="207"/>
                  </a:lnTo>
                  <a:lnTo>
                    <a:pt x="925" y="208"/>
                  </a:lnTo>
                  <a:lnTo>
                    <a:pt x="928" y="209"/>
                  </a:lnTo>
                  <a:lnTo>
                    <a:pt x="931" y="210"/>
                  </a:lnTo>
                  <a:lnTo>
                    <a:pt x="932" y="212"/>
                  </a:lnTo>
                  <a:lnTo>
                    <a:pt x="934" y="214"/>
                  </a:lnTo>
                  <a:lnTo>
                    <a:pt x="937" y="216"/>
                  </a:lnTo>
                  <a:lnTo>
                    <a:pt x="938" y="218"/>
                  </a:lnTo>
                  <a:lnTo>
                    <a:pt x="939" y="220"/>
                  </a:lnTo>
                  <a:lnTo>
                    <a:pt x="941" y="222"/>
                  </a:lnTo>
                  <a:lnTo>
                    <a:pt x="942" y="224"/>
                  </a:lnTo>
                  <a:lnTo>
                    <a:pt x="943" y="227"/>
                  </a:lnTo>
                  <a:lnTo>
                    <a:pt x="944" y="229"/>
                  </a:lnTo>
                  <a:lnTo>
                    <a:pt x="946" y="231"/>
                  </a:lnTo>
                  <a:lnTo>
                    <a:pt x="947" y="233"/>
                  </a:lnTo>
                  <a:lnTo>
                    <a:pt x="948" y="236"/>
                  </a:lnTo>
                  <a:lnTo>
                    <a:pt x="948" y="238"/>
                  </a:lnTo>
                  <a:lnTo>
                    <a:pt x="950" y="240"/>
                  </a:lnTo>
                  <a:lnTo>
                    <a:pt x="950" y="243"/>
                  </a:lnTo>
                  <a:lnTo>
                    <a:pt x="952" y="245"/>
                  </a:lnTo>
                  <a:lnTo>
                    <a:pt x="952" y="246"/>
                  </a:lnTo>
                  <a:lnTo>
                    <a:pt x="953" y="248"/>
                  </a:lnTo>
                  <a:lnTo>
                    <a:pt x="955" y="250"/>
                  </a:lnTo>
                  <a:lnTo>
                    <a:pt x="956" y="251"/>
                  </a:lnTo>
                  <a:lnTo>
                    <a:pt x="957" y="252"/>
                  </a:lnTo>
                  <a:lnTo>
                    <a:pt x="959" y="253"/>
                  </a:lnTo>
                  <a:lnTo>
                    <a:pt x="959" y="254"/>
                  </a:lnTo>
                  <a:lnTo>
                    <a:pt x="961" y="256"/>
                  </a:lnTo>
                  <a:lnTo>
                    <a:pt x="962" y="257"/>
                  </a:lnTo>
                  <a:lnTo>
                    <a:pt x="964" y="258"/>
                  </a:lnTo>
                  <a:lnTo>
                    <a:pt x="965" y="258"/>
                  </a:lnTo>
                  <a:lnTo>
                    <a:pt x="966" y="259"/>
                  </a:lnTo>
                  <a:lnTo>
                    <a:pt x="967" y="259"/>
                  </a:lnTo>
                  <a:lnTo>
                    <a:pt x="968" y="259"/>
                  </a:lnTo>
                  <a:lnTo>
                    <a:pt x="969" y="258"/>
                  </a:lnTo>
                  <a:lnTo>
                    <a:pt x="970" y="258"/>
                  </a:lnTo>
                  <a:lnTo>
                    <a:pt x="971" y="257"/>
                  </a:lnTo>
                  <a:lnTo>
                    <a:pt x="973" y="257"/>
                  </a:lnTo>
                  <a:lnTo>
                    <a:pt x="974" y="256"/>
                  </a:lnTo>
                  <a:lnTo>
                    <a:pt x="975" y="254"/>
                  </a:lnTo>
                  <a:lnTo>
                    <a:pt x="975" y="252"/>
                  </a:lnTo>
                  <a:lnTo>
                    <a:pt x="976" y="251"/>
                  </a:lnTo>
                  <a:lnTo>
                    <a:pt x="977" y="250"/>
                  </a:lnTo>
                  <a:lnTo>
                    <a:pt x="978" y="248"/>
                  </a:lnTo>
                  <a:lnTo>
                    <a:pt x="979" y="246"/>
                  </a:lnTo>
                  <a:lnTo>
                    <a:pt x="979" y="245"/>
                  </a:lnTo>
                  <a:lnTo>
                    <a:pt x="980" y="243"/>
                  </a:lnTo>
                  <a:lnTo>
                    <a:pt x="982" y="240"/>
                  </a:lnTo>
                  <a:lnTo>
                    <a:pt x="982" y="238"/>
                  </a:lnTo>
                  <a:lnTo>
                    <a:pt x="983" y="236"/>
                  </a:lnTo>
                  <a:lnTo>
                    <a:pt x="984" y="234"/>
                  </a:lnTo>
                  <a:lnTo>
                    <a:pt x="984" y="232"/>
                  </a:lnTo>
                  <a:lnTo>
                    <a:pt x="985" y="229"/>
                  </a:lnTo>
                  <a:lnTo>
                    <a:pt x="986" y="227"/>
                  </a:lnTo>
                  <a:lnTo>
                    <a:pt x="986" y="223"/>
                  </a:lnTo>
                  <a:lnTo>
                    <a:pt x="987" y="221"/>
                  </a:lnTo>
                  <a:lnTo>
                    <a:pt x="987" y="218"/>
                  </a:lnTo>
                  <a:lnTo>
                    <a:pt x="988" y="216"/>
                  </a:lnTo>
                  <a:lnTo>
                    <a:pt x="989" y="213"/>
                  </a:lnTo>
                  <a:lnTo>
                    <a:pt x="991" y="210"/>
                  </a:lnTo>
                  <a:lnTo>
                    <a:pt x="991" y="207"/>
                  </a:lnTo>
                  <a:lnTo>
                    <a:pt x="992" y="205"/>
                  </a:lnTo>
                  <a:lnTo>
                    <a:pt x="993" y="202"/>
                  </a:lnTo>
                  <a:lnTo>
                    <a:pt x="993" y="199"/>
                  </a:lnTo>
                  <a:lnTo>
                    <a:pt x="994" y="196"/>
                  </a:lnTo>
                  <a:lnTo>
                    <a:pt x="995" y="193"/>
                  </a:lnTo>
                  <a:lnTo>
                    <a:pt x="996" y="190"/>
                  </a:lnTo>
                  <a:lnTo>
                    <a:pt x="997" y="188"/>
                  </a:lnTo>
                  <a:lnTo>
                    <a:pt x="998" y="185"/>
                  </a:lnTo>
                  <a:lnTo>
                    <a:pt x="1000" y="181"/>
                  </a:lnTo>
                  <a:lnTo>
                    <a:pt x="1001" y="178"/>
                  </a:lnTo>
                  <a:lnTo>
                    <a:pt x="1002" y="175"/>
                  </a:lnTo>
                  <a:lnTo>
                    <a:pt x="1003" y="173"/>
                  </a:lnTo>
                  <a:lnTo>
                    <a:pt x="1004" y="170"/>
                  </a:lnTo>
                  <a:lnTo>
                    <a:pt x="1005" y="166"/>
                  </a:lnTo>
                  <a:lnTo>
                    <a:pt x="1006" y="164"/>
                  </a:lnTo>
                  <a:lnTo>
                    <a:pt x="1007" y="161"/>
                  </a:lnTo>
                  <a:lnTo>
                    <a:pt x="1009" y="159"/>
                  </a:lnTo>
                  <a:lnTo>
                    <a:pt x="1010" y="156"/>
                  </a:lnTo>
                  <a:lnTo>
                    <a:pt x="1011" y="154"/>
                  </a:lnTo>
                  <a:lnTo>
                    <a:pt x="1012" y="150"/>
                  </a:lnTo>
                  <a:lnTo>
                    <a:pt x="1013" y="148"/>
                  </a:lnTo>
                  <a:lnTo>
                    <a:pt x="1013" y="145"/>
                  </a:lnTo>
                  <a:lnTo>
                    <a:pt x="1014" y="143"/>
                  </a:lnTo>
                  <a:lnTo>
                    <a:pt x="1015" y="141"/>
                  </a:lnTo>
                  <a:lnTo>
                    <a:pt x="1015" y="138"/>
                  </a:lnTo>
                  <a:lnTo>
                    <a:pt x="1016" y="136"/>
                  </a:lnTo>
                  <a:lnTo>
                    <a:pt x="1016" y="134"/>
                  </a:lnTo>
                  <a:lnTo>
                    <a:pt x="1016" y="132"/>
                  </a:lnTo>
                  <a:lnTo>
                    <a:pt x="1018" y="130"/>
                  </a:lnTo>
                  <a:lnTo>
                    <a:pt x="1018" y="128"/>
                  </a:lnTo>
                  <a:lnTo>
                    <a:pt x="1018" y="126"/>
                  </a:lnTo>
                  <a:lnTo>
                    <a:pt x="1018" y="123"/>
                  </a:lnTo>
                  <a:lnTo>
                    <a:pt x="1018" y="121"/>
                  </a:lnTo>
                  <a:lnTo>
                    <a:pt x="1016" y="119"/>
                  </a:lnTo>
                  <a:lnTo>
                    <a:pt x="1016" y="118"/>
                  </a:lnTo>
                  <a:lnTo>
                    <a:pt x="1016" y="116"/>
                  </a:lnTo>
                  <a:lnTo>
                    <a:pt x="1015" y="115"/>
                  </a:lnTo>
                  <a:lnTo>
                    <a:pt x="1015" y="113"/>
                  </a:lnTo>
                  <a:lnTo>
                    <a:pt x="1014" y="112"/>
                  </a:lnTo>
                  <a:lnTo>
                    <a:pt x="1013" y="111"/>
                  </a:lnTo>
                  <a:lnTo>
                    <a:pt x="1013" y="108"/>
                  </a:lnTo>
                  <a:lnTo>
                    <a:pt x="1012" y="107"/>
                  </a:lnTo>
                  <a:lnTo>
                    <a:pt x="1011" y="106"/>
                  </a:lnTo>
                  <a:lnTo>
                    <a:pt x="1010" y="105"/>
                  </a:lnTo>
                  <a:lnTo>
                    <a:pt x="1009" y="104"/>
                  </a:lnTo>
                  <a:lnTo>
                    <a:pt x="1007" y="102"/>
                  </a:lnTo>
                  <a:lnTo>
                    <a:pt x="1006" y="101"/>
                  </a:lnTo>
                  <a:lnTo>
                    <a:pt x="1004" y="100"/>
                  </a:lnTo>
                  <a:lnTo>
                    <a:pt x="1003" y="99"/>
                  </a:lnTo>
                  <a:lnTo>
                    <a:pt x="1002" y="98"/>
                  </a:lnTo>
                  <a:lnTo>
                    <a:pt x="1000" y="96"/>
                  </a:lnTo>
                  <a:lnTo>
                    <a:pt x="998" y="94"/>
                  </a:lnTo>
                  <a:lnTo>
                    <a:pt x="997" y="93"/>
                  </a:lnTo>
                  <a:lnTo>
                    <a:pt x="995" y="92"/>
                  </a:lnTo>
                  <a:lnTo>
                    <a:pt x="994" y="91"/>
                  </a:lnTo>
                  <a:lnTo>
                    <a:pt x="992" y="89"/>
                  </a:lnTo>
                  <a:lnTo>
                    <a:pt x="989" y="87"/>
                  </a:lnTo>
                  <a:lnTo>
                    <a:pt x="988" y="86"/>
                  </a:lnTo>
                  <a:lnTo>
                    <a:pt x="986" y="85"/>
                  </a:lnTo>
                  <a:lnTo>
                    <a:pt x="984" y="83"/>
                  </a:lnTo>
                  <a:lnTo>
                    <a:pt x="982" y="81"/>
                  </a:lnTo>
                  <a:lnTo>
                    <a:pt x="980" y="79"/>
                  </a:lnTo>
                  <a:lnTo>
                    <a:pt x="978" y="78"/>
                  </a:lnTo>
                  <a:lnTo>
                    <a:pt x="976" y="76"/>
                  </a:lnTo>
                  <a:lnTo>
                    <a:pt x="975" y="74"/>
                  </a:lnTo>
                  <a:lnTo>
                    <a:pt x="973" y="73"/>
                  </a:lnTo>
                  <a:lnTo>
                    <a:pt x="970" y="71"/>
                  </a:lnTo>
                  <a:lnTo>
                    <a:pt x="968" y="70"/>
                  </a:lnTo>
                  <a:lnTo>
                    <a:pt x="967" y="68"/>
                  </a:lnTo>
                  <a:lnTo>
                    <a:pt x="965" y="67"/>
                  </a:lnTo>
                  <a:lnTo>
                    <a:pt x="964" y="65"/>
                  </a:lnTo>
                  <a:lnTo>
                    <a:pt x="961" y="63"/>
                  </a:lnTo>
                  <a:lnTo>
                    <a:pt x="959" y="62"/>
                  </a:lnTo>
                  <a:lnTo>
                    <a:pt x="958" y="60"/>
                  </a:lnTo>
                  <a:lnTo>
                    <a:pt x="956" y="59"/>
                  </a:lnTo>
                  <a:lnTo>
                    <a:pt x="955" y="58"/>
                  </a:lnTo>
                  <a:lnTo>
                    <a:pt x="953" y="57"/>
                  </a:lnTo>
                  <a:lnTo>
                    <a:pt x="952" y="55"/>
                  </a:lnTo>
                  <a:lnTo>
                    <a:pt x="950" y="55"/>
                  </a:lnTo>
                  <a:lnTo>
                    <a:pt x="949" y="53"/>
                  </a:lnTo>
                  <a:lnTo>
                    <a:pt x="948" y="52"/>
                  </a:lnTo>
                  <a:lnTo>
                    <a:pt x="948" y="50"/>
                  </a:lnTo>
                  <a:lnTo>
                    <a:pt x="947" y="49"/>
                  </a:lnTo>
                  <a:lnTo>
                    <a:pt x="946" y="48"/>
                  </a:lnTo>
                  <a:lnTo>
                    <a:pt x="946" y="46"/>
                  </a:lnTo>
                  <a:lnTo>
                    <a:pt x="944" y="45"/>
                  </a:lnTo>
                  <a:lnTo>
                    <a:pt x="944" y="44"/>
                  </a:lnTo>
                  <a:lnTo>
                    <a:pt x="943" y="42"/>
                  </a:lnTo>
                  <a:lnTo>
                    <a:pt x="943" y="41"/>
                  </a:lnTo>
                  <a:lnTo>
                    <a:pt x="943" y="40"/>
                  </a:lnTo>
                  <a:lnTo>
                    <a:pt x="943" y="38"/>
                  </a:lnTo>
                  <a:lnTo>
                    <a:pt x="943" y="35"/>
                  </a:lnTo>
                  <a:lnTo>
                    <a:pt x="944" y="34"/>
                  </a:lnTo>
                  <a:lnTo>
                    <a:pt x="944" y="33"/>
                  </a:lnTo>
                  <a:lnTo>
                    <a:pt x="946" y="31"/>
                  </a:lnTo>
                  <a:lnTo>
                    <a:pt x="946" y="29"/>
                  </a:lnTo>
                  <a:lnTo>
                    <a:pt x="947" y="28"/>
                  </a:lnTo>
                  <a:lnTo>
                    <a:pt x="948" y="27"/>
                  </a:lnTo>
                  <a:lnTo>
                    <a:pt x="949" y="25"/>
                  </a:lnTo>
                  <a:lnTo>
                    <a:pt x="950" y="24"/>
                  </a:lnTo>
                  <a:lnTo>
                    <a:pt x="952" y="23"/>
                  </a:lnTo>
                  <a:lnTo>
                    <a:pt x="953" y="21"/>
                  </a:lnTo>
                  <a:lnTo>
                    <a:pt x="956" y="20"/>
                  </a:lnTo>
                  <a:lnTo>
                    <a:pt x="957" y="19"/>
                  </a:lnTo>
                  <a:lnTo>
                    <a:pt x="959" y="18"/>
                  </a:lnTo>
                  <a:lnTo>
                    <a:pt x="961" y="18"/>
                  </a:lnTo>
                  <a:lnTo>
                    <a:pt x="964" y="17"/>
                  </a:lnTo>
                  <a:lnTo>
                    <a:pt x="966" y="17"/>
                  </a:lnTo>
                  <a:lnTo>
                    <a:pt x="968" y="16"/>
                  </a:lnTo>
                  <a:lnTo>
                    <a:pt x="970" y="16"/>
                  </a:lnTo>
                  <a:lnTo>
                    <a:pt x="973" y="16"/>
                  </a:lnTo>
                  <a:lnTo>
                    <a:pt x="976" y="17"/>
                  </a:lnTo>
                  <a:lnTo>
                    <a:pt x="978" y="17"/>
                  </a:lnTo>
                  <a:lnTo>
                    <a:pt x="982" y="18"/>
                  </a:lnTo>
                  <a:lnTo>
                    <a:pt x="984" y="18"/>
                  </a:lnTo>
                  <a:lnTo>
                    <a:pt x="986" y="19"/>
                  </a:lnTo>
                  <a:lnTo>
                    <a:pt x="989" y="20"/>
                  </a:lnTo>
                  <a:lnTo>
                    <a:pt x="993" y="21"/>
                  </a:lnTo>
                  <a:lnTo>
                    <a:pt x="995" y="23"/>
                  </a:lnTo>
                  <a:lnTo>
                    <a:pt x="998" y="25"/>
                  </a:lnTo>
                  <a:lnTo>
                    <a:pt x="1001" y="26"/>
                  </a:lnTo>
                  <a:lnTo>
                    <a:pt x="1004" y="28"/>
                  </a:lnTo>
                  <a:lnTo>
                    <a:pt x="1006" y="30"/>
                  </a:lnTo>
                  <a:lnTo>
                    <a:pt x="1010" y="32"/>
                  </a:lnTo>
                  <a:lnTo>
                    <a:pt x="1012" y="34"/>
                  </a:lnTo>
                  <a:lnTo>
                    <a:pt x="1015" y="37"/>
                  </a:lnTo>
                  <a:lnTo>
                    <a:pt x="1018" y="40"/>
                  </a:lnTo>
                  <a:lnTo>
                    <a:pt x="1020" y="42"/>
                  </a:lnTo>
                  <a:lnTo>
                    <a:pt x="1023" y="44"/>
                  </a:lnTo>
                  <a:lnTo>
                    <a:pt x="1025" y="46"/>
                  </a:lnTo>
                  <a:lnTo>
                    <a:pt x="1028" y="49"/>
                  </a:lnTo>
                  <a:lnTo>
                    <a:pt x="1031" y="52"/>
                  </a:lnTo>
                  <a:lnTo>
                    <a:pt x="1033" y="55"/>
                  </a:lnTo>
                  <a:lnTo>
                    <a:pt x="1036" y="57"/>
                  </a:lnTo>
                  <a:lnTo>
                    <a:pt x="1038" y="59"/>
                  </a:lnTo>
                  <a:lnTo>
                    <a:pt x="1039" y="61"/>
                  </a:lnTo>
                  <a:lnTo>
                    <a:pt x="1041" y="64"/>
                  </a:lnTo>
                  <a:lnTo>
                    <a:pt x="1044" y="67"/>
                  </a:lnTo>
                  <a:lnTo>
                    <a:pt x="1045" y="69"/>
                  </a:lnTo>
                  <a:lnTo>
                    <a:pt x="1047" y="71"/>
                  </a:lnTo>
                  <a:lnTo>
                    <a:pt x="1049" y="73"/>
                  </a:lnTo>
                  <a:lnTo>
                    <a:pt x="1050" y="75"/>
                  </a:lnTo>
                  <a:lnTo>
                    <a:pt x="1053" y="77"/>
                  </a:lnTo>
                  <a:lnTo>
                    <a:pt x="1054" y="78"/>
                  </a:lnTo>
                  <a:lnTo>
                    <a:pt x="1056" y="81"/>
                  </a:lnTo>
                  <a:lnTo>
                    <a:pt x="1057" y="83"/>
                  </a:lnTo>
                  <a:lnTo>
                    <a:pt x="1059" y="85"/>
                  </a:lnTo>
                  <a:lnTo>
                    <a:pt x="1060" y="86"/>
                  </a:lnTo>
                  <a:lnTo>
                    <a:pt x="1063" y="87"/>
                  </a:lnTo>
                  <a:lnTo>
                    <a:pt x="1064" y="89"/>
                  </a:lnTo>
                  <a:lnTo>
                    <a:pt x="1066" y="91"/>
                  </a:lnTo>
                  <a:lnTo>
                    <a:pt x="1067" y="92"/>
                  </a:lnTo>
                  <a:lnTo>
                    <a:pt x="1069" y="93"/>
                  </a:lnTo>
                  <a:lnTo>
                    <a:pt x="1072" y="94"/>
                  </a:lnTo>
                  <a:lnTo>
                    <a:pt x="1074" y="96"/>
                  </a:lnTo>
                  <a:lnTo>
                    <a:pt x="1075" y="98"/>
                  </a:lnTo>
                  <a:lnTo>
                    <a:pt x="1077" y="99"/>
                  </a:lnTo>
                  <a:lnTo>
                    <a:pt x="1080" y="100"/>
                  </a:lnTo>
                  <a:lnTo>
                    <a:pt x="1082" y="101"/>
                  </a:lnTo>
                  <a:lnTo>
                    <a:pt x="1083" y="102"/>
                  </a:lnTo>
                  <a:lnTo>
                    <a:pt x="1085" y="103"/>
                  </a:lnTo>
                  <a:lnTo>
                    <a:pt x="1087" y="104"/>
                  </a:lnTo>
                  <a:lnTo>
                    <a:pt x="1090" y="105"/>
                  </a:lnTo>
                  <a:lnTo>
                    <a:pt x="1092" y="106"/>
                  </a:lnTo>
                  <a:lnTo>
                    <a:pt x="1094" y="107"/>
                  </a:lnTo>
                  <a:lnTo>
                    <a:pt x="1096" y="108"/>
                  </a:lnTo>
                  <a:lnTo>
                    <a:pt x="1099" y="110"/>
                  </a:lnTo>
                  <a:lnTo>
                    <a:pt x="1101" y="111"/>
                  </a:lnTo>
                  <a:lnTo>
                    <a:pt x="1103" y="111"/>
                  </a:lnTo>
                  <a:lnTo>
                    <a:pt x="1105" y="112"/>
                  </a:lnTo>
                  <a:lnTo>
                    <a:pt x="1107" y="113"/>
                  </a:lnTo>
                  <a:lnTo>
                    <a:pt x="1109" y="114"/>
                  </a:lnTo>
                  <a:lnTo>
                    <a:pt x="1111" y="115"/>
                  </a:lnTo>
                  <a:lnTo>
                    <a:pt x="1113" y="116"/>
                  </a:lnTo>
                  <a:lnTo>
                    <a:pt x="1116" y="117"/>
                  </a:lnTo>
                  <a:lnTo>
                    <a:pt x="1117" y="118"/>
                  </a:lnTo>
                  <a:lnTo>
                    <a:pt x="1119" y="119"/>
                  </a:lnTo>
                  <a:lnTo>
                    <a:pt x="1121" y="120"/>
                  </a:lnTo>
                  <a:lnTo>
                    <a:pt x="1123" y="121"/>
                  </a:lnTo>
                  <a:lnTo>
                    <a:pt x="1126" y="123"/>
                  </a:lnTo>
                  <a:lnTo>
                    <a:pt x="1127" y="125"/>
                  </a:lnTo>
                  <a:lnTo>
                    <a:pt x="1129" y="126"/>
                  </a:lnTo>
                  <a:lnTo>
                    <a:pt x="1131" y="128"/>
                  </a:lnTo>
                  <a:lnTo>
                    <a:pt x="1132" y="129"/>
                  </a:lnTo>
                  <a:lnTo>
                    <a:pt x="1135" y="130"/>
                  </a:lnTo>
                  <a:lnTo>
                    <a:pt x="1136" y="132"/>
                  </a:lnTo>
                  <a:lnTo>
                    <a:pt x="1137" y="134"/>
                  </a:lnTo>
                  <a:lnTo>
                    <a:pt x="1139" y="135"/>
                  </a:lnTo>
                  <a:lnTo>
                    <a:pt x="1141" y="136"/>
                  </a:lnTo>
                  <a:lnTo>
                    <a:pt x="1143" y="138"/>
                  </a:lnTo>
                  <a:lnTo>
                    <a:pt x="1144" y="141"/>
                  </a:lnTo>
                  <a:lnTo>
                    <a:pt x="1146" y="143"/>
                  </a:lnTo>
                  <a:lnTo>
                    <a:pt x="1147" y="144"/>
                  </a:lnTo>
                  <a:lnTo>
                    <a:pt x="1148" y="146"/>
                  </a:lnTo>
                  <a:lnTo>
                    <a:pt x="1150" y="148"/>
                  </a:lnTo>
                  <a:lnTo>
                    <a:pt x="1152" y="149"/>
                  </a:lnTo>
                  <a:lnTo>
                    <a:pt x="1154" y="151"/>
                  </a:lnTo>
                  <a:lnTo>
                    <a:pt x="1155" y="154"/>
                  </a:lnTo>
                  <a:lnTo>
                    <a:pt x="1157" y="156"/>
                  </a:lnTo>
                  <a:lnTo>
                    <a:pt x="1159" y="158"/>
                  </a:lnTo>
                  <a:lnTo>
                    <a:pt x="1161" y="160"/>
                  </a:lnTo>
                  <a:lnTo>
                    <a:pt x="1163" y="161"/>
                  </a:lnTo>
                  <a:lnTo>
                    <a:pt x="1164" y="163"/>
                  </a:lnTo>
                  <a:lnTo>
                    <a:pt x="1166" y="165"/>
                  </a:lnTo>
                  <a:lnTo>
                    <a:pt x="1168" y="167"/>
                  </a:lnTo>
                  <a:lnTo>
                    <a:pt x="1171" y="169"/>
                  </a:lnTo>
                  <a:lnTo>
                    <a:pt x="1173" y="171"/>
                  </a:lnTo>
                  <a:lnTo>
                    <a:pt x="1174" y="173"/>
                  </a:lnTo>
                  <a:lnTo>
                    <a:pt x="1176" y="175"/>
                  </a:lnTo>
                  <a:lnTo>
                    <a:pt x="1179" y="176"/>
                  </a:lnTo>
                  <a:lnTo>
                    <a:pt x="1181" y="178"/>
                  </a:lnTo>
                  <a:lnTo>
                    <a:pt x="1182" y="179"/>
                  </a:lnTo>
                  <a:lnTo>
                    <a:pt x="1184" y="181"/>
                  </a:lnTo>
                  <a:lnTo>
                    <a:pt x="1186" y="184"/>
                  </a:lnTo>
                  <a:lnTo>
                    <a:pt x="1189" y="185"/>
                  </a:lnTo>
                  <a:lnTo>
                    <a:pt x="1190" y="186"/>
                  </a:lnTo>
                  <a:lnTo>
                    <a:pt x="1191" y="188"/>
                  </a:lnTo>
                  <a:lnTo>
                    <a:pt x="1193" y="189"/>
                  </a:lnTo>
                  <a:lnTo>
                    <a:pt x="1194" y="190"/>
                  </a:lnTo>
                  <a:lnTo>
                    <a:pt x="1197" y="191"/>
                  </a:lnTo>
                  <a:lnTo>
                    <a:pt x="1198" y="192"/>
                  </a:lnTo>
                  <a:lnTo>
                    <a:pt x="1200" y="194"/>
                  </a:lnTo>
                  <a:lnTo>
                    <a:pt x="1201" y="195"/>
                  </a:lnTo>
                  <a:lnTo>
                    <a:pt x="1202" y="196"/>
                  </a:lnTo>
                  <a:lnTo>
                    <a:pt x="1204" y="198"/>
                  </a:lnTo>
                  <a:lnTo>
                    <a:pt x="1206" y="199"/>
                  </a:lnTo>
                  <a:lnTo>
                    <a:pt x="1208" y="200"/>
                  </a:lnTo>
                  <a:lnTo>
                    <a:pt x="1209" y="201"/>
                  </a:lnTo>
                  <a:lnTo>
                    <a:pt x="1211" y="203"/>
                  </a:lnTo>
                  <a:lnTo>
                    <a:pt x="1212" y="204"/>
                  </a:lnTo>
                  <a:lnTo>
                    <a:pt x="1215" y="205"/>
                  </a:lnTo>
                  <a:lnTo>
                    <a:pt x="1216" y="207"/>
                  </a:lnTo>
                  <a:lnTo>
                    <a:pt x="1218" y="208"/>
                  </a:lnTo>
                  <a:lnTo>
                    <a:pt x="1220" y="209"/>
                  </a:lnTo>
                  <a:lnTo>
                    <a:pt x="1222" y="212"/>
                  </a:lnTo>
                  <a:lnTo>
                    <a:pt x="1224" y="214"/>
                  </a:lnTo>
                  <a:lnTo>
                    <a:pt x="1225" y="215"/>
                  </a:lnTo>
                  <a:lnTo>
                    <a:pt x="1227" y="217"/>
                  </a:lnTo>
                  <a:lnTo>
                    <a:pt x="1228" y="218"/>
                  </a:lnTo>
                  <a:lnTo>
                    <a:pt x="1230" y="220"/>
                  </a:lnTo>
                  <a:lnTo>
                    <a:pt x="1231" y="222"/>
                  </a:lnTo>
                  <a:lnTo>
                    <a:pt x="1233" y="224"/>
                  </a:lnTo>
                  <a:lnTo>
                    <a:pt x="1234" y="227"/>
                  </a:lnTo>
                  <a:lnTo>
                    <a:pt x="1234" y="229"/>
                  </a:lnTo>
                  <a:lnTo>
                    <a:pt x="1235" y="230"/>
                  </a:lnTo>
                  <a:lnTo>
                    <a:pt x="1235" y="232"/>
                  </a:lnTo>
                  <a:lnTo>
                    <a:pt x="1236" y="234"/>
                  </a:lnTo>
                  <a:lnTo>
                    <a:pt x="1235" y="236"/>
                  </a:lnTo>
                  <a:lnTo>
                    <a:pt x="1235" y="238"/>
                  </a:lnTo>
                  <a:lnTo>
                    <a:pt x="1234" y="239"/>
                  </a:lnTo>
                  <a:lnTo>
                    <a:pt x="1234" y="242"/>
                  </a:lnTo>
                  <a:lnTo>
                    <a:pt x="1233" y="244"/>
                  </a:lnTo>
                  <a:lnTo>
                    <a:pt x="1231" y="246"/>
                  </a:lnTo>
                  <a:lnTo>
                    <a:pt x="1229" y="248"/>
                  </a:lnTo>
                  <a:lnTo>
                    <a:pt x="1228" y="250"/>
                  </a:lnTo>
                  <a:lnTo>
                    <a:pt x="1226" y="251"/>
                  </a:lnTo>
                  <a:lnTo>
                    <a:pt x="1225" y="253"/>
                  </a:lnTo>
                  <a:lnTo>
                    <a:pt x="1222" y="256"/>
                  </a:lnTo>
                  <a:lnTo>
                    <a:pt x="1220" y="258"/>
                  </a:lnTo>
                  <a:lnTo>
                    <a:pt x="1218" y="259"/>
                  </a:lnTo>
                  <a:lnTo>
                    <a:pt x="1216" y="261"/>
                  </a:lnTo>
                  <a:lnTo>
                    <a:pt x="1213" y="263"/>
                  </a:lnTo>
                  <a:lnTo>
                    <a:pt x="1211" y="265"/>
                  </a:lnTo>
                  <a:lnTo>
                    <a:pt x="1208" y="267"/>
                  </a:lnTo>
                  <a:lnTo>
                    <a:pt x="1206" y="269"/>
                  </a:lnTo>
                  <a:lnTo>
                    <a:pt x="1203" y="272"/>
                  </a:lnTo>
                  <a:lnTo>
                    <a:pt x="1200" y="274"/>
                  </a:lnTo>
                  <a:lnTo>
                    <a:pt x="1198" y="275"/>
                  </a:lnTo>
                  <a:lnTo>
                    <a:pt x="1195" y="277"/>
                  </a:lnTo>
                  <a:lnTo>
                    <a:pt x="1192" y="279"/>
                  </a:lnTo>
                  <a:lnTo>
                    <a:pt x="1190" y="281"/>
                  </a:lnTo>
                  <a:lnTo>
                    <a:pt x="1186" y="283"/>
                  </a:lnTo>
                  <a:lnTo>
                    <a:pt x="1184" y="286"/>
                  </a:lnTo>
                  <a:lnTo>
                    <a:pt x="1181" y="288"/>
                  </a:lnTo>
                  <a:lnTo>
                    <a:pt x="1179" y="290"/>
                  </a:lnTo>
                  <a:lnTo>
                    <a:pt x="1175" y="292"/>
                  </a:lnTo>
                  <a:lnTo>
                    <a:pt x="1173" y="294"/>
                  </a:lnTo>
                  <a:lnTo>
                    <a:pt x="1170" y="297"/>
                  </a:lnTo>
                  <a:lnTo>
                    <a:pt x="1167" y="300"/>
                  </a:lnTo>
                  <a:lnTo>
                    <a:pt x="1164" y="302"/>
                  </a:lnTo>
                  <a:lnTo>
                    <a:pt x="1162" y="304"/>
                  </a:lnTo>
                  <a:lnTo>
                    <a:pt x="1158" y="307"/>
                  </a:lnTo>
                  <a:lnTo>
                    <a:pt x="1155" y="309"/>
                  </a:lnTo>
                  <a:lnTo>
                    <a:pt x="1153" y="312"/>
                  </a:lnTo>
                  <a:lnTo>
                    <a:pt x="1149" y="315"/>
                  </a:lnTo>
                  <a:lnTo>
                    <a:pt x="1146" y="318"/>
                  </a:lnTo>
                  <a:lnTo>
                    <a:pt x="1144" y="321"/>
                  </a:lnTo>
                  <a:lnTo>
                    <a:pt x="1140" y="323"/>
                  </a:lnTo>
                  <a:lnTo>
                    <a:pt x="1138" y="326"/>
                  </a:lnTo>
                  <a:lnTo>
                    <a:pt x="1135" y="330"/>
                  </a:lnTo>
                  <a:lnTo>
                    <a:pt x="1131" y="332"/>
                  </a:lnTo>
                  <a:lnTo>
                    <a:pt x="1128" y="335"/>
                  </a:lnTo>
                  <a:lnTo>
                    <a:pt x="1126" y="338"/>
                  </a:lnTo>
                  <a:lnTo>
                    <a:pt x="1122" y="340"/>
                  </a:lnTo>
                  <a:lnTo>
                    <a:pt x="1119" y="344"/>
                  </a:lnTo>
                  <a:lnTo>
                    <a:pt x="1116" y="347"/>
                  </a:lnTo>
                  <a:lnTo>
                    <a:pt x="1112" y="349"/>
                  </a:lnTo>
                  <a:lnTo>
                    <a:pt x="1110" y="352"/>
                  </a:lnTo>
                  <a:lnTo>
                    <a:pt x="1105" y="355"/>
                  </a:lnTo>
                  <a:lnTo>
                    <a:pt x="1103" y="359"/>
                  </a:lnTo>
                  <a:lnTo>
                    <a:pt x="1100" y="361"/>
                  </a:lnTo>
                  <a:lnTo>
                    <a:pt x="1096" y="364"/>
                  </a:lnTo>
                  <a:lnTo>
                    <a:pt x="1093" y="367"/>
                  </a:lnTo>
                  <a:lnTo>
                    <a:pt x="1090" y="369"/>
                  </a:lnTo>
                  <a:lnTo>
                    <a:pt x="1086" y="373"/>
                  </a:lnTo>
                  <a:lnTo>
                    <a:pt x="1083" y="375"/>
                  </a:lnTo>
                  <a:lnTo>
                    <a:pt x="1080" y="378"/>
                  </a:lnTo>
                  <a:lnTo>
                    <a:pt x="1076" y="380"/>
                  </a:lnTo>
                  <a:lnTo>
                    <a:pt x="1074" y="383"/>
                  </a:lnTo>
                  <a:lnTo>
                    <a:pt x="1071" y="385"/>
                  </a:lnTo>
                  <a:lnTo>
                    <a:pt x="1068" y="389"/>
                  </a:lnTo>
                  <a:lnTo>
                    <a:pt x="1065" y="391"/>
                  </a:lnTo>
                  <a:lnTo>
                    <a:pt x="1063" y="393"/>
                  </a:lnTo>
                  <a:lnTo>
                    <a:pt x="1059" y="395"/>
                  </a:lnTo>
                  <a:lnTo>
                    <a:pt x="1057" y="397"/>
                  </a:lnTo>
                  <a:lnTo>
                    <a:pt x="1055" y="399"/>
                  </a:lnTo>
                  <a:lnTo>
                    <a:pt x="1051" y="402"/>
                  </a:lnTo>
                  <a:lnTo>
                    <a:pt x="1049" y="404"/>
                  </a:lnTo>
                  <a:lnTo>
                    <a:pt x="1047" y="406"/>
                  </a:lnTo>
                  <a:lnTo>
                    <a:pt x="1045" y="407"/>
                  </a:lnTo>
                  <a:lnTo>
                    <a:pt x="1042" y="409"/>
                  </a:lnTo>
                  <a:lnTo>
                    <a:pt x="1041" y="411"/>
                  </a:lnTo>
                  <a:lnTo>
                    <a:pt x="1039" y="413"/>
                  </a:lnTo>
                  <a:lnTo>
                    <a:pt x="1037" y="414"/>
                  </a:lnTo>
                  <a:lnTo>
                    <a:pt x="1036" y="415"/>
                  </a:lnTo>
                  <a:lnTo>
                    <a:pt x="1033" y="418"/>
                  </a:lnTo>
                  <a:lnTo>
                    <a:pt x="1031" y="420"/>
                  </a:lnTo>
                  <a:lnTo>
                    <a:pt x="1030" y="421"/>
                  </a:lnTo>
                  <a:lnTo>
                    <a:pt x="1028" y="422"/>
                  </a:lnTo>
                  <a:lnTo>
                    <a:pt x="1027" y="423"/>
                  </a:lnTo>
                  <a:lnTo>
                    <a:pt x="1024" y="424"/>
                  </a:lnTo>
                  <a:lnTo>
                    <a:pt x="1023" y="426"/>
                  </a:lnTo>
                  <a:lnTo>
                    <a:pt x="1021" y="427"/>
                  </a:lnTo>
                  <a:lnTo>
                    <a:pt x="1020" y="428"/>
                  </a:lnTo>
                  <a:lnTo>
                    <a:pt x="1018" y="431"/>
                  </a:lnTo>
                  <a:lnTo>
                    <a:pt x="1016" y="432"/>
                  </a:lnTo>
                  <a:lnTo>
                    <a:pt x="1015" y="433"/>
                  </a:lnTo>
                  <a:lnTo>
                    <a:pt x="1013" y="435"/>
                  </a:lnTo>
                  <a:lnTo>
                    <a:pt x="1012" y="436"/>
                  </a:lnTo>
                  <a:lnTo>
                    <a:pt x="1010" y="437"/>
                  </a:lnTo>
                  <a:lnTo>
                    <a:pt x="1009" y="439"/>
                  </a:lnTo>
                  <a:lnTo>
                    <a:pt x="1006" y="441"/>
                  </a:lnTo>
                  <a:lnTo>
                    <a:pt x="1005" y="443"/>
                  </a:lnTo>
                  <a:lnTo>
                    <a:pt x="1003" y="444"/>
                  </a:lnTo>
                  <a:lnTo>
                    <a:pt x="1001" y="447"/>
                  </a:lnTo>
                  <a:lnTo>
                    <a:pt x="1000" y="449"/>
                  </a:lnTo>
                  <a:lnTo>
                    <a:pt x="997" y="451"/>
                  </a:lnTo>
                  <a:lnTo>
                    <a:pt x="995" y="454"/>
                  </a:lnTo>
                  <a:lnTo>
                    <a:pt x="993" y="456"/>
                  </a:lnTo>
                  <a:lnTo>
                    <a:pt x="991" y="458"/>
                  </a:lnTo>
                  <a:lnTo>
                    <a:pt x="988" y="461"/>
                  </a:lnTo>
                  <a:lnTo>
                    <a:pt x="986" y="463"/>
                  </a:lnTo>
                  <a:lnTo>
                    <a:pt x="984" y="465"/>
                  </a:lnTo>
                  <a:lnTo>
                    <a:pt x="982" y="467"/>
                  </a:lnTo>
                  <a:lnTo>
                    <a:pt x="979" y="469"/>
                  </a:lnTo>
                  <a:lnTo>
                    <a:pt x="977" y="471"/>
                  </a:lnTo>
                  <a:lnTo>
                    <a:pt x="975" y="473"/>
                  </a:lnTo>
                  <a:lnTo>
                    <a:pt x="971" y="476"/>
                  </a:lnTo>
                  <a:lnTo>
                    <a:pt x="969" y="477"/>
                  </a:lnTo>
                  <a:lnTo>
                    <a:pt x="966" y="478"/>
                  </a:lnTo>
                  <a:lnTo>
                    <a:pt x="962" y="479"/>
                  </a:lnTo>
                  <a:lnTo>
                    <a:pt x="960" y="480"/>
                  </a:lnTo>
                  <a:lnTo>
                    <a:pt x="957" y="481"/>
                  </a:lnTo>
                  <a:lnTo>
                    <a:pt x="953" y="482"/>
                  </a:lnTo>
                  <a:lnTo>
                    <a:pt x="950" y="483"/>
                  </a:lnTo>
                  <a:lnTo>
                    <a:pt x="947" y="483"/>
                  </a:lnTo>
                  <a:lnTo>
                    <a:pt x="943" y="484"/>
                  </a:lnTo>
                  <a:lnTo>
                    <a:pt x="941" y="484"/>
                  </a:lnTo>
                  <a:lnTo>
                    <a:pt x="937" y="485"/>
                  </a:lnTo>
                  <a:lnTo>
                    <a:pt x="934" y="486"/>
                  </a:lnTo>
                  <a:lnTo>
                    <a:pt x="931" y="486"/>
                  </a:lnTo>
                  <a:lnTo>
                    <a:pt x="928" y="487"/>
                  </a:lnTo>
                  <a:lnTo>
                    <a:pt x="924" y="488"/>
                  </a:lnTo>
                  <a:lnTo>
                    <a:pt x="921" y="488"/>
                  </a:lnTo>
                  <a:lnTo>
                    <a:pt x="917" y="490"/>
                  </a:lnTo>
                  <a:lnTo>
                    <a:pt x="914" y="491"/>
                  </a:lnTo>
                  <a:lnTo>
                    <a:pt x="911" y="492"/>
                  </a:lnTo>
                  <a:lnTo>
                    <a:pt x="907" y="493"/>
                  </a:lnTo>
                  <a:lnTo>
                    <a:pt x="905" y="495"/>
                  </a:lnTo>
                  <a:lnTo>
                    <a:pt x="902" y="496"/>
                  </a:lnTo>
                  <a:lnTo>
                    <a:pt x="898" y="497"/>
                  </a:lnTo>
                  <a:lnTo>
                    <a:pt x="896" y="499"/>
                  </a:lnTo>
                  <a:lnTo>
                    <a:pt x="893" y="501"/>
                  </a:lnTo>
                  <a:lnTo>
                    <a:pt x="890" y="502"/>
                  </a:lnTo>
                  <a:lnTo>
                    <a:pt x="887" y="505"/>
                  </a:lnTo>
                  <a:lnTo>
                    <a:pt x="885" y="507"/>
                  </a:lnTo>
                  <a:lnTo>
                    <a:pt x="883" y="509"/>
                  </a:lnTo>
                  <a:lnTo>
                    <a:pt x="880" y="511"/>
                  </a:lnTo>
                  <a:lnTo>
                    <a:pt x="878" y="513"/>
                  </a:lnTo>
                  <a:lnTo>
                    <a:pt x="876" y="516"/>
                  </a:lnTo>
                  <a:lnTo>
                    <a:pt x="874" y="519"/>
                  </a:lnTo>
                  <a:lnTo>
                    <a:pt x="871" y="521"/>
                  </a:lnTo>
                  <a:lnTo>
                    <a:pt x="869" y="523"/>
                  </a:lnTo>
                  <a:lnTo>
                    <a:pt x="867" y="526"/>
                  </a:lnTo>
                  <a:lnTo>
                    <a:pt x="866" y="528"/>
                  </a:lnTo>
                  <a:lnTo>
                    <a:pt x="863" y="531"/>
                  </a:lnTo>
                  <a:lnTo>
                    <a:pt x="861" y="534"/>
                  </a:lnTo>
                  <a:lnTo>
                    <a:pt x="860" y="537"/>
                  </a:lnTo>
                  <a:lnTo>
                    <a:pt x="858" y="540"/>
                  </a:lnTo>
                  <a:lnTo>
                    <a:pt x="857" y="542"/>
                  </a:lnTo>
                  <a:lnTo>
                    <a:pt x="854" y="545"/>
                  </a:lnTo>
                  <a:lnTo>
                    <a:pt x="853" y="549"/>
                  </a:lnTo>
                  <a:lnTo>
                    <a:pt x="851" y="551"/>
                  </a:lnTo>
                  <a:lnTo>
                    <a:pt x="849" y="554"/>
                  </a:lnTo>
                  <a:lnTo>
                    <a:pt x="847" y="557"/>
                  </a:lnTo>
                  <a:lnTo>
                    <a:pt x="845" y="559"/>
                  </a:lnTo>
                  <a:lnTo>
                    <a:pt x="843" y="563"/>
                  </a:lnTo>
                  <a:lnTo>
                    <a:pt x="841" y="566"/>
                  </a:lnTo>
                  <a:lnTo>
                    <a:pt x="839" y="568"/>
                  </a:lnTo>
                  <a:lnTo>
                    <a:pt x="836" y="571"/>
                  </a:lnTo>
                  <a:lnTo>
                    <a:pt x="834" y="574"/>
                  </a:lnTo>
                  <a:lnTo>
                    <a:pt x="831" y="577"/>
                  </a:lnTo>
                  <a:lnTo>
                    <a:pt x="829" y="580"/>
                  </a:lnTo>
                  <a:lnTo>
                    <a:pt x="826" y="583"/>
                  </a:lnTo>
                  <a:lnTo>
                    <a:pt x="824" y="585"/>
                  </a:lnTo>
                  <a:lnTo>
                    <a:pt x="822" y="587"/>
                  </a:lnTo>
                  <a:lnTo>
                    <a:pt x="818" y="590"/>
                  </a:lnTo>
                  <a:lnTo>
                    <a:pt x="816" y="593"/>
                  </a:lnTo>
                  <a:lnTo>
                    <a:pt x="814" y="595"/>
                  </a:lnTo>
                  <a:lnTo>
                    <a:pt x="812" y="597"/>
                  </a:lnTo>
                  <a:lnTo>
                    <a:pt x="809" y="599"/>
                  </a:lnTo>
                  <a:lnTo>
                    <a:pt x="806" y="600"/>
                  </a:lnTo>
                  <a:lnTo>
                    <a:pt x="805" y="602"/>
                  </a:lnTo>
                  <a:lnTo>
                    <a:pt x="803" y="603"/>
                  </a:lnTo>
                  <a:lnTo>
                    <a:pt x="800" y="604"/>
                  </a:lnTo>
                  <a:lnTo>
                    <a:pt x="798" y="606"/>
                  </a:lnTo>
                  <a:lnTo>
                    <a:pt x="797" y="607"/>
                  </a:lnTo>
                  <a:lnTo>
                    <a:pt x="795" y="607"/>
                  </a:lnTo>
                  <a:lnTo>
                    <a:pt x="792" y="608"/>
                  </a:lnTo>
                  <a:lnTo>
                    <a:pt x="791" y="609"/>
                  </a:lnTo>
                  <a:lnTo>
                    <a:pt x="789" y="609"/>
                  </a:lnTo>
                  <a:lnTo>
                    <a:pt x="788" y="609"/>
                  </a:lnTo>
                  <a:lnTo>
                    <a:pt x="786" y="610"/>
                  </a:lnTo>
                  <a:lnTo>
                    <a:pt x="783" y="610"/>
                  </a:lnTo>
                  <a:lnTo>
                    <a:pt x="782" y="611"/>
                  </a:lnTo>
                  <a:lnTo>
                    <a:pt x="780" y="611"/>
                  </a:lnTo>
                  <a:lnTo>
                    <a:pt x="779" y="611"/>
                  </a:lnTo>
                  <a:lnTo>
                    <a:pt x="777" y="611"/>
                  </a:lnTo>
                  <a:lnTo>
                    <a:pt x="774" y="612"/>
                  </a:lnTo>
                  <a:lnTo>
                    <a:pt x="772" y="613"/>
                  </a:lnTo>
                  <a:lnTo>
                    <a:pt x="770" y="613"/>
                  </a:lnTo>
                  <a:lnTo>
                    <a:pt x="768" y="614"/>
                  </a:lnTo>
                  <a:lnTo>
                    <a:pt x="765" y="614"/>
                  </a:lnTo>
                  <a:lnTo>
                    <a:pt x="762" y="615"/>
                  </a:lnTo>
                  <a:lnTo>
                    <a:pt x="760" y="616"/>
                  </a:lnTo>
                  <a:lnTo>
                    <a:pt x="758" y="617"/>
                  </a:lnTo>
                  <a:lnTo>
                    <a:pt x="755" y="618"/>
                  </a:lnTo>
                  <a:lnTo>
                    <a:pt x="752" y="619"/>
                  </a:lnTo>
                  <a:lnTo>
                    <a:pt x="750" y="619"/>
                  </a:lnTo>
                  <a:lnTo>
                    <a:pt x="747" y="622"/>
                  </a:lnTo>
                  <a:lnTo>
                    <a:pt x="745" y="623"/>
                  </a:lnTo>
                  <a:lnTo>
                    <a:pt x="743" y="624"/>
                  </a:lnTo>
                  <a:lnTo>
                    <a:pt x="741" y="625"/>
                  </a:lnTo>
                  <a:lnTo>
                    <a:pt x="738" y="626"/>
                  </a:lnTo>
                  <a:lnTo>
                    <a:pt x="736" y="628"/>
                  </a:lnTo>
                  <a:lnTo>
                    <a:pt x="734" y="629"/>
                  </a:lnTo>
                  <a:lnTo>
                    <a:pt x="732" y="631"/>
                  </a:lnTo>
                  <a:lnTo>
                    <a:pt x="729" y="632"/>
                  </a:lnTo>
                  <a:lnTo>
                    <a:pt x="728" y="635"/>
                  </a:lnTo>
                  <a:lnTo>
                    <a:pt x="726" y="636"/>
                  </a:lnTo>
                  <a:lnTo>
                    <a:pt x="725" y="638"/>
                  </a:lnTo>
                  <a:lnTo>
                    <a:pt x="723" y="640"/>
                  </a:lnTo>
                  <a:lnTo>
                    <a:pt x="720" y="642"/>
                  </a:lnTo>
                  <a:lnTo>
                    <a:pt x="719" y="644"/>
                  </a:lnTo>
                  <a:lnTo>
                    <a:pt x="718" y="646"/>
                  </a:lnTo>
                  <a:lnTo>
                    <a:pt x="716" y="648"/>
                  </a:lnTo>
                  <a:lnTo>
                    <a:pt x="715" y="651"/>
                  </a:lnTo>
                  <a:lnTo>
                    <a:pt x="713" y="654"/>
                  </a:lnTo>
                  <a:lnTo>
                    <a:pt x="711" y="656"/>
                  </a:lnTo>
                  <a:lnTo>
                    <a:pt x="709" y="659"/>
                  </a:lnTo>
                  <a:lnTo>
                    <a:pt x="708" y="662"/>
                  </a:lnTo>
                  <a:lnTo>
                    <a:pt x="706" y="665"/>
                  </a:lnTo>
                  <a:lnTo>
                    <a:pt x="704" y="668"/>
                  </a:lnTo>
                  <a:lnTo>
                    <a:pt x="702" y="671"/>
                  </a:lnTo>
                  <a:lnTo>
                    <a:pt x="700" y="674"/>
                  </a:lnTo>
                  <a:lnTo>
                    <a:pt x="698" y="677"/>
                  </a:lnTo>
                  <a:lnTo>
                    <a:pt x="696" y="681"/>
                  </a:lnTo>
                  <a:lnTo>
                    <a:pt x="693" y="684"/>
                  </a:lnTo>
                  <a:lnTo>
                    <a:pt x="691" y="687"/>
                  </a:lnTo>
                  <a:lnTo>
                    <a:pt x="689" y="690"/>
                  </a:lnTo>
                  <a:lnTo>
                    <a:pt x="687" y="694"/>
                  </a:lnTo>
                  <a:lnTo>
                    <a:pt x="684" y="697"/>
                  </a:lnTo>
                  <a:lnTo>
                    <a:pt x="683" y="699"/>
                  </a:lnTo>
                  <a:lnTo>
                    <a:pt x="680" y="701"/>
                  </a:lnTo>
                  <a:lnTo>
                    <a:pt x="678" y="704"/>
                  </a:lnTo>
                  <a:lnTo>
                    <a:pt x="675" y="706"/>
                  </a:lnTo>
                  <a:lnTo>
                    <a:pt x="673" y="709"/>
                  </a:lnTo>
                  <a:lnTo>
                    <a:pt x="671" y="711"/>
                  </a:lnTo>
                  <a:lnTo>
                    <a:pt x="669" y="712"/>
                  </a:lnTo>
                  <a:lnTo>
                    <a:pt x="665" y="714"/>
                  </a:lnTo>
                  <a:lnTo>
                    <a:pt x="663" y="715"/>
                  </a:lnTo>
                  <a:lnTo>
                    <a:pt x="660" y="716"/>
                  </a:lnTo>
                  <a:lnTo>
                    <a:pt x="657" y="717"/>
                  </a:lnTo>
                  <a:lnTo>
                    <a:pt x="655" y="718"/>
                  </a:lnTo>
                  <a:lnTo>
                    <a:pt x="653" y="718"/>
                  </a:lnTo>
                  <a:lnTo>
                    <a:pt x="650" y="718"/>
                  </a:lnTo>
                  <a:lnTo>
                    <a:pt x="647" y="719"/>
                  </a:lnTo>
                  <a:lnTo>
                    <a:pt x="644" y="720"/>
                  </a:lnTo>
                  <a:lnTo>
                    <a:pt x="642" y="720"/>
                  </a:lnTo>
                  <a:lnTo>
                    <a:pt x="639" y="720"/>
                  </a:lnTo>
                  <a:lnTo>
                    <a:pt x="636" y="720"/>
                  </a:lnTo>
                  <a:lnTo>
                    <a:pt x="634" y="721"/>
                  </a:lnTo>
                  <a:lnTo>
                    <a:pt x="632" y="723"/>
                  </a:lnTo>
                  <a:lnTo>
                    <a:pt x="628" y="723"/>
                  </a:lnTo>
                  <a:lnTo>
                    <a:pt x="626" y="723"/>
                  </a:lnTo>
                  <a:lnTo>
                    <a:pt x="624" y="724"/>
                  </a:lnTo>
                  <a:lnTo>
                    <a:pt x="621" y="725"/>
                  </a:lnTo>
                  <a:lnTo>
                    <a:pt x="619" y="725"/>
                  </a:lnTo>
                  <a:lnTo>
                    <a:pt x="617" y="726"/>
                  </a:lnTo>
                  <a:lnTo>
                    <a:pt x="615" y="727"/>
                  </a:lnTo>
                  <a:lnTo>
                    <a:pt x="612" y="728"/>
                  </a:lnTo>
                  <a:lnTo>
                    <a:pt x="610" y="729"/>
                  </a:lnTo>
                  <a:lnTo>
                    <a:pt x="608" y="730"/>
                  </a:lnTo>
                  <a:lnTo>
                    <a:pt x="606" y="731"/>
                  </a:lnTo>
                  <a:lnTo>
                    <a:pt x="603" y="733"/>
                  </a:lnTo>
                  <a:lnTo>
                    <a:pt x="601" y="734"/>
                  </a:lnTo>
                  <a:lnTo>
                    <a:pt x="599" y="736"/>
                  </a:lnTo>
                  <a:lnTo>
                    <a:pt x="597" y="738"/>
                  </a:lnTo>
                  <a:lnTo>
                    <a:pt x="595" y="740"/>
                  </a:lnTo>
                  <a:lnTo>
                    <a:pt x="593" y="742"/>
                  </a:lnTo>
                  <a:lnTo>
                    <a:pt x="591" y="744"/>
                  </a:lnTo>
                  <a:lnTo>
                    <a:pt x="589" y="745"/>
                  </a:lnTo>
                  <a:lnTo>
                    <a:pt x="588" y="747"/>
                  </a:lnTo>
                  <a:lnTo>
                    <a:pt x="585" y="748"/>
                  </a:lnTo>
                  <a:lnTo>
                    <a:pt x="584" y="750"/>
                  </a:lnTo>
                  <a:lnTo>
                    <a:pt x="582" y="752"/>
                  </a:lnTo>
                  <a:lnTo>
                    <a:pt x="581" y="753"/>
                  </a:lnTo>
                  <a:lnTo>
                    <a:pt x="579" y="755"/>
                  </a:lnTo>
                  <a:lnTo>
                    <a:pt x="577" y="756"/>
                  </a:lnTo>
                  <a:lnTo>
                    <a:pt x="576" y="757"/>
                  </a:lnTo>
                  <a:lnTo>
                    <a:pt x="574" y="758"/>
                  </a:lnTo>
                  <a:lnTo>
                    <a:pt x="573" y="759"/>
                  </a:lnTo>
                  <a:lnTo>
                    <a:pt x="571" y="761"/>
                  </a:lnTo>
                  <a:lnTo>
                    <a:pt x="570" y="762"/>
                  </a:lnTo>
                  <a:lnTo>
                    <a:pt x="567" y="764"/>
                  </a:lnTo>
                  <a:lnTo>
                    <a:pt x="566" y="764"/>
                  </a:lnTo>
                  <a:lnTo>
                    <a:pt x="565" y="764"/>
                  </a:lnTo>
                  <a:lnTo>
                    <a:pt x="564" y="764"/>
                  </a:lnTo>
                  <a:lnTo>
                    <a:pt x="563" y="764"/>
                  </a:lnTo>
                  <a:lnTo>
                    <a:pt x="562" y="764"/>
                  </a:lnTo>
                  <a:lnTo>
                    <a:pt x="561" y="764"/>
                  </a:lnTo>
                  <a:lnTo>
                    <a:pt x="559" y="764"/>
                  </a:lnTo>
                  <a:lnTo>
                    <a:pt x="558" y="764"/>
                  </a:lnTo>
                  <a:lnTo>
                    <a:pt x="557" y="764"/>
                  </a:lnTo>
                  <a:lnTo>
                    <a:pt x="556" y="764"/>
                  </a:lnTo>
                  <a:lnTo>
                    <a:pt x="554" y="764"/>
                  </a:lnTo>
                  <a:lnTo>
                    <a:pt x="553" y="764"/>
                  </a:lnTo>
                  <a:lnTo>
                    <a:pt x="550" y="764"/>
                  </a:lnTo>
                  <a:lnTo>
                    <a:pt x="549" y="764"/>
                  </a:lnTo>
                  <a:lnTo>
                    <a:pt x="548" y="764"/>
                  </a:lnTo>
                  <a:lnTo>
                    <a:pt x="547" y="764"/>
                  </a:lnTo>
                  <a:lnTo>
                    <a:pt x="545" y="764"/>
                  </a:lnTo>
                  <a:lnTo>
                    <a:pt x="544" y="764"/>
                  </a:lnTo>
                  <a:lnTo>
                    <a:pt x="543" y="764"/>
                  </a:lnTo>
                  <a:lnTo>
                    <a:pt x="540" y="764"/>
                  </a:lnTo>
                  <a:lnTo>
                    <a:pt x="539" y="764"/>
                  </a:lnTo>
                  <a:lnTo>
                    <a:pt x="538" y="764"/>
                  </a:lnTo>
                  <a:lnTo>
                    <a:pt x="537" y="764"/>
                  </a:lnTo>
                  <a:lnTo>
                    <a:pt x="536" y="765"/>
                  </a:lnTo>
                  <a:lnTo>
                    <a:pt x="534" y="765"/>
                  </a:lnTo>
                  <a:lnTo>
                    <a:pt x="530" y="765"/>
                  </a:lnTo>
                  <a:lnTo>
                    <a:pt x="528" y="765"/>
                  </a:lnTo>
                  <a:lnTo>
                    <a:pt x="526" y="765"/>
                  </a:lnTo>
                  <a:lnTo>
                    <a:pt x="523" y="767"/>
                  </a:lnTo>
                  <a:lnTo>
                    <a:pt x="521" y="767"/>
                  </a:lnTo>
                  <a:lnTo>
                    <a:pt x="519" y="768"/>
                  </a:lnTo>
                  <a:lnTo>
                    <a:pt x="517" y="768"/>
                  </a:lnTo>
                  <a:lnTo>
                    <a:pt x="514" y="768"/>
                  </a:lnTo>
                  <a:lnTo>
                    <a:pt x="512" y="769"/>
                  </a:lnTo>
                  <a:lnTo>
                    <a:pt x="511" y="769"/>
                  </a:lnTo>
                  <a:lnTo>
                    <a:pt x="509" y="770"/>
                  </a:lnTo>
                  <a:lnTo>
                    <a:pt x="507" y="770"/>
                  </a:lnTo>
                  <a:lnTo>
                    <a:pt x="505" y="771"/>
                  </a:lnTo>
                  <a:lnTo>
                    <a:pt x="504" y="772"/>
                  </a:lnTo>
                  <a:lnTo>
                    <a:pt x="502" y="772"/>
                  </a:lnTo>
                  <a:lnTo>
                    <a:pt x="501" y="773"/>
                  </a:lnTo>
                  <a:lnTo>
                    <a:pt x="501" y="770"/>
                  </a:lnTo>
                  <a:lnTo>
                    <a:pt x="500" y="767"/>
                  </a:lnTo>
                  <a:lnTo>
                    <a:pt x="499" y="763"/>
                  </a:lnTo>
                  <a:lnTo>
                    <a:pt x="498" y="760"/>
                  </a:lnTo>
                  <a:lnTo>
                    <a:pt x="495" y="757"/>
                  </a:lnTo>
                  <a:lnTo>
                    <a:pt x="494" y="754"/>
                  </a:lnTo>
                  <a:lnTo>
                    <a:pt x="492" y="750"/>
                  </a:lnTo>
                  <a:lnTo>
                    <a:pt x="490" y="746"/>
                  </a:lnTo>
                  <a:lnTo>
                    <a:pt x="487" y="743"/>
                  </a:lnTo>
                  <a:lnTo>
                    <a:pt x="485" y="740"/>
                  </a:lnTo>
                  <a:lnTo>
                    <a:pt x="482" y="738"/>
                  </a:lnTo>
                  <a:lnTo>
                    <a:pt x="480" y="734"/>
                  </a:lnTo>
                  <a:lnTo>
                    <a:pt x="477" y="731"/>
                  </a:lnTo>
                  <a:lnTo>
                    <a:pt x="475" y="729"/>
                  </a:lnTo>
                  <a:lnTo>
                    <a:pt x="473" y="727"/>
                  </a:lnTo>
                  <a:lnTo>
                    <a:pt x="472" y="725"/>
                  </a:lnTo>
                  <a:lnTo>
                    <a:pt x="469" y="723"/>
                  </a:lnTo>
                  <a:lnTo>
                    <a:pt x="467" y="720"/>
                  </a:lnTo>
                  <a:lnTo>
                    <a:pt x="466" y="719"/>
                  </a:lnTo>
                  <a:lnTo>
                    <a:pt x="464" y="717"/>
                  </a:lnTo>
                  <a:lnTo>
                    <a:pt x="463" y="716"/>
                  </a:lnTo>
                  <a:lnTo>
                    <a:pt x="462" y="714"/>
                  </a:lnTo>
                  <a:lnTo>
                    <a:pt x="459" y="713"/>
                  </a:lnTo>
                  <a:lnTo>
                    <a:pt x="458" y="712"/>
                  </a:lnTo>
                  <a:lnTo>
                    <a:pt x="457" y="710"/>
                  </a:lnTo>
                  <a:lnTo>
                    <a:pt x="456" y="709"/>
                  </a:lnTo>
                  <a:lnTo>
                    <a:pt x="455" y="708"/>
                  </a:lnTo>
                  <a:lnTo>
                    <a:pt x="454" y="706"/>
                  </a:lnTo>
                  <a:lnTo>
                    <a:pt x="453" y="705"/>
                  </a:lnTo>
                  <a:lnTo>
                    <a:pt x="451" y="703"/>
                  </a:lnTo>
                  <a:lnTo>
                    <a:pt x="450" y="702"/>
                  </a:lnTo>
                  <a:lnTo>
                    <a:pt x="450" y="701"/>
                  </a:lnTo>
                  <a:lnTo>
                    <a:pt x="449" y="699"/>
                  </a:lnTo>
                  <a:lnTo>
                    <a:pt x="449" y="698"/>
                  </a:lnTo>
                  <a:lnTo>
                    <a:pt x="448" y="696"/>
                  </a:lnTo>
                  <a:lnTo>
                    <a:pt x="448" y="695"/>
                  </a:lnTo>
                  <a:lnTo>
                    <a:pt x="448" y="692"/>
                  </a:lnTo>
                  <a:lnTo>
                    <a:pt x="448" y="691"/>
                  </a:lnTo>
                  <a:lnTo>
                    <a:pt x="447" y="689"/>
                  </a:lnTo>
                  <a:lnTo>
                    <a:pt x="447" y="687"/>
                  </a:lnTo>
                  <a:lnTo>
                    <a:pt x="447" y="686"/>
                  </a:lnTo>
                  <a:lnTo>
                    <a:pt x="447" y="684"/>
                  </a:lnTo>
                  <a:lnTo>
                    <a:pt x="447" y="682"/>
                  </a:lnTo>
                  <a:lnTo>
                    <a:pt x="447" y="680"/>
                  </a:lnTo>
                  <a:lnTo>
                    <a:pt x="448" y="677"/>
                  </a:lnTo>
                  <a:lnTo>
                    <a:pt x="448" y="676"/>
                  </a:lnTo>
                  <a:lnTo>
                    <a:pt x="448" y="674"/>
                  </a:lnTo>
                  <a:lnTo>
                    <a:pt x="448" y="672"/>
                  </a:lnTo>
                  <a:lnTo>
                    <a:pt x="448" y="670"/>
                  </a:lnTo>
                  <a:lnTo>
                    <a:pt x="449" y="669"/>
                  </a:lnTo>
                  <a:lnTo>
                    <a:pt x="449" y="667"/>
                  </a:lnTo>
                  <a:lnTo>
                    <a:pt x="450" y="665"/>
                  </a:lnTo>
                  <a:lnTo>
                    <a:pt x="450" y="662"/>
                  </a:lnTo>
                  <a:lnTo>
                    <a:pt x="450" y="660"/>
                  </a:lnTo>
                  <a:lnTo>
                    <a:pt x="451" y="658"/>
                  </a:lnTo>
                  <a:lnTo>
                    <a:pt x="451" y="657"/>
                  </a:lnTo>
                  <a:lnTo>
                    <a:pt x="453" y="655"/>
                  </a:lnTo>
                  <a:lnTo>
                    <a:pt x="453" y="654"/>
                  </a:lnTo>
                  <a:lnTo>
                    <a:pt x="453" y="652"/>
                  </a:lnTo>
                  <a:lnTo>
                    <a:pt x="453" y="650"/>
                  </a:lnTo>
                  <a:lnTo>
                    <a:pt x="453" y="648"/>
                  </a:lnTo>
                  <a:lnTo>
                    <a:pt x="453" y="646"/>
                  </a:lnTo>
                  <a:lnTo>
                    <a:pt x="453" y="645"/>
                  </a:lnTo>
                  <a:lnTo>
                    <a:pt x="453" y="643"/>
                  </a:lnTo>
                  <a:lnTo>
                    <a:pt x="451" y="642"/>
                  </a:lnTo>
                  <a:lnTo>
                    <a:pt x="450" y="641"/>
                  </a:lnTo>
                  <a:lnTo>
                    <a:pt x="450" y="639"/>
                  </a:lnTo>
                  <a:lnTo>
                    <a:pt x="449" y="638"/>
                  </a:lnTo>
                  <a:lnTo>
                    <a:pt x="448" y="637"/>
                  </a:lnTo>
                  <a:lnTo>
                    <a:pt x="448" y="636"/>
                  </a:lnTo>
                  <a:lnTo>
                    <a:pt x="447" y="635"/>
                  </a:lnTo>
                  <a:lnTo>
                    <a:pt x="446" y="633"/>
                  </a:lnTo>
                  <a:lnTo>
                    <a:pt x="445" y="632"/>
                  </a:lnTo>
                  <a:lnTo>
                    <a:pt x="444" y="631"/>
                  </a:lnTo>
                  <a:lnTo>
                    <a:pt x="441" y="630"/>
                  </a:lnTo>
                  <a:lnTo>
                    <a:pt x="440" y="629"/>
                  </a:lnTo>
                  <a:lnTo>
                    <a:pt x="439" y="628"/>
                  </a:lnTo>
                  <a:lnTo>
                    <a:pt x="438" y="627"/>
                  </a:lnTo>
                  <a:lnTo>
                    <a:pt x="437" y="626"/>
                  </a:lnTo>
                  <a:lnTo>
                    <a:pt x="435" y="626"/>
                  </a:lnTo>
                  <a:lnTo>
                    <a:pt x="433" y="624"/>
                  </a:lnTo>
                  <a:lnTo>
                    <a:pt x="432" y="624"/>
                  </a:lnTo>
                  <a:lnTo>
                    <a:pt x="430" y="623"/>
                  </a:lnTo>
                  <a:lnTo>
                    <a:pt x="429" y="622"/>
                  </a:lnTo>
                  <a:lnTo>
                    <a:pt x="428" y="621"/>
                  </a:lnTo>
                  <a:lnTo>
                    <a:pt x="426" y="619"/>
                  </a:lnTo>
                  <a:lnTo>
                    <a:pt x="424" y="618"/>
                  </a:lnTo>
                  <a:lnTo>
                    <a:pt x="423" y="617"/>
                  </a:lnTo>
                  <a:lnTo>
                    <a:pt x="421" y="616"/>
                  </a:lnTo>
                  <a:lnTo>
                    <a:pt x="420" y="615"/>
                  </a:lnTo>
                  <a:lnTo>
                    <a:pt x="419" y="614"/>
                  </a:lnTo>
                  <a:lnTo>
                    <a:pt x="417" y="613"/>
                  </a:lnTo>
                  <a:lnTo>
                    <a:pt x="415" y="612"/>
                  </a:lnTo>
                  <a:lnTo>
                    <a:pt x="413" y="611"/>
                  </a:lnTo>
                  <a:lnTo>
                    <a:pt x="412" y="611"/>
                  </a:lnTo>
                  <a:lnTo>
                    <a:pt x="410" y="610"/>
                  </a:lnTo>
                  <a:lnTo>
                    <a:pt x="407" y="609"/>
                  </a:lnTo>
                  <a:lnTo>
                    <a:pt x="406" y="608"/>
                  </a:lnTo>
                  <a:lnTo>
                    <a:pt x="404" y="607"/>
                  </a:lnTo>
                  <a:lnTo>
                    <a:pt x="403" y="606"/>
                  </a:lnTo>
                  <a:lnTo>
                    <a:pt x="401" y="604"/>
                  </a:lnTo>
                  <a:lnTo>
                    <a:pt x="398" y="604"/>
                  </a:lnTo>
                  <a:lnTo>
                    <a:pt x="396" y="603"/>
                  </a:lnTo>
                  <a:lnTo>
                    <a:pt x="394" y="602"/>
                  </a:lnTo>
                  <a:lnTo>
                    <a:pt x="392" y="601"/>
                  </a:lnTo>
                  <a:lnTo>
                    <a:pt x="391" y="601"/>
                  </a:lnTo>
                  <a:lnTo>
                    <a:pt x="388" y="600"/>
                  </a:lnTo>
                  <a:lnTo>
                    <a:pt x="386" y="600"/>
                  </a:lnTo>
                  <a:lnTo>
                    <a:pt x="384" y="600"/>
                  </a:lnTo>
                  <a:lnTo>
                    <a:pt x="382" y="599"/>
                  </a:lnTo>
                  <a:lnTo>
                    <a:pt x="379" y="599"/>
                  </a:lnTo>
                  <a:lnTo>
                    <a:pt x="378" y="599"/>
                  </a:lnTo>
                  <a:lnTo>
                    <a:pt x="376" y="599"/>
                  </a:lnTo>
                  <a:lnTo>
                    <a:pt x="374" y="599"/>
                  </a:lnTo>
                  <a:lnTo>
                    <a:pt x="371" y="600"/>
                  </a:lnTo>
                  <a:lnTo>
                    <a:pt x="369" y="600"/>
                  </a:lnTo>
                  <a:lnTo>
                    <a:pt x="367" y="600"/>
                  </a:lnTo>
                  <a:lnTo>
                    <a:pt x="365" y="601"/>
                  </a:lnTo>
                  <a:lnTo>
                    <a:pt x="362" y="601"/>
                  </a:lnTo>
                  <a:lnTo>
                    <a:pt x="360" y="602"/>
                  </a:lnTo>
                  <a:lnTo>
                    <a:pt x="358" y="603"/>
                  </a:lnTo>
                  <a:lnTo>
                    <a:pt x="356" y="604"/>
                  </a:lnTo>
                  <a:lnTo>
                    <a:pt x="355" y="604"/>
                  </a:lnTo>
                  <a:lnTo>
                    <a:pt x="352" y="606"/>
                  </a:lnTo>
                  <a:lnTo>
                    <a:pt x="350" y="607"/>
                  </a:lnTo>
                  <a:lnTo>
                    <a:pt x="348" y="608"/>
                  </a:lnTo>
                  <a:lnTo>
                    <a:pt x="346" y="609"/>
                  </a:lnTo>
                  <a:lnTo>
                    <a:pt x="343" y="610"/>
                  </a:lnTo>
                  <a:lnTo>
                    <a:pt x="341" y="611"/>
                  </a:lnTo>
                  <a:lnTo>
                    <a:pt x="339" y="611"/>
                  </a:lnTo>
                  <a:lnTo>
                    <a:pt x="337" y="612"/>
                  </a:lnTo>
                  <a:lnTo>
                    <a:pt x="334" y="613"/>
                  </a:lnTo>
                  <a:lnTo>
                    <a:pt x="332" y="614"/>
                  </a:lnTo>
                  <a:lnTo>
                    <a:pt x="331" y="615"/>
                  </a:lnTo>
                  <a:lnTo>
                    <a:pt x="329" y="616"/>
                  </a:lnTo>
                  <a:lnTo>
                    <a:pt x="326" y="617"/>
                  </a:lnTo>
                  <a:lnTo>
                    <a:pt x="324" y="618"/>
                  </a:lnTo>
                  <a:lnTo>
                    <a:pt x="322" y="619"/>
                  </a:lnTo>
                  <a:lnTo>
                    <a:pt x="320" y="622"/>
                  </a:lnTo>
                  <a:lnTo>
                    <a:pt x="319" y="623"/>
                  </a:lnTo>
                  <a:lnTo>
                    <a:pt x="316" y="624"/>
                  </a:lnTo>
                  <a:lnTo>
                    <a:pt x="315" y="625"/>
                  </a:lnTo>
                  <a:lnTo>
                    <a:pt x="313" y="626"/>
                  </a:lnTo>
                  <a:lnTo>
                    <a:pt x="311" y="628"/>
                  </a:lnTo>
                  <a:lnTo>
                    <a:pt x="310" y="629"/>
                  </a:lnTo>
                  <a:lnTo>
                    <a:pt x="307" y="631"/>
                  </a:lnTo>
                  <a:lnTo>
                    <a:pt x="306" y="632"/>
                  </a:lnTo>
                  <a:lnTo>
                    <a:pt x="304" y="635"/>
                  </a:lnTo>
                  <a:lnTo>
                    <a:pt x="303" y="636"/>
                  </a:lnTo>
                  <a:lnTo>
                    <a:pt x="301" y="638"/>
                  </a:lnTo>
                  <a:lnTo>
                    <a:pt x="299" y="639"/>
                  </a:lnTo>
                  <a:lnTo>
                    <a:pt x="297" y="641"/>
                  </a:lnTo>
                  <a:lnTo>
                    <a:pt x="296" y="643"/>
                  </a:lnTo>
                  <a:lnTo>
                    <a:pt x="294" y="645"/>
                  </a:lnTo>
                  <a:lnTo>
                    <a:pt x="293" y="646"/>
                  </a:lnTo>
                  <a:lnTo>
                    <a:pt x="290" y="648"/>
                  </a:lnTo>
                  <a:lnTo>
                    <a:pt x="288" y="651"/>
                  </a:lnTo>
                  <a:lnTo>
                    <a:pt x="287" y="653"/>
                  </a:lnTo>
                  <a:lnTo>
                    <a:pt x="285" y="655"/>
                  </a:lnTo>
                  <a:lnTo>
                    <a:pt x="283" y="657"/>
                  </a:lnTo>
                  <a:lnTo>
                    <a:pt x="280" y="658"/>
                  </a:lnTo>
                  <a:lnTo>
                    <a:pt x="278" y="660"/>
                  </a:lnTo>
                  <a:lnTo>
                    <a:pt x="276" y="662"/>
                  </a:lnTo>
                  <a:lnTo>
                    <a:pt x="274" y="665"/>
                  </a:lnTo>
                  <a:lnTo>
                    <a:pt x="270" y="667"/>
                  </a:lnTo>
                  <a:lnTo>
                    <a:pt x="268" y="668"/>
                  </a:lnTo>
                  <a:lnTo>
                    <a:pt x="266" y="670"/>
                  </a:lnTo>
                  <a:lnTo>
                    <a:pt x="262" y="671"/>
                  </a:lnTo>
                  <a:lnTo>
                    <a:pt x="260" y="673"/>
                  </a:lnTo>
                  <a:lnTo>
                    <a:pt x="257" y="674"/>
                  </a:lnTo>
                  <a:lnTo>
                    <a:pt x="254" y="675"/>
                  </a:lnTo>
                  <a:lnTo>
                    <a:pt x="251" y="677"/>
                  </a:lnTo>
                  <a:lnTo>
                    <a:pt x="248" y="677"/>
                  </a:lnTo>
                  <a:lnTo>
                    <a:pt x="245" y="679"/>
                  </a:lnTo>
                  <a:lnTo>
                    <a:pt x="242" y="680"/>
                  </a:lnTo>
                  <a:lnTo>
                    <a:pt x="239" y="681"/>
                  </a:lnTo>
                  <a:lnTo>
                    <a:pt x="235" y="681"/>
                  </a:lnTo>
                  <a:lnTo>
                    <a:pt x="232" y="681"/>
                  </a:lnTo>
                  <a:lnTo>
                    <a:pt x="230" y="681"/>
                  </a:lnTo>
                  <a:lnTo>
                    <a:pt x="225" y="681"/>
                  </a:lnTo>
                  <a:lnTo>
                    <a:pt x="223" y="681"/>
                  </a:lnTo>
                  <a:lnTo>
                    <a:pt x="218" y="681"/>
                  </a:lnTo>
                  <a:lnTo>
                    <a:pt x="216" y="680"/>
                  </a:lnTo>
                  <a:lnTo>
                    <a:pt x="213" y="680"/>
                  </a:lnTo>
                  <a:lnTo>
                    <a:pt x="209" y="680"/>
                  </a:lnTo>
                  <a:lnTo>
                    <a:pt x="206" y="679"/>
                  </a:lnTo>
                  <a:lnTo>
                    <a:pt x="203" y="677"/>
                  </a:lnTo>
                  <a:lnTo>
                    <a:pt x="199" y="677"/>
                  </a:lnTo>
                  <a:lnTo>
                    <a:pt x="196" y="676"/>
                  </a:lnTo>
                  <a:lnTo>
                    <a:pt x="194" y="675"/>
                  </a:lnTo>
                  <a:lnTo>
                    <a:pt x="190" y="675"/>
                  </a:lnTo>
                  <a:lnTo>
                    <a:pt x="187" y="675"/>
                  </a:lnTo>
                  <a:lnTo>
                    <a:pt x="185" y="674"/>
                  </a:lnTo>
                  <a:lnTo>
                    <a:pt x="181" y="674"/>
                  </a:lnTo>
                  <a:lnTo>
                    <a:pt x="179" y="673"/>
                  </a:lnTo>
                  <a:lnTo>
                    <a:pt x="176" y="673"/>
                  </a:lnTo>
                  <a:lnTo>
                    <a:pt x="173" y="673"/>
                  </a:lnTo>
                  <a:lnTo>
                    <a:pt x="171" y="673"/>
                  </a:lnTo>
                  <a:lnTo>
                    <a:pt x="169" y="673"/>
                  </a:lnTo>
                  <a:lnTo>
                    <a:pt x="167" y="672"/>
                  </a:lnTo>
                  <a:lnTo>
                    <a:pt x="163" y="672"/>
                  </a:lnTo>
                  <a:lnTo>
                    <a:pt x="161" y="672"/>
                  </a:lnTo>
                  <a:lnTo>
                    <a:pt x="159" y="672"/>
                  </a:lnTo>
                  <a:lnTo>
                    <a:pt x="156" y="672"/>
                  </a:lnTo>
                  <a:lnTo>
                    <a:pt x="153" y="672"/>
                  </a:lnTo>
                  <a:lnTo>
                    <a:pt x="151" y="672"/>
                  </a:lnTo>
                  <a:lnTo>
                    <a:pt x="149" y="672"/>
                  </a:lnTo>
                  <a:lnTo>
                    <a:pt x="145" y="672"/>
                  </a:lnTo>
                  <a:lnTo>
                    <a:pt x="142" y="672"/>
                  </a:lnTo>
                  <a:lnTo>
                    <a:pt x="140" y="672"/>
                  </a:lnTo>
                  <a:lnTo>
                    <a:pt x="136" y="672"/>
                  </a:lnTo>
                  <a:lnTo>
                    <a:pt x="133" y="672"/>
                  </a:lnTo>
                  <a:lnTo>
                    <a:pt x="129" y="672"/>
                  </a:lnTo>
                  <a:lnTo>
                    <a:pt x="126" y="672"/>
                  </a:lnTo>
                  <a:lnTo>
                    <a:pt x="124" y="672"/>
                  </a:lnTo>
                  <a:lnTo>
                    <a:pt x="120" y="672"/>
                  </a:lnTo>
                  <a:lnTo>
                    <a:pt x="117" y="672"/>
                  </a:lnTo>
                  <a:lnTo>
                    <a:pt x="114" y="672"/>
                  </a:lnTo>
                  <a:lnTo>
                    <a:pt x="110" y="672"/>
                  </a:lnTo>
                  <a:lnTo>
                    <a:pt x="107" y="672"/>
                  </a:lnTo>
                  <a:lnTo>
                    <a:pt x="104" y="672"/>
                  </a:lnTo>
                  <a:lnTo>
                    <a:pt x="101" y="672"/>
                  </a:lnTo>
                  <a:lnTo>
                    <a:pt x="98" y="672"/>
                  </a:lnTo>
                  <a:lnTo>
                    <a:pt x="96" y="672"/>
                  </a:lnTo>
                  <a:lnTo>
                    <a:pt x="92" y="672"/>
                  </a:lnTo>
                  <a:lnTo>
                    <a:pt x="90" y="672"/>
                  </a:lnTo>
                  <a:lnTo>
                    <a:pt x="88" y="672"/>
                  </a:lnTo>
                  <a:lnTo>
                    <a:pt x="84" y="672"/>
                  </a:lnTo>
                  <a:lnTo>
                    <a:pt x="82" y="672"/>
                  </a:lnTo>
                  <a:lnTo>
                    <a:pt x="80" y="672"/>
                  </a:lnTo>
                  <a:lnTo>
                    <a:pt x="78" y="672"/>
                  </a:lnTo>
                  <a:lnTo>
                    <a:pt x="75" y="672"/>
                  </a:lnTo>
                  <a:lnTo>
                    <a:pt x="72" y="672"/>
                  </a:lnTo>
                  <a:lnTo>
                    <a:pt x="70" y="672"/>
                  </a:lnTo>
                  <a:lnTo>
                    <a:pt x="68" y="672"/>
                  </a:lnTo>
                  <a:lnTo>
                    <a:pt x="66" y="672"/>
                  </a:lnTo>
                  <a:lnTo>
                    <a:pt x="64" y="672"/>
                  </a:lnTo>
                  <a:lnTo>
                    <a:pt x="62" y="672"/>
                  </a:lnTo>
                  <a:lnTo>
                    <a:pt x="60" y="672"/>
                  </a:lnTo>
                  <a:lnTo>
                    <a:pt x="57" y="672"/>
                  </a:lnTo>
                  <a:lnTo>
                    <a:pt x="55" y="672"/>
                  </a:lnTo>
                  <a:lnTo>
                    <a:pt x="53" y="672"/>
                  </a:lnTo>
                  <a:lnTo>
                    <a:pt x="51" y="672"/>
                  </a:lnTo>
                  <a:lnTo>
                    <a:pt x="50" y="672"/>
                  </a:lnTo>
                  <a:lnTo>
                    <a:pt x="47" y="672"/>
                  </a:lnTo>
                  <a:lnTo>
                    <a:pt x="45" y="672"/>
                  </a:lnTo>
                  <a:lnTo>
                    <a:pt x="43" y="672"/>
                  </a:lnTo>
                  <a:lnTo>
                    <a:pt x="41" y="672"/>
                  </a:lnTo>
                  <a:lnTo>
                    <a:pt x="38" y="672"/>
                  </a:lnTo>
                  <a:lnTo>
                    <a:pt x="36" y="672"/>
                  </a:lnTo>
                  <a:lnTo>
                    <a:pt x="35" y="672"/>
                  </a:lnTo>
                  <a:lnTo>
                    <a:pt x="33" y="672"/>
                  </a:lnTo>
                  <a:lnTo>
                    <a:pt x="30" y="672"/>
                  </a:lnTo>
                  <a:lnTo>
                    <a:pt x="29" y="672"/>
                  </a:lnTo>
                  <a:lnTo>
                    <a:pt x="27" y="672"/>
                  </a:lnTo>
                  <a:lnTo>
                    <a:pt x="25" y="672"/>
                  </a:lnTo>
                  <a:lnTo>
                    <a:pt x="24" y="672"/>
                  </a:lnTo>
                  <a:lnTo>
                    <a:pt x="23" y="672"/>
                  </a:lnTo>
                  <a:lnTo>
                    <a:pt x="21" y="672"/>
                  </a:lnTo>
                  <a:lnTo>
                    <a:pt x="20" y="672"/>
                  </a:lnTo>
                  <a:lnTo>
                    <a:pt x="19" y="672"/>
                  </a:lnTo>
                  <a:lnTo>
                    <a:pt x="18" y="672"/>
                  </a:lnTo>
                  <a:lnTo>
                    <a:pt x="17" y="672"/>
                  </a:lnTo>
                  <a:lnTo>
                    <a:pt x="16" y="672"/>
                  </a:lnTo>
                  <a:lnTo>
                    <a:pt x="15" y="671"/>
                  </a:lnTo>
                  <a:lnTo>
                    <a:pt x="14" y="671"/>
                  </a:lnTo>
                  <a:lnTo>
                    <a:pt x="12" y="671"/>
                  </a:lnTo>
                  <a:lnTo>
                    <a:pt x="11" y="671"/>
                  </a:lnTo>
                  <a:lnTo>
                    <a:pt x="10" y="670"/>
                  </a:lnTo>
                  <a:lnTo>
                    <a:pt x="9" y="670"/>
                  </a:lnTo>
                  <a:lnTo>
                    <a:pt x="8" y="669"/>
                  </a:lnTo>
                  <a:lnTo>
                    <a:pt x="7" y="669"/>
                  </a:lnTo>
                  <a:lnTo>
                    <a:pt x="7" y="668"/>
                  </a:lnTo>
                  <a:lnTo>
                    <a:pt x="6" y="667"/>
                  </a:lnTo>
                  <a:lnTo>
                    <a:pt x="5" y="667"/>
                  </a:lnTo>
                  <a:lnTo>
                    <a:pt x="5" y="666"/>
                  </a:lnTo>
                  <a:lnTo>
                    <a:pt x="5" y="665"/>
                  </a:lnTo>
                  <a:lnTo>
                    <a:pt x="3" y="662"/>
                  </a:lnTo>
                  <a:lnTo>
                    <a:pt x="2" y="661"/>
                  </a:lnTo>
                  <a:lnTo>
                    <a:pt x="2" y="659"/>
                  </a:lnTo>
                  <a:lnTo>
                    <a:pt x="1" y="657"/>
                  </a:lnTo>
                  <a:lnTo>
                    <a:pt x="1" y="655"/>
                  </a:lnTo>
                  <a:lnTo>
                    <a:pt x="1" y="653"/>
                  </a:lnTo>
                  <a:lnTo>
                    <a:pt x="0" y="651"/>
                  </a:lnTo>
                  <a:lnTo>
                    <a:pt x="0" y="647"/>
                  </a:lnTo>
                  <a:lnTo>
                    <a:pt x="0" y="645"/>
                  </a:lnTo>
                  <a:lnTo>
                    <a:pt x="0" y="642"/>
                  </a:lnTo>
                  <a:lnTo>
                    <a:pt x="0" y="640"/>
                  </a:lnTo>
                  <a:lnTo>
                    <a:pt x="1" y="637"/>
                  </a:lnTo>
                  <a:lnTo>
                    <a:pt x="1" y="635"/>
                  </a:lnTo>
                  <a:lnTo>
                    <a:pt x="1" y="631"/>
                  </a:lnTo>
                  <a:lnTo>
                    <a:pt x="2" y="628"/>
                  </a:lnTo>
                  <a:lnTo>
                    <a:pt x="2" y="626"/>
                  </a:lnTo>
                  <a:lnTo>
                    <a:pt x="2" y="623"/>
                  </a:lnTo>
                  <a:lnTo>
                    <a:pt x="2" y="619"/>
                  </a:lnTo>
                  <a:lnTo>
                    <a:pt x="3" y="616"/>
                  </a:lnTo>
                  <a:lnTo>
                    <a:pt x="3" y="613"/>
                  </a:lnTo>
                  <a:lnTo>
                    <a:pt x="5" y="611"/>
                  </a:lnTo>
                  <a:lnTo>
                    <a:pt x="5" y="608"/>
                  </a:lnTo>
                  <a:lnTo>
                    <a:pt x="6" y="604"/>
                  </a:lnTo>
                  <a:lnTo>
                    <a:pt x="6" y="602"/>
                  </a:lnTo>
                  <a:lnTo>
                    <a:pt x="7" y="599"/>
                  </a:lnTo>
                  <a:lnTo>
                    <a:pt x="7" y="596"/>
                  </a:lnTo>
                  <a:lnTo>
                    <a:pt x="8" y="593"/>
                  </a:lnTo>
                  <a:lnTo>
                    <a:pt x="9" y="590"/>
                  </a:lnTo>
                  <a:lnTo>
                    <a:pt x="9" y="587"/>
                  </a:lnTo>
                  <a:lnTo>
                    <a:pt x="10" y="584"/>
                  </a:lnTo>
                  <a:lnTo>
                    <a:pt x="11" y="581"/>
                  </a:lnTo>
                  <a:lnTo>
                    <a:pt x="11" y="579"/>
                  </a:lnTo>
                  <a:lnTo>
                    <a:pt x="12" y="575"/>
                  </a:lnTo>
                  <a:lnTo>
                    <a:pt x="14" y="572"/>
                  </a:lnTo>
                  <a:lnTo>
                    <a:pt x="14" y="570"/>
                  </a:lnTo>
                  <a:lnTo>
                    <a:pt x="15" y="567"/>
                  </a:lnTo>
                  <a:lnTo>
                    <a:pt x="15" y="564"/>
                  </a:lnTo>
                  <a:lnTo>
                    <a:pt x="16" y="560"/>
                  </a:lnTo>
                  <a:lnTo>
                    <a:pt x="17" y="557"/>
                  </a:lnTo>
                  <a:lnTo>
                    <a:pt x="18" y="555"/>
                  </a:lnTo>
                  <a:lnTo>
                    <a:pt x="18" y="552"/>
                  </a:lnTo>
                  <a:lnTo>
                    <a:pt x="19" y="549"/>
                  </a:lnTo>
                  <a:lnTo>
                    <a:pt x="20" y="546"/>
                  </a:lnTo>
                  <a:lnTo>
                    <a:pt x="20" y="543"/>
                  </a:lnTo>
                  <a:lnTo>
                    <a:pt x="23" y="540"/>
                  </a:lnTo>
                  <a:lnTo>
                    <a:pt x="23" y="537"/>
                  </a:lnTo>
                  <a:lnTo>
                    <a:pt x="24" y="534"/>
                  </a:lnTo>
                  <a:lnTo>
                    <a:pt x="25" y="531"/>
                  </a:lnTo>
                  <a:lnTo>
                    <a:pt x="26" y="528"/>
                  </a:lnTo>
                  <a:lnTo>
                    <a:pt x="27" y="525"/>
                  </a:lnTo>
                  <a:lnTo>
                    <a:pt x="28" y="523"/>
                  </a:lnTo>
                  <a:lnTo>
                    <a:pt x="29" y="520"/>
                  </a:lnTo>
                  <a:lnTo>
                    <a:pt x="30" y="516"/>
                  </a:lnTo>
                  <a:lnTo>
                    <a:pt x="32" y="514"/>
                  </a:lnTo>
                  <a:lnTo>
                    <a:pt x="34" y="511"/>
                  </a:lnTo>
                  <a:lnTo>
                    <a:pt x="34" y="508"/>
                  </a:lnTo>
                  <a:lnTo>
                    <a:pt x="36" y="506"/>
                  </a:lnTo>
                  <a:lnTo>
                    <a:pt x="36" y="502"/>
                  </a:lnTo>
                  <a:lnTo>
                    <a:pt x="38" y="499"/>
                  </a:lnTo>
                  <a:lnTo>
                    <a:pt x="38" y="497"/>
                  </a:lnTo>
                  <a:lnTo>
                    <a:pt x="39" y="495"/>
                  </a:lnTo>
                  <a:lnTo>
                    <a:pt x="41" y="492"/>
                  </a:lnTo>
                  <a:lnTo>
                    <a:pt x="42" y="490"/>
                  </a:lnTo>
                  <a:lnTo>
                    <a:pt x="43" y="487"/>
                  </a:lnTo>
                  <a:lnTo>
                    <a:pt x="43" y="484"/>
                  </a:lnTo>
                  <a:lnTo>
                    <a:pt x="43" y="482"/>
                  </a:lnTo>
                  <a:lnTo>
                    <a:pt x="44" y="480"/>
                  </a:lnTo>
                  <a:lnTo>
                    <a:pt x="45" y="478"/>
                  </a:lnTo>
                  <a:lnTo>
                    <a:pt x="45" y="476"/>
                  </a:lnTo>
                  <a:lnTo>
                    <a:pt x="45" y="473"/>
                  </a:lnTo>
                  <a:lnTo>
                    <a:pt x="45" y="471"/>
                  </a:lnTo>
                  <a:lnTo>
                    <a:pt x="45" y="469"/>
                  </a:lnTo>
                  <a:lnTo>
                    <a:pt x="45" y="467"/>
                  </a:lnTo>
                  <a:lnTo>
                    <a:pt x="45" y="465"/>
                  </a:lnTo>
                  <a:lnTo>
                    <a:pt x="45" y="463"/>
                  </a:lnTo>
                  <a:lnTo>
                    <a:pt x="45" y="461"/>
                  </a:lnTo>
                  <a:lnTo>
                    <a:pt x="44" y="458"/>
                  </a:lnTo>
                  <a:lnTo>
                    <a:pt x="43" y="457"/>
                  </a:lnTo>
                  <a:lnTo>
                    <a:pt x="43" y="455"/>
                  </a:lnTo>
                  <a:lnTo>
                    <a:pt x="43" y="453"/>
                  </a:lnTo>
                  <a:lnTo>
                    <a:pt x="42" y="451"/>
                  </a:lnTo>
                  <a:lnTo>
                    <a:pt x="41" y="449"/>
                  </a:lnTo>
                  <a:lnTo>
                    <a:pt x="39" y="448"/>
                  </a:lnTo>
                  <a:lnTo>
                    <a:pt x="38" y="446"/>
                  </a:lnTo>
                  <a:lnTo>
                    <a:pt x="38" y="443"/>
                  </a:lnTo>
                  <a:lnTo>
                    <a:pt x="36" y="441"/>
                  </a:lnTo>
                  <a:lnTo>
                    <a:pt x="35" y="439"/>
                  </a:lnTo>
                  <a:lnTo>
                    <a:pt x="34" y="437"/>
                  </a:lnTo>
                  <a:lnTo>
                    <a:pt x="33" y="435"/>
                  </a:lnTo>
                  <a:lnTo>
                    <a:pt x="32" y="434"/>
                  </a:lnTo>
                  <a:lnTo>
                    <a:pt x="30" y="432"/>
                  </a:lnTo>
                  <a:lnTo>
                    <a:pt x="29" y="429"/>
                  </a:lnTo>
                  <a:lnTo>
                    <a:pt x="27" y="427"/>
                  </a:lnTo>
                  <a:lnTo>
                    <a:pt x="26" y="426"/>
                  </a:lnTo>
                  <a:lnTo>
                    <a:pt x="25" y="424"/>
                  </a:lnTo>
                  <a:lnTo>
                    <a:pt x="23" y="422"/>
                  </a:lnTo>
                  <a:lnTo>
                    <a:pt x="21" y="420"/>
                  </a:lnTo>
                  <a:lnTo>
                    <a:pt x="20" y="418"/>
                  </a:lnTo>
                  <a:lnTo>
                    <a:pt x="18" y="415"/>
                  </a:lnTo>
                  <a:lnTo>
                    <a:pt x="17" y="414"/>
                  </a:lnTo>
                  <a:lnTo>
                    <a:pt x="16" y="412"/>
                  </a:lnTo>
                  <a:lnTo>
                    <a:pt x="15" y="410"/>
                  </a:lnTo>
                  <a:lnTo>
                    <a:pt x="14" y="408"/>
                  </a:lnTo>
                  <a:lnTo>
                    <a:pt x="12" y="407"/>
                  </a:lnTo>
                  <a:lnTo>
                    <a:pt x="11" y="405"/>
                  </a:lnTo>
                  <a:lnTo>
                    <a:pt x="10" y="403"/>
                  </a:lnTo>
                  <a:lnTo>
                    <a:pt x="9" y="400"/>
                  </a:lnTo>
                  <a:lnTo>
                    <a:pt x="8" y="398"/>
                  </a:lnTo>
                  <a:lnTo>
                    <a:pt x="8" y="396"/>
                  </a:lnTo>
                  <a:lnTo>
                    <a:pt x="7" y="395"/>
                  </a:lnTo>
                  <a:lnTo>
                    <a:pt x="7" y="393"/>
                  </a:lnTo>
                  <a:lnTo>
                    <a:pt x="7" y="391"/>
                  </a:lnTo>
                  <a:lnTo>
                    <a:pt x="6" y="389"/>
                  </a:lnTo>
                  <a:lnTo>
                    <a:pt x="6" y="387"/>
                  </a:lnTo>
                  <a:lnTo>
                    <a:pt x="6" y="384"/>
                  </a:lnTo>
                  <a:lnTo>
                    <a:pt x="6" y="383"/>
                  </a:lnTo>
                  <a:lnTo>
                    <a:pt x="6" y="381"/>
                  </a:lnTo>
                  <a:lnTo>
                    <a:pt x="6" y="379"/>
                  </a:lnTo>
                  <a:lnTo>
                    <a:pt x="7" y="377"/>
                  </a:lnTo>
                  <a:lnTo>
                    <a:pt x="7" y="374"/>
                  </a:lnTo>
                  <a:lnTo>
                    <a:pt x="8" y="371"/>
                  </a:lnTo>
                  <a:lnTo>
                    <a:pt x="8" y="369"/>
                  </a:lnTo>
                  <a:lnTo>
                    <a:pt x="9" y="366"/>
                  </a:lnTo>
                  <a:lnTo>
                    <a:pt x="10" y="364"/>
                  </a:lnTo>
                  <a:lnTo>
                    <a:pt x="11" y="361"/>
                  </a:lnTo>
                  <a:lnTo>
                    <a:pt x="12" y="358"/>
                  </a:lnTo>
                  <a:lnTo>
                    <a:pt x="14" y="354"/>
                  </a:lnTo>
                  <a:lnTo>
                    <a:pt x="16" y="351"/>
                  </a:lnTo>
                  <a:lnTo>
                    <a:pt x="17" y="348"/>
                  </a:lnTo>
                  <a:lnTo>
                    <a:pt x="18" y="345"/>
                  </a:lnTo>
                  <a:lnTo>
                    <a:pt x="20" y="340"/>
                  </a:lnTo>
                  <a:lnTo>
                    <a:pt x="21" y="336"/>
                  </a:lnTo>
                  <a:lnTo>
                    <a:pt x="24" y="333"/>
                  </a:lnTo>
                  <a:lnTo>
                    <a:pt x="25" y="329"/>
                  </a:lnTo>
                  <a:lnTo>
                    <a:pt x="27" y="324"/>
                  </a:lnTo>
                  <a:lnTo>
                    <a:pt x="29" y="320"/>
                  </a:lnTo>
                  <a:lnTo>
                    <a:pt x="30" y="316"/>
                  </a:lnTo>
                  <a:lnTo>
                    <a:pt x="33" y="312"/>
                  </a:lnTo>
                  <a:lnTo>
                    <a:pt x="35" y="308"/>
                  </a:lnTo>
                  <a:lnTo>
                    <a:pt x="36" y="304"/>
                  </a:lnTo>
                  <a:lnTo>
                    <a:pt x="38" y="300"/>
                  </a:lnTo>
                  <a:lnTo>
                    <a:pt x="41" y="296"/>
                  </a:lnTo>
                  <a:lnTo>
                    <a:pt x="42" y="293"/>
                  </a:lnTo>
                  <a:lnTo>
                    <a:pt x="44" y="289"/>
                  </a:lnTo>
                  <a:lnTo>
                    <a:pt x="45" y="286"/>
                  </a:lnTo>
                  <a:lnTo>
                    <a:pt x="47" y="282"/>
                  </a:lnTo>
                  <a:lnTo>
                    <a:pt x="50" y="279"/>
                  </a:lnTo>
                  <a:lnTo>
                    <a:pt x="51" y="277"/>
                  </a:lnTo>
                  <a:lnTo>
                    <a:pt x="52" y="274"/>
                  </a:lnTo>
                  <a:lnTo>
                    <a:pt x="54" y="272"/>
                  </a:lnTo>
                  <a:lnTo>
                    <a:pt x="55" y="268"/>
                  </a:lnTo>
                  <a:lnTo>
                    <a:pt x="57" y="266"/>
                  </a:lnTo>
                  <a:lnTo>
                    <a:pt x="59" y="264"/>
                  </a:lnTo>
                  <a:lnTo>
                    <a:pt x="60" y="262"/>
                  </a:lnTo>
                  <a:lnTo>
                    <a:pt x="61" y="260"/>
                  </a:lnTo>
                  <a:lnTo>
                    <a:pt x="63" y="258"/>
                  </a:lnTo>
                  <a:lnTo>
                    <a:pt x="64" y="256"/>
                  </a:lnTo>
                  <a:lnTo>
                    <a:pt x="65" y="253"/>
                  </a:lnTo>
                  <a:lnTo>
                    <a:pt x="68" y="251"/>
                  </a:lnTo>
                  <a:lnTo>
                    <a:pt x="69" y="250"/>
                  </a:lnTo>
                  <a:lnTo>
                    <a:pt x="70" y="248"/>
                  </a:lnTo>
                  <a:lnTo>
                    <a:pt x="72" y="246"/>
                  </a:lnTo>
                  <a:lnTo>
                    <a:pt x="73" y="244"/>
                  </a:lnTo>
                  <a:lnTo>
                    <a:pt x="74" y="242"/>
                  </a:lnTo>
                  <a:lnTo>
                    <a:pt x="77" y="239"/>
                  </a:lnTo>
                  <a:lnTo>
                    <a:pt x="78" y="238"/>
                  </a:lnTo>
                  <a:lnTo>
                    <a:pt x="79" y="236"/>
                  </a:lnTo>
                  <a:lnTo>
                    <a:pt x="81" y="234"/>
                  </a:lnTo>
                  <a:lnTo>
                    <a:pt x="82" y="233"/>
                  </a:lnTo>
                  <a:lnTo>
                    <a:pt x="83" y="231"/>
                  </a:lnTo>
                  <a:lnTo>
                    <a:pt x="86" y="229"/>
                  </a:lnTo>
                  <a:lnTo>
                    <a:pt x="88" y="228"/>
                  </a:lnTo>
                  <a:lnTo>
                    <a:pt x="89" y="225"/>
                  </a:lnTo>
                  <a:lnTo>
                    <a:pt x="91" y="224"/>
                  </a:lnTo>
                  <a:lnTo>
                    <a:pt x="93" y="222"/>
                  </a:lnTo>
                  <a:lnTo>
                    <a:pt x="96" y="221"/>
                  </a:lnTo>
                  <a:lnTo>
                    <a:pt x="97" y="220"/>
                  </a:lnTo>
                  <a:lnTo>
                    <a:pt x="100" y="218"/>
                  </a:lnTo>
                  <a:lnTo>
                    <a:pt x="102" y="217"/>
                  </a:lnTo>
                  <a:lnTo>
                    <a:pt x="105" y="216"/>
                  </a:lnTo>
                  <a:lnTo>
                    <a:pt x="107" y="215"/>
                  </a:lnTo>
                  <a:lnTo>
                    <a:pt x="109" y="214"/>
                  </a:lnTo>
                  <a:lnTo>
                    <a:pt x="113" y="212"/>
                  </a:lnTo>
                  <a:lnTo>
                    <a:pt x="115" y="212"/>
                  </a:lnTo>
                  <a:lnTo>
                    <a:pt x="117" y="210"/>
                  </a:lnTo>
                  <a:lnTo>
                    <a:pt x="119" y="209"/>
                  </a:lnTo>
                  <a:lnTo>
                    <a:pt x="123" y="208"/>
                  </a:lnTo>
                  <a:lnTo>
                    <a:pt x="125" y="207"/>
                  </a:lnTo>
                  <a:lnTo>
                    <a:pt x="128" y="207"/>
                  </a:lnTo>
                  <a:lnTo>
                    <a:pt x="131" y="206"/>
                  </a:lnTo>
                  <a:lnTo>
                    <a:pt x="133" y="206"/>
                  </a:lnTo>
                  <a:lnTo>
                    <a:pt x="135" y="205"/>
                  </a:lnTo>
                  <a:lnTo>
                    <a:pt x="137" y="205"/>
                  </a:lnTo>
                  <a:lnTo>
                    <a:pt x="140" y="204"/>
                  </a:lnTo>
                  <a:lnTo>
                    <a:pt x="143" y="204"/>
                  </a:lnTo>
                  <a:lnTo>
                    <a:pt x="145" y="204"/>
                  </a:lnTo>
                  <a:lnTo>
                    <a:pt x="147" y="203"/>
                  </a:lnTo>
                  <a:lnTo>
                    <a:pt x="150" y="203"/>
                  </a:lnTo>
                  <a:lnTo>
                    <a:pt x="151" y="203"/>
                  </a:lnTo>
                  <a:lnTo>
                    <a:pt x="153" y="203"/>
                  </a:lnTo>
                  <a:lnTo>
                    <a:pt x="155" y="202"/>
                  </a:lnTo>
                  <a:lnTo>
                    <a:pt x="158" y="202"/>
                  </a:lnTo>
                  <a:lnTo>
                    <a:pt x="159" y="201"/>
                  </a:lnTo>
                  <a:lnTo>
                    <a:pt x="161" y="201"/>
                  </a:lnTo>
                  <a:lnTo>
                    <a:pt x="162" y="200"/>
                  </a:lnTo>
                  <a:lnTo>
                    <a:pt x="164" y="199"/>
                  </a:lnTo>
                  <a:lnTo>
                    <a:pt x="165" y="199"/>
                  </a:lnTo>
                  <a:lnTo>
                    <a:pt x="167" y="198"/>
                  </a:lnTo>
                  <a:lnTo>
                    <a:pt x="168" y="196"/>
                  </a:lnTo>
                  <a:lnTo>
                    <a:pt x="168" y="195"/>
                  </a:lnTo>
                  <a:lnTo>
                    <a:pt x="169" y="194"/>
                  </a:lnTo>
                  <a:lnTo>
                    <a:pt x="170" y="193"/>
                  </a:lnTo>
                  <a:lnTo>
                    <a:pt x="170" y="191"/>
                  </a:lnTo>
                  <a:lnTo>
                    <a:pt x="171" y="190"/>
                  </a:lnTo>
                  <a:lnTo>
                    <a:pt x="171" y="188"/>
                  </a:lnTo>
                  <a:lnTo>
                    <a:pt x="171" y="187"/>
                  </a:lnTo>
                  <a:lnTo>
                    <a:pt x="171" y="186"/>
                  </a:lnTo>
                  <a:lnTo>
                    <a:pt x="172" y="184"/>
                  </a:lnTo>
                  <a:lnTo>
                    <a:pt x="172" y="181"/>
                  </a:lnTo>
                  <a:lnTo>
                    <a:pt x="172" y="180"/>
                  </a:lnTo>
                  <a:lnTo>
                    <a:pt x="173" y="179"/>
                  </a:lnTo>
                  <a:lnTo>
                    <a:pt x="173" y="177"/>
                  </a:lnTo>
                  <a:lnTo>
                    <a:pt x="173" y="175"/>
                  </a:lnTo>
                  <a:lnTo>
                    <a:pt x="174" y="174"/>
                  </a:lnTo>
                  <a:lnTo>
                    <a:pt x="174" y="173"/>
                  </a:lnTo>
                  <a:lnTo>
                    <a:pt x="174" y="171"/>
                  </a:lnTo>
                  <a:lnTo>
                    <a:pt x="176" y="170"/>
                  </a:lnTo>
                  <a:lnTo>
                    <a:pt x="176" y="169"/>
                  </a:lnTo>
                  <a:lnTo>
                    <a:pt x="176" y="167"/>
                  </a:lnTo>
                  <a:lnTo>
                    <a:pt x="177" y="166"/>
                  </a:lnTo>
                  <a:lnTo>
                    <a:pt x="178" y="164"/>
                  </a:lnTo>
                  <a:lnTo>
                    <a:pt x="179" y="162"/>
                  </a:lnTo>
                  <a:lnTo>
                    <a:pt x="180" y="161"/>
                  </a:lnTo>
                  <a:lnTo>
                    <a:pt x="180" y="160"/>
                  </a:lnTo>
                  <a:lnTo>
                    <a:pt x="181" y="159"/>
                  </a:lnTo>
                  <a:lnTo>
                    <a:pt x="182" y="158"/>
                  </a:lnTo>
                  <a:lnTo>
                    <a:pt x="183" y="156"/>
                  </a:lnTo>
                  <a:lnTo>
                    <a:pt x="185" y="155"/>
                  </a:lnTo>
                  <a:lnTo>
                    <a:pt x="186" y="154"/>
                  </a:lnTo>
                  <a:lnTo>
                    <a:pt x="187" y="151"/>
                  </a:lnTo>
                  <a:lnTo>
                    <a:pt x="187" y="150"/>
                  </a:lnTo>
                  <a:lnTo>
                    <a:pt x="189" y="149"/>
                  </a:lnTo>
                  <a:lnTo>
                    <a:pt x="189" y="147"/>
                  </a:lnTo>
                  <a:lnTo>
                    <a:pt x="191" y="145"/>
                  </a:lnTo>
                  <a:lnTo>
                    <a:pt x="192" y="144"/>
                  </a:lnTo>
                  <a:lnTo>
                    <a:pt x="194" y="142"/>
                  </a:lnTo>
                  <a:lnTo>
                    <a:pt x="195" y="140"/>
                  </a:lnTo>
                  <a:lnTo>
                    <a:pt x="196" y="138"/>
                  </a:lnTo>
                  <a:lnTo>
                    <a:pt x="197" y="136"/>
                  </a:lnTo>
                  <a:lnTo>
                    <a:pt x="198" y="134"/>
                  </a:lnTo>
                  <a:lnTo>
                    <a:pt x="200" y="132"/>
                  </a:lnTo>
                  <a:lnTo>
                    <a:pt x="200" y="130"/>
                  </a:lnTo>
                  <a:lnTo>
                    <a:pt x="203" y="129"/>
                  </a:lnTo>
                  <a:lnTo>
                    <a:pt x="203" y="127"/>
                  </a:lnTo>
                  <a:lnTo>
                    <a:pt x="205" y="125"/>
                  </a:lnTo>
                  <a:lnTo>
                    <a:pt x="205" y="122"/>
                  </a:lnTo>
                  <a:lnTo>
                    <a:pt x="206" y="121"/>
                  </a:lnTo>
                  <a:lnTo>
                    <a:pt x="207" y="119"/>
                  </a:lnTo>
                  <a:lnTo>
                    <a:pt x="208" y="117"/>
                  </a:lnTo>
                  <a:lnTo>
                    <a:pt x="209" y="115"/>
                  </a:lnTo>
                  <a:lnTo>
                    <a:pt x="211" y="113"/>
                  </a:lnTo>
                  <a:lnTo>
                    <a:pt x="212" y="111"/>
                  </a:lnTo>
                  <a:lnTo>
                    <a:pt x="213" y="110"/>
                  </a:lnTo>
                  <a:lnTo>
                    <a:pt x="214" y="107"/>
                  </a:lnTo>
                  <a:lnTo>
                    <a:pt x="215" y="105"/>
                  </a:lnTo>
                  <a:lnTo>
                    <a:pt x="216" y="104"/>
                  </a:lnTo>
                  <a:lnTo>
                    <a:pt x="217" y="102"/>
                  </a:lnTo>
                  <a:lnTo>
                    <a:pt x="218" y="100"/>
                  </a:lnTo>
                  <a:lnTo>
                    <a:pt x="221" y="98"/>
                  </a:lnTo>
                  <a:lnTo>
                    <a:pt x="223" y="97"/>
                  </a:lnTo>
                  <a:lnTo>
                    <a:pt x="225" y="96"/>
                  </a:lnTo>
                  <a:lnTo>
                    <a:pt x="226" y="93"/>
                  </a:lnTo>
                  <a:lnTo>
                    <a:pt x="229" y="91"/>
                  </a:lnTo>
                  <a:lnTo>
                    <a:pt x="231" y="90"/>
                  </a:lnTo>
                  <a:lnTo>
                    <a:pt x="233" y="89"/>
                  </a:lnTo>
                  <a:lnTo>
                    <a:pt x="236" y="87"/>
                  </a:lnTo>
                  <a:lnTo>
                    <a:pt x="239" y="86"/>
                  </a:lnTo>
                  <a:lnTo>
                    <a:pt x="242" y="85"/>
                  </a:lnTo>
                  <a:lnTo>
                    <a:pt x="245" y="84"/>
                  </a:lnTo>
                  <a:lnTo>
                    <a:pt x="249" y="83"/>
                  </a:lnTo>
                  <a:lnTo>
                    <a:pt x="253" y="81"/>
                  </a:lnTo>
                  <a:lnTo>
                    <a:pt x="257" y="78"/>
                  </a:lnTo>
                  <a:lnTo>
                    <a:pt x="261" y="77"/>
                  </a:lnTo>
                  <a:lnTo>
                    <a:pt x="267" y="75"/>
                  </a:lnTo>
                  <a:lnTo>
                    <a:pt x="271" y="73"/>
                  </a:lnTo>
                  <a:lnTo>
                    <a:pt x="277" y="71"/>
                  </a:lnTo>
                  <a:lnTo>
                    <a:pt x="284" y="68"/>
                  </a:lnTo>
                  <a:lnTo>
                    <a:pt x="285" y="68"/>
                  </a:lnTo>
                  <a:lnTo>
                    <a:pt x="287" y="68"/>
                  </a:lnTo>
                  <a:lnTo>
                    <a:pt x="289" y="67"/>
                  </a:lnTo>
                  <a:lnTo>
                    <a:pt x="290" y="65"/>
                  </a:lnTo>
                  <a:lnTo>
                    <a:pt x="293" y="65"/>
                  </a:lnTo>
                  <a:lnTo>
                    <a:pt x="294" y="63"/>
                  </a:lnTo>
                  <a:lnTo>
                    <a:pt x="296" y="62"/>
                  </a:lnTo>
                  <a:lnTo>
                    <a:pt x="297" y="61"/>
                  </a:lnTo>
                  <a:lnTo>
                    <a:pt x="299" y="59"/>
                  </a:lnTo>
                  <a:lnTo>
                    <a:pt x="301" y="58"/>
                  </a:lnTo>
                  <a:lnTo>
                    <a:pt x="302" y="56"/>
                  </a:lnTo>
                  <a:lnTo>
                    <a:pt x="304" y="54"/>
                  </a:lnTo>
                  <a:lnTo>
                    <a:pt x="305" y="53"/>
                  </a:lnTo>
                  <a:lnTo>
                    <a:pt x="306" y="50"/>
                  </a:lnTo>
                  <a:lnTo>
                    <a:pt x="307" y="48"/>
                  </a:lnTo>
                  <a:lnTo>
                    <a:pt x="310" y="46"/>
                  </a:lnTo>
                  <a:lnTo>
                    <a:pt x="311" y="44"/>
                  </a:lnTo>
                  <a:lnTo>
                    <a:pt x="312" y="42"/>
                  </a:lnTo>
                  <a:lnTo>
                    <a:pt x="313" y="41"/>
                  </a:lnTo>
                  <a:lnTo>
                    <a:pt x="315" y="39"/>
                  </a:lnTo>
                  <a:lnTo>
                    <a:pt x="316" y="37"/>
                  </a:lnTo>
                  <a:lnTo>
                    <a:pt x="317" y="34"/>
                  </a:lnTo>
                  <a:lnTo>
                    <a:pt x="320" y="33"/>
                  </a:lnTo>
                  <a:lnTo>
                    <a:pt x="321" y="31"/>
                  </a:lnTo>
                  <a:lnTo>
                    <a:pt x="322" y="29"/>
                  </a:lnTo>
                  <a:lnTo>
                    <a:pt x="324" y="27"/>
                  </a:lnTo>
                  <a:lnTo>
                    <a:pt x="325" y="26"/>
                  </a:lnTo>
                  <a:lnTo>
                    <a:pt x="326" y="24"/>
                  </a:lnTo>
                  <a:lnTo>
                    <a:pt x="329" y="23"/>
                  </a:lnTo>
                  <a:lnTo>
                    <a:pt x="331" y="20"/>
                  </a:lnTo>
                  <a:lnTo>
                    <a:pt x="332" y="19"/>
                  </a:lnTo>
                  <a:lnTo>
                    <a:pt x="334" y="18"/>
                  </a:lnTo>
                  <a:lnTo>
                    <a:pt x="335" y="16"/>
                  </a:lnTo>
                  <a:lnTo>
                    <a:pt x="338" y="15"/>
                  </a:lnTo>
                  <a:lnTo>
                    <a:pt x="340" y="14"/>
                  </a:lnTo>
                  <a:lnTo>
                    <a:pt x="341" y="12"/>
                  </a:lnTo>
                  <a:lnTo>
                    <a:pt x="343" y="11"/>
                  </a:lnTo>
                  <a:lnTo>
                    <a:pt x="346" y="10"/>
                  </a:lnTo>
                  <a:lnTo>
                    <a:pt x="348" y="9"/>
                  </a:lnTo>
                  <a:lnTo>
                    <a:pt x="350" y="8"/>
                  </a:lnTo>
                  <a:lnTo>
                    <a:pt x="353" y="6"/>
                  </a:lnTo>
                  <a:lnTo>
                    <a:pt x="356" y="5"/>
                  </a:lnTo>
                  <a:lnTo>
                    <a:pt x="358" y="5"/>
                  </a:lnTo>
                  <a:lnTo>
                    <a:pt x="361" y="4"/>
                  </a:lnTo>
                  <a:lnTo>
                    <a:pt x="365" y="3"/>
                  </a:lnTo>
                  <a:lnTo>
                    <a:pt x="368" y="3"/>
                  </a:lnTo>
                  <a:lnTo>
                    <a:pt x="371" y="3"/>
                  </a:lnTo>
                  <a:lnTo>
                    <a:pt x="375" y="2"/>
                  </a:lnTo>
                  <a:lnTo>
                    <a:pt x="378" y="1"/>
                  </a:lnTo>
                  <a:lnTo>
                    <a:pt x="383" y="1"/>
                  </a:lnTo>
                  <a:lnTo>
                    <a:pt x="387" y="1"/>
                  </a:lnTo>
                  <a:lnTo>
                    <a:pt x="392" y="1"/>
                  </a:lnTo>
                  <a:lnTo>
                    <a:pt x="396" y="0"/>
                  </a:lnTo>
                  <a:lnTo>
                    <a:pt x="401" y="0"/>
                  </a:lnTo>
                  <a:lnTo>
                    <a:pt x="406" y="0"/>
                  </a:lnTo>
                  <a:lnTo>
                    <a:pt x="412" y="0"/>
                  </a:lnTo>
                  <a:lnTo>
                    <a:pt x="418" y="0"/>
                  </a:lnTo>
                  <a:lnTo>
                    <a:pt x="424" y="0"/>
                  </a:lnTo>
                  <a:lnTo>
                    <a:pt x="430" y="0"/>
                  </a:lnTo>
                  <a:lnTo>
                    <a:pt x="438" y="0"/>
                  </a:lnTo>
                  <a:lnTo>
                    <a:pt x="445" y="0"/>
                  </a:lnTo>
                  <a:lnTo>
                    <a:pt x="453" y="0"/>
                  </a:lnTo>
                  <a:lnTo>
                    <a:pt x="459" y="0"/>
                  </a:lnTo>
                  <a:lnTo>
                    <a:pt x="468" y="0"/>
                  </a:lnTo>
                  <a:lnTo>
                    <a:pt x="475" y="2"/>
                  </a:lnTo>
                  <a:lnTo>
                    <a:pt x="481" y="4"/>
                  </a:lnTo>
                  <a:lnTo>
                    <a:pt x="486" y="5"/>
                  </a:lnTo>
                  <a:lnTo>
                    <a:pt x="493" y="6"/>
                  </a:lnTo>
                  <a:lnTo>
                    <a:pt x="499" y="6"/>
                  </a:lnTo>
                  <a:lnTo>
                    <a:pt x="504" y="6"/>
                  </a:lnTo>
                  <a:lnTo>
                    <a:pt x="510" y="6"/>
                  </a:lnTo>
                  <a:lnTo>
                    <a:pt x="514" y="5"/>
                  </a:lnTo>
                  <a:lnTo>
                    <a:pt x="520" y="5"/>
                  </a:lnTo>
                  <a:lnTo>
                    <a:pt x="525" y="4"/>
                  </a:lnTo>
                  <a:lnTo>
                    <a:pt x="528" y="3"/>
                  </a:lnTo>
                  <a:lnTo>
                    <a:pt x="532" y="3"/>
                  </a:lnTo>
                  <a:lnTo>
                    <a:pt x="536" y="2"/>
                  </a:lnTo>
                  <a:lnTo>
                    <a:pt x="539" y="2"/>
                  </a:lnTo>
                  <a:lnTo>
                    <a:pt x="543" y="2"/>
                  </a:lnTo>
                  <a:lnTo>
                    <a:pt x="545" y="2"/>
                  </a:lnTo>
                  <a:lnTo>
                    <a:pt x="547" y="3"/>
                  </a:lnTo>
                  <a:lnTo>
                    <a:pt x="549" y="3"/>
                  </a:lnTo>
                  <a:lnTo>
                    <a:pt x="552" y="3"/>
                  </a:lnTo>
                  <a:lnTo>
                    <a:pt x="553" y="4"/>
                  </a:lnTo>
                  <a:lnTo>
                    <a:pt x="555" y="5"/>
                  </a:lnTo>
                  <a:lnTo>
                    <a:pt x="557" y="5"/>
                  </a:lnTo>
                  <a:lnTo>
                    <a:pt x="558" y="6"/>
                  </a:lnTo>
                  <a:lnTo>
                    <a:pt x="561" y="8"/>
                  </a:lnTo>
                  <a:lnTo>
                    <a:pt x="563" y="8"/>
                  </a:lnTo>
                  <a:lnTo>
                    <a:pt x="565" y="9"/>
                  </a:lnTo>
                  <a:lnTo>
                    <a:pt x="566" y="10"/>
                  </a:lnTo>
                  <a:lnTo>
                    <a:pt x="568" y="10"/>
                  </a:lnTo>
                  <a:lnTo>
                    <a:pt x="571" y="11"/>
                  </a:lnTo>
                  <a:lnTo>
                    <a:pt x="573" y="12"/>
                  </a:lnTo>
                  <a:lnTo>
                    <a:pt x="575" y="12"/>
                  </a:lnTo>
                  <a:lnTo>
                    <a:pt x="579" y="13"/>
                  </a:lnTo>
                  <a:lnTo>
                    <a:pt x="581" y="13"/>
                  </a:lnTo>
                  <a:lnTo>
                    <a:pt x="583" y="13"/>
                  </a:lnTo>
                  <a:lnTo>
                    <a:pt x="586" y="14"/>
                  </a:lnTo>
                  <a:lnTo>
                    <a:pt x="589" y="14"/>
                  </a:lnTo>
                  <a:lnTo>
                    <a:pt x="592" y="14"/>
                  </a:lnTo>
                  <a:lnTo>
                    <a:pt x="595" y="14"/>
                  </a:lnTo>
                  <a:lnTo>
                    <a:pt x="599" y="15"/>
                  </a:lnTo>
                  <a:lnTo>
                    <a:pt x="601" y="15"/>
                  </a:lnTo>
                  <a:lnTo>
                    <a:pt x="604" y="16"/>
                  </a:lnTo>
                  <a:lnTo>
                    <a:pt x="608" y="16"/>
                  </a:lnTo>
                  <a:lnTo>
                    <a:pt x="611" y="16"/>
                  </a:lnTo>
                  <a:lnTo>
                    <a:pt x="615" y="16"/>
                  </a:lnTo>
                  <a:lnTo>
                    <a:pt x="618" y="17"/>
                  </a:lnTo>
                  <a:lnTo>
                    <a:pt x="621" y="18"/>
                  </a:lnTo>
                  <a:lnTo>
                    <a:pt x="625" y="18"/>
                  </a:lnTo>
                  <a:lnTo>
                    <a:pt x="628" y="19"/>
                  </a:lnTo>
                  <a:lnTo>
                    <a:pt x="632" y="19"/>
                  </a:lnTo>
                  <a:lnTo>
                    <a:pt x="635" y="20"/>
                  </a:lnTo>
                  <a:lnTo>
                    <a:pt x="637" y="21"/>
                  </a:lnTo>
                  <a:lnTo>
                    <a:pt x="639" y="23"/>
                  </a:lnTo>
                  <a:lnTo>
                    <a:pt x="642" y="24"/>
                  </a:lnTo>
                  <a:lnTo>
                    <a:pt x="644" y="25"/>
                  </a:lnTo>
                  <a:lnTo>
                    <a:pt x="647" y="26"/>
                  </a:lnTo>
                  <a:lnTo>
                    <a:pt x="651" y="27"/>
                  </a:lnTo>
                  <a:lnTo>
                    <a:pt x="653" y="28"/>
                  </a:lnTo>
                  <a:lnTo>
                    <a:pt x="657" y="28"/>
                  </a:lnTo>
                  <a:lnTo>
                    <a:pt x="661" y="29"/>
                  </a:lnTo>
                  <a:lnTo>
                    <a:pt x="666" y="29"/>
                  </a:lnTo>
                  <a:lnTo>
                    <a:pt x="672" y="29"/>
                  </a:lnTo>
                  <a:lnTo>
                    <a:pt x="678" y="28"/>
                  </a:lnTo>
                  <a:lnTo>
                    <a:pt x="686" y="27"/>
                  </a:lnTo>
                  <a:lnTo>
                    <a:pt x="695" y="26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30" name="Freeform 30"/>
            <p:cNvSpPr>
              <a:spLocks/>
            </p:cNvSpPr>
            <p:nvPr/>
          </p:nvSpPr>
          <p:spPr bwMode="auto">
            <a:xfrm>
              <a:off x="1729" y="3638"/>
              <a:ext cx="426" cy="398"/>
            </a:xfrm>
            <a:custGeom>
              <a:avLst/>
              <a:gdLst/>
              <a:ahLst/>
              <a:cxnLst>
                <a:cxn ang="0">
                  <a:pos x="376" y="468"/>
                </a:cxn>
                <a:cxn ang="0">
                  <a:pos x="348" y="449"/>
                </a:cxn>
                <a:cxn ang="0">
                  <a:pos x="309" y="428"/>
                </a:cxn>
                <a:cxn ang="0">
                  <a:pos x="272" y="409"/>
                </a:cxn>
                <a:cxn ang="0">
                  <a:pos x="229" y="383"/>
                </a:cxn>
                <a:cxn ang="0">
                  <a:pos x="187" y="355"/>
                </a:cxn>
                <a:cxn ang="0">
                  <a:pos x="146" y="331"/>
                </a:cxn>
                <a:cxn ang="0">
                  <a:pos x="113" y="317"/>
                </a:cxn>
                <a:cxn ang="0">
                  <a:pos x="85" y="301"/>
                </a:cxn>
                <a:cxn ang="0">
                  <a:pos x="61" y="278"/>
                </a:cxn>
                <a:cxn ang="0">
                  <a:pos x="36" y="242"/>
                </a:cxn>
                <a:cxn ang="0">
                  <a:pos x="20" y="218"/>
                </a:cxn>
                <a:cxn ang="0">
                  <a:pos x="6" y="197"/>
                </a:cxn>
                <a:cxn ang="0">
                  <a:pos x="34" y="166"/>
                </a:cxn>
                <a:cxn ang="0">
                  <a:pos x="63" y="145"/>
                </a:cxn>
                <a:cxn ang="0">
                  <a:pos x="80" y="128"/>
                </a:cxn>
                <a:cxn ang="0">
                  <a:pos x="96" y="112"/>
                </a:cxn>
                <a:cxn ang="0">
                  <a:pos x="114" y="99"/>
                </a:cxn>
                <a:cxn ang="0">
                  <a:pos x="133" y="93"/>
                </a:cxn>
                <a:cxn ang="0">
                  <a:pos x="153" y="93"/>
                </a:cxn>
                <a:cxn ang="0">
                  <a:pos x="174" y="93"/>
                </a:cxn>
                <a:cxn ang="0">
                  <a:pos x="193" y="97"/>
                </a:cxn>
                <a:cxn ang="0">
                  <a:pos x="212" y="105"/>
                </a:cxn>
                <a:cxn ang="0">
                  <a:pos x="230" y="117"/>
                </a:cxn>
                <a:cxn ang="0">
                  <a:pos x="258" y="128"/>
                </a:cxn>
                <a:cxn ang="0">
                  <a:pos x="288" y="131"/>
                </a:cxn>
                <a:cxn ang="0">
                  <a:pos x="313" y="121"/>
                </a:cxn>
                <a:cxn ang="0">
                  <a:pos x="327" y="101"/>
                </a:cxn>
                <a:cxn ang="0">
                  <a:pos x="336" y="75"/>
                </a:cxn>
                <a:cxn ang="0">
                  <a:pos x="343" y="54"/>
                </a:cxn>
                <a:cxn ang="0">
                  <a:pos x="350" y="34"/>
                </a:cxn>
                <a:cxn ang="0">
                  <a:pos x="359" y="17"/>
                </a:cxn>
                <a:cxn ang="0">
                  <a:pos x="371" y="6"/>
                </a:cxn>
                <a:cxn ang="0">
                  <a:pos x="390" y="0"/>
                </a:cxn>
                <a:cxn ang="0">
                  <a:pos x="410" y="4"/>
                </a:cxn>
                <a:cxn ang="0">
                  <a:pos x="428" y="17"/>
                </a:cxn>
                <a:cxn ang="0">
                  <a:pos x="454" y="23"/>
                </a:cxn>
                <a:cxn ang="0">
                  <a:pos x="477" y="24"/>
                </a:cxn>
                <a:cxn ang="0">
                  <a:pos x="488" y="34"/>
                </a:cxn>
                <a:cxn ang="0">
                  <a:pos x="499" y="49"/>
                </a:cxn>
                <a:cxn ang="0">
                  <a:pos x="506" y="65"/>
                </a:cxn>
                <a:cxn ang="0">
                  <a:pos x="508" y="80"/>
                </a:cxn>
                <a:cxn ang="0">
                  <a:pos x="509" y="98"/>
                </a:cxn>
                <a:cxn ang="0">
                  <a:pos x="509" y="117"/>
                </a:cxn>
                <a:cxn ang="0">
                  <a:pos x="509" y="137"/>
                </a:cxn>
                <a:cxn ang="0">
                  <a:pos x="508" y="159"/>
                </a:cxn>
                <a:cxn ang="0">
                  <a:pos x="507" y="181"/>
                </a:cxn>
                <a:cxn ang="0">
                  <a:pos x="503" y="207"/>
                </a:cxn>
                <a:cxn ang="0">
                  <a:pos x="499" y="233"/>
                </a:cxn>
                <a:cxn ang="0">
                  <a:pos x="491" y="258"/>
                </a:cxn>
                <a:cxn ang="0">
                  <a:pos x="482" y="279"/>
                </a:cxn>
                <a:cxn ang="0">
                  <a:pos x="471" y="298"/>
                </a:cxn>
                <a:cxn ang="0">
                  <a:pos x="460" y="314"/>
                </a:cxn>
                <a:cxn ang="0">
                  <a:pos x="451" y="330"/>
                </a:cxn>
                <a:cxn ang="0">
                  <a:pos x="445" y="344"/>
                </a:cxn>
                <a:cxn ang="0">
                  <a:pos x="440" y="358"/>
                </a:cxn>
                <a:cxn ang="0">
                  <a:pos x="435" y="373"/>
                </a:cxn>
                <a:cxn ang="0">
                  <a:pos x="429" y="390"/>
                </a:cxn>
                <a:cxn ang="0">
                  <a:pos x="421" y="418"/>
                </a:cxn>
                <a:cxn ang="0">
                  <a:pos x="410" y="460"/>
                </a:cxn>
              </a:cxnLst>
              <a:rect l="0" t="0" r="r" b="b"/>
              <a:pathLst>
                <a:path w="510" h="489">
                  <a:moveTo>
                    <a:pt x="404" y="488"/>
                  </a:moveTo>
                  <a:lnTo>
                    <a:pt x="400" y="485"/>
                  </a:lnTo>
                  <a:lnTo>
                    <a:pt x="397" y="483"/>
                  </a:lnTo>
                  <a:lnTo>
                    <a:pt x="395" y="482"/>
                  </a:lnTo>
                  <a:lnTo>
                    <a:pt x="394" y="480"/>
                  </a:lnTo>
                  <a:lnTo>
                    <a:pt x="392" y="478"/>
                  </a:lnTo>
                  <a:lnTo>
                    <a:pt x="389" y="477"/>
                  </a:lnTo>
                  <a:lnTo>
                    <a:pt x="388" y="476"/>
                  </a:lnTo>
                  <a:lnTo>
                    <a:pt x="386" y="474"/>
                  </a:lnTo>
                  <a:lnTo>
                    <a:pt x="384" y="473"/>
                  </a:lnTo>
                  <a:lnTo>
                    <a:pt x="381" y="472"/>
                  </a:lnTo>
                  <a:lnTo>
                    <a:pt x="379" y="470"/>
                  </a:lnTo>
                  <a:lnTo>
                    <a:pt x="378" y="469"/>
                  </a:lnTo>
                  <a:lnTo>
                    <a:pt x="376" y="468"/>
                  </a:lnTo>
                  <a:lnTo>
                    <a:pt x="374" y="465"/>
                  </a:lnTo>
                  <a:lnTo>
                    <a:pt x="372" y="464"/>
                  </a:lnTo>
                  <a:lnTo>
                    <a:pt x="370" y="463"/>
                  </a:lnTo>
                  <a:lnTo>
                    <a:pt x="368" y="461"/>
                  </a:lnTo>
                  <a:lnTo>
                    <a:pt x="366" y="460"/>
                  </a:lnTo>
                  <a:lnTo>
                    <a:pt x="363" y="459"/>
                  </a:lnTo>
                  <a:lnTo>
                    <a:pt x="361" y="458"/>
                  </a:lnTo>
                  <a:lnTo>
                    <a:pt x="360" y="457"/>
                  </a:lnTo>
                  <a:lnTo>
                    <a:pt x="358" y="455"/>
                  </a:lnTo>
                  <a:lnTo>
                    <a:pt x="356" y="454"/>
                  </a:lnTo>
                  <a:lnTo>
                    <a:pt x="354" y="453"/>
                  </a:lnTo>
                  <a:lnTo>
                    <a:pt x="352" y="452"/>
                  </a:lnTo>
                  <a:lnTo>
                    <a:pt x="350" y="450"/>
                  </a:lnTo>
                  <a:lnTo>
                    <a:pt x="348" y="449"/>
                  </a:lnTo>
                  <a:lnTo>
                    <a:pt x="345" y="448"/>
                  </a:lnTo>
                  <a:lnTo>
                    <a:pt x="344" y="447"/>
                  </a:lnTo>
                  <a:lnTo>
                    <a:pt x="342" y="446"/>
                  </a:lnTo>
                  <a:lnTo>
                    <a:pt x="341" y="445"/>
                  </a:lnTo>
                  <a:lnTo>
                    <a:pt x="334" y="442"/>
                  </a:lnTo>
                  <a:lnTo>
                    <a:pt x="332" y="440"/>
                  </a:lnTo>
                  <a:lnTo>
                    <a:pt x="330" y="438"/>
                  </a:lnTo>
                  <a:lnTo>
                    <a:pt x="326" y="437"/>
                  </a:lnTo>
                  <a:lnTo>
                    <a:pt x="323" y="435"/>
                  </a:lnTo>
                  <a:lnTo>
                    <a:pt x="321" y="433"/>
                  </a:lnTo>
                  <a:lnTo>
                    <a:pt x="318" y="432"/>
                  </a:lnTo>
                  <a:lnTo>
                    <a:pt x="315" y="431"/>
                  </a:lnTo>
                  <a:lnTo>
                    <a:pt x="313" y="429"/>
                  </a:lnTo>
                  <a:lnTo>
                    <a:pt x="309" y="428"/>
                  </a:lnTo>
                  <a:lnTo>
                    <a:pt x="307" y="427"/>
                  </a:lnTo>
                  <a:lnTo>
                    <a:pt x="305" y="425"/>
                  </a:lnTo>
                  <a:lnTo>
                    <a:pt x="302" y="424"/>
                  </a:lnTo>
                  <a:lnTo>
                    <a:pt x="299" y="423"/>
                  </a:lnTo>
                  <a:lnTo>
                    <a:pt x="297" y="422"/>
                  </a:lnTo>
                  <a:lnTo>
                    <a:pt x="293" y="419"/>
                  </a:lnTo>
                  <a:lnTo>
                    <a:pt x="291" y="418"/>
                  </a:lnTo>
                  <a:lnTo>
                    <a:pt x="289" y="417"/>
                  </a:lnTo>
                  <a:lnTo>
                    <a:pt x="286" y="416"/>
                  </a:lnTo>
                  <a:lnTo>
                    <a:pt x="283" y="414"/>
                  </a:lnTo>
                  <a:lnTo>
                    <a:pt x="280" y="413"/>
                  </a:lnTo>
                  <a:lnTo>
                    <a:pt x="278" y="412"/>
                  </a:lnTo>
                  <a:lnTo>
                    <a:pt x="275" y="410"/>
                  </a:lnTo>
                  <a:lnTo>
                    <a:pt x="272" y="409"/>
                  </a:lnTo>
                  <a:lnTo>
                    <a:pt x="269" y="408"/>
                  </a:lnTo>
                  <a:lnTo>
                    <a:pt x="266" y="405"/>
                  </a:lnTo>
                  <a:lnTo>
                    <a:pt x="264" y="404"/>
                  </a:lnTo>
                  <a:lnTo>
                    <a:pt x="261" y="403"/>
                  </a:lnTo>
                  <a:lnTo>
                    <a:pt x="257" y="401"/>
                  </a:lnTo>
                  <a:lnTo>
                    <a:pt x="255" y="399"/>
                  </a:lnTo>
                  <a:lnTo>
                    <a:pt x="253" y="398"/>
                  </a:lnTo>
                  <a:lnTo>
                    <a:pt x="246" y="395"/>
                  </a:lnTo>
                  <a:lnTo>
                    <a:pt x="244" y="393"/>
                  </a:lnTo>
                  <a:lnTo>
                    <a:pt x="240" y="390"/>
                  </a:lnTo>
                  <a:lnTo>
                    <a:pt x="237" y="388"/>
                  </a:lnTo>
                  <a:lnTo>
                    <a:pt x="235" y="387"/>
                  </a:lnTo>
                  <a:lnTo>
                    <a:pt x="231" y="385"/>
                  </a:lnTo>
                  <a:lnTo>
                    <a:pt x="229" y="383"/>
                  </a:lnTo>
                  <a:lnTo>
                    <a:pt x="226" y="381"/>
                  </a:lnTo>
                  <a:lnTo>
                    <a:pt x="223" y="379"/>
                  </a:lnTo>
                  <a:lnTo>
                    <a:pt x="220" y="378"/>
                  </a:lnTo>
                  <a:lnTo>
                    <a:pt x="217" y="375"/>
                  </a:lnTo>
                  <a:lnTo>
                    <a:pt x="214" y="373"/>
                  </a:lnTo>
                  <a:lnTo>
                    <a:pt x="211" y="371"/>
                  </a:lnTo>
                  <a:lnTo>
                    <a:pt x="208" y="369"/>
                  </a:lnTo>
                  <a:lnTo>
                    <a:pt x="205" y="367"/>
                  </a:lnTo>
                  <a:lnTo>
                    <a:pt x="202" y="365"/>
                  </a:lnTo>
                  <a:lnTo>
                    <a:pt x="199" y="363"/>
                  </a:lnTo>
                  <a:lnTo>
                    <a:pt x="196" y="360"/>
                  </a:lnTo>
                  <a:lnTo>
                    <a:pt x="193" y="359"/>
                  </a:lnTo>
                  <a:lnTo>
                    <a:pt x="190" y="357"/>
                  </a:lnTo>
                  <a:lnTo>
                    <a:pt x="187" y="355"/>
                  </a:lnTo>
                  <a:lnTo>
                    <a:pt x="184" y="353"/>
                  </a:lnTo>
                  <a:lnTo>
                    <a:pt x="181" y="352"/>
                  </a:lnTo>
                  <a:lnTo>
                    <a:pt x="178" y="350"/>
                  </a:lnTo>
                  <a:lnTo>
                    <a:pt x="176" y="347"/>
                  </a:lnTo>
                  <a:lnTo>
                    <a:pt x="173" y="345"/>
                  </a:lnTo>
                  <a:lnTo>
                    <a:pt x="169" y="344"/>
                  </a:lnTo>
                  <a:lnTo>
                    <a:pt x="167" y="342"/>
                  </a:lnTo>
                  <a:lnTo>
                    <a:pt x="165" y="341"/>
                  </a:lnTo>
                  <a:lnTo>
                    <a:pt x="161" y="339"/>
                  </a:lnTo>
                  <a:lnTo>
                    <a:pt x="159" y="338"/>
                  </a:lnTo>
                  <a:lnTo>
                    <a:pt x="153" y="335"/>
                  </a:lnTo>
                  <a:lnTo>
                    <a:pt x="151" y="334"/>
                  </a:lnTo>
                  <a:lnTo>
                    <a:pt x="148" y="332"/>
                  </a:lnTo>
                  <a:lnTo>
                    <a:pt x="146" y="331"/>
                  </a:lnTo>
                  <a:lnTo>
                    <a:pt x="143" y="330"/>
                  </a:lnTo>
                  <a:lnTo>
                    <a:pt x="141" y="329"/>
                  </a:lnTo>
                  <a:lnTo>
                    <a:pt x="138" y="328"/>
                  </a:lnTo>
                  <a:lnTo>
                    <a:pt x="135" y="327"/>
                  </a:lnTo>
                  <a:lnTo>
                    <a:pt x="133" y="326"/>
                  </a:lnTo>
                  <a:lnTo>
                    <a:pt x="131" y="325"/>
                  </a:lnTo>
                  <a:lnTo>
                    <a:pt x="129" y="324"/>
                  </a:lnTo>
                  <a:lnTo>
                    <a:pt x="126" y="323"/>
                  </a:lnTo>
                  <a:lnTo>
                    <a:pt x="124" y="322"/>
                  </a:lnTo>
                  <a:lnTo>
                    <a:pt x="122" y="321"/>
                  </a:lnTo>
                  <a:lnTo>
                    <a:pt x="120" y="320"/>
                  </a:lnTo>
                  <a:lnTo>
                    <a:pt x="117" y="320"/>
                  </a:lnTo>
                  <a:lnTo>
                    <a:pt x="115" y="319"/>
                  </a:lnTo>
                  <a:lnTo>
                    <a:pt x="113" y="317"/>
                  </a:lnTo>
                  <a:lnTo>
                    <a:pt x="112" y="316"/>
                  </a:lnTo>
                  <a:lnTo>
                    <a:pt x="109" y="315"/>
                  </a:lnTo>
                  <a:lnTo>
                    <a:pt x="107" y="314"/>
                  </a:lnTo>
                  <a:lnTo>
                    <a:pt x="105" y="313"/>
                  </a:lnTo>
                  <a:lnTo>
                    <a:pt x="104" y="313"/>
                  </a:lnTo>
                  <a:lnTo>
                    <a:pt x="102" y="311"/>
                  </a:lnTo>
                  <a:lnTo>
                    <a:pt x="99" y="311"/>
                  </a:lnTo>
                  <a:lnTo>
                    <a:pt x="97" y="310"/>
                  </a:lnTo>
                  <a:lnTo>
                    <a:pt x="96" y="309"/>
                  </a:lnTo>
                  <a:lnTo>
                    <a:pt x="94" y="308"/>
                  </a:lnTo>
                  <a:lnTo>
                    <a:pt x="91" y="307"/>
                  </a:lnTo>
                  <a:lnTo>
                    <a:pt x="90" y="305"/>
                  </a:lnTo>
                  <a:lnTo>
                    <a:pt x="88" y="305"/>
                  </a:lnTo>
                  <a:lnTo>
                    <a:pt x="85" y="301"/>
                  </a:lnTo>
                  <a:lnTo>
                    <a:pt x="84" y="300"/>
                  </a:lnTo>
                  <a:lnTo>
                    <a:pt x="81" y="298"/>
                  </a:lnTo>
                  <a:lnTo>
                    <a:pt x="79" y="297"/>
                  </a:lnTo>
                  <a:lnTo>
                    <a:pt x="78" y="296"/>
                  </a:lnTo>
                  <a:lnTo>
                    <a:pt x="76" y="294"/>
                  </a:lnTo>
                  <a:lnTo>
                    <a:pt x="74" y="293"/>
                  </a:lnTo>
                  <a:lnTo>
                    <a:pt x="72" y="291"/>
                  </a:lnTo>
                  <a:lnTo>
                    <a:pt x="71" y="290"/>
                  </a:lnTo>
                  <a:lnTo>
                    <a:pt x="70" y="287"/>
                  </a:lnTo>
                  <a:lnTo>
                    <a:pt x="68" y="285"/>
                  </a:lnTo>
                  <a:lnTo>
                    <a:pt x="65" y="283"/>
                  </a:lnTo>
                  <a:lnTo>
                    <a:pt x="64" y="282"/>
                  </a:lnTo>
                  <a:lnTo>
                    <a:pt x="63" y="280"/>
                  </a:lnTo>
                  <a:lnTo>
                    <a:pt x="61" y="278"/>
                  </a:lnTo>
                  <a:lnTo>
                    <a:pt x="60" y="276"/>
                  </a:lnTo>
                  <a:lnTo>
                    <a:pt x="58" y="273"/>
                  </a:lnTo>
                  <a:lnTo>
                    <a:pt x="56" y="271"/>
                  </a:lnTo>
                  <a:lnTo>
                    <a:pt x="54" y="269"/>
                  </a:lnTo>
                  <a:lnTo>
                    <a:pt x="52" y="266"/>
                  </a:lnTo>
                  <a:lnTo>
                    <a:pt x="51" y="264"/>
                  </a:lnTo>
                  <a:lnTo>
                    <a:pt x="50" y="262"/>
                  </a:lnTo>
                  <a:lnTo>
                    <a:pt x="47" y="260"/>
                  </a:lnTo>
                  <a:lnTo>
                    <a:pt x="45" y="256"/>
                  </a:lnTo>
                  <a:lnTo>
                    <a:pt x="44" y="254"/>
                  </a:lnTo>
                  <a:lnTo>
                    <a:pt x="42" y="251"/>
                  </a:lnTo>
                  <a:lnTo>
                    <a:pt x="40" y="249"/>
                  </a:lnTo>
                  <a:lnTo>
                    <a:pt x="38" y="246"/>
                  </a:lnTo>
                  <a:lnTo>
                    <a:pt x="36" y="242"/>
                  </a:lnTo>
                  <a:lnTo>
                    <a:pt x="34" y="239"/>
                  </a:lnTo>
                  <a:lnTo>
                    <a:pt x="32" y="236"/>
                  </a:lnTo>
                  <a:lnTo>
                    <a:pt x="30" y="234"/>
                  </a:lnTo>
                  <a:lnTo>
                    <a:pt x="29" y="232"/>
                  </a:lnTo>
                  <a:lnTo>
                    <a:pt x="28" y="231"/>
                  </a:lnTo>
                  <a:lnTo>
                    <a:pt x="27" y="230"/>
                  </a:lnTo>
                  <a:lnTo>
                    <a:pt x="27" y="227"/>
                  </a:lnTo>
                  <a:lnTo>
                    <a:pt x="26" y="226"/>
                  </a:lnTo>
                  <a:lnTo>
                    <a:pt x="25" y="225"/>
                  </a:lnTo>
                  <a:lnTo>
                    <a:pt x="24" y="224"/>
                  </a:lnTo>
                  <a:lnTo>
                    <a:pt x="23" y="222"/>
                  </a:lnTo>
                  <a:lnTo>
                    <a:pt x="23" y="221"/>
                  </a:lnTo>
                  <a:lnTo>
                    <a:pt x="21" y="220"/>
                  </a:lnTo>
                  <a:lnTo>
                    <a:pt x="20" y="218"/>
                  </a:lnTo>
                  <a:lnTo>
                    <a:pt x="19" y="217"/>
                  </a:lnTo>
                  <a:lnTo>
                    <a:pt x="18" y="215"/>
                  </a:lnTo>
                  <a:lnTo>
                    <a:pt x="17" y="213"/>
                  </a:lnTo>
                  <a:lnTo>
                    <a:pt x="16" y="212"/>
                  </a:lnTo>
                  <a:lnTo>
                    <a:pt x="16" y="210"/>
                  </a:lnTo>
                  <a:lnTo>
                    <a:pt x="14" y="209"/>
                  </a:lnTo>
                  <a:lnTo>
                    <a:pt x="14" y="208"/>
                  </a:lnTo>
                  <a:lnTo>
                    <a:pt x="12" y="206"/>
                  </a:lnTo>
                  <a:lnTo>
                    <a:pt x="11" y="205"/>
                  </a:lnTo>
                  <a:lnTo>
                    <a:pt x="10" y="203"/>
                  </a:lnTo>
                  <a:lnTo>
                    <a:pt x="9" y="202"/>
                  </a:lnTo>
                  <a:lnTo>
                    <a:pt x="8" y="199"/>
                  </a:lnTo>
                  <a:lnTo>
                    <a:pt x="7" y="198"/>
                  </a:lnTo>
                  <a:lnTo>
                    <a:pt x="6" y="197"/>
                  </a:lnTo>
                  <a:lnTo>
                    <a:pt x="5" y="195"/>
                  </a:lnTo>
                  <a:lnTo>
                    <a:pt x="3" y="194"/>
                  </a:lnTo>
                  <a:lnTo>
                    <a:pt x="2" y="193"/>
                  </a:lnTo>
                  <a:lnTo>
                    <a:pt x="1" y="191"/>
                  </a:lnTo>
                  <a:lnTo>
                    <a:pt x="0" y="190"/>
                  </a:lnTo>
                  <a:lnTo>
                    <a:pt x="8" y="184"/>
                  </a:lnTo>
                  <a:lnTo>
                    <a:pt x="12" y="181"/>
                  </a:lnTo>
                  <a:lnTo>
                    <a:pt x="16" y="179"/>
                  </a:lnTo>
                  <a:lnTo>
                    <a:pt x="19" y="176"/>
                  </a:lnTo>
                  <a:lnTo>
                    <a:pt x="23" y="174"/>
                  </a:lnTo>
                  <a:lnTo>
                    <a:pt x="26" y="172"/>
                  </a:lnTo>
                  <a:lnTo>
                    <a:pt x="29" y="169"/>
                  </a:lnTo>
                  <a:lnTo>
                    <a:pt x="32" y="167"/>
                  </a:lnTo>
                  <a:lnTo>
                    <a:pt x="34" y="166"/>
                  </a:lnTo>
                  <a:lnTo>
                    <a:pt x="37" y="164"/>
                  </a:lnTo>
                  <a:lnTo>
                    <a:pt x="40" y="162"/>
                  </a:lnTo>
                  <a:lnTo>
                    <a:pt x="42" y="161"/>
                  </a:lnTo>
                  <a:lnTo>
                    <a:pt x="45" y="159"/>
                  </a:lnTo>
                  <a:lnTo>
                    <a:pt x="47" y="157"/>
                  </a:lnTo>
                  <a:lnTo>
                    <a:pt x="49" y="156"/>
                  </a:lnTo>
                  <a:lnTo>
                    <a:pt x="51" y="154"/>
                  </a:lnTo>
                  <a:lnTo>
                    <a:pt x="53" y="152"/>
                  </a:lnTo>
                  <a:lnTo>
                    <a:pt x="54" y="151"/>
                  </a:lnTo>
                  <a:lnTo>
                    <a:pt x="56" y="150"/>
                  </a:lnTo>
                  <a:lnTo>
                    <a:pt x="59" y="149"/>
                  </a:lnTo>
                  <a:lnTo>
                    <a:pt x="60" y="148"/>
                  </a:lnTo>
                  <a:lnTo>
                    <a:pt x="61" y="146"/>
                  </a:lnTo>
                  <a:lnTo>
                    <a:pt x="63" y="145"/>
                  </a:lnTo>
                  <a:lnTo>
                    <a:pt x="64" y="144"/>
                  </a:lnTo>
                  <a:lnTo>
                    <a:pt x="65" y="143"/>
                  </a:lnTo>
                  <a:lnTo>
                    <a:pt x="67" y="142"/>
                  </a:lnTo>
                  <a:lnTo>
                    <a:pt x="68" y="141"/>
                  </a:lnTo>
                  <a:lnTo>
                    <a:pt x="69" y="139"/>
                  </a:lnTo>
                  <a:lnTo>
                    <a:pt x="70" y="138"/>
                  </a:lnTo>
                  <a:lnTo>
                    <a:pt x="71" y="137"/>
                  </a:lnTo>
                  <a:lnTo>
                    <a:pt x="72" y="136"/>
                  </a:lnTo>
                  <a:lnTo>
                    <a:pt x="74" y="133"/>
                  </a:lnTo>
                  <a:lnTo>
                    <a:pt x="76" y="133"/>
                  </a:lnTo>
                  <a:lnTo>
                    <a:pt x="77" y="131"/>
                  </a:lnTo>
                  <a:lnTo>
                    <a:pt x="78" y="130"/>
                  </a:lnTo>
                  <a:lnTo>
                    <a:pt x="79" y="129"/>
                  </a:lnTo>
                  <a:lnTo>
                    <a:pt x="80" y="128"/>
                  </a:lnTo>
                  <a:lnTo>
                    <a:pt x="81" y="127"/>
                  </a:lnTo>
                  <a:lnTo>
                    <a:pt x="82" y="125"/>
                  </a:lnTo>
                  <a:lnTo>
                    <a:pt x="84" y="124"/>
                  </a:lnTo>
                  <a:lnTo>
                    <a:pt x="85" y="123"/>
                  </a:lnTo>
                  <a:lnTo>
                    <a:pt x="86" y="122"/>
                  </a:lnTo>
                  <a:lnTo>
                    <a:pt x="87" y="120"/>
                  </a:lnTo>
                  <a:lnTo>
                    <a:pt x="88" y="119"/>
                  </a:lnTo>
                  <a:lnTo>
                    <a:pt x="89" y="118"/>
                  </a:lnTo>
                  <a:lnTo>
                    <a:pt x="90" y="117"/>
                  </a:lnTo>
                  <a:lnTo>
                    <a:pt x="91" y="116"/>
                  </a:lnTo>
                  <a:lnTo>
                    <a:pt x="93" y="115"/>
                  </a:lnTo>
                  <a:lnTo>
                    <a:pt x="94" y="114"/>
                  </a:lnTo>
                  <a:lnTo>
                    <a:pt x="95" y="113"/>
                  </a:lnTo>
                  <a:lnTo>
                    <a:pt x="96" y="112"/>
                  </a:lnTo>
                  <a:lnTo>
                    <a:pt x="97" y="109"/>
                  </a:lnTo>
                  <a:lnTo>
                    <a:pt x="98" y="109"/>
                  </a:lnTo>
                  <a:lnTo>
                    <a:pt x="99" y="108"/>
                  </a:lnTo>
                  <a:lnTo>
                    <a:pt x="100" y="107"/>
                  </a:lnTo>
                  <a:lnTo>
                    <a:pt x="102" y="106"/>
                  </a:lnTo>
                  <a:lnTo>
                    <a:pt x="103" y="105"/>
                  </a:lnTo>
                  <a:lnTo>
                    <a:pt x="104" y="104"/>
                  </a:lnTo>
                  <a:lnTo>
                    <a:pt x="105" y="103"/>
                  </a:lnTo>
                  <a:lnTo>
                    <a:pt x="106" y="102"/>
                  </a:lnTo>
                  <a:lnTo>
                    <a:pt x="108" y="101"/>
                  </a:lnTo>
                  <a:lnTo>
                    <a:pt x="109" y="101"/>
                  </a:lnTo>
                  <a:lnTo>
                    <a:pt x="112" y="99"/>
                  </a:lnTo>
                  <a:lnTo>
                    <a:pt x="113" y="99"/>
                  </a:lnTo>
                  <a:lnTo>
                    <a:pt x="114" y="99"/>
                  </a:lnTo>
                  <a:lnTo>
                    <a:pt x="115" y="98"/>
                  </a:lnTo>
                  <a:lnTo>
                    <a:pt x="117" y="97"/>
                  </a:lnTo>
                  <a:lnTo>
                    <a:pt x="119" y="97"/>
                  </a:lnTo>
                  <a:lnTo>
                    <a:pt x="120" y="97"/>
                  </a:lnTo>
                  <a:lnTo>
                    <a:pt x="121" y="95"/>
                  </a:lnTo>
                  <a:lnTo>
                    <a:pt x="122" y="95"/>
                  </a:lnTo>
                  <a:lnTo>
                    <a:pt x="124" y="95"/>
                  </a:lnTo>
                  <a:lnTo>
                    <a:pt x="125" y="94"/>
                  </a:lnTo>
                  <a:lnTo>
                    <a:pt x="126" y="94"/>
                  </a:lnTo>
                  <a:lnTo>
                    <a:pt x="128" y="94"/>
                  </a:lnTo>
                  <a:lnTo>
                    <a:pt x="129" y="94"/>
                  </a:lnTo>
                  <a:lnTo>
                    <a:pt x="131" y="94"/>
                  </a:lnTo>
                  <a:lnTo>
                    <a:pt x="132" y="93"/>
                  </a:lnTo>
                  <a:lnTo>
                    <a:pt x="133" y="93"/>
                  </a:lnTo>
                  <a:lnTo>
                    <a:pt x="134" y="93"/>
                  </a:lnTo>
                  <a:lnTo>
                    <a:pt x="135" y="93"/>
                  </a:lnTo>
                  <a:lnTo>
                    <a:pt x="138" y="93"/>
                  </a:lnTo>
                  <a:lnTo>
                    <a:pt x="139" y="93"/>
                  </a:lnTo>
                  <a:lnTo>
                    <a:pt x="140" y="93"/>
                  </a:lnTo>
                  <a:lnTo>
                    <a:pt x="142" y="93"/>
                  </a:lnTo>
                  <a:lnTo>
                    <a:pt x="143" y="93"/>
                  </a:lnTo>
                  <a:lnTo>
                    <a:pt x="144" y="93"/>
                  </a:lnTo>
                  <a:lnTo>
                    <a:pt x="146" y="93"/>
                  </a:lnTo>
                  <a:lnTo>
                    <a:pt x="147" y="93"/>
                  </a:lnTo>
                  <a:lnTo>
                    <a:pt x="149" y="93"/>
                  </a:lnTo>
                  <a:lnTo>
                    <a:pt x="150" y="93"/>
                  </a:lnTo>
                  <a:lnTo>
                    <a:pt x="151" y="93"/>
                  </a:lnTo>
                  <a:lnTo>
                    <a:pt x="153" y="93"/>
                  </a:lnTo>
                  <a:lnTo>
                    <a:pt x="156" y="93"/>
                  </a:lnTo>
                  <a:lnTo>
                    <a:pt x="157" y="93"/>
                  </a:lnTo>
                  <a:lnTo>
                    <a:pt x="158" y="93"/>
                  </a:lnTo>
                  <a:lnTo>
                    <a:pt x="160" y="93"/>
                  </a:lnTo>
                  <a:lnTo>
                    <a:pt x="161" y="93"/>
                  </a:lnTo>
                  <a:lnTo>
                    <a:pt x="163" y="93"/>
                  </a:lnTo>
                  <a:lnTo>
                    <a:pt x="165" y="93"/>
                  </a:lnTo>
                  <a:lnTo>
                    <a:pt x="166" y="93"/>
                  </a:lnTo>
                  <a:lnTo>
                    <a:pt x="167" y="93"/>
                  </a:lnTo>
                  <a:lnTo>
                    <a:pt x="168" y="93"/>
                  </a:lnTo>
                  <a:lnTo>
                    <a:pt x="170" y="93"/>
                  </a:lnTo>
                  <a:lnTo>
                    <a:pt x="172" y="93"/>
                  </a:lnTo>
                  <a:lnTo>
                    <a:pt x="173" y="93"/>
                  </a:lnTo>
                  <a:lnTo>
                    <a:pt x="174" y="93"/>
                  </a:lnTo>
                  <a:lnTo>
                    <a:pt x="176" y="93"/>
                  </a:lnTo>
                  <a:lnTo>
                    <a:pt x="177" y="93"/>
                  </a:lnTo>
                  <a:lnTo>
                    <a:pt x="178" y="94"/>
                  </a:lnTo>
                  <a:lnTo>
                    <a:pt x="179" y="94"/>
                  </a:lnTo>
                  <a:lnTo>
                    <a:pt x="181" y="94"/>
                  </a:lnTo>
                  <a:lnTo>
                    <a:pt x="183" y="94"/>
                  </a:lnTo>
                  <a:lnTo>
                    <a:pt x="184" y="94"/>
                  </a:lnTo>
                  <a:lnTo>
                    <a:pt x="185" y="94"/>
                  </a:lnTo>
                  <a:lnTo>
                    <a:pt x="186" y="95"/>
                  </a:lnTo>
                  <a:lnTo>
                    <a:pt x="187" y="95"/>
                  </a:lnTo>
                  <a:lnTo>
                    <a:pt x="190" y="95"/>
                  </a:lnTo>
                  <a:lnTo>
                    <a:pt x="191" y="97"/>
                  </a:lnTo>
                  <a:lnTo>
                    <a:pt x="192" y="97"/>
                  </a:lnTo>
                  <a:lnTo>
                    <a:pt x="193" y="97"/>
                  </a:lnTo>
                  <a:lnTo>
                    <a:pt x="194" y="97"/>
                  </a:lnTo>
                  <a:lnTo>
                    <a:pt x="196" y="98"/>
                  </a:lnTo>
                  <a:lnTo>
                    <a:pt x="198" y="99"/>
                  </a:lnTo>
                  <a:lnTo>
                    <a:pt x="200" y="99"/>
                  </a:lnTo>
                  <a:lnTo>
                    <a:pt x="201" y="100"/>
                  </a:lnTo>
                  <a:lnTo>
                    <a:pt x="202" y="101"/>
                  </a:lnTo>
                  <a:lnTo>
                    <a:pt x="203" y="101"/>
                  </a:lnTo>
                  <a:lnTo>
                    <a:pt x="204" y="101"/>
                  </a:lnTo>
                  <a:lnTo>
                    <a:pt x="205" y="102"/>
                  </a:lnTo>
                  <a:lnTo>
                    <a:pt x="207" y="103"/>
                  </a:lnTo>
                  <a:lnTo>
                    <a:pt x="208" y="103"/>
                  </a:lnTo>
                  <a:lnTo>
                    <a:pt x="209" y="104"/>
                  </a:lnTo>
                  <a:lnTo>
                    <a:pt x="210" y="105"/>
                  </a:lnTo>
                  <a:lnTo>
                    <a:pt x="212" y="105"/>
                  </a:lnTo>
                  <a:lnTo>
                    <a:pt x="213" y="106"/>
                  </a:lnTo>
                  <a:lnTo>
                    <a:pt x="214" y="107"/>
                  </a:lnTo>
                  <a:lnTo>
                    <a:pt x="216" y="108"/>
                  </a:lnTo>
                  <a:lnTo>
                    <a:pt x="217" y="108"/>
                  </a:lnTo>
                  <a:lnTo>
                    <a:pt x="218" y="109"/>
                  </a:lnTo>
                  <a:lnTo>
                    <a:pt x="219" y="110"/>
                  </a:lnTo>
                  <a:lnTo>
                    <a:pt x="221" y="112"/>
                  </a:lnTo>
                  <a:lnTo>
                    <a:pt x="222" y="112"/>
                  </a:lnTo>
                  <a:lnTo>
                    <a:pt x="223" y="113"/>
                  </a:lnTo>
                  <a:lnTo>
                    <a:pt x="225" y="114"/>
                  </a:lnTo>
                  <a:lnTo>
                    <a:pt x="226" y="115"/>
                  </a:lnTo>
                  <a:lnTo>
                    <a:pt x="228" y="116"/>
                  </a:lnTo>
                  <a:lnTo>
                    <a:pt x="229" y="116"/>
                  </a:lnTo>
                  <a:lnTo>
                    <a:pt x="230" y="117"/>
                  </a:lnTo>
                  <a:lnTo>
                    <a:pt x="232" y="118"/>
                  </a:lnTo>
                  <a:lnTo>
                    <a:pt x="234" y="118"/>
                  </a:lnTo>
                  <a:lnTo>
                    <a:pt x="236" y="119"/>
                  </a:lnTo>
                  <a:lnTo>
                    <a:pt x="237" y="120"/>
                  </a:lnTo>
                  <a:lnTo>
                    <a:pt x="239" y="121"/>
                  </a:lnTo>
                  <a:lnTo>
                    <a:pt x="242" y="122"/>
                  </a:lnTo>
                  <a:lnTo>
                    <a:pt x="245" y="123"/>
                  </a:lnTo>
                  <a:lnTo>
                    <a:pt x="246" y="123"/>
                  </a:lnTo>
                  <a:lnTo>
                    <a:pt x="248" y="124"/>
                  </a:lnTo>
                  <a:lnTo>
                    <a:pt x="251" y="124"/>
                  </a:lnTo>
                  <a:lnTo>
                    <a:pt x="253" y="125"/>
                  </a:lnTo>
                  <a:lnTo>
                    <a:pt x="254" y="127"/>
                  </a:lnTo>
                  <a:lnTo>
                    <a:pt x="256" y="127"/>
                  </a:lnTo>
                  <a:lnTo>
                    <a:pt x="258" y="128"/>
                  </a:lnTo>
                  <a:lnTo>
                    <a:pt x="261" y="128"/>
                  </a:lnTo>
                  <a:lnTo>
                    <a:pt x="263" y="129"/>
                  </a:lnTo>
                  <a:lnTo>
                    <a:pt x="264" y="129"/>
                  </a:lnTo>
                  <a:lnTo>
                    <a:pt x="266" y="129"/>
                  </a:lnTo>
                  <a:lnTo>
                    <a:pt x="269" y="130"/>
                  </a:lnTo>
                  <a:lnTo>
                    <a:pt x="271" y="130"/>
                  </a:lnTo>
                  <a:lnTo>
                    <a:pt x="273" y="130"/>
                  </a:lnTo>
                  <a:lnTo>
                    <a:pt x="275" y="130"/>
                  </a:lnTo>
                  <a:lnTo>
                    <a:pt x="278" y="131"/>
                  </a:lnTo>
                  <a:lnTo>
                    <a:pt x="280" y="131"/>
                  </a:lnTo>
                  <a:lnTo>
                    <a:pt x="282" y="131"/>
                  </a:lnTo>
                  <a:lnTo>
                    <a:pt x="283" y="131"/>
                  </a:lnTo>
                  <a:lnTo>
                    <a:pt x="286" y="131"/>
                  </a:lnTo>
                  <a:lnTo>
                    <a:pt x="288" y="131"/>
                  </a:lnTo>
                  <a:lnTo>
                    <a:pt x="290" y="131"/>
                  </a:lnTo>
                  <a:lnTo>
                    <a:pt x="291" y="130"/>
                  </a:lnTo>
                  <a:lnTo>
                    <a:pt x="293" y="130"/>
                  </a:lnTo>
                  <a:lnTo>
                    <a:pt x="296" y="130"/>
                  </a:lnTo>
                  <a:lnTo>
                    <a:pt x="297" y="129"/>
                  </a:lnTo>
                  <a:lnTo>
                    <a:pt x="299" y="129"/>
                  </a:lnTo>
                  <a:lnTo>
                    <a:pt x="300" y="129"/>
                  </a:lnTo>
                  <a:lnTo>
                    <a:pt x="302" y="128"/>
                  </a:lnTo>
                  <a:lnTo>
                    <a:pt x="305" y="127"/>
                  </a:lnTo>
                  <a:lnTo>
                    <a:pt x="307" y="125"/>
                  </a:lnTo>
                  <a:lnTo>
                    <a:pt x="309" y="124"/>
                  </a:lnTo>
                  <a:lnTo>
                    <a:pt x="310" y="123"/>
                  </a:lnTo>
                  <a:lnTo>
                    <a:pt x="311" y="122"/>
                  </a:lnTo>
                  <a:lnTo>
                    <a:pt x="313" y="121"/>
                  </a:lnTo>
                  <a:lnTo>
                    <a:pt x="314" y="120"/>
                  </a:lnTo>
                  <a:lnTo>
                    <a:pt x="315" y="119"/>
                  </a:lnTo>
                  <a:lnTo>
                    <a:pt x="316" y="118"/>
                  </a:lnTo>
                  <a:lnTo>
                    <a:pt x="317" y="116"/>
                  </a:lnTo>
                  <a:lnTo>
                    <a:pt x="318" y="115"/>
                  </a:lnTo>
                  <a:lnTo>
                    <a:pt x="319" y="114"/>
                  </a:lnTo>
                  <a:lnTo>
                    <a:pt x="321" y="112"/>
                  </a:lnTo>
                  <a:lnTo>
                    <a:pt x="322" y="110"/>
                  </a:lnTo>
                  <a:lnTo>
                    <a:pt x="323" y="109"/>
                  </a:lnTo>
                  <a:lnTo>
                    <a:pt x="324" y="107"/>
                  </a:lnTo>
                  <a:lnTo>
                    <a:pt x="325" y="106"/>
                  </a:lnTo>
                  <a:lnTo>
                    <a:pt x="325" y="104"/>
                  </a:lnTo>
                  <a:lnTo>
                    <a:pt x="326" y="103"/>
                  </a:lnTo>
                  <a:lnTo>
                    <a:pt x="327" y="101"/>
                  </a:lnTo>
                  <a:lnTo>
                    <a:pt x="327" y="99"/>
                  </a:lnTo>
                  <a:lnTo>
                    <a:pt x="328" y="98"/>
                  </a:lnTo>
                  <a:lnTo>
                    <a:pt x="330" y="95"/>
                  </a:lnTo>
                  <a:lnTo>
                    <a:pt x="330" y="94"/>
                  </a:lnTo>
                  <a:lnTo>
                    <a:pt x="331" y="92"/>
                  </a:lnTo>
                  <a:lnTo>
                    <a:pt x="332" y="90"/>
                  </a:lnTo>
                  <a:lnTo>
                    <a:pt x="332" y="89"/>
                  </a:lnTo>
                  <a:lnTo>
                    <a:pt x="332" y="87"/>
                  </a:lnTo>
                  <a:lnTo>
                    <a:pt x="333" y="86"/>
                  </a:lnTo>
                  <a:lnTo>
                    <a:pt x="334" y="84"/>
                  </a:lnTo>
                  <a:lnTo>
                    <a:pt x="334" y="82"/>
                  </a:lnTo>
                  <a:lnTo>
                    <a:pt x="335" y="80"/>
                  </a:lnTo>
                  <a:lnTo>
                    <a:pt x="336" y="77"/>
                  </a:lnTo>
                  <a:lnTo>
                    <a:pt x="336" y="75"/>
                  </a:lnTo>
                  <a:lnTo>
                    <a:pt x="336" y="73"/>
                  </a:lnTo>
                  <a:lnTo>
                    <a:pt x="337" y="72"/>
                  </a:lnTo>
                  <a:lnTo>
                    <a:pt x="337" y="70"/>
                  </a:lnTo>
                  <a:lnTo>
                    <a:pt x="339" y="69"/>
                  </a:lnTo>
                  <a:lnTo>
                    <a:pt x="339" y="66"/>
                  </a:lnTo>
                  <a:lnTo>
                    <a:pt x="339" y="65"/>
                  </a:lnTo>
                  <a:lnTo>
                    <a:pt x="340" y="64"/>
                  </a:lnTo>
                  <a:lnTo>
                    <a:pt x="340" y="62"/>
                  </a:lnTo>
                  <a:lnTo>
                    <a:pt x="341" y="60"/>
                  </a:lnTo>
                  <a:lnTo>
                    <a:pt x="341" y="59"/>
                  </a:lnTo>
                  <a:lnTo>
                    <a:pt x="341" y="58"/>
                  </a:lnTo>
                  <a:lnTo>
                    <a:pt x="342" y="56"/>
                  </a:lnTo>
                  <a:lnTo>
                    <a:pt x="342" y="55"/>
                  </a:lnTo>
                  <a:lnTo>
                    <a:pt x="343" y="54"/>
                  </a:lnTo>
                  <a:lnTo>
                    <a:pt x="343" y="51"/>
                  </a:lnTo>
                  <a:lnTo>
                    <a:pt x="343" y="50"/>
                  </a:lnTo>
                  <a:lnTo>
                    <a:pt x="344" y="49"/>
                  </a:lnTo>
                  <a:lnTo>
                    <a:pt x="344" y="47"/>
                  </a:lnTo>
                  <a:lnTo>
                    <a:pt x="345" y="46"/>
                  </a:lnTo>
                  <a:lnTo>
                    <a:pt x="345" y="45"/>
                  </a:lnTo>
                  <a:lnTo>
                    <a:pt x="345" y="43"/>
                  </a:lnTo>
                  <a:lnTo>
                    <a:pt x="346" y="42"/>
                  </a:lnTo>
                  <a:lnTo>
                    <a:pt x="348" y="41"/>
                  </a:lnTo>
                  <a:lnTo>
                    <a:pt x="348" y="40"/>
                  </a:lnTo>
                  <a:lnTo>
                    <a:pt x="348" y="39"/>
                  </a:lnTo>
                  <a:lnTo>
                    <a:pt x="349" y="36"/>
                  </a:lnTo>
                  <a:lnTo>
                    <a:pt x="349" y="35"/>
                  </a:lnTo>
                  <a:lnTo>
                    <a:pt x="350" y="34"/>
                  </a:lnTo>
                  <a:lnTo>
                    <a:pt x="350" y="33"/>
                  </a:lnTo>
                  <a:lnTo>
                    <a:pt x="351" y="31"/>
                  </a:lnTo>
                  <a:lnTo>
                    <a:pt x="352" y="30"/>
                  </a:lnTo>
                  <a:lnTo>
                    <a:pt x="352" y="28"/>
                  </a:lnTo>
                  <a:lnTo>
                    <a:pt x="352" y="27"/>
                  </a:lnTo>
                  <a:lnTo>
                    <a:pt x="353" y="26"/>
                  </a:lnTo>
                  <a:lnTo>
                    <a:pt x="354" y="25"/>
                  </a:lnTo>
                  <a:lnTo>
                    <a:pt x="354" y="24"/>
                  </a:lnTo>
                  <a:lnTo>
                    <a:pt x="356" y="23"/>
                  </a:lnTo>
                  <a:lnTo>
                    <a:pt x="356" y="21"/>
                  </a:lnTo>
                  <a:lnTo>
                    <a:pt x="357" y="20"/>
                  </a:lnTo>
                  <a:lnTo>
                    <a:pt x="357" y="19"/>
                  </a:lnTo>
                  <a:lnTo>
                    <a:pt x="358" y="18"/>
                  </a:lnTo>
                  <a:lnTo>
                    <a:pt x="359" y="17"/>
                  </a:lnTo>
                  <a:lnTo>
                    <a:pt x="360" y="16"/>
                  </a:lnTo>
                  <a:lnTo>
                    <a:pt x="361" y="15"/>
                  </a:lnTo>
                  <a:lnTo>
                    <a:pt x="361" y="14"/>
                  </a:lnTo>
                  <a:lnTo>
                    <a:pt x="362" y="13"/>
                  </a:lnTo>
                  <a:lnTo>
                    <a:pt x="363" y="13"/>
                  </a:lnTo>
                  <a:lnTo>
                    <a:pt x="363" y="12"/>
                  </a:lnTo>
                  <a:lnTo>
                    <a:pt x="365" y="11"/>
                  </a:lnTo>
                  <a:lnTo>
                    <a:pt x="366" y="10"/>
                  </a:lnTo>
                  <a:lnTo>
                    <a:pt x="367" y="10"/>
                  </a:lnTo>
                  <a:lnTo>
                    <a:pt x="368" y="9"/>
                  </a:lnTo>
                  <a:lnTo>
                    <a:pt x="368" y="8"/>
                  </a:lnTo>
                  <a:lnTo>
                    <a:pt x="369" y="8"/>
                  </a:lnTo>
                  <a:lnTo>
                    <a:pt x="370" y="6"/>
                  </a:lnTo>
                  <a:lnTo>
                    <a:pt x="371" y="6"/>
                  </a:lnTo>
                  <a:lnTo>
                    <a:pt x="372" y="5"/>
                  </a:lnTo>
                  <a:lnTo>
                    <a:pt x="374" y="5"/>
                  </a:lnTo>
                  <a:lnTo>
                    <a:pt x="375" y="4"/>
                  </a:lnTo>
                  <a:lnTo>
                    <a:pt x="377" y="3"/>
                  </a:lnTo>
                  <a:lnTo>
                    <a:pt x="378" y="3"/>
                  </a:lnTo>
                  <a:lnTo>
                    <a:pt x="379" y="2"/>
                  </a:lnTo>
                  <a:lnTo>
                    <a:pt x="380" y="2"/>
                  </a:lnTo>
                  <a:lnTo>
                    <a:pt x="381" y="2"/>
                  </a:lnTo>
                  <a:lnTo>
                    <a:pt x="383" y="2"/>
                  </a:lnTo>
                  <a:lnTo>
                    <a:pt x="384" y="1"/>
                  </a:lnTo>
                  <a:lnTo>
                    <a:pt x="385" y="1"/>
                  </a:lnTo>
                  <a:lnTo>
                    <a:pt x="386" y="1"/>
                  </a:lnTo>
                  <a:lnTo>
                    <a:pt x="388" y="1"/>
                  </a:lnTo>
                  <a:lnTo>
                    <a:pt x="390" y="0"/>
                  </a:lnTo>
                  <a:lnTo>
                    <a:pt x="392" y="0"/>
                  </a:lnTo>
                  <a:lnTo>
                    <a:pt x="393" y="0"/>
                  </a:lnTo>
                  <a:lnTo>
                    <a:pt x="394" y="1"/>
                  </a:lnTo>
                  <a:lnTo>
                    <a:pt x="395" y="1"/>
                  </a:lnTo>
                  <a:lnTo>
                    <a:pt x="397" y="1"/>
                  </a:lnTo>
                  <a:lnTo>
                    <a:pt x="400" y="1"/>
                  </a:lnTo>
                  <a:lnTo>
                    <a:pt x="401" y="1"/>
                  </a:lnTo>
                  <a:lnTo>
                    <a:pt x="402" y="2"/>
                  </a:lnTo>
                  <a:lnTo>
                    <a:pt x="403" y="2"/>
                  </a:lnTo>
                  <a:lnTo>
                    <a:pt x="404" y="2"/>
                  </a:lnTo>
                  <a:lnTo>
                    <a:pt x="406" y="3"/>
                  </a:lnTo>
                  <a:lnTo>
                    <a:pt x="407" y="3"/>
                  </a:lnTo>
                  <a:lnTo>
                    <a:pt x="409" y="4"/>
                  </a:lnTo>
                  <a:lnTo>
                    <a:pt x="410" y="4"/>
                  </a:lnTo>
                  <a:lnTo>
                    <a:pt x="411" y="5"/>
                  </a:lnTo>
                  <a:lnTo>
                    <a:pt x="412" y="5"/>
                  </a:lnTo>
                  <a:lnTo>
                    <a:pt x="413" y="6"/>
                  </a:lnTo>
                  <a:lnTo>
                    <a:pt x="415" y="8"/>
                  </a:lnTo>
                  <a:lnTo>
                    <a:pt x="418" y="9"/>
                  </a:lnTo>
                  <a:lnTo>
                    <a:pt x="418" y="10"/>
                  </a:lnTo>
                  <a:lnTo>
                    <a:pt x="420" y="11"/>
                  </a:lnTo>
                  <a:lnTo>
                    <a:pt x="421" y="12"/>
                  </a:lnTo>
                  <a:lnTo>
                    <a:pt x="422" y="13"/>
                  </a:lnTo>
                  <a:lnTo>
                    <a:pt x="423" y="14"/>
                  </a:lnTo>
                  <a:lnTo>
                    <a:pt x="424" y="15"/>
                  </a:lnTo>
                  <a:lnTo>
                    <a:pt x="425" y="16"/>
                  </a:lnTo>
                  <a:lnTo>
                    <a:pt x="427" y="17"/>
                  </a:lnTo>
                  <a:lnTo>
                    <a:pt x="428" y="17"/>
                  </a:lnTo>
                  <a:lnTo>
                    <a:pt x="429" y="18"/>
                  </a:lnTo>
                  <a:lnTo>
                    <a:pt x="430" y="19"/>
                  </a:lnTo>
                  <a:lnTo>
                    <a:pt x="431" y="20"/>
                  </a:lnTo>
                  <a:lnTo>
                    <a:pt x="433" y="21"/>
                  </a:lnTo>
                  <a:lnTo>
                    <a:pt x="435" y="21"/>
                  </a:lnTo>
                  <a:lnTo>
                    <a:pt x="436" y="21"/>
                  </a:lnTo>
                  <a:lnTo>
                    <a:pt x="438" y="23"/>
                  </a:lnTo>
                  <a:lnTo>
                    <a:pt x="440" y="23"/>
                  </a:lnTo>
                  <a:lnTo>
                    <a:pt x="441" y="24"/>
                  </a:lnTo>
                  <a:lnTo>
                    <a:pt x="444" y="24"/>
                  </a:lnTo>
                  <a:lnTo>
                    <a:pt x="446" y="24"/>
                  </a:lnTo>
                  <a:lnTo>
                    <a:pt x="448" y="24"/>
                  </a:lnTo>
                  <a:lnTo>
                    <a:pt x="451" y="23"/>
                  </a:lnTo>
                  <a:lnTo>
                    <a:pt x="454" y="23"/>
                  </a:lnTo>
                  <a:lnTo>
                    <a:pt x="457" y="21"/>
                  </a:lnTo>
                  <a:lnTo>
                    <a:pt x="460" y="21"/>
                  </a:lnTo>
                  <a:lnTo>
                    <a:pt x="464" y="20"/>
                  </a:lnTo>
                  <a:lnTo>
                    <a:pt x="467" y="19"/>
                  </a:lnTo>
                  <a:lnTo>
                    <a:pt x="471" y="18"/>
                  </a:lnTo>
                  <a:lnTo>
                    <a:pt x="475" y="17"/>
                  </a:lnTo>
                  <a:lnTo>
                    <a:pt x="475" y="18"/>
                  </a:lnTo>
                  <a:lnTo>
                    <a:pt x="475" y="19"/>
                  </a:lnTo>
                  <a:lnTo>
                    <a:pt x="475" y="20"/>
                  </a:lnTo>
                  <a:lnTo>
                    <a:pt x="475" y="21"/>
                  </a:lnTo>
                  <a:lnTo>
                    <a:pt x="476" y="21"/>
                  </a:lnTo>
                  <a:lnTo>
                    <a:pt x="476" y="23"/>
                  </a:lnTo>
                  <a:lnTo>
                    <a:pt x="476" y="24"/>
                  </a:lnTo>
                  <a:lnTo>
                    <a:pt x="477" y="24"/>
                  </a:lnTo>
                  <a:lnTo>
                    <a:pt x="477" y="25"/>
                  </a:lnTo>
                  <a:lnTo>
                    <a:pt x="479" y="25"/>
                  </a:lnTo>
                  <a:lnTo>
                    <a:pt x="479" y="26"/>
                  </a:lnTo>
                  <a:lnTo>
                    <a:pt x="480" y="27"/>
                  </a:lnTo>
                  <a:lnTo>
                    <a:pt x="481" y="28"/>
                  </a:lnTo>
                  <a:lnTo>
                    <a:pt x="481" y="29"/>
                  </a:lnTo>
                  <a:lnTo>
                    <a:pt x="482" y="29"/>
                  </a:lnTo>
                  <a:lnTo>
                    <a:pt x="482" y="30"/>
                  </a:lnTo>
                  <a:lnTo>
                    <a:pt x="483" y="30"/>
                  </a:lnTo>
                  <a:lnTo>
                    <a:pt x="484" y="31"/>
                  </a:lnTo>
                  <a:lnTo>
                    <a:pt x="484" y="32"/>
                  </a:lnTo>
                  <a:lnTo>
                    <a:pt x="485" y="32"/>
                  </a:lnTo>
                  <a:lnTo>
                    <a:pt x="485" y="33"/>
                  </a:lnTo>
                  <a:lnTo>
                    <a:pt x="488" y="34"/>
                  </a:lnTo>
                  <a:lnTo>
                    <a:pt x="488" y="35"/>
                  </a:lnTo>
                  <a:lnTo>
                    <a:pt x="489" y="36"/>
                  </a:lnTo>
                  <a:lnTo>
                    <a:pt x="490" y="38"/>
                  </a:lnTo>
                  <a:lnTo>
                    <a:pt x="490" y="39"/>
                  </a:lnTo>
                  <a:lnTo>
                    <a:pt x="491" y="40"/>
                  </a:lnTo>
                  <a:lnTo>
                    <a:pt x="492" y="41"/>
                  </a:lnTo>
                  <a:lnTo>
                    <a:pt x="493" y="42"/>
                  </a:lnTo>
                  <a:lnTo>
                    <a:pt x="494" y="43"/>
                  </a:lnTo>
                  <a:lnTo>
                    <a:pt x="494" y="44"/>
                  </a:lnTo>
                  <a:lnTo>
                    <a:pt x="495" y="45"/>
                  </a:lnTo>
                  <a:lnTo>
                    <a:pt x="497" y="46"/>
                  </a:lnTo>
                  <a:lnTo>
                    <a:pt x="497" y="47"/>
                  </a:lnTo>
                  <a:lnTo>
                    <a:pt x="498" y="48"/>
                  </a:lnTo>
                  <a:lnTo>
                    <a:pt x="499" y="49"/>
                  </a:lnTo>
                  <a:lnTo>
                    <a:pt x="499" y="50"/>
                  </a:lnTo>
                  <a:lnTo>
                    <a:pt x="499" y="51"/>
                  </a:lnTo>
                  <a:lnTo>
                    <a:pt x="500" y="51"/>
                  </a:lnTo>
                  <a:lnTo>
                    <a:pt x="501" y="54"/>
                  </a:lnTo>
                  <a:lnTo>
                    <a:pt x="501" y="55"/>
                  </a:lnTo>
                  <a:lnTo>
                    <a:pt x="502" y="56"/>
                  </a:lnTo>
                  <a:lnTo>
                    <a:pt x="502" y="57"/>
                  </a:lnTo>
                  <a:lnTo>
                    <a:pt x="503" y="58"/>
                  </a:lnTo>
                  <a:lnTo>
                    <a:pt x="503" y="59"/>
                  </a:lnTo>
                  <a:lnTo>
                    <a:pt x="503" y="60"/>
                  </a:lnTo>
                  <a:lnTo>
                    <a:pt x="504" y="61"/>
                  </a:lnTo>
                  <a:lnTo>
                    <a:pt x="504" y="62"/>
                  </a:lnTo>
                  <a:lnTo>
                    <a:pt x="506" y="64"/>
                  </a:lnTo>
                  <a:lnTo>
                    <a:pt x="506" y="65"/>
                  </a:lnTo>
                  <a:lnTo>
                    <a:pt x="506" y="66"/>
                  </a:lnTo>
                  <a:lnTo>
                    <a:pt x="507" y="68"/>
                  </a:lnTo>
                  <a:lnTo>
                    <a:pt x="507" y="69"/>
                  </a:lnTo>
                  <a:lnTo>
                    <a:pt x="507" y="70"/>
                  </a:lnTo>
                  <a:lnTo>
                    <a:pt x="507" y="71"/>
                  </a:lnTo>
                  <a:lnTo>
                    <a:pt x="508" y="72"/>
                  </a:lnTo>
                  <a:lnTo>
                    <a:pt x="508" y="73"/>
                  </a:lnTo>
                  <a:lnTo>
                    <a:pt x="508" y="74"/>
                  </a:lnTo>
                  <a:lnTo>
                    <a:pt x="508" y="75"/>
                  </a:lnTo>
                  <a:lnTo>
                    <a:pt x="508" y="76"/>
                  </a:lnTo>
                  <a:lnTo>
                    <a:pt x="508" y="77"/>
                  </a:lnTo>
                  <a:lnTo>
                    <a:pt x="508" y="78"/>
                  </a:lnTo>
                  <a:lnTo>
                    <a:pt x="508" y="79"/>
                  </a:lnTo>
                  <a:lnTo>
                    <a:pt x="508" y="80"/>
                  </a:lnTo>
                  <a:lnTo>
                    <a:pt x="508" y="82"/>
                  </a:lnTo>
                  <a:lnTo>
                    <a:pt x="508" y="83"/>
                  </a:lnTo>
                  <a:lnTo>
                    <a:pt x="508" y="84"/>
                  </a:lnTo>
                  <a:lnTo>
                    <a:pt x="508" y="85"/>
                  </a:lnTo>
                  <a:lnTo>
                    <a:pt x="508" y="86"/>
                  </a:lnTo>
                  <a:lnTo>
                    <a:pt x="508" y="87"/>
                  </a:lnTo>
                  <a:lnTo>
                    <a:pt x="508" y="88"/>
                  </a:lnTo>
                  <a:lnTo>
                    <a:pt x="508" y="89"/>
                  </a:lnTo>
                  <a:lnTo>
                    <a:pt x="508" y="90"/>
                  </a:lnTo>
                  <a:lnTo>
                    <a:pt x="508" y="92"/>
                  </a:lnTo>
                  <a:lnTo>
                    <a:pt x="508" y="93"/>
                  </a:lnTo>
                  <a:lnTo>
                    <a:pt x="508" y="94"/>
                  </a:lnTo>
                  <a:lnTo>
                    <a:pt x="509" y="95"/>
                  </a:lnTo>
                  <a:lnTo>
                    <a:pt x="509" y="98"/>
                  </a:lnTo>
                  <a:lnTo>
                    <a:pt x="509" y="99"/>
                  </a:lnTo>
                  <a:lnTo>
                    <a:pt x="509" y="101"/>
                  </a:lnTo>
                  <a:lnTo>
                    <a:pt x="509" y="102"/>
                  </a:lnTo>
                  <a:lnTo>
                    <a:pt x="509" y="103"/>
                  </a:lnTo>
                  <a:lnTo>
                    <a:pt x="509" y="104"/>
                  </a:lnTo>
                  <a:lnTo>
                    <a:pt x="509" y="106"/>
                  </a:lnTo>
                  <a:lnTo>
                    <a:pt x="509" y="107"/>
                  </a:lnTo>
                  <a:lnTo>
                    <a:pt x="509" y="108"/>
                  </a:lnTo>
                  <a:lnTo>
                    <a:pt x="509" y="109"/>
                  </a:lnTo>
                  <a:lnTo>
                    <a:pt x="509" y="112"/>
                  </a:lnTo>
                  <a:lnTo>
                    <a:pt x="509" y="113"/>
                  </a:lnTo>
                  <a:lnTo>
                    <a:pt x="509" y="114"/>
                  </a:lnTo>
                  <a:lnTo>
                    <a:pt x="509" y="116"/>
                  </a:lnTo>
                  <a:lnTo>
                    <a:pt x="509" y="117"/>
                  </a:lnTo>
                  <a:lnTo>
                    <a:pt x="509" y="118"/>
                  </a:lnTo>
                  <a:lnTo>
                    <a:pt x="509" y="120"/>
                  </a:lnTo>
                  <a:lnTo>
                    <a:pt x="509" y="121"/>
                  </a:lnTo>
                  <a:lnTo>
                    <a:pt x="509" y="122"/>
                  </a:lnTo>
                  <a:lnTo>
                    <a:pt x="509" y="124"/>
                  </a:lnTo>
                  <a:lnTo>
                    <a:pt x="509" y="125"/>
                  </a:lnTo>
                  <a:lnTo>
                    <a:pt x="509" y="127"/>
                  </a:lnTo>
                  <a:lnTo>
                    <a:pt x="509" y="129"/>
                  </a:lnTo>
                  <a:lnTo>
                    <a:pt x="509" y="130"/>
                  </a:lnTo>
                  <a:lnTo>
                    <a:pt x="509" y="131"/>
                  </a:lnTo>
                  <a:lnTo>
                    <a:pt x="509" y="133"/>
                  </a:lnTo>
                  <a:lnTo>
                    <a:pt x="509" y="134"/>
                  </a:lnTo>
                  <a:lnTo>
                    <a:pt x="509" y="135"/>
                  </a:lnTo>
                  <a:lnTo>
                    <a:pt x="509" y="137"/>
                  </a:lnTo>
                  <a:lnTo>
                    <a:pt x="509" y="138"/>
                  </a:lnTo>
                  <a:lnTo>
                    <a:pt x="509" y="141"/>
                  </a:lnTo>
                  <a:lnTo>
                    <a:pt x="508" y="143"/>
                  </a:lnTo>
                  <a:lnTo>
                    <a:pt x="508" y="145"/>
                  </a:lnTo>
                  <a:lnTo>
                    <a:pt x="508" y="146"/>
                  </a:lnTo>
                  <a:lnTo>
                    <a:pt x="508" y="147"/>
                  </a:lnTo>
                  <a:lnTo>
                    <a:pt x="508" y="149"/>
                  </a:lnTo>
                  <a:lnTo>
                    <a:pt x="508" y="150"/>
                  </a:lnTo>
                  <a:lnTo>
                    <a:pt x="508" y="152"/>
                  </a:lnTo>
                  <a:lnTo>
                    <a:pt x="508" y="153"/>
                  </a:lnTo>
                  <a:lnTo>
                    <a:pt x="508" y="154"/>
                  </a:lnTo>
                  <a:lnTo>
                    <a:pt x="508" y="157"/>
                  </a:lnTo>
                  <a:lnTo>
                    <a:pt x="508" y="158"/>
                  </a:lnTo>
                  <a:lnTo>
                    <a:pt x="508" y="159"/>
                  </a:lnTo>
                  <a:lnTo>
                    <a:pt x="508" y="161"/>
                  </a:lnTo>
                  <a:lnTo>
                    <a:pt x="508" y="162"/>
                  </a:lnTo>
                  <a:lnTo>
                    <a:pt x="508" y="163"/>
                  </a:lnTo>
                  <a:lnTo>
                    <a:pt x="508" y="165"/>
                  </a:lnTo>
                  <a:lnTo>
                    <a:pt x="508" y="166"/>
                  </a:lnTo>
                  <a:lnTo>
                    <a:pt x="508" y="168"/>
                  </a:lnTo>
                  <a:lnTo>
                    <a:pt x="508" y="169"/>
                  </a:lnTo>
                  <a:lnTo>
                    <a:pt x="508" y="172"/>
                  </a:lnTo>
                  <a:lnTo>
                    <a:pt x="508" y="173"/>
                  </a:lnTo>
                  <a:lnTo>
                    <a:pt x="508" y="175"/>
                  </a:lnTo>
                  <a:lnTo>
                    <a:pt x="508" y="176"/>
                  </a:lnTo>
                  <a:lnTo>
                    <a:pt x="508" y="178"/>
                  </a:lnTo>
                  <a:lnTo>
                    <a:pt x="508" y="179"/>
                  </a:lnTo>
                  <a:lnTo>
                    <a:pt x="507" y="181"/>
                  </a:lnTo>
                  <a:lnTo>
                    <a:pt x="507" y="182"/>
                  </a:lnTo>
                  <a:lnTo>
                    <a:pt x="507" y="184"/>
                  </a:lnTo>
                  <a:lnTo>
                    <a:pt x="507" y="186"/>
                  </a:lnTo>
                  <a:lnTo>
                    <a:pt x="507" y="188"/>
                  </a:lnTo>
                  <a:lnTo>
                    <a:pt x="507" y="190"/>
                  </a:lnTo>
                  <a:lnTo>
                    <a:pt x="506" y="193"/>
                  </a:lnTo>
                  <a:lnTo>
                    <a:pt x="506" y="194"/>
                  </a:lnTo>
                  <a:lnTo>
                    <a:pt x="506" y="196"/>
                  </a:lnTo>
                  <a:lnTo>
                    <a:pt x="506" y="198"/>
                  </a:lnTo>
                  <a:lnTo>
                    <a:pt x="506" y="199"/>
                  </a:lnTo>
                  <a:lnTo>
                    <a:pt x="504" y="202"/>
                  </a:lnTo>
                  <a:lnTo>
                    <a:pt x="504" y="204"/>
                  </a:lnTo>
                  <a:lnTo>
                    <a:pt x="504" y="205"/>
                  </a:lnTo>
                  <a:lnTo>
                    <a:pt x="503" y="207"/>
                  </a:lnTo>
                  <a:lnTo>
                    <a:pt x="503" y="209"/>
                  </a:lnTo>
                  <a:lnTo>
                    <a:pt x="503" y="210"/>
                  </a:lnTo>
                  <a:lnTo>
                    <a:pt x="503" y="212"/>
                  </a:lnTo>
                  <a:lnTo>
                    <a:pt x="503" y="215"/>
                  </a:lnTo>
                  <a:lnTo>
                    <a:pt x="502" y="217"/>
                  </a:lnTo>
                  <a:lnTo>
                    <a:pt x="502" y="218"/>
                  </a:lnTo>
                  <a:lnTo>
                    <a:pt x="501" y="220"/>
                  </a:lnTo>
                  <a:lnTo>
                    <a:pt x="501" y="221"/>
                  </a:lnTo>
                  <a:lnTo>
                    <a:pt x="501" y="223"/>
                  </a:lnTo>
                  <a:lnTo>
                    <a:pt x="501" y="225"/>
                  </a:lnTo>
                  <a:lnTo>
                    <a:pt x="500" y="227"/>
                  </a:lnTo>
                  <a:lnTo>
                    <a:pt x="500" y="228"/>
                  </a:lnTo>
                  <a:lnTo>
                    <a:pt x="499" y="231"/>
                  </a:lnTo>
                  <a:lnTo>
                    <a:pt x="499" y="233"/>
                  </a:lnTo>
                  <a:lnTo>
                    <a:pt x="499" y="234"/>
                  </a:lnTo>
                  <a:lnTo>
                    <a:pt x="498" y="236"/>
                  </a:lnTo>
                  <a:lnTo>
                    <a:pt x="498" y="238"/>
                  </a:lnTo>
                  <a:lnTo>
                    <a:pt x="497" y="239"/>
                  </a:lnTo>
                  <a:lnTo>
                    <a:pt x="497" y="241"/>
                  </a:lnTo>
                  <a:lnTo>
                    <a:pt x="497" y="243"/>
                  </a:lnTo>
                  <a:lnTo>
                    <a:pt x="495" y="245"/>
                  </a:lnTo>
                  <a:lnTo>
                    <a:pt x="495" y="247"/>
                  </a:lnTo>
                  <a:lnTo>
                    <a:pt x="494" y="250"/>
                  </a:lnTo>
                  <a:lnTo>
                    <a:pt x="493" y="251"/>
                  </a:lnTo>
                  <a:lnTo>
                    <a:pt x="492" y="253"/>
                  </a:lnTo>
                  <a:lnTo>
                    <a:pt x="492" y="255"/>
                  </a:lnTo>
                  <a:lnTo>
                    <a:pt x="492" y="256"/>
                  </a:lnTo>
                  <a:lnTo>
                    <a:pt x="491" y="258"/>
                  </a:lnTo>
                  <a:lnTo>
                    <a:pt x="490" y="260"/>
                  </a:lnTo>
                  <a:lnTo>
                    <a:pt x="490" y="262"/>
                  </a:lnTo>
                  <a:lnTo>
                    <a:pt x="489" y="263"/>
                  </a:lnTo>
                  <a:lnTo>
                    <a:pt x="489" y="264"/>
                  </a:lnTo>
                  <a:lnTo>
                    <a:pt x="488" y="266"/>
                  </a:lnTo>
                  <a:lnTo>
                    <a:pt x="488" y="267"/>
                  </a:lnTo>
                  <a:lnTo>
                    <a:pt x="486" y="269"/>
                  </a:lnTo>
                  <a:lnTo>
                    <a:pt x="485" y="270"/>
                  </a:lnTo>
                  <a:lnTo>
                    <a:pt x="485" y="272"/>
                  </a:lnTo>
                  <a:lnTo>
                    <a:pt x="484" y="273"/>
                  </a:lnTo>
                  <a:lnTo>
                    <a:pt x="483" y="275"/>
                  </a:lnTo>
                  <a:lnTo>
                    <a:pt x="483" y="277"/>
                  </a:lnTo>
                  <a:lnTo>
                    <a:pt x="482" y="278"/>
                  </a:lnTo>
                  <a:lnTo>
                    <a:pt x="482" y="279"/>
                  </a:lnTo>
                  <a:lnTo>
                    <a:pt x="481" y="281"/>
                  </a:lnTo>
                  <a:lnTo>
                    <a:pt x="481" y="282"/>
                  </a:lnTo>
                  <a:lnTo>
                    <a:pt x="480" y="283"/>
                  </a:lnTo>
                  <a:lnTo>
                    <a:pt x="479" y="284"/>
                  </a:lnTo>
                  <a:lnTo>
                    <a:pt x="479" y="285"/>
                  </a:lnTo>
                  <a:lnTo>
                    <a:pt x="477" y="287"/>
                  </a:lnTo>
                  <a:lnTo>
                    <a:pt x="476" y="289"/>
                  </a:lnTo>
                  <a:lnTo>
                    <a:pt x="476" y="290"/>
                  </a:lnTo>
                  <a:lnTo>
                    <a:pt x="475" y="291"/>
                  </a:lnTo>
                  <a:lnTo>
                    <a:pt x="474" y="292"/>
                  </a:lnTo>
                  <a:lnTo>
                    <a:pt x="474" y="294"/>
                  </a:lnTo>
                  <a:lnTo>
                    <a:pt x="472" y="296"/>
                  </a:lnTo>
                  <a:lnTo>
                    <a:pt x="472" y="297"/>
                  </a:lnTo>
                  <a:lnTo>
                    <a:pt x="471" y="298"/>
                  </a:lnTo>
                  <a:lnTo>
                    <a:pt x="469" y="299"/>
                  </a:lnTo>
                  <a:lnTo>
                    <a:pt x="469" y="300"/>
                  </a:lnTo>
                  <a:lnTo>
                    <a:pt x="468" y="301"/>
                  </a:lnTo>
                  <a:lnTo>
                    <a:pt x="468" y="302"/>
                  </a:lnTo>
                  <a:lnTo>
                    <a:pt x="467" y="304"/>
                  </a:lnTo>
                  <a:lnTo>
                    <a:pt x="467" y="305"/>
                  </a:lnTo>
                  <a:lnTo>
                    <a:pt x="466" y="306"/>
                  </a:lnTo>
                  <a:lnTo>
                    <a:pt x="465" y="307"/>
                  </a:lnTo>
                  <a:lnTo>
                    <a:pt x="465" y="308"/>
                  </a:lnTo>
                  <a:lnTo>
                    <a:pt x="464" y="309"/>
                  </a:lnTo>
                  <a:lnTo>
                    <a:pt x="463" y="311"/>
                  </a:lnTo>
                  <a:lnTo>
                    <a:pt x="463" y="312"/>
                  </a:lnTo>
                  <a:lnTo>
                    <a:pt x="462" y="313"/>
                  </a:lnTo>
                  <a:lnTo>
                    <a:pt x="460" y="314"/>
                  </a:lnTo>
                  <a:lnTo>
                    <a:pt x="460" y="315"/>
                  </a:lnTo>
                  <a:lnTo>
                    <a:pt x="459" y="316"/>
                  </a:lnTo>
                  <a:lnTo>
                    <a:pt x="458" y="317"/>
                  </a:lnTo>
                  <a:lnTo>
                    <a:pt x="458" y="319"/>
                  </a:lnTo>
                  <a:lnTo>
                    <a:pt x="458" y="320"/>
                  </a:lnTo>
                  <a:lnTo>
                    <a:pt x="457" y="321"/>
                  </a:lnTo>
                  <a:lnTo>
                    <a:pt x="456" y="322"/>
                  </a:lnTo>
                  <a:lnTo>
                    <a:pt x="456" y="323"/>
                  </a:lnTo>
                  <a:lnTo>
                    <a:pt x="455" y="324"/>
                  </a:lnTo>
                  <a:lnTo>
                    <a:pt x="455" y="325"/>
                  </a:lnTo>
                  <a:lnTo>
                    <a:pt x="454" y="326"/>
                  </a:lnTo>
                  <a:lnTo>
                    <a:pt x="454" y="328"/>
                  </a:lnTo>
                  <a:lnTo>
                    <a:pt x="451" y="329"/>
                  </a:lnTo>
                  <a:lnTo>
                    <a:pt x="451" y="330"/>
                  </a:lnTo>
                  <a:lnTo>
                    <a:pt x="451" y="331"/>
                  </a:lnTo>
                  <a:lnTo>
                    <a:pt x="450" y="332"/>
                  </a:lnTo>
                  <a:lnTo>
                    <a:pt x="450" y="334"/>
                  </a:lnTo>
                  <a:lnTo>
                    <a:pt x="449" y="335"/>
                  </a:lnTo>
                  <a:lnTo>
                    <a:pt x="449" y="336"/>
                  </a:lnTo>
                  <a:lnTo>
                    <a:pt x="449" y="337"/>
                  </a:lnTo>
                  <a:lnTo>
                    <a:pt x="448" y="337"/>
                  </a:lnTo>
                  <a:lnTo>
                    <a:pt x="448" y="338"/>
                  </a:lnTo>
                  <a:lnTo>
                    <a:pt x="447" y="339"/>
                  </a:lnTo>
                  <a:lnTo>
                    <a:pt x="447" y="340"/>
                  </a:lnTo>
                  <a:lnTo>
                    <a:pt x="447" y="341"/>
                  </a:lnTo>
                  <a:lnTo>
                    <a:pt x="446" y="342"/>
                  </a:lnTo>
                  <a:lnTo>
                    <a:pt x="446" y="343"/>
                  </a:lnTo>
                  <a:lnTo>
                    <a:pt x="445" y="344"/>
                  </a:lnTo>
                  <a:lnTo>
                    <a:pt x="445" y="345"/>
                  </a:lnTo>
                  <a:lnTo>
                    <a:pt x="445" y="346"/>
                  </a:lnTo>
                  <a:lnTo>
                    <a:pt x="445" y="347"/>
                  </a:lnTo>
                  <a:lnTo>
                    <a:pt x="444" y="347"/>
                  </a:lnTo>
                  <a:lnTo>
                    <a:pt x="444" y="350"/>
                  </a:lnTo>
                  <a:lnTo>
                    <a:pt x="442" y="350"/>
                  </a:lnTo>
                  <a:lnTo>
                    <a:pt x="442" y="351"/>
                  </a:lnTo>
                  <a:lnTo>
                    <a:pt x="442" y="352"/>
                  </a:lnTo>
                  <a:lnTo>
                    <a:pt x="442" y="353"/>
                  </a:lnTo>
                  <a:lnTo>
                    <a:pt x="441" y="354"/>
                  </a:lnTo>
                  <a:lnTo>
                    <a:pt x="441" y="355"/>
                  </a:lnTo>
                  <a:lnTo>
                    <a:pt x="440" y="356"/>
                  </a:lnTo>
                  <a:lnTo>
                    <a:pt x="440" y="357"/>
                  </a:lnTo>
                  <a:lnTo>
                    <a:pt x="440" y="358"/>
                  </a:lnTo>
                  <a:lnTo>
                    <a:pt x="440" y="359"/>
                  </a:lnTo>
                  <a:lnTo>
                    <a:pt x="439" y="360"/>
                  </a:lnTo>
                  <a:lnTo>
                    <a:pt x="438" y="361"/>
                  </a:lnTo>
                  <a:lnTo>
                    <a:pt x="438" y="363"/>
                  </a:lnTo>
                  <a:lnTo>
                    <a:pt x="438" y="364"/>
                  </a:lnTo>
                  <a:lnTo>
                    <a:pt x="438" y="365"/>
                  </a:lnTo>
                  <a:lnTo>
                    <a:pt x="437" y="366"/>
                  </a:lnTo>
                  <a:lnTo>
                    <a:pt x="437" y="367"/>
                  </a:lnTo>
                  <a:lnTo>
                    <a:pt x="437" y="368"/>
                  </a:lnTo>
                  <a:lnTo>
                    <a:pt x="436" y="369"/>
                  </a:lnTo>
                  <a:lnTo>
                    <a:pt x="436" y="370"/>
                  </a:lnTo>
                  <a:lnTo>
                    <a:pt x="436" y="371"/>
                  </a:lnTo>
                  <a:lnTo>
                    <a:pt x="435" y="372"/>
                  </a:lnTo>
                  <a:lnTo>
                    <a:pt x="435" y="373"/>
                  </a:lnTo>
                  <a:lnTo>
                    <a:pt x="435" y="374"/>
                  </a:lnTo>
                  <a:lnTo>
                    <a:pt x="433" y="375"/>
                  </a:lnTo>
                  <a:lnTo>
                    <a:pt x="433" y="376"/>
                  </a:lnTo>
                  <a:lnTo>
                    <a:pt x="433" y="378"/>
                  </a:lnTo>
                  <a:lnTo>
                    <a:pt x="432" y="379"/>
                  </a:lnTo>
                  <a:lnTo>
                    <a:pt x="432" y="380"/>
                  </a:lnTo>
                  <a:lnTo>
                    <a:pt x="432" y="381"/>
                  </a:lnTo>
                  <a:lnTo>
                    <a:pt x="431" y="382"/>
                  </a:lnTo>
                  <a:lnTo>
                    <a:pt x="431" y="384"/>
                  </a:lnTo>
                  <a:lnTo>
                    <a:pt x="431" y="385"/>
                  </a:lnTo>
                  <a:lnTo>
                    <a:pt x="430" y="386"/>
                  </a:lnTo>
                  <a:lnTo>
                    <a:pt x="430" y="388"/>
                  </a:lnTo>
                  <a:lnTo>
                    <a:pt x="429" y="389"/>
                  </a:lnTo>
                  <a:lnTo>
                    <a:pt x="429" y="390"/>
                  </a:lnTo>
                  <a:lnTo>
                    <a:pt x="429" y="393"/>
                  </a:lnTo>
                  <a:lnTo>
                    <a:pt x="428" y="394"/>
                  </a:lnTo>
                  <a:lnTo>
                    <a:pt x="428" y="395"/>
                  </a:lnTo>
                  <a:lnTo>
                    <a:pt x="428" y="397"/>
                  </a:lnTo>
                  <a:lnTo>
                    <a:pt x="427" y="400"/>
                  </a:lnTo>
                  <a:lnTo>
                    <a:pt x="425" y="401"/>
                  </a:lnTo>
                  <a:lnTo>
                    <a:pt x="425" y="403"/>
                  </a:lnTo>
                  <a:lnTo>
                    <a:pt x="424" y="405"/>
                  </a:lnTo>
                  <a:lnTo>
                    <a:pt x="424" y="408"/>
                  </a:lnTo>
                  <a:lnTo>
                    <a:pt x="423" y="410"/>
                  </a:lnTo>
                  <a:lnTo>
                    <a:pt x="423" y="412"/>
                  </a:lnTo>
                  <a:lnTo>
                    <a:pt x="422" y="414"/>
                  </a:lnTo>
                  <a:lnTo>
                    <a:pt x="422" y="416"/>
                  </a:lnTo>
                  <a:lnTo>
                    <a:pt x="421" y="418"/>
                  </a:lnTo>
                  <a:lnTo>
                    <a:pt x="420" y="420"/>
                  </a:lnTo>
                  <a:lnTo>
                    <a:pt x="420" y="424"/>
                  </a:lnTo>
                  <a:lnTo>
                    <a:pt x="419" y="426"/>
                  </a:lnTo>
                  <a:lnTo>
                    <a:pt x="418" y="429"/>
                  </a:lnTo>
                  <a:lnTo>
                    <a:pt x="418" y="431"/>
                  </a:lnTo>
                  <a:lnTo>
                    <a:pt x="416" y="434"/>
                  </a:lnTo>
                  <a:lnTo>
                    <a:pt x="415" y="438"/>
                  </a:lnTo>
                  <a:lnTo>
                    <a:pt x="415" y="440"/>
                  </a:lnTo>
                  <a:lnTo>
                    <a:pt x="414" y="444"/>
                  </a:lnTo>
                  <a:lnTo>
                    <a:pt x="413" y="446"/>
                  </a:lnTo>
                  <a:lnTo>
                    <a:pt x="413" y="450"/>
                  </a:lnTo>
                  <a:lnTo>
                    <a:pt x="412" y="453"/>
                  </a:lnTo>
                  <a:lnTo>
                    <a:pt x="411" y="457"/>
                  </a:lnTo>
                  <a:lnTo>
                    <a:pt x="410" y="460"/>
                  </a:lnTo>
                  <a:lnTo>
                    <a:pt x="409" y="463"/>
                  </a:lnTo>
                  <a:lnTo>
                    <a:pt x="409" y="468"/>
                  </a:lnTo>
                  <a:lnTo>
                    <a:pt x="407" y="472"/>
                  </a:lnTo>
                  <a:lnTo>
                    <a:pt x="406" y="475"/>
                  </a:lnTo>
                  <a:lnTo>
                    <a:pt x="405" y="479"/>
                  </a:lnTo>
                  <a:lnTo>
                    <a:pt x="404" y="484"/>
                  </a:lnTo>
                  <a:lnTo>
                    <a:pt x="404" y="488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31" name="Freeform 31"/>
            <p:cNvSpPr>
              <a:spLocks/>
            </p:cNvSpPr>
            <p:nvPr/>
          </p:nvSpPr>
          <p:spPr bwMode="auto">
            <a:xfrm>
              <a:off x="2088" y="3818"/>
              <a:ext cx="763" cy="392"/>
            </a:xfrm>
            <a:custGeom>
              <a:avLst/>
              <a:gdLst/>
              <a:ahLst/>
              <a:cxnLst>
                <a:cxn ang="0">
                  <a:pos x="807" y="436"/>
                </a:cxn>
                <a:cxn ang="0">
                  <a:pos x="766" y="435"/>
                </a:cxn>
                <a:cxn ang="0">
                  <a:pos x="730" y="447"/>
                </a:cxn>
                <a:cxn ang="0">
                  <a:pos x="694" y="461"/>
                </a:cxn>
                <a:cxn ang="0">
                  <a:pos x="654" y="466"/>
                </a:cxn>
                <a:cxn ang="0">
                  <a:pos x="608" y="472"/>
                </a:cxn>
                <a:cxn ang="0">
                  <a:pos x="562" y="479"/>
                </a:cxn>
                <a:cxn ang="0">
                  <a:pos x="520" y="480"/>
                </a:cxn>
                <a:cxn ang="0">
                  <a:pos x="472" y="479"/>
                </a:cxn>
                <a:cxn ang="0">
                  <a:pos x="422" y="472"/>
                </a:cxn>
                <a:cxn ang="0">
                  <a:pos x="347" y="458"/>
                </a:cxn>
                <a:cxn ang="0">
                  <a:pos x="242" y="437"/>
                </a:cxn>
                <a:cxn ang="0">
                  <a:pos x="157" y="408"/>
                </a:cxn>
                <a:cxn ang="0">
                  <a:pos x="98" y="379"/>
                </a:cxn>
                <a:cxn ang="0">
                  <a:pos x="44" y="352"/>
                </a:cxn>
                <a:cxn ang="0">
                  <a:pos x="14" y="330"/>
                </a:cxn>
                <a:cxn ang="0">
                  <a:pos x="26" y="296"/>
                </a:cxn>
                <a:cxn ang="0">
                  <a:pos x="61" y="246"/>
                </a:cxn>
                <a:cxn ang="0">
                  <a:pos x="78" y="220"/>
                </a:cxn>
                <a:cxn ang="0">
                  <a:pos x="90" y="201"/>
                </a:cxn>
                <a:cxn ang="0">
                  <a:pos x="102" y="167"/>
                </a:cxn>
                <a:cxn ang="0">
                  <a:pos x="122" y="136"/>
                </a:cxn>
                <a:cxn ang="0">
                  <a:pos x="155" y="124"/>
                </a:cxn>
                <a:cxn ang="0">
                  <a:pos x="184" y="127"/>
                </a:cxn>
                <a:cxn ang="0">
                  <a:pos x="205" y="119"/>
                </a:cxn>
                <a:cxn ang="0">
                  <a:pos x="220" y="97"/>
                </a:cxn>
                <a:cxn ang="0">
                  <a:pos x="244" y="111"/>
                </a:cxn>
                <a:cxn ang="0">
                  <a:pos x="268" y="142"/>
                </a:cxn>
                <a:cxn ang="0">
                  <a:pos x="295" y="162"/>
                </a:cxn>
                <a:cxn ang="0">
                  <a:pos x="329" y="172"/>
                </a:cxn>
                <a:cxn ang="0">
                  <a:pos x="361" y="167"/>
                </a:cxn>
                <a:cxn ang="0">
                  <a:pos x="379" y="142"/>
                </a:cxn>
                <a:cxn ang="0">
                  <a:pos x="389" y="115"/>
                </a:cxn>
                <a:cxn ang="0">
                  <a:pos x="398" y="86"/>
                </a:cxn>
                <a:cxn ang="0">
                  <a:pos x="414" y="58"/>
                </a:cxn>
                <a:cxn ang="0">
                  <a:pos x="442" y="43"/>
                </a:cxn>
                <a:cxn ang="0">
                  <a:pos x="480" y="32"/>
                </a:cxn>
                <a:cxn ang="0">
                  <a:pos x="524" y="25"/>
                </a:cxn>
                <a:cxn ang="0">
                  <a:pos x="569" y="20"/>
                </a:cxn>
                <a:cxn ang="0">
                  <a:pos x="606" y="6"/>
                </a:cxn>
                <a:cxn ang="0">
                  <a:pos x="636" y="0"/>
                </a:cxn>
                <a:cxn ang="0">
                  <a:pos x="661" y="12"/>
                </a:cxn>
                <a:cxn ang="0">
                  <a:pos x="687" y="22"/>
                </a:cxn>
                <a:cxn ang="0">
                  <a:pos x="715" y="23"/>
                </a:cxn>
                <a:cxn ang="0">
                  <a:pos x="748" y="17"/>
                </a:cxn>
                <a:cxn ang="0">
                  <a:pos x="773" y="10"/>
                </a:cxn>
                <a:cxn ang="0">
                  <a:pos x="792" y="20"/>
                </a:cxn>
                <a:cxn ang="0">
                  <a:pos x="810" y="39"/>
                </a:cxn>
                <a:cxn ang="0">
                  <a:pos x="834" y="51"/>
                </a:cxn>
                <a:cxn ang="0">
                  <a:pos x="861" y="57"/>
                </a:cxn>
                <a:cxn ang="0">
                  <a:pos x="891" y="71"/>
                </a:cxn>
                <a:cxn ang="0">
                  <a:pos x="906" y="108"/>
                </a:cxn>
                <a:cxn ang="0">
                  <a:pos x="888" y="138"/>
                </a:cxn>
                <a:cxn ang="0">
                  <a:pos x="874" y="176"/>
                </a:cxn>
                <a:cxn ang="0">
                  <a:pos x="866" y="208"/>
                </a:cxn>
                <a:cxn ang="0">
                  <a:pos x="868" y="235"/>
                </a:cxn>
                <a:cxn ang="0">
                  <a:pos x="876" y="259"/>
                </a:cxn>
                <a:cxn ang="0">
                  <a:pos x="890" y="289"/>
                </a:cxn>
                <a:cxn ang="0">
                  <a:pos x="885" y="307"/>
                </a:cxn>
                <a:cxn ang="0">
                  <a:pos x="867" y="321"/>
                </a:cxn>
                <a:cxn ang="0">
                  <a:pos x="851" y="353"/>
                </a:cxn>
                <a:cxn ang="0">
                  <a:pos x="838" y="415"/>
                </a:cxn>
              </a:cxnLst>
              <a:rect l="0" t="0" r="r" b="b"/>
              <a:pathLst>
                <a:path w="912" h="481">
                  <a:moveTo>
                    <a:pt x="832" y="440"/>
                  </a:moveTo>
                  <a:lnTo>
                    <a:pt x="830" y="440"/>
                  </a:lnTo>
                  <a:lnTo>
                    <a:pt x="828" y="439"/>
                  </a:lnTo>
                  <a:lnTo>
                    <a:pt x="827" y="439"/>
                  </a:lnTo>
                  <a:lnTo>
                    <a:pt x="826" y="439"/>
                  </a:lnTo>
                  <a:lnTo>
                    <a:pt x="825" y="439"/>
                  </a:lnTo>
                  <a:lnTo>
                    <a:pt x="824" y="438"/>
                  </a:lnTo>
                  <a:lnTo>
                    <a:pt x="823" y="438"/>
                  </a:lnTo>
                  <a:lnTo>
                    <a:pt x="822" y="438"/>
                  </a:lnTo>
                  <a:lnTo>
                    <a:pt x="821" y="438"/>
                  </a:lnTo>
                  <a:lnTo>
                    <a:pt x="819" y="438"/>
                  </a:lnTo>
                  <a:lnTo>
                    <a:pt x="818" y="437"/>
                  </a:lnTo>
                  <a:lnTo>
                    <a:pt x="817" y="437"/>
                  </a:lnTo>
                  <a:lnTo>
                    <a:pt x="816" y="437"/>
                  </a:lnTo>
                  <a:lnTo>
                    <a:pt x="815" y="437"/>
                  </a:lnTo>
                  <a:lnTo>
                    <a:pt x="814" y="437"/>
                  </a:lnTo>
                  <a:lnTo>
                    <a:pt x="813" y="436"/>
                  </a:lnTo>
                  <a:lnTo>
                    <a:pt x="812" y="436"/>
                  </a:lnTo>
                  <a:lnTo>
                    <a:pt x="810" y="436"/>
                  </a:lnTo>
                  <a:lnTo>
                    <a:pt x="809" y="436"/>
                  </a:lnTo>
                  <a:lnTo>
                    <a:pt x="808" y="436"/>
                  </a:lnTo>
                  <a:lnTo>
                    <a:pt x="807" y="436"/>
                  </a:lnTo>
                  <a:lnTo>
                    <a:pt x="804" y="435"/>
                  </a:lnTo>
                  <a:lnTo>
                    <a:pt x="801" y="435"/>
                  </a:lnTo>
                  <a:lnTo>
                    <a:pt x="800" y="435"/>
                  </a:lnTo>
                  <a:lnTo>
                    <a:pt x="798" y="435"/>
                  </a:lnTo>
                  <a:lnTo>
                    <a:pt x="797" y="434"/>
                  </a:lnTo>
                  <a:lnTo>
                    <a:pt x="795" y="434"/>
                  </a:lnTo>
                  <a:lnTo>
                    <a:pt x="792" y="434"/>
                  </a:lnTo>
                  <a:lnTo>
                    <a:pt x="791" y="434"/>
                  </a:lnTo>
                  <a:lnTo>
                    <a:pt x="789" y="434"/>
                  </a:lnTo>
                  <a:lnTo>
                    <a:pt x="788" y="434"/>
                  </a:lnTo>
                  <a:lnTo>
                    <a:pt x="786" y="434"/>
                  </a:lnTo>
                  <a:lnTo>
                    <a:pt x="784" y="434"/>
                  </a:lnTo>
                  <a:lnTo>
                    <a:pt x="782" y="434"/>
                  </a:lnTo>
                  <a:lnTo>
                    <a:pt x="781" y="434"/>
                  </a:lnTo>
                  <a:lnTo>
                    <a:pt x="779" y="434"/>
                  </a:lnTo>
                  <a:lnTo>
                    <a:pt x="776" y="434"/>
                  </a:lnTo>
                  <a:lnTo>
                    <a:pt x="775" y="434"/>
                  </a:lnTo>
                  <a:lnTo>
                    <a:pt x="773" y="434"/>
                  </a:lnTo>
                  <a:lnTo>
                    <a:pt x="772" y="434"/>
                  </a:lnTo>
                  <a:lnTo>
                    <a:pt x="770" y="434"/>
                  </a:lnTo>
                  <a:lnTo>
                    <a:pt x="769" y="435"/>
                  </a:lnTo>
                  <a:lnTo>
                    <a:pt x="766" y="435"/>
                  </a:lnTo>
                  <a:lnTo>
                    <a:pt x="765" y="435"/>
                  </a:lnTo>
                  <a:lnTo>
                    <a:pt x="763" y="436"/>
                  </a:lnTo>
                  <a:lnTo>
                    <a:pt x="762" y="436"/>
                  </a:lnTo>
                  <a:lnTo>
                    <a:pt x="760" y="436"/>
                  </a:lnTo>
                  <a:lnTo>
                    <a:pt x="758" y="436"/>
                  </a:lnTo>
                  <a:lnTo>
                    <a:pt x="756" y="437"/>
                  </a:lnTo>
                  <a:lnTo>
                    <a:pt x="755" y="437"/>
                  </a:lnTo>
                  <a:lnTo>
                    <a:pt x="754" y="438"/>
                  </a:lnTo>
                  <a:lnTo>
                    <a:pt x="752" y="438"/>
                  </a:lnTo>
                  <a:lnTo>
                    <a:pt x="748" y="439"/>
                  </a:lnTo>
                  <a:lnTo>
                    <a:pt x="747" y="440"/>
                  </a:lnTo>
                  <a:lnTo>
                    <a:pt x="745" y="440"/>
                  </a:lnTo>
                  <a:lnTo>
                    <a:pt x="744" y="441"/>
                  </a:lnTo>
                  <a:lnTo>
                    <a:pt x="743" y="441"/>
                  </a:lnTo>
                  <a:lnTo>
                    <a:pt x="740" y="442"/>
                  </a:lnTo>
                  <a:lnTo>
                    <a:pt x="739" y="442"/>
                  </a:lnTo>
                  <a:lnTo>
                    <a:pt x="738" y="443"/>
                  </a:lnTo>
                  <a:lnTo>
                    <a:pt x="736" y="444"/>
                  </a:lnTo>
                  <a:lnTo>
                    <a:pt x="735" y="444"/>
                  </a:lnTo>
                  <a:lnTo>
                    <a:pt x="734" y="445"/>
                  </a:lnTo>
                  <a:lnTo>
                    <a:pt x="731" y="447"/>
                  </a:lnTo>
                  <a:lnTo>
                    <a:pt x="730" y="447"/>
                  </a:lnTo>
                  <a:lnTo>
                    <a:pt x="729" y="448"/>
                  </a:lnTo>
                  <a:lnTo>
                    <a:pt x="727" y="449"/>
                  </a:lnTo>
                  <a:lnTo>
                    <a:pt x="726" y="449"/>
                  </a:lnTo>
                  <a:lnTo>
                    <a:pt x="723" y="450"/>
                  </a:lnTo>
                  <a:lnTo>
                    <a:pt x="722" y="451"/>
                  </a:lnTo>
                  <a:lnTo>
                    <a:pt x="721" y="451"/>
                  </a:lnTo>
                  <a:lnTo>
                    <a:pt x="719" y="452"/>
                  </a:lnTo>
                  <a:lnTo>
                    <a:pt x="718" y="453"/>
                  </a:lnTo>
                  <a:lnTo>
                    <a:pt x="715" y="453"/>
                  </a:lnTo>
                  <a:lnTo>
                    <a:pt x="714" y="454"/>
                  </a:lnTo>
                  <a:lnTo>
                    <a:pt x="713" y="455"/>
                  </a:lnTo>
                  <a:lnTo>
                    <a:pt x="711" y="455"/>
                  </a:lnTo>
                  <a:lnTo>
                    <a:pt x="710" y="456"/>
                  </a:lnTo>
                  <a:lnTo>
                    <a:pt x="709" y="456"/>
                  </a:lnTo>
                  <a:lnTo>
                    <a:pt x="706" y="457"/>
                  </a:lnTo>
                  <a:lnTo>
                    <a:pt x="705" y="457"/>
                  </a:lnTo>
                  <a:lnTo>
                    <a:pt x="703" y="458"/>
                  </a:lnTo>
                  <a:lnTo>
                    <a:pt x="702" y="460"/>
                  </a:lnTo>
                  <a:lnTo>
                    <a:pt x="699" y="460"/>
                  </a:lnTo>
                  <a:lnTo>
                    <a:pt x="697" y="461"/>
                  </a:lnTo>
                  <a:lnTo>
                    <a:pt x="695" y="461"/>
                  </a:lnTo>
                  <a:lnTo>
                    <a:pt x="694" y="461"/>
                  </a:lnTo>
                  <a:lnTo>
                    <a:pt x="692" y="462"/>
                  </a:lnTo>
                  <a:lnTo>
                    <a:pt x="691" y="462"/>
                  </a:lnTo>
                  <a:lnTo>
                    <a:pt x="688" y="462"/>
                  </a:lnTo>
                  <a:lnTo>
                    <a:pt x="687" y="462"/>
                  </a:lnTo>
                  <a:lnTo>
                    <a:pt x="685" y="463"/>
                  </a:lnTo>
                  <a:lnTo>
                    <a:pt x="684" y="463"/>
                  </a:lnTo>
                  <a:lnTo>
                    <a:pt x="682" y="463"/>
                  </a:lnTo>
                  <a:lnTo>
                    <a:pt x="680" y="463"/>
                  </a:lnTo>
                  <a:lnTo>
                    <a:pt x="678" y="464"/>
                  </a:lnTo>
                  <a:lnTo>
                    <a:pt x="677" y="464"/>
                  </a:lnTo>
                  <a:lnTo>
                    <a:pt x="675" y="464"/>
                  </a:lnTo>
                  <a:lnTo>
                    <a:pt x="673" y="464"/>
                  </a:lnTo>
                  <a:lnTo>
                    <a:pt x="671" y="464"/>
                  </a:lnTo>
                  <a:lnTo>
                    <a:pt x="669" y="464"/>
                  </a:lnTo>
                  <a:lnTo>
                    <a:pt x="668" y="465"/>
                  </a:lnTo>
                  <a:lnTo>
                    <a:pt x="666" y="465"/>
                  </a:lnTo>
                  <a:lnTo>
                    <a:pt x="663" y="465"/>
                  </a:lnTo>
                  <a:lnTo>
                    <a:pt x="661" y="465"/>
                  </a:lnTo>
                  <a:lnTo>
                    <a:pt x="660" y="465"/>
                  </a:lnTo>
                  <a:lnTo>
                    <a:pt x="658" y="466"/>
                  </a:lnTo>
                  <a:lnTo>
                    <a:pt x="657" y="466"/>
                  </a:lnTo>
                  <a:lnTo>
                    <a:pt x="654" y="466"/>
                  </a:lnTo>
                  <a:lnTo>
                    <a:pt x="652" y="466"/>
                  </a:lnTo>
                  <a:lnTo>
                    <a:pt x="650" y="466"/>
                  </a:lnTo>
                  <a:lnTo>
                    <a:pt x="649" y="466"/>
                  </a:lnTo>
                  <a:lnTo>
                    <a:pt x="647" y="467"/>
                  </a:lnTo>
                  <a:lnTo>
                    <a:pt x="645" y="467"/>
                  </a:lnTo>
                  <a:lnTo>
                    <a:pt x="641" y="468"/>
                  </a:lnTo>
                  <a:lnTo>
                    <a:pt x="639" y="468"/>
                  </a:lnTo>
                  <a:lnTo>
                    <a:pt x="636" y="468"/>
                  </a:lnTo>
                  <a:lnTo>
                    <a:pt x="634" y="468"/>
                  </a:lnTo>
                  <a:lnTo>
                    <a:pt x="633" y="468"/>
                  </a:lnTo>
                  <a:lnTo>
                    <a:pt x="631" y="469"/>
                  </a:lnTo>
                  <a:lnTo>
                    <a:pt x="628" y="469"/>
                  </a:lnTo>
                  <a:lnTo>
                    <a:pt x="626" y="470"/>
                  </a:lnTo>
                  <a:lnTo>
                    <a:pt x="624" y="470"/>
                  </a:lnTo>
                  <a:lnTo>
                    <a:pt x="623" y="470"/>
                  </a:lnTo>
                  <a:lnTo>
                    <a:pt x="621" y="470"/>
                  </a:lnTo>
                  <a:lnTo>
                    <a:pt x="618" y="471"/>
                  </a:lnTo>
                  <a:lnTo>
                    <a:pt x="616" y="471"/>
                  </a:lnTo>
                  <a:lnTo>
                    <a:pt x="614" y="471"/>
                  </a:lnTo>
                  <a:lnTo>
                    <a:pt x="611" y="472"/>
                  </a:lnTo>
                  <a:lnTo>
                    <a:pt x="609" y="472"/>
                  </a:lnTo>
                  <a:lnTo>
                    <a:pt x="608" y="472"/>
                  </a:lnTo>
                  <a:lnTo>
                    <a:pt x="606" y="472"/>
                  </a:lnTo>
                  <a:lnTo>
                    <a:pt x="604" y="474"/>
                  </a:lnTo>
                  <a:lnTo>
                    <a:pt x="601" y="474"/>
                  </a:lnTo>
                  <a:lnTo>
                    <a:pt x="600" y="475"/>
                  </a:lnTo>
                  <a:lnTo>
                    <a:pt x="598" y="475"/>
                  </a:lnTo>
                  <a:lnTo>
                    <a:pt x="596" y="475"/>
                  </a:lnTo>
                  <a:lnTo>
                    <a:pt x="593" y="475"/>
                  </a:lnTo>
                  <a:lnTo>
                    <a:pt x="591" y="476"/>
                  </a:lnTo>
                  <a:lnTo>
                    <a:pt x="589" y="476"/>
                  </a:lnTo>
                  <a:lnTo>
                    <a:pt x="588" y="477"/>
                  </a:lnTo>
                  <a:lnTo>
                    <a:pt x="585" y="477"/>
                  </a:lnTo>
                  <a:lnTo>
                    <a:pt x="583" y="477"/>
                  </a:lnTo>
                  <a:lnTo>
                    <a:pt x="582" y="477"/>
                  </a:lnTo>
                  <a:lnTo>
                    <a:pt x="580" y="478"/>
                  </a:lnTo>
                  <a:lnTo>
                    <a:pt x="575" y="478"/>
                  </a:lnTo>
                  <a:lnTo>
                    <a:pt x="573" y="478"/>
                  </a:lnTo>
                  <a:lnTo>
                    <a:pt x="572" y="478"/>
                  </a:lnTo>
                  <a:lnTo>
                    <a:pt x="570" y="479"/>
                  </a:lnTo>
                  <a:lnTo>
                    <a:pt x="567" y="479"/>
                  </a:lnTo>
                  <a:lnTo>
                    <a:pt x="566" y="479"/>
                  </a:lnTo>
                  <a:lnTo>
                    <a:pt x="564" y="479"/>
                  </a:lnTo>
                  <a:lnTo>
                    <a:pt x="562" y="479"/>
                  </a:lnTo>
                  <a:lnTo>
                    <a:pt x="561" y="479"/>
                  </a:lnTo>
                  <a:lnTo>
                    <a:pt x="558" y="479"/>
                  </a:lnTo>
                  <a:lnTo>
                    <a:pt x="556" y="479"/>
                  </a:lnTo>
                  <a:lnTo>
                    <a:pt x="555" y="479"/>
                  </a:lnTo>
                  <a:lnTo>
                    <a:pt x="553" y="479"/>
                  </a:lnTo>
                  <a:lnTo>
                    <a:pt x="550" y="480"/>
                  </a:lnTo>
                  <a:lnTo>
                    <a:pt x="549" y="480"/>
                  </a:lnTo>
                  <a:lnTo>
                    <a:pt x="547" y="480"/>
                  </a:lnTo>
                  <a:lnTo>
                    <a:pt x="545" y="480"/>
                  </a:lnTo>
                  <a:lnTo>
                    <a:pt x="544" y="480"/>
                  </a:lnTo>
                  <a:lnTo>
                    <a:pt x="541" y="480"/>
                  </a:lnTo>
                  <a:lnTo>
                    <a:pt x="539" y="480"/>
                  </a:lnTo>
                  <a:lnTo>
                    <a:pt x="537" y="480"/>
                  </a:lnTo>
                  <a:lnTo>
                    <a:pt x="536" y="480"/>
                  </a:lnTo>
                  <a:lnTo>
                    <a:pt x="533" y="480"/>
                  </a:lnTo>
                  <a:lnTo>
                    <a:pt x="532" y="480"/>
                  </a:lnTo>
                  <a:lnTo>
                    <a:pt x="530" y="480"/>
                  </a:lnTo>
                  <a:lnTo>
                    <a:pt x="528" y="480"/>
                  </a:lnTo>
                  <a:lnTo>
                    <a:pt x="526" y="480"/>
                  </a:lnTo>
                  <a:lnTo>
                    <a:pt x="524" y="480"/>
                  </a:lnTo>
                  <a:lnTo>
                    <a:pt x="522" y="480"/>
                  </a:lnTo>
                  <a:lnTo>
                    <a:pt x="520" y="480"/>
                  </a:lnTo>
                  <a:lnTo>
                    <a:pt x="519" y="480"/>
                  </a:lnTo>
                  <a:lnTo>
                    <a:pt x="514" y="480"/>
                  </a:lnTo>
                  <a:lnTo>
                    <a:pt x="512" y="480"/>
                  </a:lnTo>
                  <a:lnTo>
                    <a:pt x="510" y="480"/>
                  </a:lnTo>
                  <a:lnTo>
                    <a:pt x="507" y="480"/>
                  </a:lnTo>
                  <a:lnTo>
                    <a:pt x="506" y="480"/>
                  </a:lnTo>
                  <a:lnTo>
                    <a:pt x="504" y="480"/>
                  </a:lnTo>
                  <a:lnTo>
                    <a:pt x="502" y="480"/>
                  </a:lnTo>
                  <a:lnTo>
                    <a:pt x="500" y="480"/>
                  </a:lnTo>
                  <a:lnTo>
                    <a:pt x="498" y="480"/>
                  </a:lnTo>
                  <a:lnTo>
                    <a:pt x="496" y="480"/>
                  </a:lnTo>
                  <a:lnTo>
                    <a:pt x="494" y="480"/>
                  </a:lnTo>
                  <a:lnTo>
                    <a:pt x="492" y="480"/>
                  </a:lnTo>
                  <a:lnTo>
                    <a:pt x="489" y="480"/>
                  </a:lnTo>
                  <a:lnTo>
                    <a:pt x="487" y="480"/>
                  </a:lnTo>
                  <a:lnTo>
                    <a:pt x="485" y="480"/>
                  </a:lnTo>
                  <a:lnTo>
                    <a:pt x="483" y="480"/>
                  </a:lnTo>
                  <a:lnTo>
                    <a:pt x="481" y="479"/>
                  </a:lnTo>
                  <a:lnTo>
                    <a:pt x="479" y="479"/>
                  </a:lnTo>
                  <a:lnTo>
                    <a:pt x="477" y="479"/>
                  </a:lnTo>
                  <a:lnTo>
                    <a:pt x="475" y="479"/>
                  </a:lnTo>
                  <a:lnTo>
                    <a:pt x="472" y="479"/>
                  </a:lnTo>
                  <a:lnTo>
                    <a:pt x="470" y="479"/>
                  </a:lnTo>
                  <a:lnTo>
                    <a:pt x="469" y="479"/>
                  </a:lnTo>
                  <a:lnTo>
                    <a:pt x="467" y="479"/>
                  </a:lnTo>
                  <a:lnTo>
                    <a:pt x="465" y="479"/>
                  </a:lnTo>
                  <a:lnTo>
                    <a:pt x="462" y="479"/>
                  </a:lnTo>
                  <a:lnTo>
                    <a:pt x="460" y="478"/>
                  </a:lnTo>
                  <a:lnTo>
                    <a:pt x="458" y="478"/>
                  </a:lnTo>
                  <a:lnTo>
                    <a:pt x="456" y="478"/>
                  </a:lnTo>
                  <a:lnTo>
                    <a:pt x="453" y="478"/>
                  </a:lnTo>
                  <a:lnTo>
                    <a:pt x="451" y="478"/>
                  </a:lnTo>
                  <a:lnTo>
                    <a:pt x="446" y="477"/>
                  </a:lnTo>
                  <a:lnTo>
                    <a:pt x="444" y="477"/>
                  </a:lnTo>
                  <a:lnTo>
                    <a:pt x="442" y="477"/>
                  </a:lnTo>
                  <a:lnTo>
                    <a:pt x="440" y="476"/>
                  </a:lnTo>
                  <a:lnTo>
                    <a:pt x="437" y="476"/>
                  </a:lnTo>
                  <a:lnTo>
                    <a:pt x="435" y="475"/>
                  </a:lnTo>
                  <a:lnTo>
                    <a:pt x="434" y="475"/>
                  </a:lnTo>
                  <a:lnTo>
                    <a:pt x="431" y="475"/>
                  </a:lnTo>
                  <a:lnTo>
                    <a:pt x="428" y="475"/>
                  </a:lnTo>
                  <a:lnTo>
                    <a:pt x="426" y="474"/>
                  </a:lnTo>
                  <a:lnTo>
                    <a:pt x="424" y="474"/>
                  </a:lnTo>
                  <a:lnTo>
                    <a:pt x="422" y="472"/>
                  </a:lnTo>
                  <a:lnTo>
                    <a:pt x="419" y="472"/>
                  </a:lnTo>
                  <a:lnTo>
                    <a:pt x="417" y="472"/>
                  </a:lnTo>
                  <a:lnTo>
                    <a:pt x="415" y="471"/>
                  </a:lnTo>
                  <a:lnTo>
                    <a:pt x="411" y="470"/>
                  </a:lnTo>
                  <a:lnTo>
                    <a:pt x="409" y="470"/>
                  </a:lnTo>
                  <a:lnTo>
                    <a:pt x="406" y="470"/>
                  </a:lnTo>
                  <a:lnTo>
                    <a:pt x="404" y="469"/>
                  </a:lnTo>
                  <a:lnTo>
                    <a:pt x="400" y="468"/>
                  </a:lnTo>
                  <a:lnTo>
                    <a:pt x="398" y="468"/>
                  </a:lnTo>
                  <a:lnTo>
                    <a:pt x="394" y="468"/>
                  </a:lnTo>
                  <a:lnTo>
                    <a:pt x="391" y="467"/>
                  </a:lnTo>
                  <a:lnTo>
                    <a:pt x="388" y="466"/>
                  </a:lnTo>
                  <a:lnTo>
                    <a:pt x="385" y="466"/>
                  </a:lnTo>
                  <a:lnTo>
                    <a:pt x="381" y="465"/>
                  </a:lnTo>
                  <a:lnTo>
                    <a:pt x="378" y="464"/>
                  </a:lnTo>
                  <a:lnTo>
                    <a:pt x="374" y="464"/>
                  </a:lnTo>
                  <a:lnTo>
                    <a:pt x="371" y="463"/>
                  </a:lnTo>
                  <a:lnTo>
                    <a:pt x="367" y="462"/>
                  </a:lnTo>
                  <a:lnTo>
                    <a:pt x="363" y="462"/>
                  </a:lnTo>
                  <a:lnTo>
                    <a:pt x="355" y="460"/>
                  </a:lnTo>
                  <a:lnTo>
                    <a:pt x="350" y="460"/>
                  </a:lnTo>
                  <a:lnTo>
                    <a:pt x="347" y="458"/>
                  </a:lnTo>
                  <a:lnTo>
                    <a:pt x="342" y="457"/>
                  </a:lnTo>
                  <a:lnTo>
                    <a:pt x="338" y="457"/>
                  </a:lnTo>
                  <a:lnTo>
                    <a:pt x="333" y="456"/>
                  </a:lnTo>
                  <a:lnTo>
                    <a:pt x="329" y="455"/>
                  </a:lnTo>
                  <a:lnTo>
                    <a:pt x="324" y="454"/>
                  </a:lnTo>
                  <a:lnTo>
                    <a:pt x="319" y="453"/>
                  </a:lnTo>
                  <a:lnTo>
                    <a:pt x="314" y="453"/>
                  </a:lnTo>
                  <a:lnTo>
                    <a:pt x="310" y="452"/>
                  </a:lnTo>
                  <a:lnTo>
                    <a:pt x="305" y="451"/>
                  </a:lnTo>
                  <a:lnTo>
                    <a:pt x="300" y="450"/>
                  </a:lnTo>
                  <a:lnTo>
                    <a:pt x="295" y="449"/>
                  </a:lnTo>
                  <a:lnTo>
                    <a:pt x="290" y="448"/>
                  </a:lnTo>
                  <a:lnTo>
                    <a:pt x="286" y="447"/>
                  </a:lnTo>
                  <a:lnTo>
                    <a:pt x="280" y="445"/>
                  </a:lnTo>
                  <a:lnTo>
                    <a:pt x="276" y="444"/>
                  </a:lnTo>
                  <a:lnTo>
                    <a:pt x="270" y="443"/>
                  </a:lnTo>
                  <a:lnTo>
                    <a:pt x="266" y="442"/>
                  </a:lnTo>
                  <a:lnTo>
                    <a:pt x="261" y="441"/>
                  </a:lnTo>
                  <a:lnTo>
                    <a:pt x="257" y="440"/>
                  </a:lnTo>
                  <a:lnTo>
                    <a:pt x="252" y="439"/>
                  </a:lnTo>
                  <a:lnTo>
                    <a:pt x="246" y="438"/>
                  </a:lnTo>
                  <a:lnTo>
                    <a:pt x="242" y="437"/>
                  </a:lnTo>
                  <a:lnTo>
                    <a:pt x="237" y="436"/>
                  </a:lnTo>
                  <a:lnTo>
                    <a:pt x="233" y="435"/>
                  </a:lnTo>
                  <a:lnTo>
                    <a:pt x="228" y="434"/>
                  </a:lnTo>
                  <a:lnTo>
                    <a:pt x="224" y="433"/>
                  </a:lnTo>
                  <a:lnTo>
                    <a:pt x="220" y="431"/>
                  </a:lnTo>
                  <a:lnTo>
                    <a:pt x="216" y="430"/>
                  </a:lnTo>
                  <a:lnTo>
                    <a:pt x="208" y="427"/>
                  </a:lnTo>
                  <a:lnTo>
                    <a:pt x="203" y="426"/>
                  </a:lnTo>
                  <a:lnTo>
                    <a:pt x="200" y="425"/>
                  </a:lnTo>
                  <a:lnTo>
                    <a:pt x="197" y="424"/>
                  </a:lnTo>
                  <a:lnTo>
                    <a:pt x="193" y="423"/>
                  </a:lnTo>
                  <a:lnTo>
                    <a:pt x="189" y="421"/>
                  </a:lnTo>
                  <a:lnTo>
                    <a:pt x="185" y="420"/>
                  </a:lnTo>
                  <a:lnTo>
                    <a:pt x="182" y="419"/>
                  </a:lnTo>
                  <a:lnTo>
                    <a:pt x="179" y="417"/>
                  </a:lnTo>
                  <a:lnTo>
                    <a:pt x="175" y="416"/>
                  </a:lnTo>
                  <a:lnTo>
                    <a:pt x="173" y="414"/>
                  </a:lnTo>
                  <a:lnTo>
                    <a:pt x="170" y="413"/>
                  </a:lnTo>
                  <a:lnTo>
                    <a:pt x="166" y="412"/>
                  </a:lnTo>
                  <a:lnTo>
                    <a:pt x="164" y="411"/>
                  </a:lnTo>
                  <a:lnTo>
                    <a:pt x="160" y="410"/>
                  </a:lnTo>
                  <a:lnTo>
                    <a:pt x="157" y="408"/>
                  </a:lnTo>
                  <a:lnTo>
                    <a:pt x="155" y="407"/>
                  </a:lnTo>
                  <a:lnTo>
                    <a:pt x="153" y="406"/>
                  </a:lnTo>
                  <a:lnTo>
                    <a:pt x="149" y="403"/>
                  </a:lnTo>
                  <a:lnTo>
                    <a:pt x="147" y="402"/>
                  </a:lnTo>
                  <a:lnTo>
                    <a:pt x="144" y="401"/>
                  </a:lnTo>
                  <a:lnTo>
                    <a:pt x="141" y="400"/>
                  </a:lnTo>
                  <a:lnTo>
                    <a:pt x="139" y="399"/>
                  </a:lnTo>
                  <a:lnTo>
                    <a:pt x="137" y="397"/>
                  </a:lnTo>
                  <a:lnTo>
                    <a:pt x="133" y="396"/>
                  </a:lnTo>
                  <a:lnTo>
                    <a:pt x="131" y="395"/>
                  </a:lnTo>
                  <a:lnTo>
                    <a:pt x="129" y="394"/>
                  </a:lnTo>
                  <a:lnTo>
                    <a:pt x="125" y="393"/>
                  </a:lnTo>
                  <a:lnTo>
                    <a:pt x="123" y="390"/>
                  </a:lnTo>
                  <a:lnTo>
                    <a:pt x="121" y="389"/>
                  </a:lnTo>
                  <a:lnTo>
                    <a:pt x="119" y="388"/>
                  </a:lnTo>
                  <a:lnTo>
                    <a:pt x="113" y="386"/>
                  </a:lnTo>
                  <a:lnTo>
                    <a:pt x="111" y="385"/>
                  </a:lnTo>
                  <a:lnTo>
                    <a:pt x="109" y="384"/>
                  </a:lnTo>
                  <a:lnTo>
                    <a:pt x="105" y="382"/>
                  </a:lnTo>
                  <a:lnTo>
                    <a:pt x="103" y="382"/>
                  </a:lnTo>
                  <a:lnTo>
                    <a:pt x="101" y="380"/>
                  </a:lnTo>
                  <a:lnTo>
                    <a:pt x="98" y="379"/>
                  </a:lnTo>
                  <a:lnTo>
                    <a:pt x="96" y="378"/>
                  </a:lnTo>
                  <a:lnTo>
                    <a:pt x="94" y="376"/>
                  </a:lnTo>
                  <a:lnTo>
                    <a:pt x="90" y="375"/>
                  </a:lnTo>
                  <a:lnTo>
                    <a:pt x="88" y="374"/>
                  </a:lnTo>
                  <a:lnTo>
                    <a:pt x="86" y="373"/>
                  </a:lnTo>
                  <a:lnTo>
                    <a:pt x="84" y="372"/>
                  </a:lnTo>
                  <a:lnTo>
                    <a:pt x="80" y="371"/>
                  </a:lnTo>
                  <a:lnTo>
                    <a:pt x="78" y="370"/>
                  </a:lnTo>
                  <a:lnTo>
                    <a:pt x="76" y="369"/>
                  </a:lnTo>
                  <a:lnTo>
                    <a:pt x="73" y="367"/>
                  </a:lnTo>
                  <a:lnTo>
                    <a:pt x="71" y="367"/>
                  </a:lnTo>
                  <a:lnTo>
                    <a:pt x="69" y="365"/>
                  </a:lnTo>
                  <a:lnTo>
                    <a:pt x="66" y="364"/>
                  </a:lnTo>
                  <a:lnTo>
                    <a:pt x="63" y="362"/>
                  </a:lnTo>
                  <a:lnTo>
                    <a:pt x="61" y="361"/>
                  </a:lnTo>
                  <a:lnTo>
                    <a:pt x="59" y="360"/>
                  </a:lnTo>
                  <a:lnTo>
                    <a:pt x="57" y="359"/>
                  </a:lnTo>
                  <a:lnTo>
                    <a:pt x="54" y="358"/>
                  </a:lnTo>
                  <a:lnTo>
                    <a:pt x="52" y="356"/>
                  </a:lnTo>
                  <a:lnTo>
                    <a:pt x="49" y="355"/>
                  </a:lnTo>
                  <a:lnTo>
                    <a:pt x="46" y="354"/>
                  </a:lnTo>
                  <a:lnTo>
                    <a:pt x="44" y="352"/>
                  </a:lnTo>
                  <a:lnTo>
                    <a:pt x="42" y="351"/>
                  </a:lnTo>
                  <a:lnTo>
                    <a:pt x="40" y="349"/>
                  </a:lnTo>
                  <a:lnTo>
                    <a:pt x="37" y="347"/>
                  </a:lnTo>
                  <a:lnTo>
                    <a:pt x="36" y="347"/>
                  </a:lnTo>
                  <a:lnTo>
                    <a:pt x="35" y="346"/>
                  </a:lnTo>
                  <a:lnTo>
                    <a:pt x="34" y="345"/>
                  </a:lnTo>
                  <a:lnTo>
                    <a:pt x="33" y="344"/>
                  </a:lnTo>
                  <a:lnTo>
                    <a:pt x="31" y="343"/>
                  </a:lnTo>
                  <a:lnTo>
                    <a:pt x="29" y="343"/>
                  </a:lnTo>
                  <a:lnTo>
                    <a:pt x="28" y="342"/>
                  </a:lnTo>
                  <a:lnTo>
                    <a:pt x="27" y="341"/>
                  </a:lnTo>
                  <a:lnTo>
                    <a:pt x="26" y="340"/>
                  </a:lnTo>
                  <a:lnTo>
                    <a:pt x="25" y="339"/>
                  </a:lnTo>
                  <a:lnTo>
                    <a:pt x="24" y="338"/>
                  </a:lnTo>
                  <a:lnTo>
                    <a:pt x="23" y="337"/>
                  </a:lnTo>
                  <a:lnTo>
                    <a:pt x="21" y="337"/>
                  </a:lnTo>
                  <a:lnTo>
                    <a:pt x="20" y="335"/>
                  </a:lnTo>
                  <a:lnTo>
                    <a:pt x="19" y="334"/>
                  </a:lnTo>
                  <a:lnTo>
                    <a:pt x="17" y="333"/>
                  </a:lnTo>
                  <a:lnTo>
                    <a:pt x="16" y="332"/>
                  </a:lnTo>
                  <a:lnTo>
                    <a:pt x="15" y="331"/>
                  </a:lnTo>
                  <a:lnTo>
                    <a:pt x="14" y="330"/>
                  </a:lnTo>
                  <a:lnTo>
                    <a:pt x="12" y="330"/>
                  </a:lnTo>
                  <a:lnTo>
                    <a:pt x="11" y="328"/>
                  </a:lnTo>
                  <a:lnTo>
                    <a:pt x="10" y="328"/>
                  </a:lnTo>
                  <a:lnTo>
                    <a:pt x="9" y="327"/>
                  </a:lnTo>
                  <a:lnTo>
                    <a:pt x="8" y="326"/>
                  </a:lnTo>
                  <a:lnTo>
                    <a:pt x="6" y="325"/>
                  </a:lnTo>
                  <a:lnTo>
                    <a:pt x="6" y="324"/>
                  </a:lnTo>
                  <a:lnTo>
                    <a:pt x="3" y="323"/>
                  </a:lnTo>
                  <a:lnTo>
                    <a:pt x="2" y="321"/>
                  </a:lnTo>
                  <a:lnTo>
                    <a:pt x="1" y="320"/>
                  </a:lnTo>
                  <a:lnTo>
                    <a:pt x="0" y="319"/>
                  </a:lnTo>
                  <a:lnTo>
                    <a:pt x="5" y="316"/>
                  </a:lnTo>
                  <a:lnTo>
                    <a:pt x="6" y="314"/>
                  </a:lnTo>
                  <a:lnTo>
                    <a:pt x="8" y="313"/>
                  </a:lnTo>
                  <a:lnTo>
                    <a:pt x="10" y="311"/>
                  </a:lnTo>
                  <a:lnTo>
                    <a:pt x="12" y="308"/>
                  </a:lnTo>
                  <a:lnTo>
                    <a:pt x="15" y="306"/>
                  </a:lnTo>
                  <a:lnTo>
                    <a:pt x="17" y="304"/>
                  </a:lnTo>
                  <a:lnTo>
                    <a:pt x="19" y="302"/>
                  </a:lnTo>
                  <a:lnTo>
                    <a:pt x="21" y="300"/>
                  </a:lnTo>
                  <a:lnTo>
                    <a:pt x="24" y="298"/>
                  </a:lnTo>
                  <a:lnTo>
                    <a:pt x="26" y="296"/>
                  </a:lnTo>
                  <a:lnTo>
                    <a:pt x="28" y="293"/>
                  </a:lnTo>
                  <a:lnTo>
                    <a:pt x="29" y="290"/>
                  </a:lnTo>
                  <a:lnTo>
                    <a:pt x="32" y="288"/>
                  </a:lnTo>
                  <a:lnTo>
                    <a:pt x="34" y="286"/>
                  </a:lnTo>
                  <a:lnTo>
                    <a:pt x="36" y="283"/>
                  </a:lnTo>
                  <a:lnTo>
                    <a:pt x="37" y="280"/>
                  </a:lnTo>
                  <a:lnTo>
                    <a:pt x="40" y="278"/>
                  </a:lnTo>
                  <a:lnTo>
                    <a:pt x="42" y="276"/>
                  </a:lnTo>
                  <a:lnTo>
                    <a:pt x="44" y="274"/>
                  </a:lnTo>
                  <a:lnTo>
                    <a:pt x="45" y="271"/>
                  </a:lnTo>
                  <a:lnTo>
                    <a:pt x="46" y="269"/>
                  </a:lnTo>
                  <a:lnTo>
                    <a:pt x="49" y="266"/>
                  </a:lnTo>
                  <a:lnTo>
                    <a:pt x="50" y="264"/>
                  </a:lnTo>
                  <a:lnTo>
                    <a:pt x="52" y="262"/>
                  </a:lnTo>
                  <a:lnTo>
                    <a:pt x="53" y="260"/>
                  </a:lnTo>
                  <a:lnTo>
                    <a:pt x="54" y="258"/>
                  </a:lnTo>
                  <a:lnTo>
                    <a:pt x="55" y="256"/>
                  </a:lnTo>
                  <a:lnTo>
                    <a:pt x="57" y="255"/>
                  </a:lnTo>
                  <a:lnTo>
                    <a:pt x="58" y="252"/>
                  </a:lnTo>
                  <a:lnTo>
                    <a:pt x="59" y="251"/>
                  </a:lnTo>
                  <a:lnTo>
                    <a:pt x="61" y="248"/>
                  </a:lnTo>
                  <a:lnTo>
                    <a:pt x="61" y="246"/>
                  </a:lnTo>
                  <a:lnTo>
                    <a:pt x="62" y="245"/>
                  </a:lnTo>
                  <a:lnTo>
                    <a:pt x="63" y="244"/>
                  </a:lnTo>
                  <a:lnTo>
                    <a:pt x="64" y="242"/>
                  </a:lnTo>
                  <a:lnTo>
                    <a:pt x="64" y="241"/>
                  </a:lnTo>
                  <a:lnTo>
                    <a:pt x="66" y="239"/>
                  </a:lnTo>
                  <a:lnTo>
                    <a:pt x="67" y="238"/>
                  </a:lnTo>
                  <a:lnTo>
                    <a:pt x="68" y="237"/>
                  </a:lnTo>
                  <a:lnTo>
                    <a:pt x="68" y="235"/>
                  </a:lnTo>
                  <a:lnTo>
                    <a:pt x="69" y="234"/>
                  </a:lnTo>
                  <a:lnTo>
                    <a:pt x="70" y="233"/>
                  </a:lnTo>
                  <a:lnTo>
                    <a:pt x="70" y="232"/>
                  </a:lnTo>
                  <a:lnTo>
                    <a:pt x="71" y="231"/>
                  </a:lnTo>
                  <a:lnTo>
                    <a:pt x="72" y="230"/>
                  </a:lnTo>
                  <a:lnTo>
                    <a:pt x="72" y="229"/>
                  </a:lnTo>
                  <a:lnTo>
                    <a:pt x="73" y="228"/>
                  </a:lnTo>
                  <a:lnTo>
                    <a:pt x="73" y="227"/>
                  </a:lnTo>
                  <a:lnTo>
                    <a:pt x="75" y="225"/>
                  </a:lnTo>
                  <a:lnTo>
                    <a:pt x="76" y="224"/>
                  </a:lnTo>
                  <a:lnTo>
                    <a:pt x="77" y="222"/>
                  </a:lnTo>
                  <a:lnTo>
                    <a:pt x="78" y="222"/>
                  </a:lnTo>
                  <a:lnTo>
                    <a:pt x="78" y="221"/>
                  </a:lnTo>
                  <a:lnTo>
                    <a:pt x="78" y="220"/>
                  </a:lnTo>
                  <a:lnTo>
                    <a:pt x="79" y="219"/>
                  </a:lnTo>
                  <a:lnTo>
                    <a:pt x="80" y="219"/>
                  </a:lnTo>
                  <a:lnTo>
                    <a:pt x="80" y="218"/>
                  </a:lnTo>
                  <a:lnTo>
                    <a:pt x="80" y="217"/>
                  </a:lnTo>
                  <a:lnTo>
                    <a:pt x="81" y="216"/>
                  </a:lnTo>
                  <a:lnTo>
                    <a:pt x="83" y="216"/>
                  </a:lnTo>
                  <a:lnTo>
                    <a:pt x="83" y="214"/>
                  </a:lnTo>
                  <a:lnTo>
                    <a:pt x="84" y="214"/>
                  </a:lnTo>
                  <a:lnTo>
                    <a:pt x="84" y="212"/>
                  </a:lnTo>
                  <a:lnTo>
                    <a:pt x="85" y="211"/>
                  </a:lnTo>
                  <a:lnTo>
                    <a:pt x="85" y="210"/>
                  </a:lnTo>
                  <a:lnTo>
                    <a:pt x="86" y="209"/>
                  </a:lnTo>
                  <a:lnTo>
                    <a:pt x="87" y="208"/>
                  </a:lnTo>
                  <a:lnTo>
                    <a:pt x="87" y="207"/>
                  </a:lnTo>
                  <a:lnTo>
                    <a:pt x="88" y="206"/>
                  </a:lnTo>
                  <a:lnTo>
                    <a:pt x="88" y="205"/>
                  </a:lnTo>
                  <a:lnTo>
                    <a:pt x="89" y="205"/>
                  </a:lnTo>
                  <a:lnTo>
                    <a:pt x="89" y="204"/>
                  </a:lnTo>
                  <a:lnTo>
                    <a:pt x="89" y="203"/>
                  </a:lnTo>
                  <a:lnTo>
                    <a:pt x="90" y="203"/>
                  </a:lnTo>
                  <a:lnTo>
                    <a:pt x="90" y="202"/>
                  </a:lnTo>
                  <a:lnTo>
                    <a:pt x="90" y="201"/>
                  </a:lnTo>
                  <a:lnTo>
                    <a:pt x="92" y="201"/>
                  </a:lnTo>
                  <a:lnTo>
                    <a:pt x="92" y="200"/>
                  </a:lnTo>
                  <a:lnTo>
                    <a:pt x="92" y="198"/>
                  </a:lnTo>
                  <a:lnTo>
                    <a:pt x="92" y="197"/>
                  </a:lnTo>
                  <a:lnTo>
                    <a:pt x="93" y="196"/>
                  </a:lnTo>
                  <a:lnTo>
                    <a:pt x="94" y="194"/>
                  </a:lnTo>
                  <a:lnTo>
                    <a:pt x="94" y="192"/>
                  </a:lnTo>
                  <a:lnTo>
                    <a:pt x="95" y="190"/>
                  </a:lnTo>
                  <a:lnTo>
                    <a:pt x="96" y="187"/>
                  </a:lnTo>
                  <a:lnTo>
                    <a:pt x="96" y="186"/>
                  </a:lnTo>
                  <a:lnTo>
                    <a:pt x="96" y="183"/>
                  </a:lnTo>
                  <a:lnTo>
                    <a:pt x="97" y="182"/>
                  </a:lnTo>
                  <a:lnTo>
                    <a:pt x="97" y="181"/>
                  </a:lnTo>
                  <a:lnTo>
                    <a:pt x="98" y="179"/>
                  </a:lnTo>
                  <a:lnTo>
                    <a:pt x="98" y="178"/>
                  </a:lnTo>
                  <a:lnTo>
                    <a:pt x="98" y="177"/>
                  </a:lnTo>
                  <a:lnTo>
                    <a:pt x="98" y="175"/>
                  </a:lnTo>
                  <a:lnTo>
                    <a:pt x="99" y="174"/>
                  </a:lnTo>
                  <a:lnTo>
                    <a:pt x="99" y="173"/>
                  </a:lnTo>
                  <a:lnTo>
                    <a:pt x="101" y="170"/>
                  </a:lnTo>
                  <a:lnTo>
                    <a:pt x="101" y="168"/>
                  </a:lnTo>
                  <a:lnTo>
                    <a:pt x="102" y="167"/>
                  </a:lnTo>
                  <a:lnTo>
                    <a:pt x="102" y="166"/>
                  </a:lnTo>
                  <a:lnTo>
                    <a:pt x="103" y="164"/>
                  </a:lnTo>
                  <a:lnTo>
                    <a:pt x="103" y="163"/>
                  </a:lnTo>
                  <a:lnTo>
                    <a:pt x="104" y="161"/>
                  </a:lnTo>
                  <a:lnTo>
                    <a:pt x="104" y="160"/>
                  </a:lnTo>
                  <a:lnTo>
                    <a:pt x="105" y="157"/>
                  </a:lnTo>
                  <a:lnTo>
                    <a:pt x="105" y="156"/>
                  </a:lnTo>
                  <a:lnTo>
                    <a:pt x="106" y="154"/>
                  </a:lnTo>
                  <a:lnTo>
                    <a:pt x="107" y="153"/>
                  </a:lnTo>
                  <a:lnTo>
                    <a:pt x="107" y="151"/>
                  </a:lnTo>
                  <a:lnTo>
                    <a:pt x="109" y="150"/>
                  </a:lnTo>
                  <a:lnTo>
                    <a:pt x="110" y="149"/>
                  </a:lnTo>
                  <a:lnTo>
                    <a:pt x="111" y="148"/>
                  </a:lnTo>
                  <a:lnTo>
                    <a:pt x="112" y="146"/>
                  </a:lnTo>
                  <a:lnTo>
                    <a:pt x="112" y="145"/>
                  </a:lnTo>
                  <a:lnTo>
                    <a:pt x="113" y="143"/>
                  </a:lnTo>
                  <a:lnTo>
                    <a:pt x="114" y="142"/>
                  </a:lnTo>
                  <a:lnTo>
                    <a:pt x="116" y="140"/>
                  </a:lnTo>
                  <a:lnTo>
                    <a:pt x="118" y="138"/>
                  </a:lnTo>
                  <a:lnTo>
                    <a:pt x="119" y="138"/>
                  </a:lnTo>
                  <a:lnTo>
                    <a:pt x="121" y="137"/>
                  </a:lnTo>
                  <a:lnTo>
                    <a:pt x="122" y="136"/>
                  </a:lnTo>
                  <a:lnTo>
                    <a:pt x="123" y="135"/>
                  </a:lnTo>
                  <a:lnTo>
                    <a:pt x="124" y="134"/>
                  </a:lnTo>
                  <a:lnTo>
                    <a:pt x="125" y="133"/>
                  </a:lnTo>
                  <a:lnTo>
                    <a:pt x="128" y="132"/>
                  </a:lnTo>
                  <a:lnTo>
                    <a:pt x="129" y="132"/>
                  </a:lnTo>
                  <a:lnTo>
                    <a:pt x="130" y="131"/>
                  </a:lnTo>
                  <a:lnTo>
                    <a:pt x="131" y="129"/>
                  </a:lnTo>
                  <a:lnTo>
                    <a:pt x="133" y="129"/>
                  </a:lnTo>
                  <a:lnTo>
                    <a:pt x="135" y="129"/>
                  </a:lnTo>
                  <a:lnTo>
                    <a:pt x="137" y="128"/>
                  </a:lnTo>
                  <a:lnTo>
                    <a:pt x="138" y="127"/>
                  </a:lnTo>
                  <a:lnTo>
                    <a:pt x="139" y="127"/>
                  </a:lnTo>
                  <a:lnTo>
                    <a:pt x="141" y="127"/>
                  </a:lnTo>
                  <a:lnTo>
                    <a:pt x="142" y="126"/>
                  </a:lnTo>
                  <a:lnTo>
                    <a:pt x="144" y="126"/>
                  </a:lnTo>
                  <a:lnTo>
                    <a:pt x="146" y="125"/>
                  </a:lnTo>
                  <a:lnTo>
                    <a:pt x="147" y="125"/>
                  </a:lnTo>
                  <a:lnTo>
                    <a:pt x="148" y="125"/>
                  </a:lnTo>
                  <a:lnTo>
                    <a:pt x="150" y="125"/>
                  </a:lnTo>
                  <a:lnTo>
                    <a:pt x="151" y="125"/>
                  </a:lnTo>
                  <a:lnTo>
                    <a:pt x="153" y="124"/>
                  </a:lnTo>
                  <a:lnTo>
                    <a:pt x="155" y="124"/>
                  </a:lnTo>
                  <a:lnTo>
                    <a:pt x="156" y="124"/>
                  </a:lnTo>
                  <a:lnTo>
                    <a:pt x="157" y="124"/>
                  </a:lnTo>
                  <a:lnTo>
                    <a:pt x="159" y="124"/>
                  </a:lnTo>
                  <a:lnTo>
                    <a:pt x="160" y="124"/>
                  </a:lnTo>
                  <a:lnTo>
                    <a:pt x="164" y="124"/>
                  </a:lnTo>
                  <a:lnTo>
                    <a:pt x="165" y="124"/>
                  </a:lnTo>
                  <a:lnTo>
                    <a:pt x="166" y="124"/>
                  </a:lnTo>
                  <a:lnTo>
                    <a:pt x="167" y="124"/>
                  </a:lnTo>
                  <a:lnTo>
                    <a:pt x="168" y="125"/>
                  </a:lnTo>
                  <a:lnTo>
                    <a:pt x="170" y="125"/>
                  </a:lnTo>
                  <a:lnTo>
                    <a:pt x="171" y="125"/>
                  </a:lnTo>
                  <a:lnTo>
                    <a:pt x="173" y="125"/>
                  </a:lnTo>
                  <a:lnTo>
                    <a:pt x="174" y="125"/>
                  </a:lnTo>
                  <a:lnTo>
                    <a:pt x="175" y="125"/>
                  </a:lnTo>
                  <a:lnTo>
                    <a:pt x="176" y="125"/>
                  </a:lnTo>
                  <a:lnTo>
                    <a:pt x="177" y="125"/>
                  </a:lnTo>
                  <a:lnTo>
                    <a:pt x="179" y="126"/>
                  </a:lnTo>
                  <a:lnTo>
                    <a:pt x="180" y="126"/>
                  </a:lnTo>
                  <a:lnTo>
                    <a:pt x="181" y="126"/>
                  </a:lnTo>
                  <a:lnTo>
                    <a:pt x="182" y="126"/>
                  </a:lnTo>
                  <a:lnTo>
                    <a:pt x="182" y="127"/>
                  </a:lnTo>
                  <a:lnTo>
                    <a:pt x="184" y="127"/>
                  </a:lnTo>
                  <a:lnTo>
                    <a:pt x="185" y="127"/>
                  </a:lnTo>
                  <a:lnTo>
                    <a:pt x="186" y="127"/>
                  </a:lnTo>
                  <a:lnTo>
                    <a:pt x="188" y="127"/>
                  </a:lnTo>
                  <a:lnTo>
                    <a:pt x="189" y="127"/>
                  </a:lnTo>
                  <a:lnTo>
                    <a:pt x="190" y="127"/>
                  </a:lnTo>
                  <a:lnTo>
                    <a:pt x="191" y="127"/>
                  </a:lnTo>
                  <a:lnTo>
                    <a:pt x="192" y="127"/>
                  </a:lnTo>
                  <a:lnTo>
                    <a:pt x="193" y="127"/>
                  </a:lnTo>
                  <a:lnTo>
                    <a:pt x="194" y="127"/>
                  </a:lnTo>
                  <a:lnTo>
                    <a:pt x="196" y="127"/>
                  </a:lnTo>
                  <a:lnTo>
                    <a:pt x="197" y="126"/>
                  </a:lnTo>
                  <a:lnTo>
                    <a:pt x="197" y="125"/>
                  </a:lnTo>
                  <a:lnTo>
                    <a:pt x="198" y="125"/>
                  </a:lnTo>
                  <a:lnTo>
                    <a:pt x="199" y="124"/>
                  </a:lnTo>
                  <a:lnTo>
                    <a:pt x="200" y="124"/>
                  </a:lnTo>
                  <a:lnTo>
                    <a:pt x="200" y="123"/>
                  </a:lnTo>
                  <a:lnTo>
                    <a:pt x="201" y="122"/>
                  </a:lnTo>
                  <a:lnTo>
                    <a:pt x="202" y="121"/>
                  </a:lnTo>
                  <a:lnTo>
                    <a:pt x="202" y="120"/>
                  </a:lnTo>
                  <a:lnTo>
                    <a:pt x="203" y="120"/>
                  </a:lnTo>
                  <a:lnTo>
                    <a:pt x="203" y="119"/>
                  </a:lnTo>
                  <a:lnTo>
                    <a:pt x="205" y="119"/>
                  </a:lnTo>
                  <a:lnTo>
                    <a:pt x="205" y="118"/>
                  </a:lnTo>
                  <a:lnTo>
                    <a:pt x="205" y="116"/>
                  </a:lnTo>
                  <a:lnTo>
                    <a:pt x="206" y="115"/>
                  </a:lnTo>
                  <a:lnTo>
                    <a:pt x="207" y="114"/>
                  </a:lnTo>
                  <a:lnTo>
                    <a:pt x="207" y="113"/>
                  </a:lnTo>
                  <a:lnTo>
                    <a:pt x="208" y="112"/>
                  </a:lnTo>
                  <a:lnTo>
                    <a:pt x="209" y="111"/>
                  </a:lnTo>
                  <a:lnTo>
                    <a:pt x="209" y="110"/>
                  </a:lnTo>
                  <a:lnTo>
                    <a:pt x="209" y="109"/>
                  </a:lnTo>
                  <a:lnTo>
                    <a:pt x="210" y="108"/>
                  </a:lnTo>
                  <a:lnTo>
                    <a:pt x="211" y="107"/>
                  </a:lnTo>
                  <a:lnTo>
                    <a:pt x="211" y="106"/>
                  </a:lnTo>
                  <a:lnTo>
                    <a:pt x="212" y="106"/>
                  </a:lnTo>
                  <a:lnTo>
                    <a:pt x="214" y="104"/>
                  </a:lnTo>
                  <a:lnTo>
                    <a:pt x="215" y="102"/>
                  </a:lnTo>
                  <a:lnTo>
                    <a:pt x="216" y="101"/>
                  </a:lnTo>
                  <a:lnTo>
                    <a:pt x="217" y="100"/>
                  </a:lnTo>
                  <a:lnTo>
                    <a:pt x="217" y="99"/>
                  </a:lnTo>
                  <a:lnTo>
                    <a:pt x="218" y="99"/>
                  </a:lnTo>
                  <a:lnTo>
                    <a:pt x="219" y="98"/>
                  </a:lnTo>
                  <a:lnTo>
                    <a:pt x="220" y="98"/>
                  </a:lnTo>
                  <a:lnTo>
                    <a:pt x="220" y="97"/>
                  </a:lnTo>
                  <a:lnTo>
                    <a:pt x="222" y="97"/>
                  </a:lnTo>
                  <a:lnTo>
                    <a:pt x="223" y="97"/>
                  </a:lnTo>
                  <a:lnTo>
                    <a:pt x="224" y="97"/>
                  </a:lnTo>
                  <a:lnTo>
                    <a:pt x="225" y="97"/>
                  </a:lnTo>
                  <a:lnTo>
                    <a:pt x="226" y="97"/>
                  </a:lnTo>
                  <a:lnTo>
                    <a:pt x="227" y="97"/>
                  </a:lnTo>
                  <a:lnTo>
                    <a:pt x="228" y="97"/>
                  </a:lnTo>
                  <a:lnTo>
                    <a:pt x="229" y="97"/>
                  </a:lnTo>
                  <a:lnTo>
                    <a:pt x="231" y="97"/>
                  </a:lnTo>
                  <a:lnTo>
                    <a:pt x="232" y="98"/>
                  </a:lnTo>
                  <a:lnTo>
                    <a:pt x="233" y="98"/>
                  </a:lnTo>
                  <a:lnTo>
                    <a:pt x="234" y="99"/>
                  </a:lnTo>
                  <a:lnTo>
                    <a:pt x="235" y="100"/>
                  </a:lnTo>
                  <a:lnTo>
                    <a:pt x="236" y="101"/>
                  </a:lnTo>
                  <a:lnTo>
                    <a:pt x="238" y="102"/>
                  </a:lnTo>
                  <a:lnTo>
                    <a:pt x="238" y="104"/>
                  </a:lnTo>
                  <a:lnTo>
                    <a:pt x="240" y="105"/>
                  </a:lnTo>
                  <a:lnTo>
                    <a:pt x="241" y="106"/>
                  </a:lnTo>
                  <a:lnTo>
                    <a:pt x="242" y="107"/>
                  </a:lnTo>
                  <a:lnTo>
                    <a:pt x="243" y="108"/>
                  </a:lnTo>
                  <a:lnTo>
                    <a:pt x="243" y="110"/>
                  </a:lnTo>
                  <a:lnTo>
                    <a:pt x="244" y="111"/>
                  </a:lnTo>
                  <a:lnTo>
                    <a:pt x="245" y="112"/>
                  </a:lnTo>
                  <a:lnTo>
                    <a:pt x="246" y="113"/>
                  </a:lnTo>
                  <a:lnTo>
                    <a:pt x="248" y="114"/>
                  </a:lnTo>
                  <a:lnTo>
                    <a:pt x="249" y="116"/>
                  </a:lnTo>
                  <a:lnTo>
                    <a:pt x="250" y="118"/>
                  </a:lnTo>
                  <a:lnTo>
                    <a:pt x="251" y="119"/>
                  </a:lnTo>
                  <a:lnTo>
                    <a:pt x="252" y="121"/>
                  </a:lnTo>
                  <a:lnTo>
                    <a:pt x="253" y="122"/>
                  </a:lnTo>
                  <a:lnTo>
                    <a:pt x="254" y="123"/>
                  </a:lnTo>
                  <a:lnTo>
                    <a:pt x="254" y="125"/>
                  </a:lnTo>
                  <a:lnTo>
                    <a:pt x="257" y="126"/>
                  </a:lnTo>
                  <a:lnTo>
                    <a:pt x="257" y="128"/>
                  </a:lnTo>
                  <a:lnTo>
                    <a:pt x="258" y="129"/>
                  </a:lnTo>
                  <a:lnTo>
                    <a:pt x="259" y="132"/>
                  </a:lnTo>
                  <a:lnTo>
                    <a:pt x="260" y="133"/>
                  </a:lnTo>
                  <a:lnTo>
                    <a:pt x="261" y="134"/>
                  </a:lnTo>
                  <a:lnTo>
                    <a:pt x="262" y="136"/>
                  </a:lnTo>
                  <a:lnTo>
                    <a:pt x="263" y="137"/>
                  </a:lnTo>
                  <a:lnTo>
                    <a:pt x="264" y="138"/>
                  </a:lnTo>
                  <a:lnTo>
                    <a:pt x="266" y="139"/>
                  </a:lnTo>
                  <a:lnTo>
                    <a:pt x="267" y="140"/>
                  </a:lnTo>
                  <a:lnTo>
                    <a:pt x="268" y="142"/>
                  </a:lnTo>
                  <a:lnTo>
                    <a:pt x="270" y="145"/>
                  </a:lnTo>
                  <a:lnTo>
                    <a:pt x="270" y="146"/>
                  </a:lnTo>
                  <a:lnTo>
                    <a:pt x="272" y="147"/>
                  </a:lnTo>
                  <a:lnTo>
                    <a:pt x="272" y="148"/>
                  </a:lnTo>
                  <a:lnTo>
                    <a:pt x="275" y="149"/>
                  </a:lnTo>
                  <a:lnTo>
                    <a:pt x="275" y="150"/>
                  </a:lnTo>
                  <a:lnTo>
                    <a:pt x="277" y="151"/>
                  </a:lnTo>
                  <a:lnTo>
                    <a:pt x="278" y="152"/>
                  </a:lnTo>
                  <a:lnTo>
                    <a:pt x="279" y="153"/>
                  </a:lnTo>
                  <a:lnTo>
                    <a:pt x="280" y="154"/>
                  </a:lnTo>
                  <a:lnTo>
                    <a:pt x="281" y="154"/>
                  </a:lnTo>
                  <a:lnTo>
                    <a:pt x="283" y="155"/>
                  </a:lnTo>
                  <a:lnTo>
                    <a:pt x="284" y="156"/>
                  </a:lnTo>
                  <a:lnTo>
                    <a:pt x="286" y="156"/>
                  </a:lnTo>
                  <a:lnTo>
                    <a:pt x="286" y="157"/>
                  </a:lnTo>
                  <a:lnTo>
                    <a:pt x="288" y="157"/>
                  </a:lnTo>
                  <a:lnTo>
                    <a:pt x="288" y="159"/>
                  </a:lnTo>
                  <a:lnTo>
                    <a:pt x="290" y="160"/>
                  </a:lnTo>
                  <a:lnTo>
                    <a:pt x="292" y="160"/>
                  </a:lnTo>
                  <a:lnTo>
                    <a:pt x="293" y="161"/>
                  </a:lnTo>
                  <a:lnTo>
                    <a:pt x="294" y="161"/>
                  </a:lnTo>
                  <a:lnTo>
                    <a:pt x="295" y="162"/>
                  </a:lnTo>
                  <a:lnTo>
                    <a:pt x="296" y="162"/>
                  </a:lnTo>
                  <a:lnTo>
                    <a:pt x="297" y="163"/>
                  </a:lnTo>
                  <a:lnTo>
                    <a:pt x="300" y="163"/>
                  </a:lnTo>
                  <a:lnTo>
                    <a:pt x="301" y="164"/>
                  </a:lnTo>
                  <a:lnTo>
                    <a:pt x="302" y="164"/>
                  </a:lnTo>
                  <a:lnTo>
                    <a:pt x="303" y="164"/>
                  </a:lnTo>
                  <a:lnTo>
                    <a:pt x="304" y="165"/>
                  </a:lnTo>
                  <a:lnTo>
                    <a:pt x="306" y="166"/>
                  </a:lnTo>
                  <a:lnTo>
                    <a:pt x="309" y="166"/>
                  </a:lnTo>
                  <a:lnTo>
                    <a:pt x="311" y="167"/>
                  </a:lnTo>
                  <a:lnTo>
                    <a:pt x="312" y="167"/>
                  </a:lnTo>
                  <a:lnTo>
                    <a:pt x="313" y="168"/>
                  </a:lnTo>
                  <a:lnTo>
                    <a:pt x="315" y="168"/>
                  </a:lnTo>
                  <a:lnTo>
                    <a:pt x="316" y="168"/>
                  </a:lnTo>
                  <a:lnTo>
                    <a:pt x="318" y="169"/>
                  </a:lnTo>
                  <a:lnTo>
                    <a:pt x="320" y="169"/>
                  </a:lnTo>
                  <a:lnTo>
                    <a:pt x="321" y="170"/>
                  </a:lnTo>
                  <a:lnTo>
                    <a:pt x="322" y="170"/>
                  </a:lnTo>
                  <a:lnTo>
                    <a:pt x="324" y="170"/>
                  </a:lnTo>
                  <a:lnTo>
                    <a:pt x="326" y="172"/>
                  </a:lnTo>
                  <a:lnTo>
                    <a:pt x="328" y="172"/>
                  </a:lnTo>
                  <a:lnTo>
                    <a:pt x="329" y="172"/>
                  </a:lnTo>
                  <a:lnTo>
                    <a:pt x="331" y="173"/>
                  </a:lnTo>
                  <a:lnTo>
                    <a:pt x="332" y="173"/>
                  </a:lnTo>
                  <a:lnTo>
                    <a:pt x="333" y="173"/>
                  </a:lnTo>
                  <a:lnTo>
                    <a:pt x="336" y="173"/>
                  </a:lnTo>
                  <a:lnTo>
                    <a:pt x="337" y="173"/>
                  </a:lnTo>
                  <a:lnTo>
                    <a:pt x="338" y="173"/>
                  </a:lnTo>
                  <a:lnTo>
                    <a:pt x="340" y="173"/>
                  </a:lnTo>
                  <a:lnTo>
                    <a:pt x="341" y="173"/>
                  </a:lnTo>
                  <a:lnTo>
                    <a:pt x="342" y="173"/>
                  </a:lnTo>
                  <a:lnTo>
                    <a:pt x="345" y="173"/>
                  </a:lnTo>
                  <a:lnTo>
                    <a:pt x="346" y="173"/>
                  </a:lnTo>
                  <a:lnTo>
                    <a:pt x="347" y="173"/>
                  </a:lnTo>
                  <a:lnTo>
                    <a:pt x="348" y="173"/>
                  </a:lnTo>
                  <a:lnTo>
                    <a:pt x="349" y="173"/>
                  </a:lnTo>
                  <a:lnTo>
                    <a:pt x="352" y="172"/>
                  </a:lnTo>
                  <a:lnTo>
                    <a:pt x="353" y="172"/>
                  </a:lnTo>
                  <a:lnTo>
                    <a:pt x="354" y="172"/>
                  </a:lnTo>
                  <a:lnTo>
                    <a:pt x="356" y="170"/>
                  </a:lnTo>
                  <a:lnTo>
                    <a:pt x="357" y="169"/>
                  </a:lnTo>
                  <a:lnTo>
                    <a:pt x="358" y="168"/>
                  </a:lnTo>
                  <a:lnTo>
                    <a:pt x="359" y="168"/>
                  </a:lnTo>
                  <a:lnTo>
                    <a:pt x="361" y="167"/>
                  </a:lnTo>
                  <a:lnTo>
                    <a:pt x="362" y="166"/>
                  </a:lnTo>
                  <a:lnTo>
                    <a:pt x="363" y="165"/>
                  </a:lnTo>
                  <a:lnTo>
                    <a:pt x="364" y="164"/>
                  </a:lnTo>
                  <a:lnTo>
                    <a:pt x="365" y="163"/>
                  </a:lnTo>
                  <a:lnTo>
                    <a:pt x="365" y="162"/>
                  </a:lnTo>
                  <a:lnTo>
                    <a:pt x="366" y="162"/>
                  </a:lnTo>
                  <a:lnTo>
                    <a:pt x="367" y="160"/>
                  </a:lnTo>
                  <a:lnTo>
                    <a:pt x="368" y="160"/>
                  </a:lnTo>
                  <a:lnTo>
                    <a:pt x="370" y="157"/>
                  </a:lnTo>
                  <a:lnTo>
                    <a:pt x="370" y="156"/>
                  </a:lnTo>
                  <a:lnTo>
                    <a:pt x="371" y="155"/>
                  </a:lnTo>
                  <a:lnTo>
                    <a:pt x="372" y="154"/>
                  </a:lnTo>
                  <a:lnTo>
                    <a:pt x="372" y="153"/>
                  </a:lnTo>
                  <a:lnTo>
                    <a:pt x="373" y="152"/>
                  </a:lnTo>
                  <a:lnTo>
                    <a:pt x="374" y="151"/>
                  </a:lnTo>
                  <a:lnTo>
                    <a:pt x="374" y="149"/>
                  </a:lnTo>
                  <a:lnTo>
                    <a:pt x="375" y="148"/>
                  </a:lnTo>
                  <a:lnTo>
                    <a:pt x="375" y="147"/>
                  </a:lnTo>
                  <a:lnTo>
                    <a:pt x="376" y="146"/>
                  </a:lnTo>
                  <a:lnTo>
                    <a:pt x="376" y="145"/>
                  </a:lnTo>
                  <a:lnTo>
                    <a:pt x="378" y="143"/>
                  </a:lnTo>
                  <a:lnTo>
                    <a:pt x="379" y="142"/>
                  </a:lnTo>
                  <a:lnTo>
                    <a:pt x="379" y="140"/>
                  </a:lnTo>
                  <a:lnTo>
                    <a:pt x="379" y="139"/>
                  </a:lnTo>
                  <a:lnTo>
                    <a:pt x="380" y="138"/>
                  </a:lnTo>
                  <a:lnTo>
                    <a:pt x="381" y="137"/>
                  </a:lnTo>
                  <a:lnTo>
                    <a:pt x="381" y="135"/>
                  </a:lnTo>
                  <a:lnTo>
                    <a:pt x="382" y="134"/>
                  </a:lnTo>
                  <a:lnTo>
                    <a:pt x="382" y="132"/>
                  </a:lnTo>
                  <a:lnTo>
                    <a:pt x="383" y="132"/>
                  </a:lnTo>
                  <a:lnTo>
                    <a:pt x="383" y="129"/>
                  </a:lnTo>
                  <a:lnTo>
                    <a:pt x="383" y="128"/>
                  </a:lnTo>
                  <a:lnTo>
                    <a:pt x="384" y="127"/>
                  </a:lnTo>
                  <a:lnTo>
                    <a:pt x="384" y="126"/>
                  </a:lnTo>
                  <a:lnTo>
                    <a:pt x="385" y="125"/>
                  </a:lnTo>
                  <a:lnTo>
                    <a:pt x="385" y="124"/>
                  </a:lnTo>
                  <a:lnTo>
                    <a:pt x="387" y="123"/>
                  </a:lnTo>
                  <a:lnTo>
                    <a:pt x="387" y="122"/>
                  </a:lnTo>
                  <a:lnTo>
                    <a:pt x="387" y="121"/>
                  </a:lnTo>
                  <a:lnTo>
                    <a:pt x="388" y="120"/>
                  </a:lnTo>
                  <a:lnTo>
                    <a:pt x="388" y="119"/>
                  </a:lnTo>
                  <a:lnTo>
                    <a:pt x="388" y="118"/>
                  </a:lnTo>
                  <a:lnTo>
                    <a:pt x="389" y="116"/>
                  </a:lnTo>
                  <a:lnTo>
                    <a:pt x="389" y="115"/>
                  </a:lnTo>
                  <a:lnTo>
                    <a:pt x="390" y="114"/>
                  </a:lnTo>
                  <a:lnTo>
                    <a:pt x="390" y="113"/>
                  </a:lnTo>
                  <a:lnTo>
                    <a:pt x="390" y="112"/>
                  </a:lnTo>
                  <a:lnTo>
                    <a:pt x="390" y="111"/>
                  </a:lnTo>
                  <a:lnTo>
                    <a:pt x="391" y="110"/>
                  </a:lnTo>
                  <a:lnTo>
                    <a:pt x="391" y="108"/>
                  </a:lnTo>
                  <a:lnTo>
                    <a:pt x="392" y="108"/>
                  </a:lnTo>
                  <a:lnTo>
                    <a:pt x="392" y="106"/>
                  </a:lnTo>
                  <a:lnTo>
                    <a:pt x="392" y="104"/>
                  </a:lnTo>
                  <a:lnTo>
                    <a:pt x="393" y="102"/>
                  </a:lnTo>
                  <a:lnTo>
                    <a:pt x="393" y="101"/>
                  </a:lnTo>
                  <a:lnTo>
                    <a:pt x="394" y="100"/>
                  </a:lnTo>
                  <a:lnTo>
                    <a:pt x="394" y="98"/>
                  </a:lnTo>
                  <a:lnTo>
                    <a:pt x="394" y="97"/>
                  </a:lnTo>
                  <a:lnTo>
                    <a:pt x="396" y="95"/>
                  </a:lnTo>
                  <a:lnTo>
                    <a:pt x="396" y="94"/>
                  </a:lnTo>
                  <a:lnTo>
                    <a:pt x="397" y="93"/>
                  </a:lnTo>
                  <a:lnTo>
                    <a:pt x="397" y="92"/>
                  </a:lnTo>
                  <a:lnTo>
                    <a:pt x="397" y="91"/>
                  </a:lnTo>
                  <a:lnTo>
                    <a:pt x="397" y="88"/>
                  </a:lnTo>
                  <a:lnTo>
                    <a:pt x="398" y="87"/>
                  </a:lnTo>
                  <a:lnTo>
                    <a:pt x="398" y="86"/>
                  </a:lnTo>
                  <a:lnTo>
                    <a:pt x="399" y="84"/>
                  </a:lnTo>
                  <a:lnTo>
                    <a:pt x="399" y="83"/>
                  </a:lnTo>
                  <a:lnTo>
                    <a:pt x="399" y="82"/>
                  </a:lnTo>
                  <a:lnTo>
                    <a:pt x="400" y="81"/>
                  </a:lnTo>
                  <a:lnTo>
                    <a:pt x="400" y="80"/>
                  </a:lnTo>
                  <a:lnTo>
                    <a:pt x="401" y="78"/>
                  </a:lnTo>
                  <a:lnTo>
                    <a:pt x="401" y="77"/>
                  </a:lnTo>
                  <a:lnTo>
                    <a:pt x="401" y="76"/>
                  </a:lnTo>
                  <a:lnTo>
                    <a:pt x="402" y="74"/>
                  </a:lnTo>
                  <a:lnTo>
                    <a:pt x="404" y="73"/>
                  </a:lnTo>
                  <a:lnTo>
                    <a:pt x="404" y="72"/>
                  </a:lnTo>
                  <a:lnTo>
                    <a:pt x="404" y="71"/>
                  </a:lnTo>
                  <a:lnTo>
                    <a:pt x="405" y="69"/>
                  </a:lnTo>
                  <a:lnTo>
                    <a:pt x="406" y="69"/>
                  </a:lnTo>
                  <a:lnTo>
                    <a:pt x="406" y="67"/>
                  </a:lnTo>
                  <a:lnTo>
                    <a:pt x="407" y="66"/>
                  </a:lnTo>
                  <a:lnTo>
                    <a:pt x="408" y="65"/>
                  </a:lnTo>
                  <a:lnTo>
                    <a:pt x="409" y="63"/>
                  </a:lnTo>
                  <a:lnTo>
                    <a:pt x="410" y="63"/>
                  </a:lnTo>
                  <a:lnTo>
                    <a:pt x="411" y="61"/>
                  </a:lnTo>
                  <a:lnTo>
                    <a:pt x="413" y="59"/>
                  </a:lnTo>
                  <a:lnTo>
                    <a:pt x="414" y="58"/>
                  </a:lnTo>
                  <a:lnTo>
                    <a:pt x="415" y="57"/>
                  </a:lnTo>
                  <a:lnTo>
                    <a:pt x="416" y="56"/>
                  </a:lnTo>
                  <a:lnTo>
                    <a:pt x="417" y="56"/>
                  </a:lnTo>
                  <a:lnTo>
                    <a:pt x="418" y="55"/>
                  </a:lnTo>
                  <a:lnTo>
                    <a:pt x="419" y="54"/>
                  </a:lnTo>
                  <a:lnTo>
                    <a:pt x="420" y="53"/>
                  </a:lnTo>
                  <a:lnTo>
                    <a:pt x="422" y="52"/>
                  </a:lnTo>
                  <a:lnTo>
                    <a:pt x="423" y="52"/>
                  </a:lnTo>
                  <a:lnTo>
                    <a:pt x="424" y="51"/>
                  </a:lnTo>
                  <a:lnTo>
                    <a:pt x="425" y="51"/>
                  </a:lnTo>
                  <a:lnTo>
                    <a:pt x="426" y="50"/>
                  </a:lnTo>
                  <a:lnTo>
                    <a:pt x="428" y="50"/>
                  </a:lnTo>
                  <a:lnTo>
                    <a:pt x="430" y="49"/>
                  </a:lnTo>
                  <a:lnTo>
                    <a:pt x="431" y="47"/>
                  </a:lnTo>
                  <a:lnTo>
                    <a:pt x="432" y="47"/>
                  </a:lnTo>
                  <a:lnTo>
                    <a:pt x="433" y="46"/>
                  </a:lnTo>
                  <a:lnTo>
                    <a:pt x="435" y="46"/>
                  </a:lnTo>
                  <a:lnTo>
                    <a:pt x="436" y="45"/>
                  </a:lnTo>
                  <a:lnTo>
                    <a:pt x="437" y="45"/>
                  </a:lnTo>
                  <a:lnTo>
                    <a:pt x="440" y="44"/>
                  </a:lnTo>
                  <a:lnTo>
                    <a:pt x="441" y="44"/>
                  </a:lnTo>
                  <a:lnTo>
                    <a:pt x="442" y="43"/>
                  </a:lnTo>
                  <a:lnTo>
                    <a:pt x="444" y="43"/>
                  </a:lnTo>
                  <a:lnTo>
                    <a:pt x="445" y="42"/>
                  </a:lnTo>
                  <a:lnTo>
                    <a:pt x="446" y="42"/>
                  </a:lnTo>
                  <a:lnTo>
                    <a:pt x="449" y="41"/>
                  </a:lnTo>
                  <a:lnTo>
                    <a:pt x="450" y="41"/>
                  </a:lnTo>
                  <a:lnTo>
                    <a:pt x="451" y="41"/>
                  </a:lnTo>
                  <a:lnTo>
                    <a:pt x="453" y="40"/>
                  </a:lnTo>
                  <a:lnTo>
                    <a:pt x="457" y="39"/>
                  </a:lnTo>
                  <a:lnTo>
                    <a:pt x="458" y="39"/>
                  </a:lnTo>
                  <a:lnTo>
                    <a:pt x="460" y="38"/>
                  </a:lnTo>
                  <a:lnTo>
                    <a:pt x="461" y="37"/>
                  </a:lnTo>
                  <a:lnTo>
                    <a:pt x="463" y="37"/>
                  </a:lnTo>
                  <a:lnTo>
                    <a:pt x="465" y="37"/>
                  </a:lnTo>
                  <a:lnTo>
                    <a:pt x="467" y="36"/>
                  </a:lnTo>
                  <a:lnTo>
                    <a:pt x="468" y="36"/>
                  </a:lnTo>
                  <a:lnTo>
                    <a:pt x="470" y="35"/>
                  </a:lnTo>
                  <a:lnTo>
                    <a:pt x="471" y="35"/>
                  </a:lnTo>
                  <a:lnTo>
                    <a:pt x="474" y="35"/>
                  </a:lnTo>
                  <a:lnTo>
                    <a:pt x="476" y="33"/>
                  </a:lnTo>
                  <a:lnTo>
                    <a:pt x="477" y="32"/>
                  </a:lnTo>
                  <a:lnTo>
                    <a:pt x="478" y="32"/>
                  </a:lnTo>
                  <a:lnTo>
                    <a:pt x="480" y="32"/>
                  </a:lnTo>
                  <a:lnTo>
                    <a:pt x="483" y="31"/>
                  </a:lnTo>
                  <a:lnTo>
                    <a:pt x="484" y="31"/>
                  </a:lnTo>
                  <a:lnTo>
                    <a:pt x="486" y="30"/>
                  </a:lnTo>
                  <a:lnTo>
                    <a:pt x="487" y="30"/>
                  </a:lnTo>
                  <a:lnTo>
                    <a:pt x="489" y="30"/>
                  </a:lnTo>
                  <a:lnTo>
                    <a:pt x="492" y="30"/>
                  </a:lnTo>
                  <a:lnTo>
                    <a:pt x="494" y="29"/>
                  </a:lnTo>
                  <a:lnTo>
                    <a:pt x="495" y="29"/>
                  </a:lnTo>
                  <a:lnTo>
                    <a:pt x="497" y="28"/>
                  </a:lnTo>
                  <a:lnTo>
                    <a:pt x="498" y="28"/>
                  </a:lnTo>
                  <a:lnTo>
                    <a:pt x="501" y="28"/>
                  </a:lnTo>
                  <a:lnTo>
                    <a:pt x="503" y="28"/>
                  </a:lnTo>
                  <a:lnTo>
                    <a:pt x="505" y="27"/>
                  </a:lnTo>
                  <a:lnTo>
                    <a:pt x="506" y="27"/>
                  </a:lnTo>
                  <a:lnTo>
                    <a:pt x="509" y="27"/>
                  </a:lnTo>
                  <a:lnTo>
                    <a:pt x="511" y="27"/>
                  </a:lnTo>
                  <a:lnTo>
                    <a:pt x="514" y="26"/>
                  </a:lnTo>
                  <a:lnTo>
                    <a:pt x="517" y="26"/>
                  </a:lnTo>
                  <a:lnTo>
                    <a:pt x="519" y="26"/>
                  </a:lnTo>
                  <a:lnTo>
                    <a:pt x="521" y="26"/>
                  </a:lnTo>
                  <a:lnTo>
                    <a:pt x="522" y="26"/>
                  </a:lnTo>
                  <a:lnTo>
                    <a:pt x="524" y="25"/>
                  </a:lnTo>
                  <a:lnTo>
                    <a:pt x="527" y="25"/>
                  </a:lnTo>
                  <a:lnTo>
                    <a:pt x="529" y="25"/>
                  </a:lnTo>
                  <a:lnTo>
                    <a:pt x="530" y="25"/>
                  </a:lnTo>
                  <a:lnTo>
                    <a:pt x="532" y="25"/>
                  </a:lnTo>
                  <a:lnTo>
                    <a:pt x="535" y="24"/>
                  </a:lnTo>
                  <a:lnTo>
                    <a:pt x="537" y="24"/>
                  </a:lnTo>
                  <a:lnTo>
                    <a:pt x="539" y="24"/>
                  </a:lnTo>
                  <a:lnTo>
                    <a:pt x="541" y="24"/>
                  </a:lnTo>
                  <a:lnTo>
                    <a:pt x="543" y="24"/>
                  </a:lnTo>
                  <a:lnTo>
                    <a:pt x="545" y="24"/>
                  </a:lnTo>
                  <a:lnTo>
                    <a:pt x="547" y="24"/>
                  </a:lnTo>
                  <a:lnTo>
                    <a:pt x="549" y="23"/>
                  </a:lnTo>
                  <a:lnTo>
                    <a:pt x="550" y="23"/>
                  </a:lnTo>
                  <a:lnTo>
                    <a:pt x="553" y="23"/>
                  </a:lnTo>
                  <a:lnTo>
                    <a:pt x="555" y="23"/>
                  </a:lnTo>
                  <a:lnTo>
                    <a:pt x="557" y="22"/>
                  </a:lnTo>
                  <a:lnTo>
                    <a:pt x="559" y="22"/>
                  </a:lnTo>
                  <a:lnTo>
                    <a:pt x="561" y="22"/>
                  </a:lnTo>
                  <a:lnTo>
                    <a:pt x="563" y="22"/>
                  </a:lnTo>
                  <a:lnTo>
                    <a:pt x="564" y="20"/>
                  </a:lnTo>
                  <a:lnTo>
                    <a:pt x="566" y="20"/>
                  </a:lnTo>
                  <a:lnTo>
                    <a:pt x="569" y="20"/>
                  </a:lnTo>
                  <a:lnTo>
                    <a:pt x="570" y="19"/>
                  </a:lnTo>
                  <a:lnTo>
                    <a:pt x="572" y="19"/>
                  </a:lnTo>
                  <a:lnTo>
                    <a:pt x="574" y="19"/>
                  </a:lnTo>
                  <a:lnTo>
                    <a:pt x="578" y="17"/>
                  </a:lnTo>
                  <a:lnTo>
                    <a:pt x="579" y="17"/>
                  </a:lnTo>
                  <a:lnTo>
                    <a:pt x="581" y="17"/>
                  </a:lnTo>
                  <a:lnTo>
                    <a:pt x="582" y="16"/>
                  </a:lnTo>
                  <a:lnTo>
                    <a:pt x="584" y="15"/>
                  </a:lnTo>
                  <a:lnTo>
                    <a:pt x="585" y="15"/>
                  </a:lnTo>
                  <a:lnTo>
                    <a:pt x="588" y="14"/>
                  </a:lnTo>
                  <a:lnTo>
                    <a:pt x="589" y="14"/>
                  </a:lnTo>
                  <a:lnTo>
                    <a:pt x="591" y="13"/>
                  </a:lnTo>
                  <a:lnTo>
                    <a:pt x="592" y="12"/>
                  </a:lnTo>
                  <a:lnTo>
                    <a:pt x="593" y="12"/>
                  </a:lnTo>
                  <a:lnTo>
                    <a:pt x="596" y="11"/>
                  </a:lnTo>
                  <a:lnTo>
                    <a:pt x="597" y="11"/>
                  </a:lnTo>
                  <a:lnTo>
                    <a:pt x="598" y="10"/>
                  </a:lnTo>
                  <a:lnTo>
                    <a:pt x="600" y="9"/>
                  </a:lnTo>
                  <a:lnTo>
                    <a:pt x="601" y="9"/>
                  </a:lnTo>
                  <a:lnTo>
                    <a:pt x="602" y="8"/>
                  </a:lnTo>
                  <a:lnTo>
                    <a:pt x="605" y="6"/>
                  </a:lnTo>
                  <a:lnTo>
                    <a:pt x="606" y="6"/>
                  </a:lnTo>
                  <a:lnTo>
                    <a:pt x="607" y="5"/>
                  </a:lnTo>
                  <a:lnTo>
                    <a:pt x="608" y="5"/>
                  </a:lnTo>
                  <a:lnTo>
                    <a:pt x="609" y="4"/>
                  </a:lnTo>
                  <a:lnTo>
                    <a:pt x="611" y="4"/>
                  </a:lnTo>
                  <a:lnTo>
                    <a:pt x="613" y="3"/>
                  </a:lnTo>
                  <a:lnTo>
                    <a:pt x="614" y="3"/>
                  </a:lnTo>
                  <a:lnTo>
                    <a:pt x="615" y="2"/>
                  </a:lnTo>
                  <a:lnTo>
                    <a:pt x="616" y="2"/>
                  </a:lnTo>
                  <a:lnTo>
                    <a:pt x="618" y="2"/>
                  </a:lnTo>
                  <a:lnTo>
                    <a:pt x="619" y="1"/>
                  </a:lnTo>
                  <a:lnTo>
                    <a:pt x="621" y="1"/>
                  </a:lnTo>
                  <a:lnTo>
                    <a:pt x="622" y="1"/>
                  </a:lnTo>
                  <a:lnTo>
                    <a:pt x="624" y="0"/>
                  </a:lnTo>
                  <a:lnTo>
                    <a:pt x="625" y="0"/>
                  </a:lnTo>
                  <a:lnTo>
                    <a:pt x="626" y="0"/>
                  </a:lnTo>
                  <a:lnTo>
                    <a:pt x="627" y="0"/>
                  </a:lnTo>
                  <a:lnTo>
                    <a:pt x="630" y="0"/>
                  </a:lnTo>
                  <a:lnTo>
                    <a:pt x="632" y="0"/>
                  </a:lnTo>
                  <a:lnTo>
                    <a:pt x="633" y="0"/>
                  </a:lnTo>
                  <a:lnTo>
                    <a:pt x="634" y="0"/>
                  </a:lnTo>
                  <a:lnTo>
                    <a:pt x="635" y="0"/>
                  </a:lnTo>
                  <a:lnTo>
                    <a:pt x="636" y="0"/>
                  </a:lnTo>
                  <a:lnTo>
                    <a:pt x="637" y="0"/>
                  </a:lnTo>
                  <a:lnTo>
                    <a:pt x="639" y="1"/>
                  </a:lnTo>
                  <a:lnTo>
                    <a:pt x="641" y="1"/>
                  </a:lnTo>
                  <a:lnTo>
                    <a:pt x="641" y="2"/>
                  </a:lnTo>
                  <a:lnTo>
                    <a:pt x="642" y="2"/>
                  </a:lnTo>
                  <a:lnTo>
                    <a:pt x="643" y="2"/>
                  </a:lnTo>
                  <a:lnTo>
                    <a:pt x="644" y="3"/>
                  </a:lnTo>
                  <a:lnTo>
                    <a:pt x="645" y="3"/>
                  </a:lnTo>
                  <a:lnTo>
                    <a:pt x="647" y="4"/>
                  </a:lnTo>
                  <a:lnTo>
                    <a:pt x="648" y="4"/>
                  </a:lnTo>
                  <a:lnTo>
                    <a:pt x="649" y="4"/>
                  </a:lnTo>
                  <a:lnTo>
                    <a:pt x="650" y="5"/>
                  </a:lnTo>
                  <a:lnTo>
                    <a:pt x="651" y="6"/>
                  </a:lnTo>
                  <a:lnTo>
                    <a:pt x="652" y="6"/>
                  </a:lnTo>
                  <a:lnTo>
                    <a:pt x="653" y="6"/>
                  </a:lnTo>
                  <a:lnTo>
                    <a:pt x="654" y="8"/>
                  </a:lnTo>
                  <a:lnTo>
                    <a:pt x="657" y="9"/>
                  </a:lnTo>
                  <a:lnTo>
                    <a:pt x="658" y="10"/>
                  </a:lnTo>
                  <a:lnTo>
                    <a:pt x="659" y="10"/>
                  </a:lnTo>
                  <a:lnTo>
                    <a:pt x="659" y="11"/>
                  </a:lnTo>
                  <a:lnTo>
                    <a:pt x="660" y="11"/>
                  </a:lnTo>
                  <a:lnTo>
                    <a:pt x="661" y="12"/>
                  </a:lnTo>
                  <a:lnTo>
                    <a:pt x="662" y="12"/>
                  </a:lnTo>
                  <a:lnTo>
                    <a:pt x="663" y="13"/>
                  </a:lnTo>
                  <a:lnTo>
                    <a:pt x="665" y="13"/>
                  </a:lnTo>
                  <a:lnTo>
                    <a:pt x="666" y="14"/>
                  </a:lnTo>
                  <a:lnTo>
                    <a:pt x="667" y="15"/>
                  </a:lnTo>
                  <a:lnTo>
                    <a:pt x="668" y="15"/>
                  </a:lnTo>
                  <a:lnTo>
                    <a:pt x="669" y="15"/>
                  </a:lnTo>
                  <a:lnTo>
                    <a:pt x="670" y="16"/>
                  </a:lnTo>
                  <a:lnTo>
                    <a:pt x="671" y="17"/>
                  </a:lnTo>
                  <a:lnTo>
                    <a:pt x="673" y="17"/>
                  </a:lnTo>
                  <a:lnTo>
                    <a:pt x="674" y="17"/>
                  </a:lnTo>
                  <a:lnTo>
                    <a:pt x="675" y="18"/>
                  </a:lnTo>
                  <a:lnTo>
                    <a:pt x="676" y="18"/>
                  </a:lnTo>
                  <a:lnTo>
                    <a:pt x="677" y="19"/>
                  </a:lnTo>
                  <a:lnTo>
                    <a:pt x="678" y="19"/>
                  </a:lnTo>
                  <a:lnTo>
                    <a:pt x="679" y="19"/>
                  </a:lnTo>
                  <a:lnTo>
                    <a:pt x="680" y="20"/>
                  </a:lnTo>
                  <a:lnTo>
                    <a:pt x="682" y="20"/>
                  </a:lnTo>
                  <a:lnTo>
                    <a:pt x="683" y="20"/>
                  </a:lnTo>
                  <a:lnTo>
                    <a:pt x="684" y="22"/>
                  </a:lnTo>
                  <a:lnTo>
                    <a:pt x="685" y="22"/>
                  </a:lnTo>
                  <a:lnTo>
                    <a:pt x="687" y="22"/>
                  </a:lnTo>
                  <a:lnTo>
                    <a:pt x="688" y="22"/>
                  </a:lnTo>
                  <a:lnTo>
                    <a:pt x="689" y="22"/>
                  </a:lnTo>
                  <a:lnTo>
                    <a:pt x="691" y="23"/>
                  </a:lnTo>
                  <a:lnTo>
                    <a:pt x="692" y="23"/>
                  </a:lnTo>
                  <a:lnTo>
                    <a:pt x="693" y="23"/>
                  </a:lnTo>
                  <a:lnTo>
                    <a:pt x="694" y="23"/>
                  </a:lnTo>
                  <a:lnTo>
                    <a:pt x="695" y="23"/>
                  </a:lnTo>
                  <a:lnTo>
                    <a:pt x="696" y="23"/>
                  </a:lnTo>
                  <a:lnTo>
                    <a:pt x="697" y="24"/>
                  </a:lnTo>
                  <a:lnTo>
                    <a:pt x="700" y="24"/>
                  </a:lnTo>
                  <a:lnTo>
                    <a:pt x="701" y="24"/>
                  </a:lnTo>
                  <a:lnTo>
                    <a:pt x="702" y="24"/>
                  </a:lnTo>
                  <a:lnTo>
                    <a:pt x="703" y="24"/>
                  </a:lnTo>
                  <a:lnTo>
                    <a:pt x="704" y="24"/>
                  </a:lnTo>
                  <a:lnTo>
                    <a:pt x="706" y="24"/>
                  </a:lnTo>
                  <a:lnTo>
                    <a:pt x="708" y="24"/>
                  </a:lnTo>
                  <a:lnTo>
                    <a:pt x="709" y="24"/>
                  </a:lnTo>
                  <a:lnTo>
                    <a:pt x="710" y="24"/>
                  </a:lnTo>
                  <a:lnTo>
                    <a:pt x="711" y="24"/>
                  </a:lnTo>
                  <a:lnTo>
                    <a:pt x="713" y="23"/>
                  </a:lnTo>
                  <a:lnTo>
                    <a:pt x="714" y="23"/>
                  </a:lnTo>
                  <a:lnTo>
                    <a:pt x="715" y="23"/>
                  </a:lnTo>
                  <a:lnTo>
                    <a:pt x="717" y="23"/>
                  </a:lnTo>
                  <a:lnTo>
                    <a:pt x="718" y="23"/>
                  </a:lnTo>
                  <a:lnTo>
                    <a:pt x="720" y="23"/>
                  </a:lnTo>
                  <a:lnTo>
                    <a:pt x="721" y="22"/>
                  </a:lnTo>
                  <a:lnTo>
                    <a:pt x="722" y="22"/>
                  </a:lnTo>
                  <a:lnTo>
                    <a:pt x="725" y="22"/>
                  </a:lnTo>
                  <a:lnTo>
                    <a:pt x="726" y="22"/>
                  </a:lnTo>
                  <a:lnTo>
                    <a:pt x="727" y="22"/>
                  </a:lnTo>
                  <a:lnTo>
                    <a:pt x="730" y="20"/>
                  </a:lnTo>
                  <a:lnTo>
                    <a:pt x="731" y="20"/>
                  </a:lnTo>
                  <a:lnTo>
                    <a:pt x="732" y="20"/>
                  </a:lnTo>
                  <a:lnTo>
                    <a:pt x="734" y="19"/>
                  </a:lnTo>
                  <a:lnTo>
                    <a:pt x="736" y="19"/>
                  </a:lnTo>
                  <a:lnTo>
                    <a:pt x="737" y="19"/>
                  </a:lnTo>
                  <a:lnTo>
                    <a:pt x="738" y="19"/>
                  </a:lnTo>
                  <a:lnTo>
                    <a:pt x="740" y="18"/>
                  </a:lnTo>
                  <a:lnTo>
                    <a:pt x="741" y="18"/>
                  </a:lnTo>
                  <a:lnTo>
                    <a:pt x="743" y="18"/>
                  </a:lnTo>
                  <a:lnTo>
                    <a:pt x="744" y="17"/>
                  </a:lnTo>
                  <a:lnTo>
                    <a:pt x="745" y="17"/>
                  </a:lnTo>
                  <a:lnTo>
                    <a:pt x="747" y="17"/>
                  </a:lnTo>
                  <a:lnTo>
                    <a:pt x="748" y="17"/>
                  </a:lnTo>
                  <a:lnTo>
                    <a:pt x="749" y="16"/>
                  </a:lnTo>
                  <a:lnTo>
                    <a:pt x="751" y="16"/>
                  </a:lnTo>
                  <a:lnTo>
                    <a:pt x="752" y="15"/>
                  </a:lnTo>
                  <a:lnTo>
                    <a:pt x="753" y="15"/>
                  </a:lnTo>
                  <a:lnTo>
                    <a:pt x="754" y="15"/>
                  </a:lnTo>
                  <a:lnTo>
                    <a:pt x="756" y="15"/>
                  </a:lnTo>
                  <a:lnTo>
                    <a:pt x="756" y="14"/>
                  </a:lnTo>
                  <a:lnTo>
                    <a:pt x="758" y="14"/>
                  </a:lnTo>
                  <a:lnTo>
                    <a:pt x="760" y="13"/>
                  </a:lnTo>
                  <a:lnTo>
                    <a:pt x="761" y="13"/>
                  </a:lnTo>
                  <a:lnTo>
                    <a:pt x="763" y="13"/>
                  </a:lnTo>
                  <a:lnTo>
                    <a:pt x="763" y="12"/>
                  </a:lnTo>
                  <a:lnTo>
                    <a:pt x="764" y="12"/>
                  </a:lnTo>
                  <a:lnTo>
                    <a:pt x="765" y="12"/>
                  </a:lnTo>
                  <a:lnTo>
                    <a:pt x="766" y="11"/>
                  </a:lnTo>
                  <a:lnTo>
                    <a:pt x="767" y="11"/>
                  </a:lnTo>
                  <a:lnTo>
                    <a:pt x="769" y="11"/>
                  </a:lnTo>
                  <a:lnTo>
                    <a:pt x="770" y="11"/>
                  </a:lnTo>
                  <a:lnTo>
                    <a:pt x="771" y="11"/>
                  </a:lnTo>
                  <a:lnTo>
                    <a:pt x="771" y="10"/>
                  </a:lnTo>
                  <a:lnTo>
                    <a:pt x="772" y="10"/>
                  </a:lnTo>
                  <a:lnTo>
                    <a:pt x="773" y="10"/>
                  </a:lnTo>
                  <a:lnTo>
                    <a:pt x="774" y="10"/>
                  </a:lnTo>
                  <a:lnTo>
                    <a:pt x="775" y="10"/>
                  </a:lnTo>
                  <a:lnTo>
                    <a:pt x="776" y="10"/>
                  </a:lnTo>
                  <a:lnTo>
                    <a:pt x="778" y="10"/>
                  </a:lnTo>
                  <a:lnTo>
                    <a:pt x="779" y="10"/>
                  </a:lnTo>
                  <a:lnTo>
                    <a:pt x="780" y="10"/>
                  </a:lnTo>
                  <a:lnTo>
                    <a:pt x="781" y="10"/>
                  </a:lnTo>
                  <a:lnTo>
                    <a:pt x="781" y="11"/>
                  </a:lnTo>
                  <a:lnTo>
                    <a:pt x="782" y="11"/>
                  </a:lnTo>
                  <a:lnTo>
                    <a:pt x="783" y="11"/>
                  </a:lnTo>
                  <a:lnTo>
                    <a:pt x="783" y="12"/>
                  </a:lnTo>
                  <a:lnTo>
                    <a:pt x="784" y="12"/>
                  </a:lnTo>
                  <a:lnTo>
                    <a:pt x="784" y="13"/>
                  </a:lnTo>
                  <a:lnTo>
                    <a:pt x="786" y="13"/>
                  </a:lnTo>
                  <a:lnTo>
                    <a:pt x="787" y="14"/>
                  </a:lnTo>
                  <a:lnTo>
                    <a:pt x="788" y="15"/>
                  </a:lnTo>
                  <a:lnTo>
                    <a:pt x="789" y="16"/>
                  </a:lnTo>
                  <a:lnTo>
                    <a:pt x="790" y="17"/>
                  </a:lnTo>
                  <a:lnTo>
                    <a:pt x="791" y="18"/>
                  </a:lnTo>
                  <a:lnTo>
                    <a:pt x="791" y="19"/>
                  </a:lnTo>
                  <a:lnTo>
                    <a:pt x="792" y="19"/>
                  </a:lnTo>
                  <a:lnTo>
                    <a:pt x="792" y="20"/>
                  </a:lnTo>
                  <a:lnTo>
                    <a:pt x="793" y="22"/>
                  </a:lnTo>
                  <a:lnTo>
                    <a:pt x="795" y="22"/>
                  </a:lnTo>
                  <a:lnTo>
                    <a:pt x="795" y="23"/>
                  </a:lnTo>
                  <a:lnTo>
                    <a:pt x="796" y="24"/>
                  </a:lnTo>
                  <a:lnTo>
                    <a:pt x="797" y="24"/>
                  </a:lnTo>
                  <a:lnTo>
                    <a:pt x="797" y="25"/>
                  </a:lnTo>
                  <a:lnTo>
                    <a:pt x="798" y="26"/>
                  </a:lnTo>
                  <a:lnTo>
                    <a:pt x="799" y="27"/>
                  </a:lnTo>
                  <a:lnTo>
                    <a:pt x="799" y="28"/>
                  </a:lnTo>
                  <a:lnTo>
                    <a:pt x="800" y="28"/>
                  </a:lnTo>
                  <a:lnTo>
                    <a:pt x="801" y="29"/>
                  </a:lnTo>
                  <a:lnTo>
                    <a:pt x="801" y="30"/>
                  </a:lnTo>
                  <a:lnTo>
                    <a:pt x="802" y="30"/>
                  </a:lnTo>
                  <a:lnTo>
                    <a:pt x="804" y="31"/>
                  </a:lnTo>
                  <a:lnTo>
                    <a:pt x="804" y="32"/>
                  </a:lnTo>
                  <a:lnTo>
                    <a:pt x="805" y="33"/>
                  </a:lnTo>
                  <a:lnTo>
                    <a:pt x="806" y="33"/>
                  </a:lnTo>
                  <a:lnTo>
                    <a:pt x="807" y="35"/>
                  </a:lnTo>
                  <a:lnTo>
                    <a:pt x="808" y="36"/>
                  </a:lnTo>
                  <a:lnTo>
                    <a:pt x="808" y="37"/>
                  </a:lnTo>
                  <a:lnTo>
                    <a:pt x="809" y="37"/>
                  </a:lnTo>
                  <a:lnTo>
                    <a:pt x="810" y="39"/>
                  </a:lnTo>
                  <a:lnTo>
                    <a:pt x="813" y="39"/>
                  </a:lnTo>
                  <a:lnTo>
                    <a:pt x="813" y="40"/>
                  </a:lnTo>
                  <a:lnTo>
                    <a:pt x="814" y="41"/>
                  </a:lnTo>
                  <a:lnTo>
                    <a:pt x="815" y="41"/>
                  </a:lnTo>
                  <a:lnTo>
                    <a:pt x="816" y="42"/>
                  </a:lnTo>
                  <a:lnTo>
                    <a:pt x="817" y="42"/>
                  </a:lnTo>
                  <a:lnTo>
                    <a:pt x="817" y="43"/>
                  </a:lnTo>
                  <a:lnTo>
                    <a:pt x="818" y="43"/>
                  </a:lnTo>
                  <a:lnTo>
                    <a:pt x="819" y="44"/>
                  </a:lnTo>
                  <a:lnTo>
                    <a:pt x="821" y="45"/>
                  </a:lnTo>
                  <a:lnTo>
                    <a:pt x="822" y="45"/>
                  </a:lnTo>
                  <a:lnTo>
                    <a:pt x="823" y="45"/>
                  </a:lnTo>
                  <a:lnTo>
                    <a:pt x="824" y="46"/>
                  </a:lnTo>
                  <a:lnTo>
                    <a:pt x="824" y="47"/>
                  </a:lnTo>
                  <a:lnTo>
                    <a:pt x="825" y="47"/>
                  </a:lnTo>
                  <a:lnTo>
                    <a:pt x="826" y="47"/>
                  </a:lnTo>
                  <a:lnTo>
                    <a:pt x="827" y="49"/>
                  </a:lnTo>
                  <a:lnTo>
                    <a:pt x="828" y="49"/>
                  </a:lnTo>
                  <a:lnTo>
                    <a:pt x="830" y="50"/>
                  </a:lnTo>
                  <a:lnTo>
                    <a:pt x="831" y="50"/>
                  </a:lnTo>
                  <a:lnTo>
                    <a:pt x="833" y="51"/>
                  </a:lnTo>
                  <a:lnTo>
                    <a:pt x="834" y="51"/>
                  </a:lnTo>
                  <a:lnTo>
                    <a:pt x="835" y="52"/>
                  </a:lnTo>
                  <a:lnTo>
                    <a:pt x="836" y="52"/>
                  </a:lnTo>
                  <a:lnTo>
                    <a:pt x="838" y="52"/>
                  </a:lnTo>
                  <a:lnTo>
                    <a:pt x="839" y="53"/>
                  </a:lnTo>
                  <a:lnTo>
                    <a:pt x="840" y="53"/>
                  </a:lnTo>
                  <a:lnTo>
                    <a:pt x="842" y="54"/>
                  </a:lnTo>
                  <a:lnTo>
                    <a:pt x="843" y="54"/>
                  </a:lnTo>
                  <a:lnTo>
                    <a:pt x="844" y="54"/>
                  </a:lnTo>
                  <a:lnTo>
                    <a:pt x="845" y="54"/>
                  </a:lnTo>
                  <a:lnTo>
                    <a:pt x="847" y="54"/>
                  </a:lnTo>
                  <a:lnTo>
                    <a:pt x="848" y="54"/>
                  </a:lnTo>
                  <a:lnTo>
                    <a:pt x="849" y="55"/>
                  </a:lnTo>
                  <a:lnTo>
                    <a:pt x="850" y="55"/>
                  </a:lnTo>
                  <a:lnTo>
                    <a:pt x="851" y="55"/>
                  </a:lnTo>
                  <a:lnTo>
                    <a:pt x="852" y="55"/>
                  </a:lnTo>
                  <a:lnTo>
                    <a:pt x="853" y="56"/>
                  </a:lnTo>
                  <a:lnTo>
                    <a:pt x="854" y="56"/>
                  </a:lnTo>
                  <a:lnTo>
                    <a:pt x="856" y="56"/>
                  </a:lnTo>
                  <a:lnTo>
                    <a:pt x="858" y="56"/>
                  </a:lnTo>
                  <a:lnTo>
                    <a:pt x="859" y="56"/>
                  </a:lnTo>
                  <a:lnTo>
                    <a:pt x="860" y="57"/>
                  </a:lnTo>
                  <a:lnTo>
                    <a:pt x="861" y="57"/>
                  </a:lnTo>
                  <a:lnTo>
                    <a:pt x="862" y="57"/>
                  </a:lnTo>
                  <a:lnTo>
                    <a:pt x="864" y="58"/>
                  </a:lnTo>
                  <a:lnTo>
                    <a:pt x="865" y="58"/>
                  </a:lnTo>
                  <a:lnTo>
                    <a:pt x="866" y="58"/>
                  </a:lnTo>
                  <a:lnTo>
                    <a:pt x="867" y="58"/>
                  </a:lnTo>
                  <a:lnTo>
                    <a:pt x="868" y="59"/>
                  </a:lnTo>
                  <a:lnTo>
                    <a:pt x="869" y="59"/>
                  </a:lnTo>
                  <a:lnTo>
                    <a:pt x="871" y="60"/>
                  </a:lnTo>
                  <a:lnTo>
                    <a:pt x="874" y="60"/>
                  </a:lnTo>
                  <a:lnTo>
                    <a:pt x="874" y="61"/>
                  </a:lnTo>
                  <a:lnTo>
                    <a:pt x="876" y="61"/>
                  </a:lnTo>
                  <a:lnTo>
                    <a:pt x="877" y="63"/>
                  </a:lnTo>
                  <a:lnTo>
                    <a:pt x="878" y="63"/>
                  </a:lnTo>
                  <a:lnTo>
                    <a:pt x="879" y="64"/>
                  </a:lnTo>
                  <a:lnTo>
                    <a:pt x="880" y="65"/>
                  </a:lnTo>
                  <a:lnTo>
                    <a:pt x="883" y="65"/>
                  </a:lnTo>
                  <a:lnTo>
                    <a:pt x="884" y="66"/>
                  </a:lnTo>
                  <a:lnTo>
                    <a:pt x="885" y="67"/>
                  </a:lnTo>
                  <a:lnTo>
                    <a:pt x="886" y="67"/>
                  </a:lnTo>
                  <a:lnTo>
                    <a:pt x="887" y="69"/>
                  </a:lnTo>
                  <a:lnTo>
                    <a:pt x="890" y="69"/>
                  </a:lnTo>
                  <a:lnTo>
                    <a:pt x="891" y="71"/>
                  </a:lnTo>
                  <a:lnTo>
                    <a:pt x="892" y="72"/>
                  </a:lnTo>
                  <a:lnTo>
                    <a:pt x="893" y="73"/>
                  </a:lnTo>
                  <a:lnTo>
                    <a:pt x="894" y="74"/>
                  </a:lnTo>
                  <a:lnTo>
                    <a:pt x="896" y="76"/>
                  </a:lnTo>
                  <a:lnTo>
                    <a:pt x="897" y="78"/>
                  </a:lnTo>
                  <a:lnTo>
                    <a:pt x="899" y="80"/>
                  </a:lnTo>
                  <a:lnTo>
                    <a:pt x="900" y="81"/>
                  </a:lnTo>
                  <a:lnTo>
                    <a:pt x="901" y="83"/>
                  </a:lnTo>
                  <a:lnTo>
                    <a:pt x="902" y="85"/>
                  </a:lnTo>
                  <a:lnTo>
                    <a:pt x="903" y="87"/>
                  </a:lnTo>
                  <a:lnTo>
                    <a:pt x="905" y="90"/>
                  </a:lnTo>
                  <a:lnTo>
                    <a:pt x="906" y="92"/>
                  </a:lnTo>
                  <a:lnTo>
                    <a:pt x="908" y="94"/>
                  </a:lnTo>
                  <a:lnTo>
                    <a:pt x="909" y="97"/>
                  </a:lnTo>
                  <a:lnTo>
                    <a:pt x="910" y="99"/>
                  </a:lnTo>
                  <a:lnTo>
                    <a:pt x="911" y="102"/>
                  </a:lnTo>
                  <a:lnTo>
                    <a:pt x="910" y="104"/>
                  </a:lnTo>
                  <a:lnTo>
                    <a:pt x="909" y="105"/>
                  </a:lnTo>
                  <a:lnTo>
                    <a:pt x="909" y="106"/>
                  </a:lnTo>
                  <a:lnTo>
                    <a:pt x="908" y="106"/>
                  </a:lnTo>
                  <a:lnTo>
                    <a:pt x="908" y="107"/>
                  </a:lnTo>
                  <a:lnTo>
                    <a:pt x="906" y="108"/>
                  </a:lnTo>
                  <a:lnTo>
                    <a:pt x="906" y="109"/>
                  </a:lnTo>
                  <a:lnTo>
                    <a:pt x="905" y="110"/>
                  </a:lnTo>
                  <a:lnTo>
                    <a:pt x="905" y="111"/>
                  </a:lnTo>
                  <a:lnTo>
                    <a:pt x="904" y="112"/>
                  </a:lnTo>
                  <a:lnTo>
                    <a:pt x="903" y="113"/>
                  </a:lnTo>
                  <a:lnTo>
                    <a:pt x="902" y="114"/>
                  </a:lnTo>
                  <a:lnTo>
                    <a:pt x="901" y="116"/>
                  </a:lnTo>
                  <a:lnTo>
                    <a:pt x="901" y="118"/>
                  </a:lnTo>
                  <a:lnTo>
                    <a:pt x="900" y="119"/>
                  </a:lnTo>
                  <a:lnTo>
                    <a:pt x="899" y="120"/>
                  </a:lnTo>
                  <a:lnTo>
                    <a:pt x="897" y="122"/>
                  </a:lnTo>
                  <a:lnTo>
                    <a:pt x="896" y="123"/>
                  </a:lnTo>
                  <a:lnTo>
                    <a:pt x="896" y="124"/>
                  </a:lnTo>
                  <a:lnTo>
                    <a:pt x="895" y="126"/>
                  </a:lnTo>
                  <a:lnTo>
                    <a:pt x="894" y="127"/>
                  </a:lnTo>
                  <a:lnTo>
                    <a:pt x="893" y="129"/>
                  </a:lnTo>
                  <a:lnTo>
                    <a:pt x="892" y="131"/>
                  </a:lnTo>
                  <a:lnTo>
                    <a:pt x="892" y="132"/>
                  </a:lnTo>
                  <a:lnTo>
                    <a:pt x="891" y="134"/>
                  </a:lnTo>
                  <a:lnTo>
                    <a:pt x="890" y="135"/>
                  </a:lnTo>
                  <a:lnTo>
                    <a:pt x="890" y="137"/>
                  </a:lnTo>
                  <a:lnTo>
                    <a:pt x="888" y="138"/>
                  </a:lnTo>
                  <a:lnTo>
                    <a:pt x="887" y="140"/>
                  </a:lnTo>
                  <a:lnTo>
                    <a:pt x="886" y="142"/>
                  </a:lnTo>
                  <a:lnTo>
                    <a:pt x="885" y="145"/>
                  </a:lnTo>
                  <a:lnTo>
                    <a:pt x="885" y="146"/>
                  </a:lnTo>
                  <a:lnTo>
                    <a:pt x="884" y="147"/>
                  </a:lnTo>
                  <a:lnTo>
                    <a:pt x="883" y="149"/>
                  </a:lnTo>
                  <a:lnTo>
                    <a:pt x="883" y="151"/>
                  </a:lnTo>
                  <a:lnTo>
                    <a:pt x="882" y="152"/>
                  </a:lnTo>
                  <a:lnTo>
                    <a:pt x="882" y="153"/>
                  </a:lnTo>
                  <a:lnTo>
                    <a:pt x="880" y="155"/>
                  </a:lnTo>
                  <a:lnTo>
                    <a:pt x="880" y="157"/>
                  </a:lnTo>
                  <a:lnTo>
                    <a:pt x="879" y="159"/>
                  </a:lnTo>
                  <a:lnTo>
                    <a:pt x="878" y="161"/>
                  </a:lnTo>
                  <a:lnTo>
                    <a:pt x="878" y="162"/>
                  </a:lnTo>
                  <a:lnTo>
                    <a:pt x="877" y="164"/>
                  </a:lnTo>
                  <a:lnTo>
                    <a:pt x="877" y="166"/>
                  </a:lnTo>
                  <a:lnTo>
                    <a:pt x="876" y="167"/>
                  </a:lnTo>
                  <a:lnTo>
                    <a:pt x="876" y="169"/>
                  </a:lnTo>
                  <a:lnTo>
                    <a:pt x="875" y="170"/>
                  </a:lnTo>
                  <a:lnTo>
                    <a:pt x="874" y="173"/>
                  </a:lnTo>
                  <a:lnTo>
                    <a:pt x="874" y="175"/>
                  </a:lnTo>
                  <a:lnTo>
                    <a:pt x="874" y="176"/>
                  </a:lnTo>
                  <a:lnTo>
                    <a:pt x="873" y="178"/>
                  </a:lnTo>
                  <a:lnTo>
                    <a:pt x="871" y="179"/>
                  </a:lnTo>
                  <a:lnTo>
                    <a:pt x="871" y="181"/>
                  </a:lnTo>
                  <a:lnTo>
                    <a:pt x="871" y="182"/>
                  </a:lnTo>
                  <a:lnTo>
                    <a:pt x="870" y="184"/>
                  </a:lnTo>
                  <a:lnTo>
                    <a:pt x="870" y="186"/>
                  </a:lnTo>
                  <a:lnTo>
                    <a:pt x="869" y="188"/>
                  </a:lnTo>
                  <a:lnTo>
                    <a:pt x="869" y="189"/>
                  </a:lnTo>
                  <a:lnTo>
                    <a:pt x="869" y="190"/>
                  </a:lnTo>
                  <a:lnTo>
                    <a:pt x="869" y="192"/>
                  </a:lnTo>
                  <a:lnTo>
                    <a:pt x="868" y="194"/>
                  </a:lnTo>
                  <a:lnTo>
                    <a:pt x="867" y="196"/>
                  </a:lnTo>
                  <a:lnTo>
                    <a:pt x="867" y="197"/>
                  </a:lnTo>
                  <a:lnTo>
                    <a:pt x="867" y="198"/>
                  </a:lnTo>
                  <a:lnTo>
                    <a:pt x="867" y="201"/>
                  </a:lnTo>
                  <a:lnTo>
                    <a:pt x="867" y="202"/>
                  </a:lnTo>
                  <a:lnTo>
                    <a:pt x="866" y="203"/>
                  </a:lnTo>
                  <a:lnTo>
                    <a:pt x="866" y="204"/>
                  </a:lnTo>
                  <a:lnTo>
                    <a:pt x="866" y="205"/>
                  </a:lnTo>
                  <a:lnTo>
                    <a:pt x="866" y="206"/>
                  </a:lnTo>
                  <a:lnTo>
                    <a:pt x="866" y="207"/>
                  </a:lnTo>
                  <a:lnTo>
                    <a:pt x="866" y="208"/>
                  </a:lnTo>
                  <a:lnTo>
                    <a:pt x="865" y="209"/>
                  </a:lnTo>
                  <a:lnTo>
                    <a:pt x="865" y="211"/>
                  </a:lnTo>
                  <a:lnTo>
                    <a:pt x="865" y="212"/>
                  </a:lnTo>
                  <a:lnTo>
                    <a:pt x="865" y="214"/>
                  </a:lnTo>
                  <a:lnTo>
                    <a:pt x="865" y="215"/>
                  </a:lnTo>
                  <a:lnTo>
                    <a:pt x="865" y="216"/>
                  </a:lnTo>
                  <a:lnTo>
                    <a:pt x="865" y="217"/>
                  </a:lnTo>
                  <a:lnTo>
                    <a:pt x="865" y="218"/>
                  </a:lnTo>
                  <a:lnTo>
                    <a:pt x="866" y="220"/>
                  </a:lnTo>
                  <a:lnTo>
                    <a:pt x="866" y="221"/>
                  </a:lnTo>
                  <a:lnTo>
                    <a:pt x="866" y="222"/>
                  </a:lnTo>
                  <a:lnTo>
                    <a:pt x="866" y="223"/>
                  </a:lnTo>
                  <a:lnTo>
                    <a:pt x="866" y="224"/>
                  </a:lnTo>
                  <a:lnTo>
                    <a:pt x="866" y="225"/>
                  </a:lnTo>
                  <a:lnTo>
                    <a:pt x="867" y="227"/>
                  </a:lnTo>
                  <a:lnTo>
                    <a:pt x="867" y="228"/>
                  </a:lnTo>
                  <a:lnTo>
                    <a:pt x="867" y="229"/>
                  </a:lnTo>
                  <a:lnTo>
                    <a:pt x="867" y="231"/>
                  </a:lnTo>
                  <a:lnTo>
                    <a:pt x="867" y="233"/>
                  </a:lnTo>
                  <a:lnTo>
                    <a:pt x="868" y="233"/>
                  </a:lnTo>
                  <a:lnTo>
                    <a:pt x="868" y="234"/>
                  </a:lnTo>
                  <a:lnTo>
                    <a:pt x="868" y="235"/>
                  </a:lnTo>
                  <a:lnTo>
                    <a:pt x="868" y="236"/>
                  </a:lnTo>
                  <a:lnTo>
                    <a:pt x="869" y="237"/>
                  </a:lnTo>
                  <a:lnTo>
                    <a:pt x="869" y="238"/>
                  </a:lnTo>
                  <a:lnTo>
                    <a:pt x="869" y="239"/>
                  </a:lnTo>
                  <a:lnTo>
                    <a:pt x="869" y="241"/>
                  </a:lnTo>
                  <a:lnTo>
                    <a:pt x="870" y="242"/>
                  </a:lnTo>
                  <a:lnTo>
                    <a:pt x="870" y="243"/>
                  </a:lnTo>
                  <a:lnTo>
                    <a:pt x="870" y="244"/>
                  </a:lnTo>
                  <a:lnTo>
                    <a:pt x="871" y="245"/>
                  </a:lnTo>
                  <a:lnTo>
                    <a:pt x="871" y="246"/>
                  </a:lnTo>
                  <a:lnTo>
                    <a:pt x="871" y="247"/>
                  </a:lnTo>
                  <a:lnTo>
                    <a:pt x="871" y="248"/>
                  </a:lnTo>
                  <a:lnTo>
                    <a:pt x="873" y="248"/>
                  </a:lnTo>
                  <a:lnTo>
                    <a:pt x="873" y="250"/>
                  </a:lnTo>
                  <a:lnTo>
                    <a:pt x="874" y="250"/>
                  </a:lnTo>
                  <a:lnTo>
                    <a:pt x="874" y="252"/>
                  </a:lnTo>
                  <a:lnTo>
                    <a:pt x="874" y="253"/>
                  </a:lnTo>
                  <a:lnTo>
                    <a:pt x="875" y="255"/>
                  </a:lnTo>
                  <a:lnTo>
                    <a:pt x="875" y="256"/>
                  </a:lnTo>
                  <a:lnTo>
                    <a:pt x="876" y="257"/>
                  </a:lnTo>
                  <a:lnTo>
                    <a:pt x="876" y="258"/>
                  </a:lnTo>
                  <a:lnTo>
                    <a:pt x="876" y="259"/>
                  </a:lnTo>
                  <a:lnTo>
                    <a:pt x="877" y="260"/>
                  </a:lnTo>
                  <a:lnTo>
                    <a:pt x="877" y="261"/>
                  </a:lnTo>
                  <a:lnTo>
                    <a:pt x="878" y="263"/>
                  </a:lnTo>
                  <a:lnTo>
                    <a:pt x="879" y="265"/>
                  </a:lnTo>
                  <a:lnTo>
                    <a:pt x="879" y="266"/>
                  </a:lnTo>
                  <a:lnTo>
                    <a:pt x="880" y="268"/>
                  </a:lnTo>
                  <a:lnTo>
                    <a:pt x="880" y="269"/>
                  </a:lnTo>
                  <a:lnTo>
                    <a:pt x="882" y="270"/>
                  </a:lnTo>
                  <a:lnTo>
                    <a:pt x="882" y="272"/>
                  </a:lnTo>
                  <a:lnTo>
                    <a:pt x="883" y="273"/>
                  </a:lnTo>
                  <a:lnTo>
                    <a:pt x="883" y="274"/>
                  </a:lnTo>
                  <a:lnTo>
                    <a:pt x="884" y="275"/>
                  </a:lnTo>
                  <a:lnTo>
                    <a:pt x="884" y="276"/>
                  </a:lnTo>
                  <a:lnTo>
                    <a:pt x="885" y="278"/>
                  </a:lnTo>
                  <a:lnTo>
                    <a:pt x="885" y="279"/>
                  </a:lnTo>
                  <a:lnTo>
                    <a:pt x="886" y="280"/>
                  </a:lnTo>
                  <a:lnTo>
                    <a:pt x="886" y="282"/>
                  </a:lnTo>
                  <a:lnTo>
                    <a:pt x="887" y="283"/>
                  </a:lnTo>
                  <a:lnTo>
                    <a:pt x="887" y="284"/>
                  </a:lnTo>
                  <a:lnTo>
                    <a:pt x="887" y="285"/>
                  </a:lnTo>
                  <a:lnTo>
                    <a:pt x="888" y="287"/>
                  </a:lnTo>
                  <a:lnTo>
                    <a:pt x="890" y="289"/>
                  </a:lnTo>
                  <a:lnTo>
                    <a:pt x="890" y="290"/>
                  </a:lnTo>
                  <a:lnTo>
                    <a:pt x="890" y="291"/>
                  </a:lnTo>
                  <a:lnTo>
                    <a:pt x="891" y="292"/>
                  </a:lnTo>
                  <a:lnTo>
                    <a:pt x="891" y="293"/>
                  </a:lnTo>
                  <a:lnTo>
                    <a:pt x="891" y="294"/>
                  </a:lnTo>
                  <a:lnTo>
                    <a:pt x="892" y="296"/>
                  </a:lnTo>
                  <a:lnTo>
                    <a:pt x="892" y="297"/>
                  </a:lnTo>
                  <a:lnTo>
                    <a:pt x="892" y="298"/>
                  </a:lnTo>
                  <a:lnTo>
                    <a:pt x="892" y="299"/>
                  </a:lnTo>
                  <a:lnTo>
                    <a:pt x="892" y="300"/>
                  </a:lnTo>
                  <a:lnTo>
                    <a:pt x="892" y="301"/>
                  </a:lnTo>
                  <a:lnTo>
                    <a:pt x="892" y="302"/>
                  </a:lnTo>
                  <a:lnTo>
                    <a:pt x="891" y="302"/>
                  </a:lnTo>
                  <a:lnTo>
                    <a:pt x="891" y="303"/>
                  </a:lnTo>
                  <a:lnTo>
                    <a:pt x="891" y="304"/>
                  </a:lnTo>
                  <a:lnTo>
                    <a:pt x="890" y="304"/>
                  </a:lnTo>
                  <a:lnTo>
                    <a:pt x="890" y="305"/>
                  </a:lnTo>
                  <a:lnTo>
                    <a:pt x="888" y="305"/>
                  </a:lnTo>
                  <a:lnTo>
                    <a:pt x="888" y="306"/>
                  </a:lnTo>
                  <a:lnTo>
                    <a:pt x="887" y="306"/>
                  </a:lnTo>
                  <a:lnTo>
                    <a:pt x="886" y="306"/>
                  </a:lnTo>
                  <a:lnTo>
                    <a:pt x="885" y="307"/>
                  </a:lnTo>
                  <a:lnTo>
                    <a:pt x="885" y="308"/>
                  </a:lnTo>
                  <a:lnTo>
                    <a:pt x="884" y="308"/>
                  </a:lnTo>
                  <a:lnTo>
                    <a:pt x="883" y="308"/>
                  </a:lnTo>
                  <a:lnTo>
                    <a:pt x="882" y="310"/>
                  </a:lnTo>
                  <a:lnTo>
                    <a:pt x="880" y="310"/>
                  </a:lnTo>
                  <a:lnTo>
                    <a:pt x="879" y="311"/>
                  </a:lnTo>
                  <a:lnTo>
                    <a:pt x="878" y="311"/>
                  </a:lnTo>
                  <a:lnTo>
                    <a:pt x="878" y="312"/>
                  </a:lnTo>
                  <a:lnTo>
                    <a:pt x="877" y="312"/>
                  </a:lnTo>
                  <a:lnTo>
                    <a:pt x="876" y="313"/>
                  </a:lnTo>
                  <a:lnTo>
                    <a:pt x="875" y="314"/>
                  </a:lnTo>
                  <a:lnTo>
                    <a:pt x="874" y="314"/>
                  </a:lnTo>
                  <a:lnTo>
                    <a:pt x="874" y="315"/>
                  </a:lnTo>
                  <a:lnTo>
                    <a:pt x="873" y="315"/>
                  </a:lnTo>
                  <a:lnTo>
                    <a:pt x="871" y="316"/>
                  </a:lnTo>
                  <a:lnTo>
                    <a:pt x="871" y="317"/>
                  </a:lnTo>
                  <a:lnTo>
                    <a:pt x="870" y="317"/>
                  </a:lnTo>
                  <a:lnTo>
                    <a:pt x="869" y="318"/>
                  </a:lnTo>
                  <a:lnTo>
                    <a:pt x="869" y="319"/>
                  </a:lnTo>
                  <a:lnTo>
                    <a:pt x="868" y="319"/>
                  </a:lnTo>
                  <a:lnTo>
                    <a:pt x="867" y="320"/>
                  </a:lnTo>
                  <a:lnTo>
                    <a:pt x="867" y="321"/>
                  </a:lnTo>
                  <a:lnTo>
                    <a:pt x="866" y="323"/>
                  </a:lnTo>
                  <a:lnTo>
                    <a:pt x="866" y="324"/>
                  </a:lnTo>
                  <a:lnTo>
                    <a:pt x="865" y="325"/>
                  </a:lnTo>
                  <a:lnTo>
                    <a:pt x="865" y="326"/>
                  </a:lnTo>
                  <a:lnTo>
                    <a:pt x="864" y="327"/>
                  </a:lnTo>
                  <a:lnTo>
                    <a:pt x="862" y="328"/>
                  </a:lnTo>
                  <a:lnTo>
                    <a:pt x="862" y="329"/>
                  </a:lnTo>
                  <a:lnTo>
                    <a:pt x="861" y="330"/>
                  </a:lnTo>
                  <a:lnTo>
                    <a:pt x="860" y="331"/>
                  </a:lnTo>
                  <a:lnTo>
                    <a:pt x="860" y="332"/>
                  </a:lnTo>
                  <a:lnTo>
                    <a:pt x="859" y="333"/>
                  </a:lnTo>
                  <a:lnTo>
                    <a:pt x="859" y="334"/>
                  </a:lnTo>
                  <a:lnTo>
                    <a:pt x="858" y="337"/>
                  </a:lnTo>
                  <a:lnTo>
                    <a:pt x="858" y="338"/>
                  </a:lnTo>
                  <a:lnTo>
                    <a:pt x="857" y="339"/>
                  </a:lnTo>
                  <a:lnTo>
                    <a:pt x="856" y="341"/>
                  </a:lnTo>
                  <a:lnTo>
                    <a:pt x="856" y="342"/>
                  </a:lnTo>
                  <a:lnTo>
                    <a:pt x="854" y="344"/>
                  </a:lnTo>
                  <a:lnTo>
                    <a:pt x="854" y="345"/>
                  </a:lnTo>
                  <a:lnTo>
                    <a:pt x="853" y="348"/>
                  </a:lnTo>
                  <a:lnTo>
                    <a:pt x="852" y="351"/>
                  </a:lnTo>
                  <a:lnTo>
                    <a:pt x="851" y="353"/>
                  </a:lnTo>
                  <a:lnTo>
                    <a:pt x="851" y="354"/>
                  </a:lnTo>
                  <a:lnTo>
                    <a:pt x="851" y="356"/>
                  </a:lnTo>
                  <a:lnTo>
                    <a:pt x="850" y="358"/>
                  </a:lnTo>
                  <a:lnTo>
                    <a:pt x="849" y="360"/>
                  </a:lnTo>
                  <a:lnTo>
                    <a:pt x="849" y="362"/>
                  </a:lnTo>
                  <a:lnTo>
                    <a:pt x="849" y="365"/>
                  </a:lnTo>
                  <a:lnTo>
                    <a:pt x="848" y="368"/>
                  </a:lnTo>
                  <a:lnTo>
                    <a:pt x="847" y="370"/>
                  </a:lnTo>
                  <a:lnTo>
                    <a:pt x="847" y="373"/>
                  </a:lnTo>
                  <a:lnTo>
                    <a:pt x="845" y="375"/>
                  </a:lnTo>
                  <a:lnTo>
                    <a:pt x="845" y="379"/>
                  </a:lnTo>
                  <a:lnTo>
                    <a:pt x="844" y="381"/>
                  </a:lnTo>
                  <a:lnTo>
                    <a:pt x="844" y="384"/>
                  </a:lnTo>
                  <a:lnTo>
                    <a:pt x="843" y="387"/>
                  </a:lnTo>
                  <a:lnTo>
                    <a:pt x="842" y="390"/>
                  </a:lnTo>
                  <a:lnTo>
                    <a:pt x="842" y="394"/>
                  </a:lnTo>
                  <a:lnTo>
                    <a:pt x="841" y="397"/>
                  </a:lnTo>
                  <a:lnTo>
                    <a:pt x="840" y="400"/>
                  </a:lnTo>
                  <a:lnTo>
                    <a:pt x="840" y="403"/>
                  </a:lnTo>
                  <a:lnTo>
                    <a:pt x="839" y="408"/>
                  </a:lnTo>
                  <a:lnTo>
                    <a:pt x="838" y="411"/>
                  </a:lnTo>
                  <a:lnTo>
                    <a:pt x="838" y="415"/>
                  </a:lnTo>
                  <a:lnTo>
                    <a:pt x="836" y="419"/>
                  </a:lnTo>
                  <a:lnTo>
                    <a:pt x="835" y="423"/>
                  </a:lnTo>
                  <a:lnTo>
                    <a:pt x="834" y="427"/>
                  </a:lnTo>
                  <a:lnTo>
                    <a:pt x="833" y="431"/>
                  </a:lnTo>
                  <a:lnTo>
                    <a:pt x="833" y="436"/>
                  </a:lnTo>
                  <a:lnTo>
                    <a:pt x="832" y="440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32" name="Freeform 32"/>
            <p:cNvSpPr>
              <a:spLocks/>
            </p:cNvSpPr>
            <p:nvPr/>
          </p:nvSpPr>
          <p:spPr bwMode="auto">
            <a:xfrm>
              <a:off x="2195" y="3499"/>
              <a:ext cx="278" cy="305"/>
            </a:xfrm>
            <a:custGeom>
              <a:avLst/>
              <a:gdLst/>
              <a:ahLst/>
              <a:cxnLst>
                <a:cxn ang="0">
                  <a:pos x="19" y="138"/>
                </a:cxn>
                <a:cxn ang="0">
                  <a:pos x="30" y="159"/>
                </a:cxn>
                <a:cxn ang="0">
                  <a:pos x="42" y="181"/>
                </a:cxn>
                <a:cxn ang="0">
                  <a:pos x="53" y="198"/>
                </a:cxn>
                <a:cxn ang="0">
                  <a:pos x="63" y="209"/>
                </a:cxn>
                <a:cxn ang="0">
                  <a:pos x="74" y="224"/>
                </a:cxn>
                <a:cxn ang="0">
                  <a:pos x="83" y="238"/>
                </a:cxn>
                <a:cxn ang="0">
                  <a:pos x="93" y="254"/>
                </a:cxn>
                <a:cxn ang="0">
                  <a:pos x="106" y="270"/>
                </a:cxn>
                <a:cxn ang="0">
                  <a:pos x="119" y="281"/>
                </a:cxn>
                <a:cxn ang="0">
                  <a:pos x="135" y="290"/>
                </a:cxn>
                <a:cxn ang="0">
                  <a:pos x="150" y="299"/>
                </a:cxn>
                <a:cxn ang="0">
                  <a:pos x="166" y="306"/>
                </a:cxn>
                <a:cxn ang="0">
                  <a:pos x="183" y="316"/>
                </a:cxn>
                <a:cxn ang="0">
                  <a:pos x="197" y="327"/>
                </a:cxn>
                <a:cxn ang="0">
                  <a:pos x="212" y="337"/>
                </a:cxn>
                <a:cxn ang="0">
                  <a:pos x="228" y="344"/>
                </a:cxn>
                <a:cxn ang="0">
                  <a:pos x="241" y="352"/>
                </a:cxn>
                <a:cxn ang="0">
                  <a:pos x="252" y="361"/>
                </a:cxn>
                <a:cxn ang="0">
                  <a:pos x="259" y="371"/>
                </a:cxn>
                <a:cxn ang="0">
                  <a:pos x="263" y="333"/>
                </a:cxn>
                <a:cxn ang="0">
                  <a:pos x="271" y="298"/>
                </a:cxn>
                <a:cxn ang="0">
                  <a:pos x="277" y="273"/>
                </a:cxn>
                <a:cxn ang="0">
                  <a:pos x="282" y="258"/>
                </a:cxn>
                <a:cxn ang="0">
                  <a:pos x="286" y="243"/>
                </a:cxn>
                <a:cxn ang="0">
                  <a:pos x="291" y="226"/>
                </a:cxn>
                <a:cxn ang="0">
                  <a:pos x="295" y="210"/>
                </a:cxn>
                <a:cxn ang="0">
                  <a:pos x="303" y="190"/>
                </a:cxn>
                <a:cxn ang="0">
                  <a:pos x="310" y="172"/>
                </a:cxn>
                <a:cxn ang="0">
                  <a:pos x="318" y="153"/>
                </a:cxn>
                <a:cxn ang="0">
                  <a:pos x="323" y="130"/>
                </a:cxn>
                <a:cxn ang="0">
                  <a:pos x="328" y="109"/>
                </a:cxn>
                <a:cxn ang="0">
                  <a:pos x="329" y="86"/>
                </a:cxn>
                <a:cxn ang="0">
                  <a:pos x="327" y="67"/>
                </a:cxn>
                <a:cxn ang="0">
                  <a:pos x="323" y="49"/>
                </a:cxn>
                <a:cxn ang="0">
                  <a:pos x="320" y="35"/>
                </a:cxn>
                <a:cxn ang="0">
                  <a:pos x="313" y="26"/>
                </a:cxn>
                <a:cxn ang="0">
                  <a:pos x="302" y="18"/>
                </a:cxn>
                <a:cxn ang="0">
                  <a:pos x="290" y="13"/>
                </a:cxn>
                <a:cxn ang="0">
                  <a:pos x="271" y="6"/>
                </a:cxn>
                <a:cxn ang="0">
                  <a:pos x="244" y="3"/>
                </a:cxn>
                <a:cxn ang="0">
                  <a:pos x="213" y="2"/>
                </a:cxn>
                <a:cxn ang="0">
                  <a:pos x="201" y="0"/>
                </a:cxn>
                <a:cxn ang="0">
                  <a:pos x="188" y="0"/>
                </a:cxn>
                <a:cxn ang="0">
                  <a:pos x="168" y="0"/>
                </a:cxn>
                <a:cxn ang="0">
                  <a:pos x="150" y="2"/>
                </a:cxn>
                <a:cxn ang="0">
                  <a:pos x="139" y="6"/>
                </a:cxn>
                <a:cxn ang="0">
                  <a:pos x="126" y="8"/>
                </a:cxn>
                <a:cxn ang="0">
                  <a:pos x="110" y="9"/>
                </a:cxn>
                <a:cxn ang="0">
                  <a:pos x="95" y="9"/>
                </a:cxn>
                <a:cxn ang="0">
                  <a:pos x="80" y="9"/>
                </a:cxn>
                <a:cxn ang="0">
                  <a:pos x="65" y="9"/>
                </a:cxn>
                <a:cxn ang="0">
                  <a:pos x="52" y="9"/>
                </a:cxn>
                <a:cxn ang="0">
                  <a:pos x="34" y="8"/>
                </a:cxn>
                <a:cxn ang="0">
                  <a:pos x="17" y="6"/>
                </a:cxn>
                <a:cxn ang="0">
                  <a:pos x="2" y="2"/>
                </a:cxn>
                <a:cxn ang="0">
                  <a:pos x="2" y="24"/>
                </a:cxn>
                <a:cxn ang="0">
                  <a:pos x="8" y="37"/>
                </a:cxn>
                <a:cxn ang="0">
                  <a:pos x="12" y="49"/>
                </a:cxn>
                <a:cxn ang="0">
                  <a:pos x="12" y="65"/>
                </a:cxn>
                <a:cxn ang="0">
                  <a:pos x="12" y="84"/>
                </a:cxn>
                <a:cxn ang="0">
                  <a:pos x="12" y="103"/>
                </a:cxn>
                <a:cxn ang="0">
                  <a:pos x="11" y="120"/>
                </a:cxn>
              </a:cxnLst>
              <a:rect l="0" t="0" r="r" b="b"/>
              <a:pathLst>
                <a:path w="330" h="373">
                  <a:moveTo>
                    <a:pt x="11" y="127"/>
                  </a:moveTo>
                  <a:lnTo>
                    <a:pt x="12" y="127"/>
                  </a:lnTo>
                  <a:lnTo>
                    <a:pt x="12" y="128"/>
                  </a:lnTo>
                  <a:lnTo>
                    <a:pt x="12" y="129"/>
                  </a:lnTo>
                  <a:lnTo>
                    <a:pt x="13" y="129"/>
                  </a:lnTo>
                  <a:lnTo>
                    <a:pt x="13" y="130"/>
                  </a:lnTo>
                  <a:lnTo>
                    <a:pt x="15" y="130"/>
                  </a:lnTo>
                  <a:lnTo>
                    <a:pt x="15" y="131"/>
                  </a:lnTo>
                  <a:lnTo>
                    <a:pt x="16" y="133"/>
                  </a:lnTo>
                  <a:lnTo>
                    <a:pt x="17" y="135"/>
                  </a:lnTo>
                  <a:lnTo>
                    <a:pt x="18" y="137"/>
                  </a:lnTo>
                  <a:lnTo>
                    <a:pt x="19" y="138"/>
                  </a:lnTo>
                  <a:lnTo>
                    <a:pt x="20" y="140"/>
                  </a:lnTo>
                  <a:lnTo>
                    <a:pt x="21" y="141"/>
                  </a:lnTo>
                  <a:lnTo>
                    <a:pt x="21" y="143"/>
                  </a:lnTo>
                  <a:lnTo>
                    <a:pt x="22" y="144"/>
                  </a:lnTo>
                  <a:lnTo>
                    <a:pt x="24" y="146"/>
                  </a:lnTo>
                  <a:lnTo>
                    <a:pt x="25" y="148"/>
                  </a:lnTo>
                  <a:lnTo>
                    <a:pt x="26" y="149"/>
                  </a:lnTo>
                  <a:lnTo>
                    <a:pt x="26" y="152"/>
                  </a:lnTo>
                  <a:lnTo>
                    <a:pt x="28" y="154"/>
                  </a:lnTo>
                  <a:lnTo>
                    <a:pt x="28" y="155"/>
                  </a:lnTo>
                  <a:lnTo>
                    <a:pt x="29" y="157"/>
                  </a:lnTo>
                  <a:lnTo>
                    <a:pt x="30" y="159"/>
                  </a:lnTo>
                  <a:lnTo>
                    <a:pt x="31" y="161"/>
                  </a:lnTo>
                  <a:lnTo>
                    <a:pt x="33" y="163"/>
                  </a:lnTo>
                  <a:lnTo>
                    <a:pt x="34" y="164"/>
                  </a:lnTo>
                  <a:lnTo>
                    <a:pt x="35" y="167"/>
                  </a:lnTo>
                  <a:lnTo>
                    <a:pt x="35" y="169"/>
                  </a:lnTo>
                  <a:lnTo>
                    <a:pt x="36" y="170"/>
                  </a:lnTo>
                  <a:lnTo>
                    <a:pt x="37" y="172"/>
                  </a:lnTo>
                  <a:lnTo>
                    <a:pt x="38" y="174"/>
                  </a:lnTo>
                  <a:lnTo>
                    <a:pt x="39" y="176"/>
                  </a:lnTo>
                  <a:lnTo>
                    <a:pt x="40" y="177"/>
                  </a:lnTo>
                  <a:lnTo>
                    <a:pt x="42" y="180"/>
                  </a:lnTo>
                  <a:lnTo>
                    <a:pt x="42" y="181"/>
                  </a:lnTo>
                  <a:lnTo>
                    <a:pt x="43" y="183"/>
                  </a:lnTo>
                  <a:lnTo>
                    <a:pt x="44" y="184"/>
                  </a:lnTo>
                  <a:lnTo>
                    <a:pt x="45" y="186"/>
                  </a:lnTo>
                  <a:lnTo>
                    <a:pt x="46" y="188"/>
                  </a:lnTo>
                  <a:lnTo>
                    <a:pt x="47" y="189"/>
                  </a:lnTo>
                  <a:lnTo>
                    <a:pt x="48" y="191"/>
                  </a:lnTo>
                  <a:lnTo>
                    <a:pt x="49" y="192"/>
                  </a:lnTo>
                  <a:lnTo>
                    <a:pt x="51" y="194"/>
                  </a:lnTo>
                  <a:lnTo>
                    <a:pt x="51" y="195"/>
                  </a:lnTo>
                  <a:lnTo>
                    <a:pt x="52" y="196"/>
                  </a:lnTo>
                  <a:lnTo>
                    <a:pt x="53" y="197"/>
                  </a:lnTo>
                  <a:lnTo>
                    <a:pt x="53" y="198"/>
                  </a:lnTo>
                  <a:lnTo>
                    <a:pt x="54" y="199"/>
                  </a:lnTo>
                  <a:lnTo>
                    <a:pt x="55" y="200"/>
                  </a:lnTo>
                  <a:lnTo>
                    <a:pt x="56" y="201"/>
                  </a:lnTo>
                  <a:lnTo>
                    <a:pt x="57" y="202"/>
                  </a:lnTo>
                  <a:lnTo>
                    <a:pt x="58" y="203"/>
                  </a:lnTo>
                  <a:lnTo>
                    <a:pt x="58" y="204"/>
                  </a:lnTo>
                  <a:lnTo>
                    <a:pt x="60" y="204"/>
                  </a:lnTo>
                  <a:lnTo>
                    <a:pt x="60" y="205"/>
                  </a:lnTo>
                  <a:lnTo>
                    <a:pt x="61" y="206"/>
                  </a:lnTo>
                  <a:lnTo>
                    <a:pt x="62" y="208"/>
                  </a:lnTo>
                  <a:lnTo>
                    <a:pt x="62" y="209"/>
                  </a:lnTo>
                  <a:lnTo>
                    <a:pt x="63" y="209"/>
                  </a:lnTo>
                  <a:lnTo>
                    <a:pt x="64" y="210"/>
                  </a:lnTo>
                  <a:lnTo>
                    <a:pt x="64" y="211"/>
                  </a:lnTo>
                  <a:lnTo>
                    <a:pt x="65" y="212"/>
                  </a:lnTo>
                  <a:lnTo>
                    <a:pt x="66" y="213"/>
                  </a:lnTo>
                  <a:lnTo>
                    <a:pt x="67" y="214"/>
                  </a:lnTo>
                  <a:lnTo>
                    <a:pt x="68" y="215"/>
                  </a:lnTo>
                  <a:lnTo>
                    <a:pt x="68" y="216"/>
                  </a:lnTo>
                  <a:lnTo>
                    <a:pt x="70" y="217"/>
                  </a:lnTo>
                  <a:lnTo>
                    <a:pt x="71" y="219"/>
                  </a:lnTo>
                  <a:lnTo>
                    <a:pt x="72" y="220"/>
                  </a:lnTo>
                  <a:lnTo>
                    <a:pt x="73" y="221"/>
                  </a:lnTo>
                  <a:lnTo>
                    <a:pt x="74" y="224"/>
                  </a:lnTo>
                  <a:lnTo>
                    <a:pt x="75" y="225"/>
                  </a:lnTo>
                  <a:lnTo>
                    <a:pt x="75" y="226"/>
                  </a:lnTo>
                  <a:lnTo>
                    <a:pt x="76" y="227"/>
                  </a:lnTo>
                  <a:lnTo>
                    <a:pt x="77" y="228"/>
                  </a:lnTo>
                  <a:lnTo>
                    <a:pt x="77" y="229"/>
                  </a:lnTo>
                  <a:lnTo>
                    <a:pt x="79" y="230"/>
                  </a:lnTo>
                  <a:lnTo>
                    <a:pt x="79" y="231"/>
                  </a:lnTo>
                  <a:lnTo>
                    <a:pt x="80" y="232"/>
                  </a:lnTo>
                  <a:lnTo>
                    <a:pt x="81" y="234"/>
                  </a:lnTo>
                  <a:lnTo>
                    <a:pt x="82" y="235"/>
                  </a:lnTo>
                  <a:lnTo>
                    <a:pt x="82" y="237"/>
                  </a:lnTo>
                  <a:lnTo>
                    <a:pt x="83" y="238"/>
                  </a:lnTo>
                  <a:lnTo>
                    <a:pt x="84" y="239"/>
                  </a:lnTo>
                  <a:lnTo>
                    <a:pt x="84" y="241"/>
                  </a:lnTo>
                  <a:lnTo>
                    <a:pt x="85" y="242"/>
                  </a:lnTo>
                  <a:lnTo>
                    <a:pt x="86" y="243"/>
                  </a:lnTo>
                  <a:lnTo>
                    <a:pt x="86" y="244"/>
                  </a:lnTo>
                  <a:lnTo>
                    <a:pt x="88" y="246"/>
                  </a:lnTo>
                  <a:lnTo>
                    <a:pt x="89" y="247"/>
                  </a:lnTo>
                  <a:lnTo>
                    <a:pt x="89" y="248"/>
                  </a:lnTo>
                  <a:lnTo>
                    <a:pt x="90" y="249"/>
                  </a:lnTo>
                  <a:lnTo>
                    <a:pt x="91" y="252"/>
                  </a:lnTo>
                  <a:lnTo>
                    <a:pt x="92" y="253"/>
                  </a:lnTo>
                  <a:lnTo>
                    <a:pt x="93" y="254"/>
                  </a:lnTo>
                  <a:lnTo>
                    <a:pt x="93" y="255"/>
                  </a:lnTo>
                  <a:lnTo>
                    <a:pt x="94" y="256"/>
                  </a:lnTo>
                  <a:lnTo>
                    <a:pt x="95" y="258"/>
                  </a:lnTo>
                  <a:lnTo>
                    <a:pt x="98" y="260"/>
                  </a:lnTo>
                  <a:lnTo>
                    <a:pt x="99" y="262"/>
                  </a:lnTo>
                  <a:lnTo>
                    <a:pt x="100" y="263"/>
                  </a:lnTo>
                  <a:lnTo>
                    <a:pt x="101" y="264"/>
                  </a:lnTo>
                  <a:lnTo>
                    <a:pt x="102" y="266"/>
                  </a:lnTo>
                  <a:lnTo>
                    <a:pt x="102" y="267"/>
                  </a:lnTo>
                  <a:lnTo>
                    <a:pt x="104" y="268"/>
                  </a:lnTo>
                  <a:lnTo>
                    <a:pt x="104" y="269"/>
                  </a:lnTo>
                  <a:lnTo>
                    <a:pt x="106" y="270"/>
                  </a:lnTo>
                  <a:lnTo>
                    <a:pt x="107" y="271"/>
                  </a:lnTo>
                  <a:lnTo>
                    <a:pt x="108" y="271"/>
                  </a:lnTo>
                  <a:lnTo>
                    <a:pt x="109" y="273"/>
                  </a:lnTo>
                  <a:lnTo>
                    <a:pt x="110" y="273"/>
                  </a:lnTo>
                  <a:lnTo>
                    <a:pt x="111" y="274"/>
                  </a:lnTo>
                  <a:lnTo>
                    <a:pt x="112" y="275"/>
                  </a:lnTo>
                  <a:lnTo>
                    <a:pt x="113" y="276"/>
                  </a:lnTo>
                  <a:lnTo>
                    <a:pt x="115" y="277"/>
                  </a:lnTo>
                  <a:lnTo>
                    <a:pt x="116" y="278"/>
                  </a:lnTo>
                  <a:lnTo>
                    <a:pt x="117" y="280"/>
                  </a:lnTo>
                  <a:lnTo>
                    <a:pt x="118" y="280"/>
                  </a:lnTo>
                  <a:lnTo>
                    <a:pt x="119" y="281"/>
                  </a:lnTo>
                  <a:lnTo>
                    <a:pt x="120" y="282"/>
                  </a:lnTo>
                  <a:lnTo>
                    <a:pt x="121" y="283"/>
                  </a:lnTo>
                  <a:lnTo>
                    <a:pt x="122" y="284"/>
                  </a:lnTo>
                  <a:lnTo>
                    <a:pt x="124" y="284"/>
                  </a:lnTo>
                  <a:lnTo>
                    <a:pt x="125" y="285"/>
                  </a:lnTo>
                  <a:lnTo>
                    <a:pt x="126" y="286"/>
                  </a:lnTo>
                  <a:lnTo>
                    <a:pt x="127" y="287"/>
                  </a:lnTo>
                  <a:lnTo>
                    <a:pt x="129" y="288"/>
                  </a:lnTo>
                  <a:lnTo>
                    <a:pt x="131" y="289"/>
                  </a:lnTo>
                  <a:lnTo>
                    <a:pt x="132" y="289"/>
                  </a:lnTo>
                  <a:lnTo>
                    <a:pt x="134" y="290"/>
                  </a:lnTo>
                  <a:lnTo>
                    <a:pt x="135" y="290"/>
                  </a:lnTo>
                  <a:lnTo>
                    <a:pt x="136" y="291"/>
                  </a:lnTo>
                  <a:lnTo>
                    <a:pt x="138" y="292"/>
                  </a:lnTo>
                  <a:lnTo>
                    <a:pt x="139" y="292"/>
                  </a:lnTo>
                  <a:lnTo>
                    <a:pt x="140" y="294"/>
                  </a:lnTo>
                  <a:lnTo>
                    <a:pt x="141" y="295"/>
                  </a:lnTo>
                  <a:lnTo>
                    <a:pt x="143" y="295"/>
                  </a:lnTo>
                  <a:lnTo>
                    <a:pt x="144" y="296"/>
                  </a:lnTo>
                  <a:lnTo>
                    <a:pt x="145" y="296"/>
                  </a:lnTo>
                  <a:lnTo>
                    <a:pt x="147" y="297"/>
                  </a:lnTo>
                  <a:lnTo>
                    <a:pt x="148" y="297"/>
                  </a:lnTo>
                  <a:lnTo>
                    <a:pt x="149" y="298"/>
                  </a:lnTo>
                  <a:lnTo>
                    <a:pt x="150" y="299"/>
                  </a:lnTo>
                  <a:lnTo>
                    <a:pt x="152" y="299"/>
                  </a:lnTo>
                  <a:lnTo>
                    <a:pt x="154" y="300"/>
                  </a:lnTo>
                  <a:lnTo>
                    <a:pt x="155" y="300"/>
                  </a:lnTo>
                  <a:lnTo>
                    <a:pt x="156" y="301"/>
                  </a:lnTo>
                  <a:lnTo>
                    <a:pt x="157" y="301"/>
                  </a:lnTo>
                  <a:lnTo>
                    <a:pt x="158" y="302"/>
                  </a:lnTo>
                  <a:lnTo>
                    <a:pt x="161" y="303"/>
                  </a:lnTo>
                  <a:lnTo>
                    <a:pt x="162" y="303"/>
                  </a:lnTo>
                  <a:lnTo>
                    <a:pt x="163" y="304"/>
                  </a:lnTo>
                  <a:lnTo>
                    <a:pt x="164" y="305"/>
                  </a:lnTo>
                  <a:lnTo>
                    <a:pt x="165" y="305"/>
                  </a:lnTo>
                  <a:lnTo>
                    <a:pt x="166" y="306"/>
                  </a:lnTo>
                  <a:lnTo>
                    <a:pt x="167" y="307"/>
                  </a:lnTo>
                  <a:lnTo>
                    <a:pt x="170" y="307"/>
                  </a:lnTo>
                  <a:lnTo>
                    <a:pt x="171" y="309"/>
                  </a:lnTo>
                  <a:lnTo>
                    <a:pt x="173" y="310"/>
                  </a:lnTo>
                  <a:lnTo>
                    <a:pt x="174" y="311"/>
                  </a:lnTo>
                  <a:lnTo>
                    <a:pt x="175" y="312"/>
                  </a:lnTo>
                  <a:lnTo>
                    <a:pt x="176" y="312"/>
                  </a:lnTo>
                  <a:lnTo>
                    <a:pt x="177" y="313"/>
                  </a:lnTo>
                  <a:lnTo>
                    <a:pt x="179" y="314"/>
                  </a:lnTo>
                  <a:lnTo>
                    <a:pt x="180" y="315"/>
                  </a:lnTo>
                  <a:lnTo>
                    <a:pt x="181" y="316"/>
                  </a:lnTo>
                  <a:lnTo>
                    <a:pt x="183" y="316"/>
                  </a:lnTo>
                  <a:lnTo>
                    <a:pt x="183" y="317"/>
                  </a:lnTo>
                  <a:lnTo>
                    <a:pt x="185" y="318"/>
                  </a:lnTo>
                  <a:lnTo>
                    <a:pt x="186" y="319"/>
                  </a:lnTo>
                  <a:lnTo>
                    <a:pt x="188" y="320"/>
                  </a:lnTo>
                  <a:lnTo>
                    <a:pt x="189" y="320"/>
                  </a:lnTo>
                  <a:lnTo>
                    <a:pt x="190" y="321"/>
                  </a:lnTo>
                  <a:lnTo>
                    <a:pt x="191" y="323"/>
                  </a:lnTo>
                  <a:lnTo>
                    <a:pt x="192" y="324"/>
                  </a:lnTo>
                  <a:lnTo>
                    <a:pt x="193" y="324"/>
                  </a:lnTo>
                  <a:lnTo>
                    <a:pt x="194" y="325"/>
                  </a:lnTo>
                  <a:lnTo>
                    <a:pt x="195" y="326"/>
                  </a:lnTo>
                  <a:lnTo>
                    <a:pt x="197" y="327"/>
                  </a:lnTo>
                  <a:lnTo>
                    <a:pt x="198" y="327"/>
                  </a:lnTo>
                  <a:lnTo>
                    <a:pt x="199" y="328"/>
                  </a:lnTo>
                  <a:lnTo>
                    <a:pt x="200" y="329"/>
                  </a:lnTo>
                  <a:lnTo>
                    <a:pt x="201" y="330"/>
                  </a:lnTo>
                  <a:lnTo>
                    <a:pt x="202" y="331"/>
                  </a:lnTo>
                  <a:lnTo>
                    <a:pt x="203" y="331"/>
                  </a:lnTo>
                  <a:lnTo>
                    <a:pt x="204" y="332"/>
                  </a:lnTo>
                  <a:lnTo>
                    <a:pt x="205" y="333"/>
                  </a:lnTo>
                  <a:lnTo>
                    <a:pt x="208" y="334"/>
                  </a:lnTo>
                  <a:lnTo>
                    <a:pt x="209" y="335"/>
                  </a:lnTo>
                  <a:lnTo>
                    <a:pt x="211" y="337"/>
                  </a:lnTo>
                  <a:lnTo>
                    <a:pt x="212" y="337"/>
                  </a:lnTo>
                  <a:lnTo>
                    <a:pt x="213" y="338"/>
                  </a:lnTo>
                  <a:lnTo>
                    <a:pt x="214" y="338"/>
                  </a:lnTo>
                  <a:lnTo>
                    <a:pt x="217" y="339"/>
                  </a:lnTo>
                  <a:lnTo>
                    <a:pt x="217" y="340"/>
                  </a:lnTo>
                  <a:lnTo>
                    <a:pt x="219" y="340"/>
                  </a:lnTo>
                  <a:lnTo>
                    <a:pt x="220" y="341"/>
                  </a:lnTo>
                  <a:lnTo>
                    <a:pt x="221" y="342"/>
                  </a:lnTo>
                  <a:lnTo>
                    <a:pt x="222" y="342"/>
                  </a:lnTo>
                  <a:lnTo>
                    <a:pt x="223" y="343"/>
                  </a:lnTo>
                  <a:lnTo>
                    <a:pt x="226" y="343"/>
                  </a:lnTo>
                  <a:lnTo>
                    <a:pt x="227" y="344"/>
                  </a:lnTo>
                  <a:lnTo>
                    <a:pt x="228" y="344"/>
                  </a:lnTo>
                  <a:lnTo>
                    <a:pt x="229" y="345"/>
                  </a:lnTo>
                  <a:lnTo>
                    <a:pt x="230" y="346"/>
                  </a:lnTo>
                  <a:lnTo>
                    <a:pt x="231" y="346"/>
                  </a:lnTo>
                  <a:lnTo>
                    <a:pt x="232" y="347"/>
                  </a:lnTo>
                  <a:lnTo>
                    <a:pt x="234" y="347"/>
                  </a:lnTo>
                  <a:lnTo>
                    <a:pt x="235" y="348"/>
                  </a:lnTo>
                  <a:lnTo>
                    <a:pt x="236" y="348"/>
                  </a:lnTo>
                  <a:lnTo>
                    <a:pt x="237" y="349"/>
                  </a:lnTo>
                  <a:lnTo>
                    <a:pt x="238" y="350"/>
                  </a:lnTo>
                  <a:lnTo>
                    <a:pt x="239" y="350"/>
                  </a:lnTo>
                  <a:lnTo>
                    <a:pt x="240" y="352"/>
                  </a:lnTo>
                  <a:lnTo>
                    <a:pt x="241" y="352"/>
                  </a:lnTo>
                  <a:lnTo>
                    <a:pt x="243" y="353"/>
                  </a:lnTo>
                  <a:lnTo>
                    <a:pt x="244" y="353"/>
                  </a:lnTo>
                  <a:lnTo>
                    <a:pt x="245" y="354"/>
                  </a:lnTo>
                  <a:lnTo>
                    <a:pt x="246" y="355"/>
                  </a:lnTo>
                  <a:lnTo>
                    <a:pt x="246" y="356"/>
                  </a:lnTo>
                  <a:lnTo>
                    <a:pt x="247" y="356"/>
                  </a:lnTo>
                  <a:lnTo>
                    <a:pt x="248" y="357"/>
                  </a:lnTo>
                  <a:lnTo>
                    <a:pt x="249" y="358"/>
                  </a:lnTo>
                  <a:lnTo>
                    <a:pt x="250" y="359"/>
                  </a:lnTo>
                  <a:lnTo>
                    <a:pt x="250" y="360"/>
                  </a:lnTo>
                  <a:lnTo>
                    <a:pt x="252" y="360"/>
                  </a:lnTo>
                  <a:lnTo>
                    <a:pt x="252" y="361"/>
                  </a:lnTo>
                  <a:lnTo>
                    <a:pt x="253" y="361"/>
                  </a:lnTo>
                  <a:lnTo>
                    <a:pt x="253" y="362"/>
                  </a:lnTo>
                  <a:lnTo>
                    <a:pt x="254" y="363"/>
                  </a:lnTo>
                  <a:lnTo>
                    <a:pt x="255" y="363"/>
                  </a:lnTo>
                  <a:lnTo>
                    <a:pt x="255" y="364"/>
                  </a:lnTo>
                  <a:lnTo>
                    <a:pt x="255" y="366"/>
                  </a:lnTo>
                  <a:lnTo>
                    <a:pt x="256" y="366"/>
                  </a:lnTo>
                  <a:lnTo>
                    <a:pt x="256" y="367"/>
                  </a:lnTo>
                  <a:lnTo>
                    <a:pt x="257" y="368"/>
                  </a:lnTo>
                  <a:lnTo>
                    <a:pt x="257" y="369"/>
                  </a:lnTo>
                  <a:lnTo>
                    <a:pt x="258" y="370"/>
                  </a:lnTo>
                  <a:lnTo>
                    <a:pt x="259" y="371"/>
                  </a:lnTo>
                  <a:lnTo>
                    <a:pt x="259" y="372"/>
                  </a:lnTo>
                  <a:lnTo>
                    <a:pt x="259" y="366"/>
                  </a:lnTo>
                  <a:lnTo>
                    <a:pt x="259" y="362"/>
                  </a:lnTo>
                  <a:lnTo>
                    <a:pt x="259" y="359"/>
                  </a:lnTo>
                  <a:lnTo>
                    <a:pt x="259" y="356"/>
                  </a:lnTo>
                  <a:lnTo>
                    <a:pt x="261" y="353"/>
                  </a:lnTo>
                  <a:lnTo>
                    <a:pt x="261" y="349"/>
                  </a:lnTo>
                  <a:lnTo>
                    <a:pt x="261" y="346"/>
                  </a:lnTo>
                  <a:lnTo>
                    <a:pt x="262" y="343"/>
                  </a:lnTo>
                  <a:lnTo>
                    <a:pt x="262" y="340"/>
                  </a:lnTo>
                  <a:lnTo>
                    <a:pt x="262" y="337"/>
                  </a:lnTo>
                  <a:lnTo>
                    <a:pt x="263" y="333"/>
                  </a:lnTo>
                  <a:lnTo>
                    <a:pt x="264" y="330"/>
                  </a:lnTo>
                  <a:lnTo>
                    <a:pt x="264" y="327"/>
                  </a:lnTo>
                  <a:lnTo>
                    <a:pt x="264" y="324"/>
                  </a:lnTo>
                  <a:lnTo>
                    <a:pt x="265" y="320"/>
                  </a:lnTo>
                  <a:lnTo>
                    <a:pt x="266" y="318"/>
                  </a:lnTo>
                  <a:lnTo>
                    <a:pt x="266" y="315"/>
                  </a:lnTo>
                  <a:lnTo>
                    <a:pt x="267" y="312"/>
                  </a:lnTo>
                  <a:lnTo>
                    <a:pt x="268" y="309"/>
                  </a:lnTo>
                  <a:lnTo>
                    <a:pt x="268" y="305"/>
                  </a:lnTo>
                  <a:lnTo>
                    <a:pt x="268" y="303"/>
                  </a:lnTo>
                  <a:lnTo>
                    <a:pt x="269" y="301"/>
                  </a:lnTo>
                  <a:lnTo>
                    <a:pt x="271" y="298"/>
                  </a:lnTo>
                  <a:lnTo>
                    <a:pt x="271" y="296"/>
                  </a:lnTo>
                  <a:lnTo>
                    <a:pt x="272" y="292"/>
                  </a:lnTo>
                  <a:lnTo>
                    <a:pt x="272" y="290"/>
                  </a:lnTo>
                  <a:lnTo>
                    <a:pt x="273" y="288"/>
                  </a:lnTo>
                  <a:lnTo>
                    <a:pt x="273" y="286"/>
                  </a:lnTo>
                  <a:lnTo>
                    <a:pt x="274" y="284"/>
                  </a:lnTo>
                  <a:lnTo>
                    <a:pt x="274" y="283"/>
                  </a:lnTo>
                  <a:lnTo>
                    <a:pt x="275" y="282"/>
                  </a:lnTo>
                  <a:lnTo>
                    <a:pt x="275" y="277"/>
                  </a:lnTo>
                  <a:lnTo>
                    <a:pt x="276" y="276"/>
                  </a:lnTo>
                  <a:lnTo>
                    <a:pt x="276" y="275"/>
                  </a:lnTo>
                  <a:lnTo>
                    <a:pt x="277" y="273"/>
                  </a:lnTo>
                  <a:lnTo>
                    <a:pt x="277" y="272"/>
                  </a:lnTo>
                  <a:lnTo>
                    <a:pt x="277" y="271"/>
                  </a:lnTo>
                  <a:lnTo>
                    <a:pt x="278" y="269"/>
                  </a:lnTo>
                  <a:lnTo>
                    <a:pt x="278" y="268"/>
                  </a:lnTo>
                  <a:lnTo>
                    <a:pt x="280" y="267"/>
                  </a:lnTo>
                  <a:lnTo>
                    <a:pt x="280" y="266"/>
                  </a:lnTo>
                  <a:lnTo>
                    <a:pt x="280" y="264"/>
                  </a:lnTo>
                  <a:lnTo>
                    <a:pt x="281" y="262"/>
                  </a:lnTo>
                  <a:lnTo>
                    <a:pt x="281" y="261"/>
                  </a:lnTo>
                  <a:lnTo>
                    <a:pt x="281" y="260"/>
                  </a:lnTo>
                  <a:lnTo>
                    <a:pt x="282" y="259"/>
                  </a:lnTo>
                  <a:lnTo>
                    <a:pt x="282" y="258"/>
                  </a:lnTo>
                  <a:lnTo>
                    <a:pt x="282" y="257"/>
                  </a:lnTo>
                  <a:lnTo>
                    <a:pt x="283" y="256"/>
                  </a:lnTo>
                  <a:lnTo>
                    <a:pt x="283" y="255"/>
                  </a:lnTo>
                  <a:lnTo>
                    <a:pt x="283" y="254"/>
                  </a:lnTo>
                  <a:lnTo>
                    <a:pt x="284" y="252"/>
                  </a:lnTo>
                  <a:lnTo>
                    <a:pt x="284" y="249"/>
                  </a:lnTo>
                  <a:lnTo>
                    <a:pt x="285" y="248"/>
                  </a:lnTo>
                  <a:lnTo>
                    <a:pt x="285" y="247"/>
                  </a:lnTo>
                  <a:lnTo>
                    <a:pt x="285" y="246"/>
                  </a:lnTo>
                  <a:lnTo>
                    <a:pt x="286" y="245"/>
                  </a:lnTo>
                  <a:lnTo>
                    <a:pt x="286" y="244"/>
                  </a:lnTo>
                  <a:lnTo>
                    <a:pt x="286" y="243"/>
                  </a:lnTo>
                  <a:lnTo>
                    <a:pt x="287" y="242"/>
                  </a:lnTo>
                  <a:lnTo>
                    <a:pt x="287" y="241"/>
                  </a:lnTo>
                  <a:lnTo>
                    <a:pt x="289" y="239"/>
                  </a:lnTo>
                  <a:lnTo>
                    <a:pt x="289" y="237"/>
                  </a:lnTo>
                  <a:lnTo>
                    <a:pt x="289" y="235"/>
                  </a:lnTo>
                  <a:lnTo>
                    <a:pt x="289" y="234"/>
                  </a:lnTo>
                  <a:lnTo>
                    <a:pt x="290" y="233"/>
                  </a:lnTo>
                  <a:lnTo>
                    <a:pt x="290" y="232"/>
                  </a:lnTo>
                  <a:lnTo>
                    <a:pt x="291" y="230"/>
                  </a:lnTo>
                  <a:lnTo>
                    <a:pt x="291" y="229"/>
                  </a:lnTo>
                  <a:lnTo>
                    <a:pt x="291" y="228"/>
                  </a:lnTo>
                  <a:lnTo>
                    <a:pt x="291" y="226"/>
                  </a:lnTo>
                  <a:lnTo>
                    <a:pt x="292" y="225"/>
                  </a:lnTo>
                  <a:lnTo>
                    <a:pt x="292" y="224"/>
                  </a:lnTo>
                  <a:lnTo>
                    <a:pt x="292" y="223"/>
                  </a:lnTo>
                  <a:lnTo>
                    <a:pt x="293" y="220"/>
                  </a:lnTo>
                  <a:lnTo>
                    <a:pt x="293" y="219"/>
                  </a:lnTo>
                  <a:lnTo>
                    <a:pt x="293" y="218"/>
                  </a:lnTo>
                  <a:lnTo>
                    <a:pt x="294" y="216"/>
                  </a:lnTo>
                  <a:lnTo>
                    <a:pt x="294" y="215"/>
                  </a:lnTo>
                  <a:lnTo>
                    <a:pt x="295" y="214"/>
                  </a:lnTo>
                  <a:lnTo>
                    <a:pt x="295" y="212"/>
                  </a:lnTo>
                  <a:lnTo>
                    <a:pt x="295" y="211"/>
                  </a:lnTo>
                  <a:lnTo>
                    <a:pt x="295" y="210"/>
                  </a:lnTo>
                  <a:lnTo>
                    <a:pt x="296" y="208"/>
                  </a:lnTo>
                  <a:lnTo>
                    <a:pt x="298" y="206"/>
                  </a:lnTo>
                  <a:lnTo>
                    <a:pt x="298" y="204"/>
                  </a:lnTo>
                  <a:lnTo>
                    <a:pt x="298" y="203"/>
                  </a:lnTo>
                  <a:lnTo>
                    <a:pt x="299" y="202"/>
                  </a:lnTo>
                  <a:lnTo>
                    <a:pt x="299" y="200"/>
                  </a:lnTo>
                  <a:lnTo>
                    <a:pt x="300" y="199"/>
                  </a:lnTo>
                  <a:lnTo>
                    <a:pt x="300" y="198"/>
                  </a:lnTo>
                  <a:lnTo>
                    <a:pt x="301" y="196"/>
                  </a:lnTo>
                  <a:lnTo>
                    <a:pt x="302" y="194"/>
                  </a:lnTo>
                  <a:lnTo>
                    <a:pt x="302" y="191"/>
                  </a:lnTo>
                  <a:lnTo>
                    <a:pt x="303" y="190"/>
                  </a:lnTo>
                  <a:lnTo>
                    <a:pt x="303" y="188"/>
                  </a:lnTo>
                  <a:lnTo>
                    <a:pt x="304" y="187"/>
                  </a:lnTo>
                  <a:lnTo>
                    <a:pt x="304" y="186"/>
                  </a:lnTo>
                  <a:lnTo>
                    <a:pt x="305" y="184"/>
                  </a:lnTo>
                  <a:lnTo>
                    <a:pt x="305" y="183"/>
                  </a:lnTo>
                  <a:lnTo>
                    <a:pt x="307" y="181"/>
                  </a:lnTo>
                  <a:lnTo>
                    <a:pt x="307" y="180"/>
                  </a:lnTo>
                  <a:lnTo>
                    <a:pt x="308" y="178"/>
                  </a:lnTo>
                  <a:lnTo>
                    <a:pt x="309" y="176"/>
                  </a:lnTo>
                  <a:lnTo>
                    <a:pt x="309" y="175"/>
                  </a:lnTo>
                  <a:lnTo>
                    <a:pt x="309" y="174"/>
                  </a:lnTo>
                  <a:lnTo>
                    <a:pt x="310" y="172"/>
                  </a:lnTo>
                  <a:lnTo>
                    <a:pt x="311" y="171"/>
                  </a:lnTo>
                  <a:lnTo>
                    <a:pt x="311" y="169"/>
                  </a:lnTo>
                  <a:lnTo>
                    <a:pt x="312" y="168"/>
                  </a:lnTo>
                  <a:lnTo>
                    <a:pt x="312" y="166"/>
                  </a:lnTo>
                  <a:lnTo>
                    <a:pt x="313" y="164"/>
                  </a:lnTo>
                  <a:lnTo>
                    <a:pt x="313" y="162"/>
                  </a:lnTo>
                  <a:lnTo>
                    <a:pt x="314" y="161"/>
                  </a:lnTo>
                  <a:lnTo>
                    <a:pt x="316" y="159"/>
                  </a:lnTo>
                  <a:lnTo>
                    <a:pt x="316" y="158"/>
                  </a:lnTo>
                  <a:lnTo>
                    <a:pt x="316" y="157"/>
                  </a:lnTo>
                  <a:lnTo>
                    <a:pt x="317" y="155"/>
                  </a:lnTo>
                  <a:lnTo>
                    <a:pt x="318" y="153"/>
                  </a:lnTo>
                  <a:lnTo>
                    <a:pt x="318" y="152"/>
                  </a:lnTo>
                  <a:lnTo>
                    <a:pt x="318" y="149"/>
                  </a:lnTo>
                  <a:lnTo>
                    <a:pt x="319" y="148"/>
                  </a:lnTo>
                  <a:lnTo>
                    <a:pt x="320" y="146"/>
                  </a:lnTo>
                  <a:lnTo>
                    <a:pt x="320" y="143"/>
                  </a:lnTo>
                  <a:lnTo>
                    <a:pt x="321" y="141"/>
                  </a:lnTo>
                  <a:lnTo>
                    <a:pt x="321" y="140"/>
                  </a:lnTo>
                  <a:lnTo>
                    <a:pt x="322" y="138"/>
                  </a:lnTo>
                  <a:lnTo>
                    <a:pt x="322" y="135"/>
                  </a:lnTo>
                  <a:lnTo>
                    <a:pt x="322" y="133"/>
                  </a:lnTo>
                  <a:lnTo>
                    <a:pt x="323" y="132"/>
                  </a:lnTo>
                  <a:lnTo>
                    <a:pt x="323" y="130"/>
                  </a:lnTo>
                  <a:lnTo>
                    <a:pt x="325" y="129"/>
                  </a:lnTo>
                  <a:lnTo>
                    <a:pt x="325" y="127"/>
                  </a:lnTo>
                  <a:lnTo>
                    <a:pt x="325" y="125"/>
                  </a:lnTo>
                  <a:lnTo>
                    <a:pt x="326" y="123"/>
                  </a:lnTo>
                  <a:lnTo>
                    <a:pt x="326" y="121"/>
                  </a:lnTo>
                  <a:lnTo>
                    <a:pt x="327" y="119"/>
                  </a:lnTo>
                  <a:lnTo>
                    <a:pt x="327" y="117"/>
                  </a:lnTo>
                  <a:lnTo>
                    <a:pt x="327" y="116"/>
                  </a:lnTo>
                  <a:lnTo>
                    <a:pt x="327" y="114"/>
                  </a:lnTo>
                  <a:lnTo>
                    <a:pt x="327" y="112"/>
                  </a:lnTo>
                  <a:lnTo>
                    <a:pt x="328" y="110"/>
                  </a:lnTo>
                  <a:lnTo>
                    <a:pt x="328" y="109"/>
                  </a:lnTo>
                  <a:lnTo>
                    <a:pt x="328" y="106"/>
                  </a:lnTo>
                  <a:lnTo>
                    <a:pt x="328" y="105"/>
                  </a:lnTo>
                  <a:lnTo>
                    <a:pt x="329" y="103"/>
                  </a:lnTo>
                  <a:lnTo>
                    <a:pt x="329" y="101"/>
                  </a:lnTo>
                  <a:lnTo>
                    <a:pt x="329" y="99"/>
                  </a:lnTo>
                  <a:lnTo>
                    <a:pt x="329" y="98"/>
                  </a:lnTo>
                  <a:lnTo>
                    <a:pt x="329" y="96"/>
                  </a:lnTo>
                  <a:lnTo>
                    <a:pt x="329" y="95"/>
                  </a:lnTo>
                  <a:lnTo>
                    <a:pt x="329" y="92"/>
                  </a:lnTo>
                  <a:lnTo>
                    <a:pt x="329" y="90"/>
                  </a:lnTo>
                  <a:lnTo>
                    <a:pt x="329" y="89"/>
                  </a:lnTo>
                  <a:lnTo>
                    <a:pt x="329" y="86"/>
                  </a:lnTo>
                  <a:lnTo>
                    <a:pt x="329" y="84"/>
                  </a:lnTo>
                  <a:lnTo>
                    <a:pt x="329" y="83"/>
                  </a:lnTo>
                  <a:lnTo>
                    <a:pt x="329" y="81"/>
                  </a:lnTo>
                  <a:lnTo>
                    <a:pt x="329" y="80"/>
                  </a:lnTo>
                  <a:lnTo>
                    <a:pt x="329" y="77"/>
                  </a:lnTo>
                  <a:lnTo>
                    <a:pt x="329" y="75"/>
                  </a:lnTo>
                  <a:lnTo>
                    <a:pt x="328" y="74"/>
                  </a:lnTo>
                  <a:lnTo>
                    <a:pt x="328" y="73"/>
                  </a:lnTo>
                  <a:lnTo>
                    <a:pt x="328" y="71"/>
                  </a:lnTo>
                  <a:lnTo>
                    <a:pt x="328" y="70"/>
                  </a:lnTo>
                  <a:lnTo>
                    <a:pt x="328" y="68"/>
                  </a:lnTo>
                  <a:lnTo>
                    <a:pt x="327" y="67"/>
                  </a:lnTo>
                  <a:lnTo>
                    <a:pt x="327" y="65"/>
                  </a:lnTo>
                  <a:lnTo>
                    <a:pt x="327" y="63"/>
                  </a:lnTo>
                  <a:lnTo>
                    <a:pt x="327" y="62"/>
                  </a:lnTo>
                  <a:lnTo>
                    <a:pt x="327" y="60"/>
                  </a:lnTo>
                  <a:lnTo>
                    <a:pt x="326" y="59"/>
                  </a:lnTo>
                  <a:lnTo>
                    <a:pt x="326" y="58"/>
                  </a:lnTo>
                  <a:lnTo>
                    <a:pt x="326" y="56"/>
                  </a:lnTo>
                  <a:lnTo>
                    <a:pt x="325" y="55"/>
                  </a:lnTo>
                  <a:lnTo>
                    <a:pt x="325" y="54"/>
                  </a:lnTo>
                  <a:lnTo>
                    <a:pt x="325" y="52"/>
                  </a:lnTo>
                  <a:lnTo>
                    <a:pt x="325" y="51"/>
                  </a:lnTo>
                  <a:lnTo>
                    <a:pt x="323" y="49"/>
                  </a:lnTo>
                  <a:lnTo>
                    <a:pt x="323" y="48"/>
                  </a:lnTo>
                  <a:lnTo>
                    <a:pt x="323" y="47"/>
                  </a:lnTo>
                  <a:lnTo>
                    <a:pt x="322" y="45"/>
                  </a:lnTo>
                  <a:lnTo>
                    <a:pt x="322" y="44"/>
                  </a:lnTo>
                  <a:lnTo>
                    <a:pt x="322" y="43"/>
                  </a:lnTo>
                  <a:lnTo>
                    <a:pt x="322" y="42"/>
                  </a:lnTo>
                  <a:lnTo>
                    <a:pt x="321" y="41"/>
                  </a:lnTo>
                  <a:lnTo>
                    <a:pt x="321" y="40"/>
                  </a:lnTo>
                  <a:lnTo>
                    <a:pt x="320" y="39"/>
                  </a:lnTo>
                  <a:lnTo>
                    <a:pt x="320" y="38"/>
                  </a:lnTo>
                  <a:lnTo>
                    <a:pt x="320" y="37"/>
                  </a:lnTo>
                  <a:lnTo>
                    <a:pt x="320" y="35"/>
                  </a:lnTo>
                  <a:lnTo>
                    <a:pt x="319" y="34"/>
                  </a:lnTo>
                  <a:lnTo>
                    <a:pt x="318" y="33"/>
                  </a:lnTo>
                  <a:lnTo>
                    <a:pt x="318" y="32"/>
                  </a:lnTo>
                  <a:lnTo>
                    <a:pt x="317" y="31"/>
                  </a:lnTo>
                  <a:lnTo>
                    <a:pt x="317" y="30"/>
                  </a:lnTo>
                  <a:lnTo>
                    <a:pt x="316" y="30"/>
                  </a:lnTo>
                  <a:lnTo>
                    <a:pt x="316" y="29"/>
                  </a:lnTo>
                  <a:lnTo>
                    <a:pt x="316" y="28"/>
                  </a:lnTo>
                  <a:lnTo>
                    <a:pt x="314" y="28"/>
                  </a:lnTo>
                  <a:lnTo>
                    <a:pt x="313" y="28"/>
                  </a:lnTo>
                  <a:lnTo>
                    <a:pt x="313" y="27"/>
                  </a:lnTo>
                  <a:lnTo>
                    <a:pt x="313" y="26"/>
                  </a:lnTo>
                  <a:lnTo>
                    <a:pt x="312" y="26"/>
                  </a:lnTo>
                  <a:lnTo>
                    <a:pt x="311" y="25"/>
                  </a:lnTo>
                  <a:lnTo>
                    <a:pt x="310" y="24"/>
                  </a:lnTo>
                  <a:lnTo>
                    <a:pt x="309" y="24"/>
                  </a:lnTo>
                  <a:lnTo>
                    <a:pt x="309" y="23"/>
                  </a:lnTo>
                  <a:lnTo>
                    <a:pt x="308" y="22"/>
                  </a:lnTo>
                  <a:lnTo>
                    <a:pt x="307" y="22"/>
                  </a:lnTo>
                  <a:lnTo>
                    <a:pt x="304" y="20"/>
                  </a:lnTo>
                  <a:lnTo>
                    <a:pt x="304" y="19"/>
                  </a:lnTo>
                  <a:lnTo>
                    <a:pt x="303" y="19"/>
                  </a:lnTo>
                  <a:lnTo>
                    <a:pt x="302" y="19"/>
                  </a:lnTo>
                  <a:lnTo>
                    <a:pt x="302" y="18"/>
                  </a:lnTo>
                  <a:lnTo>
                    <a:pt x="301" y="18"/>
                  </a:lnTo>
                  <a:lnTo>
                    <a:pt x="300" y="17"/>
                  </a:lnTo>
                  <a:lnTo>
                    <a:pt x="299" y="17"/>
                  </a:lnTo>
                  <a:lnTo>
                    <a:pt x="298" y="16"/>
                  </a:lnTo>
                  <a:lnTo>
                    <a:pt x="296" y="15"/>
                  </a:lnTo>
                  <a:lnTo>
                    <a:pt x="295" y="15"/>
                  </a:lnTo>
                  <a:lnTo>
                    <a:pt x="294" y="15"/>
                  </a:lnTo>
                  <a:lnTo>
                    <a:pt x="293" y="14"/>
                  </a:lnTo>
                  <a:lnTo>
                    <a:pt x="292" y="14"/>
                  </a:lnTo>
                  <a:lnTo>
                    <a:pt x="292" y="13"/>
                  </a:lnTo>
                  <a:lnTo>
                    <a:pt x="291" y="13"/>
                  </a:lnTo>
                  <a:lnTo>
                    <a:pt x="290" y="13"/>
                  </a:lnTo>
                  <a:lnTo>
                    <a:pt x="289" y="13"/>
                  </a:lnTo>
                  <a:lnTo>
                    <a:pt x="289" y="12"/>
                  </a:lnTo>
                  <a:lnTo>
                    <a:pt x="287" y="12"/>
                  </a:lnTo>
                  <a:lnTo>
                    <a:pt x="286" y="11"/>
                  </a:lnTo>
                  <a:lnTo>
                    <a:pt x="285" y="11"/>
                  </a:lnTo>
                  <a:lnTo>
                    <a:pt x="282" y="10"/>
                  </a:lnTo>
                  <a:lnTo>
                    <a:pt x="281" y="9"/>
                  </a:lnTo>
                  <a:lnTo>
                    <a:pt x="278" y="9"/>
                  </a:lnTo>
                  <a:lnTo>
                    <a:pt x="277" y="8"/>
                  </a:lnTo>
                  <a:lnTo>
                    <a:pt x="275" y="8"/>
                  </a:lnTo>
                  <a:lnTo>
                    <a:pt x="273" y="6"/>
                  </a:lnTo>
                  <a:lnTo>
                    <a:pt x="271" y="6"/>
                  </a:lnTo>
                  <a:lnTo>
                    <a:pt x="268" y="6"/>
                  </a:lnTo>
                  <a:lnTo>
                    <a:pt x="266" y="5"/>
                  </a:lnTo>
                  <a:lnTo>
                    <a:pt x="265" y="5"/>
                  </a:lnTo>
                  <a:lnTo>
                    <a:pt x="263" y="5"/>
                  </a:lnTo>
                  <a:lnTo>
                    <a:pt x="261" y="4"/>
                  </a:lnTo>
                  <a:lnTo>
                    <a:pt x="258" y="4"/>
                  </a:lnTo>
                  <a:lnTo>
                    <a:pt x="255" y="4"/>
                  </a:lnTo>
                  <a:lnTo>
                    <a:pt x="253" y="4"/>
                  </a:lnTo>
                  <a:lnTo>
                    <a:pt x="250" y="4"/>
                  </a:lnTo>
                  <a:lnTo>
                    <a:pt x="248" y="4"/>
                  </a:lnTo>
                  <a:lnTo>
                    <a:pt x="246" y="3"/>
                  </a:lnTo>
                  <a:lnTo>
                    <a:pt x="244" y="3"/>
                  </a:lnTo>
                  <a:lnTo>
                    <a:pt x="241" y="3"/>
                  </a:lnTo>
                  <a:lnTo>
                    <a:pt x="238" y="3"/>
                  </a:lnTo>
                  <a:lnTo>
                    <a:pt x="236" y="3"/>
                  </a:lnTo>
                  <a:lnTo>
                    <a:pt x="234" y="3"/>
                  </a:lnTo>
                  <a:lnTo>
                    <a:pt x="230" y="3"/>
                  </a:lnTo>
                  <a:lnTo>
                    <a:pt x="228" y="3"/>
                  </a:lnTo>
                  <a:lnTo>
                    <a:pt x="226" y="2"/>
                  </a:lnTo>
                  <a:lnTo>
                    <a:pt x="223" y="2"/>
                  </a:lnTo>
                  <a:lnTo>
                    <a:pt x="220" y="2"/>
                  </a:lnTo>
                  <a:lnTo>
                    <a:pt x="218" y="2"/>
                  </a:lnTo>
                  <a:lnTo>
                    <a:pt x="216" y="2"/>
                  </a:lnTo>
                  <a:lnTo>
                    <a:pt x="213" y="2"/>
                  </a:lnTo>
                  <a:lnTo>
                    <a:pt x="212" y="2"/>
                  </a:lnTo>
                  <a:lnTo>
                    <a:pt x="211" y="2"/>
                  </a:lnTo>
                  <a:lnTo>
                    <a:pt x="210" y="2"/>
                  </a:lnTo>
                  <a:lnTo>
                    <a:pt x="210" y="1"/>
                  </a:lnTo>
                  <a:lnTo>
                    <a:pt x="209" y="1"/>
                  </a:lnTo>
                  <a:lnTo>
                    <a:pt x="208" y="1"/>
                  </a:lnTo>
                  <a:lnTo>
                    <a:pt x="207" y="1"/>
                  </a:lnTo>
                  <a:lnTo>
                    <a:pt x="207" y="0"/>
                  </a:lnTo>
                  <a:lnTo>
                    <a:pt x="205" y="0"/>
                  </a:lnTo>
                  <a:lnTo>
                    <a:pt x="204" y="0"/>
                  </a:lnTo>
                  <a:lnTo>
                    <a:pt x="203" y="0"/>
                  </a:lnTo>
                  <a:lnTo>
                    <a:pt x="201" y="0"/>
                  </a:lnTo>
                  <a:lnTo>
                    <a:pt x="200" y="0"/>
                  </a:lnTo>
                  <a:lnTo>
                    <a:pt x="199" y="0"/>
                  </a:lnTo>
                  <a:lnTo>
                    <a:pt x="198" y="0"/>
                  </a:lnTo>
                  <a:lnTo>
                    <a:pt x="197" y="0"/>
                  </a:lnTo>
                  <a:lnTo>
                    <a:pt x="195" y="0"/>
                  </a:lnTo>
                  <a:lnTo>
                    <a:pt x="194" y="0"/>
                  </a:lnTo>
                  <a:lnTo>
                    <a:pt x="193" y="0"/>
                  </a:lnTo>
                  <a:lnTo>
                    <a:pt x="192" y="0"/>
                  </a:lnTo>
                  <a:lnTo>
                    <a:pt x="191" y="0"/>
                  </a:lnTo>
                  <a:lnTo>
                    <a:pt x="190" y="0"/>
                  </a:lnTo>
                  <a:lnTo>
                    <a:pt x="189" y="0"/>
                  </a:lnTo>
                  <a:lnTo>
                    <a:pt x="188" y="0"/>
                  </a:lnTo>
                  <a:lnTo>
                    <a:pt x="186" y="0"/>
                  </a:lnTo>
                  <a:lnTo>
                    <a:pt x="185" y="0"/>
                  </a:lnTo>
                  <a:lnTo>
                    <a:pt x="184" y="0"/>
                  </a:lnTo>
                  <a:lnTo>
                    <a:pt x="183" y="0"/>
                  </a:lnTo>
                  <a:lnTo>
                    <a:pt x="182" y="0"/>
                  </a:lnTo>
                  <a:lnTo>
                    <a:pt x="181" y="0"/>
                  </a:lnTo>
                  <a:lnTo>
                    <a:pt x="180" y="0"/>
                  </a:lnTo>
                  <a:lnTo>
                    <a:pt x="179" y="0"/>
                  </a:lnTo>
                  <a:lnTo>
                    <a:pt x="177" y="0"/>
                  </a:lnTo>
                  <a:lnTo>
                    <a:pt x="172" y="0"/>
                  </a:lnTo>
                  <a:lnTo>
                    <a:pt x="170" y="0"/>
                  </a:lnTo>
                  <a:lnTo>
                    <a:pt x="168" y="0"/>
                  </a:lnTo>
                  <a:lnTo>
                    <a:pt x="166" y="0"/>
                  </a:lnTo>
                  <a:lnTo>
                    <a:pt x="165" y="0"/>
                  </a:lnTo>
                  <a:lnTo>
                    <a:pt x="163" y="0"/>
                  </a:lnTo>
                  <a:lnTo>
                    <a:pt x="162" y="1"/>
                  </a:lnTo>
                  <a:lnTo>
                    <a:pt x="161" y="1"/>
                  </a:lnTo>
                  <a:lnTo>
                    <a:pt x="158" y="1"/>
                  </a:lnTo>
                  <a:lnTo>
                    <a:pt x="156" y="1"/>
                  </a:lnTo>
                  <a:lnTo>
                    <a:pt x="155" y="1"/>
                  </a:lnTo>
                  <a:lnTo>
                    <a:pt x="154" y="2"/>
                  </a:lnTo>
                  <a:lnTo>
                    <a:pt x="153" y="2"/>
                  </a:lnTo>
                  <a:lnTo>
                    <a:pt x="152" y="2"/>
                  </a:lnTo>
                  <a:lnTo>
                    <a:pt x="150" y="2"/>
                  </a:lnTo>
                  <a:lnTo>
                    <a:pt x="149" y="2"/>
                  </a:lnTo>
                  <a:lnTo>
                    <a:pt x="149" y="3"/>
                  </a:lnTo>
                  <a:lnTo>
                    <a:pt x="148" y="3"/>
                  </a:lnTo>
                  <a:lnTo>
                    <a:pt x="148" y="4"/>
                  </a:lnTo>
                  <a:lnTo>
                    <a:pt x="147" y="4"/>
                  </a:lnTo>
                  <a:lnTo>
                    <a:pt x="146" y="4"/>
                  </a:lnTo>
                  <a:lnTo>
                    <a:pt x="145" y="5"/>
                  </a:lnTo>
                  <a:lnTo>
                    <a:pt x="144" y="6"/>
                  </a:lnTo>
                  <a:lnTo>
                    <a:pt x="143" y="6"/>
                  </a:lnTo>
                  <a:lnTo>
                    <a:pt x="141" y="6"/>
                  </a:lnTo>
                  <a:lnTo>
                    <a:pt x="140" y="6"/>
                  </a:lnTo>
                  <a:lnTo>
                    <a:pt x="139" y="6"/>
                  </a:lnTo>
                  <a:lnTo>
                    <a:pt x="138" y="6"/>
                  </a:lnTo>
                  <a:lnTo>
                    <a:pt x="137" y="8"/>
                  </a:lnTo>
                  <a:lnTo>
                    <a:pt x="136" y="8"/>
                  </a:lnTo>
                  <a:lnTo>
                    <a:pt x="135" y="8"/>
                  </a:lnTo>
                  <a:lnTo>
                    <a:pt x="134" y="8"/>
                  </a:lnTo>
                  <a:lnTo>
                    <a:pt x="132" y="8"/>
                  </a:lnTo>
                  <a:lnTo>
                    <a:pt x="131" y="8"/>
                  </a:lnTo>
                  <a:lnTo>
                    <a:pt x="130" y="8"/>
                  </a:lnTo>
                  <a:lnTo>
                    <a:pt x="129" y="8"/>
                  </a:lnTo>
                  <a:lnTo>
                    <a:pt x="128" y="8"/>
                  </a:lnTo>
                  <a:lnTo>
                    <a:pt x="127" y="8"/>
                  </a:lnTo>
                  <a:lnTo>
                    <a:pt x="126" y="8"/>
                  </a:lnTo>
                  <a:lnTo>
                    <a:pt x="125" y="8"/>
                  </a:lnTo>
                  <a:lnTo>
                    <a:pt x="124" y="8"/>
                  </a:lnTo>
                  <a:lnTo>
                    <a:pt x="122" y="8"/>
                  </a:lnTo>
                  <a:lnTo>
                    <a:pt x="121" y="8"/>
                  </a:lnTo>
                  <a:lnTo>
                    <a:pt x="120" y="8"/>
                  </a:lnTo>
                  <a:lnTo>
                    <a:pt x="119" y="8"/>
                  </a:lnTo>
                  <a:lnTo>
                    <a:pt x="118" y="8"/>
                  </a:lnTo>
                  <a:lnTo>
                    <a:pt x="117" y="8"/>
                  </a:lnTo>
                  <a:lnTo>
                    <a:pt x="116" y="8"/>
                  </a:lnTo>
                  <a:lnTo>
                    <a:pt x="115" y="9"/>
                  </a:lnTo>
                  <a:lnTo>
                    <a:pt x="111" y="9"/>
                  </a:lnTo>
                  <a:lnTo>
                    <a:pt x="110" y="9"/>
                  </a:lnTo>
                  <a:lnTo>
                    <a:pt x="109" y="9"/>
                  </a:lnTo>
                  <a:lnTo>
                    <a:pt x="108" y="9"/>
                  </a:lnTo>
                  <a:lnTo>
                    <a:pt x="107" y="9"/>
                  </a:lnTo>
                  <a:lnTo>
                    <a:pt x="106" y="9"/>
                  </a:lnTo>
                  <a:lnTo>
                    <a:pt x="104" y="9"/>
                  </a:lnTo>
                  <a:lnTo>
                    <a:pt x="102" y="9"/>
                  </a:lnTo>
                  <a:lnTo>
                    <a:pt x="101" y="9"/>
                  </a:lnTo>
                  <a:lnTo>
                    <a:pt x="100" y="9"/>
                  </a:lnTo>
                  <a:lnTo>
                    <a:pt x="99" y="9"/>
                  </a:lnTo>
                  <a:lnTo>
                    <a:pt x="98" y="9"/>
                  </a:lnTo>
                  <a:lnTo>
                    <a:pt x="97" y="9"/>
                  </a:lnTo>
                  <a:lnTo>
                    <a:pt x="95" y="9"/>
                  </a:lnTo>
                  <a:lnTo>
                    <a:pt x="93" y="9"/>
                  </a:lnTo>
                  <a:lnTo>
                    <a:pt x="92" y="9"/>
                  </a:lnTo>
                  <a:lnTo>
                    <a:pt x="91" y="9"/>
                  </a:lnTo>
                  <a:lnTo>
                    <a:pt x="90" y="9"/>
                  </a:lnTo>
                  <a:lnTo>
                    <a:pt x="89" y="9"/>
                  </a:lnTo>
                  <a:lnTo>
                    <a:pt x="88" y="9"/>
                  </a:lnTo>
                  <a:lnTo>
                    <a:pt x="86" y="9"/>
                  </a:lnTo>
                  <a:lnTo>
                    <a:pt x="84" y="9"/>
                  </a:lnTo>
                  <a:lnTo>
                    <a:pt x="83" y="9"/>
                  </a:lnTo>
                  <a:lnTo>
                    <a:pt x="82" y="9"/>
                  </a:lnTo>
                  <a:lnTo>
                    <a:pt x="81" y="9"/>
                  </a:lnTo>
                  <a:lnTo>
                    <a:pt x="80" y="9"/>
                  </a:lnTo>
                  <a:lnTo>
                    <a:pt x="79" y="9"/>
                  </a:lnTo>
                  <a:lnTo>
                    <a:pt x="77" y="9"/>
                  </a:lnTo>
                  <a:lnTo>
                    <a:pt x="76" y="9"/>
                  </a:lnTo>
                  <a:lnTo>
                    <a:pt x="75" y="9"/>
                  </a:lnTo>
                  <a:lnTo>
                    <a:pt x="74" y="9"/>
                  </a:lnTo>
                  <a:lnTo>
                    <a:pt x="72" y="9"/>
                  </a:lnTo>
                  <a:lnTo>
                    <a:pt x="71" y="9"/>
                  </a:lnTo>
                  <a:lnTo>
                    <a:pt x="70" y="9"/>
                  </a:lnTo>
                  <a:lnTo>
                    <a:pt x="68" y="9"/>
                  </a:lnTo>
                  <a:lnTo>
                    <a:pt x="67" y="9"/>
                  </a:lnTo>
                  <a:lnTo>
                    <a:pt x="66" y="9"/>
                  </a:lnTo>
                  <a:lnTo>
                    <a:pt x="65" y="9"/>
                  </a:lnTo>
                  <a:lnTo>
                    <a:pt x="64" y="9"/>
                  </a:lnTo>
                  <a:lnTo>
                    <a:pt x="63" y="9"/>
                  </a:lnTo>
                  <a:lnTo>
                    <a:pt x="62" y="9"/>
                  </a:lnTo>
                  <a:lnTo>
                    <a:pt x="61" y="9"/>
                  </a:lnTo>
                  <a:lnTo>
                    <a:pt x="60" y="9"/>
                  </a:lnTo>
                  <a:lnTo>
                    <a:pt x="58" y="9"/>
                  </a:lnTo>
                  <a:lnTo>
                    <a:pt x="57" y="9"/>
                  </a:lnTo>
                  <a:lnTo>
                    <a:pt x="56" y="9"/>
                  </a:lnTo>
                  <a:lnTo>
                    <a:pt x="55" y="9"/>
                  </a:lnTo>
                  <a:lnTo>
                    <a:pt x="54" y="9"/>
                  </a:lnTo>
                  <a:lnTo>
                    <a:pt x="53" y="9"/>
                  </a:lnTo>
                  <a:lnTo>
                    <a:pt x="52" y="9"/>
                  </a:lnTo>
                  <a:lnTo>
                    <a:pt x="51" y="9"/>
                  </a:lnTo>
                  <a:lnTo>
                    <a:pt x="49" y="9"/>
                  </a:lnTo>
                  <a:lnTo>
                    <a:pt x="48" y="9"/>
                  </a:lnTo>
                  <a:lnTo>
                    <a:pt x="46" y="9"/>
                  </a:lnTo>
                  <a:lnTo>
                    <a:pt x="44" y="9"/>
                  </a:lnTo>
                  <a:lnTo>
                    <a:pt x="43" y="9"/>
                  </a:lnTo>
                  <a:lnTo>
                    <a:pt x="42" y="9"/>
                  </a:lnTo>
                  <a:lnTo>
                    <a:pt x="39" y="8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5" y="8"/>
                  </a:lnTo>
                  <a:lnTo>
                    <a:pt x="34" y="8"/>
                  </a:lnTo>
                  <a:lnTo>
                    <a:pt x="33" y="8"/>
                  </a:lnTo>
                  <a:lnTo>
                    <a:pt x="31" y="8"/>
                  </a:lnTo>
                  <a:lnTo>
                    <a:pt x="30" y="8"/>
                  </a:lnTo>
                  <a:lnTo>
                    <a:pt x="28" y="8"/>
                  </a:lnTo>
                  <a:lnTo>
                    <a:pt x="27" y="8"/>
                  </a:lnTo>
                  <a:lnTo>
                    <a:pt x="26" y="8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1" y="8"/>
                  </a:lnTo>
                  <a:lnTo>
                    <a:pt x="19" y="6"/>
                  </a:lnTo>
                  <a:lnTo>
                    <a:pt x="18" y="6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5" y="6"/>
                  </a:lnTo>
                  <a:lnTo>
                    <a:pt x="12" y="5"/>
                  </a:lnTo>
                  <a:lnTo>
                    <a:pt x="11" y="5"/>
                  </a:lnTo>
                  <a:lnTo>
                    <a:pt x="10" y="5"/>
                  </a:lnTo>
                  <a:lnTo>
                    <a:pt x="9" y="4"/>
                  </a:lnTo>
                  <a:lnTo>
                    <a:pt x="8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4" y="2"/>
                  </a:lnTo>
                  <a:lnTo>
                    <a:pt x="3" y="2"/>
                  </a:lnTo>
                  <a:lnTo>
                    <a:pt x="2" y="2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5"/>
                  </a:lnTo>
                  <a:lnTo>
                    <a:pt x="1" y="9"/>
                  </a:lnTo>
                  <a:lnTo>
                    <a:pt x="1" y="11"/>
                  </a:lnTo>
                  <a:lnTo>
                    <a:pt x="1" y="13"/>
                  </a:lnTo>
                  <a:lnTo>
                    <a:pt x="1" y="15"/>
                  </a:lnTo>
                  <a:lnTo>
                    <a:pt x="1" y="17"/>
                  </a:lnTo>
                  <a:lnTo>
                    <a:pt x="1" y="18"/>
                  </a:lnTo>
                  <a:lnTo>
                    <a:pt x="2" y="20"/>
                  </a:lnTo>
                  <a:lnTo>
                    <a:pt x="2" y="22"/>
                  </a:lnTo>
                  <a:lnTo>
                    <a:pt x="2" y="24"/>
                  </a:lnTo>
                  <a:lnTo>
                    <a:pt x="3" y="25"/>
                  </a:lnTo>
                  <a:lnTo>
                    <a:pt x="3" y="26"/>
                  </a:lnTo>
                  <a:lnTo>
                    <a:pt x="3" y="27"/>
                  </a:lnTo>
                  <a:lnTo>
                    <a:pt x="3" y="28"/>
                  </a:lnTo>
                  <a:lnTo>
                    <a:pt x="4" y="29"/>
                  </a:lnTo>
                  <a:lnTo>
                    <a:pt x="4" y="30"/>
                  </a:lnTo>
                  <a:lnTo>
                    <a:pt x="6" y="31"/>
                  </a:lnTo>
                  <a:lnTo>
                    <a:pt x="6" y="32"/>
                  </a:lnTo>
                  <a:lnTo>
                    <a:pt x="6" y="33"/>
                  </a:lnTo>
                  <a:lnTo>
                    <a:pt x="7" y="34"/>
                  </a:lnTo>
                  <a:lnTo>
                    <a:pt x="8" y="35"/>
                  </a:lnTo>
                  <a:lnTo>
                    <a:pt x="8" y="37"/>
                  </a:lnTo>
                  <a:lnTo>
                    <a:pt x="8" y="38"/>
                  </a:lnTo>
                  <a:lnTo>
                    <a:pt x="9" y="39"/>
                  </a:lnTo>
                  <a:lnTo>
                    <a:pt x="9" y="40"/>
                  </a:lnTo>
                  <a:lnTo>
                    <a:pt x="10" y="41"/>
                  </a:lnTo>
                  <a:lnTo>
                    <a:pt x="10" y="42"/>
                  </a:lnTo>
                  <a:lnTo>
                    <a:pt x="10" y="43"/>
                  </a:lnTo>
                  <a:lnTo>
                    <a:pt x="11" y="44"/>
                  </a:lnTo>
                  <a:lnTo>
                    <a:pt x="11" y="45"/>
                  </a:lnTo>
                  <a:lnTo>
                    <a:pt x="11" y="46"/>
                  </a:lnTo>
                  <a:lnTo>
                    <a:pt x="11" y="47"/>
                  </a:lnTo>
                  <a:lnTo>
                    <a:pt x="11" y="48"/>
                  </a:lnTo>
                  <a:lnTo>
                    <a:pt x="12" y="49"/>
                  </a:lnTo>
                  <a:lnTo>
                    <a:pt x="12" y="52"/>
                  </a:lnTo>
                  <a:lnTo>
                    <a:pt x="12" y="53"/>
                  </a:lnTo>
                  <a:lnTo>
                    <a:pt x="12" y="54"/>
                  </a:lnTo>
                  <a:lnTo>
                    <a:pt x="12" y="55"/>
                  </a:lnTo>
                  <a:lnTo>
                    <a:pt x="12" y="56"/>
                  </a:lnTo>
                  <a:lnTo>
                    <a:pt x="12" y="57"/>
                  </a:lnTo>
                  <a:lnTo>
                    <a:pt x="12" y="58"/>
                  </a:lnTo>
                  <a:lnTo>
                    <a:pt x="12" y="59"/>
                  </a:lnTo>
                  <a:lnTo>
                    <a:pt x="12" y="60"/>
                  </a:lnTo>
                  <a:lnTo>
                    <a:pt x="12" y="61"/>
                  </a:lnTo>
                  <a:lnTo>
                    <a:pt x="12" y="62"/>
                  </a:lnTo>
                  <a:lnTo>
                    <a:pt x="12" y="65"/>
                  </a:lnTo>
                  <a:lnTo>
                    <a:pt x="12" y="66"/>
                  </a:lnTo>
                  <a:lnTo>
                    <a:pt x="12" y="67"/>
                  </a:lnTo>
                  <a:lnTo>
                    <a:pt x="12" y="69"/>
                  </a:lnTo>
                  <a:lnTo>
                    <a:pt x="12" y="70"/>
                  </a:lnTo>
                  <a:lnTo>
                    <a:pt x="12" y="71"/>
                  </a:lnTo>
                  <a:lnTo>
                    <a:pt x="12" y="73"/>
                  </a:lnTo>
                  <a:lnTo>
                    <a:pt x="12" y="74"/>
                  </a:lnTo>
                  <a:lnTo>
                    <a:pt x="12" y="75"/>
                  </a:lnTo>
                  <a:lnTo>
                    <a:pt x="12" y="77"/>
                  </a:lnTo>
                  <a:lnTo>
                    <a:pt x="12" y="81"/>
                  </a:lnTo>
                  <a:lnTo>
                    <a:pt x="12" y="82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7"/>
                  </a:lnTo>
                  <a:lnTo>
                    <a:pt x="12" y="88"/>
                  </a:lnTo>
                  <a:lnTo>
                    <a:pt x="12" y="90"/>
                  </a:lnTo>
                  <a:lnTo>
                    <a:pt x="12" y="91"/>
                  </a:lnTo>
                  <a:lnTo>
                    <a:pt x="12" y="94"/>
                  </a:lnTo>
                  <a:lnTo>
                    <a:pt x="12" y="95"/>
                  </a:lnTo>
                  <a:lnTo>
                    <a:pt x="12" y="97"/>
                  </a:lnTo>
                  <a:lnTo>
                    <a:pt x="12" y="98"/>
                  </a:lnTo>
                  <a:lnTo>
                    <a:pt x="12" y="99"/>
                  </a:lnTo>
                  <a:lnTo>
                    <a:pt x="12" y="101"/>
                  </a:lnTo>
                  <a:lnTo>
                    <a:pt x="12" y="103"/>
                  </a:lnTo>
                  <a:lnTo>
                    <a:pt x="12" y="104"/>
                  </a:lnTo>
                  <a:lnTo>
                    <a:pt x="12" y="105"/>
                  </a:lnTo>
                  <a:lnTo>
                    <a:pt x="11" y="108"/>
                  </a:lnTo>
                  <a:lnTo>
                    <a:pt x="11" y="109"/>
                  </a:lnTo>
                  <a:lnTo>
                    <a:pt x="11" y="110"/>
                  </a:lnTo>
                  <a:lnTo>
                    <a:pt x="11" y="112"/>
                  </a:lnTo>
                  <a:lnTo>
                    <a:pt x="11" y="113"/>
                  </a:lnTo>
                  <a:lnTo>
                    <a:pt x="11" y="115"/>
                  </a:lnTo>
                  <a:lnTo>
                    <a:pt x="11" y="116"/>
                  </a:lnTo>
                  <a:lnTo>
                    <a:pt x="11" y="118"/>
                  </a:lnTo>
                  <a:lnTo>
                    <a:pt x="11" y="119"/>
                  </a:lnTo>
                  <a:lnTo>
                    <a:pt x="11" y="120"/>
                  </a:lnTo>
                  <a:lnTo>
                    <a:pt x="11" y="123"/>
                  </a:lnTo>
                  <a:lnTo>
                    <a:pt x="11" y="124"/>
                  </a:lnTo>
                  <a:lnTo>
                    <a:pt x="11" y="125"/>
                  </a:lnTo>
                  <a:lnTo>
                    <a:pt x="11" y="127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33" name="Freeform 33"/>
            <p:cNvSpPr>
              <a:spLocks/>
            </p:cNvSpPr>
            <p:nvPr/>
          </p:nvSpPr>
          <p:spPr bwMode="auto">
            <a:xfrm>
              <a:off x="2299" y="3569"/>
              <a:ext cx="95" cy="78"/>
            </a:xfrm>
            <a:custGeom>
              <a:avLst/>
              <a:gdLst/>
              <a:ahLst/>
              <a:cxnLst>
                <a:cxn ang="0">
                  <a:pos x="59" y="9"/>
                </a:cxn>
                <a:cxn ang="0">
                  <a:pos x="65" y="2"/>
                </a:cxn>
                <a:cxn ang="0">
                  <a:pos x="72" y="0"/>
                </a:cxn>
                <a:cxn ang="0">
                  <a:pos x="77" y="0"/>
                </a:cxn>
                <a:cxn ang="0">
                  <a:pos x="81" y="2"/>
                </a:cxn>
                <a:cxn ang="0">
                  <a:pos x="86" y="6"/>
                </a:cxn>
                <a:cxn ang="0">
                  <a:pos x="89" y="13"/>
                </a:cxn>
                <a:cxn ang="0">
                  <a:pos x="93" y="19"/>
                </a:cxn>
                <a:cxn ang="0">
                  <a:pos x="94" y="23"/>
                </a:cxn>
                <a:cxn ang="0">
                  <a:pos x="95" y="28"/>
                </a:cxn>
                <a:cxn ang="0">
                  <a:pos x="96" y="32"/>
                </a:cxn>
                <a:cxn ang="0">
                  <a:pos x="97" y="36"/>
                </a:cxn>
                <a:cxn ang="0">
                  <a:pos x="97" y="41"/>
                </a:cxn>
                <a:cxn ang="0">
                  <a:pos x="99" y="45"/>
                </a:cxn>
                <a:cxn ang="0">
                  <a:pos x="100" y="49"/>
                </a:cxn>
                <a:cxn ang="0">
                  <a:pos x="102" y="54"/>
                </a:cxn>
                <a:cxn ang="0">
                  <a:pos x="105" y="59"/>
                </a:cxn>
                <a:cxn ang="0">
                  <a:pos x="107" y="64"/>
                </a:cxn>
                <a:cxn ang="0">
                  <a:pos x="109" y="68"/>
                </a:cxn>
                <a:cxn ang="0">
                  <a:pos x="112" y="73"/>
                </a:cxn>
                <a:cxn ang="0">
                  <a:pos x="113" y="77"/>
                </a:cxn>
                <a:cxn ang="0">
                  <a:pos x="114" y="81"/>
                </a:cxn>
                <a:cxn ang="0">
                  <a:pos x="113" y="84"/>
                </a:cxn>
                <a:cxn ang="0">
                  <a:pos x="112" y="89"/>
                </a:cxn>
                <a:cxn ang="0">
                  <a:pos x="109" y="91"/>
                </a:cxn>
                <a:cxn ang="0">
                  <a:pos x="106" y="93"/>
                </a:cxn>
                <a:cxn ang="0">
                  <a:pos x="102" y="94"/>
                </a:cxn>
                <a:cxn ang="0">
                  <a:pos x="97" y="95"/>
                </a:cxn>
                <a:cxn ang="0">
                  <a:pos x="93" y="95"/>
                </a:cxn>
                <a:cxn ang="0">
                  <a:pos x="87" y="94"/>
                </a:cxn>
                <a:cxn ang="0">
                  <a:pos x="82" y="94"/>
                </a:cxn>
                <a:cxn ang="0">
                  <a:pos x="79" y="92"/>
                </a:cxn>
                <a:cxn ang="0">
                  <a:pos x="76" y="91"/>
                </a:cxn>
                <a:cxn ang="0">
                  <a:pos x="70" y="88"/>
                </a:cxn>
                <a:cxn ang="0">
                  <a:pos x="65" y="83"/>
                </a:cxn>
                <a:cxn ang="0">
                  <a:pos x="61" y="80"/>
                </a:cxn>
                <a:cxn ang="0">
                  <a:pos x="59" y="77"/>
                </a:cxn>
                <a:cxn ang="0">
                  <a:pos x="54" y="75"/>
                </a:cxn>
                <a:cxn ang="0">
                  <a:pos x="50" y="72"/>
                </a:cxn>
                <a:cxn ang="0">
                  <a:pos x="44" y="68"/>
                </a:cxn>
                <a:cxn ang="0">
                  <a:pos x="40" y="67"/>
                </a:cxn>
                <a:cxn ang="0">
                  <a:pos x="35" y="66"/>
                </a:cxn>
                <a:cxn ang="0">
                  <a:pos x="30" y="65"/>
                </a:cxn>
                <a:cxn ang="0">
                  <a:pos x="24" y="64"/>
                </a:cxn>
                <a:cxn ang="0">
                  <a:pos x="19" y="63"/>
                </a:cxn>
                <a:cxn ang="0">
                  <a:pos x="15" y="62"/>
                </a:cxn>
                <a:cxn ang="0">
                  <a:pos x="10" y="60"/>
                </a:cxn>
                <a:cxn ang="0">
                  <a:pos x="7" y="57"/>
                </a:cxn>
                <a:cxn ang="0">
                  <a:pos x="3" y="54"/>
                </a:cxn>
                <a:cxn ang="0">
                  <a:pos x="1" y="50"/>
                </a:cxn>
                <a:cxn ang="0">
                  <a:pos x="0" y="46"/>
                </a:cxn>
                <a:cxn ang="0">
                  <a:pos x="0" y="42"/>
                </a:cxn>
                <a:cxn ang="0">
                  <a:pos x="2" y="39"/>
                </a:cxn>
                <a:cxn ang="0">
                  <a:pos x="7" y="36"/>
                </a:cxn>
                <a:cxn ang="0">
                  <a:pos x="11" y="34"/>
                </a:cxn>
                <a:cxn ang="0">
                  <a:pos x="16" y="32"/>
                </a:cxn>
                <a:cxn ang="0">
                  <a:pos x="21" y="30"/>
                </a:cxn>
                <a:cxn ang="0">
                  <a:pos x="28" y="27"/>
                </a:cxn>
                <a:cxn ang="0">
                  <a:pos x="37" y="23"/>
                </a:cxn>
                <a:cxn ang="0">
                  <a:pos x="49" y="18"/>
                </a:cxn>
              </a:cxnLst>
              <a:rect l="0" t="0" r="r" b="b"/>
              <a:pathLst>
                <a:path w="115" h="96">
                  <a:moveTo>
                    <a:pt x="51" y="18"/>
                  </a:moveTo>
                  <a:lnTo>
                    <a:pt x="54" y="13"/>
                  </a:lnTo>
                  <a:lnTo>
                    <a:pt x="56" y="11"/>
                  </a:lnTo>
                  <a:lnTo>
                    <a:pt x="59" y="9"/>
                  </a:lnTo>
                  <a:lnTo>
                    <a:pt x="60" y="6"/>
                  </a:lnTo>
                  <a:lnTo>
                    <a:pt x="62" y="5"/>
                  </a:lnTo>
                  <a:lnTo>
                    <a:pt x="63" y="4"/>
                  </a:lnTo>
                  <a:lnTo>
                    <a:pt x="65" y="2"/>
                  </a:lnTo>
                  <a:lnTo>
                    <a:pt x="68" y="2"/>
                  </a:lnTo>
                  <a:lnTo>
                    <a:pt x="69" y="1"/>
                  </a:lnTo>
                  <a:lnTo>
                    <a:pt x="70" y="0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7" y="0"/>
                  </a:lnTo>
                  <a:lnTo>
                    <a:pt x="78" y="0"/>
                  </a:lnTo>
                  <a:lnTo>
                    <a:pt x="79" y="1"/>
                  </a:lnTo>
                  <a:lnTo>
                    <a:pt x="80" y="2"/>
                  </a:lnTo>
                  <a:lnTo>
                    <a:pt x="81" y="2"/>
                  </a:lnTo>
                  <a:lnTo>
                    <a:pt x="82" y="3"/>
                  </a:lnTo>
                  <a:lnTo>
                    <a:pt x="84" y="4"/>
                  </a:lnTo>
                  <a:lnTo>
                    <a:pt x="85" y="6"/>
                  </a:lnTo>
                  <a:lnTo>
                    <a:pt x="86" y="6"/>
                  </a:lnTo>
                  <a:lnTo>
                    <a:pt x="87" y="9"/>
                  </a:lnTo>
                  <a:lnTo>
                    <a:pt x="88" y="11"/>
                  </a:lnTo>
                  <a:lnTo>
                    <a:pt x="88" y="12"/>
                  </a:lnTo>
                  <a:lnTo>
                    <a:pt x="89" y="13"/>
                  </a:lnTo>
                  <a:lnTo>
                    <a:pt x="90" y="14"/>
                  </a:lnTo>
                  <a:lnTo>
                    <a:pt x="90" y="15"/>
                  </a:lnTo>
                  <a:lnTo>
                    <a:pt x="91" y="17"/>
                  </a:lnTo>
                  <a:lnTo>
                    <a:pt x="93" y="19"/>
                  </a:lnTo>
                  <a:lnTo>
                    <a:pt x="93" y="20"/>
                  </a:lnTo>
                  <a:lnTo>
                    <a:pt x="93" y="21"/>
                  </a:lnTo>
                  <a:lnTo>
                    <a:pt x="94" y="22"/>
                  </a:lnTo>
                  <a:lnTo>
                    <a:pt x="94" y="23"/>
                  </a:lnTo>
                  <a:lnTo>
                    <a:pt x="94" y="25"/>
                  </a:lnTo>
                  <a:lnTo>
                    <a:pt x="95" y="26"/>
                  </a:lnTo>
                  <a:lnTo>
                    <a:pt x="95" y="27"/>
                  </a:lnTo>
                  <a:lnTo>
                    <a:pt x="95" y="28"/>
                  </a:lnTo>
                  <a:lnTo>
                    <a:pt x="95" y="29"/>
                  </a:lnTo>
                  <a:lnTo>
                    <a:pt x="95" y="30"/>
                  </a:lnTo>
                  <a:lnTo>
                    <a:pt x="96" y="31"/>
                  </a:lnTo>
                  <a:lnTo>
                    <a:pt x="96" y="32"/>
                  </a:lnTo>
                  <a:lnTo>
                    <a:pt x="96" y="33"/>
                  </a:lnTo>
                  <a:lnTo>
                    <a:pt x="96" y="34"/>
                  </a:lnTo>
                  <a:lnTo>
                    <a:pt x="97" y="35"/>
                  </a:lnTo>
                  <a:lnTo>
                    <a:pt x="97" y="36"/>
                  </a:lnTo>
                  <a:lnTo>
                    <a:pt x="97" y="37"/>
                  </a:lnTo>
                  <a:lnTo>
                    <a:pt x="97" y="38"/>
                  </a:lnTo>
                  <a:lnTo>
                    <a:pt x="97" y="39"/>
                  </a:lnTo>
                  <a:lnTo>
                    <a:pt x="97" y="41"/>
                  </a:lnTo>
                  <a:lnTo>
                    <a:pt x="98" y="42"/>
                  </a:lnTo>
                  <a:lnTo>
                    <a:pt x="98" y="43"/>
                  </a:lnTo>
                  <a:lnTo>
                    <a:pt x="98" y="45"/>
                  </a:lnTo>
                  <a:lnTo>
                    <a:pt x="99" y="45"/>
                  </a:lnTo>
                  <a:lnTo>
                    <a:pt x="99" y="46"/>
                  </a:lnTo>
                  <a:lnTo>
                    <a:pt x="99" y="47"/>
                  </a:lnTo>
                  <a:lnTo>
                    <a:pt x="99" y="48"/>
                  </a:lnTo>
                  <a:lnTo>
                    <a:pt x="100" y="49"/>
                  </a:lnTo>
                  <a:lnTo>
                    <a:pt x="100" y="51"/>
                  </a:lnTo>
                  <a:lnTo>
                    <a:pt x="102" y="52"/>
                  </a:lnTo>
                  <a:lnTo>
                    <a:pt x="102" y="53"/>
                  </a:lnTo>
                  <a:lnTo>
                    <a:pt x="102" y="54"/>
                  </a:lnTo>
                  <a:lnTo>
                    <a:pt x="103" y="56"/>
                  </a:lnTo>
                  <a:lnTo>
                    <a:pt x="104" y="57"/>
                  </a:lnTo>
                  <a:lnTo>
                    <a:pt x="104" y="58"/>
                  </a:lnTo>
                  <a:lnTo>
                    <a:pt x="105" y="59"/>
                  </a:lnTo>
                  <a:lnTo>
                    <a:pt x="105" y="60"/>
                  </a:lnTo>
                  <a:lnTo>
                    <a:pt x="106" y="61"/>
                  </a:lnTo>
                  <a:lnTo>
                    <a:pt x="106" y="62"/>
                  </a:lnTo>
                  <a:lnTo>
                    <a:pt x="107" y="64"/>
                  </a:lnTo>
                  <a:lnTo>
                    <a:pt x="108" y="65"/>
                  </a:lnTo>
                  <a:lnTo>
                    <a:pt x="108" y="66"/>
                  </a:lnTo>
                  <a:lnTo>
                    <a:pt x="108" y="67"/>
                  </a:lnTo>
                  <a:lnTo>
                    <a:pt x="109" y="68"/>
                  </a:lnTo>
                  <a:lnTo>
                    <a:pt x="111" y="69"/>
                  </a:lnTo>
                  <a:lnTo>
                    <a:pt x="111" y="70"/>
                  </a:lnTo>
                  <a:lnTo>
                    <a:pt x="111" y="72"/>
                  </a:lnTo>
                  <a:lnTo>
                    <a:pt x="112" y="73"/>
                  </a:lnTo>
                  <a:lnTo>
                    <a:pt x="112" y="74"/>
                  </a:lnTo>
                  <a:lnTo>
                    <a:pt x="113" y="75"/>
                  </a:lnTo>
                  <a:lnTo>
                    <a:pt x="113" y="76"/>
                  </a:lnTo>
                  <a:lnTo>
                    <a:pt x="113" y="77"/>
                  </a:lnTo>
                  <a:lnTo>
                    <a:pt x="113" y="78"/>
                  </a:lnTo>
                  <a:lnTo>
                    <a:pt x="113" y="79"/>
                  </a:lnTo>
                  <a:lnTo>
                    <a:pt x="114" y="80"/>
                  </a:lnTo>
                  <a:lnTo>
                    <a:pt x="114" y="81"/>
                  </a:lnTo>
                  <a:lnTo>
                    <a:pt x="114" y="82"/>
                  </a:lnTo>
                  <a:lnTo>
                    <a:pt x="114" y="83"/>
                  </a:lnTo>
                  <a:lnTo>
                    <a:pt x="113" y="83"/>
                  </a:lnTo>
                  <a:lnTo>
                    <a:pt x="113" y="84"/>
                  </a:lnTo>
                  <a:lnTo>
                    <a:pt x="113" y="85"/>
                  </a:lnTo>
                  <a:lnTo>
                    <a:pt x="113" y="86"/>
                  </a:lnTo>
                  <a:lnTo>
                    <a:pt x="112" y="88"/>
                  </a:lnTo>
                  <a:lnTo>
                    <a:pt x="112" y="89"/>
                  </a:lnTo>
                  <a:lnTo>
                    <a:pt x="111" y="89"/>
                  </a:lnTo>
                  <a:lnTo>
                    <a:pt x="111" y="90"/>
                  </a:lnTo>
                  <a:lnTo>
                    <a:pt x="109" y="90"/>
                  </a:lnTo>
                  <a:lnTo>
                    <a:pt x="109" y="91"/>
                  </a:lnTo>
                  <a:lnTo>
                    <a:pt x="108" y="91"/>
                  </a:lnTo>
                  <a:lnTo>
                    <a:pt x="107" y="92"/>
                  </a:lnTo>
                  <a:lnTo>
                    <a:pt x="106" y="92"/>
                  </a:lnTo>
                  <a:lnTo>
                    <a:pt x="106" y="93"/>
                  </a:lnTo>
                  <a:lnTo>
                    <a:pt x="105" y="93"/>
                  </a:lnTo>
                  <a:lnTo>
                    <a:pt x="104" y="93"/>
                  </a:lnTo>
                  <a:lnTo>
                    <a:pt x="104" y="94"/>
                  </a:lnTo>
                  <a:lnTo>
                    <a:pt x="102" y="94"/>
                  </a:lnTo>
                  <a:lnTo>
                    <a:pt x="100" y="94"/>
                  </a:lnTo>
                  <a:lnTo>
                    <a:pt x="99" y="94"/>
                  </a:lnTo>
                  <a:lnTo>
                    <a:pt x="98" y="94"/>
                  </a:lnTo>
                  <a:lnTo>
                    <a:pt x="97" y="95"/>
                  </a:lnTo>
                  <a:lnTo>
                    <a:pt x="96" y="95"/>
                  </a:lnTo>
                  <a:lnTo>
                    <a:pt x="95" y="95"/>
                  </a:lnTo>
                  <a:lnTo>
                    <a:pt x="94" y="95"/>
                  </a:lnTo>
                  <a:lnTo>
                    <a:pt x="93" y="95"/>
                  </a:lnTo>
                  <a:lnTo>
                    <a:pt x="90" y="95"/>
                  </a:lnTo>
                  <a:lnTo>
                    <a:pt x="89" y="95"/>
                  </a:lnTo>
                  <a:lnTo>
                    <a:pt x="88" y="95"/>
                  </a:lnTo>
                  <a:lnTo>
                    <a:pt x="87" y="94"/>
                  </a:lnTo>
                  <a:lnTo>
                    <a:pt x="86" y="94"/>
                  </a:lnTo>
                  <a:lnTo>
                    <a:pt x="85" y="94"/>
                  </a:lnTo>
                  <a:lnTo>
                    <a:pt x="84" y="94"/>
                  </a:lnTo>
                  <a:lnTo>
                    <a:pt x="82" y="94"/>
                  </a:lnTo>
                  <a:lnTo>
                    <a:pt x="81" y="94"/>
                  </a:lnTo>
                  <a:lnTo>
                    <a:pt x="81" y="93"/>
                  </a:lnTo>
                  <a:lnTo>
                    <a:pt x="80" y="93"/>
                  </a:lnTo>
                  <a:lnTo>
                    <a:pt x="79" y="92"/>
                  </a:lnTo>
                  <a:lnTo>
                    <a:pt x="78" y="92"/>
                  </a:lnTo>
                  <a:lnTo>
                    <a:pt x="77" y="92"/>
                  </a:lnTo>
                  <a:lnTo>
                    <a:pt x="76" y="92"/>
                  </a:lnTo>
                  <a:lnTo>
                    <a:pt x="76" y="91"/>
                  </a:lnTo>
                  <a:lnTo>
                    <a:pt x="73" y="90"/>
                  </a:lnTo>
                  <a:lnTo>
                    <a:pt x="72" y="89"/>
                  </a:lnTo>
                  <a:lnTo>
                    <a:pt x="71" y="88"/>
                  </a:lnTo>
                  <a:lnTo>
                    <a:pt x="70" y="88"/>
                  </a:lnTo>
                  <a:lnTo>
                    <a:pt x="69" y="86"/>
                  </a:lnTo>
                  <a:lnTo>
                    <a:pt x="68" y="85"/>
                  </a:lnTo>
                  <a:lnTo>
                    <a:pt x="67" y="84"/>
                  </a:lnTo>
                  <a:lnTo>
                    <a:pt x="65" y="83"/>
                  </a:lnTo>
                  <a:lnTo>
                    <a:pt x="64" y="82"/>
                  </a:lnTo>
                  <a:lnTo>
                    <a:pt x="63" y="81"/>
                  </a:lnTo>
                  <a:lnTo>
                    <a:pt x="62" y="81"/>
                  </a:lnTo>
                  <a:lnTo>
                    <a:pt x="61" y="80"/>
                  </a:lnTo>
                  <a:lnTo>
                    <a:pt x="61" y="79"/>
                  </a:lnTo>
                  <a:lnTo>
                    <a:pt x="60" y="79"/>
                  </a:lnTo>
                  <a:lnTo>
                    <a:pt x="59" y="78"/>
                  </a:lnTo>
                  <a:lnTo>
                    <a:pt x="59" y="77"/>
                  </a:lnTo>
                  <a:lnTo>
                    <a:pt x="58" y="77"/>
                  </a:lnTo>
                  <a:lnTo>
                    <a:pt x="56" y="76"/>
                  </a:lnTo>
                  <a:lnTo>
                    <a:pt x="55" y="75"/>
                  </a:lnTo>
                  <a:lnTo>
                    <a:pt x="54" y="75"/>
                  </a:lnTo>
                  <a:lnTo>
                    <a:pt x="53" y="74"/>
                  </a:lnTo>
                  <a:lnTo>
                    <a:pt x="52" y="73"/>
                  </a:lnTo>
                  <a:lnTo>
                    <a:pt x="51" y="73"/>
                  </a:lnTo>
                  <a:lnTo>
                    <a:pt x="50" y="72"/>
                  </a:lnTo>
                  <a:lnTo>
                    <a:pt x="49" y="70"/>
                  </a:lnTo>
                  <a:lnTo>
                    <a:pt x="47" y="70"/>
                  </a:lnTo>
                  <a:lnTo>
                    <a:pt x="46" y="70"/>
                  </a:lnTo>
                  <a:lnTo>
                    <a:pt x="44" y="68"/>
                  </a:lnTo>
                  <a:lnTo>
                    <a:pt x="43" y="68"/>
                  </a:lnTo>
                  <a:lnTo>
                    <a:pt x="42" y="68"/>
                  </a:lnTo>
                  <a:lnTo>
                    <a:pt x="41" y="67"/>
                  </a:lnTo>
                  <a:lnTo>
                    <a:pt x="40" y="67"/>
                  </a:lnTo>
                  <a:lnTo>
                    <a:pt x="38" y="67"/>
                  </a:lnTo>
                  <a:lnTo>
                    <a:pt x="37" y="66"/>
                  </a:lnTo>
                  <a:lnTo>
                    <a:pt x="36" y="66"/>
                  </a:lnTo>
                  <a:lnTo>
                    <a:pt x="35" y="66"/>
                  </a:lnTo>
                  <a:lnTo>
                    <a:pt x="34" y="66"/>
                  </a:lnTo>
                  <a:lnTo>
                    <a:pt x="33" y="65"/>
                  </a:lnTo>
                  <a:lnTo>
                    <a:pt x="32" y="65"/>
                  </a:lnTo>
                  <a:lnTo>
                    <a:pt x="30" y="65"/>
                  </a:lnTo>
                  <a:lnTo>
                    <a:pt x="29" y="64"/>
                  </a:lnTo>
                  <a:lnTo>
                    <a:pt x="27" y="64"/>
                  </a:lnTo>
                  <a:lnTo>
                    <a:pt x="25" y="64"/>
                  </a:lnTo>
                  <a:lnTo>
                    <a:pt x="24" y="64"/>
                  </a:lnTo>
                  <a:lnTo>
                    <a:pt x="23" y="63"/>
                  </a:lnTo>
                  <a:lnTo>
                    <a:pt x="21" y="63"/>
                  </a:lnTo>
                  <a:lnTo>
                    <a:pt x="20" y="63"/>
                  </a:lnTo>
                  <a:lnTo>
                    <a:pt x="19" y="63"/>
                  </a:lnTo>
                  <a:lnTo>
                    <a:pt x="18" y="62"/>
                  </a:lnTo>
                  <a:lnTo>
                    <a:pt x="17" y="62"/>
                  </a:lnTo>
                  <a:lnTo>
                    <a:pt x="16" y="62"/>
                  </a:lnTo>
                  <a:lnTo>
                    <a:pt x="15" y="62"/>
                  </a:lnTo>
                  <a:lnTo>
                    <a:pt x="14" y="61"/>
                  </a:lnTo>
                  <a:lnTo>
                    <a:pt x="12" y="60"/>
                  </a:lnTo>
                  <a:lnTo>
                    <a:pt x="11" y="60"/>
                  </a:lnTo>
                  <a:lnTo>
                    <a:pt x="10" y="60"/>
                  </a:lnTo>
                  <a:lnTo>
                    <a:pt x="9" y="59"/>
                  </a:lnTo>
                  <a:lnTo>
                    <a:pt x="8" y="58"/>
                  </a:lnTo>
                  <a:lnTo>
                    <a:pt x="7" y="58"/>
                  </a:lnTo>
                  <a:lnTo>
                    <a:pt x="7" y="57"/>
                  </a:lnTo>
                  <a:lnTo>
                    <a:pt x="6" y="57"/>
                  </a:lnTo>
                  <a:lnTo>
                    <a:pt x="5" y="56"/>
                  </a:lnTo>
                  <a:lnTo>
                    <a:pt x="5" y="54"/>
                  </a:lnTo>
                  <a:lnTo>
                    <a:pt x="3" y="54"/>
                  </a:lnTo>
                  <a:lnTo>
                    <a:pt x="3" y="53"/>
                  </a:lnTo>
                  <a:lnTo>
                    <a:pt x="2" y="52"/>
                  </a:lnTo>
                  <a:lnTo>
                    <a:pt x="2" y="51"/>
                  </a:lnTo>
                  <a:lnTo>
                    <a:pt x="1" y="50"/>
                  </a:lnTo>
                  <a:lnTo>
                    <a:pt x="1" y="49"/>
                  </a:lnTo>
                  <a:lnTo>
                    <a:pt x="0" y="48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0" y="43"/>
                  </a:lnTo>
                  <a:lnTo>
                    <a:pt x="0" y="42"/>
                  </a:lnTo>
                  <a:lnTo>
                    <a:pt x="1" y="42"/>
                  </a:lnTo>
                  <a:lnTo>
                    <a:pt x="1" y="41"/>
                  </a:lnTo>
                  <a:lnTo>
                    <a:pt x="2" y="41"/>
                  </a:lnTo>
                  <a:lnTo>
                    <a:pt x="2" y="39"/>
                  </a:lnTo>
                  <a:lnTo>
                    <a:pt x="3" y="38"/>
                  </a:lnTo>
                  <a:lnTo>
                    <a:pt x="5" y="37"/>
                  </a:lnTo>
                  <a:lnTo>
                    <a:pt x="6" y="37"/>
                  </a:lnTo>
                  <a:lnTo>
                    <a:pt x="7" y="36"/>
                  </a:lnTo>
                  <a:lnTo>
                    <a:pt x="8" y="36"/>
                  </a:lnTo>
                  <a:lnTo>
                    <a:pt x="9" y="35"/>
                  </a:lnTo>
                  <a:lnTo>
                    <a:pt x="10" y="35"/>
                  </a:lnTo>
                  <a:lnTo>
                    <a:pt x="11" y="34"/>
                  </a:lnTo>
                  <a:lnTo>
                    <a:pt x="12" y="34"/>
                  </a:lnTo>
                  <a:lnTo>
                    <a:pt x="14" y="33"/>
                  </a:lnTo>
                  <a:lnTo>
                    <a:pt x="15" y="33"/>
                  </a:lnTo>
                  <a:lnTo>
                    <a:pt x="16" y="32"/>
                  </a:lnTo>
                  <a:lnTo>
                    <a:pt x="17" y="32"/>
                  </a:lnTo>
                  <a:lnTo>
                    <a:pt x="18" y="31"/>
                  </a:lnTo>
                  <a:lnTo>
                    <a:pt x="20" y="30"/>
                  </a:lnTo>
                  <a:lnTo>
                    <a:pt x="21" y="30"/>
                  </a:lnTo>
                  <a:lnTo>
                    <a:pt x="23" y="29"/>
                  </a:lnTo>
                  <a:lnTo>
                    <a:pt x="25" y="28"/>
                  </a:lnTo>
                  <a:lnTo>
                    <a:pt x="27" y="28"/>
                  </a:lnTo>
                  <a:lnTo>
                    <a:pt x="28" y="27"/>
                  </a:lnTo>
                  <a:lnTo>
                    <a:pt x="30" y="26"/>
                  </a:lnTo>
                  <a:lnTo>
                    <a:pt x="33" y="25"/>
                  </a:lnTo>
                  <a:lnTo>
                    <a:pt x="35" y="23"/>
                  </a:lnTo>
                  <a:lnTo>
                    <a:pt x="37" y="23"/>
                  </a:lnTo>
                  <a:lnTo>
                    <a:pt x="40" y="21"/>
                  </a:lnTo>
                  <a:lnTo>
                    <a:pt x="43" y="20"/>
                  </a:lnTo>
                  <a:lnTo>
                    <a:pt x="45" y="19"/>
                  </a:lnTo>
                  <a:lnTo>
                    <a:pt x="49" y="18"/>
                  </a:lnTo>
                  <a:lnTo>
                    <a:pt x="52" y="17"/>
                  </a:lnTo>
                  <a:lnTo>
                    <a:pt x="51" y="17"/>
                  </a:lnTo>
                  <a:lnTo>
                    <a:pt x="51" y="18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34" name="Freeform 34"/>
            <p:cNvSpPr>
              <a:spLocks/>
            </p:cNvSpPr>
            <p:nvPr/>
          </p:nvSpPr>
          <p:spPr bwMode="auto">
            <a:xfrm>
              <a:off x="2062" y="3621"/>
              <a:ext cx="394" cy="466"/>
            </a:xfrm>
            <a:custGeom>
              <a:avLst/>
              <a:gdLst/>
              <a:ahLst/>
              <a:cxnLst>
                <a:cxn ang="0">
                  <a:pos x="19" y="549"/>
                </a:cxn>
                <a:cxn ang="0">
                  <a:pos x="40" y="567"/>
                </a:cxn>
                <a:cxn ang="0">
                  <a:pos x="62" y="586"/>
                </a:cxn>
                <a:cxn ang="0">
                  <a:pos x="99" y="559"/>
                </a:cxn>
                <a:cxn ang="0">
                  <a:pos x="128" y="517"/>
                </a:cxn>
                <a:cxn ang="0">
                  <a:pos x="144" y="493"/>
                </a:cxn>
                <a:cxn ang="0">
                  <a:pos x="155" y="476"/>
                </a:cxn>
                <a:cxn ang="0">
                  <a:pos x="164" y="452"/>
                </a:cxn>
                <a:cxn ang="0">
                  <a:pos x="174" y="422"/>
                </a:cxn>
                <a:cxn ang="0">
                  <a:pos x="197" y="401"/>
                </a:cxn>
                <a:cxn ang="0">
                  <a:pos x="227" y="395"/>
                </a:cxn>
                <a:cxn ang="0">
                  <a:pos x="251" y="399"/>
                </a:cxn>
                <a:cxn ang="0">
                  <a:pos x="269" y="391"/>
                </a:cxn>
                <a:cxn ang="0">
                  <a:pos x="283" y="372"/>
                </a:cxn>
                <a:cxn ang="0">
                  <a:pos x="302" y="373"/>
                </a:cxn>
                <a:cxn ang="0">
                  <a:pos x="322" y="398"/>
                </a:cxn>
                <a:cxn ang="0">
                  <a:pos x="343" y="423"/>
                </a:cxn>
                <a:cxn ang="0">
                  <a:pos x="367" y="435"/>
                </a:cxn>
                <a:cxn ang="0">
                  <a:pos x="397" y="444"/>
                </a:cxn>
                <a:cxn ang="0">
                  <a:pos x="424" y="440"/>
                </a:cxn>
                <a:cxn ang="0">
                  <a:pos x="440" y="418"/>
                </a:cxn>
                <a:cxn ang="0">
                  <a:pos x="451" y="394"/>
                </a:cxn>
                <a:cxn ang="0">
                  <a:pos x="459" y="372"/>
                </a:cxn>
                <a:cxn ang="0">
                  <a:pos x="466" y="346"/>
                </a:cxn>
                <a:cxn ang="0">
                  <a:pos x="482" y="327"/>
                </a:cxn>
                <a:cxn ang="0">
                  <a:pos x="496" y="305"/>
                </a:cxn>
                <a:cxn ang="0">
                  <a:pos x="480" y="271"/>
                </a:cxn>
                <a:cxn ang="0">
                  <a:pos x="466" y="255"/>
                </a:cxn>
                <a:cxn ang="0">
                  <a:pos x="454" y="238"/>
                </a:cxn>
                <a:cxn ang="0">
                  <a:pos x="433" y="225"/>
                </a:cxn>
                <a:cxn ang="0">
                  <a:pos x="407" y="211"/>
                </a:cxn>
                <a:cxn ang="0">
                  <a:pos x="385" y="195"/>
                </a:cxn>
                <a:cxn ang="0">
                  <a:pos x="360" y="181"/>
                </a:cxn>
                <a:cxn ang="0">
                  <a:pos x="332" y="167"/>
                </a:cxn>
                <a:cxn ang="0">
                  <a:pos x="311" y="149"/>
                </a:cxn>
                <a:cxn ang="0">
                  <a:pos x="293" y="124"/>
                </a:cxn>
                <a:cxn ang="0">
                  <a:pos x="277" y="100"/>
                </a:cxn>
                <a:cxn ang="0">
                  <a:pos x="261" y="81"/>
                </a:cxn>
                <a:cxn ang="0">
                  <a:pos x="243" y="53"/>
                </a:cxn>
                <a:cxn ang="0">
                  <a:pos x="225" y="18"/>
                </a:cxn>
                <a:cxn ang="0">
                  <a:pos x="207" y="1"/>
                </a:cxn>
                <a:cxn ang="0">
                  <a:pos x="186" y="3"/>
                </a:cxn>
                <a:cxn ang="0">
                  <a:pos x="164" y="13"/>
                </a:cxn>
                <a:cxn ang="0">
                  <a:pos x="141" y="24"/>
                </a:cxn>
                <a:cxn ang="0">
                  <a:pos x="111" y="37"/>
                </a:cxn>
                <a:cxn ang="0">
                  <a:pos x="82" y="53"/>
                </a:cxn>
                <a:cxn ang="0">
                  <a:pos x="73" y="70"/>
                </a:cxn>
                <a:cxn ang="0">
                  <a:pos x="90" y="88"/>
                </a:cxn>
                <a:cxn ang="0">
                  <a:pos x="101" y="109"/>
                </a:cxn>
                <a:cxn ang="0">
                  <a:pos x="104" y="130"/>
                </a:cxn>
                <a:cxn ang="0">
                  <a:pos x="105" y="155"/>
                </a:cxn>
                <a:cxn ang="0">
                  <a:pos x="105" y="182"/>
                </a:cxn>
                <a:cxn ang="0">
                  <a:pos x="104" y="212"/>
                </a:cxn>
                <a:cxn ang="0">
                  <a:pos x="102" y="245"/>
                </a:cxn>
                <a:cxn ang="0">
                  <a:pos x="95" y="279"/>
                </a:cxn>
                <a:cxn ang="0">
                  <a:pos x="84" y="313"/>
                </a:cxn>
                <a:cxn ang="0">
                  <a:pos x="71" y="339"/>
                </a:cxn>
                <a:cxn ang="0">
                  <a:pos x="57" y="362"/>
                </a:cxn>
                <a:cxn ang="0">
                  <a:pos x="46" y="384"/>
                </a:cxn>
                <a:cxn ang="0">
                  <a:pos x="38" y="402"/>
                </a:cxn>
                <a:cxn ang="0">
                  <a:pos x="30" y="422"/>
                </a:cxn>
                <a:cxn ang="0">
                  <a:pos x="22" y="450"/>
                </a:cxn>
                <a:cxn ang="0">
                  <a:pos x="8" y="500"/>
                </a:cxn>
              </a:cxnLst>
              <a:rect l="0" t="0" r="r" b="b"/>
              <a:pathLst>
                <a:path w="500" h="591">
                  <a:moveTo>
                    <a:pt x="0" y="535"/>
                  </a:moveTo>
                  <a:lnTo>
                    <a:pt x="2" y="536"/>
                  </a:lnTo>
                  <a:lnTo>
                    <a:pt x="3" y="537"/>
                  </a:lnTo>
                  <a:lnTo>
                    <a:pt x="3" y="538"/>
                  </a:lnTo>
                  <a:lnTo>
                    <a:pt x="6" y="538"/>
                  </a:lnTo>
                  <a:lnTo>
                    <a:pt x="6" y="539"/>
                  </a:lnTo>
                  <a:lnTo>
                    <a:pt x="7" y="541"/>
                  </a:lnTo>
                  <a:lnTo>
                    <a:pt x="8" y="541"/>
                  </a:lnTo>
                  <a:lnTo>
                    <a:pt x="9" y="542"/>
                  </a:lnTo>
                  <a:lnTo>
                    <a:pt x="10" y="543"/>
                  </a:lnTo>
                  <a:lnTo>
                    <a:pt x="11" y="543"/>
                  </a:lnTo>
                  <a:lnTo>
                    <a:pt x="12" y="544"/>
                  </a:lnTo>
                  <a:lnTo>
                    <a:pt x="12" y="545"/>
                  </a:lnTo>
                  <a:lnTo>
                    <a:pt x="13" y="546"/>
                  </a:lnTo>
                  <a:lnTo>
                    <a:pt x="15" y="547"/>
                  </a:lnTo>
                  <a:lnTo>
                    <a:pt x="16" y="547"/>
                  </a:lnTo>
                  <a:lnTo>
                    <a:pt x="17" y="548"/>
                  </a:lnTo>
                  <a:lnTo>
                    <a:pt x="18" y="549"/>
                  </a:lnTo>
                  <a:lnTo>
                    <a:pt x="19" y="549"/>
                  </a:lnTo>
                  <a:lnTo>
                    <a:pt x="19" y="550"/>
                  </a:lnTo>
                  <a:lnTo>
                    <a:pt x="20" y="551"/>
                  </a:lnTo>
                  <a:lnTo>
                    <a:pt x="21" y="551"/>
                  </a:lnTo>
                  <a:lnTo>
                    <a:pt x="22" y="552"/>
                  </a:lnTo>
                  <a:lnTo>
                    <a:pt x="24" y="553"/>
                  </a:lnTo>
                  <a:lnTo>
                    <a:pt x="25" y="555"/>
                  </a:lnTo>
                  <a:lnTo>
                    <a:pt x="26" y="556"/>
                  </a:lnTo>
                  <a:lnTo>
                    <a:pt x="27" y="557"/>
                  </a:lnTo>
                  <a:lnTo>
                    <a:pt x="28" y="558"/>
                  </a:lnTo>
                  <a:lnTo>
                    <a:pt x="29" y="558"/>
                  </a:lnTo>
                  <a:lnTo>
                    <a:pt x="30" y="559"/>
                  </a:lnTo>
                  <a:lnTo>
                    <a:pt x="31" y="560"/>
                  </a:lnTo>
                  <a:lnTo>
                    <a:pt x="34" y="562"/>
                  </a:lnTo>
                  <a:lnTo>
                    <a:pt x="35" y="562"/>
                  </a:lnTo>
                  <a:lnTo>
                    <a:pt x="36" y="563"/>
                  </a:lnTo>
                  <a:lnTo>
                    <a:pt x="37" y="564"/>
                  </a:lnTo>
                  <a:lnTo>
                    <a:pt x="38" y="565"/>
                  </a:lnTo>
                  <a:lnTo>
                    <a:pt x="39" y="566"/>
                  </a:lnTo>
                  <a:lnTo>
                    <a:pt x="40" y="567"/>
                  </a:lnTo>
                  <a:lnTo>
                    <a:pt x="41" y="569"/>
                  </a:lnTo>
                  <a:lnTo>
                    <a:pt x="43" y="570"/>
                  </a:lnTo>
                  <a:lnTo>
                    <a:pt x="44" y="571"/>
                  </a:lnTo>
                  <a:lnTo>
                    <a:pt x="45" y="571"/>
                  </a:lnTo>
                  <a:lnTo>
                    <a:pt x="46" y="573"/>
                  </a:lnTo>
                  <a:lnTo>
                    <a:pt x="47" y="573"/>
                  </a:lnTo>
                  <a:lnTo>
                    <a:pt x="48" y="574"/>
                  </a:lnTo>
                  <a:lnTo>
                    <a:pt x="49" y="575"/>
                  </a:lnTo>
                  <a:lnTo>
                    <a:pt x="50" y="576"/>
                  </a:lnTo>
                  <a:lnTo>
                    <a:pt x="52" y="577"/>
                  </a:lnTo>
                  <a:lnTo>
                    <a:pt x="53" y="578"/>
                  </a:lnTo>
                  <a:lnTo>
                    <a:pt x="54" y="579"/>
                  </a:lnTo>
                  <a:lnTo>
                    <a:pt x="55" y="579"/>
                  </a:lnTo>
                  <a:lnTo>
                    <a:pt x="56" y="580"/>
                  </a:lnTo>
                  <a:lnTo>
                    <a:pt x="57" y="581"/>
                  </a:lnTo>
                  <a:lnTo>
                    <a:pt x="58" y="582"/>
                  </a:lnTo>
                  <a:lnTo>
                    <a:pt x="59" y="584"/>
                  </a:lnTo>
                  <a:lnTo>
                    <a:pt x="61" y="585"/>
                  </a:lnTo>
                  <a:lnTo>
                    <a:pt x="62" y="586"/>
                  </a:lnTo>
                  <a:lnTo>
                    <a:pt x="63" y="586"/>
                  </a:lnTo>
                  <a:lnTo>
                    <a:pt x="64" y="587"/>
                  </a:lnTo>
                  <a:lnTo>
                    <a:pt x="65" y="588"/>
                  </a:lnTo>
                  <a:lnTo>
                    <a:pt x="66" y="589"/>
                  </a:lnTo>
                  <a:lnTo>
                    <a:pt x="67" y="590"/>
                  </a:lnTo>
                  <a:lnTo>
                    <a:pt x="71" y="587"/>
                  </a:lnTo>
                  <a:lnTo>
                    <a:pt x="73" y="585"/>
                  </a:lnTo>
                  <a:lnTo>
                    <a:pt x="75" y="584"/>
                  </a:lnTo>
                  <a:lnTo>
                    <a:pt x="77" y="581"/>
                  </a:lnTo>
                  <a:lnTo>
                    <a:pt x="80" y="579"/>
                  </a:lnTo>
                  <a:lnTo>
                    <a:pt x="82" y="577"/>
                  </a:lnTo>
                  <a:lnTo>
                    <a:pt x="84" y="575"/>
                  </a:lnTo>
                  <a:lnTo>
                    <a:pt x="86" y="573"/>
                  </a:lnTo>
                  <a:lnTo>
                    <a:pt x="89" y="571"/>
                  </a:lnTo>
                  <a:lnTo>
                    <a:pt x="91" y="569"/>
                  </a:lnTo>
                  <a:lnTo>
                    <a:pt x="93" y="566"/>
                  </a:lnTo>
                  <a:lnTo>
                    <a:pt x="95" y="564"/>
                  </a:lnTo>
                  <a:lnTo>
                    <a:pt x="96" y="561"/>
                  </a:lnTo>
                  <a:lnTo>
                    <a:pt x="99" y="559"/>
                  </a:lnTo>
                  <a:lnTo>
                    <a:pt x="101" y="557"/>
                  </a:lnTo>
                  <a:lnTo>
                    <a:pt x="103" y="553"/>
                  </a:lnTo>
                  <a:lnTo>
                    <a:pt x="104" y="551"/>
                  </a:lnTo>
                  <a:lnTo>
                    <a:pt x="107" y="549"/>
                  </a:lnTo>
                  <a:lnTo>
                    <a:pt x="109" y="547"/>
                  </a:lnTo>
                  <a:lnTo>
                    <a:pt x="111" y="545"/>
                  </a:lnTo>
                  <a:lnTo>
                    <a:pt x="112" y="542"/>
                  </a:lnTo>
                  <a:lnTo>
                    <a:pt x="113" y="539"/>
                  </a:lnTo>
                  <a:lnTo>
                    <a:pt x="115" y="537"/>
                  </a:lnTo>
                  <a:lnTo>
                    <a:pt x="117" y="535"/>
                  </a:lnTo>
                  <a:lnTo>
                    <a:pt x="119" y="533"/>
                  </a:lnTo>
                  <a:lnTo>
                    <a:pt x="120" y="531"/>
                  </a:lnTo>
                  <a:lnTo>
                    <a:pt x="121" y="529"/>
                  </a:lnTo>
                  <a:lnTo>
                    <a:pt x="122" y="527"/>
                  </a:lnTo>
                  <a:lnTo>
                    <a:pt x="123" y="526"/>
                  </a:lnTo>
                  <a:lnTo>
                    <a:pt x="124" y="523"/>
                  </a:lnTo>
                  <a:lnTo>
                    <a:pt x="126" y="522"/>
                  </a:lnTo>
                  <a:lnTo>
                    <a:pt x="128" y="519"/>
                  </a:lnTo>
                  <a:lnTo>
                    <a:pt x="128" y="517"/>
                  </a:lnTo>
                  <a:lnTo>
                    <a:pt x="129" y="516"/>
                  </a:lnTo>
                  <a:lnTo>
                    <a:pt x="130" y="515"/>
                  </a:lnTo>
                  <a:lnTo>
                    <a:pt x="131" y="513"/>
                  </a:lnTo>
                  <a:lnTo>
                    <a:pt x="131" y="512"/>
                  </a:lnTo>
                  <a:lnTo>
                    <a:pt x="132" y="510"/>
                  </a:lnTo>
                  <a:lnTo>
                    <a:pt x="133" y="509"/>
                  </a:lnTo>
                  <a:lnTo>
                    <a:pt x="135" y="508"/>
                  </a:lnTo>
                  <a:lnTo>
                    <a:pt x="135" y="506"/>
                  </a:lnTo>
                  <a:lnTo>
                    <a:pt x="136" y="505"/>
                  </a:lnTo>
                  <a:lnTo>
                    <a:pt x="137" y="504"/>
                  </a:lnTo>
                  <a:lnTo>
                    <a:pt x="137" y="503"/>
                  </a:lnTo>
                  <a:lnTo>
                    <a:pt x="138" y="502"/>
                  </a:lnTo>
                  <a:lnTo>
                    <a:pt x="139" y="501"/>
                  </a:lnTo>
                  <a:lnTo>
                    <a:pt x="139" y="500"/>
                  </a:lnTo>
                  <a:lnTo>
                    <a:pt x="140" y="499"/>
                  </a:lnTo>
                  <a:lnTo>
                    <a:pt x="140" y="498"/>
                  </a:lnTo>
                  <a:lnTo>
                    <a:pt x="141" y="497"/>
                  </a:lnTo>
                  <a:lnTo>
                    <a:pt x="142" y="495"/>
                  </a:lnTo>
                  <a:lnTo>
                    <a:pt x="144" y="493"/>
                  </a:lnTo>
                  <a:lnTo>
                    <a:pt x="145" y="493"/>
                  </a:lnTo>
                  <a:lnTo>
                    <a:pt x="145" y="492"/>
                  </a:lnTo>
                  <a:lnTo>
                    <a:pt x="145" y="491"/>
                  </a:lnTo>
                  <a:lnTo>
                    <a:pt x="146" y="490"/>
                  </a:lnTo>
                  <a:lnTo>
                    <a:pt x="147" y="490"/>
                  </a:lnTo>
                  <a:lnTo>
                    <a:pt x="147" y="489"/>
                  </a:lnTo>
                  <a:lnTo>
                    <a:pt x="147" y="488"/>
                  </a:lnTo>
                  <a:lnTo>
                    <a:pt x="148" y="487"/>
                  </a:lnTo>
                  <a:lnTo>
                    <a:pt x="149" y="487"/>
                  </a:lnTo>
                  <a:lnTo>
                    <a:pt x="149" y="485"/>
                  </a:lnTo>
                  <a:lnTo>
                    <a:pt x="150" y="485"/>
                  </a:lnTo>
                  <a:lnTo>
                    <a:pt x="150" y="484"/>
                  </a:lnTo>
                  <a:lnTo>
                    <a:pt x="151" y="483"/>
                  </a:lnTo>
                  <a:lnTo>
                    <a:pt x="151" y="481"/>
                  </a:lnTo>
                  <a:lnTo>
                    <a:pt x="153" y="480"/>
                  </a:lnTo>
                  <a:lnTo>
                    <a:pt x="154" y="479"/>
                  </a:lnTo>
                  <a:lnTo>
                    <a:pt x="154" y="478"/>
                  </a:lnTo>
                  <a:lnTo>
                    <a:pt x="155" y="477"/>
                  </a:lnTo>
                  <a:lnTo>
                    <a:pt x="155" y="476"/>
                  </a:lnTo>
                  <a:lnTo>
                    <a:pt x="156" y="476"/>
                  </a:lnTo>
                  <a:lnTo>
                    <a:pt x="156" y="475"/>
                  </a:lnTo>
                  <a:lnTo>
                    <a:pt x="156" y="474"/>
                  </a:lnTo>
                  <a:lnTo>
                    <a:pt x="157" y="474"/>
                  </a:lnTo>
                  <a:lnTo>
                    <a:pt x="157" y="473"/>
                  </a:lnTo>
                  <a:lnTo>
                    <a:pt x="157" y="472"/>
                  </a:lnTo>
                  <a:lnTo>
                    <a:pt x="158" y="472"/>
                  </a:lnTo>
                  <a:lnTo>
                    <a:pt x="158" y="471"/>
                  </a:lnTo>
                  <a:lnTo>
                    <a:pt x="158" y="470"/>
                  </a:lnTo>
                  <a:lnTo>
                    <a:pt x="158" y="469"/>
                  </a:lnTo>
                  <a:lnTo>
                    <a:pt x="159" y="467"/>
                  </a:lnTo>
                  <a:lnTo>
                    <a:pt x="160" y="465"/>
                  </a:lnTo>
                  <a:lnTo>
                    <a:pt x="160" y="463"/>
                  </a:lnTo>
                  <a:lnTo>
                    <a:pt x="161" y="461"/>
                  </a:lnTo>
                  <a:lnTo>
                    <a:pt x="163" y="458"/>
                  </a:lnTo>
                  <a:lnTo>
                    <a:pt x="163" y="457"/>
                  </a:lnTo>
                  <a:lnTo>
                    <a:pt x="163" y="455"/>
                  </a:lnTo>
                  <a:lnTo>
                    <a:pt x="164" y="454"/>
                  </a:lnTo>
                  <a:lnTo>
                    <a:pt x="164" y="452"/>
                  </a:lnTo>
                  <a:lnTo>
                    <a:pt x="165" y="450"/>
                  </a:lnTo>
                  <a:lnTo>
                    <a:pt x="165" y="449"/>
                  </a:lnTo>
                  <a:lnTo>
                    <a:pt x="165" y="448"/>
                  </a:lnTo>
                  <a:lnTo>
                    <a:pt x="165" y="446"/>
                  </a:lnTo>
                  <a:lnTo>
                    <a:pt x="166" y="445"/>
                  </a:lnTo>
                  <a:lnTo>
                    <a:pt x="166" y="444"/>
                  </a:lnTo>
                  <a:lnTo>
                    <a:pt x="167" y="442"/>
                  </a:lnTo>
                  <a:lnTo>
                    <a:pt x="167" y="440"/>
                  </a:lnTo>
                  <a:lnTo>
                    <a:pt x="168" y="438"/>
                  </a:lnTo>
                  <a:lnTo>
                    <a:pt x="168" y="437"/>
                  </a:lnTo>
                  <a:lnTo>
                    <a:pt x="169" y="435"/>
                  </a:lnTo>
                  <a:lnTo>
                    <a:pt x="169" y="434"/>
                  </a:lnTo>
                  <a:lnTo>
                    <a:pt x="170" y="432"/>
                  </a:lnTo>
                  <a:lnTo>
                    <a:pt x="170" y="431"/>
                  </a:lnTo>
                  <a:lnTo>
                    <a:pt x="172" y="429"/>
                  </a:lnTo>
                  <a:lnTo>
                    <a:pt x="172" y="428"/>
                  </a:lnTo>
                  <a:lnTo>
                    <a:pt x="173" y="426"/>
                  </a:lnTo>
                  <a:lnTo>
                    <a:pt x="174" y="424"/>
                  </a:lnTo>
                  <a:lnTo>
                    <a:pt x="174" y="422"/>
                  </a:lnTo>
                  <a:lnTo>
                    <a:pt x="175" y="421"/>
                  </a:lnTo>
                  <a:lnTo>
                    <a:pt x="176" y="420"/>
                  </a:lnTo>
                  <a:lnTo>
                    <a:pt x="177" y="419"/>
                  </a:lnTo>
                  <a:lnTo>
                    <a:pt x="178" y="417"/>
                  </a:lnTo>
                  <a:lnTo>
                    <a:pt x="178" y="416"/>
                  </a:lnTo>
                  <a:lnTo>
                    <a:pt x="179" y="415"/>
                  </a:lnTo>
                  <a:lnTo>
                    <a:pt x="181" y="414"/>
                  </a:lnTo>
                  <a:lnTo>
                    <a:pt x="183" y="412"/>
                  </a:lnTo>
                  <a:lnTo>
                    <a:pt x="184" y="409"/>
                  </a:lnTo>
                  <a:lnTo>
                    <a:pt x="185" y="409"/>
                  </a:lnTo>
                  <a:lnTo>
                    <a:pt x="187" y="408"/>
                  </a:lnTo>
                  <a:lnTo>
                    <a:pt x="188" y="407"/>
                  </a:lnTo>
                  <a:lnTo>
                    <a:pt x="190" y="406"/>
                  </a:lnTo>
                  <a:lnTo>
                    <a:pt x="191" y="405"/>
                  </a:lnTo>
                  <a:lnTo>
                    <a:pt x="192" y="404"/>
                  </a:lnTo>
                  <a:lnTo>
                    <a:pt x="194" y="403"/>
                  </a:lnTo>
                  <a:lnTo>
                    <a:pt x="195" y="403"/>
                  </a:lnTo>
                  <a:lnTo>
                    <a:pt x="196" y="402"/>
                  </a:lnTo>
                  <a:lnTo>
                    <a:pt x="197" y="401"/>
                  </a:lnTo>
                  <a:lnTo>
                    <a:pt x="200" y="401"/>
                  </a:lnTo>
                  <a:lnTo>
                    <a:pt x="201" y="401"/>
                  </a:lnTo>
                  <a:lnTo>
                    <a:pt x="203" y="400"/>
                  </a:lnTo>
                  <a:lnTo>
                    <a:pt x="204" y="399"/>
                  </a:lnTo>
                  <a:lnTo>
                    <a:pt x="205" y="399"/>
                  </a:lnTo>
                  <a:lnTo>
                    <a:pt x="207" y="399"/>
                  </a:lnTo>
                  <a:lnTo>
                    <a:pt x="209" y="398"/>
                  </a:lnTo>
                  <a:lnTo>
                    <a:pt x="210" y="398"/>
                  </a:lnTo>
                  <a:lnTo>
                    <a:pt x="212" y="397"/>
                  </a:lnTo>
                  <a:lnTo>
                    <a:pt x="213" y="397"/>
                  </a:lnTo>
                  <a:lnTo>
                    <a:pt x="214" y="397"/>
                  </a:lnTo>
                  <a:lnTo>
                    <a:pt x="216" y="397"/>
                  </a:lnTo>
                  <a:lnTo>
                    <a:pt x="218" y="397"/>
                  </a:lnTo>
                  <a:lnTo>
                    <a:pt x="219" y="395"/>
                  </a:lnTo>
                  <a:lnTo>
                    <a:pt x="221" y="395"/>
                  </a:lnTo>
                  <a:lnTo>
                    <a:pt x="222" y="395"/>
                  </a:lnTo>
                  <a:lnTo>
                    <a:pt x="223" y="395"/>
                  </a:lnTo>
                  <a:lnTo>
                    <a:pt x="225" y="395"/>
                  </a:lnTo>
                  <a:lnTo>
                    <a:pt x="227" y="395"/>
                  </a:lnTo>
                  <a:lnTo>
                    <a:pt x="230" y="395"/>
                  </a:lnTo>
                  <a:lnTo>
                    <a:pt x="231" y="395"/>
                  </a:lnTo>
                  <a:lnTo>
                    <a:pt x="232" y="395"/>
                  </a:lnTo>
                  <a:lnTo>
                    <a:pt x="233" y="395"/>
                  </a:lnTo>
                  <a:lnTo>
                    <a:pt x="234" y="397"/>
                  </a:lnTo>
                  <a:lnTo>
                    <a:pt x="235" y="397"/>
                  </a:lnTo>
                  <a:lnTo>
                    <a:pt x="237" y="397"/>
                  </a:lnTo>
                  <a:lnTo>
                    <a:pt x="239" y="397"/>
                  </a:lnTo>
                  <a:lnTo>
                    <a:pt x="240" y="397"/>
                  </a:lnTo>
                  <a:lnTo>
                    <a:pt x="241" y="397"/>
                  </a:lnTo>
                  <a:lnTo>
                    <a:pt x="242" y="397"/>
                  </a:lnTo>
                  <a:lnTo>
                    <a:pt x="243" y="397"/>
                  </a:lnTo>
                  <a:lnTo>
                    <a:pt x="244" y="398"/>
                  </a:lnTo>
                  <a:lnTo>
                    <a:pt x="246" y="398"/>
                  </a:lnTo>
                  <a:lnTo>
                    <a:pt x="247" y="398"/>
                  </a:lnTo>
                  <a:lnTo>
                    <a:pt x="248" y="398"/>
                  </a:lnTo>
                  <a:lnTo>
                    <a:pt x="248" y="399"/>
                  </a:lnTo>
                  <a:lnTo>
                    <a:pt x="250" y="399"/>
                  </a:lnTo>
                  <a:lnTo>
                    <a:pt x="251" y="399"/>
                  </a:lnTo>
                  <a:lnTo>
                    <a:pt x="252" y="399"/>
                  </a:lnTo>
                  <a:lnTo>
                    <a:pt x="253" y="399"/>
                  </a:lnTo>
                  <a:lnTo>
                    <a:pt x="255" y="399"/>
                  </a:lnTo>
                  <a:lnTo>
                    <a:pt x="256" y="399"/>
                  </a:lnTo>
                  <a:lnTo>
                    <a:pt x="257" y="399"/>
                  </a:lnTo>
                  <a:lnTo>
                    <a:pt x="258" y="399"/>
                  </a:lnTo>
                  <a:lnTo>
                    <a:pt x="259" y="399"/>
                  </a:lnTo>
                  <a:lnTo>
                    <a:pt x="260" y="399"/>
                  </a:lnTo>
                  <a:lnTo>
                    <a:pt x="261" y="399"/>
                  </a:lnTo>
                  <a:lnTo>
                    <a:pt x="262" y="398"/>
                  </a:lnTo>
                  <a:lnTo>
                    <a:pt x="262" y="397"/>
                  </a:lnTo>
                  <a:lnTo>
                    <a:pt x="264" y="397"/>
                  </a:lnTo>
                  <a:lnTo>
                    <a:pt x="265" y="395"/>
                  </a:lnTo>
                  <a:lnTo>
                    <a:pt x="266" y="395"/>
                  </a:lnTo>
                  <a:lnTo>
                    <a:pt x="266" y="394"/>
                  </a:lnTo>
                  <a:lnTo>
                    <a:pt x="267" y="393"/>
                  </a:lnTo>
                  <a:lnTo>
                    <a:pt x="268" y="392"/>
                  </a:lnTo>
                  <a:lnTo>
                    <a:pt x="268" y="391"/>
                  </a:lnTo>
                  <a:lnTo>
                    <a:pt x="269" y="391"/>
                  </a:lnTo>
                  <a:lnTo>
                    <a:pt x="269" y="390"/>
                  </a:lnTo>
                  <a:lnTo>
                    <a:pt x="270" y="390"/>
                  </a:lnTo>
                  <a:lnTo>
                    <a:pt x="270" y="389"/>
                  </a:lnTo>
                  <a:lnTo>
                    <a:pt x="270" y="388"/>
                  </a:lnTo>
                  <a:lnTo>
                    <a:pt x="271" y="387"/>
                  </a:lnTo>
                  <a:lnTo>
                    <a:pt x="272" y="386"/>
                  </a:lnTo>
                  <a:lnTo>
                    <a:pt x="272" y="385"/>
                  </a:lnTo>
                  <a:lnTo>
                    <a:pt x="274" y="384"/>
                  </a:lnTo>
                  <a:lnTo>
                    <a:pt x="275" y="383"/>
                  </a:lnTo>
                  <a:lnTo>
                    <a:pt x="275" y="382"/>
                  </a:lnTo>
                  <a:lnTo>
                    <a:pt x="275" y="380"/>
                  </a:lnTo>
                  <a:lnTo>
                    <a:pt x="276" y="379"/>
                  </a:lnTo>
                  <a:lnTo>
                    <a:pt x="277" y="378"/>
                  </a:lnTo>
                  <a:lnTo>
                    <a:pt x="277" y="377"/>
                  </a:lnTo>
                  <a:lnTo>
                    <a:pt x="278" y="377"/>
                  </a:lnTo>
                  <a:lnTo>
                    <a:pt x="279" y="375"/>
                  </a:lnTo>
                  <a:lnTo>
                    <a:pt x="280" y="374"/>
                  </a:lnTo>
                  <a:lnTo>
                    <a:pt x="281" y="373"/>
                  </a:lnTo>
                  <a:lnTo>
                    <a:pt x="283" y="372"/>
                  </a:lnTo>
                  <a:lnTo>
                    <a:pt x="283" y="371"/>
                  </a:lnTo>
                  <a:lnTo>
                    <a:pt x="284" y="371"/>
                  </a:lnTo>
                  <a:lnTo>
                    <a:pt x="285" y="370"/>
                  </a:lnTo>
                  <a:lnTo>
                    <a:pt x="286" y="370"/>
                  </a:lnTo>
                  <a:lnTo>
                    <a:pt x="286" y="369"/>
                  </a:lnTo>
                  <a:lnTo>
                    <a:pt x="287" y="369"/>
                  </a:lnTo>
                  <a:lnTo>
                    <a:pt x="288" y="369"/>
                  </a:lnTo>
                  <a:lnTo>
                    <a:pt x="289" y="369"/>
                  </a:lnTo>
                  <a:lnTo>
                    <a:pt x="290" y="369"/>
                  </a:lnTo>
                  <a:lnTo>
                    <a:pt x="292" y="369"/>
                  </a:lnTo>
                  <a:lnTo>
                    <a:pt x="293" y="369"/>
                  </a:lnTo>
                  <a:lnTo>
                    <a:pt x="294" y="369"/>
                  </a:lnTo>
                  <a:lnTo>
                    <a:pt x="295" y="369"/>
                  </a:lnTo>
                  <a:lnTo>
                    <a:pt x="296" y="369"/>
                  </a:lnTo>
                  <a:lnTo>
                    <a:pt x="297" y="370"/>
                  </a:lnTo>
                  <a:lnTo>
                    <a:pt x="298" y="370"/>
                  </a:lnTo>
                  <a:lnTo>
                    <a:pt x="299" y="371"/>
                  </a:lnTo>
                  <a:lnTo>
                    <a:pt x="301" y="372"/>
                  </a:lnTo>
                  <a:lnTo>
                    <a:pt x="302" y="373"/>
                  </a:lnTo>
                  <a:lnTo>
                    <a:pt x="304" y="374"/>
                  </a:lnTo>
                  <a:lnTo>
                    <a:pt x="304" y="375"/>
                  </a:lnTo>
                  <a:lnTo>
                    <a:pt x="305" y="376"/>
                  </a:lnTo>
                  <a:lnTo>
                    <a:pt x="306" y="377"/>
                  </a:lnTo>
                  <a:lnTo>
                    <a:pt x="307" y="378"/>
                  </a:lnTo>
                  <a:lnTo>
                    <a:pt x="308" y="379"/>
                  </a:lnTo>
                  <a:lnTo>
                    <a:pt x="308" y="382"/>
                  </a:lnTo>
                  <a:lnTo>
                    <a:pt x="309" y="383"/>
                  </a:lnTo>
                  <a:lnTo>
                    <a:pt x="311" y="384"/>
                  </a:lnTo>
                  <a:lnTo>
                    <a:pt x="312" y="385"/>
                  </a:lnTo>
                  <a:lnTo>
                    <a:pt x="313" y="386"/>
                  </a:lnTo>
                  <a:lnTo>
                    <a:pt x="314" y="388"/>
                  </a:lnTo>
                  <a:lnTo>
                    <a:pt x="315" y="389"/>
                  </a:lnTo>
                  <a:lnTo>
                    <a:pt x="316" y="390"/>
                  </a:lnTo>
                  <a:lnTo>
                    <a:pt x="317" y="392"/>
                  </a:lnTo>
                  <a:lnTo>
                    <a:pt x="318" y="393"/>
                  </a:lnTo>
                  <a:lnTo>
                    <a:pt x="320" y="394"/>
                  </a:lnTo>
                  <a:lnTo>
                    <a:pt x="320" y="397"/>
                  </a:lnTo>
                  <a:lnTo>
                    <a:pt x="322" y="398"/>
                  </a:lnTo>
                  <a:lnTo>
                    <a:pt x="322" y="400"/>
                  </a:lnTo>
                  <a:lnTo>
                    <a:pt x="323" y="401"/>
                  </a:lnTo>
                  <a:lnTo>
                    <a:pt x="324" y="403"/>
                  </a:lnTo>
                  <a:lnTo>
                    <a:pt x="325" y="404"/>
                  </a:lnTo>
                  <a:lnTo>
                    <a:pt x="326" y="405"/>
                  </a:lnTo>
                  <a:lnTo>
                    <a:pt x="327" y="407"/>
                  </a:lnTo>
                  <a:lnTo>
                    <a:pt x="329" y="408"/>
                  </a:lnTo>
                  <a:lnTo>
                    <a:pt x="330" y="409"/>
                  </a:lnTo>
                  <a:lnTo>
                    <a:pt x="331" y="411"/>
                  </a:lnTo>
                  <a:lnTo>
                    <a:pt x="332" y="412"/>
                  </a:lnTo>
                  <a:lnTo>
                    <a:pt x="333" y="414"/>
                  </a:lnTo>
                  <a:lnTo>
                    <a:pt x="335" y="416"/>
                  </a:lnTo>
                  <a:lnTo>
                    <a:pt x="335" y="417"/>
                  </a:lnTo>
                  <a:lnTo>
                    <a:pt x="338" y="418"/>
                  </a:lnTo>
                  <a:lnTo>
                    <a:pt x="338" y="419"/>
                  </a:lnTo>
                  <a:lnTo>
                    <a:pt x="340" y="420"/>
                  </a:lnTo>
                  <a:lnTo>
                    <a:pt x="340" y="421"/>
                  </a:lnTo>
                  <a:lnTo>
                    <a:pt x="342" y="422"/>
                  </a:lnTo>
                  <a:lnTo>
                    <a:pt x="343" y="423"/>
                  </a:lnTo>
                  <a:lnTo>
                    <a:pt x="344" y="424"/>
                  </a:lnTo>
                  <a:lnTo>
                    <a:pt x="345" y="426"/>
                  </a:lnTo>
                  <a:lnTo>
                    <a:pt x="346" y="426"/>
                  </a:lnTo>
                  <a:lnTo>
                    <a:pt x="348" y="427"/>
                  </a:lnTo>
                  <a:lnTo>
                    <a:pt x="349" y="428"/>
                  </a:lnTo>
                  <a:lnTo>
                    <a:pt x="351" y="428"/>
                  </a:lnTo>
                  <a:lnTo>
                    <a:pt x="351" y="429"/>
                  </a:lnTo>
                  <a:lnTo>
                    <a:pt x="353" y="429"/>
                  </a:lnTo>
                  <a:lnTo>
                    <a:pt x="353" y="430"/>
                  </a:lnTo>
                  <a:lnTo>
                    <a:pt x="355" y="431"/>
                  </a:lnTo>
                  <a:lnTo>
                    <a:pt x="357" y="431"/>
                  </a:lnTo>
                  <a:lnTo>
                    <a:pt x="358" y="432"/>
                  </a:lnTo>
                  <a:lnTo>
                    <a:pt x="359" y="432"/>
                  </a:lnTo>
                  <a:lnTo>
                    <a:pt x="360" y="433"/>
                  </a:lnTo>
                  <a:lnTo>
                    <a:pt x="361" y="433"/>
                  </a:lnTo>
                  <a:lnTo>
                    <a:pt x="362" y="434"/>
                  </a:lnTo>
                  <a:lnTo>
                    <a:pt x="364" y="434"/>
                  </a:lnTo>
                  <a:lnTo>
                    <a:pt x="366" y="435"/>
                  </a:lnTo>
                  <a:lnTo>
                    <a:pt x="367" y="435"/>
                  </a:lnTo>
                  <a:lnTo>
                    <a:pt x="368" y="435"/>
                  </a:lnTo>
                  <a:lnTo>
                    <a:pt x="369" y="436"/>
                  </a:lnTo>
                  <a:lnTo>
                    <a:pt x="371" y="437"/>
                  </a:lnTo>
                  <a:lnTo>
                    <a:pt x="373" y="437"/>
                  </a:lnTo>
                  <a:lnTo>
                    <a:pt x="376" y="438"/>
                  </a:lnTo>
                  <a:lnTo>
                    <a:pt x="377" y="438"/>
                  </a:lnTo>
                  <a:lnTo>
                    <a:pt x="378" y="440"/>
                  </a:lnTo>
                  <a:lnTo>
                    <a:pt x="380" y="440"/>
                  </a:lnTo>
                  <a:lnTo>
                    <a:pt x="381" y="440"/>
                  </a:lnTo>
                  <a:lnTo>
                    <a:pt x="382" y="441"/>
                  </a:lnTo>
                  <a:lnTo>
                    <a:pt x="385" y="441"/>
                  </a:lnTo>
                  <a:lnTo>
                    <a:pt x="386" y="442"/>
                  </a:lnTo>
                  <a:lnTo>
                    <a:pt x="387" y="442"/>
                  </a:lnTo>
                  <a:lnTo>
                    <a:pt x="389" y="442"/>
                  </a:lnTo>
                  <a:lnTo>
                    <a:pt x="390" y="443"/>
                  </a:lnTo>
                  <a:lnTo>
                    <a:pt x="392" y="443"/>
                  </a:lnTo>
                  <a:lnTo>
                    <a:pt x="394" y="443"/>
                  </a:lnTo>
                  <a:lnTo>
                    <a:pt x="396" y="444"/>
                  </a:lnTo>
                  <a:lnTo>
                    <a:pt x="397" y="444"/>
                  </a:lnTo>
                  <a:lnTo>
                    <a:pt x="398" y="444"/>
                  </a:lnTo>
                  <a:lnTo>
                    <a:pt x="400" y="444"/>
                  </a:lnTo>
                  <a:lnTo>
                    <a:pt x="401" y="444"/>
                  </a:lnTo>
                  <a:lnTo>
                    <a:pt x="403" y="444"/>
                  </a:lnTo>
                  <a:lnTo>
                    <a:pt x="405" y="444"/>
                  </a:lnTo>
                  <a:lnTo>
                    <a:pt x="406" y="444"/>
                  </a:lnTo>
                  <a:lnTo>
                    <a:pt x="407" y="444"/>
                  </a:lnTo>
                  <a:lnTo>
                    <a:pt x="409" y="444"/>
                  </a:lnTo>
                  <a:lnTo>
                    <a:pt x="410" y="444"/>
                  </a:lnTo>
                  <a:lnTo>
                    <a:pt x="412" y="444"/>
                  </a:lnTo>
                  <a:lnTo>
                    <a:pt x="413" y="444"/>
                  </a:lnTo>
                  <a:lnTo>
                    <a:pt x="414" y="444"/>
                  </a:lnTo>
                  <a:lnTo>
                    <a:pt x="416" y="443"/>
                  </a:lnTo>
                  <a:lnTo>
                    <a:pt x="417" y="443"/>
                  </a:lnTo>
                  <a:lnTo>
                    <a:pt x="418" y="443"/>
                  </a:lnTo>
                  <a:lnTo>
                    <a:pt x="421" y="442"/>
                  </a:lnTo>
                  <a:lnTo>
                    <a:pt x="422" y="441"/>
                  </a:lnTo>
                  <a:lnTo>
                    <a:pt x="423" y="440"/>
                  </a:lnTo>
                  <a:lnTo>
                    <a:pt x="424" y="440"/>
                  </a:lnTo>
                  <a:lnTo>
                    <a:pt x="425" y="438"/>
                  </a:lnTo>
                  <a:lnTo>
                    <a:pt x="426" y="437"/>
                  </a:lnTo>
                  <a:lnTo>
                    <a:pt x="427" y="436"/>
                  </a:lnTo>
                  <a:lnTo>
                    <a:pt x="428" y="435"/>
                  </a:lnTo>
                  <a:lnTo>
                    <a:pt x="429" y="434"/>
                  </a:lnTo>
                  <a:lnTo>
                    <a:pt x="429" y="433"/>
                  </a:lnTo>
                  <a:lnTo>
                    <a:pt x="431" y="433"/>
                  </a:lnTo>
                  <a:lnTo>
                    <a:pt x="432" y="431"/>
                  </a:lnTo>
                  <a:lnTo>
                    <a:pt x="433" y="431"/>
                  </a:lnTo>
                  <a:lnTo>
                    <a:pt x="434" y="429"/>
                  </a:lnTo>
                  <a:lnTo>
                    <a:pt x="434" y="428"/>
                  </a:lnTo>
                  <a:lnTo>
                    <a:pt x="435" y="427"/>
                  </a:lnTo>
                  <a:lnTo>
                    <a:pt x="436" y="426"/>
                  </a:lnTo>
                  <a:lnTo>
                    <a:pt x="436" y="424"/>
                  </a:lnTo>
                  <a:lnTo>
                    <a:pt x="437" y="423"/>
                  </a:lnTo>
                  <a:lnTo>
                    <a:pt x="438" y="422"/>
                  </a:lnTo>
                  <a:lnTo>
                    <a:pt x="438" y="420"/>
                  </a:lnTo>
                  <a:lnTo>
                    <a:pt x="440" y="419"/>
                  </a:lnTo>
                  <a:lnTo>
                    <a:pt x="440" y="418"/>
                  </a:lnTo>
                  <a:lnTo>
                    <a:pt x="441" y="417"/>
                  </a:lnTo>
                  <a:lnTo>
                    <a:pt x="441" y="416"/>
                  </a:lnTo>
                  <a:lnTo>
                    <a:pt x="442" y="415"/>
                  </a:lnTo>
                  <a:lnTo>
                    <a:pt x="443" y="414"/>
                  </a:lnTo>
                  <a:lnTo>
                    <a:pt x="443" y="412"/>
                  </a:lnTo>
                  <a:lnTo>
                    <a:pt x="443" y="411"/>
                  </a:lnTo>
                  <a:lnTo>
                    <a:pt x="444" y="409"/>
                  </a:lnTo>
                  <a:lnTo>
                    <a:pt x="445" y="408"/>
                  </a:lnTo>
                  <a:lnTo>
                    <a:pt x="445" y="406"/>
                  </a:lnTo>
                  <a:lnTo>
                    <a:pt x="446" y="405"/>
                  </a:lnTo>
                  <a:lnTo>
                    <a:pt x="446" y="403"/>
                  </a:lnTo>
                  <a:lnTo>
                    <a:pt x="447" y="403"/>
                  </a:lnTo>
                  <a:lnTo>
                    <a:pt x="447" y="401"/>
                  </a:lnTo>
                  <a:lnTo>
                    <a:pt x="447" y="400"/>
                  </a:lnTo>
                  <a:lnTo>
                    <a:pt x="449" y="399"/>
                  </a:lnTo>
                  <a:lnTo>
                    <a:pt x="449" y="398"/>
                  </a:lnTo>
                  <a:lnTo>
                    <a:pt x="450" y="397"/>
                  </a:lnTo>
                  <a:lnTo>
                    <a:pt x="450" y="395"/>
                  </a:lnTo>
                  <a:lnTo>
                    <a:pt x="451" y="394"/>
                  </a:lnTo>
                  <a:lnTo>
                    <a:pt x="451" y="393"/>
                  </a:lnTo>
                  <a:lnTo>
                    <a:pt x="451" y="392"/>
                  </a:lnTo>
                  <a:lnTo>
                    <a:pt x="452" y="391"/>
                  </a:lnTo>
                  <a:lnTo>
                    <a:pt x="452" y="390"/>
                  </a:lnTo>
                  <a:lnTo>
                    <a:pt x="452" y="389"/>
                  </a:lnTo>
                  <a:lnTo>
                    <a:pt x="453" y="388"/>
                  </a:lnTo>
                  <a:lnTo>
                    <a:pt x="453" y="387"/>
                  </a:lnTo>
                  <a:lnTo>
                    <a:pt x="454" y="386"/>
                  </a:lnTo>
                  <a:lnTo>
                    <a:pt x="454" y="385"/>
                  </a:lnTo>
                  <a:lnTo>
                    <a:pt x="454" y="384"/>
                  </a:lnTo>
                  <a:lnTo>
                    <a:pt x="454" y="383"/>
                  </a:lnTo>
                  <a:lnTo>
                    <a:pt x="455" y="382"/>
                  </a:lnTo>
                  <a:lnTo>
                    <a:pt x="455" y="379"/>
                  </a:lnTo>
                  <a:lnTo>
                    <a:pt x="456" y="379"/>
                  </a:lnTo>
                  <a:lnTo>
                    <a:pt x="456" y="377"/>
                  </a:lnTo>
                  <a:lnTo>
                    <a:pt x="456" y="375"/>
                  </a:lnTo>
                  <a:lnTo>
                    <a:pt x="458" y="374"/>
                  </a:lnTo>
                  <a:lnTo>
                    <a:pt x="458" y="373"/>
                  </a:lnTo>
                  <a:lnTo>
                    <a:pt x="459" y="372"/>
                  </a:lnTo>
                  <a:lnTo>
                    <a:pt x="459" y="370"/>
                  </a:lnTo>
                  <a:lnTo>
                    <a:pt x="459" y="369"/>
                  </a:lnTo>
                  <a:lnTo>
                    <a:pt x="460" y="366"/>
                  </a:lnTo>
                  <a:lnTo>
                    <a:pt x="460" y="365"/>
                  </a:lnTo>
                  <a:lnTo>
                    <a:pt x="461" y="364"/>
                  </a:lnTo>
                  <a:lnTo>
                    <a:pt x="461" y="363"/>
                  </a:lnTo>
                  <a:lnTo>
                    <a:pt x="461" y="362"/>
                  </a:lnTo>
                  <a:lnTo>
                    <a:pt x="461" y="360"/>
                  </a:lnTo>
                  <a:lnTo>
                    <a:pt x="462" y="359"/>
                  </a:lnTo>
                  <a:lnTo>
                    <a:pt x="462" y="358"/>
                  </a:lnTo>
                  <a:lnTo>
                    <a:pt x="463" y="356"/>
                  </a:lnTo>
                  <a:lnTo>
                    <a:pt x="463" y="355"/>
                  </a:lnTo>
                  <a:lnTo>
                    <a:pt x="463" y="354"/>
                  </a:lnTo>
                  <a:lnTo>
                    <a:pt x="464" y="352"/>
                  </a:lnTo>
                  <a:lnTo>
                    <a:pt x="464" y="351"/>
                  </a:lnTo>
                  <a:lnTo>
                    <a:pt x="465" y="349"/>
                  </a:lnTo>
                  <a:lnTo>
                    <a:pt x="465" y="348"/>
                  </a:lnTo>
                  <a:lnTo>
                    <a:pt x="465" y="347"/>
                  </a:lnTo>
                  <a:lnTo>
                    <a:pt x="466" y="346"/>
                  </a:lnTo>
                  <a:lnTo>
                    <a:pt x="468" y="345"/>
                  </a:lnTo>
                  <a:lnTo>
                    <a:pt x="468" y="344"/>
                  </a:lnTo>
                  <a:lnTo>
                    <a:pt x="468" y="343"/>
                  </a:lnTo>
                  <a:lnTo>
                    <a:pt x="469" y="341"/>
                  </a:lnTo>
                  <a:lnTo>
                    <a:pt x="470" y="341"/>
                  </a:lnTo>
                  <a:lnTo>
                    <a:pt x="470" y="339"/>
                  </a:lnTo>
                  <a:lnTo>
                    <a:pt x="471" y="337"/>
                  </a:lnTo>
                  <a:lnTo>
                    <a:pt x="472" y="336"/>
                  </a:lnTo>
                  <a:lnTo>
                    <a:pt x="473" y="334"/>
                  </a:lnTo>
                  <a:lnTo>
                    <a:pt x="474" y="334"/>
                  </a:lnTo>
                  <a:lnTo>
                    <a:pt x="475" y="333"/>
                  </a:lnTo>
                  <a:lnTo>
                    <a:pt x="477" y="332"/>
                  </a:lnTo>
                  <a:lnTo>
                    <a:pt x="477" y="331"/>
                  </a:lnTo>
                  <a:lnTo>
                    <a:pt x="478" y="330"/>
                  </a:lnTo>
                  <a:lnTo>
                    <a:pt x="479" y="329"/>
                  </a:lnTo>
                  <a:lnTo>
                    <a:pt x="480" y="328"/>
                  </a:lnTo>
                  <a:lnTo>
                    <a:pt x="481" y="328"/>
                  </a:lnTo>
                  <a:lnTo>
                    <a:pt x="481" y="327"/>
                  </a:lnTo>
                  <a:lnTo>
                    <a:pt x="482" y="327"/>
                  </a:lnTo>
                  <a:lnTo>
                    <a:pt x="482" y="326"/>
                  </a:lnTo>
                  <a:lnTo>
                    <a:pt x="483" y="326"/>
                  </a:lnTo>
                  <a:lnTo>
                    <a:pt x="484" y="325"/>
                  </a:lnTo>
                  <a:lnTo>
                    <a:pt x="486" y="323"/>
                  </a:lnTo>
                  <a:lnTo>
                    <a:pt x="487" y="323"/>
                  </a:lnTo>
                  <a:lnTo>
                    <a:pt x="488" y="322"/>
                  </a:lnTo>
                  <a:lnTo>
                    <a:pt x="489" y="322"/>
                  </a:lnTo>
                  <a:lnTo>
                    <a:pt x="490" y="321"/>
                  </a:lnTo>
                  <a:lnTo>
                    <a:pt x="491" y="321"/>
                  </a:lnTo>
                  <a:lnTo>
                    <a:pt x="492" y="320"/>
                  </a:lnTo>
                  <a:lnTo>
                    <a:pt x="493" y="319"/>
                  </a:lnTo>
                  <a:lnTo>
                    <a:pt x="495" y="319"/>
                  </a:lnTo>
                  <a:lnTo>
                    <a:pt x="496" y="319"/>
                  </a:lnTo>
                  <a:lnTo>
                    <a:pt x="497" y="319"/>
                  </a:lnTo>
                  <a:lnTo>
                    <a:pt x="497" y="318"/>
                  </a:lnTo>
                  <a:lnTo>
                    <a:pt x="498" y="318"/>
                  </a:lnTo>
                  <a:lnTo>
                    <a:pt x="499" y="318"/>
                  </a:lnTo>
                  <a:lnTo>
                    <a:pt x="497" y="310"/>
                  </a:lnTo>
                  <a:lnTo>
                    <a:pt x="496" y="305"/>
                  </a:lnTo>
                  <a:lnTo>
                    <a:pt x="495" y="302"/>
                  </a:lnTo>
                  <a:lnTo>
                    <a:pt x="495" y="299"/>
                  </a:lnTo>
                  <a:lnTo>
                    <a:pt x="493" y="296"/>
                  </a:lnTo>
                  <a:lnTo>
                    <a:pt x="492" y="293"/>
                  </a:lnTo>
                  <a:lnTo>
                    <a:pt x="492" y="290"/>
                  </a:lnTo>
                  <a:lnTo>
                    <a:pt x="491" y="288"/>
                  </a:lnTo>
                  <a:lnTo>
                    <a:pt x="490" y="286"/>
                  </a:lnTo>
                  <a:lnTo>
                    <a:pt x="489" y="284"/>
                  </a:lnTo>
                  <a:lnTo>
                    <a:pt x="488" y="283"/>
                  </a:lnTo>
                  <a:lnTo>
                    <a:pt x="488" y="280"/>
                  </a:lnTo>
                  <a:lnTo>
                    <a:pt x="487" y="278"/>
                  </a:lnTo>
                  <a:lnTo>
                    <a:pt x="486" y="277"/>
                  </a:lnTo>
                  <a:lnTo>
                    <a:pt x="486" y="276"/>
                  </a:lnTo>
                  <a:lnTo>
                    <a:pt x="484" y="275"/>
                  </a:lnTo>
                  <a:lnTo>
                    <a:pt x="483" y="274"/>
                  </a:lnTo>
                  <a:lnTo>
                    <a:pt x="483" y="273"/>
                  </a:lnTo>
                  <a:lnTo>
                    <a:pt x="482" y="272"/>
                  </a:lnTo>
                  <a:lnTo>
                    <a:pt x="481" y="272"/>
                  </a:lnTo>
                  <a:lnTo>
                    <a:pt x="480" y="271"/>
                  </a:lnTo>
                  <a:lnTo>
                    <a:pt x="480" y="270"/>
                  </a:lnTo>
                  <a:lnTo>
                    <a:pt x="479" y="270"/>
                  </a:lnTo>
                  <a:lnTo>
                    <a:pt x="478" y="269"/>
                  </a:lnTo>
                  <a:lnTo>
                    <a:pt x="478" y="268"/>
                  </a:lnTo>
                  <a:lnTo>
                    <a:pt x="477" y="268"/>
                  </a:lnTo>
                  <a:lnTo>
                    <a:pt x="475" y="267"/>
                  </a:lnTo>
                  <a:lnTo>
                    <a:pt x="475" y="265"/>
                  </a:lnTo>
                  <a:lnTo>
                    <a:pt x="474" y="265"/>
                  </a:lnTo>
                  <a:lnTo>
                    <a:pt x="473" y="264"/>
                  </a:lnTo>
                  <a:lnTo>
                    <a:pt x="473" y="263"/>
                  </a:lnTo>
                  <a:lnTo>
                    <a:pt x="472" y="261"/>
                  </a:lnTo>
                  <a:lnTo>
                    <a:pt x="471" y="261"/>
                  </a:lnTo>
                  <a:lnTo>
                    <a:pt x="470" y="260"/>
                  </a:lnTo>
                  <a:lnTo>
                    <a:pt x="470" y="259"/>
                  </a:lnTo>
                  <a:lnTo>
                    <a:pt x="469" y="258"/>
                  </a:lnTo>
                  <a:lnTo>
                    <a:pt x="469" y="257"/>
                  </a:lnTo>
                  <a:lnTo>
                    <a:pt x="468" y="257"/>
                  </a:lnTo>
                  <a:lnTo>
                    <a:pt x="468" y="256"/>
                  </a:lnTo>
                  <a:lnTo>
                    <a:pt x="466" y="255"/>
                  </a:lnTo>
                  <a:lnTo>
                    <a:pt x="466" y="254"/>
                  </a:lnTo>
                  <a:lnTo>
                    <a:pt x="465" y="253"/>
                  </a:lnTo>
                  <a:lnTo>
                    <a:pt x="465" y="251"/>
                  </a:lnTo>
                  <a:lnTo>
                    <a:pt x="464" y="250"/>
                  </a:lnTo>
                  <a:lnTo>
                    <a:pt x="463" y="249"/>
                  </a:lnTo>
                  <a:lnTo>
                    <a:pt x="463" y="248"/>
                  </a:lnTo>
                  <a:lnTo>
                    <a:pt x="462" y="247"/>
                  </a:lnTo>
                  <a:lnTo>
                    <a:pt x="462" y="246"/>
                  </a:lnTo>
                  <a:lnTo>
                    <a:pt x="461" y="246"/>
                  </a:lnTo>
                  <a:lnTo>
                    <a:pt x="461" y="245"/>
                  </a:lnTo>
                  <a:lnTo>
                    <a:pt x="460" y="244"/>
                  </a:lnTo>
                  <a:lnTo>
                    <a:pt x="459" y="243"/>
                  </a:lnTo>
                  <a:lnTo>
                    <a:pt x="459" y="242"/>
                  </a:lnTo>
                  <a:lnTo>
                    <a:pt x="458" y="242"/>
                  </a:lnTo>
                  <a:lnTo>
                    <a:pt x="456" y="241"/>
                  </a:lnTo>
                  <a:lnTo>
                    <a:pt x="456" y="240"/>
                  </a:lnTo>
                  <a:lnTo>
                    <a:pt x="455" y="240"/>
                  </a:lnTo>
                  <a:lnTo>
                    <a:pt x="454" y="239"/>
                  </a:lnTo>
                  <a:lnTo>
                    <a:pt x="454" y="238"/>
                  </a:lnTo>
                  <a:lnTo>
                    <a:pt x="453" y="236"/>
                  </a:lnTo>
                  <a:lnTo>
                    <a:pt x="452" y="236"/>
                  </a:lnTo>
                  <a:lnTo>
                    <a:pt x="451" y="234"/>
                  </a:lnTo>
                  <a:lnTo>
                    <a:pt x="450" y="233"/>
                  </a:lnTo>
                  <a:lnTo>
                    <a:pt x="449" y="233"/>
                  </a:lnTo>
                  <a:lnTo>
                    <a:pt x="447" y="232"/>
                  </a:lnTo>
                  <a:lnTo>
                    <a:pt x="446" y="232"/>
                  </a:lnTo>
                  <a:lnTo>
                    <a:pt x="445" y="231"/>
                  </a:lnTo>
                  <a:lnTo>
                    <a:pt x="444" y="231"/>
                  </a:lnTo>
                  <a:lnTo>
                    <a:pt x="443" y="230"/>
                  </a:lnTo>
                  <a:lnTo>
                    <a:pt x="442" y="229"/>
                  </a:lnTo>
                  <a:lnTo>
                    <a:pt x="441" y="229"/>
                  </a:lnTo>
                  <a:lnTo>
                    <a:pt x="440" y="228"/>
                  </a:lnTo>
                  <a:lnTo>
                    <a:pt x="438" y="228"/>
                  </a:lnTo>
                  <a:lnTo>
                    <a:pt x="437" y="227"/>
                  </a:lnTo>
                  <a:lnTo>
                    <a:pt x="436" y="227"/>
                  </a:lnTo>
                  <a:lnTo>
                    <a:pt x="435" y="226"/>
                  </a:lnTo>
                  <a:lnTo>
                    <a:pt x="434" y="225"/>
                  </a:lnTo>
                  <a:lnTo>
                    <a:pt x="433" y="225"/>
                  </a:lnTo>
                  <a:lnTo>
                    <a:pt x="432" y="224"/>
                  </a:lnTo>
                  <a:lnTo>
                    <a:pt x="429" y="224"/>
                  </a:lnTo>
                  <a:lnTo>
                    <a:pt x="428" y="222"/>
                  </a:lnTo>
                  <a:lnTo>
                    <a:pt x="427" y="222"/>
                  </a:lnTo>
                  <a:lnTo>
                    <a:pt x="426" y="221"/>
                  </a:lnTo>
                  <a:lnTo>
                    <a:pt x="425" y="220"/>
                  </a:lnTo>
                  <a:lnTo>
                    <a:pt x="423" y="220"/>
                  </a:lnTo>
                  <a:lnTo>
                    <a:pt x="423" y="219"/>
                  </a:lnTo>
                  <a:lnTo>
                    <a:pt x="421" y="218"/>
                  </a:lnTo>
                  <a:lnTo>
                    <a:pt x="419" y="218"/>
                  </a:lnTo>
                  <a:lnTo>
                    <a:pt x="418" y="217"/>
                  </a:lnTo>
                  <a:lnTo>
                    <a:pt x="417" y="217"/>
                  </a:lnTo>
                  <a:lnTo>
                    <a:pt x="416" y="216"/>
                  </a:lnTo>
                  <a:lnTo>
                    <a:pt x="415" y="216"/>
                  </a:lnTo>
                  <a:lnTo>
                    <a:pt x="412" y="214"/>
                  </a:lnTo>
                  <a:lnTo>
                    <a:pt x="410" y="213"/>
                  </a:lnTo>
                  <a:lnTo>
                    <a:pt x="409" y="212"/>
                  </a:lnTo>
                  <a:lnTo>
                    <a:pt x="408" y="212"/>
                  </a:lnTo>
                  <a:lnTo>
                    <a:pt x="407" y="211"/>
                  </a:lnTo>
                  <a:lnTo>
                    <a:pt x="406" y="210"/>
                  </a:lnTo>
                  <a:lnTo>
                    <a:pt x="405" y="208"/>
                  </a:lnTo>
                  <a:lnTo>
                    <a:pt x="404" y="207"/>
                  </a:lnTo>
                  <a:lnTo>
                    <a:pt x="403" y="207"/>
                  </a:lnTo>
                  <a:lnTo>
                    <a:pt x="401" y="206"/>
                  </a:lnTo>
                  <a:lnTo>
                    <a:pt x="400" y="205"/>
                  </a:lnTo>
                  <a:lnTo>
                    <a:pt x="399" y="204"/>
                  </a:lnTo>
                  <a:lnTo>
                    <a:pt x="398" y="204"/>
                  </a:lnTo>
                  <a:lnTo>
                    <a:pt x="397" y="203"/>
                  </a:lnTo>
                  <a:lnTo>
                    <a:pt x="396" y="202"/>
                  </a:lnTo>
                  <a:lnTo>
                    <a:pt x="395" y="201"/>
                  </a:lnTo>
                  <a:lnTo>
                    <a:pt x="394" y="201"/>
                  </a:lnTo>
                  <a:lnTo>
                    <a:pt x="392" y="200"/>
                  </a:lnTo>
                  <a:lnTo>
                    <a:pt x="391" y="199"/>
                  </a:lnTo>
                  <a:lnTo>
                    <a:pt x="389" y="198"/>
                  </a:lnTo>
                  <a:lnTo>
                    <a:pt x="389" y="197"/>
                  </a:lnTo>
                  <a:lnTo>
                    <a:pt x="387" y="197"/>
                  </a:lnTo>
                  <a:lnTo>
                    <a:pt x="386" y="196"/>
                  </a:lnTo>
                  <a:lnTo>
                    <a:pt x="385" y="195"/>
                  </a:lnTo>
                  <a:lnTo>
                    <a:pt x="384" y="193"/>
                  </a:lnTo>
                  <a:lnTo>
                    <a:pt x="382" y="192"/>
                  </a:lnTo>
                  <a:lnTo>
                    <a:pt x="381" y="192"/>
                  </a:lnTo>
                  <a:lnTo>
                    <a:pt x="380" y="191"/>
                  </a:lnTo>
                  <a:lnTo>
                    <a:pt x="379" y="190"/>
                  </a:lnTo>
                  <a:lnTo>
                    <a:pt x="378" y="190"/>
                  </a:lnTo>
                  <a:lnTo>
                    <a:pt x="377" y="189"/>
                  </a:lnTo>
                  <a:lnTo>
                    <a:pt x="373" y="188"/>
                  </a:lnTo>
                  <a:lnTo>
                    <a:pt x="372" y="187"/>
                  </a:lnTo>
                  <a:lnTo>
                    <a:pt x="371" y="186"/>
                  </a:lnTo>
                  <a:lnTo>
                    <a:pt x="370" y="186"/>
                  </a:lnTo>
                  <a:lnTo>
                    <a:pt x="369" y="185"/>
                  </a:lnTo>
                  <a:lnTo>
                    <a:pt x="368" y="184"/>
                  </a:lnTo>
                  <a:lnTo>
                    <a:pt x="367" y="184"/>
                  </a:lnTo>
                  <a:lnTo>
                    <a:pt x="364" y="183"/>
                  </a:lnTo>
                  <a:lnTo>
                    <a:pt x="363" y="182"/>
                  </a:lnTo>
                  <a:lnTo>
                    <a:pt x="362" y="182"/>
                  </a:lnTo>
                  <a:lnTo>
                    <a:pt x="361" y="181"/>
                  </a:lnTo>
                  <a:lnTo>
                    <a:pt x="360" y="181"/>
                  </a:lnTo>
                  <a:lnTo>
                    <a:pt x="358" y="179"/>
                  </a:lnTo>
                  <a:lnTo>
                    <a:pt x="357" y="179"/>
                  </a:lnTo>
                  <a:lnTo>
                    <a:pt x="355" y="178"/>
                  </a:lnTo>
                  <a:lnTo>
                    <a:pt x="354" y="177"/>
                  </a:lnTo>
                  <a:lnTo>
                    <a:pt x="353" y="177"/>
                  </a:lnTo>
                  <a:lnTo>
                    <a:pt x="351" y="176"/>
                  </a:lnTo>
                  <a:lnTo>
                    <a:pt x="350" y="176"/>
                  </a:lnTo>
                  <a:lnTo>
                    <a:pt x="349" y="175"/>
                  </a:lnTo>
                  <a:lnTo>
                    <a:pt x="348" y="175"/>
                  </a:lnTo>
                  <a:lnTo>
                    <a:pt x="346" y="174"/>
                  </a:lnTo>
                  <a:lnTo>
                    <a:pt x="345" y="173"/>
                  </a:lnTo>
                  <a:lnTo>
                    <a:pt x="344" y="173"/>
                  </a:lnTo>
                  <a:lnTo>
                    <a:pt x="342" y="172"/>
                  </a:lnTo>
                  <a:lnTo>
                    <a:pt x="341" y="171"/>
                  </a:lnTo>
                  <a:lnTo>
                    <a:pt x="340" y="171"/>
                  </a:lnTo>
                  <a:lnTo>
                    <a:pt x="339" y="170"/>
                  </a:lnTo>
                  <a:lnTo>
                    <a:pt x="338" y="170"/>
                  </a:lnTo>
                  <a:lnTo>
                    <a:pt x="335" y="169"/>
                  </a:lnTo>
                  <a:lnTo>
                    <a:pt x="332" y="167"/>
                  </a:lnTo>
                  <a:lnTo>
                    <a:pt x="331" y="166"/>
                  </a:lnTo>
                  <a:lnTo>
                    <a:pt x="330" y="164"/>
                  </a:lnTo>
                  <a:lnTo>
                    <a:pt x="329" y="164"/>
                  </a:lnTo>
                  <a:lnTo>
                    <a:pt x="327" y="163"/>
                  </a:lnTo>
                  <a:lnTo>
                    <a:pt x="326" y="162"/>
                  </a:lnTo>
                  <a:lnTo>
                    <a:pt x="325" y="161"/>
                  </a:lnTo>
                  <a:lnTo>
                    <a:pt x="324" y="160"/>
                  </a:lnTo>
                  <a:lnTo>
                    <a:pt x="323" y="160"/>
                  </a:lnTo>
                  <a:lnTo>
                    <a:pt x="322" y="159"/>
                  </a:lnTo>
                  <a:lnTo>
                    <a:pt x="321" y="158"/>
                  </a:lnTo>
                  <a:lnTo>
                    <a:pt x="320" y="157"/>
                  </a:lnTo>
                  <a:lnTo>
                    <a:pt x="318" y="156"/>
                  </a:lnTo>
                  <a:lnTo>
                    <a:pt x="317" y="155"/>
                  </a:lnTo>
                  <a:lnTo>
                    <a:pt x="316" y="154"/>
                  </a:lnTo>
                  <a:lnTo>
                    <a:pt x="315" y="154"/>
                  </a:lnTo>
                  <a:lnTo>
                    <a:pt x="314" y="152"/>
                  </a:lnTo>
                  <a:lnTo>
                    <a:pt x="313" y="152"/>
                  </a:lnTo>
                  <a:lnTo>
                    <a:pt x="312" y="150"/>
                  </a:lnTo>
                  <a:lnTo>
                    <a:pt x="311" y="149"/>
                  </a:lnTo>
                  <a:lnTo>
                    <a:pt x="311" y="148"/>
                  </a:lnTo>
                  <a:lnTo>
                    <a:pt x="308" y="147"/>
                  </a:lnTo>
                  <a:lnTo>
                    <a:pt x="308" y="146"/>
                  </a:lnTo>
                  <a:lnTo>
                    <a:pt x="307" y="145"/>
                  </a:lnTo>
                  <a:lnTo>
                    <a:pt x="306" y="144"/>
                  </a:lnTo>
                  <a:lnTo>
                    <a:pt x="305" y="143"/>
                  </a:lnTo>
                  <a:lnTo>
                    <a:pt x="304" y="141"/>
                  </a:lnTo>
                  <a:lnTo>
                    <a:pt x="302" y="139"/>
                  </a:lnTo>
                  <a:lnTo>
                    <a:pt x="302" y="138"/>
                  </a:lnTo>
                  <a:lnTo>
                    <a:pt x="301" y="136"/>
                  </a:lnTo>
                  <a:lnTo>
                    <a:pt x="299" y="134"/>
                  </a:lnTo>
                  <a:lnTo>
                    <a:pt x="298" y="133"/>
                  </a:lnTo>
                  <a:lnTo>
                    <a:pt x="297" y="132"/>
                  </a:lnTo>
                  <a:lnTo>
                    <a:pt x="296" y="130"/>
                  </a:lnTo>
                  <a:lnTo>
                    <a:pt x="295" y="129"/>
                  </a:lnTo>
                  <a:lnTo>
                    <a:pt x="295" y="128"/>
                  </a:lnTo>
                  <a:lnTo>
                    <a:pt x="294" y="127"/>
                  </a:lnTo>
                  <a:lnTo>
                    <a:pt x="293" y="125"/>
                  </a:lnTo>
                  <a:lnTo>
                    <a:pt x="293" y="124"/>
                  </a:lnTo>
                  <a:lnTo>
                    <a:pt x="292" y="123"/>
                  </a:lnTo>
                  <a:lnTo>
                    <a:pt x="290" y="121"/>
                  </a:lnTo>
                  <a:lnTo>
                    <a:pt x="290" y="119"/>
                  </a:lnTo>
                  <a:lnTo>
                    <a:pt x="289" y="118"/>
                  </a:lnTo>
                  <a:lnTo>
                    <a:pt x="288" y="117"/>
                  </a:lnTo>
                  <a:lnTo>
                    <a:pt x="288" y="116"/>
                  </a:lnTo>
                  <a:lnTo>
                    <a:pt x="287" y="115"/>
                  </a:lnTo>
                  <a:lnTo>
                    <a:pt x="286" y="113"/>
                  </a:lnTo>
                  <a:lnTo>
                    <a:pt x="285" y="112"/>
                  </a:lnTo>
                  <a:lnTo>
                    <a:pt x="285" y="111"/>
                  </a:lnTo>
                  <a:lnTo>
                    <a:pt x="284" y="110"/>
                  </a:lnTo>
                  <a:lnTo>
                    <a:pt x="284" y="109"/>
                  </a:lnTo>
                  <a:lnTo>
                    <a:pt x="283" y="107"/>
                  </a:lnTo>
                  <a:lnTo>
                    <a:pt x="281" y="106"/>
                  </a:lnTo>
                  <a:lnTo>
                    <a:pt x="281" y="105"/>
                  </a:lnTo>
                  <a:lnTo>
                    <a:pt x="280" y="104"/>
                  </a:lnTo>
                  <a:lnTo>
                    <a:pt x="279" y="102"/>
                  </a:lnTo>
                  <a:lnTo>
                    <a:pt x="278" y="101"/>
                  </a:lnTo>
                  <a:lnTo>
                    <a:pt x="277" y="100"/>
                  </a:lnTo>
                  <a:lnTo>
                    <a:pt x="277" y="99"/>
                  </a:lnTo>
                  <a:lnTo>
                    <a:pt x="276" y="98"/>
                  </a:lnTo>
                  <a:lnTo>
                    <a:pt x="275" y="96"/>
                  </a:lnTo>
                  <a:lnTo>
                    <a:pt x="274" y="95"/>
                  </a:lnTo>
                  <a:lnTo>
                    <a:pt x="272" y="93"/>
                  </a:lnTo>
                  <a:lnTo>
                    <a:pt x="271" y="92"/>
                  </a:lnTo>
                  <a:lnTo>
                    <a:pt x="270" y="91"/>
                  </a:lnTo>
                  <a:lnTo>
                    <a:pt x="270" y="90"/>
                  </a:lnTo>
                  <a:lnTo>
                    <a:pt x="269" y="89"/>
                  </a:lnTo>
                  <a:lnTo>
                    <a:pt x="268" y="89"/>
                  </a:lnTo>
                  <a:lnTo>
                    <a:pt x="268" y="88"/>
                  </a:lnTo>
                  <a:lnTo>
                    <a:pt x="267" y="87"/>
                  </a:lnTo>
                  <a:lnTo>
                    <a:pt x="266" y="86"/>
                  </a:lnTo>
                  <a:lnTo>
                    <a:pt x="266" y="85"/>
                  </a:lnTo>
                  <a:lnTo>
                    <a:pt x="265" y="85"/>
                  </a:lnTo>
                  <a:lnTo>
                    <a:pt x="265" y="84"/>
                  </a:lnTo>
                  <a:lnTo>
                    <a:pt x="264" y="83"/>
                  </a:lnTo>
                  <a:lnTo>
                    <a:pt x="262" y="82"/>
                  </a:lnTo>
                  <a:lnTo>
                    <a:pt x="261" y="81"/>
                  </a:lnTo>
                  <a:lnTo>
                    <a:pt x="260" y="80"/>
                  </a:lnTo>
                  <a:lnTo>
                    <a:pt x="259" y="78"/>
                  </a:lnTo>
                  <a:lnTo>
                    <a:pt x="259" y="77"/>
                  </a:lnTo>
                  <a:lnTo>
                    <a:pt x="258" y="76"/>
                  </a:lnTo>
                  <a:lnTo>
                    <a:pt x="257" y="75"/>
                  </a:lnTo>
                  <a:lnTo>
                    <a:pt x="257" y="74"/>
                  </a:lnTo>
                  <a:lnTo>
                    <a:pt x="256" y="73"/>
                  </a:lnTo>
                  <a:lnTo>
                    <a:pt x="255" y="72"/>
                  </a:lnTo>
                  <a:lnTo>
                    <a:pt x="253" y="70"/>
                  </a:lnTo>
                  <a:lnTo>
                    <a:pt x="252" y="69"/>
                  </a:lnTo>
                  <a:lnTo>
                    <a:pt x="252" y="68"/>
                  </a:lnTo>
                  <a:lnTo>
                    <a:pt x="251" y="67"/>
                  </a:lnTo>
                  <a:lnTo>
                    <a:pt x="249" y="63"/>
                  </a:lnTo>
                  <a:lnTo>
                    <a:pt x="248" y="61"/>
                  </a:lnTo>
                  <a:lnTo>
                    <a:pt x="248" y="60"/>
                  </a:lnTo>
                  <a:lnTo>
                    <a:pt x="247" y="58"/>
                  </a:lnTo>
                  <a:lnTo>
                    <a:pt x="246" y="57"/>
                  </a:lnTo>
                  <a:lnTo>
                    <a:pt x="244" y="55"/>
                  </a:lnTo>
                  <a:lnTo>
                    <a:pt x="243" y="53"/>
                  </a:lnTo>
                  <a:lnTo>
                    <a:pt x="242" y="51"/>
                  </a:lnTo>
                  <a:lnTo>
                    <a:pt x="241" y="49"/>
                  </a:lnTo>
                  <a:lnTo>
                    <a:pt x="241" y="47"/>
                  </a:lnTo>
                  <a:lnTo>
                    <a:pt x="240" y="45"/>
                  </a:lnTo>
                  <a:lnTo>
                    <a:pt x="239" y="44"/>
                  </a:lnTo>
                  <a:lnTo>
                    <a:pt x="238" y="42"/>
                  </a:lnTo>
                  <a:lnTo>
                    <a:pt x="237" y="40"/>
                  </a:lnTo>
                  <a:lnTo>
                    <a:pt x="235" y="38"/>
                  </a:lnTo>
                  <a:lnTo>
                    <a:pt x="234" y="35"/>
                  </a:lnTo>
                  <a:lnTo>
                    <a:pt x="234" y="34"/>
                  </a:lnTo>
                  <a:lnTo>
                    <a:pt x="232" y="32"/>
                  </a:lnTo>
                  <a:lnTo>
                    <a:pt x="232" y="30"/>
                  </a:lnTo>
                  <a:lnTo>
                    <a:pt x="231" y="29"/>
                  </a:lnTo>
                  <a:lnTo>
                    <a:pt x="230" y="27"/>
                  </a:lnTo>
                  <a:lnTo>
                    <a:pt x="229" y="25"/>
                  </a:lnTo>
                  <a:lnTo>
                    <a:pt x="228" y="24"/>
                  </a:lnTo>
                  <a:lnTo>
                    <a:pt x="228" y="21"/>
                  </a:lnTo>
                  <a:lnTo>
                    <a:pt x="227" y="20"/>
                  </a:lnTo>
                  <a:lnTo>
                    <a:pt x="225" y="18"/>
                  </a:lnTo>
                  <a:lnTo>
                    <a:pt x="224" y="17"/>
                  </a:lnTo>
                  <a:lnTo>
                    <a:pt x="223" y="16"/>
                  </a:lnTo>
                  <a:lnTo>
                    <a:pt x="222" y="14"/>
                  </a:lnTo>
                  <a:lnTo>
                    <a:pt x="221" y="13"/>
                  </a:lnTo>
                  <a:lnTo>
                    <a:pt x="221" y="12"/>
                  </a:lnTo>
                  <a:lnTo>
                    <a:pt x="219" y="10"/>
                  </a:lnTo>
                  <a:lnTo>
                    <a:pt x="219" y="9"/>
                  </a:lnTo>
                  <a:lnTo>
                    <a:pt x="218" y="8"/>
                  </a:lnTo>
                  <a:lnTo>
                    <a:pt x="216" y="6"/>
                  </a:lnTo>
                  <a:lnTo>
                    <a:pt x="215" y="5"/>
                  </a:lnTo>
                  <a:lnTo>
                    <a:pt x="214" y="5"/>
                  </a:lnTo>
                  <a:lnTo>
                    <a:pt x="214" y="4"/>
                  </a:lnTo>
                  <a:lnTo>
                    <a:pt x="213" y="3"/>
                  </a:lnTo>
                  <a:lnTo>
                    <a:pt x="212" y="3"/>
                  </a:lnTo>
                  <a:lnTo>
                    <a:pt x="212" y="2"/>
                  </a:lnTo>
                  <a:lnTo>
                    <a:pt x="211" y="2"/>
                  </a:lnTo>
                  <a:lnTo>
                    <a:pt x="210" y="1"/>
                  </a:lnTo>
                  <a:lnTo>
                    <a:pt x="209" y="1"/>
                  </a:lnTo>
                  <a:lnTo>
                    <a:pt x="207" y="1"/>
                  </a:lnTo>
                  <a:lnTo>
                    <a:pt x="206" y="0"/>
                  </a:lnTo>
                  <a:lnTo>
                    <a:pt x="205" y="0"/>
                  </a:lnTo>
                  <a:lnTo>
                    <a:pt x="204" y="0"/>
                  </a:lnTo>
                  <a:lnTo>
                    <a:pt x="203" y="0"/>
                  </a:lnTo>
                  <a:lnTo>
                    <a:pt x="202" y="0"/>
                  </a:lnTo>
                  <a:lnTo>
                    <a:pt x="201" y="0"/>
                  </a:lnTo>
                  <a:lnTo>
                    <a:pt x="200" y="0"/>
                  </a:lnTo>
                  <a:lnTo>
                    <a:pt x="198" y="0"/>
                  </a:lnTo>
                  <a:lnTo>
                    <a:pt x="197" y="0"/>
                  </a:lnTo>
                  <a:lnTo>
                    <a:pt x="196" y="0"/>
                  </a:lnTo>
                  <a:lnTo>
                    <a:pt x="196" y="1"/>
                  </a:lnTo>
                  <a:lnTo>
                    <a:pt x="195" y="1"/>
                  </a:lnTo>
                  <a:lnTo>
                    <a:pt x="194" y="1"/>
                  </a:lnTo>
                  <a:lnTo>
                    <a:pt x="192" y="1"/>
                  </a:lnTo>
                  <a:lnTo>
                    <a:pt x="191" y="2"/>
                  </a:lnTo>
                  <a:lnTo>
                    <a:pt x="190" y="2"/>
                  </a:lnTo>
                  <a:lnTo>
                    <a:pt x="188" y="3"/>
                  </a:lnTo>
                  <a:lnTo>
                    <a:pt x="187" y="3"/>
                  </a:lnTo>
                  <a:lnTo>
                    <a:pt x="186" y="3"/>
                  </a:lnTo>
                  <a:lnTo>
                    <a:pt x="185" y="4"/>
                  </a:lnTo>
                  <a:lnTo>
                    <a:pt x="184" y="4"/>
                  </a:lnTo>
                  <a:lnTo>
                    <a:pt x="183" y="5"/>
                  </a:lnTo>
                  <a:lnTo>
                    <a:pt x="182" y="5"/>
                  </a:lnTo>
                  <a:lnTo>
                    <a:pt x="181" y="5"/>
                  </a:lnTo>
                  <a:lnTo>
                    <a:pt x="179" y="6"/>
                  </a:lnTo>
                  <a:lnTo>
                    <a:pt x="178" y="6"/>
                  </a:lnTo>
                  <a:lnTo>
                    <a:pt x="177" y="8"/>
                  </a:lnTo>
                  <a:lnTo>
                    <a:pt x="176" y="8"/>
                  </a:lnTo>
                  <a:lnTo>
                    <a:pt x="174" y="9"/>
                  </a:lnTo>
                  <a:lnTo>
                    <a:pt x="173" y="10"/>
                  </a:lnTo>
                  <a:lnTo>
                    <a:pt x="172" y="10"/>
                  </a:lnTo>
                  <a:lnTo>
                    <a:pt x="170" y="10"/>
                  </a:lnTo>
                  <a:lnTo>
                    <a:pt x="169" y="11"/>
                  </a:lnTo>
                  <a:lnTo>
                    <a:pt x="168" y="12"/>
                  </a:lnTo>
                  <a:lnTo>
                    <a:pt x="167" y="12"/>
                  </a:lnTo>
                  <a:lnTo>
                    <a:pt x="166" y="12"/>
                  </a:lnTo>
                  <a:lnTo>
                    <a:pt x="165" y="13"/>
                  </a:lnTo>
                  <a:lnTo>
                    <a:pt x="164" y="13"/>
                  </a:lnTo>
                  <a:lnTo>
                    <a:pt x="163" y="14"/>
                  </a:lnTo>
                  <a:lnTo>
                    <a:pt x="161" y="14"/>
                  </a:lnTo>
                  <a:lnTo>
                    <a:pt x="159" y="15"/>
                  </a:lnTo>
                  <a:lnTo>
                    <a:pt x="158" y="16"/>
                  </a:lnTo>
                  <a:lnTo>
                    <a:pt x="157" y="16"/>
                  </a:lnTo>
                  <a:lnTo>
                    <a:pt x="156" y="16"/>
                  </a:lnTo>
                  <a:lnTo>
                    <a:pt x="155" y="17"/>
                  </a:lnTo>
                  <a:lnTo>
                    <a:pt x="154" y="17"/>
                  </a:lnTo>
                  <a:lnTo>
                    <a:pt x="154" y="18"/>
                  </a:lnTo>
                  <a:lnTo>
                    <a:pt x="151" y="18"/>
                  </a:lnTo>
                  <a:lnTo>
                    <a:pt x="151" y="19"/>
                  </a:lnTo>
                  <a:lnTo>
                    <a:pt x="149" y="19"/>
                  </a:lnTo>
                  <a:lnTo>
                    <a:pt x="149" y="20"/>
                  </a:lnTo>
                  <a:lnTo>
                    <a:pt x="147" y="20"/>
                  </a:lnTo>
                  <a:lnTo>
                    <a:pt x="146" y="21"/>
                  </a:lnTo>
                  <a:lnTo>
                    <a:pt x="145" y="21"/>
                  </a:lnTo>
                  <a:lnTo>
                    <a:pt x="144" y="23"/>
                  </a:lnTo>
                  <a:lnTo>
                    <a:pt x="142" y="23"/>
                  </a:lnTo>
                  <a:lnTo>
                    <a:pt x="141" y="24"/>
                  </a:lnTo>
                  <a:lnTo>
                    <a:pt x="140" y="24"/>
                  </a:lnTo>
                  <a:lnTo>
                    <a:pt x="139" y="25"/>
                  </a:lnTo>
                  <a:lnTo>
                    <a:pt x="138" y="25"/>
                  </a:lnTo>
                  <a:lnTo>
                    <a:pt x="136" y="26"/>
                  </a:lnTo>
                  <a:lnTo>
                    <a:pt x="135" y="27"/>
                  </a:lnTo>
                  <a:lnTo>
                    <a:pt x="133" y="27"/>
                  </a:lnTo>
                  <a:lnTo>
                    <a:pt x="132" y="27"/>
                  </a:lnTo>
                  <a:lnTo>
                    <a:pt x="131" y="28"/>
                  </a:lnTo>
                  <a:lnTo>
                    <a:pt x="129" y="29"/>
                  </a:lnTo>
                  <a:lnTo>
                    <a:pt x="128" y="29"/>
                  </a:lnTo>
                  <a:lnTo>
                    <a:pt x="127" y="30"/>
                  </a:lnTo>
                  <a:lnTo>
                    <a:pt x="124" y="31"/>
                  </a:lnTo>
                  <a:lnTo>
                    <a:pt x="123" y="31"/>
                  </a:lnTo>
                  <a:lnTo>
                    <a:pt x="122" y="32"/>
                  </a:lnTo>
                  <a:lnTo>
                    <a:pt x="118" y="33"/>
                  </a:lnTo>
                  <a:lnTo>
                    <a:pt x="117" y="34"/>
                  </a:lnTo>
                  <a:lnTo>
                    <a:pt x="115" y="35"/>
                  </a:lnTo>
                  <a:lnTo>
                    <a:pt x="113" y="35"/>
                  </a:lnTo>
                  <a:lnTo>
                    <a:pt x="111" y="37"/>
                  </a:lnTo>
                  <a:lnTo>
                    <a:pt x="110" y="38"/>
                  </a:lnTo>
                  <a:lnTo>
                    <a:pt x="109" y="39"/>
                  </a:lnTo>
                  <a:lnTo>
                    <a:pt x="107" y="40"/>
                  </a:lnTo>
                  <a:lnTo>
                    <a:pt x="104" y="40"/>
                  </a:lnTo>
                  <a:lnTo>
                    <a:pt x="103" y="41"/>
                  </a:lnTo>
                  <a:lnTo>
                    <a:pt x="101" y="42"/>
                  </a:lnTo>
                  <a:lnTo>
                    <a:pt x="100" y="43"/>
                  </a:lnTo>
                  <a:lnTo>
                    <a:pt x="98" y="44"/>
                  </a:lnTo>
                  <a:lnTo>
                    <a:pt x="96" y="44"/>
                  </a:lnTo>
                  <a:lnTo>
                    <a:pt x="95" y="45"/>
                  </a:lnTo>
                  <a:lnTo>
                    <a:pt x="93" y="46"/>
                  </a:lnTo>
                  <a:lnTo>
                    <a:pt x="91" y="47"/>
                  </a:lnTo>
                  <a:lnTo>
                    <a:pt x="90" y="47"/>
                  </a:lnTo>
                  <a:lnTo>
                    <a:pt x="89" y="48"/>
                  </a:lnTo>
                  <a:lnTo>
                    <a:pt x="86" y="49"/>
                  </a:lnTo>
                  <a:lnTo>
                    <a:pt x="85" y="51"/>
                  </a:lnTo>
                  <a:lnTo>
                    <a:pt x="84" y="51"/>
                  </a:lnTo>
                  <a:lnTo>
                    <a:pt x="83" y="52"/>
                  </a:lnTo>
                  <a:lnTo>
                    <a:pt x="82" y="53"/>
                  </a:lnTo>
                  <a:lnTo>
                    <a:pt x="80" y="54"/>
                  </a:lnTo>
                  <a:lnTo>
                    <a:pt x="80" y="55"/>
                  </a:lnTo>
                  <a:lnTo>
                    <a:pt x="77" y="55"/>
                  </a:lnTo>
                  <a:lnTo>
                    <a:pt x="77" y="56"/>
                  </a:lnTo>
                  <a:lnTo>
                    <a:pt x="76" y="57"/>
                  </a:lnTo>
                  <a:lnTo>
                    <a:pt x="75" y="58"/>
                  </a:lnTo>
                  <a:lnTo>
                    <a:pt x="75" y="59"/>
                  </a:lnTo>
                  <a:lnTo>
                    <a:pt x="73" y="60"/>
                  </a:lnTo>
                  <a:lnTo>
                    <a:pt x="73" y="61"/>
                  </a:lnTo>
                  <a:lnTo>
                    <a:pt x="72" y="61"/>
                  </a:lnTo>
                  <a:lnTo>
                    <a:pt x="72" y="62"/>
                  </a:lnTo>
                  <a:lnTo>
                    <a:pt x="72" y="63"/>
                  </a:lnTo>
                  <a:lnTo>
                    <a:pt x="71" y="64"/>
                  </a:lnTo>
                  <a:lnTo>
                    <a:pt x="71" y="66"/>
                  </a:lnTo>
                  <a:lnTo>
                    <a:pt x="72" y="66"/>
                  </a:lnTo>
                  <a:lnTo>
                    <a:pt x="72" y="67"/>
                  </a:lnTo>
                  <a:lnTo>
                    <a:pt x="72" y="68"/>
                  </a:lnTo>
                  <a:lnTo>
                    <a:pt x="73" y="69"/>
                  </a:lnTo>
                  <a:lnTo>
                    <a:pt x="73" y="70"/>
                  </a:lnTo>
                  <a:lnTo>
                    <a:pt x="74" y="71"/>
                  </a:lnTo>
                  <a:lnTo>
                    <a:pt x="75" y="72"/>
                  </a:lnTo>
                  <a:lnTo>
                    <a:pt x="76" y="73"/>
                  </a:lnTo>
                  <a:lnTo>
                    <a:pt x="76" y="74"/>
                  </a:lnTo>
                  <a:lnTo>
                    <a:pt x="77" y="74"/>
                  </a:lnTo>
                  <a:lnTo>
                    <a:pt x="77" y="75"/>
                  </a:lnTo>
                  <a:lnTo>
                    <a:pt x="78" y="75"/>
                  </a:lnTo>
                  <a:lnTo>
                    <a:pt x="80" y="76"/>
                  </a:lnTo>
                  <a:lnTo>
                    <a:pt x="81" y="77"/>
                  </a:lnTo>
                  <a:lnTo>
                    <a:pt x="82" y="78"/>
                  </a:lnTo>
                  <a:lnTo>
                    <a:pt x="82" y="80"/>
                  </a:lnTo>
                  <a:lnTo>
                    <a:pt x="84" y="81"/>
                  </a:lnTo>
                  <a:lnTo>
                    <a:pt x="84" y="82"/>
                  </a:lnTo>
                  <a:lnTo>
                    <a:pt x="85" y="83"/>
                  </a:lnTo>
                  <a:lnTo>
                    <a:pt x="86" y="84"/>
                  </a:lnTo>
                  <a:lnTo>
                    <a:pt x="86" y="85"/>
                  </a:lnTo>
                  <a:lnTo>
                    <a:pt x="87" y="86"/>
                  </a:lnTo>
                  <a:lnTo>
                    <a:pt x="89" y="87"/>
                  </a:lnTo>
                  <a:lnTo>
                    <a:pt x="90" y="88"/>
                  </a:lnTo>
                  <a:lnTo>
                    <a:pt x="91" y="89"/>
                  </a:lnTo>
                  <a:lnTo>
                    <a:pt x="91" y="90"/>
                  </a:lnTo>
                  <a:lnTo>
                    <a:pt x="92" y="91"/>
                  </a:lnTo>
                  <a:lnTo>
                    <a:pt x="93" y="92"/>
                  </a:lnTo>
                  <a:lnTo>
                    <a:pt x="93" y="93"/>
                  </a:lnTo>
                  <a:lnTo>
                    <a:pt x="94" y="95"/>
                  </a:lnTo>
                  <a:lnTo>
                    <a:pt x="95" y="96"/>
                  </a:lnTo>
                  <a:lnTo>
                    <a:pt x="95" y="97"/>
                  </a:lnTo>
                  <a:lnTo>
                    <a:pt x="95" y="98"/>
                  </a:lnTo>
                  <a:lnTo>
                    <a:pt x="96" y="98"/>
                  </a:lnTo>
                  <a:lnTo>
                    <a:pt x="98" y="100"/>
                  </a:lnTo>
                  <a:lnTo>
                    <a:pt x="98" y="101"/>
                  </a:lnTo>
                  <a:lnTo>
                    <a:pt x="99" y="102"/>
                  </a:lnTo>
                  <a:lnTo>
                    <a:pt x="99" y="103"/>
                  </a:lnTo>
                  <a:lnTo>
                    <a:pt x="100" y="104"/>
                  </a:lnTo>
                  <a:lnTo>
                    <a:pt x="100" y="105"/>
                  </a:lnTo>
                  <a:lnTo>
                    <a:pt x="100" y="106"/>
                  </a:lnTo>
                  <a:lnTo>
                    <a:pt x="101" y="107"/>
                  </a:lnTo>
                  <a:lnTo>
                    <a:pt x="101" y="109"/>
                  </a:lnTo>
                  <a:lnTo>
                    <a:pt x="102" y="111"/>
                  </a:lnTo>
                  <a:lnTo>
                    <a:pt x="102" y="112"/>
                  </a:lnTo>
                  <a:lnTo>
                    <a:pt x="102" y="113"/>
                  </a:lnTo>
                  <a:lnTo>
                    <a:pt x="103" y="114"/>
                  </a:lnTo>
                  <a:lnTo>
                    <a:pt x="103" y="115"/>
                  </a:lnTo>
                  <a:lnTo>
                    <a:pt x="103" y="116"/>
                  </a:lnTo>
                  <a:lnTo>
                    <a:pt x="103" y="117"/>
                  </a:lnTo>
                  <a:lnTo>
                    <a:pt x="104" y="118"/>
                  </a:lnTo>
                  <a:lnTo>
                    <a:pt x="104" y="119"/>
                  </a:lnTo>
                  <a:lnTo>
                    <a:pt x="104" y="120"/>
                  </a:lnTo>
                  <a:lnTo>
                    <a:pt x="104" y="121"/>
                  </a:lnTo>
                  <a:lnTo>
                    <a:pt x="104" y="123"/>
                  </a:lnTo>
                  <a:lnTo>
                    <a:pt x="104" y="124"/>
                  </a:lnTo>
                  <a:lnTo>
                    <a:pt x="104" y="125"/>
                  </a:lnTo>
                  <a:lnTo>
                    <a:pt x="104" y="126"/>
                  </a:lnTo>
                  <a:lnTo>
                    <a:pt x="104" y="127"/>
                  </a:lnTo>
                  <a:lnTo>
                    <a:pt x="104" y="128"/>
                  </a:lnTo>
                  <a:lnTo>
                    <a:pt x="104" y="129"/>
                  </a:lnTo>
                  <a:lnTo>
                    <a:pt x="104" y="130"/>
                  </a:lnTo>
                  <a:lnTo>
                    <a:pt x="104" y="131"/>
                  </a:lnTo>
                  <a:lnTo>
                    <a:pt x="104" y="132"/>
                  </a:lnTo>
                  <a:lnTo>
                    <a:pt x="104" y="133"/>
                  </a:lnTo>
                  <a:lnTo>
                    <a:pt x="104" y="134"/>
                  </a:lnTo>
                  <a:lnTo>
                    <a:pt x="104" y="135"/>
                  </a:lnTo>
                  <a:lnTo>
                    <a:pt x="104" y="136"/>
                  </a:lnTo>
                  <a:lnTo>
                    <a:pt x="104" y="139"/>
                  </a:lnTo>
                  <a:lnTo>
                    <a:pt x="104" y="140"/>
                  </a:lnTo>
                  <a:lnTo>
                    <a:pt x="104" y="141"/>
                  </a:lnTo>
                  <a:lnTo>
                    <a:pt x="105" y="142"/>
                  </a:lnTo>
                  <a:lnTo>
                    <a:pt x="105" y="144"/>
                  </a:lnTo>
                  <a:lnTo>
                    <a:pt x="105" y="145"/>
                  </a:lnTo>
                  <a:lnTo>
                    <a:pt x="105" y="147"/>
                  </a:lnTo>
                  <a:lnTo>
                    <a:pt x="105" y="148"/>
                  </a:lnTo>
                  <a:lnTo>
                    <a:pt x="105" y="149"/>
                  </a:lnTo>
                  <a:lnTo>
                    <a:pt x="105" y="150"/>
                  </a:lnTo>
                  <a:lnTo>
                    <a:pt x="105" y="153"/>
                  </a:lnTo>
                  <a:lnTo>
                    <a:pt x="105" y="154"/>
                  </a:lnTo>
                  <a:lnTo>
                    <a:pt x="105" y="155"/>
                  </a:lnTo>
                  <a:lnTo>
                    <a:pt x="105" y="156"/>
                  </a:lnTo>
                  <a:lnTo>
                    <a:pt x="105" y="158"/>
                  </a:lnTo>
                  <a:lnTo>
                    <a:pt x="105" y="159"/>
                  </a:lnTo>
                  <a:lnTo>
                    <a:pt x="105" y="160"/>
                  </a:lnTo>
                  <a:lnTo>
                    <a:pt x="105" y="162"/>
                  </a:lnTo>
                  <a:lnTo>
                    <a:pt x="105" y="163"/>
                  </a:lnTo>
                  <a:lnTo>
                    <a:pt x="105" y="164"/>
                  </a:lnTo>
                  <a:lnTo>
                    <a:pt x="105" y="167"/>
                  </a:lnTo>
                  <a:lnTo>
                    <a:pt x="105" y="168"/>
                  </a:lnTo>
                  <a:lnTo>
                    <a:pt x="105" y="169"/>
                  </a:lnTo>
                  <a:lnTo>
                    <a:pt x="105" y="171"/>
                  </a:lnTo>
                  <a:lnTo>
                    <a:pt x="105" y="172"/>
                  </a:lnTo>
                  <a:lnTo>
                    <a:pt x="105" y="173"/>
                  </a:lnTo>
                  <a:lnTo>
                    <a:pt x="105" y="175"/>
                  </a:lnTo>
                  <a:lnTo>
                    <a:pt x="105" y="176"/>
                  </a:lnTo>
                  <a:lnTo>
                    <a:pt x="105" y="177"/>
                  </a:lnTo>
                  <a:lnTo>
                    <a:pt x="105" y="179"/>
                  </a:lnTo>
                  <a:lnTo>
                    <a:pt x="105" y="181"/>
                  </a:lnTo>
                  <a:lnTo>
                    <a:pt x="105" y="182"/>
                  </a:lnTo>
                  <a:lnTo>
                    <a:pt x="105" y="184"/>
                  </a:lnTo>
                  <a:lnTo>
                    <a:pt x="105" y="185"/>
                  </a:lnTo>
                  <a:lnTo>
                    <a:pt x="105" y="187"/>
                  </a:lnTo>
                  <a:lnTo>
                    <a:pt x="104" y="189"/>
                  </a:lnTo>
                  <a:lnTo>
                    <a:pt x="104" y="191"/>
                  </a:lnTo>
                  <a:lnTo>
                    <a:pt x="104" y="192"/>
                  </a:lnTo>
                  <a:lnTo>
                    <a:pt x="104" y="193"/>
                  </a:lnTo>
                  <a:lnTo>
                    <a:pt x="104" y="196"/>
                  </a:lnTo>
                  <a:lnTo>
                    <a:pt x="104" y="197"/>
                  </a:lnTo>
                  <a:lnTo>
                    <a:pt x="104" y="199"/>
                  </a:lnTo>
                  <a:lnTo>
                    <a:pt x="104" y="200"/>
                  </a:lnTo>
                  <a:lnTo>
                    <a:pt x="104" y="201"/>
                  </a:lnTo>
                  <a:lnTo>
                    <a:pt x="104" y="203"/>
                  </a:lnTo>
                  <a:lnTo>
                    <a:pt x="104" y="204"/>
                  </a:lnTo>
                  <a:lnTo>
                    <a:pt x="104" y="205"/>
                  </a:lnTo>
                  <a:lnTo>
                    <a:pt x="104" y="207"/>
                  </a:lnTo>
                  <a:lnTo>
                    <a:pt x="104" y="208"/>
                  </a:lnTo>
                  <a:lnTo>
                    <a:pt x="104" y="210"/>
                  </a:lnTo>
                  <a:lnTo>
                    <a:pt x="104" y="212"/>
                  </a:lnTo>
                  <a:lnTo>
                    <a:pt x="104" y="213"/>
                  </a:lnTo>
                  <a:lnTo>
                    <a:pt x="104" y="215"/>
                  </a:lnTo>
                  <a:lnTo>
                    <a:pt x="104" y="216"/>
                  </a:lnTo>
                  <a:lnTo>
                    <a:pt x="104" y="218"/>
                  </a:lnTo>
                  <a:lnTo>
                    <a:pt x="104" y="219"/>
                  </a:lnTo>
                  <a:lnTo>
                    <a:pt x="104" y="221"/>
                  </a:lnTo>
                  <a:lnTo>
                    <a:pt x="104" y="222"/>
                  </a:lnTo>
                  <a:lnTo>
                    <a:pt x="104" y="225"/>
                  </a:lnTo>
                  <a:lnTo>
                    <a:pt x="104" y="226"/>
                  </a:lnTo>
                  <a:lnTo>
                    <a:pt x="103" y="228"/>
                  </a:lnTo>
                  <a:lnTo>
                    <a:pt x="103" y="229"/>
                  </a:lnTo>
                  <a:lnTo>
                    <a:pt x="103" y="231"/>
                  </a:lnTo>
                  <a:lnTo>
                    <a:pt x="103" y="232"/>
                  </a:lnTo>
                  <a:lnTo>
                    <a:pt x="103" y="234"/>
                  </a:lnTo>
                  <a:lnTo>
                    <a:pt x="103" y="236"/>
                  </a:lnTo>
                  <a:lnTo>
                    <a:pt x="102" y="240"/>
                  </a:lnTo>
                  <a:lnTo>
                    <a:pt x="102" y="241"/>
                  </a:lnTo>
                  <a:lnTo>
                    <a:pt x="102" y="243"/>
                  </a:lnTo>
                  <a:lnTo>
                    <a:pt x="102" y="245"/>
                  </a:lnTo>
                  <a:lnTo>
                    <a:pt x="102" y="246"/>
                  </a:lnTo>
                  <a:lnTo>
                    <a:pt x="101" y="248"/>
                  </a:lnTo>
                  <a:lnTo>
                    <a:pt x="101" y="250"/>
                  </a:lnTo>
                  <a:lnTo>
                    <a:pt x="101" y="251"/>
                  </a:lnTo>
                  <a:lnTo>
                    <a:pt x="100" y="254"/>
                  </a:lnTo>
                  <a:lnTo>
                    <a:pt x="100" y="256"/>
                  </a:lnTo>
                  <a:lnTo>
                    <a:pt x="100" y="257"/>
                  </a:lnTo>
                  <a:lnTo>
                    <a:pt x="100" y="259"/>
                  </a:lnTo>
                  <a:lnTo>
                    <a:pt x="100" y="261"/>
                  </a:lnTo>
                  <a:lnTo>
                    <a:pt x="99" y="263"/>
                  </a:lnTo>
                  <a:lnTo>
                    <a:pt x="99" y="264"/>
                  </a:lnTo>
                  <a:lnTo>
                    <a:pt x="98" y="267"/>
                  </a:lnTo>
                  <a:lnTo>
                    <a:pt x="98" y="268"/>
                  </a:lnTo>
                  <a:lnTo>
                    <a:pt x="98" y="270"/>
                  </a:lnTo>
                  <a:lnTo>
                    <a:pt x="98" y="272"/>
                  </a:lnTo>
                  <a:lnTo>
                    <a:pt x="96" y="274"/>
                  </a:lnTo>
                  <a:lnTo>
                    <a:pt x="96" y="275"/>
                  </a:lnTo>
                  <a:lnTo>
                    <a:pt x="95" y="277"/>
                  </a:lnTo>
                  <a:lnTo>
                    <a:pt x="95" y="279"/>
                  </a:lnTo>
                  <a:lnTo>
                    <a:pt x="95" y="280"/>
                  </a:lnTo>
                  <a:lnTo>
                    <a:pt x="94" y="283"/>
                  </a:lnTo>
                  <a:lnTo>
                    <a:pt x="94" y="285"/>
                  </a:lnTo>
                  <a:lnTo>
                    <a:pt x="93" y="286"/>
                  </a:lnTo>
                  <a:lnTo>
                    <a:pt x="93" y="288"/>
                  </a:lnTo>
                  <a:lnTo>
                    <a:pt x="93" y="290"/>
                  </a:lnTo>
                  <a:lnTo>
                    <a:pt x="92" y="291"/>
                  </a:lnTo>
                  <a:lnTo>
                    <a:pt x="92" y="293"/>
                  </a:lnTo>
                  <a:lnTo>
                    <a:pt x="91" y="297"/>
                  </a:lnTo>
                  <a:lnTo>
                    <a:pt x="90" y="298"/>
                  </a:lnTo>
                  <a:lnTo>
                    <a:pt x="89" y="300"/>
                  </a:lnTo>
                  <a:lnTo>
                    <a:pt x="89" y="302"/>
                  </a:lnTo>
                  <a:lnTo>
                    <a:pt x="89" y="303"/>
                  </a:lnTo>
                  <a:lnTo>
                    <a:pt x="87" y="305"/>
                  </a:lnTo>
                  <a:lnTo>
                    <a:pt x="86" y="306"/>
                  </a:lnTo>
                  <a:lnTo>
                    <a:pt x="86" y="308"/>
                  </a:lnTo>
                  <a:lnTo>
                    <a:pt x="85" y="310"/>
                  </a:lnTo>
                  <a:lnTo>
                    <a:pt x="85" y="311"/>
                  </a:lnTo>
                  <a:lnTo>
                    <a:pt x="84" y="313"/>
                  </a:lnTo>
                  <a:lnTo>
                    <a:pt x="84" y="314"/>
                  </a:lnTo>
                  <a:lnTo>
                    <a:pt x="83" y="316"/>
                  </a:lnTo>
                  <a:lnTo>
                    <a:pt x="82" y="317"/>
                  </a:lnTo>
                  <a:lnTo>
                    <a:pt x="82" y="319"/>
                  </a:lnTo>
                  <a:lnTo>
                    <a:pt x="81" y="320"/>
                  </a:lnTo>
                  <a:lnTo>
                    <a:pt x="80" y="321"/>
                  </a:lnTo>
                  <a:lnTo>
                    <a:pt x="80" y="323"/>
                  </a:lnTo>
                  <a:lnTo>
                    <a:pt x="78" y="325"/>
                  </a:lnTo>
                  <a:lnTo>
                    <a:pt x="78" y="326"/>
                  </a:lnTo>
                  <a:lnTo>
                    <a:pt x="77" y="328"/>
                  </a:lnTo>
                  <a:lnTo>
                    <a:pt x="77" y="329"/>
                  </a:lnTo>
                  <a:lnTo>
                    <a:pt x="76" y="330"/>
                  </a:lnTo>
                  <a:lnTo>
                    <a:pt x="75" y="331"/>
                  </a:lnTo>
                  <a:lnTo>
                    <a:pt x="75" y="332"/>
                  </a:lnTo>
                  <a:lnTo>
                    <a:pt x="74" y="334"/>
                  </a:lnTo>
                  <a:lnTo>
                    <a:pt x="73" y="335"/>
                  </a:lnTo>
                  <a:lnTo>
                    <a:pt x="73" y="336"/>
                  </a:lnTo>
                  <a:lnTo>
                    <a:pt x="72" y="337"/>
                  </a:lnTo>
                  <a:lnTo>
                    <a:pt x="71" y="339"/>
                  </a:lnTo>
                  <a:lnTo>
                    <a:pt x="71" y="341"/>
                  </a:lnTo>
                  <a:lnTo>
                    <a:pt x="68" y="343"/>
                  </a:lnTo>
                  <a:lnTo>
                    <a:pt x="68" y="344"/>
                  </a:lnTo>
                  <a:lnTo>
                    <a:pt x="67" y="345"/>
                  </a:lnTo>
                  <a:lnTo>
                    <a:pt x="66" y="346"/>
                  </a:lnTo>
                  <a:lnTo>
                    <a:pt x="66" y="347"/>
                  </a:lnTo>
                  <a:lnTo>
                    <a:pt x="65" y="348"/>
                  </a:lnTo>
                  <a:lnTo>
                    <a:pt x="65" y="349"/>
                  </a:lnTo>
                  <a:lnTo>
                    <a:pt x="64" y="350"/>
                  </a:lnTo>
                  <a:lnTo>
                    <a:pt x="64" y="351"/>
                  </a:lnTo>
                  <a:lnTo>
                    <a:pt x="63" y="352"/>
                  </a:lnTo>
                  <a:lnTo>
                    <a:pt x="62" y="354"/>
                  </a:lnTo>
                  <a:lnTo>
                    <a:pt x="62" y="355"/>
                  </a:lnTo>
                  <a:lnTo>
                    <a:pt x="61" y="356"/>
                  </a:lnTo>
                  <a:lnTo>
                    <a:pt x="59" y="358"/>
                  </a:lnTo>
                  <a:lnTo>
                    <a:pt x="59" y="359"/>
                  </a:lnTo>
                  <a:lnTo>
                    <a:pt x="58" y="360"/>
                  </a:lnTo>
                  <a:lnTo>
                    <a:pt x="57" y="361"/>
                  </a:lnTo>
                  <a:lnTo>
                    <a:pt x="57" y="362"/>
                  </a:lnTo>
                  <a:lnTo>
                    <a:pt x="56" y="363"/>
                  </a:lnTo>
                  <a:lnTo>
                    <a:pt x="55" y="364"/>
                  </a:lnTo>
                  <a:lnTo>
                    <a:pt x="55" y="365"/>
                  </a:lnTo>
                  <a:lnTo>
                    <a:pt x="55" y="366"/>
                  </a:lnTo>
                  <a:lnTo>
                    <a:pt x="54" y="368"/>
                  </a:lnTo>
                  <a:lnTo>
                    <a:pt x="53" y="369"/>
                  </a:lnTo>
                  <a:lnTo>
                    <a:pt x="53" y="370"/>
                  </a:lnTo>
                  <a:lnTo>
                    <a:pt x="52" y="371"/>
                  </a:lnTo>
                  <a:lnTo>
                    <a:pt x="52" y="372"/>
                  </a:lnTo>
                  <a:lnTo>
                    <a:pt x="50" y="373"/>
                  </a:lnTo>
                  <a:lnTo>
                    <a:pt x="50" y="375"/>
                  </a:lnTo>
                  <a:lnTo>
                    <a:pt x="48" y="376"/>
                  </a:lnTo>
                  <a:lnTo>
                    <a:pt x="48" y="377"/>
                  </a:lnTo>
                  <a:lnTo>
                    <a:pt x="48" y="378"/>
                  </a:lnTo>
                  <a:lnTo>
                    <a:pt x="47" y="379"/>
                  </a:lnTo>
                  <a:lnTo>
                    <a:pt x="47" y="380"/>
                  </a:lnTo>
                  <a:lnTo>
                    <a:pt x="46" y="382"/>
                  </a:lnTo>
                  <a:lnTo>
                    <a:pt x="46" y="383"/>
                  </a:lnTo>
                  <a:lnTo>
                    <a:pt x="46" y="384"/>
                  </a:lnTo>
                  <a:lnTo>
                    <a:pt x="45" y="384"/>
                  </a:lnTo>
                  <a:lnTo>
                    <a:pt x="45" y="385"/>
                  </a:lnTo>
                  <a:lnTo>
                    <a:pt x="44" y="386"/>
                  </a:lnTo>
                  <a:lnTo>
                    <a:pt x="44" y="387"/>
                  </a:lnTo>
                  <a:lnTo>
                    <a:pt x="44" y="388"/>
                  </a:lnTo>
                  <a:lnTo>
                    <a:pt x="43" y="389"/>
                  </a:lnTo>
                  <a:lnTo>
                    <a:pt x="43" y="390"/>
                  </a:lnTo>
                  <a:lnTo>
                    <a:pt x="41" y="391"/>
                  </a:lnTo>
                  <a:lnTo>
                    <a:pt x="41" y="392"/>
                  </a:lnTo>
                  <a:lnTo>
                    <a:pt x="41" y="393"/>
                  </a:lnTo>
                  <a:lnTo>
                    <a:pt x="41" y="394"/>
                  </a:lnTo>
                  <a:lnTo>
                    <a:pt x="40" y="394"/>
                  </a:lnTo>
                  <a:lnTo>
                    <a:pt x="40" y="397"/>
                  </a:lnTo>
                  <a:lnTo>
                    <a:pt x="39" y="397"/>
                  </a:lnTo>
                  <a:lnTo>
                    <a:pt x="39" y="398"/>
                  </a:lnTo>
                  <a:lnTo>
                    <a:pt x="39" y="399"/>
                  </a:lnTo>
                  <a:lnTo>
                    <a:pt x="39" y="400"/>
                  </a:lnTo>
                  <a:lnTo>
                    <a:pt x="38" y="401"/>
                  </a:lnTo>
                  <a:lnTo>
                    <a:pt x="38" y="402"/>
                  </a:lnTo>
                  <a:lnTo>
                    <a:pt x="37" y="403"/>
                  </a:lnTo>
                  <a:lnTo>
                    <a:pt x="37" y="404"/>
                  </a:lnTo>
                  <a:lnTo>
                    <a:pt x="37" y="405"/>
                  </a:lnTo>
                  <a:lnTo>
                    <a:pt x="37" y="406"/>
                  </a:lnTo>
                  <a:lnTo>
                    <a:pt x="36" y="407"/>
                  </a:lnTo>
                  <a:lnTo>
                    <a:pt x="35" y="408"/>
                  </a:lnTo>
                  <a:lnTo>
                    <a:pt x="35" y="409"/>
                  </a:lnTo>
                  <a:lnTo>
                    <a:pt x="35" y="411"/>
                  </a:lnTo>
                  <a:lnTo>
                    <a:pt x="35" y="412"/>
                  </a:lnTo>
                  <a:lnTo>
                    <a:pt x="34" y="413"/>
                  </a:lnTo>
                  <a:lnTo>
                    <a:pt x="34" y="414"/>
                  </a:lnTo>
                  <a:lnTo>
                    <a:pt x="34" y="415"/>
                  </a:lnTo>
                  <a:lnTo>
                    <a:pt x="33" y="416"/>
                  </a:lnTo>
                  <a:lnTo>
                    <a:pt x="33" y="417"/>
                  </a:lnTo>
                  <a:lnTo>
                    <a:pt x="33" y="418"/>
                  </a:lnTo>
                  <a:lnTo>
                    <a:pt x="31" y="419"/>
                  </a:lnTo>
                  <a:lnTo>
                    <a:pt x="31" y="420"/>
                  </a:lnTo>
                  <a:lnTo>
                    <a:pt x="31" y="421"/>
                  </a:lnTo>
                  <a:lnTo>
                    <a:pt x="30" y="422"/>
                  </a:lnTo>
                  <a:lnTo>
                    <a:pt x="30" y="423"/>
                  </a:lnTo>
                  <a:lnTo>
                    <a:pt x="30" y="424"/>
                  </a:lnTo>
                  <a:lnTo>
                    <a:pt x="29" y="426"/>
                  </a:lnTo>
                  <a:lnTo>
                    <a:pt x="29" y="427"/>
                  </a:lnTo>
                  <a:lnTo>
                    <a:pt x="29" y="428"/>
                  </a:lnTo>
                  <a:lnTo>
                    <a:pt x="28" y="429"/>
                  </a:lnTo>
                  <a:lnTo>
                    <a:pt x="28" y="431"/>
                  </a:lnTo>
                  <a:lnTo>
                    <a:pt x="28" y="432"/>
                  </a:lnTo>
                  <a:lnTo>
                    <a:pt x="27" y="433"/>
                  </a:lnTo>
                  <a:lnTo>
                    <a:pt x="27" y="435"/>
                  </a:lnTo>
                  <a:lnTo>
                    <a:pt x="26" y="436"/>
                  </a:lnTo>
                  <a:lnTo>
                    <a:pt x="26" y="437"/>
                  </a:lnTo>
                  <a:lnTo>
                    <a:pt x="26" y="440"/>
                  </a:lnTo>
                  <a:lnTo>
                    <a:pt x="25" y="441"/>
                  </a:lnTo>
                  <a:lnTo>
                    <a:pt x="25" y="442"/>
                  </a:lnTo>
                  <a:lnTo>
                    <a:pt x="25" y="444"/>
                  </a:lnTo>
                  <a:lnTo>
                    <a:pt x="24" y="447"/>
                  </a:lnTo>
                  <a:lnTo>
                    <a:pt x="22" y="448"/>
                  </a:lnTo>
                  <a:lnTo>
                    <a:pt x="22" y="450"/>
                  </a:lnTo>
                  <a:lnTo>
                    <a:pt x="21" y="452"/>
                  </a:lnTo>
                  <a:lnTo>
                    <a:pt x="21" y="455"/>
                  </a:lnTo>
                  <a:lnTo>
                    <a:pt x="20" y="457"/>
                  </a:lnTo>
                  <a:lnTo>
                    <a:pt x="20" y="459"/>
                  </a:lnTo>
                  <a:lnTo>
                    <a:pt x="19" y="461"/>
                  </a:lnTo>
                  <a:lnTo>
                    <a:pt x="19" y="463"/>
                  </a:lnTo>
                  <a:lnTo>
                    <a:pt x="18" y="465"/>
                  </a:lnTo>
                  <a:lnTo>
                    <a:pt x="17" y="467"/>
                  </a:lnTo>
                  <a:lnTo>
                    <a:pt x="17" y="471"/>
                  </a:lnTo>
                  <a:lnTo>
                    <a:pt x="16" y="473"/>
                  </a:lnTo>
                  <a:lnTo>
                    <a:pt x="15" y="476"/>
                  </a:lnTo>
                  <a:lnTo>
                    <a:pt x="15" y="478"/>
                  </a:lnTo>
                  <a:lnTo>
                    <a:pt x="13" y="481"/>
                  </a:lnTo>
                  <a:lnTo>
                    <a:pt x="12" y="485"/>
                  </a:lnTo>
                  <a:lnTo>
                    <a:pt x="12" y="487"/>
                  </a:lnTo>
                  <a:lnTo>
                    <a:pt x="11" y="491"/>
                  </a:lnTo>
                  <a:lnTo>
                    <a:pt x="10" y="493"/>
                  </a:lnTo>
                  <a:lnTo>
                    <a:pt x="9" y="498"/>
                  </a:lnTo>
                  <a:lnTo>
                    <a:pt x="8" y="500"/>
                  </a:lnTo>
                  <a:lnTo>
                    <a:pt x="8" y="504"/>
                  </a:lnTo>
                  <a:lnTo>
                    <a:pt x="7" y="507"/>
                  </a:lnTo>
                  <a:lnTo>
                    <a:pt x="6" y="510"/>
                  </a:lnTo>
                  <a:lnTo>
                    <a:pt x="4" y="515"/>
                  </a:lnTo>
                  <a:lnTo>
                    <a:pt x="3" y="519"/>
                  </a:lnTo>
                  <a:lnTo>
                    <a:pt x="3" y="522"/>
                  </a:lnTo>
                  <a:lnTo>
                    <a:pt x="2" y="527"/>
                  </a:lnTo>
                  <a:lnTo>
                    <a:pt x="1" y="531"/>
                  </a:lnTo>
                  <a:lnTo>
                    <a:pt x="0" y="535"/>
                  </a:lnTo>
                </a:path>
              </a:pathLst>
            </a:custGeom>
            <a:solidFill>
              <a:srgbClr val="FF0000">
                <a:alpha val="5000"/>
              </a:srgbClr>
            </a:solidFill>
            <a:ln w="12700" cap="rnd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35" name="Freeform 35"/>
            <p:cNvSpPr>
              <a:spLocks/>
            </p:cNvSpPr>
            <p:nvPr/>
          </p:nvSpPr>
          <p:spPr bwMode="auto">
            <a:xfrm>
              <a:off x="2079" y="1379"/>
              <a:ext cx="1681" cy="1407"/>
            </a:xfrm>
            <a:custGeom>
              <a:avLst/>
              <a:gdLst/>
              <a:ahLst/>
              <a:cxnLst>
                <a:cxn ang="0">
                  <a:pos x="391" y="0"/>
                </a:cxn>
                <a:cxn ang="0">
                  <a:pos x="344" y="454"/>
                </a:cxn>
                <a:cxn ang="0">
                  <a:pos x="10" y="469"/>
                </a:cxn>
                <a:cxn ang="0">
                  <a:pos x="5" y="517"/>
                </a:cxn>
                <a:cxn ang="0">
                  <a:pos x="33" y="571"/>
                </a:cxn>
                <a:cxn ang="0">
                  <a:pos x="68" y="602"/>
                </a:cxn>
                <a:cxn ang="0">
                  <a:pos x="94" y="588"/>
                </a:cxn>
                <a:cxn ang="0">
                  <a:pos x="121" y="586"/>
                </a:cxn>
                <a:cxn ang="0">
                  <a:pos x="148" y="637"/>
                </a:cxn>
                <a:cxn ang="0">
                  <a:pos x="177" y="684"/>
                </a:cxn>
                <a:cxn ang="0">
                  <a:pos x="208" y="732"/>
                </a:cxn>
                <a:cxn ang="0">
                  <a:pos x="252" y="768"/>
                </a:cxn>
                <a:cxn ang="0">
                  <a:pos x="299" y="786"/>
                </a:cxn>
                <a:cxn ang="0">
                  <a:pos x="340" y="801"/>
                </a:cxn>
                <a:cxn ang="0">
                  <a:pos x="376" y="813"/>
                </a:cxn>
                <a:cxn ang="0">
                  <a:pos x="407" y="827"/>
                </a:cxn>
                <a:cxn ang="0">
                  <a:pos x="425" y="858"/>
                </a:cxn>
                <a:cxn ang="0">
                  <a:pos x="454" y="886"/>
                </a:cxn>
                <a:cxn ang="0">
                  <a:pos x="485" y="906"/>
                </a:cxn>
                <a:cxn ang="0">
                  <a:pos x="523" y="923"/>
                </a:cxn>
                <a:cxn ang="0">
                  <a:pos x="551" y="940"/>
                </a:cxn>
                <a:cxn ang="0">
                  <a:pos x="576" y="961"/>
                </a:cxn>
                <a:cxn ang="0">
                  <a:pos x="604" y="992"/>
                </a:cxn>
                <a:cxn ang="0">
                  <a:pos x="629" y="1023"/>
                </a:cxn>
                <a:cxn ang="0">
                  <a:pos x="636" y="1060"/>
                </a:cxn>
                <a:cxn ang="0">
                  <a:pos x="647" y="1114"/>
                </a:cxn>
                <a:cxn ang="0">
                  <a:pos x="661" y="1153"/>
                </a:cxn>
                <a:cxn ang="0">
                  <a:pos x="694" y="1197"/>
                </a:cxn>
                <a:cxn ang="0">
                  <a:pos x="732" y="1219"/>
                </a:cxn>
                <a:cxn ang="0">
                  <a:pos x="770" y="1221"/>
                </a:cxn>
                <a:cxn ang="0">
                  <a:pos x="809" y="1234"/>
                </a:cxn>
                <a:cxn ang="0">
                  <a:pos x="840" y="1253"/>
                </a:cxn>
                <a:cxn ang="0">
                  <a:pos x="863" y="1282"/>
                </a:cxn>
                <a:cxn ang="0">
                  <a:pos x="858" y="1321"/>
                </a:cxn>
                <a:cxn ang="0">
                  <a:pos x="841" y="1362"/>
                </a:cxn>
                <a:cxn ang="0">
                  <a:pos x="835" y="1403"/>
                </a:cxn>
                <a:cxn ang="0">
                  <a:pos x="835" y="1461"/>
                </a:cxn>
                <a:cxn ang="0">
                  <a:pos x="894" y="1486"/>
                </a:cxn>
                <a:cxn ang="0">
                  <a:pos x="952" y="1493"/>
                </a:cxn>
                <a:cxn ang="0">
                  <a:pos x="991" y="1501"/>
                </a:cxn>
                <a:cxn ang="0">
                  <a:pos x="1021" y="1513"/>
                </a:cxn>
                <a:cxn ang="0">
                  <a:pos x="1059" y="1522"/>
                </a:cxn>
                <a:cxn ang="0">
                  <a:pos x="1101" y="1551"/>
                </a:cxn>
                <a:cxn ang="0">
                  <a:pos x="1160" y="1551"/>
                </a:cxn>
                <a:cxn ang="0">
                  <a:pos x="1207" y="1551"/>
                </a:cxn>
                <a:cxn ang="0">
                  <a:pos x="1242" y="1576"/>
                </a:cxn>
                <a:cxn ang="0">
                  <a:pos x="1289" y="1592"/>
                </a:cxn>
                <a:cxn ang="0">
                  <a:pos x="1329" y="1598"/>
                </a:cxn>
                <a:cxn ang="0">
                  <a:pos x="1364" y="1609"/>
                </a:cxn>
                <a:cxn ang="0">
                  <a:pos x="1401" y="1618"/>
                </a:cxn>
                <a:cxn ang="0">
                  <a:pos x="1440" y="1640"/>
                </a:cxn>
                <a:cxn ang="0">
                  <a:pos x="1485" y="1656"/>
                </a:cxn>
                <a:cxn ang="0">
                  <a:pos x="1522" y="1646"/>
                </a:cxn>
                <a:cxn ang="0">
                  <a:pos x="1558" y="1641"/>
                </a:cxn>
                <a:cxn ang="0">
                  <a:pos x="1592" y="1650"/>
                </a:cxn>
                <a:cxn ang="0">
                  <a:pos x="1616" y="1678"/>
                </a:cxn>
                <a:cxn ang="0">
                  <a:pos x="1646" y="1695"/>
                </a:cxn>
                <a:cxn ang="0">
                  <a:pos x="1682" y="1719"/>
                </a:cxn>
                <a:cxn ang="0">
                  <a:pos x="1718" y="1715"/>
                </a:cxn>
                <a:cxn ang="0">
                  <a:pos x="1743" y="1684"/>
                </a:cxn>
                <a:cxn ang="0">
                  <a:pos x="1777" y="1663"/>
                </a:cxn>
                <a:cxn ang="0">
                  <a:pos x="1854" y="1657"/>
                </a:cxn>
                <a:cxn ang="0">
                  <a:pos x="1890" y="517"/>
                </a:cxn>
              </a:cxnLst>
              <a:rect l="0" t="0" r="r" b="b"/>
              <a:pathLst>
                <a:path w="1893" h="1726">
                  <a:moveTo>
                    <a:pt x="1889" y="0"/>
                  </a:moveTo>
                  <a:lnTo>
                    <a:pt x="1792" y="0"/>
                  </a:lnTo>
                  <a:lnTo>
                    <a:pt x="1743" y="0"/>
                  </a:lnTo>
                  <a:lnTo>
                    <a:pt x="1695" y="0"/>
                  </a:lnTo>
                  <a:lnTo>
                    <a:pt x="1646" y="0"/>
                  </a:lnTo>
                  <a:lnTo>
                    <a:pt x="1599" y="0"/>
                  </a:lnTo>
                  <a:lnTo>
                    <a:pt x="1549" y="0"/>
                  </a:lnTo>
                  <a:lnTo>
                    <a:pt x="1502" y="0"/>
                  </a:lnTo>
                  <a:lnTo>
                    <a:pt x="1454" y="0"/>
                  </a:lnTo>
                  <a:lnTo>
                    <a:pt x="1405" y="0"/>
                  </a:lnTo>
                  <a:lnTo>
                    <a:pt x="1357" y="0"/>
                  </a:lnTo>
                  <a:lnTo>
                    <a:pt x="1308" y="0"/>
                  </a:lnTo>
                  <a:lnTo>
                    <a:pt x="1260" y="0"/>
                  </a:lnTo>
                  <a:lnTo>
                    <a:pt x="1211" y="0"/>
                  </a:lnTo>
                  <a:lnTo>
                    <a:pt x="1164" y="0"/>
                  </a:lnTo>
                  <a:lnTo>
                    <a:pt x="1116" y="0"/>
                  </a:lnTo>
                  <a:lnTo>
                    <a:pt x="1019" y="0"/>
                  </a:lnTo>
                  <a:lnTo>
                    <a:pt x="970" y="0"/>
                  </a:lnTo>
                  <a:lnTo>
                    <a:pt x="923" y="0"/>
                  </a:lnTo>
                  <a:lnTo>
                    <a:pt x="873" y="0"/>
                  </a:lnTo>
                  <a:lnTo>
                    <a:pt x="826" y="0"/>
                  </a:lnTo>
                  <a:lnTo>
                    <a:pt x="778" y="0"/>
                  </a:lnTo>
                  <a:lnTo>
                    <a:pt x="729" y="0"/>
                  </a:lnTo>
                  <a:lnTo>
                    <a:pt x="681" y="0"/>
                  </a:lnTo>
                  <a:lnTo>
                    <a:pt x="632" y="0"/>
                  </a:lnTo>
                  <a:lnTo>
                    <a:pt x="585" y="0"/>
                  </a:lnTo>
                  <a:lnTo>
                    <a:pt x="536" y="0"/>
                  </a:lnTo>
                  <a:lnTo>
                    <a:pt x="488" y="0"/>
                  </a:lnTo>
                  <a:lnTo>
                    <a:pt x="439" y="0"/>
                  </a:lnTo>
                  <a:lnTo>
                    <a:pt x="391" y="0"/>
                  </a:lnTo>
                  <a:lnTo>
                    <a:pt x="344" y="0"/>
                  </a:lnTo>
                  <a:lnTo>
                    <a:pt x="344" y="29"/>
                  </a:lnTo>
                  <a:lnTo>
                    <a:pt x="344" y="43"/>
                  </a:lnTo>
                  <a:lnTo>
                    <a:pt x="344" y="58"/>
                  </a:lnTo>
                  <a:lnTo>
                    <a:pt x="344" y="73"/>
                  </a:lnTo>
                  <a:lnTo>
                    <a:pt x="344" y="88"/>
                  </a:lnTo>
                  <a:lnTo>
                    <a:pt x="344" y="102"/>
                  </a:lnTo>
                  <a:lnTo>
                    <a:pt x="344" y="117"/>
                  </a:lnTo>
                  <a:lnTo>
                    <a:pt x="344" y="131"/>
                  </a:lnTo>
                  <a:lnTo>
                    <a:pt x="344" y="146"/>
                  </a:lnTo>
                  <a:lnTo>
                    <a:pt x="344" y="161"/>
                  </a:lnTo>
                  <a:lnTo>
                    <a:pt x="344" y="176"/>
                  </a:lnTo>
                  <a:lnTo>
                    <a:pt x="344" y="190"/>
                  </a:lnTo>
                  <a:lnTo>
                    <a:pt x="344" y="205"/>
                  </a:lnTo>
                  <a:lnTo>
                    <a:pt x="344" y="219"/>
                  </a:lnTo>
                  <a:lnTo>
                    <a:pt x="344" y="234"/>
                  </a:lnTo>
                  <a:lnTo>
                    <a:pt x="344" y="264"/>
                  </a:lnTo>
                  <a:lnTo>
                    <a:pt x="344" y="278"/>
                  </a:lnTo>
                  <a:lnTo>
                    <a:pt x="344" y="293"/>
                  </a:lnTo>
                  <a:lnTo>
                    <a:pt x="344" y="307"/>
                  </a:lnTo>
                  <a:lnTo>
                    <a:pt x="344" y="322"/>
                  </a:lnTo>
                  <a:lnTo>
                    <a:pt x="344" y="337"/>
                  </a:lnTo>
                  <a:lnTo>
                    <a:pt x="344" y="352"/>
                  </a:lnTo>
                  <a:lnTo>
                    <a:pt x="344" y="366"/>
                  </a:lnTo>
                  <a:lnTo>
                    <a:pt x="344" y="381"/>
                  </a:lnTo>
                  <a:lnTo>
                    <a:pt x="344" y="395"/>
                  </a:lnTo>
                  <a:lnTo>
                    <a:pt x="344" y="410"/>
                  </a:lnTo>
                  <a:lnTo>
                    <a:pt x="344" y="425"/>
                  </a:lnTo>
                  <a:lnTo>
                    <a:pt x="344" y="440"/>
                  </a:lnTo>
                  <a:lnTo>
                    <a:pt x="344" y="454"/>
                  </a:lnTo>
                  <a:lnTo>
                    <a:pt x="344" y="469"/>
                  </a:lnTo>
                  <a:lnTo>
                    <a:pt x="321" y="469"/>
                  </a:lnTo>
                  <a:lnTo>
                    <a:pt x="311" y="469"/>
                  </a:lnTo>
                  <a:lnTo>
                    <a:pt x="300" y="469"/>
                  </a:lnTo>
                  <a:lnTo>
                    <a:pt x="290" y="469"/>
                  </a:lnTo>
                  <a:lnTo>
                    <a:pt x="278" y="469"/>
                  </a:lnTo>
                  <a:lnTo>
                    <a:pt x="267" y="469"/>
                  </a:lnTo>
                  <a:lnTo>
                    <a:pt x="257" y="469"/>
                  </a:lnTo>
                  <a:lnTo>
                    <a:pt x="247" y="469"/>
                  </a:lnTo>
                  <a:lnTo>
                    <a:pt x="236" y="469"/>
                  </a:lnTo>
                  <a:lnTo>
                    <a:pt x="224" y="469"/>
                  </a:lnTo>
                  <a:lnTo>
                    <a:pt x="214" y="469"/>
                  </a:lnTo>
                  <a:lnTo>
                    <a:pt x="203" y="469"/>
                  </a:lnTo>
                  <a:lnTo>
                    <a:pt x="193" y="469"/>
                  </a:lnTo>
                  <a:lnTo>
                    <a:pt x="181" y="469"/>
                  </a:lnTo>
                  <a:lnTo>
                    <a:pt x="171" y="469"/>
                  </a:lnTo>
                  <a:lnTo>
                    <a:pt x="150" y="469"/>
                  </a:lnTo>
                  <a:lnTo>
                    <a:pt x="139" y="469"/>
                  </a:lnTo>
                  <a:lnTo>
                    <a:pt x="128" y="469"/>
                  </a:lnTo>
                  <a:lnTo>
                    <a:pt x="117" y="469"/>
                  </a:lnTo>
                  <a:lnTo>
                    <a:pt x="107" y="469"/>
                  </a:lnTo>
                  <a:lnTo>
                    <a:pt x="96" y="469"/>
                  </a:lnTo>
                  <a:lnTo>
                    <a:pt x="86" y="469"/>
                  </a:lnTo>
                  <a:lnTo>
                    <a:pt x="74" y="469"/>
                  </a:lnTo>
                  <a:lnTo>
                    <a:pt x="64" y="469"/>
                  </a:lnTo>
                  <a:lnTo>
                    <a:pt x="53" y="469"/>
                  </a:lnTo>
                  <a:lnTo>
                    <a:pt x="43" y="469"/>
                  </a:lnTo>
                  <a:lnTo>
                    <a:pt x="32" y="469"/>
                  </a:lnTo>
                  <a:lnTo>
                    <a:pt x="21" y="469"/>
                  </a:lnTo>
                  <a:lnTo>
                    <a:pt x="10" y="469"/>
                  </a:lnTo>
                  <a:lnTo>
                    <a:pt x="0" y="469"/>
                  </a:lnTo>
                  <a:lnTo>
                    <a:pt x="0" y="472"/>
                  </a:lnTo>
                  <a:lnTo>
                    <a:pt x="0" y="473"/>
                  </a:lnTo>
                  <a:lnTo>
                    <a:pt x="0" y="474"/>
                  </a:lnTo>
                  <a:lnTo>
                    <a:pt x="0" y="476"/>
                  </a:lnTo>
                  <a:lnTo>
                    <a:pt x="0" y="477"/>
                  </a:lnTo>
                  <a:lnTo>
                    <a:pt x="0" y="478"/>
                  </a:lnTo>
                  <a:lnTo>
                    <a:pt x="0" y="481"/>
                  </a:lnTo>
                  <a:lnTo>
                    <a:pt x="0" y="482"/>
                  </a:lnTo>
                  <a:lnTo>
                    <a:pt x="0" y="484"/>
                  </a:lnTo>
                  <a:lnTo>
                    <a:pt x="0" y="485"/>
                  </a:lnTo>
                  <a:lnTo>
                    <a:pt x="0" y="487"/>
                  </a:lnTo>
                  <a:lnTo>
                    <a:pt x="0" y="488"/>
                  </a:lnTo>
                  <a:lnTo>
                    <a:pt x="0" y="489"/>
                  </a:lnTo>
                  <a:lnTo>
                    <a:pt x="0" y="491"/>
                  </a:lnTo>
                  <a:lnTo>
                    <a:pt x="0" y="492"/>
                  </a:lnTo>
                  <a:lnTo>
                    <a:pt x="1" y="496"/>
                  </a:lnTo>
                  <a:lnTo>
                    <a:pt x="1" y="497"/>
                  </a:lnTo>
                  <a:lnTo>
                    <a:pt x="1" y="499"/>
                  </a:lnTo>
                  <a:lnTo>
                    <a:pt x="1" y="500"/>
                  </a:lnTo>
                  <a:lnTo>
                    <a:pt x="1" y="502"/>
                  </a:lnTo>
                  <a:lnTo>
                    <a:pt x="1" y="503"/>
                  </a:lnTo>
                  <a:lnTo>
                    <a:pt x="2" y="505"/>
                  </a:lnTo>
                  <a:lnTo>
                    <a:pt x="2" y="506"/>
                  </a:lnTo>
                  <a:lnTo>
                    <a:pt x="2" y="508"/>
                  </a:lnTo>
                  <a:lnTo>
                    <a:pt x="3" y="510"/>
                  </a:lnTo>
                  <a:lnTo>
                    <a:pt x="3" y="512"/>
                  </a:lnTo>
                  <a:lnTo>
                    <a:pt x="3" y="513"/>
                  </a:lnTo>
                  <a:lnTo>
                    <a:pt x="5" y="515"/>
                  </a:lnTo>
                  <a:lnTo>
                    <a:pt x="5" y="517"/>
                  </a:lnTo>
                  <a:lnTo>
                    <a:pt x="6" y="518"/>
                  </a:lnTo>
                  <a:lnTo>
                    <a:pt x="7" y="521"/>
                  </a:lnTo>
                  <a:lnTo>
                    <a:pt x="7" y="524"/>
                  </a:lnTo>
                  <a:lnTo>
                    <a:pt x="8" y="526"/>
                  </a:lnTo>
                  <a:lnTo>
                    <a:pt x="8" y="527"/>
                  </a:lnTo>
                  <a:lnTo>
                    <a:pt x="9" y="529"/>
                  </a:lnTo>
                  <a:lnTo>
                    <a:pt x="10" y="530"/>
                  </a:lnTo>
                  <a:lnTo>
                    <a:pt x="10" y="532"/>
                  </a:lnTo>
                  <a:lnTo>
                    <a:pt x="11" y="534"/>
                  </a:lnTo>
                  <a:lnTo>
                    <a:pt x="12" y="535"/>
                  </a:lnTo>
                  <a:lnTo>
                    <a:pt x="12" y="537"/>
                  </a:lnTo>
                  <a:lnTo>
                    <a:pt x="14" y="540"/>
                  </a:lnTo>
                  <a:lnTo>
                    <a:pt x="15" y="541"/>
                  </a:lnTo>
                  <a:lnTo>
                    <a:pt x="16" y="543"/>
                  </a:lnTo>
                  <a:lnTo>
                    <a:pt x="17" y="545"/>
                  </a:lnTo>
                  <a:lnTo>
                    <a:pt x="17" y="547"/>
                  </a:lnTo>
                  <a:lnTo>
                    <a:pt x="19" y="550"/>
                  </a:lnTo>
                  <a:lnTo>
                    <a:pt x="20" y="551"/>
                  </a:lnTo>
                  <a:lnTo>
                    <a:pt x="21" y="554"/>
                  </a:lnTo>
                  <a:lnTo>
                    <a:pt x="23" y="556"/>
                  </a:lnTo>
                  <a:lnTo>
                    <a:pt x="24" y="557"/>
                  </a:lnTo>
                  <a:lnTo>
                    <a:pt x="24" y="559"/>
                  </a:lnTo>
                  <a:lnTo>
                    <a:pt x="26" y="560"/>
                  </a:lnTo>
                  <a:lnTo>
                    <a:pt x="26" y="562"/>
                  </a:lnTo>
                  <a:lnTo>
                    <a:pt x="27" y="563"/>
                  </a:lnTo>
                  <a:lnTo>
                    <a:pt x="28" y="565"/>
                  </a:lnTo>
                  <a:lnTo>
                    <a:pt x="29" y="566"/>
                  </a:lnTo>
                  <a:lnTo>
                    <a:pt x="30" y="569"/>
                  </a:lnTo>
                  <a:lnTo>
                    <a:pt x="32" y="570"/>
                  </a:lnTo>
                  <a:lnTo>
                    <a:pt x="33" y="571"/>
                  </a:lnTo>
                  <a:lnTo>
                    <a:pt x="34" y="573"/>
                  </a:lnTo>
                  <a:lnTo>
                    <a:pt x="36" y="575"/>
                  </a:lnTo>
                  <a:lnTo>
                    <a:pt x="37" y="577"/>
                  </a:lnTo>
                  <a:lnTo>
                    <a:pt x="38" y="578"/>
                  </a:lnTo>
                  <a:lnTo>
                    <a:pt x="39" y="579"/>
                  </a:lnTo>
                  <a:lnTo>
                    <a:pt x="41" y="581"/>
                  </a:lnTo>
                  <a:lnTo>
                    <a:pt x="42" y="583"/>
                  </a:lnTo>
                  <a:lnTo>
                    <a:pt x="42" y="584"/>
                  </a:lnTo>
                  <a:lnTo>
                    <a:pt x="43" y="585"/>
                  </a:lnTo>
                  <a:lnTo>
                    <a:pt x="44" y="586"/>
                  </a:lnTo>
                  <a:lnTo>
                    <a:pt x="45" y="587"/>
                  </a:lnTo>
                  <a:lnTo>
                    <a:pt x="46" y="588"/>
                  </a:lnTo>
                  <a:lnTo>
                    <a:pt x="47" y="589"/>
                  </a:lnTo>
                  <a:lnTo>
                    <a:pt x="48" y="590"/>
                  </a:lnTo>
                  <a:lnTo>
                    <a:pt x="50" y="591"/>
                  </a:lnTo>
                  <a:lnTo>
                    <a:pt x="51" y="592"/>
                  </a:lnTo>
                  <a:lnTo>
                    <a:pt x="53" y="594"/>
                  </a:lnTo>
                  <a:lnTo>
                    <a:pt x="55" y="595"/>
                  </a:lnTo>
                  <a:lnTo>
                    <a:pt x="55" y="596"/>
                  </a:lnTo>
                  <a:lnTo>
                    <a:pt x="56" y="596"/>
                  </a:lnTo>
                  <a:lnTo>
                    <a:pt x="57" y="598"/>
                  </a:lnTo>
                  <a:lnTo>
                    <a:pt x="59" y="599"/>
                  </a:lnTo>
                  <a:lnTo>
                    <a:pt x="60" y="599"/>
                  </a:lnTo>
                  <a:lnTo>
                    <a:pt x="61" y="599"/>
                  </a:lnTo>
                  <a:lnTo>
                    <a:pt x="62" y="600"/>
                  </a:lnTo>
                  <a:lnTo>
                    <a:pt x="63" y="601"/>
                  </a:lnTo>
                  <a:lnTo>
                    <a:pt x="64" y="601"/>
                  </a:lnTo>
                  <a:lnTo>
                    <a:pt x="65" y="601"/>
                  </a:lnTo>
                  <a:lnTo>
                    <a:pt x="66" y="602"/>
                  </a:lnTo>
                  <a:lnTo>
                    <a:pt x="68" y="602"/>
                  </a:lnTo>
                  <a:lnTo>
                    <a:pt x="69" y="602"/>
                  </a:lnTo>
                  <a:lnTo>
                    <a:pt x="70" y="602"/>
                  </a:lnTo>
                  <a:lnTo>
                    <a:pt x="71" y="602"/>
                  </a:lnTo>
                  <a:lnTo>
                    <a:pt x="72" y="602"/>
                  </a:lnTo>
                  <a:lnTo>
                    <a:pt x="73" y="602"/>
                  </a:lnTo>
                  <a:lnTo>
                    <a:pt x="74" y="602"/>
                  </a:lnTo>
                  <a:lnTo>
                    <a:pt x="75" y="602"/>
                  </a:lnTo>
                  <a:lnTo>
                    <a:pt x="77" y="602"/>
                  </a:lnTo>
                  <a:lnTo>
                    <a:pt x="77" y="601"/>
                  </a:lnTo>
                  <a:lnTo>
                    <a:pt x="78" y="601"/>
                  </a:lnTo>
                  <a:lnTo>
                    <a:pt x="79" y="601"/>
                  </a:lnTo>
                  <a:lnTo>
                    <a:pt x="80" y="601"/>
                  </a:lnTo>
                  <a:lnTo>
                    <a:pt x="81" y="600"/>
                  </a:lnTo>
                  <a:lnTo>
                    <a:pt x="81" y="599"/>
                  </a:lnTo>
                  <a:lnTo>
                    <a:pt x="82" y="599"/>
                  </a:lnTo>
                  <a:lnTo>
                    <a:pt x="83" y="599"/>
                  </a:lnTo>
                  <a:lnTo>
                    <a:pt x="83" y="598"/>
                  </a:lnTo>
                  <a:lnTo>
                    <a:pt x="85" y="596"/>
                  </a:lnTo>
                  <a:lnTo>
                    <a:pt x="86" y="596"/>
                  </a:lnTo>
                  <a:lnTo>
                    <a:pt x="86" y="595"/>
                  </a:lnTo>
                  <a:lnTo>
                    <a:pt x="87" y="595"/>
                  </a:lnTo>
                  <a:lnTo>
                    <a:pt x="87" y="594"/>
                  </a:lnTo>
                  <a:lnTo>
                    <a:pt x="88" y="594"/>
                  </a:lnTo>
                  <a:lnTo>
                    <a:pt x="89" y="593"/>
                  </a:lnTo>
                  <a:lnTo>
                    <a:pt x="89" y="592"/>
                  </a:lnTo>
                  <a:lnTo>
                    <a:pt x="90" y="592"/>
                  </a:lnTo>
                  <a:lnTo>
                    <a:pt x="91" y="591"/>
                  </a:lnTo>
                  <a:lnTo>
                    <a:pt x="92" y="590"/>
                  </a:lnTo>
                  <a:lnTo>
                    <a:pt x="94" y="589"/>
                  </a:lnTo>
                  <a:lnTo>
                    <a:pt x="94" y="588"/>
                  </a:lnTo>
                  <a:lnTo>
                    <a:pt x="95" y="588"/>
                  </a:lnTo>
                  <a:lnTo>
                    <a:pt x="96" y="587"/>
                  </a:lnTo>
                  <a:lnTo>
                    <a:pt x="96" y="586"/>
                  </a:lnTo>
                  <a:lnTo>
                    <a:pt x="97" y="586"/>
                  </a:lnTo>
                  <a:lnTo>
                    <a:pt x="98" y="585"/>
                  </a:lnTo>
                  <a:lnTo>
                    <a:pt x="98" y="584"/>
                  </a:lnTo>
                  <a:lnTo>
                    <a:pt x="99" y="583"/>
                  </a:lnTo>
                  <a:lnTo>
                    <a:pt x="100" y="583"/>
                  </a:lnTo>
                  <a:lnTo>
                    <a:pt x="100" y="581"/>
                  </a:lnTo>
                  <a:lnTo>
                    <a:pt x="101" y="581"/>
                  </a:lnTo>
                  <a:lnTo>
                    <a:pt x="101" y="580"/>
                  </a:lnTo>
                  <a:lnTo>
                    <a:pt x="103" y="579"/>
                  </a:lnTo>
                  <a:lnTo>
                    <a:pt x="104" y="579"/>
                  </a:lnTo>
                  <a:lnTo>
                    <a:pt x="105" y="578"/>
                  </a:lnTo>
                  <a:lnTo>
                    <a:pt x="106" y="577"/>
                  </a:lnTo>
                  <a:lnTo>
                    <a:pt x="107" y="577"/>
                  </a:lnTo>
                  <a:lnTo>
                    <a:pt x="108" y="577"/>
                  </a:lnTo>
                  <a:lnTo>
                    <a:pt x="109" y="577"/>
                  </a:lnTo>
                  <a:lnTo>
                    <a:pt x="110" y="577"/>
                  </a:lnTo>
                  <a:lnTo>
                    <a:pt x="112" y="577"/>
                  </a:lnTo>
                  <a:lnTo>
                    <a:pt x="113" y="577"/>
                  </a:lnTo>
                  <a:lnTo>
                    <a:pt x="114" y="577"/>
                  </a:lnTo>
                  <a:lnTo>
                    <a:pt x="114" y="578"/>
                  </a:lnTo>
                  <a:lnTo>
                    <a:pt x="116" y="579"/>
                  </a:lnTo>
                  <a:lnTo>
                    <a:pt x="116" y="580"/>
                  </a:lnTo>
                  <a:lnTo>
                    <a:pt x="117" y="581"/>
                  </a:lnTo>
                  <a:lnTo>
                    <a:pt x="118" y="583"/>
                  </a:lnTo>
                  <a:lnTo>
                    <a:pt x="119" y="584"/>
                  </a:lnTo>
                  <a:lnTo>
                    <a:pt x="119" y="585"/>
                  </a:lnTo>
                  <a:lnTo>
                    <a:pt x="121" y="586"/>
                  </a:lnTo>
                  <a:lnTo>
                    <a:pt x="122" y="587"/>
                  </a:lnTo>
                  <a:lnTo>
                    <a:pt x="122" y="588"/>
                  </a:lnTo>
                  <a:lnTo>
                    <a:pt x="123" y="590"/>
                  </a:lnTo>
                  <a:lnTo>
                    <a:pt x="123" y="591"/>
                  </a:lnTo>
                  <a:lnTo>
                    <a:pt x="124" y="592"/>
                  </a:lnTo>
                  <a:lnTo>
                    <a:pt x="125" y="594"/>
                  </a:lnTo>
                  <a:lnTo>
                    <a:pt x="126" y="595"/>
                  </a:lnTo>
                  <a:lnTo>
                    <a:pt x="127" y="599"/>
                  </a:lnTo>
                  <a:lnTo>
                    <a:pt x="128" y="601"/>
                  </a:lnTo>
                  <a:lnTo>
                    <a:pt x="128" y="602"/>
                  </a:lnTo>
                  <a:lnTo>
                    <a:pt x="130" y="603"/>
                  </a:lnTo>
                  <a:lnTo>
                    <a:pt x="131" y="605"/>
                  </a:lnTo>
                  <a:lnTo>
                    <a:pt x="132" y="607"/>
                  </a:lnTo>
                  <a:lnTo>
                    <a:pt x="132" y="608"/>
                  </a:lnTo>
                  <a:lnTo>
                    <a:pt x="133" y="610"/>
                  </a:lnTo>
                  <a:lnTo>
                    <a:pt x="134" y="611"/>
                  </a:lnTo>
                  <a:lnTo>
                    <a:pt x="134" y="614"/>
                  </a:lnTo>
                  <a:lnTo>
                    <a:pt x="135" y="616"/>
                  </a:lnTo>
                  <a:lnTo>
                    <a:pt x="136" y="617"/>
                  </a:lnTo>
                  <a:lnTo>
                    <a:pt x="137" y="619"/>
                  </a:lnTo>
                  <a:lnTo>
                    <a:pt x="137" y="620"/>
                  </a:lnTo>
                  <a:lnTo>
                    <a:pt x="139" y="622"/>
                  </a:lnTo>
                  <a:lnTo>
                    <a:pt x="141" y="625"/>
                  </a:lnTo>
                  <a:lnTo>
                    <a:pt x="142" y="628"/>
                  </a:lnTo>
                  <a:lnTo>
                    <a:pt x="143" y="629"/>
                  </a:lnTo>
                  <a:lnTo>
                    <a:pt x="143" y="631"/>
                  </a:lnTo>
                  <a:lnTo>
                    <a:pt x="144" y="633"/>
                  </a:lnTo>
                  <a:lnTo>
                    <a:pt x="145" y="634"/>
                  </a:lnTo>
                  <a:lnTo>
                    <a:pt x="146" y="635"/>
                  </a:lnTo>
                  <a:lnTo>
                    <a:pt x="148" y="637"/>
                  </a:lnTo>
                  <a:lnTo>
                    <a:pt x="148" y="639"/>
                  </a:lnTo>
                  <a:lnTo>
                    <a:pt x="149" y="640"/>
                  </a:lnTo>
                  <a:lnTo>
                    <a:pt x="150" y="642"/>
                  </a:lnTo>
                  <a:lnTo>
                    <a:pt x="151" y="644"/>
                  </a:lnTo>
                  <a:lnTo>
                    <a:pt x="152" y="645"/>
                  </a:lnTo>
                  <a:lnTo>
                    <a:pt x="153" y="647"/>
                  </a:lnTo>
                  <a:lnTo>
                    <a:pt x="154" y="648"/>
                  </a:lnTo>
                  <a:lnTo>
                    <a:pt x="157" y="651"/>
                  </a:lnTo>
                  <a:lnTo>
                    <a:pt x="157" y="652"/>
                  </a:lnTo>
                  <a:lnTo>
                    <a:pt x="158" y="654"/>
                  </a:lnTo>
                  <a:lnTo>
                    <a:pt x="159" y="655"/>
                  </a:lnTo>
                  <a:lnTo>
                    <a:pt x="160" y="657"/>
                  </a:lnTo>
                  <a:lnTo>
                    <a:pt x="161" y="659"/>
                  </a:lnTo>
                  <a:lnTo>
                    <a:pt x="162" y="660"/>
                  </a:lnTo>
                  <a:lnTo>
                    <a:pt x="163" y="661"/>
                  </a:lnTo>
                  <a:lnTo>
                    <a:pt x="163" y="663"/>
                  </a:lnTo>
                  <a:lnTo>
                    <a:pt x="165" y="664"/>
                  </a:lnTo>
                  <a:lnTo>
                    <a:pt x="166" y="666"/>
                  </a:lnTo>
                  <a:lnTo>
                    <a:pt x="167" y="667"/>
                  </a:lnTo>
                  <a:lnTo>
                    <a:pt x="168" y="669"/>
                  </a:lnTo>
                  <a:lnTo>
                    <a:pt x="168" y="670"/>
                  </a:lnTo>
                  <a:lnTo>
                    <a:pt x="170" y="672"/>
                  </a:lnTo>
                  <a:lnTo>
                    <a:pt x="171" y="675"/>
                  </a:lnTo>
                  <a:lnTo>
                    <a:pt x="172" y="676"/>
                  </a:lnTo>
                  <a:lnTo>
                    <a:pt x="172" y="678"/>
                  </a:lnTo>
                  <a:lnTo>
                    <a:pt x="174" y="679"/>
                  </a:lnTo>
                  <a:lnTo>
                    <a:pt x="175" y="680"/>
                  </a:lnTo>
                  <a:lnTo>
                    <a:pt x="176" y="682"/>
                  </a:lnTo>
                  <a:lnTo>
                    <a:pt x="177" y="683"/>
                  </a:lnTo>
                  <a:lnTo>
                    <a:pt x="177" y="684"/>
                  </a:lnTo>
                  <a:lnTo>
                    <a:pt x="178" y="687"/>
                  </a:lnTo>
                  <a:lnTo>
                    <a:pt x="179" y="688"/>
                  </a:lnTo>
                  <a:lnTo>
                    <a:pt x="179" y="690"/>
                  </a:lnTo>
                  <a:lnTo>
                    <a:pt x="180" y="691"/>
                  </a:lnTo>
                  <a:lnTo>
                    <a:pt x="181" y="693"/>
                  </a:lnTo>
                  <a:lnTo>
                    <a:pt x="183" y="694"/>
                  </a:lnTo>
                  <a:lnTo>
                    <a:pt x="184" y="695"/>
                  </a:lnTo>
                  <a:lnTo>
                    <a:pt x="185" y="698"/>
                  </a:lnTo>
                  <a:lnTo>
                    <a:pt x="186" y="699"/>
                  </a:lnTo>
                  <a:lnTo>
                    <a:pt x="186" y="702"/>
                  </a:lnTo>
                  <a:lnTo>
                    <a:pt x="187" y="703"/>
                  </a:lnTo>
                  <a:lnTo>
                    <a:pt x="188" y="704"/>
                  </a:lnTo>
                  <a:lnTo>
                    <a:pt x="189" y="706"/>
                  </a:lnTo>
                  <a:lnTo>
                    <a:pt x="190" y="707"/>
                  </a:lnTo>
                  <a:lnTo>
                    <a:pt x="190" y="708"/>
                  </a:lnTo>
                  <a:lnTo>
                    <a:pt x="192" y="710"/>
                  </a:lnTo>
                  <a:lnTo>
                    <a:pt x="193" y="711"/>
                  </a:lnTo>
                  <a:lnTo>
                    <a:pt x="194" y="713"/>
                  </a:lnTo>
                  <a:lnTo>
                    <a:pt x="195" y="714"/>
                  </a:lnTo>
                  <a:lnTo>
                    <a:pt x="196" y="717"/>
                  </a:lnTo>
                  <a:lnTo>
                    <a:pt x="197" y="718"/>
                  </a:lnTo>
                  <a:lnTo>
                    <a:pt x="198" y="719"/>
                  </a:lnTo>
                  <a:lnTo>
                    <a:pt x="199" y="722"/>
                  </a:lnTo>
                  <a:lnTo>
                    <a:pt x="202" y="723"/>
                  </a:lnTo>
                  <a:lnTo>
                    <a:pt x="203" y="725"/>
                  </a:lnTo>
                  <a:lnTo>
                    <a:pt x="204" y="726"/>
                  </a:lnTo>
                  <a:lnTo>
                    <a:pt x="205" y="727"/>
                  </a:lnTo>
                  <a:lnTo>
                    <a:pt x="206" y="729"/>
                  </a:lnTo>
                  <a:lnTo>
                    <a:pt x="207" y="731"/>
                  </a:lnTo>
                  <a:lnTo>
                    <a:pt x="208" y="732"/>
                  </a:lnTo>
                  <a:lnTo>
                    <a:pt x="210" y="734"/>
                  </a:lnTo>
                  <a:lnTo>
                    <a:pt x="211" y="735"/>
                  </a:lnTo>
                  <a:lnTo>
                    <a:pt x="212" y="736"/>
                  </a:lnTo>
                  <a:lnTo>
                    <a:pt x="213" y="738"/>
                  </a:lnTo>
                  <a:lnTo>
                    <a:pt x="215" y="739"/>
                  </a:lnTo>
                  <a:lnTo>
                    <a:pt x="216" y="740"/>
                  </a:lnTo>
                  <a:lnTo>
                    <a:pt x="217" y="742"/>
                  </a:lnTo>
                  <a:lnTo>
                    <a:pt x="220" y="744"/>
                  </a:lnTo>
                  <a:lnTo>
                    <a:pt x="222" y="746"/>
                  </a:lnTo>
                  <a:lnTo>
                    <a:pt x="223" y="747"/>
                  </a:lnTo>
                  <a:lnTo>
                    <a:pt x="224" y="749"/>
                  </a:lnTo>
                  <a:lnTo>
                    <a:pt x="225" y="750"/>
                  </a:lnTo>
                  <a:lnTo>
                    <a:pt x="226" y="751"/>
                  </a:lnTo>
                  <a:lnTo>
                    <a:pt x="229" y="752"/>
                  </a:lnTo>
                  <a:lnTo>
                    <a:pt x="230" y="753"/>
                  </a:lnTo>
                  <a:lnTo>
                    <a:pt x="231" y="754"/>
                  </a:lnTo>
                  <a:lnTo>
                    <a:pt x="233" y="755"/>
                  </a:lnTo>
                  <a:lnTo>
                    <a:pt x="234" y="756"/>
                  </a:lnTo>
                  <a:lnTo>
                    <a:pt x="236" y="757"/>
                  </a:lnTo>
                  <a:lnTo>
                    <a:pt x="237" y="758"/>
                  </a:lnTo>
                  <a:lnTo>
                    <a:pt x="238" y="760"/>
                  </a:lnTo>
                  <a:lnTo>
                    <a:pt x="240" y="761"/>
                  </a:lnTo>
                  <a:lnTo>
                    <a:pt x="242" y="763"/>
                  </a:lnTo>
                  <a:lnTo>
                    <a:pt x="245" y="764"/>
                  </a:lnTo>
                  <a:lnTo>
                    <a:pt x="246" y="764"/>
                  </a:lnTo>
                  <a:lnTo>
                    <a:pt x="247" y="765"/>
                  </a:lnTo>
                  <a:lnTo>
                    <a:pt x="249" y="766"/>
                  </a:lnTo>
                  <a:lnTo>
                    <a:pt x="250" y="767"/>
                  </a:lnTo>
                  <a:lnTo>
                    <a:pt x="251" y="768"/>
                  </a:lnTo>
                  <a:lnTo>
                    <a:pt x="252" y="768"/>
                  </a:lnTo>
                  <a:lnTo>
                    <a:pt x="254" y="769"/>
                  </a:lnTo>
                  <a:lnTo>
                    <a:pt x="256" y="770"/>
                  </a:lnTo>
                  <a:lnTo>
                    <a:pt x="257" y="770"/>
                  </a:lnTo>
                  <a:lnTo>
                    <a:pt x="258" y="771"/>
                  </a:lnTo>
                  <a:lnTo>
                    <a:pt x="260" y="772"/>
                  </a:lnTo>
                  <a:lnTo>
                    <a:pt x="261" y="772"/>
                  </a:lnTo>
                  <a:lnTo>
                    <a:pt x="263" y="773"/>
                  </a:lnTo>
                  <a:lnTo>
                    <a:pt x="266" y="775"/>
                  </a:lnTo>
                  <a:lnTo>
                    <a:pt x="267" y="775"/>
                  </a:lnTo>
                  <a:lnTo>
                    <a:pt x="268" y="776"/>
                  </a:lnTo>
                  <a:lnTo>
                    <a:pt x="269" y="776"/>
                  </a:lnTo>
                  <a:lnTo>
                    <a:pt x="272" y="777"/>
                  </a:lnTo>
                  <a:lnTo>
                    <a:pt x="273" y="777"/>
                  </a:lnTo>
                  <a:lnTo>
                    <a:pt x="274" y="778"/>
                  </a:lnTo>
                  <a:lnTo>
                    <a:pt x="276" y="778"/>
                  </a:lnTo>
                  <a:lnTo>
                    <a:pt x="277" y="779"/>
                  </a:lnTo>
                  <a:lnTo>
                    <a:pt x="278" y="779"/>
                  </a:lnTo>
                  <a:lnTo>
                    <a:pt x="279" y="780"/>
                  </a:lnTo>
                  <a:lnTo>
                    <a:pt x="281" y="780"/>
                  </a:lnTo>
                  <a:lnTo>
                    <a:pt x="283" y="781"/>
                  </a:lnTo>
                  <a:lnTo>
                    <a:pt x="284" y="781"/>
                  </a:lnTo>
                  <a:lnTo>
                    <a:pt x="285" y="782"/>
                  </a:lnTo>
                  <a:lnTo>
                    <a:pt x="288" y="783"/>
                  </a:lnTo>
                  <a:lnTo>
                    <a:pt x="290" y="783"/>
                  </a:lnTo>
                  <a:lnTo>
                    <a:pt x="291" y="783"/>
                  </a:lnTo>
                  <a:lnTo>
                    <a:pt x="292" y="784"/>
                  </a:lnTo>
                  <a:lnTo>
                    <a:pt x="294" y="784"/>
                  </a:lnTo>
                  <a:lnTo>
                    <a:pt x="295" y="785"/>
                  </a:lnTo>
                  <a:lnTo>
                    <a:pt x="296" y="785"/>
                  </a:lnTo>
                  <a:lnTo>
                    <a:pt x="299" y="786"/>
                  </a:lnTo>
                  <a:lnTo>
                    <a:pt x="300" y="786"/>
                  </a:lnTo>
                  <a:lnTo>
                    <a:pt x="301" y="787"/>
                  </a:lnTo>
                  <a:lnTo>
                    <a:pt x="303" y="787"/>
                  </a:lnTo>
                  <a:lnTo>
                    <a:pt x="304" y="787"/>
                  </a:lnTo>
                  <a:lnTo>
                    <a:pt x="305" y="788"/>
                  </a:lnTo>
                  <a:lnTo>
                    <a:pt x="307" y="788"/>
                  </a:lnTo>
                  <a:lnTo>
                    <a:pt x="308" y="790"/>
                  </a:lnTo>
                  <a:lnTo>
                    <a:pt x="311" y="791"/>
                  </a:lnTo>
                  <a:lnTo>
                    <a:pt x="312" y="791"/>
                  </a:lnTo>
                  <a:lnTo>
                    <a:pt x="313" y="792"/>
                  </a:lnTo>
                  <a:lnTo>
                    <a:pt x="314" y="792"/>
                  </a:lnTo>
                  <a:lnTo>
                    <a:pt x="317" y="792"/>
                  </a:lnTo>
                  <a:lnTo>
                    <a:pt x="318" y="793"/>
                  </a:lnTo>
                  <a:lnTo>
                    <a:pt x="319" y="794"/>
                  </a:lnTo>
                  <a:lnTo>
                    <a:pt x="320" y="794"/>
                  </a:lnTo>
                  <a:lnTo>
                    <a:pt x="321" y="794"/>
                  </a:lnTo>
                  <a:lnTo>
                    <a:pt x="323" y="795"/>
                  </a:lnTo>
                  <a:lnTo>
                    <a:pt x="325" y="795"/>
                  </a:lnTo>
                  <a:lnTo>
                    <a:pt x="326" y="796"/>
                  </a:lnTo>
                  <a:lnTo>
                    <a:pt x="327" y="796"/>
                  </a:lnTo>
                  <a:lnTo>
                    <a:pt x="328" y="796"/>
                  </a:lnTo>
                  <a:lnTo>
                    <a:pt x="330" y="797"/>
                  </a:lnTo>
                  <a:lnTo>
                    <a:pt x="332" y="798"/>
                  </a:lnTo>
                  <a:lnTo>
                    <a:pt x="334" y="798"/>
                  </a:lnTo>
                  <a:lnTo>
                    <a:pt x="335" y="799"/>
                  </a:lnTo>
                  <a:lnTo>
                    <a:pt x="336" y="799"/>
                  </a:lnTo>
                  <a:lnTo>
                    <a:pt x="337" y="800"/>
                  </a:lnTo>
                  <a:lnTo>
                    <a:pt x="338" y="800"/>
                  </a:lnTo>
                  <a:lnTo>
                    <a:pt x="339" y="800"/>
                  </a:lnTo>
                  <a:lnTo>
                    <a:pt x="340" y="801"/>
                  </a:lnTo>
                  <a:lnTo>
                    <a:pt x="341" y="801"/>
                  </a:lnTo>
                  <a:lnTo>
                    <a:pt x="343" y="802"/>
                  </a:lnTo>
                  <a:lnTo>
                    <a:pt x="344" y="802"/>
                  </a:lnTo>
                  <a:lnTo>
                    <a:pt x="345" y="803"/>
                  </a:lnTo>
                  <a:lnTo>
                    <a:pt x="346" y="803"/>
                  </a:lnTo>
                  <a:lnTo>
                    <a:pt x="347" y="805"/>
                  </a:lnTo>
                  <a:lnTo>
                    <a:pt x="348" y="805"/>
                  </a:lnTo>
                  <a:lnTo>
                    <a:pt x="350" y="806"/>
                  </a:lnTo>
                  <a:lnTo>
                    <a:pt x="352" y="806"/>
                  </a:lnTo>
                  <a:lnTo>
                    <a:pt x="353" y="807"/>
                  </a:lnTo>
                  <a:lnTo>
                    <a:pt x="355" y="807"/>
                  </a:lnTo>
                  <a:lnTo>
                    <a:pt x="356" y="808"/>
                  </a:lnTo>
                  <a:lnTo>
                    <a:pt x="357" y="808"/>
                  </a:lnTo>
                  <a:lnTo>
                    <a:pt x="358" y="808"/>
                  </a:lnTo>
                  <a:lnTo>
                    <a:pt x="359" y="809"/>
                  </a:lnTo>
                  <a:lnTo>
                    <a:pt x="361" y="809"/>
                  </a:lnTo>
                  <a:lnTo>
                    <a:pt x="362" y="809"/>
                  </a:lnTo>
                  <a:lnTo>
                    <a:pt x="363" y="810"/>
                  </a:lnTo>
                  <a:lnTo>
                    <a:pt x="364" y="810"/>
                  </a:lnTo>
                  <a:lnTo>
                    <a:pt x="365" y="811"/>
                  </a:lnTo>
                  <a:lnTo>
                    <a:pt x="366" y="811"/>
                  </a:lnTo>
                  <a:lnTo>
                    <a:pt x="367" y="811"/>
                  </a:lnTo>
                  <a:lnTo>
                    <a:pt x="368" y="811"/>
                  </a:lnTo>
                  <a:lnTo>
                    <a:pt x="370" y="811"/>
                  </a:lnTo>
                  <a:lnTo>
                    <a:pt x="371" y="812"/>
                  </a:lnTo>
                  <a:lnTo>
                    <a:pt x="372" y="812"/>
                  </a:lnTo>
                  <a:lnTo>
                    <a:pt x="373" y="812"/>
                  </a:lnTo>
                  <a:lnTo>
                    <a:pt x="374" y="812"/>
                  </a:lnTo>
                  <a:lnTo>
                    <a:pt x="375" y="813"/>
                  </a:lnTo>
                  <a:lnTo>
                    <a:pt x="376" y="813"/>
                  </a:lnTo>
                  <a:lnTo>
                    <a:pt x="377" y="813"/>
                  </a:lnTo>
                  <a:lnTo>
                    <a:pt x="379" y="813"/>
                  </a:lnTo>
                  <a:lnTo>
                    <a:pt x="380" y="813"/>
                  </a:lnTo>
                  <a:lnTo>
                    <a:pt x="381" y="813"/>
                  </a:lnTo>
                  <a:lnTo>
                    <a:pt x="382" y="814"/>
                  </a:lnTo>
                  <a:lnTo>
                    <a:pt x="383" y="814"/>
                  </a:lnTo>
                  <a:lnTo>
                    <a:pt x="384" y="814"/>
                  </a:lnTo>
                  <a:lnTo>
                    <a:pt x="385" y="814"/>
                  </a:lnTo>
                  <a:lnTo>
                    <a:pt x="387" y="815"/>
                  </a:lnTo>
                  <a:lnTo>
                    <a:pt x="388" y="815"/>
                  </a:lnTo>
                  <a:lnTo>
                    <a:pt x="389" y="815"/>
                  </a:lnTo>
                  <a:lnTo>
                    <a:pt x="390" y="816"/>
                  </a:lnTo>
                  <a:lnTo>
                    <a:pt x="391" y="816"/>
                  </a:lnTo>
                  <a:lnTo>
                    <a:pt x="392" y="817"/>
                  </a:lnTo>
                  <a:lnTo>
                    <a:pt x="393" y="817"/>
                  </a:lnTo>
                  <a:lnTo>
                    <a:pt x="394" y="817"/>
                  </a:lnTo>
                  <a:lnTo>
                    <a:pt x="396" y="819"/>
                  </a:lnTo>
                  <a:lnTo>
                    <a:pt x="397" y="820"/>
                  </a:lnTo>
                  <a:lnTo>
                    <a:pt x="398" y="820"/>
                  </a:lnTo>
                  <a:lnTo>
                    <a:pt x="398" y="821"/>
                  </a:lnTo>
                  <a:lnTo>
                    <a:pt x="399" y="821"/>
                  </a:lnTo>
                  <a:lnTo>
                    <a:pt x="400" y="822"/>
                  </a:lnTo>
                  <a:lnTo>
                    <a:pt x="401" y="822"/>
                  </a:lnTo>
                  <a:lnTo>
                    <a:pt x="402" y="823"/>
                  </a:lnTo>
                  <a:lnTo>
                    <a:pt x="402" y="824"/>
                  </a:lnTo>
                  <a:lnTo>
                    <a:pt x="403" y="824"/>
                  </a:lnTo>
                  <a:lnTo>
                    <a:pt x="405" y="825"/>
                  </a:lnTo>
                  <a:lnTo>
                    <a:pt x="405" y="826"/>
                  </a:lnTo>
                  <a:lnTo>
                    <a:pt x="406" y="826"/>
                  </a:lnTo>
                  <a:lnTo>
                    <a:pt x="407" y="827"/>
                  </a:lnTo>
                  <a:lnTo>
                    <a:pt x="407" y="828"/>
                  </a:lnTo>
                  <a:lnTo>
                    <a:pt x="408" y="829"/>
                  </a:lnTo>
                  <a:lnTo>
                    <a:pt x="409" y="829"/>
                  </a:lnTo>
                  <a:lnTo>
                    <a:pt x="409" y="830"/>
                  </a:lnTo>
                  <a:lnTo>
                    <a:pt x="410" y="831"/>
                  </a:lnTo>
                  <a:lnTo>
                    <a:pt x="411" y="832"/>
                  </a:lnTo>
                  <a:lnTo>
                    <a:pt x="411" y="834"/>
                  </a:lnTo>
                  <a:lnTo>
                    <a:pt x="411" y="835"/>
                  </a:lnTo>
                  <a:lnTo>
                    <a:pt x="412" y="835"/>
                  </a:lnTo>
                  <a:lnTo>
                    <a:pt x="412" y="836"/>
                  </a:lnTo>
                  <a:lnTo>
                    <a:pt x="414" y="837"/>
                  </a:lnTo>
                  <a:lnTo>
                    <a:pt x="414" y="838"/>
                  </a:lnTo>
                  <a:lnTo>
                    <a:pt x="415" y="839"/>
                  </a:lnTo>
                  <a:lnTo>
                    <a:pt x="415" y="840"/>
                  </a:lnTo>
                  <a:lnTo>
                    <a:pt x="416" y="841"/>
                  </a:lnTo>
                  <a:lnTo>
                    <a:pt x="416" y="842"/>
                  </a:lnTo>
                  <a:lnTo>
                    <a:pt x="417" y="843"/>
                  </a:lnTo>
                  <a:lnTo>
                    <a:pt x="418" y="844"/>
                  </a:lnTo>
                  <a:lnTo>
                    <a:pt x="418" y="846"/>
                  </a:lnTo>
                  <a:lnTo>
                    <a:pt x="419" y="847"/>
                  </a:lnTo>
                  <a:lnTo>
                    <a:pt x="420" y="849"/>
                  </a:lnTo>
                  <a:lnTo>
                    <a:pt x="420" y="850"/>
                  </a:lnTo>
                  <a:lnTo>
                    <a:pt x="421" y="851"/>
                  </a:lnTo>
                  <a:lnTo>
                    <a:pt x="421" y="852"/>
                  </a:lnTo>
                  <a:lnTo>
                    <a:pt x="423" y="853"/>
                  </a:lnTo>
                  <a:lnTo>
                    <a:pt x="423" y="854"/>
                  </a:lnTo>
                  <a:lnTo>
                    <a:pt x="424" y="855"/>
                  </a:lnTo>
                  <a:lnTo>
                    <a:pt x="424" y="856"/>
                  </a:lnTo>
                  <a:lnTo>
                    <a:pt x="425" y="856"/>
                  </a:lnTo>
                  <a:lnTo>
                    <a:pt x="425" y="858"/>
                  </a:lnTo>
                  <a:lnTo>
                    <a:pt x="426" y="858"/>
                  </a:lnTo>
                  <a:lnTo>
                    <a:pt x="427" y="860"/>
                  </a:lnTo>
                  <a:lnTo>
                    <a:pt x="428" y="861"/>
                  </a:lnTo>
                  <a:lnTo>
                    <a:pt x="429" y="863"/>
                  </a:lnTo>
                  <a:lnTo>
                    <a:pt x="429" y="864"/>
                  </a:lnTo>
                  <a:lnTo>
                    <a:pt x="430" y="865"/>
                  </a:lnTo>
                  <a:lnTo>
                    <a:pt x="432" y="866"/>
                  </a:lnTo>
                  <a:lnTo>
                    <a:pt x="433" y="867"/>
                  </a:lnTo>
                  <a:lnTo>
                    <a:pt x="434" y="867"/>
                  </a:lnTo>
                  <a:lnTo>
                    <a:pt x="434" y="868"/>
                  </a:lnTo>
                  <a:lnTo>
                    <a:pt x="435" y="869"/>
                  </a:lnTo>
                  <a:lnTo>
                    <a:pt x="436" y="870"/>
                  </a:lnTo>
                  <a:lnTo>
                    <a:pt x="437" y="871"/>
                  </a:lnTo>
                  <a:lnTo>
                    <a:pt x="438" y="872"/>
                  </a:lnTo>
                  <a:lnTo>
                    <a:pt x="438" y="873"/>
                  </a:lnTo>
                  <a:lnTo>
                    <a:pt x="439" y="874"/>
                  </a:lnTo>
                  <a:lnTo>
                    <a:pt x="441" y="875"/>
                  </a:lnTo>
                  <a:lnTo>
                    <a:pt x="443" y="876"/>
                  </a:lnTo>
                  <a:lnTo>
                    <a:pt x="443" y="878"/>
                  </a:lnTo>
                  <a:lnTo>
                    <a:pt x="444" y="879"/>
                  </a:lnTo>
                  <a:lnTo>
                    <a:pt x="445" y="880"/>
                  </a:lnTo>
                  <a:lnTo>
                    <a:pt x="446" y="880"/>
                  </a:lnTo>
                  <a:lnTo>
                    <a:pt x="447" y="881"/>
                  </a:lnTo>
                  <a:lnTo>
                    <a:pt x="448" y="882"/>
                  </a:lnTo>
                  <a:lnTo>
                    <a:pt x="450" y="883"/>
                  </a:lnTo>
                  <a:lnTo>
                    <a:pt x="450" y="884"/>
                  </a:lnTo>
                  <a:lnTo>
                    <a:pt x="451" y="884"/>
                  </a:lnTo>
                  <a:lnTo>
                    <a:pt x="452" y="885"/>
                  </a:lnTo>
                  <a:lnTo>
                    <a:pt x="453" y="886"/>
                  </a:lnTo>
                  <a:lnTo>
                    <a:pt x="454" y="886"/>
                  </a:lnTo>
                  <a:lnTo>
                    <a:pt x="454" y="887"/>
                  </a:lnTo>
                  <a:lnTo>
                    <a:pt x="456" y="888"/>
                  </a:lnTo>
                  <a:lnTo>
                    <a:pt x="458" y="889"/>
                  </a:lnTo>
                  <a:lnTo>
                    <a:pt x="459" y="890"/>
                  </a:lnTo>
                  <a:lnTo>
                    <a:pt x="460" y="891"/>
                  </a:lnTo>
                  <a:lnTo>
                    <a:pt x="461" y="893"/>
                  </a:lnTo>
                  <a:lnTo>
                    <a:pt x="462" y="893"/>
                  </a:lnTo>
                  <a:lnTo>
                    <a:pt x="463" y="894"/>
                  </a:lnTo>
                  <a:lnTo>
                    <a:pt x="463" y="895"/>
                  </a:lnTo>
                  <a:lnTo>
                    <a:pt x="464" y="895"/>
                  </a:lnTo>
                  <a:lnTo>
                    <a:pt x="465" y="896"/>
                  </a:lnTo>
                  <a:lnTo>
                    <a:pt x="467" y="897"/>
                  </a:lnTo>
                  <a:lnTo>
                    <a:pt x="468" y="897"/>
                  </a:lnTo>
                  <a:lnTo>
                    <a:pt x="469" y="898"/>
                  </a:lnTo>
                  <a:lnTo>
                    <a:pt x="470" y="899"/>
                  </a:lnTo>
                  <a:lnTo>
                    <a:pt x="471" y="899"/>
                  </a:lnTo>
                  <a:lnTo>
                    <a:pt x="472" y="900"/>
                  </a:lnTo>
                  <a:lnTo>
                    <a:pt x="472" y="901"/>
                  </a:lnTo>
                  <a:lnTo>
                    <a:pt x="473" y="901"/>
                  </a:lnTo>
                  <a:lnTo>
                    <a:pt x="474" y="901"/>
                  </a:lnTo>
                  <a:lnTo>
                    <a:pt x="476" y="902"/>
                  </a:lnTo>
                  <a:lnTo>
                    <a:pt x="477" y="902"/>
                  </a:lnTo>
                  <a:lnTo>
                    <a:pt x="477" y="903"/>
                  </a:lnTo>
                  <a:lnTo>
                    <a:pt x="478" y="903"/>
                  </a:lnTo>
                  <a:lnTo>
                    <a:pt x="479" y="904"/>
                  </a:lnTo>
                  <a:lnTo>
                    <a:pt x="480" y="904"/>
                  </a:lnTo>
                  <a:lnTo>
                    <a:pt x="481" y="905"/>
                  </a:lnTo>
                  <a:lnTo>
                    <a:pt x="482" y="905"/>
                  </a:lnTo>
                  <a:lnTo>
                    <a:pt x="483" y="905"/>
                  </a:lnTo>
                  <a:lnTo>
                    <a:pt x="485" y="906"/>
                  </a:lnTo>
                  <a:lnTo>
                    <a:pt x="486" y="908"/>
                  </a:lnTo>
                  <a:lnTo>
                    <a:pt x="488" y="908"/>
                  </a:lnTo>
                  <a:lnTo>
                    <a:pt x="488" y="909"/>
                  </a:lnTo>
                  <a:lnTo>
                    <a:pt x="490" y="909"/>
                  </a:lnTo>
                  <a:lnTo>
                    <a:pt x="490" y="910"/>
                  </a:lnTo>
                  <a:lnTo>
                    <a:pt x="492" y="910"/>
                  </a:lnTo>
                  <a:lnTo>
                    <a:pt x="494" y="911"/>
                  </a:lnTo>
                  <a:lnTo>
                    <a:pt x="495" y="911"/>
                  </a:lnTo>
                  <a:lnTo>
                    <a:pt x="496" y="912"/>
                  </a:lnTo>
                  <a:lnTo>
                    <a:pt x="497" y="912"/>
                  </a:lnTo>
                  <a:lnTo>
                    <a:pt x="498" y="912"/>
                  </a:lnTo>
                  <a:lnTo>
                    <a:pt x="499" y="913"/>
                  </a:lnTo>
                  <a:lnTo>
                    <a:pt x="500" y="913"/>
                  </a:lnTo>
                  <a:lnTo>
                    <a:pt x="501" y="914"/>
                  </a:lnTo>
                  <a:lnTo>
                    <a:pt x="504" y="914"/>
                  </a:lnTo>
                  <a:lnTo>
                    <a:pt x="506" y="915"/>
                  </a:lnTo>
                  <a:lnTo>
                    <a:pt x="507" y="916"/>
                  </a:lnTo>
                  <a:lnTo>
                    <a:pt x="508" y="916"/>
                  </a:lnTo>
                  <a:lnTo>
                    <a:pt x="509" y="917"/>
                  </a:lnTo>
                  <a:lnTo>
                    <a:pt x="510" y="917"/>
                  </a:lnTo>
                  <a:lnTo>
                    <a:pt x="512" y="918"/>
                  </a:lnTo>
                  <a:lnTo>
                    <a:pt x="513" y="918"/>
                  </a:lnTo>
                  <a:lnTo>
                    <a:pt x="514" y="918"/>
                  </a:lnTo>
                  <a:lnTo>
                    <a:pt x="515" y="919"/>
                  </a:lnTo>
                  <a:lnTo>
                    <a:pt x="517" y="919"/>
                  </a:lnTo>
                  <a:lnTo>
                    <a:pt x="517" y="920"/>
                  </a:lnTo>
                  <a:lnTo>
                    <a:pt x="519" y="920"/>
                  </a:lnTo>
                  <a:lnTo>
                    <a:pt x="521" y="920"/>
                  </a:lnTo>
                  <a:lnTo>
                    <a:pt x="522" y="922"/>
                  </a:lnTo>
                  <a:lnTo>
                    <a:pt x="523" y="923"/>
                  </a:lnTo>
                  <a:lnTo>
                    <a:pt x="524" y="923"/>
                  </a:lnTo>
                  <a:lnTo>
                    <a:pt x="525" y="924"/>
                  </a:lnTo>
                  <a:lnTo>
                    <a:pt x="526" y="924"/>
                  </a:lnTo>
                  <a:lnTo>
                    <a:pt x="527" y="925"/>
                  </a:lnTo>
                  <a:lnTo>
                    <a:pt x="528" y="925"/>
                  </a:lnTo>
                  <a:lnTo>
                    <a:pt x="530" y="926"/>
                  </a:lnTo>
                  <a:lnTo>
                    <a:pt x="531" y="926"/>
                  </a:lnTo>
                  <a:lnTo>
                    <a:pt x="531" y="927"/>
                  </a:lnTo>
                  <a:lnTo>
                    <a:pt x="532" y="927"/>
                  </a:lnTo>
                  <a:lnTo>
                    <a:pt x="533" y="927"/>
                  </a:lnTo>
                  <a:lnTo>
                    <a:pt x="534" y="928"/>
                  </a:lnTo>
                  <a:lnTo>
                    <a:pt x="534" y="929"/>
                  </a:lnTo>
                  <a:lnTo>
                    <a:pt x="535" y="929"/>
                  </a:lnTo>
                  <a:lnTo>
                    <a:pt x="536" y="929"/>
                  </a:lnTo>
                  <a:lnTo>
                    <a:pt x="538" y="930"/>
                  </a:lnTo>
                  <a:lnTo>
                    <a:pt x="539" y="931"/>
                  </a:lnTo>
                  <a:lnTo>
                    <a:pt x="540" y="931"/>
                  </a:lnTo>
                  <a:lnTo>
                    <a:pt x="540" y="932"/>
                  </a:lnTo>
                  <a:lnTo>
                    <a:pt x="541" y="932"/>
                  </a:lnTo>
                  <a:lnTo>
                    <a:pt x="542" y="933"/>
                  </a:lnTo>
                  <a:lnTo>
                    <a:pt x="543" y="933"/>
                  </a:lnTo>
                  <a:lnTo>
                    <a:pt x="544" y="934"/>
                  </a:lnTo>
                  <a:lnTo>
                    <a:pt x="544" y="935"/>
                  </a:lnTo>
                  <a:lnTo>
                    <a:pt x="545" y="935"/>
                  </a:lnTo>
                  <a:lnTo>
                    <a:pt x="547" y="935"/>
                  </a:lnTo>
                  <a:lnTo>
                    <a:pt x="547" y="937"/>
                  </a:lnTo>
                  <a:lnTo>
                    <a:pt x="548" y="937"/>
                  </a:lnTo>
                  <a:lnTo>
                    <a:pt x="549" y="938"/>
                  </a:lnTo>
                  <a:lnTo>
                    <a:pt x="551" y="939"/>
                  </a:lnTo>
                  <a:lnTo>
                    <a:pt x="551" y="940"/>
                  </a:lnTo>
                  <a:lnTo>
                    <a:pt x="552" y="940"/>
                  </a:lnTo>
                  <a:lnTo>
                    <a:pt x="553" y="941"/>
                  </a:lnTo>
                  <a:lnTo>
                    <a:pt x="554" y="941"/>
                  </a:lnTo>
                  <a:lnTo>
                    <a:pt x="554" y="942"/>
                  </a:lnTo>
                  <a:lnTo>
                    <a:pt x="556" y="942"/>
                  </a:lnTo>
                  <a:lnTo>
                    <a:pt x="556" y="943"/>
                  </a:lnTo>
                  <a:lnTo>
                    <a:pt x="557" y="943"/>
                  </a:lnTo>
                  <a:lnTo>
                    <a:pt x="558" y="944"/>
                  </a:lnTo>
                  <a:lnTo>
                    <a:pt x="559" y="945"/>
                  </a:lnTo>
                  <a:lnTo>
                    <a:pt x="560" y="945"/>
                  </a:lnTo>
                  <a:lnTo>
                    <a:pt x="560" y="946"/>
                  </a:lnTo>
                  <a:lnTo>
                    <a:pt x="562" y="947"/>
                  </a:lnTo>
                  <a:lnTo>
                    <a:pt x="563" y="948"/>
                  </a:lnTo>
                  <a:lnTo>
                    <a:pt x="565" y="948"/>
                  </a:lnTo>
                  <a:lnTo>
                    <a:pt x="565" y="949"/>
                  </a:lnTo>
                  <a:lnTo>
                    <a:pt x="566" y="950"/>
                  </a:lnTo>
                  <a:lnTo>
                    <a:pt x="567" y="950"/>
                  </a:lnTo>
                  <a:lnTo>
                    <a:pt x="567" y="952"/>
                  </a:lnTo>
                  <a:lnTo>
                    <a:pt x="568" y="952"/>
                  </a:lnTo>
                  <a:lnTo>
                    <a:pt x="568" y="953"/>
                  </a:lnTo>
                  <a:lnTo>
                    <a:pt x="569" y="954"/>
                  </a:lnTo>
                  <a:lnTo>
                    <a:pt x="570" y="954"/>
                  </a:lnTo>
                  <a:lnTo>
                    <a:pt x="570" y="955"/>
                  </a:lnTo>
                  <a:lnTo>
                    <a:pt x="571" y="956"/>
                  </a:lnTo>
                  <a:lnTo>
                    <a:pt x="572" y="957"/>
                  </a:lnTo>
                  <a:lnTo>
                    <a:pt x="574" y="958"/>
                  </a:lnTo>
                  <a:lnTo>
                    <a:pt x="574" y="959"/>
                  </a:lnTo>
                  <a:lnTo>
                    <a:pt x="575" y="959"/>
                  </a:lnTo>
                  <a:lnTo>
                    <a:pt x="576" y="960"/>
                  </a:lnTo>
                  <a:lnTo>
                    <a:pt x="576" y="961"/>
                  </a:lnTo>
                  <a:lnTo>
                    <a:pt x="577" y="961"/>
                  </a:lnTo>
                  <a:lnTo>
                    <a:pt x="578" y="962"/>
                  </a:lnTo>
                  <a:lnTo>
                    <a:pt x="578" y="963"/>
                  </a:lnTo>
                  <a:lnTo>
                    <a:pt x="579" y="964"/>
                  </a:lnTo>
                  <a:lnTo>
                    <a:pt x="580" y="965"/>
                  </a:lnTo>
                  <a:lnTo>
                    <a:pt x="581" y="967"/>
                  </a:lnTo>
                  <a:lnTo>
                    <a:pt x="583" y="968"/>
                  </a:lnTo>
                  <a:lnTo>
                    <a:pt x="583" y="969"/>
                  </a:lnTo>
                  <a:lnTo>
                    <a:pt x="584" y="970"/>
                  </a:lnTo>
                  <a:lnTo>
                    <a:pt x="585" y="972"/>
                  </a:lnTo>
                  <a:lnTo>
                    <a:pt x="586" y="972"/>
                  </a:lnTo>
                  <a:lnTo>
                    <a:pt x="587" y="973"/>
                  </a:lnTo>
                  <a:lnTo>
                    <a:pt x="587" y="974"/>
                  </a:lnTo>
                  <a:lnTo>
                    <a:pt x="588" y="975"/>
                  </a:lnTo>
                  <a:lnTo>
                    <a:pt x="589" y="976"/>
                  </a:lnTo>
                  <a:lnTo>
                    <a:pt x="589" y="977"/>
                  </a:lnTo>
                  <a:lnTo>
                    <a:pt x="590" y="978"/>
                  </a:lnTo>
                  <a:lnTo>
                    <a:pt x="592" y="979"/>
                  </a:lnTo>
                  <a:lnTo>
                    <a:pt x="593" y="981"/>
                  </a:lnTo>
                  <a:lnTo>
                    <a:pt x="594" y="981"/>
                  </a:lnTo>
                  <a:lnTo>
                    <a:pt x="594" y="982"/>
                  </a:lnTo>
                  <a:lnTo>
                    <a:pt x="595" y="983"/>
                  </a:lnTo>
                  <a:lnTo>
                    <a:pt x="596" y="984"/>
                  </a:lnTo>
                  <a:lnTo>
                    <a:pt x="597" y="985"/>
                  </a:lnTo>
                  <a:lnTo>
                    <a:pt x="598" y="987"/>
                  </a:lnTo>
                  <a:lnTo>
                    <a:pt x="599" y="988"/>
                  </a:lnTo>
                  <a:lnTo>
                    <a:pt x="601" y="989"/>
                  </a:lnTo>
                  <a:lnTo>
                    <a:pt x="602" y="990"/>
                  </a:lnTo>
                  <a:lnTo>
                    <a:pt x="603" y="991"/>
                  </a:lnTo>
                  <a:lnTo>
                    <a:pt x="604" y="992"/>
                  </a:lnTo>
                  <a:lnTo>
                    <a:pt x="605" y="993"/>
                  </a:lnTo>
                  <a:lnTo>
                    <a:pt x="606" y="994"/>
                  </a:lnTo>
                  <a:lnTo>
                    <a:pt x="607" y="996"/>
                  </a:lnTo>
                  <a:lnTo>
                    <a:pt x="607" y="997"/>
                  </a:lnTo>
                  <a:lnTo>
                    <a:pt x="609" y="998"/>
                  </a:lnTo>
                  <a:lnTo>
                    <a:pt x="610" y="998"/>
                  </a:lnTo>
                  <a:lnTo>
                    <a:pt x="611" y="999"/>
                  </a:lnTo>
                  <a:lnTo>
                    <a:pt x="612" y="1000"/>
                  </a:lnTo>
                  <a:lnTo>
                    <a:pt x="613" y="1002"/>
                  </a:lnTo>
                  <a:lnTo>
                    <a:pt x="614" y="1003"/>
                  </a:lnTo>
                  <a:lnTo>
                    <a:pt x="615" y="1004"/>
                  </a:lnTo>
                  <a:lnTo>
                    <a:pt x="616" y="1005"/>
                  </a:lnTo>
                  <a:lnTo>
                    <a:pt x="618" y="1006"/>
                  </a:lnTo>
                  <a:lnTo>
                    <a:pt x="619" y="1007"/>
                  </a:lnTo>
                  <a:lnTo>
                    <a:pt x="620" y="1008"/>
                  </a:lnTo>
                  <a:lnTo>
                    <a:pt x="621" y="1009"/>
                  </a:lnTo>
                  <a:lnTo>
                    <a:pt x="621" y="1011"/>
                  </a:lnTo>
                  <a:lnTo>
                    <a:pt x="622" y="1012"/>
                  </a:lnTo>
                  <a:lnTo>
                    <a:pt x="623" y="1013"/>
                  </a:lnTo>
                  <a:lnTo>
                    <a:pt x="624" y="1015"/>
                  </a:lnTo>
                  <a:lnTo>
                    <a:pt x="625" y="1015"/>
                  </a:lnTo>
                  <a:lnTo>
                    <a:pt x="625" y="1016"/>
                  </a:lnTo>
                  <a:lnTo>
                    <a:pt x="625" y="1017"/>
                  </a:lnTo>
                  <a:lnTo>
                    <a:pt x="627" y="1018"/>
                  </a:lnTo>
                  <a:lnTo>
                    <a:pt x="627" y="1019"/>
                  </a:lnTo>
                  <a:lnTo>
                    <a:pt x="628" y="1020"/>
                  </a:lnTo>
                  <a:lnTo>
                    <a:pt x="628" y="1021"/>
                  </a:lnTo>
                  <a:lnTo>
                    <a:pt x="628" y="1022"/>
                  </a:lnTo>
                  <a:lnTo>
                    <a:pt x="628" y="1023"/>
                  </a:lnTo>
                  <a:lnTo>
                    <a:pt x="629" y="1023"/>
                  </a:lnTo>
                  <a:lnTo>
                    <a:pt x="629" y="1026"/>
                  </a:lnTo>
                  <a:lnTo>
                    <a:pt x="629" y="1027"/>
                  </a:lnTo>
                  <a:lnTo>
                    <a:pt x="629" y="1028"/>
                  </a:lnTo>
                  <a:lnTo>
                    <a:pt x="630" y="1028"/>
                  </a:lnTo>
                  <a:lnTo>
                    <a:pt x="630" y="1029"/>
                  </a:lnTo>
                  <a:lnTo>
                    <a:pt x="630" y="1030"/>
                  </a:lnTo>
                  <a:lnTo>
                    <a:pt x="630" y="1031"/>
                  </a:lnTo>
                  <a:lnTo>
                    <a:pt x="630" y="1032"/>
                  </a:lnTo>
                  <a:lnTo>
                    <a:pt x="630" y="1033"/>
                  </a:lnTo>
                  <a:lnTo>
                    <a:pt x="630" y="1034"/>
                  </a:lnTo>
                  <a:lnTo>
                    <a:pt x="631" y="1034"/>
                  </a:lnTo>
                  <a:lnTo>
                    <a:pt x="631" y="1035"/>
                  </a:lnTo>
                  <a:lnTo>
                    <a:pt x="631" y="1036"/>
                  </a:lnTo>
                  <a:lnTo>
                    <a:pt x="631" y="1038"/>
                  </a:lnTo>
                  <a:lnTo>
                    <a:pt x="632" y="1040"/>
                  </a:lnTo>
                  <a:lnTo>
                    <a:pt x="632" y="1041"/>
                  </a:lnTo>
                  <a:lnTo>
                    <a:pt x="632" y="1042"/>
                  </a:lnTo>
                  <a:lnTo>
                    <a:pt x="632" y="1043"/>
                  </a:lnTo>
                  <a:lnTo>
                    <a:pt x="632" y="1044"/>
                  </a:lnTo>
                  <a:lnTo>
                    <a:pt x="632" y="1045"/>
                  </a:lnTo>
                  <a:lnTo>
                    <a:pt x="633" y="1047"/>
                  </a:lnTo>
                  <a:lnTo>
                    <a:pt x="633" y="1048"/>
                  </a:lnTo>
                  <a:lnTo>
                    <a:pt x="633" y="1049"/>
                  </a:lnTo>
                  <a:lnTo>
                    <a:pt x="633" y="1050"/>
                  </a:lnTo>
                  <a:lnTo>
                    <a:pt x="634" y="1051"/>
                  </a:lnTo>
                  <a:lnTo>
                    <a:pt x="634" y="1053"/>
                  </a:lnTo>
                  <a:lnTo>
                    <a:pt x="634" y="1055"/>
                  </a:lnTo>
                  <a:lnTo>
                    <a:pt x="634" y="1056"/>
                  </a:lnTo>
                  <a:lnTo>
                    <a:pt x="636" y="1059"/>
                  </a:lnTo>
                  <a:lnTo>
                    <a:pt x="636" y="1060"/>
                  </a:lnTo>
                  <a:lnTo>
                    <a:pt x="637" y="1062"/>
                  </a:lnTo>
                  <a:lnTo>
                    <a:pt x="637" y="1063"/>
                  </a:lnTo>
                  <a:lnTo>
                    <a:pt x="637" y="1064"/>
                  </a:lnTo>
                  <a:lnTo>
                    <a:pt x="637" y="1066"/>
                  </a:lnTo>
                  <a:lnTo>
                    <a:pt x="638" y="1068"/>
                  </a:lnTo>
                  <a:lnTo>
                    <a:pt x="638" y="1070"/>
                  </a:lnTo>
                  <a:lnTo>
                    <a:pt x="638" y="1071"/>
                  </a:lnTo>
                  <a:lnTo>
                    <a:pt x="639" y="1073"/>
                  </a:lnTo>
                  <a:lnTo>
                    <a:pt x="639" y="1075"/>
                  </a:lnTo>
                  <a:lnTo>
                    <a:pt x="639" y="1076"/>
                  </a:lnTo>
                  <a:lnTo>
                    <a:pt x="640" y="1077"/>
                  </a:lnTo>
                  <a:lnTo>
                    <a:pt x="640" y="1079"/>
                  </a:lnTo>
                  <a:lnTo>
                    <a:pt x="641" y="1081"/>
                  </a:lnTo>
                  <a:lnTo>
                    <a:pt x="641" y="1085"/>
                  </a:lnTo>
                  <a:lnTo>
                    <a:pt x="641" y="1086"/>
                  </a:lnTo>
                  <a:lnTo>
                    <a:pt x="642" y="1088"/>
                  </a:lnTo>
                  <a:lnTo>
                    <a:pt x="642" y="1090"/>
                  </a:lnTo>
                  <a:lnTo>
                    <a:pt x="642" y="1092"/>
                  </a:lnTo>
                  <a:lnTo>
                    <a:pt x="643" y="1093"/>
                  </a:lnTo>
                  <a:lnTo>
                    <a:pt x="643" y="1095"/>
                  </a:lnTo>
                  <a:lnTo>
                    <a:pt x="643" y="1096"/>
                  </a:lnTo>
                  <a:lnTo>
                    <a:pt x="643" y="1099"/>
                  </a:lnTo>
                  <a:lnTo>
                    <a:pt x="645" y="1101"/>
                  </a:lnTo>
                  <a:lnTo>
                    <a:pt x="645" y="1102"/>
                  </a:lnTo>
                  <a:lnTo>
                    <a:pt x="646" y="1104"/>
                  </a:lnTo>
                  <a:lnTo>
                    <a:pt x="646" y="1105"/>
                  </a:lnTo>
                  <a:lnTo>
                    <a:pt x="646" y="1107"/>
                  </a:lnTo>
                  <a:lnTo>
                    <a:pt x="646" y="1109"/>
                  </a:lnTo>
                  <a:lnTo>
                    <a:pt x="647" y="1112"/>
                  </a:lnTo>
                  <a:lnTo>
                    <a:pt x="647" y="1114"/>
                  </a:lnTo>
                  <a:lnTo>
                    <a:pt x="648" y="1116"/>
                  </a:lnTo>
                  <a:lnTo>
                    <a:pt x="648" y="1118"/>
                  </a:lnTo>
                  <a:lnTo>
                    <a:pt x="648" y="1119"/>
                  </a:lnTo>
                  <a:lnTo>
                    <a:pt x="649" y="1121"/>
                  </a:lnTo>
                  <a:lnTo>
                    <a:pt x="649" y="1122"/>
                  </a:lnTo>
                  <a:lnTo>
                    <a:pt x="650" y="1124"/>
                  </a:lnTo>
                  <a:lnTo>
                    <a:pt x="650" y="1125"/>
                  </a:lnTo>
                  <a:lnTo>
                    <a:pt x="650" y="1126"/>
                  </a:lnTo>
                  <a:lnTo>
                    <a:pt x="650" y="1129"/>
                  </a:lnTo>
                  <a:lnTo>
                    <a:pt x="651" y="1130"/>
                  </a:lnTo>
                  <a:lnTo>
                    <a:pt x="651" y="1131"/>
                  </a:lnTo>
                  <a:lnTo>
                    <a:pt x="652" y="1132"/>
                  </a:lnTo>
                  <a:lnTo>
                    <a:pt x="652" y="1134"/>
                  </a:lnTo>
                  <a:lnTo>
                    <a:pt x="652" y="1136"/>
                  </a:lnTo>
                  <a:lnTo>
                    <a:pt x="654" y="1137"/>
                  </a:lnTo>
                  <a:lnTo>
                    <a:pt x="654" y="1138"/>
                  </a:lnTo>
                  <a:lnTo>
                    <a:pt x="654" y="1139"/>
                  </a:lnTo>
                  <a:lnTo>
                    <a:pt x="655" y="1140"/>
                  </a:lnTo>
                  <a:lnTo>
                    <a:pt x="655" y="1141"/>
                  </a:lnTo>
                  <a:lnTo>
                    <a:pt x="656" y="1142"/>
                  </a:lnTo>
                  <a:lnTo>
                    <a:pt x="656" y="1144"/>
                  </a:lnTo>
                  <a:lnTo>
                    <a:pt x="656" y="1145"/>
                  </a:lnTo>
                  <a:lnTo>
                    <a:pt x="657" y="1146"/>
                  </a:lnTo>
                  <a:lnTo>
                    <a:pt x="657" y="1148"/>
                  </a:lnTo>
                  <a:lnTo>
                    <a:pt x="658" y="1148"/>
                  </a:lnTo>
                  <a:lnTo>
                    <a:pt x="659" y="1149"/>
                  </a:lnTo>
                  <a:lnTo>
                    <a:pt x="659" y="1150"/>
                  </a:lnTo>
                  <a:lnTo>
                    <a:pt x="660" y="1151"/>
                  </a:lnTo>
                  <a:lnTo>
                    <a:pt x="660" y="1152"/>
                  </a:lnTo>
                  <a:lnTo>
                    <a:pt x="661" y="1153"/>
                  </a:lnTo>
                  <a:lnTo>
                    <a:pt x="661" y="1154"/>
                  </a:lnTo>
                  <a:lnTo>
                    <a:pt x="663" y="1155"/>
                  </a:lnTo>
                  <a:lnTo>
                    <a:pt x="664" y="1156"/>
                  </a:lnTo>
                  <a:lnTo>
                    <a:pt x="665" y="1158"/>
                  </a:lnTo>
                  <a:lnTo>
                    <a:pt x="665" y="1159"/>
                  </a:lnTo>
                  <a:lnTo>
                    <a:pt x="666" y="1160"/>
                  </a:lnTo>
                  <a:lnTo>
                    <a:pt x="667" y="1161"/>
                  </a:lnTo>
                  <a:lnTo>
                    <a:pt x="668" y="1162"/>
                  </a:lnTo>
                  <a:lnTo>
                    <a:pt x="668" y="1163"/>
                  </a:lnTo>
                  <a:lnTo>
                    <a:pt x="669" y="1165"/>
                  </a:lnTo>
                  <a:lnTo>
                    <a:pt x="672" y="1167"/>
                  </a:lnTo>
                  <a:lnTo>
                    <a:pt x="673" y="1168"/>
                  </a:lnTo>
                  <a:lnTo>
                    <a:pt x="673" y="1169"/>
                  </a:lnTo>
                  <a:lnTo>
                    <a:pt x="674" y="1171"/>
                  </a:lnTo>
                  <a:lnTo>
                    <a:pt x="675" y="1173"/>
                  </a:lnTo>
                  <a:lnTo>
                    <a:pt x="676" y="1174"/>
                  </a:lnTo>
                  <a:lnTo>
                    <a:pt x="677" y="1176"/>
                  </a:lnTo>
                  <a:lnTo>
                    <a:pt x="678" y="1177"/>
                  </a:lnTo>
                  <a:lnTo>
                    <a:pt x="679" y="1178"/>
                  </a:lnTo>
                  <a:lnTo>
                    <a:pt x="681" y="1180"/>
                  </a:lnTo>
                  <a:lnTo>
                    <a:pt x="682" y="1181"/>
                  </a:lnTo>
                  <a:lnTo>
                    <a:pt x="683" y="1183"/>
                  </a:lnTo>
                  <a:lnTo>
                    <a:pt x="684" y="1184"/>
                  </a:lnTo>
                  <a:lnTo>
                    <a:pt x="686" y="1186"/>
                  </a:lnTo>
                  <a:lnTo>
                    <a:pt x="687" y="1188"/>
                  </a:lnTo>
                  <a:lnTo>
                    <a:pt x="690" y="1191"/>
                  </a:lnTo>
                  <a:lnTo>
                    <a:pt x="691" y="1192"/>
                  </a:lnTo>
                  <a:lnTo>
                    <a:pt x="692" y="1194"/>
                  </a:lnTo>
                  <a:lnTo>
                    <a:pt x="693" y="1195"/>
                  </a:lnTo>
                  <a:lnTo>
                    <a:pt x="694" y="1197"/>
                  </a:lnTo>
                  <a:lnTo>
                    <a:pt x="695" y="1198"/>
                  </a:lnTo>
                  <a:lnTo>
                    <a:pt x="698" y="1199"/>
                  </a:lnTo>
                  <a:lnTo>
                    <a:pt x="699" y="1200"/>
                  </a:lnTo>
                  <a:lnTo>
                    <a:pt x="700" y="1201"/>
                  </a:lnTo>
                  <a:lnTo>
                    <a:pt x="701" y="1204"/>
                  </a:lnTo>
                  <a:lnTo>
                    <a:pt x="702" y="1205"/>
                  </a:lnTo>
                  <a:lnTo>
                    <a:pt x="703" y="1206"/>
                  </a:lnTo>
                  <a:lnTo>
                    <a:pt x="704" y="1207"/>
                  </a:lnTo>
                  <a:lnTo>
                    <a:pt x="707" y="1208"/>
                  </a:lnTo>
                  <a:lnTo>
                    <a:pt x="708" y="1209"/>
                  </a:lnTo>
                  <a:lnTo>
                    <a:pt x="710" y="1211"/>
                  </a:lnTo>
                  <a:lnTo>
                    <a:pt x="711" y="1212"/>
                  </a:lnTo>
                  <a:lnTo>
                    <a:pt x="712" y="1212"/>
                  </a:lnTo>
                  <a:lnTo>
                    <a:pt x="713" y="1213"/>
                  </a:lnTo>
                  <a:lnTo>
                    <a:pt x="714" y="1214"/>
                  </a:lnTo>
                  <a:lnTo>
                    <a:pt x="716" y="1214"/>
                  </a:lnTo>
                  <a:lnTo>
                    <a:pt x="717" y="1214"/>
                  </a:lnTo>
                  <a:lnTo>
                    <a:pt x="718" y="1215"/>
                  </a:lnTo>
                  <a:lnTo>
                    <a:pt x="719" y="1217"/>
                  </a:lnTo>
                  <a:lnTo>
                    <a:pt x="720" y="1217"/>
                  </a:lnTo>
                  <a:lnTo>
                    <a:pt x="721" y="1217"/>
                  </a:lnTo>
                  <a:lnTo>
                    <a:pt x="722" y="1217"/>
                  </a:lnTo>
                  <a:lnTo>
                    <a:pt x="723" y="1218"/>
                  </a:lnTo>
                  <a:lnTo>
                    <a:pt x="725" y="1218"/>
                  </a:lnTo>
                  <a:lnTo>
                    <a:pt x="726" y="1219"/>
                  </a:lnTo>
                  <a:lnTo>
                    <a:pt x="728" y="1219"/>
                  </a:lnTo>
                  <a:lnTo>
                    <a:pt x="729" y="1219"/>
                  </a:lnTo>
                  <a:lnTo>
                    <a:pt x="730" y="1219"/>
                  </a:lnTo>
                  <a:lnTo>
                    <a:pt x="731" y="1219"/>
                  </a:lnTo>
                  <a:lnTo>
                    <a:pt x="732" y="1219"/>
                  </a:lnTo>
                  <a:lnTo>
                    <a:pt x="734" y="1219"/>
                  </a:lnTo>
                  <a:lnTo>
                    <a:pt x="735" y="1219"/>
                  </a:lnTo>
                  <a:lnTo>
                    <a:pt x="736" y="1219"/>
                  </a:lnTo>
                  <a:lnTo>
                    <a:pt x="737" y="1219"/>
                  </a:lnTo>
                  <a:lnTo>
                    <a:pt x="738" y="1219"/>
                  </a:lnTo>
                  <a:lnTo>
                    <a:pt x="739" y="1219"/>
                  </a:lnTo>
                  <a:lnTo>
                    <a:pt x="740" y="1219"/>
                  </a:lnTo>
                  <a:lnTo>
                    <a:pt x="741" y="1219"/>
                  </a:lnTo>
                  <a:lnTo>
                    <a:pt x="743" y="1219"/>
                  </a:lnTo>
                  <a:lnTo>
                    <a:pt x="744" y="1220"/>
                  </a:lnTo>
                  <a:lnTo>
                    <a:pt x="746" y="1220"/>
                  </a:lnTo>
                  <a:lnTo>
                    <a:pt x="747" y="1220"/>
                  </a:lnTo>
                  <a:lnTo>
                    <a:pt x="748" y="1220"/>
                  </a:lnTo>
                  <a:lnTo>
                    <a:pt x="749" y="1220"/>
                  </a:lnTo>
                  <a:lnTo>
                    <a:pt x="750" y="1220"/>
                  </a:lnTo>
                  <a:lnTo>
                    <a:pt x="752" y="1220"/>
                  </a:lnTo>
                  <a:lnTo>
                    <a:pt x="754" y="1220"/>
                  </a:lnTo>
                  <a:lnTo>
                    <a:pt x="755" y="1220"/>
                  </a:lnTo>
                  <a:lnTo>
                    <a:pt x="756" y="1220"/>
                  </a:lnTo>
                  <a:lnTo>
                    <a:pt x="757" y="1220"/>
                  </a:lnTo>
                  <a:lnTo>
                    <a:pt x="758" y="1220"/>
                  </a:lnTo>
                  <a:lnTo>
                    <a:pt x="760" y="1220"/>
                  </a:lnTo>
                  <a:lnTo>
                    <a:pt x="761" y="1220"/>
                  </a:lnTo>
                  <a:lnTo>
                    <a:pt x="763" y="1220"/>
                  </a:lnTo>
                  <a:lnTo>
                    <a:pt x="764" y="1220"/>
                  </a:lnTo>
                  <a:lnTo>
                    <a:pt x="765" y="1220"/>
                  </a:lnTo>
                  <a:lnTo>
                    <a:pt x="766" y="1220"/>
                  </a:lnTo>
                  <a:lnTo>
                    <a:pt x="767" y="1220"/>
                  </a:lnTo>
                  <a:lnTo>
                    <a:pt x="769" y="1221"/>
                  </a:lnTo>
                  <a:lnTo>
                    <a:pt x="770" y="1221"/>
                  </a:lnTo>
                  <a:lnTo>
                    <a:pt x="772" y="1221"/>
                  </a:lnTo>
                  <a:lnTo>
                    <a:pt x="774" y="1221"/>
                  </a:lnTo>
                  <a:lnTo>
                    <a:pt x="776" y="1221"/>
                  </a:lnTo>
                  <a:lnTo>
                    <a:pt x="776" y="1222"/>
                  </a:lnTo>
                  <a:lnTo>
                    <a:pt x="779" y="1222"/>
                  </a:lnTo>
                  <a:lnTo>
                    <a:pt x="780" y="1223"/>
                  </a:lnTo>
                  <a:lnTo>
                    <a:pt x="781" y="1223"/>
                  </a:lnTo>
                  <a:lnTo>
                    <a:pt x="782" y="1223"/>
                  </a:lnTo>
                  <a:lnTo>
                    <a:pt x="783" y="1223"/>
                  </a:lnTo>
                  <a:lnTo>
                    <a:pt x="784" y="1223"/>
                  </a:lnTo>
                  <a:lnTo>
                    <a:pt x="785" y="1224"/>
                  </a:lnTo>
                  <a:lnTo>
                    <a:pt x="787" y="1224"/>
                  </a:lnTo>
                  <a:lnTo>
                    <a:pt x="788" y="1225"/>
                  </a:lnTo>
                  <a:lnTo>
                    <a:pt x="789" y="1225"/>
                  </a:lnTo>
                  <a:lnTo>
                    <a:pt x="790" y="1225"/>
                  </a:lnTo>
                  <a:lnTo>
                    <a:pt x="791" y="1225"/>
                  </a:lnTo>
                  <a:lnTo>
                    <a:pt x="792" y="1226"/>
                  </a:lnTo>
                  <a:lnTo>
                    <a:pt x="794" y="1227"/>
                  </a:lnTo>
                  <a:lnTo>
                    <a:pt x="797" y="1228"/>
                  </a:lnTo>
                  <a:lnTo>
                    <a:pt x="798" y="1228"/>
                  </a:lnTo>
                  <a:lnTo>
                    <a:pt x="799" y="1229"/>
                  </a:lnTo>
                  <a:lnTo>
                    <a:pt x="800" y="1229"/>
                  </a:lnTo>
                  <a:lnTo>
                    <a:pt x="801" y="1229"/>
                  </a:lnTo>
                  <a:lnTo>
                    <a:pt x="802" y="1230"/>
                  </a:lnTo>
                  <a:lnTo>
                    <a:pt x="803" y="1232"/>
                  </a:lnTo>
                  <a:lnTo>
                    <a:pt x="805" y="1232"/>
                  </a:lnTo>
                  <a:lnTo>
                    <a:pt x="806" y="1233"/>
                  </a:lnTo>
                  <a:lnTo>
                    <a:pt x="807" y="1233"/>
                  </a:lnTo>
                  <a:lnTo>
                    <a:pt x="808" y="1234"/>
                  </a:lnTo>
                  <a:lnTo>
                    <a:pt x="809" y="1234"/>
                  </a:lnTo>
                  <a:lnTo>
                    <a:pt x="810" y="1235"/>
                  </a:lnTo>
                  <a:lnTo>
                    <a:pt x="812" y="1236"/>
                  </a:lnTo>
                  <a:lnTo>
                    <a:pt x="814" y="1237"/>
                  </a:lnTo>
                  <a:lnTo>
                    <a:pt x="815" y="1237"/>
                  </a:lnTo>
                  <a:lnTo>
                    <a:pt x="816" y="1238"/>
                  </a:lnTo>
                  <a:lnTo>
                    <a:pt x="817" y="1238"/>
                  </a:lnTo>
                  <a:lnTo>
                    <a:pt x="817" y="1239"/>
                  </a:lnTo>
                  <a:lnTo>
                    <a:pt x="818" y="1239"/>
                  </a:lnTo>
                  <a:lnTo>
                    <a:pt x="819" y="1240"/>
                  </a:lnTo>
                  <a:lnTo>
                    <a:pt x="820" y="1240"/>
                  </a:lnTo>
                  <a:lnTo>
                    <a:pt x="821" y="1241"/>
                  </a:lnTo>
                  <a:lnTo>
                    <a:pt x="821" y="1242"/>
                  </a:lnTo>
                  <a:lnTo>
                    <a:pt x="823" y="1242"/>
                  </a:lnTo>
                  <a:lnTo>
                    <a:pt x="824" y="1242"/>
                  </a:lnTo>
                  <a:lnTo>
                    <a:pt x="825" y="1243"/>
                  </a:lnTo>
                  <a:lnTo>
                    <a:pt x="826" y="1244"/>
                  </a:lnTo>
                  <a:lnTo>
                    <a:pt x="827" y="1245"/>
                  </a:lnTo>
                  <a:lnTo>
                    <a:pt x="828" y="1245"/>
                  </a:lnTo>
                  <a:lnTo>
                    <a:pt x="828" y="1247"/>
                  </a:lnTo>
                  <a:lnTo>
                    <a:pt x="829" y="1247"/>
                  </a:lnTo>
                  <a:lnTo>
                    <a:pt x="830" y="1247"/>
                  </a:lnTo>
                  <a:lnTo>
                    <a:pt x="830" y="1248"/>
                  </a:lnTo>
                  <a:lnTo>
                    <a:pt x="832" y="1249"/>
                  </a:lnTo>
                  <a:lnTo>
                    <a:pt x="833" y="1249"/>
                  </a:lnTo>
                  <a:lnTo>
                    <a:pt x="834" y="1250"/>
                  </a:lnTo>
                  <a:lnTo>
                    <a:pt x="835" y="1250"/>
                  </a:lnTo>
                  <a:lnTo>
                    <a:pt x="835" y="1251"/>
                  </a:lnTo>
                  <a:lnTo>
                    <a:pt x="837" y="1252"/>
                  </a:lnTo>
                  <a:lnTo>
                    <a:pt x="838" y="1253"/>
                  </a:lnTo>
                  <a:lnTo>
                    <a:pt x="840" y="1253"/>
                  </a:lnTo>
                  <a:lnTo>
                    <a:pt x="841" y="1254"/>
                  </a:lnTo>
                  <a:lnTo>
                    <a:pt x="842" y="1255"/>
                  </a:lnTo>
                  <a:lnTo>
                    <a:pt x="843" y="1256"/>
                  </a:lnTo>
                  <a:lnTo>
                    <a:pt x="844" y="1256"/>
                  </a:lnTo>
                  <a:lnTo>
                    <a:pt x="844" y="1257"/>
                  </a:lnTo>
                  <a:lnTo>
                    <a:pt x="845" y="1257"/>
                  </a:lnTo>
                  <a:lnTo>
                    <a:pt x="846" y="1258"/>
                  </a:lnTo>
                  <a:lnTo>
                    <a:pt x="847" y="1259"/>
                  </a:lnTo>
                  <a:lnTo>
                    <a:pt x="849" y="1260"/>
                  </a:lnTo>
                  <a:lnTo>
                    <a:pt x="850" y="1262"/>
                  </a:lnTo>
                  <a:lnTo>
                    <a:pt x="851" y="1262"/>
                  </a:lnTo>
                  <a:lnTo>
                    <a:pt x="851" y="1263"/>
                  </a:lnTo>
                  <a:lnTo>
                    <a:pt x="852" y="1264"/>
                  </a:lnTo>
                  <a:lnTo>
                    <a:pt x="853" y="1265"/>
                  </a:lnTo>
                  <a:lnTo>
                    <a:pt x="854" y="1266"/>
                  </a:lnTo>
                  <a:lnTo>
                    <a:pt x="855" y="1266"/>
                  </a:lnTo>
                  <a:lnTo>
                    <a:pt x="855" y="1267"/>
                  </a:lnTo>
                  <a:lnTo>
                    <a:pt x="855" y="1268"/>
                  </a:lnTo>
                  <a:lnTo>
                    <a:pt x="856" y="1269"/>
                  </a:lnTo>
                  <a:lnTo>
                    <a:pt x="858" y="1270"/>
                  </a:lnTo>
                  <a:lnTo>
                    <a:pt x="858" y="1271"/>
                  </a:lnTo>
                  <a:lnTo>
                    <a:pt x="859" y="1272"/>
                  </a:lnTo>
                  <a:lnTo>
                    <a:pt x="860" y="1273"/>
                  </a:lnTo>
                  <a:lnTo>
                    <a:pt x="860" y="1274"/>
                  </a:lnTo>
                  <a:lnTo>
                    <a:pt x="860" y="1276"/>
                  </a:lnTo>
                  <a:lnTo>
                    <a:pt x="861" y="1277"/>
                  </a:lnTo>
                  <a:lnTo>
                    <a:pt x="861" y="1278"/>
                  </a:lnTo>
                  <a:lnTo>
                    <a:pt x="862" y="1279"/>
                  </a:lnTo>
                  <a:lnTo>
                    <a:pt x="862" y="1281"/>
                  </a:lnTo>
                  <a:lnTo>
                    <a:pt x="863" y="1282"/>
                  </a:lnTo>
                  <a:lnTo>
                    <a:pt x="863" y="1284"/>
                  </a:lnTo>
                  <a:lnTo>
                    <a:pt x="863" y="1285"/>
                  </a:lnTo>
                  <a:lnTo>
                    <a:pt x="864" y="1286"/>
                  </a:lnTo>
                  <a:lnTo>
                    <a:pt x="864" y="1287"/>
                  </a:lnTo>
                  <a:lnTo>
                    <a:pt x="864" y="1288"/>
                  </a:lnTo>
                  <a:lnTo>
                    <a:pt x="864" y="1289"/>
                  </a:lnTo>
                  <a:lnTo>
                    <a:pt x="864" y="1291"/>
                  </a:lnTo>
                  <a:lnTo>
                    <a:pt x="864" y="1292"/>
                  </a:lnTo>
                  <a:lnTo>
                    <a:pt x="864" y="1293"/>
                  </a:lnTo>
                  <a:lnTo>
                    <a:pt x="864" y="1294"/>
                  </a:lnTo>
                  <a:lnTo>
                    <a:pt x="864" y="1295"/>
                  </a:lnTo>
                  <a:lnTo>
                    <a:pt x="864" y="1296"/>
                  </a:lnTo>
                  <a:lnTo>
                    <a:pt x="864" y="1298"/>
                  </a:lnTo>
                  <a:lnTo>
                    <a:pt x="864" y="1299"/>
                  </a:lnTo>
                  <a:lnTo>
                    <a:pt x="864" y="1300"/>
                  </a:lnTo>
                  <a:lnTo>
                    <a:pt x="863" y="1302"/>
                  </a:lnTo>
                  <a:lnTo>
                    <a:pt x="863" y="1303"/>
                  </a:lnTo>
                  <a:lnTo>
                    <a:pt x="863" y="1304"/>
                  </a:lnTo>
                  <a:lnTo>
                    <a:pt x="862" y="1307"/>
                  </a:lnTo>
                  <a:lnTo>
                    <a:pt x="862" y="1308"/>
                  </a:lnTo>
                  <a:lnTo>
                    <a:pt x="862" y="1309"/>
                  </a:lnTo>
                  <a:lnTo>
                    <a:pt x="862" y="1311"/>
                  </a:lnTo>
                  <a:lnTo>
                    <a:pt x="861" y="1312"/>
                  </a:lnTo>
                  <a:lnTo>
                    <a:pt x="861" y="1313"/>
                  </a:lnTo>
                  <a:lnTo>
                    <a:pt x="860" y="1314"/>
                  </a:lnTo>
                  <a:lnTo>
                    <a:pt x="860" y="1315"/>
                  </a:lnTo>
                  <a:lnTo>
                    <a:pt x="859" y="1317"/>
                  </a:lnTo>
                  <a:lnTo>
                    <a:pt x="859" y="1318"/>
                  </a:lnTo>
                  <a:lnTo>
                    <a:pt x="858" y="1319"/>
                  </a:lnTo>
                  <a:lnTo>
                    <a:pt x="858" y="1321"/>
                  </a:lnTo>
                  <a:lnTo>
                    <a:pt x="856" y="1324"/>
                  </a:lnTo>
                  <a:lnTo>
                    <a:pt x="855" y="1325"/>
                  </a:lnTo>
                  <a:lnTo>
                    <a:pt x="855" y="1326"/>
                  </a:lnTo>
                  <a:lnTo>
                    <a:pt x="855" y="1328"/>
                  </a:lnTo>
                  <a:lnTo>
                    <a:pt x="854" y="1329"/>
                  </a:lnTo>
                  <a:lnTo>
                    <a:pt x="853" y="1330"/>
                  </a:lnTo>
                  <a:lnTo>
                    <a:pt x="853" y="1331"/>
                  </a:lnTo>
                  <a:lnTo>
                    <a:pt x="852" y="1332"/>
                  </a:lnTo>
                  <a:lnTo>
                    <a:pt x="852" y="1335"/>
                  </a:lnTo>
                  <a:lnTo>
                    <a:pt x="851" y="1336"/>
                  </a:lnTo>
                  <a:lnTo>
                    <a:pt x="851" y="1337"/>
                  </a:lnTo>
                  <a:lnTo>
                    <a:pt x="850" y="1338"/>
                  </a:lnTo>
                  <a:lnTo>
                    <a:pt x="850" y="1339"/>
                  </a:lnTo>
                  <a:lnTo>
                    <a:pt x="849" y="1341"/>
                  </a:lnTo>
                  <a:lnTo>
                    <a:pt x="849" y="1342"/>
                  </a:lnTo>
                  <a:lnTo>
                    <a:pt x="847" y="1344"/>
                  </a:lnTo>
                  <a:lnTo>
                    <a:pt x="846" y="1345"/>
                  </a:lnTo>
                  <a:lnTo>
                    <a:pt x="846" y="1346"/>
                  </a:lnTo>
                  <a:lnTo>
                    <a:pt x="846" y="1347"/>
                  </a:lnTo>
                  <a:lnTo>
                    <a:pt x="845" y="1348"/>
                  </a:lnTo>
                  <a:lnTo>
                    <a:pt x="845" y="1350"/>
                  </a:lnTo>
                  <a:lnTo>
                    <a:pt x="844" y="1352"/>
                  </a:lnTo>
                  <a:lnTo>
                    <a:pt x="844" y="1354"/>
                  </a:lnTo>
                  <a:lnTo>
                    <a:pt x="843" y="1354"/>
                  </a:lnTo>
                  <a:lnTo>
                    <a:pt x="843" y="1356"/>
                  </a:lnTo>
                  <a:lnTo>
                    <a:pt x="843" y="1357"/>
                  </a:lnTo>
                  <a:lnTo>
                    <a:pt x="842" y="1358"/>
                  </a:lnTo>
                  <a:lnTo>
                    <a:pt x="842" y="1359"/>
                  </a:lnTo>
                  <a:lnTo>
                    <a:pt x="842" y="1360"/>
                  </a:lnTo>
                  <a:lnTo>
                    <a:pt x="841" y="1362"/>
                  </a:lnTo>
                  <a:lnTo>
                    <a:pt x="841" y="1363"/>
                  </a:lnTo>
                  <a:lnTo>
                    <a:pt x="840" y="1365"/>
                  </a:lnTo>
                  <a:lnTo>
                    <a:pt x="840" y="1366"/>
                  </a:lnTo>
                  <a:lnTo>
                    <a:pt x="840" y="1367"/>
                  </a:lnTo>
                  <a:lnTo>
                    <a:pt x="840" y="1368"/>
                  </a:lnTo>
                  <a:lnTo>
                    <a:pt x="840" y="1369"/>
                  </a:lnTo>
                  <a:lnTo>
                    <a:pt x="838" y="1370"/>
                  </a:lnTo>
                  <a:lnTo>
                    <a:pt x="838" y="1371"/>
                  </a:lnTo>
                  <a:lnTo>
                    <a:pt x="838" y="1372"/>
                  </a:lnTo>
                  <a:lnTo>
                    <a:pt x="837" y="1373"/>
                  </a:lnTo>
                  <a:lnTo>
                    <a:pt x="837" y="1374"/>
                  </a:lnTo>
                  <a:lnTo>
                    <a:pt x="837" y="1375"/>
                  </a:lnTo>
                  <a:lnTo>
                    <a:pt x="837" y="1377"/>
                  </a:lnTo>
                  <a:lnTo>
                    <a:pt x="837" y="1378"/>
                  </a:lnTo>
                  <a:lnTo>
                    <a:pt x="837" y="1381"/>
                  </a:lnTo>
                  <a:lnTo>
                    <a:pt x="836" y="1382"/>
                  </a:lnTo>
                  <a:lnTo>
                    <a:pt x="836" y="1383"/>
                  </a:lnTo>
                  <a:lnTo>
                    <a:pt x="836" y="1384"/>
                  </a:lnTo>
                  <a:lnTo>
                    <a:pt x="836" y="1386"/>
                  </a:lnTo>
                  <a:lnTo>
                    <a:pt x="836" y="1387"/>
                  </a:lnTo>
                  <a:lnTo>
                    <a:pt x="836" y="1388"/>
                  </a:lnTo>
                  <a:lnTo>
                    <a:pt x="836" y="1390"/>
                  </a:lnTo>
                  <a:lnTo>
                    <a:pt x="836" y="1391"/>
                  </a:lnTo>
                  <a:lnTo>
                    <a:pt x="836" y="1392"/>
                  </a:lnTo>
                  <a:lnTo>
                    <a:pt x="835" y="1395"/>
                  </a:lnTo>
                  <a:lnTo>
                    <a:pt x="835" y="1396"/>
                  </a:lnTo>
                  <a:lnTo>
                    <a:pt x="835" y="1397"/>
                  </a:lnTo>
                  <a:lnTo>
                    <a:pt x="835" y="1399"/>
                  </a:lnTo>
                  <a:lnTo>
                    <a:pt x="835" y="1400"/>
                  </a:lnTo>
                  <a:lnTo>
                    <a:pt x="835" y="1403"/>
                  </a:lnTo>
                  <a:lnTo>
                    <a:pt x="835" y="1404"/>
                  </a:lnTo>
                  <a:lnTo>
                    <a:pt x="835" y="1405"/>
                  </a:lnTo>
                  <a:lnTo>
                    <a:pt x="835" y="1407"/>
                  </a:lnTo>
                  <a:lnTo>
                    <a:pt x="835" y="1410"/>
                  </a:lnTo>
                  <a:lnTo>
                    <a:pt x="835" y="1411"/>
                  </a:lnTo>
                  <a:lnTo>
                    <a:pt x="835" y="1412"/>
                  </a:lnTo>
                  <a:lnTo>
                    <a:pt x="835" y="1414"/>
                  </a:lnTo>
                  <a:lnTo>
                    <a:pt x="835" y="1416"/>
                  </a:lnTo>
                  <a:lnTo>
                    <a:pt x="835" y="1417"/>
                  </a:lnTo>
                  <a:lnTo>
                    <a:pt x="835" y="1419"/>
                  </a:lnTo>
                  <a:lnTo>
                    <a:pt x="835" y="1420"/>
                  </a:lnTo>
                  <a:lnTo>
                    <a:pt x="835" y="1422"/>
                  </a:lnTo>
                  <a:lnTo>
                    <a:pt x="835" y="1425"/>
                  </a:lnTo>
                  <a:lnTo>
                    <a:pt x="835" y="1427"/>
                  </a:lnTo>
                  <a:lnTo>
                    <a:pt x="835" y="1430"/>
                  </a:lnTo>
                  <a:lnTo>
                    <a:pt x="835" y="1432"/>
                  </a:lnTo>
                  <a:lnTo>
                    <a:pt x="835" y="1433"/>
                  </a:lnTo>
                  <a:lnTo>
                    <a:pt x="835" y="1435"/>
                  </a:lnTo>
                  <a:lnTo>
                    <a:pt x="835" y="1438"/>
                  </a:lnTo>
                  <a:lnTo>
                    <a:pt x="835" y="1440"/>
                  </a:lnTo>
                  <a:lnTo>
                    <a:pt x="835" y="1442"/>
                  </a:lnTo>
                  <a:lnTo>
                    <a:pt x="835" y="1444"/>
                  </a:lnTo>
                  <a:lnTo>
                    <a:pt x="835" y="1445"/>
                  </a:lnTo>
                  <a:lnTo>
                    <a:pt x="835" y="1447"/>
                  </a:lnTo>
                  <a:lnTo>
                    <a:pt x="835" y="1449"/>
                  </a:lnTo>
                  <a:lnTo>
                    <a:pt x="835" y="1451"/>
                  </a:lnTo>
                  <a:lnTo>
                    <a:pt x="835" y="1454"/>
                  </a:lnTo>
                  <a:lnTo>
                    <a:pt x="835" y="1455"/>
                  </a:lnTo>
                  <a:lnTo>
                    <a:pt x="835" y="1457"/>
                  </a:lnTo>
                  <a:lnTo>
                    <a:pt x="835" y="1461"/>
                  </a:lnTo>
                  <a:lnTo>
                    <a:pt x="835" y="1463"/>
                  </a:lnTo>
                  <a:lnTo>
                    <a:pt x="835" y="1464"/>
                  </a:lnTo>
                  <a:lnTo>
                    <a:pt x="835" y="1466"/>
                  </a:lnTo>
                  <a:lnTo>
                    <a:pt x="835" y="1469"/>
                  </a:lnTo>
                  <a:lnTo>
                    <a:pt x="835" y="1470"/>
                  </a:lnTo>
                  <a:lnTo>
                    <a:pt x="835" y="1472"/>
                  </a:lnTo>
                  <a:lnTo>
                    <a:pt x="835" y="1474"/>
                  </a:lnTo>
                  <a:lnTo>
                    <a:pt x="835" y="1475"/>
                  </a:lnTo>
                  <a:lnTo>
                    <a:pt x="835" y="1477"/>
                  </a:lnTo>
                  <a:lnTo>
                    <a:pt x="835" y="1478"/>
                  </a:lnTo>
                  <a:lnTo>
                    <a:pt x="835" y="1480"/>
                  </a:lnTo>
                  <a:lnTo>
                    <a:pt x="835" y="1481"/>
                  </a:lnTo>
                  <a:lnTo>
                    <a:pt x="835" y="1484"/>
                  </a:lnTo>
                  <a:lnTo>
                    <a:pt x="835" y="1485"/>
                  </a:lnTo>
                  <a:lnTo>
                    <a:pt x="844" y="1485"/>
                  </a:lnTo>
                  <a:lnTo>
                    <a:pt x="847" y="1485"/>
                  </a:lnTo>
                  <a:lnTo>
                    <a:pt x="851" y="1485"/>
                  </a:lnTo>
                  <a:lnTo>
                    <a:pt x="855" y="1485"/>
                  </a:lnTo>
                  <a:lnTo>
                    <a:pt x="859" y="1485"/>
                  </a:lnTo>
                  <a:lnTo>
                    <a:pt x="862" y="1485"/>
                  </a:lnTo>
                  <a:lnTo>
                    <a:pt x="865" y="1485"/>
                  </a:lnTo>
                  <a:lnTo>
                    <a:pt x="869" y="1485"/>
                  </a:lnTo>
                  <a:lnTo>
                    <a:pt x="872" y="1485"/>
                  </a:lnTo>
                  <a:lnTo>
                    <a:pt x="876" y="1485"/>
                  </a:lnTo>
                  <a:lnTo>
                    <a:pt x="878" y="1485"/>
                  </a:lnTo>
                  <a:lnTo>
                    <a:pt x="881" y="1485"/>
                  </a:lnTo>
                  <a:lnTo>
                    <a:pt x="883" y="1485"/>
                  </a:lnTo>
                  <a:lnTo>
                    <a:pt x="887" y="1485"/>
                  </a:lnTo>
                  <a:lnTo>
                    <a:pt x="889" y="1485"/>
                  </a:lnTo>
                  <a:lnTo>
                    <a:pt x="894" y="1486"/>
                  </a:lnTo>
                  <a:lnTo>
                    <a:pt x="896" y="1486"/>
                  </a:lnTo>
                  <a:lnTo>
                    <a:pt x="899" y="1486"/>
                  </a:lnTo>
                  <a:lnTo>
                    <a:pt x="901" y="1486"/>
                  </a:lnTo>
                  <a:lnTo>
                    <a:pt x="904" y="1486"/>
                  </a:lnTo>
                  <a:lnTo>
                    <a:pt x="905" y="1486"/>
                  </a:lnTo>
                  <a:lnTo>
                    <a:pt x="907" y="1486"/>
                  </a:lnTo>
                  <a:lnTo>
                    <a:pt x="909" y="1486"/>
                  </a:lnTo>
                  <a:lnTo>
                    <a:pt x="912" y="1487"/>
                  </a:lnTo>
                  <a:lnTo>
                    <a:pt x="914" y="1487"/>
                  </a:lnTo>
                  <a:lnTo>
                    <a:pt x="916" y="1487"/>
                  </a:lnTo>
                  <a:lnTo>
                    <a:pt x="917" y="1487"/>
                  </a:lnTo>
                  <a:lnTo>
                    <a:pt x="920" y="1487"/>
                  </a:lnTo>
                  <a:lnTo>
                    <a:pt x="921" y="1487"/>
                  </a:lnTo>
                  <a:lnTo>
                    <a:pt x="923" y="1488"/>
                  </a:lnTo>
                  <a:lnTo>
                    <a:pt x="926" y="1488"/>
                  </a:lnTo>
                  <a:lnTo>
                    <a:pt x="929" y="1488"/>
                  </a:lnTo>
                  <a:lnTo>
                    <a:pt x="930" y="1489"/>
                  </a:lnTo>
                  <a:lnTo>
                    <a:pt x="932" y="1489"/>
                  </a:lnTo>
                  <a:lnTo>
                    <a:pt x="933" y="1489"/>
                  </a:lnTo>
                  <a:lnTo>
                    <a:pt x="935" y="1489"/>
                  </a:lnTo>
                  <a:lnTo>
                    <a:pt x="936" y="1490"/>
                  </a:lnTo>
                  <a:lnTo>
                    <a:pt x="939" y="1490"/>
                  </a:lnTo>
                  <a:lnTo>
                    <a:pt x="940" y="1491"/>
                  </a:lnTo>
                  <a:lnTo>
                    <a:pt x="941" y="1491"/>
                  </a:lnTo>
                  <a:lnTo>
                    <a:pt x="943" y="1491"/>
                  </a:lnTo>
                  <a:lnTo>
                    <a:pt x="944" y="1491"/>
                  </a:lnTo>
                  <a:lnTo>
                    <a:pt x="945" y="1492"/>
                  </a:lnTo>
                  <a:lnTo>
                    <a:pt x="948" y="1492"/>
                  </a:lnTo>
                  <a:lnTo>
                    <a:pt x="949" y="1493"/>
                  </a:lnTo>
                  <a:lnTo>
                    <a:pt x="952" y="1493"/>
                  </a:lnTo>
                  <a:lnTo>
                    <a:pt x="953" y="1494"/>
                  </a:lnTo>
                  <a:lnTo>
                    <a:pt x="954" y="1494"/>
                  </a:lnTo>
                  <a:lnTo>
                    <a:pt x="957" y="1494"/>
                  </a:lnTo>
                  <a:lnTo>
                    <a:pt x="958" y="1495"/>
                  </a:lnTo>
                  <a:lnTo>
                    <a:pt x="959" y="1495"/>
                  </a:lnTo>
                  <a:lnTo>
                    <a:pt x="960" y="1495"/>
                  </a:lnTo>
                  <a:lnTo>
                    <a:pt x="961" y="1497"/>
                  </a:lnTo>
                  <a:lnTo>
                    <a:pt x="963" y="1497"/>
                  </a:lnTo>
                  <a:lnTo>
                    <a:pt x="965" y="1497"/>
                  </a:lnTo>
                  <a:lnTo>
                    <a:pt x="966" y="1498"/>
                  </a:lnTo>
                  <a:lnTo>
                    <a:pt x="967" y="1498"/>
                  </a:lnTo>
                  <a:lnTo>
                    <a:pt x="968" y="1498"/>
                  </a:lnTo>
                  <a:lnTo>
                    <a:pt x="970" y="1498"/>
                  </a:lnTo>
                  <a:lnTo>
                    <a:pt x="971" y="1499"/>
                  </a:lnTo>
                  <a:lnTo>
                    <a:pt x="974" y="1499"/>
                  </a:lnTo>
                  <a:lnTo>
                    <a:pt x="975" y="1499"/>
                  </a:lnTo>
                  <a:lnTo>
                    <a:pt x="976" y="1499"/>
                  </a:lnTo>
                  <a:lnTo>
                    <a:pt x="977" y="1499"/>
                  </a:lnTo>
                  <a:lnTo>
                    <a:pt x="978" y="1500"/>
                  </a:lnTo>
                  <a:lnTo>
                    <a:pt x="979" y="1500"/>
                  </a:lnTo>
                  <a:lnTo>
                    <a:pt x="980" y="1500"/>
                  </a:lnTo>
                  <a:lnTo>
                    <a:pt x="981" y="1500"/>
                  </a:lnTo>
                  <a:lnTo>
                    <a:pt x="983" y="1500"/>
                  </a:lnTo>
                  <a:lnTo>
                    <a:pt x="984" y="1500"/>
                  </a:lnTo>
                  <a:lnTo>
                    <a:pt x="985" y="1500"/>
                  </a:lnTo>
                  <a:lnTo>
                    <a:pt x="986" y="1500"/>
                  </a:lnTo>
                  <a:lnTo>
                    <a:pt x="987" y="1500"/>
                  </a:lnTo>
                  <a:lnTo>
                    <a:pt x="988" y="1500"/>
                  </a:lnTo>
                  <a:lnTo>
                    <a:pt x="989" y="1501"/>
                  </a:lnTo>
                  <a:lnTo>
                    <a:pt x="991" y="1501"/>
                  </a:lnTo>
                  <a:lnTo>
                    <a:pt x="992" y="1501"/>
                  </a:lnTo>
                  <a:lnTo>
                    <a:pt x="993" y="1501"/>
                  </a:lnTo>
                  <a:lnTo>
                    <a:pt x="994" y="1501"/>
                  </a:lnTo>
                  <a:lnTo>
                    <a:pt x="995" y="1501"/>
                  </a:lnTo>
                  <a:lnTo>
                    <a:pt x="996" y="1502"/>
                  </a:lnTo>
                  <a:lnTo>
                    <a:pt x="997" y="1502"/>
                  </a:lnTo>
                  <a:lnTo>
                    <a:pt x="998" y="1502"/>
                  </a:lnTo>
                  <a:lnTo>
                    <a:pt x="1000" y="1502"/>
                  </a:lnTo>
                  <a:lnTo>
                    <a:pt x="1001" y="1502"/>
                  </a:lnTo>
                  <a:lnTo>
                    <a:pt x="1002" y="1502"/>
                  </a:lnTo>
                  <a:lnTo>
                    <a:pt x="1002" y="1503"/>
                  </a:lnTo>
                  <a:lnTo>
                    <a:pt x="1003" y="1503"/>
                  </a:lnTo>
                  <a:lnTo>
                    <a:pt x="1004" y="1504"/>
                  </a:lnTo>
                  <a:lnTo>
                    <a:pt x="1005" y="1504"/>
                  </a:lnTo>
                  <a:lnTo>
                    <a:pt x="1006" y="1504"/>
                  </a:lnTo>
                  <a:lnTo>
                    <a:pt x="1006" y="1505"/>
                  </a:lnTo>
                  <a:lnTo>
                    <a:pt x="1007" y="1505"/>
                  </a:lnTo>
                  <a:lnTo>
                    <a:pt x="1009" y="1506"/>
                  </a:lnTo>
                  <a:lnTo>
                    <a:pt x="1010" y="1506"/>
                  </a:lnTo>
                  <a:lnTo>
                    <a:pt x="1011" y="1507"/>
                  </a:lnTo>
                  <a:lnTo>
                    <a:pt x="1012" y="1508"/>
                  </a:lnTo>
                  <a:lnTo>
                    <a:pt x="1013" y="1508"/>
                  </a:lnTo>
                  <a:lnTo>
                    <a:pt x="1014" y="1509"/>
                  </a:lnTo>
                  <a:lnTo>
                    <a:pt x="1015" y="1510"/>
                  </a:lnTo>
                  <a:lnTo>
                    <a:pt x="1016" y="1510"/>
                  </a:lnTo>
                  <a:lnTo>
                    <a:pt x="1018" y="1510"/>
                  </a:lnTo>
                  <a:lnTo>
                    <a:pt x="1018" y="1512"/>
                  </a:lnTo>
                  <a:lnTo>
                    <a:pt x="1019" y="1512"/>
                  </a:lnTo>
                  <a:lnTo>
                    <a:pt x="1020" y="1513"/>
                  </a:lnTo>
                  <a:lnTo>
                    <a:pt x="1021" y="1513"/>
                  </a:lnTo>
                  <a:lnTo>
                    <a:pt x="1022" y="1513"/>
                  </a:lnTo>
                  <a:lnTo>
                    <a:pt x="1023" y="1514"/>
                  </a:lnTo>
                  <a:lnTo>
                    <a:pt x="1024" y="1514"/>
                  </a:lnTo>
                  <a:lnTo>
                    <a:pt x="1027" y="1515"/>
                  </a:lnTo>
                  <a:lnTo>
                    <a:pt x="1028" y="1515"/>
                  </a:lnTo>
                  <a:lnTo>
                    <a:pt x="1029" y="1515"/>
                  </a:lnTo>
                  <a:lnTo>
                    <a:pt x="1030" y="1515"/>
                  </a:lnTo>
                  <a:lnTo>
                    <a:pt x="1031" y="1515"/>
                  </a:lnTo>
                  <a:lnTo>
                    <a:pt x="1032" y="1515"/>
                  </a:lnTo>
                  <a:lnTo>
                    <a:pt x="1033" y="1516"/>
                  </a:lnTo>
                  <a:lnTo>
                    <a:pt x="1034" y="1516"/>
                  </a:lnTo>
                  <a:lnTo>
                    <a:pt x="1036" y="1516"/>
                  </a:lnTo>
                  <a:lnTo>
                    <a:pt x="1037" y="1516"/>
                  </a:lnTo>
                  <a:lnTo>
                    <a:pt x="1038" y="1516"/>
                  </a:lnTo>
                  <a:lnTo>
                    <a:pt x="1039" y="1517"/>
                  </a:lnTo>
                  <a:lnTo>
                    <a:pt x="1040" y="1517"/>
                  </a:lnTo>
                  <a:lnTo>
                    <a:pt x="1042" y="1517"/>
                  </a:lnTo>
                  <a:lnTo>
                    <a:pt x="1045" y="1517"/>
                  </a:lnTo>
                  <a:lnTo>
                    <a:pt x="1046" y="1518"/>
                  </a:lnTo>
                  <a:lnTo>
                    <a:pt x="1047" y="1518"/>
                  </a:lnTo>
                  <a:lnTo>
                    <a:pt x="1048" y="1518"/>
                  </a:lnTo>
                  <a:lnTo>
                    <a:pt x="1049" y="1519"/>
                  </a:lnTo>
                  <a:lnTo>
                    <a:pt x="1050" y="1519"/>
                  </a:lnTo>
                  <a:lnTo>
                    <a:pt x="1051" y="1519"/>
                  </a:lnTo>
                  <a:lnTo>
                    <a:pt x="1054" y="1520"/>
                  </a:lnTo>
                  <a:lnTo>
                    <a:pt x="1055" y="1520"/>
                  </a:lnTo>
                  <a:lnTo>
                    <a:pt x="1056" y="1521"/>
                  </a:lnTo>
                  <a:lnTo>
                    <a:pt x="1057" y="1521"/>
                  </a:lnTo>
                  <a:lnTo>
                    <a:pt x="1058" y="1522"/>
                  </a:lnTo>
                  <a:lnTo>
                    <a:pt x="1059" y="1522"/>
                  </a:lnTo>
                  <a:lnTo>
                    <a:pt x="1060" y="1523"/>
                  </a:lnTo>
                  <a:lnTo>
                    <a:pt x="1063" y="1524"/>
                  </a:lnTo>
                  <a:lnTo>
                    <a:pt x="1065" y="1525"/>
                  </a:lnTo>
                  <a:lnTo>
                    <a:pt x="1066" y="1527"/>
                  </a:lnTo>
                  <a:lnTo>
                    <a:pt x="1067" y="1528"/>
                  </a:lnTo>
                  <a:lnTo>
                    <a:pt x="1068" y="1528"/>
                  </a:lnTo>
                  <a:lnTo>
                    <a:pt x="1069" y="1530"/>
                  </a:lnTo>
                  <a:lnTo>
                    <a:pt x="1071" y="1530"/>
                  </a:lnTo>
                  <a:lnTo>
                    <a:pt x="1072" y="1531"/>
                  </a:lnTo>
                  <a:lnTo>
                    <a:pt x="1073" y="1532"/>
                  </a:lnTo>
                  <a:lnTo>
                    <a:pt x="1074" y="1533"/>
                  </a:lnTo>
                  <a:lnTo>
                    <a:pt x="1076" y="1534"/>
                  </a:lnTo>
                  <a:lnTo>
                    <a:pt x="1076" y="1535"/>
                  </a:lnTo>
                  <a:lnTo>
                    <a:pt x="1078" y="1536"/>
                  </a:lnTo>
                  <a:lnTo>
                    <a:pt x="1080" y="1537"/>
                  </a:lnTo>
                  <a:lnTo>
                    <a:pt x="1081" y="1538"/>
                  </a:lnTo>
                  <a:lnTo>
                    <a:pt x="1082" y="1539"/>
                  </a:lnTo>
                  <a:lnTo>
                    <a:pt x="1084" y="1542"/>
                  </a:lnTo>
                  <a:lnTo>
                    <a:pt x="1085" y="1543"/>
                  </a:lnTo>
                  <a:lnTo>
                    <a:pt x="1087" y="1544"/>
                  </a:lnTo>
                  <a:lnTo>
                    <a:pt x="1089" y="1545"/>
                  </a:lnTo>
                  <a:lnTo>
                    <a:pt x="1090" y="1545"/>
                  </a:lnTo>
                  <a:lnTo>
                    <a:pt x="1091" y="1546"/>
                  </a:lnTo>
                  <a:lnTo>
                    <a:pt x="1092" y="1547"/>
                  </a:lnTo>
                  <a:lnTo>
                    <a:pt x="1094" y="1548"/>
                  </a:lnTo>
                  <a:lnTo>
                    <a:pt x="1095" y="1549"/>
                  </a:lnTo>
                  <a:lnTo>
                    <a:pt x="1096" y="1549"/>
                  </a:lnTo>
                  <a:lnTo>
                    <a:pt x="1099" y="1550"/>
                  </a:lnTo>
                  <a:lnTo>
                    <a:pt x="1100" y="1551"/>
                  </a:lnTo>
                  <a:lnTo>
                    <a:pt x="1101" y="1551"/>
                  </a:lnTo>
                  <a:lnTo>
                    <a:pt x="1103" y="1552"/>
                  </a:lnTo>
                  <a:lnTo>
                    <a:pt x="1104" y="1553"/>
                  </a:lnTo>
                  <a:lnTo>
                    <a:pt x="1108" y="1553"/>
                  </a:lnTo>
                  <a:lnTo>
                    <a:pt x="1109" y="1553"/>
                  </a:lnTo>
                  <a:lnTo>
                    <a:pt x="1111" y="1554"/>
                  </a:lnTo>
                  <a:lnTo>
                    <a:pt x="1112" y="1554"/>
                  </a:lnTo>
                  <a:lnTo>
                    <a:pt x="1114" y="1554"/>
                  </a:lnTo>
                  <a:lnTo>
                    <a:pt x="1117" y="1554"/>
                  </a:lnTo>
                  <a:lnTo>
                    <a:pt x="1118" y="1554"/>
                  </a:lnTo>
                  <a:lnTo>
                    <a:pt x="1120" y="1556"/>
                  </a:lnTo>
                  <a:lnTo>
                    <a:pt x="1121" y="1556"/>
                  </a:lnTo>
                  <a:lnTo>
                    <a:pt x="1123" y="1554"/>
                  </a:lnTo>
                  <a:lnTo>
                    <a:pt x="1126" y="1554"/>
                  </a:lnTo>
                  <a:lnTo>
                    <a:pt x="1128" y="1554"/>
                  </a:lnTo>
                  <a:lnTo>
                    <a:pt x="1129" y="1554"/>
                  </a:lnTo>
                  <a:lnTo>
                    <a:pt x="1131" y="1554"/>
                  </a:lnTo>
                  <a:lnTo>
                    <a:pt x="1134" y="1554"/>
                  </a:lnTo>
                  <a:lnTo>
                    <a:pt x="1137" y="1553"/>
                  </a:lnTo>
                  <a:lnTo>
                    <a:pt x="1139" y="1553"/>
                  </a:lnTo>
                  <a:lnTo>
                    <a:pt x="1142" y="1553"/>
                  </a:lnTo>
                  <a:lnTo>
                    <a:pt x="1143" y="1553"/>
                  </a:lnTo>
                  <a:lnTo>
                    <a:pt x="1145" y="1553"/>
                  </a:lnTo>
                  <a:lnTo>
                    <a:pt x="1146" y="1552"/>
                  </a:lnTo>
                  <a:lnTo>
                    <a:pt x="1148" y="1552"/>
                  </a:lnTo>
                  <a:lnTo>
                    <a:pt x="1151" y="1552"/>
                  </a:lnTo>
                  <a:lnTo>
                    <a:pt x="1153" y="1551"/>
                  </a:lnTo>
                  <a:lnTo>
                    <a:pt x="1154" y="1551"/>
                  </a:lnTo>
                  <a:lnTo>
                    <a:pt x="1156" y="1551"/>
                  </a:lnTo>
                  <a:lnTo>
                    <a:pt x="1157" y="1551"/>
                  </a:lnTo>
                  <a:lnTo>
                    <a:pt x="1160" y="1551"/>
                  </a:lnTo>
                  <a:lnTo>
                    <a:pt x="1162" y="1550"/>
                  </a:lnTo>
                  <a:lnTo>
                    <a:pt x="1164" y="1550"/>
                  </a:lnTo>
                  <a:lnTo>
                    <a:pt x="1166" y="1549"/>
                  </a:lnTo>
                  <a:lnTo>
                    <a:pt x="1169" y="1549"/>
                  </a:lnTo>
                  <a:lnTo>
                    <a:pt x="1171" y="1549"/>
                  </a:lnTo>
                  <a:lnTo>
                    <a:pt x="1172" y="1549"/>
                  </a:lnTo>
                  <a:lnTo>
                    <a:pt x="1173" y="1549"/>
                  </a:lnTo>
                  <a:lnTo>
                    <a:pt x="1175" y="1549"/>
                  </a:lnTo>
                  <a:lnTo>
                    <a:pt x="1178" y="1549"/>
                  </a:lnTo>
                  <a:lnTo>
                    <a:pt x="1179" y="1549"/>
                  </a:lnTo>
                  <a:lnTo>
                    <a:pt x="1180" y="1549"/>
                  </a:lnTo>
                  <a:lnTo>
                    <a:pt x="1182" y="1549"/>
                  </a:lnTo>
                  <a:lnTo>
                    <a:pt x="1183" y="1549"/>
                  </a:lnTo>
                  <a:lnTo>
                    <a:pt x="1184" y="1549"/>
                  </a:lnTo>
                  <a:lnTo>
                    <a:pt x="1187" y="1549"/>
                  </a:lnTo>
                  <a:lnTo>
                    <a:pt x="1188" y="1549"/>
                  </a:lnTo>
                  <a:lnTo>
                    <a:pt x="1189" y="1549"/>
                  </a:lnTo>
                  <a:lnTo>
                    <a:pt x="1192" y="1549"/>
                  </a:lnTo>
                  <a:lnTo>
                    <a:pt x="1193" y="1549"/>
                  </a:lnTo>
                  <a:lnTo>
                    <a:pt x="1194" y="1549"/>
                  </a:lnTo>
                  <a:lnTo>
                    <a:pt x="1196" y="1549"/>
                  </a:lnTo>
                  <a:lnTo>
                    <a:pt x="1198" y="1549"/>
                  </a:lnTo>
                  <a:lnTo>
                    <a:pt x="1199" y="1549"/>
                  </a:lnTo>
                  <a:lnTo>
                    <a:pt x="1200" y="1550"/>
                  </a:lnTo>
                  <a:lnTo>
                    <a:pt x="1201" y="1550"/>
                  </a:lnTo>
                  <a:lnTo>
                    <a:pt x="1202" y="1550"/>
                  </a:lnTo>
                  <a:lnTo>
                    <a:pt x="1203" y="1551"/>
                  </a:lnTo>
                  <a:lnTo>
                    <a:pt x="1205" y="1551"/>
                  </a:lnTo>
                  <a:lnTo>
                    <a:pt x="1206" y="1551"/>
                  </a:lnTo>
                  <a:lnTo>
                    <a:pt x="1207" y="1551"/>
                  </a:lnTo>
                  <a:lnTo>
                    <a:pt x="1208" y="1552"/>
                  </a:lnTo>
                  <a:lnTo>
                    <a:pt x="1209" y="1553"/>
                  </a:lnTo>
                  <a:lnTo>
                    <a:pt x="1211" y="1553"/>
                  </a:lnTo>
                  <a:lnTo>
                    <a:pt x="1213" y="1554"/>
                  </a:lnTo>
                  <a:lnTo>
                    <a:pt x="1214" y="1556"/>
                  </a:lnTo>
                  <a:lnTo>
                    <a:pt x="1215" y="1556"/>
                  </a:lnTo>
                  <a:lnTo>
                    <a:pt x="1216" y="1557"/>
                  </a:lnTo>
                  <a:lnTo>
                    <a:pt x="1217" y="1558"/>
                  </a:lnTo>
                  <a:lnTo>
                    <a:pt x="1218" y="1558"/>
                  </a:lnTo>
                  <a:lnTo>
                    <a:pt x="1219" y="1559"/>
                  </a:lnTo>
                  <a:lnTo>
                    <a:pt x="1220" y="1560"/>
                  </a:lnTo>
                  <a:lnTo>
                    <a:pt x="1220" y="1561"/>
                  </a:lnTo>
                  <a:lnTo>
                    <a:pt x="1222" y="1561"/>
                  </a:lnTo>
                  <a:lnTo>
                    <a:pt x="1223" y="1562"/>
                  </a:lnTo>
                  <a:lnTo>
                    <a:pt x="1224" y="1563"/>
                  </a:lnTo>
                  <a:lnTo>
                    <a:pt x="1225" y="1564"/>
                  </a:lnTo>
                  <a:lnTo>
                    <a:pt x="1227" y="1565"/>
                  </a:lnTo>
                  <a:lnTo>
                    <a:pt x="1227" y="1566"/>
                  </a:lnTo>
                  <a:lnTo>
                    <a:pt x="1228" y="1566"/>
                  </a:lnTo>
                  <a:lnTo>
                    <a:pt x="1229" y="1567"/>
                  </a:lnTo>
                  <a:lnTo>
                    <a:pt x="1231" y="1568"/>
                  </a:lnTo>
                  <a:lnTo>
                    <a:pt x="1232" y="1568"/>
                  </a:lnTo>
                  <a:lnTo>
                    <a:pt x="1233" y="1569"/>
                  </a:lnTo>
                  <a:lnTo>
                    <a:pt x="1234" y="1571"/>
                  </a:lnTo>
                  <a:lnTo>
                    <a:pt x="1234" y="1572"/>
                  </a:lnTo>
                  <a:lnTo>
                    <a:pt x="1236" y="1573"/>
                  </a:lnTo>
                  <a:lnTo>
                    <a:pt x="1238" y="1574"/>
                  </a:lnTo>
                  <a:lnTo>
                    <a:pt x="1238" y="1575"/>
                  </a:lnTo>
                  <a:lnTo>
                    <a:pt x="1241" y="1575"/>
                  </a:lnTo>
                  <a:lnTo>
                    <a:pt x="1242" y="1576"/>
                  </a:lnTo>
                  <a:lnTo>
                    <a:pt x="1244" y="1577"/>
                  </a:lnTo>
                  <a:lnTo>
                    <a:pt x="1245" y="1578"/>
                  </a:lnTo>
                  <a:lnTo>
                    <a:pt x="1246" y="1579"/>
                  </a:lnTo>
                  <a:lnTo>
                    <a:pt x="1247" y="1579"/>
                  </a:lnTo>
                  <a:lnTo>
                    <a:pt x="1250" y="1580"/>
                  </a:lnTo>
                  <a:lnTo>
                    <a:pt x="1251" y="1581"/>
                  </a:lnTo>
                  <a:lnTo>
                    <a:pt x="1252" y="1581"/>
                  </a:lnTo>
                  <a:lnTo>
                    <a:pt x="1254" y="1582"/>
                  </a:lnTo>
                  <a:lnTo>
                    <a:pt x="1255" y="1582"/>
                  </a:lnTo>
                  <a:lnTo>
                    <a:pt x="1256" y="1583"/>
                  </a:lnTo>
                  <a:lnTo>
                    <a:pt x="1259" y="1583"/>
                  </a:lnTo>
                  <a:lnTo>
                    <a:pt x="1260" y="1584"/>
                  </a:lnTo>
                  <a:lnTo>
                    <a:pt x="1261" y="1584"/>
                  </a:lnTo>
                  <a:lnTo>
                    <a:pt x="1263" y="1586"/>
                  </a:lnTo>
                  <a:lnTo>
                    <a:pt x="1264" y="1586"/>
                  </a:lnTo>
                  <a:lnTo>
                    <a:pt x="1268" y="1587"/>
                  </a:lnTo>
                  <a:lnTo>
                    <a:pt x="1270" y="1588"/>
                  </a:lnTo>
                  <a:lnTo>
                    <a:pt x="1271" y="1588"/>
                  </a:lnTo>
                  <a:lnTo>
                    <a:pt x="1272" y="1588"/>
                  </a:lnTo>
                  <a:lnTo>
                    <a:pt x="1274" y="1589"/>
                  </a:lnTo>
                  <a:lnTo>
                    <a:pt x="1276" y="1589"/>
                  </a:lnTo>
                  <a:lnTo>
                    <a:pt x="1277" y="1590"/>
                  </a:lnTo>
                  <a:lnTo>
                    <a:pt x="1279" y="1590"/>
                  </a:lnTo>
                  <a:lnTo>
                    <a:pt x="1280" y="1590"/>
                  </a:lnTo>
                  <a:lnTo>
                    <a:pt x="1281" y="1590"/>
                  </a:lnTo>
                  <a:lnTo>
                    <a:pt x="1283" y="1591"/>
                  </a:lnTo>
                  <a:lnTo>
                    <a:pt x="1285" y="1591"/>
                  </a:lnTo>
                  <a:lnTo>
                    <a:pt x="1286" y="1591"/>
                  </a:lnTo>
                  <a:lnTo>
                    <a:pt x="1288" y="1592"/>
                  </a:lnTo>
                  <a:lnTo>
                    <a:pt x="1289" y="1592"/>
                  </a:lnTo>
                  <a:lnTo>
                    <a:pt x="1293" y="1592"/>
                  </a:lnTo>
                  <a:lnTo>
                    <a:pt x="1294" y="1592"/>
                  </a:lnTo>
                  <a:lnTo>
                    <a:pt x="1295" y="1592"/>
                  </a:lnTo>
                  <a:lnTo>
                    <a:pt x="1296" y="1593"/>
                  </a:lnTo>
                  <a:lnTo>
                    <a:pt x="1297" y="1593"/>
                  </a:lnTo>
                  <a:lnTo>
                    <a:pt x="1299" y="1593"/>
                  </a:lnTo>
                  <a:lnTo>
                    <a:pt x="1300" y="1593"/>
                  </a:lnTo>
                  <a:lnTo>
                    <a:pt x="1302" y="1593"/>
                  </a:lnTo>
                  <a:lnTo>
                    <a:pt x="1303" y="1594"/>
                  </a:lnTo>
                  <a:lnTo>
                    <a:pt x="1304" y="1594"/>
                  </a:lnTo>
                  <a:lnTo>
                    <a:pt x="1305" y="1594"/>
                  </a:lnTo>
                  <a:lnTo>
                    <a:pt x="1306" y="1594"/>
                  </a:lnTo>
                  <a:lnTo>
                    <a:pt x="1307" y="1594"/>
                  </a:lnTo>
                  <a:lnTo>
                    <a:pt x="1308" y="1594"/>
                  </a:lnTo>
                  <a:lnTo>
                    <a:pt x="1309" y="1594"/>
                  </a:lnTo>
                  <a:lnTo>
                    <a:pt x="1312" y="1594"/>
                  </a:lnTo>
                  <a:lnTo>
                    <a:pt x="1313" y="1594"/>
                  </a:lnTo>
                  <a:lnTo>
                    <a:pt x="1314" y="1595"/>
                  </a:lnTo>
                  <a:lnTo>
                    <a:pt x="1315" y="1595"/>
                  </a:lnTo>
                  <a:lnTo>
                    <a:pt x="1316" y="1595"/>
                  </a:lnTo>
                  <a:lnTo>
                    <a:pt x="1317" y="1595"/>
                  </a:lnTo>
                  <a:lnTo>
                    <a:pt x="1318" y="1595"/>
                  </a:lnTo>
                  <a:lnTo>
                    <a:pt x="1320" y="1596"/>
                  </a:lnTo>
                  <a:lnTo>
                    <a:pt x="1321" y="1596"/>
                  </a:lnTo>
                  <a:lnTo>
                    <a:pt x="1322" y="1596"/>
                  </a:lnTo>
                  <a:lnTo>
                    <a:pt x="1323" y="1596"/>
                  </a:lnTo>
                  <a:lnTo>
                    <a:pt x="1324" y="1596"/>
                  </a:lnTo>
                  <a:lnTo>
                    <a:pt x="1325" y="1597"/>
                  </a:lnTo>
                  <a:lnTo>
                    <a:pt x="1327" y="1597"/>
                  </a:lnTo>
                  <a:lnTo>
                    <a:pt x="1329" y="1598"/>
                  </a:lnTo>
                  <a:lnTo>
                    <a:pt x="1330" y="1598"/>
                  </a:lnTo>
                  <a:lnTo>
                    <a:pt x="1331" y="1598"/>
                  </a:lnTo>
                  <a:lnTo>
                    <a:pt x="1332" y="1599"/>
                  </a:lnTo>
                  <a:lnTo>
                    <a:pt x="1333" y="1599"/>
                  </a:lnTo>
                  <a:lnTo>
                    <a:pt x="1334" y="1601"/>
                  </a:lnTo>
                  <a:lnTo>
                    <a:pt x="1335" y="1601"/>
                  </a:lnTo>
                  <a:lnTo>
                    <a:pt x="1336" y="1601"/>
                  </a:lnTo>
                  <a:lnTo>
                    <a:pt x="1338" y="1602"/>
                  </a:lnTo>
                  <a:lnTo>
                    <a:pt x="1339" y="1603"/>
                  </a:lnTo>
                  <a:lnTo>
                    <a:pt x="1340" y="1603"/>
                  </a:lnTo>
                  <a:lnTo>
                    <a:pt x="1341" y="1604"/>
                  </a:lnTo>
                  <a:lnTo>
                    <a:pt x="1342" y="1604"/>
                  </a:lnTo>
                  <a:lnTo>
                    <a:pt x="1343" y="1604"/>
                  </a:lnTo>
                  <a:lnTo>
                    <a:pt x="1344" y="1605"/>
                  </a:lnTo>
                  <a:lnTo>
                    <a:pt x="1345" y="1605"/>
                  </a:lnTo>
                  <a:lnTo>
                    <a:pt x="1347" y="1606"/>
                  </a:lnTo>
                  <a:lnTo>
                    <a:pt x="1348" y="1606"/>
                  </a:lnTo>
                  <a:lnTo>
                    <a:pt x="1349" y="1607"/>
                  </a:lnTo>
                  <a:lnTo>
                    <a:pt x="1350" y="1607"/>
                  </a:lnTo>
                  <a:lnTo>
                    <a:pt x="1351" y="1607"/>
                  </a:lnTo>
                  <a:lnTo>
                    <a:pt x="1352" y="1608"/>
                  </a:lnTo>
                  <a:lnTo>
                    <a:pt x="1353" y="1608"/>
                  </a:lnTo>
                  <a:lnTo>
                    <a:pt x="1356" y="1608"/>
                  </a:lnTo>
                  <a:lnTo>
                    <a:pt x="1357" y="1609"/>
                  </a:lnTo>
                  <a:lnTo>
                    <a:pt x="1358" y="1609"/>
                  </a:lnTo>
                  <a:lnTo>
                    <a:pt x="1359" y="1609"/>
                  </a:lnTo>
                  <a:lnTo>
                    <a:pt x="1360" y="1609"/>
                  </a:lnTo>
                  <a:lnTo>
                    <a:pt x="1361" y="1609"/>
                  </a:lnTo>
                  <a:lnTo>
                    <a:pt x="1362" y="1609"/>
                  </a:lnTo>
                  <a:lnTo>
                    <a:pt x="1364" y="1609"/>
                  </a:lnTo>
                  <a:lnTo>
                    <a:pt x="1365" y="1610"/>
                  </a:lnTo>
                  <a:lnTo>
                    <a:pt x="1366" y="1610"/>
                  </a:lnTo>
                  <a:lnTo>
                    <a:pt x="1367" y="1610"/>
                  </a:lnTo>
                  <a:lnTo>
                    <a:pt x="1368" y="1610"/>
                  </a:lnTo>
                  <a:lnTo>
                    <a:pt x="1370" y="1610"/>
                  </a:lnTo>
                  <a:lnTo>
                    <a:pt x="1371" y="1610"/>
                  </a:lnTo>
                  <a:lnTo>
                    <a:pt x="1371" y="1611"/>
                  </a:lnTo>
                  <a:lnTo>
                    <a:pt x="1374" y="1611"/>
                  </a:lnTo>
                  <a:lnTo>
                    <a:pt x="1375" y="1611"/>
                  </a:lnTo>
                  <a:lnTo>
                    <a:pt x="1376" y="1611"/>
                  </a:lnTo>
                  <a:lnTo>
                    <a:pt x="1377" y="1611"/>
                  </a:lnTo>
                  <a:lnTo>
                    <a:pt x="1378" y="1611"/>
                  </a:lnTo>
                  <a:lnTo>
                    <a:pt x="1379" y="1611"/>
                  </a:lnTo>
                  <a:lnTo>
                    <a:pt x="1380" y="1611"/>
                  </a:lnTo>
                  <a:lnTo>
                    <a:pt x="1382" y="1612"/>
                  </a:lnTo>
                  <a:lnTo>
                    <a:pt x="1383" y="1612"/>
                  </a:lnTo>
                  <a:lnTo>
                    <a:pt x="1384" y="1612"/>
                  </a:lnTo>
                  <a:lnTo>
                    <a:pt x="1385" y="1613"/>
                  </a:lnTo>
                  <a:lnTo>
                    <a:pt x="1387" y="1613"/>
                  </a:lnTo>
                  <a:lnTo>
                    <a:pt x="1389" y="1613"/>
                  </a:lnTo>
                  <a:lnTo>
                    <a:pt x="1389" y="1615"/>
                  </a:lnTo>
                  <a:lnTo>
                    <a:pt x="1392" y="1615"/>
                  </a:lnTo>
                  <a:lnTo>
                    <a:pt x="1393" y="1616"/>
                  </a:lnTo>
                  <a:lnTo>
                    <a:pt x="1394" y="1616"/>
                  </a:lnTo>
                  <a:lnTo>
                    <a:pt x="1395" y="1616"/>
                  </a:lnTo>
                  <a:lnTo>
                    <a:pt x="1396" y="1617"/>
                  </a:lnTo>
                  <a:lnTo>
                    <a:pt x="1397" y="1617"/>
                  </a:lnTo>
                  <a:lnTo>
                    <a:pt x="1398" y="1618"/>
                  </a:lnTo>
                  <a:lnTo>
                    <a:pt x="1400" y="1618"/>
                  </a:lnTo>
                  <a:lnTo>
                    <a:pt x="1401" y="1618"/>
                  </a:lnTo>
                  <a:lnTo>
                    <a:pt x="1402" y="1619"/>
                  </a:lnTo>
                  <a:lnTo>
                    <a:pt x="1404" y="1620"/>
                  </a:lnTo>
                  <a:lnTo>
                    <a:pt x="1405" y="1620"/>
                  </a:lnTo>
                  <a:lnTo>
                    <a:pt x="1406" y="1621"/>
                  </a:lnTo>
                  <a:lnTo>
                    <a:pt x="1407" y="1621"/>
                  </a:lnTo>
                  <a:lnTo>
                    <a:pt x="1409" y="1622"/>
                  </a:lnTo>
                  <a:lnTo>
                    <a:pt x="1410" y="1622"/>
                  </a:lnTo>
                  <a:lnTo>
                    <a:pt x="1411" y="1623"/>
                  </a:lnTo>
                  <a:lnTo>
                    <a:pt x="1412" y="1623"/>
                  </a:lnTo>
                  <a:lnTo>
                    <a:pt x="1413" y="1624"/>
                  </a:lnTo>
                  <a:lnTo>
                    <a:pt x="1414" y="1624"/>
                  </a:lnTo>
                  <a:lnTo>
                    <a:pt x="1415" y="1625"/>
                  </a:lnTo>
                  <a:lnTo>
                    <a:pt x="1416" y="1626"/>
                  </a:lnTo>
                  <a:lnTo>
                    <a:pt x="1419" y="1626"/>
                  </a:lnTo>
                  <a:lnTo>
                    <a:pt x="1420" y="1627"/>
                  </a:lnTo>
                  <a:lnTo>
                    <a:pt x="1421" y="1628"/>
                  </a:lnTo>
                  <a:lnTo>
                    <a:pt x="1423" y="1630"/>
                  </a:lnTo>
                  <a:lnTo>
                    <a:pt x="1424" y="1631"/>
                  </a:lnTo>
                  <a:lnTo>
                    <a:pt x="1425" y="1632"/>
                  </a:lnTo>
                  <a:lnTo>
                    <a:pt x="1427" y="1632"/>
                  </a:lnTo>
                  <a:lnTo>
                    <a:pt x="1428" y="1633"/>
                  </a:lnTo>
                  <a:lnTo>
                    <a:pt x="1430" y="1634"/>
                  </a:lnTo>
                  <a:lnTo>
                    <a:pt x="1431" y="1635"/>
                  </a:lnTo>
                  <a:lnTo>
                    <a:pt x="1432" y="1635"/>
                  </a:lnTo>
                  <a:lnTo>
                    <a:pt x="1433" y="1636"/>
                  </a:lnTo>
                  <a:lnTo>
                    <a:pt x="1434" y="1637"/>
                  </a:lnTo>
                  <a:lnTo>
                    <a:pt x="1437" y="1638"/>
                  </a:lnTo>
                  <a:lnTo>
                    <a:pt x="1438" y="1639"/>
                  </a:lnTo>
                  <a:lnTo>
                    <a:pt x="1439" y="1639"/>
                  </a:lnTo>
                  <a:lnTo>
                    <a:pt x="1440" y="1640"/>
                  </a:lnTo>
                  <a:lnTo>
                    <a:pt x="1442" y="1641"/>
                  </a:lnTo>
                  <a:lnTo>
                    <a:pt x="1445" y="1642"/>
                  </a:lnTo>
                  <a:lnTo>
                    <a:pt x="1446" y="1643"/>
                  </a:lnTo>
                  <a:lnTo>
                    <a:pt x="1448" y="1645"/>
                  </a:lnTo>
                  <a:lnTo>
                    <a:pt x="1449" y="1645"/>
                  </a:lnTo>
                  <a:lnTo>
                    <a:pt x="1450" y="1646"/>
                  </a:lnTo>
                  <a:lnTo>
                    <a:pt x="1453" y="1647"/>
                  </a:lnTo>
                  <a:lnTo>
                    <a:pt x="1454" y="1647"/>
                  </a:lnTo>
                  <a:lnTo>
                    <a:pt x="1455" y="1648"/>
                  </a:lnTo>
                  <a:lnTo>
                    <a:pt x="1456" y="1648"/>
                  </a:lnTo>
                  <a:lnTo>
                    <a:pt x="1457" y="1649"/>
                  </a:lnTo>
                  <a:lnTo>
                    <a:pt x="1459" y="1650"/>
                  </a:lnTo>
                  <a:lnTo>
                    <a:pt x="1460" y="1650"/>
                  </a:lnTo>
                  <a:lnTo>
                    <a:pt x="1462" y="1651"/>
                  </a:lnTo>
                  <a:lnTo>
                    <a:pt x="1464" y="1651"/>
                  </a:lnTo>
                  <a:lnTo>
                    <a:pt x="1465" y="1652"/>
                  </a:lnTo>
                  <a:lnTo>
                    <a:pt x="1468" y="1653"/>
                  </a:lnTo>
                  <a:lnTo>
                    <a:pt x="1469" y="1653"/>
                  </a:lnTo>
                  <a:lnTo>
                    <a:pt x="1471" y="1653"/>
                  </a:lnTo>
                  <a:lnTo>
                    <a:pt x="1472" y="1654"/>
                  </a:lnTo>
                  <a:lnTo>
                    <a:pt x="1473" y="1654"/>
                  </a:lnTo>
                  <a:lnTo>
                    <a:pt x="1475" y="1654"/>
                  </a:lnTo>
                  <a:lnTo>
                    <a:pt x="1476" y="1654"/>
                  </a:lnTo>
                  <a:lnTo>
                    <a:pt x="1477" y="1655"/>
                  </a:lnTo>
                  <a:lnTo>
                    <a:pt x="1478" y="1655"/>
                  </a:lnTo>
                  <a:lnTo>
                    <a:pt x="1480" y="1655"/>
                  </a:lnTo>
                  <a:lnTo>
                    <a:pt x="1482" y="1655"/>
                  </a:lnTo>
                  <a:lnTo>
                    <a:pt x="1483" y="1655"/>
                  </a:lnTo>
                  <a:lnTo>
                    <a:pt x="1484" y="1656"/>
                  </a:lnTo>
                  <a:lnTo>
                    <a:pt x="1485" y="1656"/>
                  </a:lnTo>
                  <a:lnTo>
                    <a:pt x="1486" y="1656"/>
                  </a:lnTo>
                  <a:lnTo>
                    <a:pt x="1490" y="1656"/>
                  </a:lnTo>
                  <a:lnTo>
                    <a:pt x="1491" y="1656"/>
                  </a:lnTo>
                  <a:lnTo>
                    <a:pt x="1492" y="1656"/>
                  </a:lnTo>
                  <a:lnTo>
                    <a:pt x="1493" y="1656"/>
                  </a:lnTo>
                  <a:lnTo>
                    <a:pt x="1494" y="1656"/>
                  </a:lnTo>
                  <a:lnTo>
                    <a:pt x="1495" y="1656"/>
                  </a:lnTo>
                  <a:lnTo>
                    <a:pt x="1496" y="1656"/>
                  </a:lnTo>
                  <a:lnTo>
                    <a:pt x="1498" y="1655"/>
                  </a:lnTo>
                  <a:lnTo>
                    <a:pt x="1499" y="1655"/>
                  </a:lnTo>
                  <a:lnTo>
                    <a:pt x="1500" y="1655"/>
                  </a:lnTo>
                  <a:lnTo>
                    <a:pt x="1501" y="1655"/>
                  </a:lnTo>
                  <a:lnTo>
                    <a:pt x="1502" y="1655"/>
                  </a:lnTo>
                  <a:lnTo>
                    <a:pt x="1503" y="1654"/>
                  </a:lnTo>
                  <a:lnTo>
                    <a:pt x="1504" y="1654"/>
                  </a:lnTo>
                  <a:lnTo>
                    <a:pt x="1507" y="1654"/>
                  </a:lnTo>
                  <a:lnTo>
                    <a:pt x="1508" y="1653"/>
                  </a:lnTo>
                  <a:lnTo>
                    <a:pt x="1509" y="1653"/>
                  </a:lnTo>
                  <a:lnTo>
                    <a:pt x="1510" y="1652"/>
                  </a:lnTo>
                  <a:lnTo>
                    <a:pt x="1511" y="1652"/>
                  </a:lnTo>
                  <a:lnTo>
                    <a:pt x="1512" y="1651"/>
                  </a:lnTo>
                  <a:lnTo>
                    <a:pt x="1513" y="1651"/>
                  </a:lnTo>
                  <a:lnTo>
                    <a:pt x="1515" y="1650"/>
                  </a:lnTo>
                  <a:lnTo>
                    <a:pt x="1516" y="1650"/>
                  </a:lnTo>
                  <a:lnTo>
                    <a:pt x="1518" y="1649"/>
                  </a:lnTo>
                  <a:lnTo>
                    <a:pt x="1518" y="1648"/>
                  </a:lnTo>
                  <a:lnTo>
                    <a:pt x="1519" y="1648"/>
                  </a:lnTo>
                  <a:lnTo>
                    <a:pt x="1520" y="1647"/>
                  </a:lnTo>
                  <a:lnTo>
                    <a:pt x="1521" y="1647"/>
                  </a:lnTo>
                  <a:lnTo>
                    <a:pt x="1522" y="1646"/>
                  </a:lnTo>
                  <a:lnTo>
                    <a:pt x="1524" y="1646"/>
                  </a:lnTo>
                  <a:lnTo>
                    <a:pt x="1525" y="1646"/>
                  </a:lnTo>
                  <a:lnTo>
                    <a:pt x="1525" y="1645"/>
                  </a:lnTo>
                  <a:lnTo>
                    <a:pt x="1526" y="1645"/>
                  </a:lnTo>
                  <a:lnTo>
                    <a:pt x="1527" y="1645"/>
                  </a:lnTo>
                  <a:lnTo>
                    <a:pt x="1528" y="1645"/>
                  </a:lnTo>
                  <a:lnTo>
                    <a:pt x="1529" y="1643"/>
                  </a:lnTo>
                  <a:lnTo>
                    <a:pt x="1530" y="1643"/>
                  </a:lnTo>
                  <a:lnTo>
                    <a:pt x="1531" y="1643"/>
                  </a:lnTo>
                  <a:lnTo>
                    <a:pt x="1533" y="1643"/>
                  </a:lnTo>
                  <a:lnTo>
                    <a:pt x="1534" y="1643"/>
                  </a:lnTo>
                  <a:lnTo>
                    <a:pt x="1535" y="1642"/>
                  </a:lnTo>
                  <a:lnTo>
                    <a:pt x="1536" y="1642"/>
                  </a:lnTo>
                  <a:lnTo>
                    <a:pt x="1537" y="1642"/>
                  </a:lnTo>
                  <a:lnTo>
                    <a:pt x="1538" y="1642"/>
                  </a:lnTo>
                  <a:lnTo>
                    <a:pt x="1539" y="1642"/>
                  </a:lnTo>
                  <a:lnTo>
                    <a:pt x="1540" y="1642"/>
                  </a:lnTo>
                  <a:lnTo>
                    <a:pt x="1542" y="1642"/>
                  </a:lnTo>
                  <a:lnTo>
                    <a:pt x="1543" y="1642"/>
                  </a:lnTo>
                  <a:lnTo>
                    <a:pt x="1544" y="1641"/>
                  </a:lnTo>
                  <a:lnTo>
                    <a:pt x="1545" y="1641"/>
                  </a:lnTo>
                  <a:lnTo>
                    <a:pt x="1547" y="1641"/>
                  </a:lnTo>
                  <a:lnTo>
                    <a:pt x="1549" y="1641"/>
                  </a:lnTo>
                  <a:lnTo>
                    <a:pt x="1552" y="1641"/>
                  </a:lnTo>
                  <a:lnTo>
                    <a:pt x="1553" y="1641"/>
                  </a:lnTo>
                  <a:lnTo>
                    <a:pt x="1554" y="1641"/>
                  </a:lnTo>
                  <a:lnTo>
                    <a:pt x="1555" y="1641"/>
                  </a:lnTo>
                  <a:lnTo>
                    <a:pt x="1556" y="1641"/>
                  </a:lnTo>
                  <a:lnTo>
                    <a:pt x="1557" y="1641"/>
                  </a:lnTo>
                  <a:lnTo>
                    <a:pt x="1558" y="1641"/>
                  </a:lnTo>
                  <a:lnTo>
                    <a:pt x="1560" y="1641"/>
                  </a:lnTo>
                  <a:lnTo>
                    <a:pt x="1561" y="1641"/>
                  </a:lnTo>
                  <a:lnTo>
                    <a:pt x="1562" y="1641"/>
                  </a:lnTo>
                  <a:lnTo>
                    <a:pt x="1563" y="1641"/>
                  </a:lnTo>
                  <a:lnTo>
                    <a:pt x="1564" y="1641"/>
                  </a:lnTo>
                  <a:lnTo>
                    <a:pt x="1566" y="1641"/>
                  </a:lnTo>
                  <a:lnTo>
                    <a:pt x="1567" y="1641"/>
                  </a:lnTo>
                  <a:lnTo>
                    <a:pt x="1569" y="1641"/>
                  </a:lnTo>
                  <a:lnTo>
                    <a:pt x="1570" y="1641"/>
                  </a:lnTo>
                  <a:lnTo>
                    <a:pt x="1571" y="1641"/>
                  </a:lnTo>
                  <a:lnTo>
                    <a:pt x="1572" y="1641"/>
                  </a:lnTo>
                  <a:lnTo>
                    <a:pt x="1573" y="1641"/>
                  </a:lnTo>
                  <a:lnTo>
                    <a:pt x="1574" y="1641"/>
                  </a:lnTo>
                  <a:lnTo>
                    <a:pt x="1575" y="1641"/>
                  </a:lnTo>
                  <a:lnTo>
                    <a:pt x="1576" y="1641"/>
                  </a:lnTo>
                  <a:lnTo>
                    <a:pt x="1578" y="1642"/>
                  </a:lnTo>
                  <a:lnTo>
                    <a:pt x="1579" y="1642"/>
                  </a:lnTo>
                  <a:lnTo>
                    <a:pt x="1580" y="1642"/>
                  </a:lnTo>
                  <a:lnTo>
                    <a:pt x="1581" y="1642"/>
                  </a:lnTo>
                  <a:lnTo>
                    <a:pt x="1582" y="1643"/>
                  </a:lnTo>
                  <a:lnTo>
                    <a:pt x="1583" y="1643"/>
                  </a:lnTo>
                  <a:lnTo>
                    <a:pt x="1584" y="1643"/>
                  </a:lnTo>
                  <a:lnTo>
                    <a:pt x="1585" y="1645"/>
                  </a:lnTo>
                  <a:lnTo>
                    <a:pt x="1587" y="1646"/>
                  </a:lnTo>
                  <a:lnTo>
                    <a:pt x="1588" y="1646"/>
                  </a:lnTo>
                  <a:lnTo>
                    <a:pt x="1589" y="1647"/>
                  </a:lnTo>
                  <a:lnTo>
                    <a:pt x="1590" y="1648"/>
                  </a:lnTo>
                  <a:lnTo>
                    <a:pt x="1591" y="1649"/>
                  </a:lnTo>
                  <a:lnTo>
                    <a:pt x="1591" y="1650"/>
                  </a:lnTo>
                  <a:lnTo>
                    <a:pt x="1592" y="1650"/>
                  </a:lnTo>
                  <a:lnTo>
                    <a:pt x="1592" y="1651"/>
                  </a:lnTo>
                  <a:lnTo>
                    <a:pt x="1593" y="1651"/>
                  </a:lnTo>
                  <a:lnTo>
                    <a:pt x="1593" y="1652"/>
                  </a:lnTo>
                  <a:lnTo>
                    <a:pt x="1595" y="1652"/>
                  </a:lnTo>
                  <a:lnTo>
                    <a:pt x="1595" y="1653"/>
                  </a:lnTo>
                  <a:lnTo>
                    <a:pt x="1595" y="1654"/>
                  </a:lnTo>
                  <a:lnTo>
                    <a:pt x="1596" y="1655"/>
                  </a:lnTo>
                  <a:lnTo>
                    <a:pt x="1597" y="1656"/>
                  </a:lnTo>
                  <a:lnTo>
                    <a:pt x="1597" y="1657"/>
                  </a:lnTo>
                  <a:lnTo>
                    <a:pt x="1598" y="1658"/>
                  </a:lnTo>
                  <a:lnTo>
                    <a:pt x="1598" y="1660"/>
                  </a:lnTo>
                  <a:lnTo>
                    <a:pt x="1599" y="1661"/>
                  </a:lnTo>
                  <a:lnTo>
                    <a:pt x="1600" y="1662"/>
                  </a:lnTo>
                  <a:lnTo>
                    <a:pt x="1600" y="1663"/>
                  </a:lnTo>
                  <a:lnTo>
                    <a:pt x="1601" y="1664"/>
                  </a:lnTo>
                  <a:lnTo>
                    <a:pt x="1601" y="1665"/>
                  </a:lnTo>
                  <a:lnTo>
                    <a:pt x="1602" y="1665"/>
                  </a:lnTo>
                  <a:lnTo>
                    <a:pt x="1602" y="1666"/>
                  </a:lnTo>
                  <a:lnTo>
                    <a:pt x="1604" y="1667"/>
                  </a:lnTo>
                  <a:lnTo>
                    <a:pt x="1605" y="1668"/>
                  </a:lnTo>
                  <a:lnTo>
                    <a:pt x="1606" y="1669"/>
                  </a:lnTo>
                  <a:lnTo>
                    <a:pt x="1606" y="1670"/>
                  </a:lnTo>
                  <a:lnTo>
                    <a:pt x="1608" y="1671"/>
                  </a:lnTo>
                  <a:lnTo>
                    <a:pt x="1609" y="1672"/>
                  </a:lnTo>
                  <a:lnTo>
                    <a:pt x="1610" y="1674"/>
                  </a:lnTo>
                  <a:lnTo>
                    <a:pt x="1611" y="1675"/>
                  </a:lnTo>
                  <a:lnTo>
                    <a:pt x="1613" y="1676"/>
                  </a:lnTo>
                  <a:lnTo>
                    <a:pt x="1614" y="1677"/>
                  </a:lnTo>
                  <a:lnTo>
                    <a:pt x="1615" y="1677"/>
                  </a:lnTo>
                  <a:lnTo>
                    <a:pt x="1616" y="1678"/>
                  </a:lnTo>
                  <a:lnTo>
                    <a:pt x="1617" y="1678"/>
                  </a:lnTo>
                  <a:lnTo>
                    <a:pt x="1617" y="1679"/>
                  </a:lnTo>
                  <a:lnTo>
                    <a:pt x="1618" y="1679"/>
                  </a:lnTo>
                  <a:lnTo>
                    <a:pt x="1619" y="1680"/>
                  </a:lnTo>
                  <a:lnTo>
                    <a:pt x="1622" y="1681"/>
                  </a:lnTo>
                  <a:lnTo>
                    <a:pt x="1623" y="1681"/>
                  </a:lnTo>
                  <a:lnTo>
                    <a:pt x="1624" y="1682"/>
                  </a:lnTo>
                  <a:lnTo>
                    <a:pt x="1625" y="1683"/>
                  </a:lnTo>
                  <a:lnTo>
                    <a:pt x="1626" y="1683"/>
                  </a:lnTo>
                  <a:lnTo>
                    <a:pt x="1627" y="1684"/>
                  </a:lnTo>
                  <a:lnTo>
                    <a:pt x="1628" y="1684"/>
                  </a:lnTo>
                  <a:lnTo>
                    <a:pt x="1628" y="1685"/>
                  </a:lnTo>
                  <a:lnTo>
                    <a:pt x="1629" y="1685"/>
                  </a:lnTo>
                  <a:lnTo>
                    <a:pt x="1631" y="1686"/>
                  </a:lnTo>
                  <a:lnTo>
                    <a:pt x="1632" y="1686"/>
                  </a:lnTo>
                  <a:lnTo>
                    <a:pt x="1633" y="1686"/>
                  </a:lnTo>
                  <a:lnTo>
                    <a:pt x="1633" y="1687"/>
                  </a:lnTo>
                  <a:lnTo>
                    <a:pt x="1635" y="1689"/>
                  </a:lnTo>
                  <a:lnTo>
                    <a:pt x="1636" y="1689"/>
                  </a:lnTo>
                  <a:lnTo>
                    <a:pt x="1637" y="1690"/>
                  </a:lnTo>
                  <a:lnTo>
                    <a:pt x="1638" y="1690"/>
                  </a:lnTo>
                  <a:lnTo>
                    <a:pt x="1638" y="1691"/>
                  </a:lnTo>
                  <a:lnTo>
                    <a:pt x="1640" y="1691"/>
                  </a:lnTo>
                  <a:lnTo>
                    <a:pt x="1641" y="1692"/>
                  </a:lnTo>
                  <a:lnTo>
                    <a:pt x="1642" y="1692"/>
                  </a:lnTo>
                  <a:lnTo>
                    <a:pt x="1642" y="1693"/>
                  </a:lnTo>
                  <a:lnTo>
                    <a:pt x="1643" y="1693"/>
                  </a:lnTo>
                  <a:lnTo>
                    <a:pt x="1644" y="1694"/>
                  </a:lnTo>
                  <a:lnTo>
                    <a:pt x="1645" y="1694"/>
                  </a:lnTo>
                  <a:lnTo>
                    <a:pt x="1646" y="1695"/>
                  </a:lnTo>
                  <a:lnTo>
                    <a:pt x="1647" y="1696"/>
                  </a:lnTo>
                  <a:lnTo>
                    <a:pt x="1649" y="1696"/>
                  </a:lnTo>
                  <a:lnTo>
                    <a:pt x="1650" y="1697"/>
                  </a:lnTo>
                  <a:lnTo>
                    <a:pt x="1651" y="1698"/>
                  </a:lnTo>
                  <a:lnTo>
                    <a:pt x="1652" y="1698"/>
                  </a:lnTo>
                  <a:lnTo>
                    <a:pt x="1653" y="1699"/>
                  </a:lnTo>
                  <a:lnTo>
                    <a:pt x="1654" y="1700"/>
                  </a:lnTo>
                  <a:lnTo>
                    <a:pt x="1655" y="1701"/>
                  </a:lnTo>
                  <a:lnTo>
                    <a:pt x="1656" y="1701"/>
                  </a:lnTo>
                  <a:lnTo>
                    <a:pt x="1658" y="1702"/>
                  </a:lnTo>
                  <a:lnTo>
                    <a:pt x="1659" y="1704"/>
                  </a:lnTo>
                  <a:lnTo>
                    <a:pt x="1660" y="1705"/>
                  </a:lnTo>
                  <a:lnTo>
                    <a:pt x="1661" y="1705"/>
                  </a:lnTo>
                  <a:lnTo>
                    <a:pt x="1662" y="1706"/>
                  </a:lnTo>
                  <a:lnTo>
                    <a:pt x="1663" y="1707"/>
                  </a:lnTo>
                  <a:lnTo>
                    <a:pt x="1666" y="1708"/>
                  </a:lnTo>
                  <a:lnTo>
                    <a:pt x="1667" y="1709"/>
                  </a:lnTo>
                  <a:lnTo>
                    <a:pt x="1668" y="1709"/>
                  </a:lnTo>
                  <a:lnTo>
                    <a:pt x="1669" y="1710"/>
                  </a:lnTo>
                  <a:lnTo>
                    <a:pt x="1670" y="1711"/>
                  </a:lnTo>
                  <a:lnTo>
                    <a:pt x="1671" y="1712"/>
                  </a:lnTo>
                  <a:lnTo>
                    <a:pt x="1672" y="1712"/>
                  </a:lnTo>
                  <a:lnTo>
                    <a:pt x="1673" y="1713"/>
                  </a:lnTo>
                  <a:lnTo>
                    <a:pt x="1675" y="1714"/>
                  </a:lnTo>
                  <a:lnTo>
                    <a:pt x="1676" y="1714"/>
                  </a:lnTo>
                  <a:lnTo>
                    <a:pt x="1677" y="1715"/>
                  </a:lnTo>
                  <a:lnTo>
                    <a:pt x="1678" y="1716"/>
                  </a:lnTo>
                  <a:lnTo>
                    <a:pt x="1680" y="1716"/>
                  </a:lnTo>
                  <a:lnTo>
                    <a:pt x="1681" y="1717"/>
                  </a:lnTo>
                  <a:lnTo>
                    <a:pt x="1682" y="1719"/>
                  </a:lnTo>
                  <a:lnTo>
                    <a:pt x="1685" y="1720"/>
                  </a:lnTo>
                  <a:lnTo>
                    <a:pt x="1686" y="1721"/>
                  </a:lnTo>
                  <a:lnTo>
                    <a:pt x="1687" y="1721"/>
                  </a:lnTo>
                  <a:lnTo>
                    <a:pt x="1688" y="1722"/>
                  </a:lnTo>
                  <a:lnTo>
                    <a:pt x="1689" y="1722"/>
                  </a:lnTo>
                  <a:lnTo>
                    <a:pt x="1691" y="1723"/>
                  </a:lnTo>
                  <a:lnTo>
                    <a:pt x="1693" y="1723"/>
                  </a:lnTo>
                  <a:lnTo>
                    <a:pt x="1694" y="1723"/>
                  </a:lnTo>
                  <a:lnTo>
                    <a:pt x="1695" y="1724"/>
                  </a:lnTo>
                  <a:lnTo>
                    <a:pt x="1696" y="1724"/>
                  </a:lnTo>
                  <a:lnTo>
                    <a:pt x="1697" y="1724"/>
                  </a:lnTo>
                  <a:lnTo>
                    <a:pt x="1698" y="1725"/>
                  </a:lnTo>
                  <a:lnTo>
                    <a:pt x="1699" y="1725"/>
                  </a:lnTo>
                  <a:lnTo>
                    <a:pt x="1700" y="1725"/>
                  </a:lnTo>
                  <a:lnTo>
                    <a:pt x="1702" y="1725"/>
                  </a:lnTo>
                  <a:lnTo>
                    <a:pt x="1704" y="1725"/>
                  </a:lnTo>
                  <a:lnTo>
                    <a:pt x="1705" y="1725"/>
                  </a:lnTo>
                  <a:lnTo>
                    <a:pt x="1706" y="1724"/>
                  </a:lnTo>
                  <a:lnTo>
                    <a:pt x="1707" y="1724"/>
                  </a:lnTo>
                  <a:lnTo>
                    <a:pt x="1708" y="1723"/>
                  </a:lnTo>
                  <a:lnTo>
                    <a:pt x="1709" y="1723"/>
                  </a:lnTo>
                  <a:lnTo>
                    <a:pt x="1711" y="1723"/>
                  </a:lnTo>
                  <a:lnTo>
                    <a:pt x="1712" y="1722"/>
                  </a:lnTo>
                  <a:lnTo>
                    <a:pt x="1713" y="1721"/>
                  </a:lnTo>
                  <a:lnTo>
                    <a:pt x="1714" y="1721"/>
                  </a:lnTo>
                  <a:lnTo>
                    <a:pt x="1714" y="1720"/>
                  </a:lnTo>
                  <a:lnTo>
                    <a:pt x="1715" y="1719"/>
                  </a:lnTo>
                  <a:lnTo>
                    <a:pt x="1716" y="1719"/>
                  </a:lnTo>
                  <a:lnTo>
                    <a:pt x="1717" y="1716"/>
                  </a:lnTo>
                  <a:lnTo>
                    <a:pt x="1718" y="1715"/>
                  </a:lnTo>
                  <a:lnTo>
                    <a:pt x="1720" y="1715"/>
                  </a:lnTo>
                  <a:lnTo>
                    <a:pt x="1721" y="1714"/>
                  </a:lnTo>
                  <a:lnTo>
                    <a:pt x="1721" y="1713"/>
                  </a:lnTo>
                  <a:lnTo>
                    <a:pt x="1722" y="1712"/>
                  </a:lnTo>
                  <a:lnTo>
                    <a:pt x="1723" y="1711"/>
                  </a:lnTo>
                  <a:lnTo>
                    <a:pt x="1723" y="1710"/>
                  </a:lnTo>
                  <a:lnTo>
                    <a:pt x="1724" y="1710"/>
                  </a:lnTo>
                  <a:lnTo>
                    <a:pt x="1724" y="1709"/>
                  </a:lnTo>
                  <a:lnTo>
                    <a:pt x="1725" y="1708"/>
                  </a:lnTo>
                  <a:lnTo>
                    <a:pt x="1726" y="1707"/>
                  </a:lnTo>
                  <a:lnTo>
                    <a:pt x="1726" y="1706"/>
                  </a:lnTo>
                  <a:lnTo>
                    <a:pt x="1727" y="1705"/>
                  </a:lnTo>
                  <a:lnTo>
                    <a:pt x="1729" y="1704"/>
                  </a:lnTo>
                  <a:lnTo>
                    <a:pt x="1730" y="1701"/>
                  </a:lnTo>
                  <a:lnTo>
                    <a:pt x="1731" y="1699"/>
                  </a:lnTo>
                  <a:lnTo>
                    <a:pt x="1732" y="1699"/>
                  </a:lnTo>
                  <a:lnTo>
                    <a:pt x="1732" y="1698"/>
                  </a:lnTo>
                  <a:lnTo>
                    <a:pt x="1733" y="1697"/>
                  </a:lnTo>
                  <a:lnTo>
                    <a:pt x="1734" y="1696"/>
                  </a:lnTo>
                  <a:lnTo>
                    <a:pt x="1734" y="1695"/>
                  </a:lnTo>
                  <a:lnTo>
                    <a:pt x="1735" y="1694"/>
                  </a:lnTo>
                  <a:lnTo>
                    <a:pt x="1736" y="1693"/>
                  </a:lnTo>
                  <a:lnTo>
                    <a:pt x="1736" y="1692"/>
                  </a:lnTo>
                  <a:lnTo>
                    <a:pt x="1738" y="1691"/>
                  </a:lnTo>
                  <a:lnTo>
                    <a:pt x="1739" y="1691"/>
                  </a:lnTo>
                  <a:lnTo>
                    <a:pt x="1739" y="1690"/>
                  </a:lnTo>
                  <a:lnTo>
                    <a:pt x="1740" y="1689"/>
                  </a:lnTo>
                  <a:lnTo>
                    <a:pt x="1741" y="1686"/>
                  </a:lnTo>
                  <a:lnTo>
                    <a:pt x="1742" y="1685"/>
                  </a:lnTo>
                  <a:lnTo>
                    <a:pt x="1743" y="1684"/>
                  </a:lnTo>
                  <a:lnTo>
                    <a:pt x="1744" y="1683"/>
                  </a:lnTo>
                  <a:lnTo>
                    <a:pt x="1746" y="1682"/>
                  </a:lnTo>
                  <a:lnTo>
                    <a:pt x="1746" y="1681"/>
                  </a:lnTo>
                  <a:lnTo>
                    <a:pt x="1747" y="1680"/>
                  </a:lnTo>
                  <a:lnTo>
                    <a:pt x="1748" y="1680"/>
                  </a:lnTo>
                  <a:lnTo>
                    <a:pt x="1749" y="1679"/>
                  </a:lnTo>
                  <a:lnTo>
                    <a:pt x="1750" y="1678"/>
                  </a:lnTo>
                  <a:lnTo>
                    <a:pt x="1751" y="1677"/>
                  </a:lnTo>
                  <a:lnTo>
                    <a:pt x="1752" y="1676"/>
                  </a:lnTo>
                  <a:lnTo>
                    <a:pt x="1753" y="1676"/>
                  </a:lnTo>
                  <a:lnTo>
                    <a:pt x="1755" y="1674"/>
                  </a:lnTo>
                  <a:lnTo>
                    <a:pt x="1756" y="1672"/>
                  </a:lnTo>
                  <a:lnTo>
                    <a:pt x="1757" y="1672"/>
                  </a:lnTo>
                  <a:lnTo>
                    <a:pt x="1758" y="1671"/>
                  </a:lnTo>
                  <a:lnTo>
                    <a:pt x="1759" y="1671"/>
                  </a:lnTo>
                  <a:lnTo>
                    <a:pt x="1759" y="1670"/>
                  </a:lnTo>
                  <a:lnTo>
                    <a:pt x="1760" y="1669"/>
                  </a:lnTo>
                  <a:lnTo>
                    <a:pt x="1761" y="1669"/>
                  </a:lnTo>
                  <a:lnTo>
                    <a:pt x="1762" y="1668"/>
                  </a:lnTo>
                  <a:lnTo>
                    <a:pt x="1764" y="1668"/>
                  </a:lnTo>
                  <a:lnTo>
                    <a:pt x="1765" y="1667"/>
                  </a:lnTo>
                  <a:lnTo>
                    <a:pt x="1766" y="1667"/>
                  </a:lnTo>
                  <a:lnTo>
                    <a:pt x="1767" y="1666"/>
                  </a:lnTo>
                  <a:lnTo>
                    <a:pt x="1768" y="1666"/>
                  </a:lnTo>
                  <a:lnTo>
                    <a:pt x="1769" y="1665"/>
                  </a:lnTo>
                  <a:lnTo>
                    <a:pt x="1773" y="1664"/>
                  </a:lnTo>
                  <a:lnTo>
                    <a:pt x="1774" y="1664"/>
                  </a:lnTo>
                  <a:lnTo>
                    <a:pt x="1775" y="1663"/>
                  </a:lnTo>
                  <a:lnTo>
                    <a:pt x="1776" y="1663"/>
                  </a:lnTo>
                  <a:lnTo>
                    <a:pt x="1777" y="1663"/>
                  </a:lnTo>
                  <a:lnTo>
                    <a:pt x="1779" y="1662"/>
                  </a:lnTo>
                  <a:lnTo>
                    <a:pt x="1780" y="1662"/>
                  </a:lnTo>
                  <a:lnTo>
                    <a:pt x="1782" y="1662"/>
                  </a:lnTo>
                  <a:lnTo>
                    <a:pt x="1784" y="1661"/>
                  </a:lnTo>
                  <a:lnTo>
                    <a:pt x="1785" y="1661"/>
                  </a:lnTo>
                  <a:lnTo>
                    <a:pt x="1787" y="1661"/>
                  </a:lnTo>
                  <a:lnTo>
                    <a:pt x="1788" y="1661"/>
                  </a:lnTo>
                  <a:lnTo>
                    <a:pt x="1791" y="1661"/>
                  </a:lnTo>
                  <a:lnTo>
                    <a:pt x="1792" y="1660"/>
                  </a:lnTo>
                  <a:lnTo>
                    <a:pt x="1794" y="1660"/>
                  </a:lnTo>
                  <a:lnTo>
                    <a:pt x="1797" y="1658"/>
                  </a:lnTo>
                  <a:lnTo>
                    <a:pt x="1800" y="1658"/>
                  </a:lnTo>
                  <a:lnTo>
                    <a:pt x="1802" y="1658"/>
                  </a:lnTo>
                  <a:lnTo>
                    <a:pt x="1804" y="1658"/>
                  </a:lnTo>
                  <a:lnTo>
                    <a:pt x="1806" y="1658"/>
                  </a:lnTo>
                  <a:lnTo>
                    <a:pt x="1809" y="1658"/>
                  </a:lnTo>
                  <a:lnTo>
                    <a:pt x="1811" y="1658"/>
                  </a:lnTo>
                  <a:lnTo>
                    <a:pt x="1813" y="1658"/>
                  </a:lnTo>
                  <a:lnTo>
                    <a:pt x="1817" y="1657"/>
                  </a:lnTo>
                  <a:lnTo>
                    <a:pt x="1819" y="1657"/>
                  </a:lnTo>
                  <a:lnTo>
                    <a:pt x="1822" y="1657"/>
                  </a:lnTo>
                  <a:lnTo>
                    <a:pt x="1824" y="1657"/>
                  </a:lnTo>
                  <a:lnTo>
                    <a:pt x="1827" y="1657"/>
                  </a:lnTo>
                  <a:lnTo>
                    <a:pt x="1830" y="1657"/>
                  </a:lnTo>
                  <a:lnTo>
                    <a:pt x="1833" y="1657"/>
                  </a:lnTo>
                  <a:lnTo>
                    <a:pt x="1840" y="1657"/>
                  </a:lnTo>
                  <a:lnTo>
                    <a:pt x="1842" y="1657"/>
                  </a:lnTo>
                  <a:lnTo>
                    <a:pt x="1846" y="1657"/>
                  </a:lnTo>
                  <a:lnTo>
                    <a:pt x="1849" y="1657"/>
                  </a:lnTo>
                  <a:lnTo>
                    <a:pt x="1854" y="1657"/>
                  </a:lnTo>
                  <a:lnTo>
                    <a:pt x="1856" y="1657"/>
                  </a:lnTo>
                  <a:lnTo>
                    <a:pt x="1860" y="1657"/>
                  </a:lnTo>
                  <a:lnTo>
                    <a:pt x="1864" y="1657"/>
                  </a:lnTo>
                  <a:lnTo>
                    <a:pt x="1867" y="1657"/>
                  </a:lnTo>
                  <a:lnTo>
                    <a:pt x="1872" y="1657"/>
                  </a:lnTo>
                  <a:lnTo>
                    <a:pt x="1876" y="1657"/>
                  </a:lnTo>
                  <a:lnTo>
                    <a:pt x="1880" y="1657"/>
                  </a:lnTo>
                  <a:lnTo>
                    <a:pt x="1884" y="1657"/>
                  </a:lnTo>
                  <a:lnTo>
                    <a:pt x="1887" y="1657"/>
                  </a:lnTo>
                  <a:lnTo>
                    <a:pt x="1892" y="1657"/>
                  </a:lnTo>
                  <a:lnTo>
                    <a:pt x="1892" y="1553"/>
                  </a:lnTo>
                  <a:lnTo>
                    <a:pt x="1892" y="1502"/>
                  </a:lnTo>
                  <a:lnTo>
                    <a:pt x="1892" y="1450"/>
                  </a:lnTo>
                  <a:lnTo>
                    <a:pt x="1892" y="1398"/>
                  </a:lnTo>
                  <a:lnTo>
                    <a:pt x="1892" y="1346"/>
                  </a:lnTo>
                  <a:lnTo>
                    <a:pt x="1891" y="1294"/>
                  </a:lnTo>
                  <a:lnTo>
                    <a:pt x="1891" y="1242"/>
                  </a:lnTo>
                  <a:lnTo>
                    <a:pt x="1891" y="1191"/>
                  </a:lnTo>
                  <a:lnTo>
                    <a:pt x="1891" y="1139"/>
                  </a:lnTo>
                  <a:lnTo>
                    <a:pt x="1891" y="1087"/>
                  </a:lnTo>
                  <a:lnTo>
                    <a:pt x="1891" y="1035"/>
                  </a:lnTo>
                  <a:lnTo>
                    <a:pt x="1891" y="984"/>
                  </a:lnTo>
                  <a:lnTo>
                    <a:pt x="1891" y="931"/>
                  </a:lnTo>
                  <a:lnTo>
                    <a:pt x="1890" y="880"/>
                  </a:lnTo>
                  <a:lnTo>
                    <a:pt x="1890" y="828"/>
                  </a:lnTo>
                  <a:lnTo>
                    <a:pt x="1890" y="724"/>
                  </a:lnTo>
                  <a:lnTo>
                    <a:pt x="1890" y="673"/>
                  </a:lnTo>
                  <a:lnTo>
                    <a:pt x="1890" y="621"/>
                  </a:lnTo>
                  <a:lnTo>
                    <a:pt x="1890" y="569"/>
                  </a:lnTo>
                  <a:lnTo>
                    <a:pt x="1890" y="517"/>
                  </a:lnTo>
                  <a:lnTo>
                    <a:pt x="1890" y="466"/>
                  </a:lnTo>
                  <a:lnTo>
                    <a:pt x="1890" y="414"/>
                  </a:lnTo>
                  <a:lnTo>
                    <a:pt x="1889" y="362"/>
                  </a:lnTo>
                  <a:lnTo>
                    <a:pt x="1889" y="310"/>
                  </a:lnTo>
                  <a:lnTo>
                    <a:pt x="1889" y="259"/>
                  </a:lnTo>
                  <a:lnTo>
                    <a:pt x="1889" y="206"/>
                  </a:lnTo>
                  <a:lnTo>
                    <a:pt x="1889" y="154"/>
                  </a:lnTo>
                  <a:lnTo>
                    <a:pt x="1889" y="103"/>
                  </a:lnTo>
                  <a:lnTo>
                    <a:pt x="1889" y="51"/>
                  </a:lnTo>
                  <a:lnTo>
                    <a:pt x="1889" y="0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36" name="Freeform 36"/>
            <p:cNvSpPr>
              <a:spLocks/>
            </p:cNvSpPr>
            <p:nvPr/>
          </p:nvSpPr>
          <p:spPr bwMode="auto">
            <a:xfrm>
              <a:off x="3007" y="1910"/>
              <a:ext cx="226" cy="93"/>
            </a:xfrm>
            <a:custGeom>
              <a:avLst/>
              <a:gdLst/>
              <a:ahLst/>
              <a:cxnLst>
                <a:cxn ang="0">
                  <a:pos x="66" y="47"/>
                </a:cxn>
                <a:cxn ang="0">
                  <a:pos x="54" y="54"/>
                </a:cxn>
                <a:cxn ang="0">
                  <a:pos x="42" y="57"/>
                </a:cxn>
                <a:cxn ang="0">
                  <a:pos x="27" y="60"/>
                </a:cxn>
                <a:cxn ang="0">
                  <a:pos x="15" y="62"/>
                </a:cxn>
                <a:cxn ang="0">
                  <a:pos x="7" y="67"/>
                </a:cxn>
                <a:cxn ang="0">
                  <a:pos x="1" y="75"/>
                </a:cxn>
                <a:cxn ang="0">
                  <a:pos x="0" y="85"/>
                </a:cxn>
                <a:cxn ang="0">
                  <a:pos x="2" y="95"/>
                </a:cxn>
                <a:cxn ang="0">
                  <a:pos x="9" y="103"/>
                </a:cxn>
                <a:cxn ang="0">
                  <a:pos x="20" y="107"/>
                </a:cxn>
                <a:cxn ang="0">
                  <a:pos x="32" y="110"/>
                </a:cxn>
                <a:cxn ang="0">
                  <a:pos x="45" y="112"/>
                </a:cxn>
                <a:cxn ang="0">
                  <a:pos x="59" y="114"/>
                </a:cxn>
                <a:cxn ang="0">
                  <a:pos x="72" y="116"/>
                </a:cxn>
                <a:cxn ang="0">
                  <a:pos x="84" y="116"/>
                </a:cxn>
                <a:cxn ang="0">
                  <a:pos x="99" y="114"/>
                </a:cxn>
                <a:cxn ang="0">
                  <a:pos x="110" y="108"/>
                </a:cxn>
                <a:cxn ang="0">
                  <a:pos x="119" y="101"/>
                </a:cxn>
                <a:cxn ang="0">
                  <a:pos x="125" y="92"/>
                </a:cxn>
                <a:cxn ang="0">
                  <a:pos x="124" y="85"/>
                </a:cxn>
                <a:cxn ang="0">
                  <a:pos x="119" y="77"/>
                </a:cxn>
                <a:cxn ang="0">
                  <a:pos x="118" y="68"/>
                </a:cxn>
                <a:cxn ang="0">
                  <a:pos x="122" y="58"/>
                </a:cxn>
                <a:cxn ang="0">
                  <a:pos x="129" y="48"/>
                </a:cxn>
                <a:cxn ang="0">
                  <a:pos x="135" y="41"/>
                </a:cxn>
                <a:cxn ang="0">
                  <a:pos x="141" y="35"/>
                </a:cxn>
                <a:cxn ang="0">
                  <a:pos x="151" y="33"/>
                </a:cxn>
                <a:cxn ang="0">
                  <a:pos x="161" y="34"/>
                </a:cxn>
                <a:cxn ang="0">
                  <a:pos x="173" y="35"/>
                </a:cxn>
                <a:cxn ang="0">
                  <a:pos x="185" y="37"/>
                </a:cxn>
                <a:cxn ang="0">
                  <a:pos x="196" y="40"/>
                </a:cxn>
                <a:cxn ang="0">
                  <a:pos x="211" y="43"/>
                </a:cxn>
                <a:cxn ang="0">
                  <a:pos x="230" y="44"/>
                </a:cxn>
                <a:cxn ang="0">
                  <a:pos x="247" y="44"/>
                </a:cxn>
                <a:cxn ang="0">
                  <a:pos x="260" y="42"/>
                </a:cxn>
                <a:cxn ang="0">
                  <a:pos x="268" y="37"/>
                </a:cxn>
                <a:cxn ang="0">
                  <a:pos x="263" y="29"/>
                </a:cxn>
                <a:cxn ang="0">
                  <a:pos x="254" y="21"/>
                </a:cxn>
                <a:cxn ang="0">
                  <a:pos x="242" y="15"/>
                </a:cxn>
                <a:cxn ang="0">
                  <a:pos x="233" y="11"/>
                </a:cxn>
                <a:cxn ang="0">
                  <a:pos x="223" y="8"/>
                </a:cxn>
                <a:cxn ang="0">
                  <a:pos x="212" y="4"/>
                </a:cxn>
                <a:cxn ang="0">
                  <a:pos x="203" y="2"/>
                </a:cxn>
                <a:cxn ang="0">
                  <a:pos x="193" y="1"/>
                </a:cxn>
                <a:cxn ang="0">
                  <a:pos x="184" y="0"/>
                </a:cxn>
                <a:cxn ang="0">
                  <a:pos x="173" y="0"/>
                </a:cxn>
                <a:cxn ang="0">
                  <a:pos x="163" y="2"/>
                </a:cxn>
                <a:cxn ang="0">
                  <a:pos x="153" y="4"/>
                </a:cxn>
                <a:cxn ang="0">
                  <a:pos x="144" y="6"/>
                </a:cxn>
                <a:cxn ang="0">
                  <a:pos x="135" y="9"/>
                </a:cxn>
                <a:cxn ang="0">
                  <a:pos x="126" y="11"/>
                </a:cxn>
                <a:cxn ang="0">
                  <a:pos x="115" y="17"/>
                </a:cxn>
                <a:cxn ang="0">
                  <a:pos x="104" y="25"/>
                </a:cxn>
                <a:cxn ang="0">
                  <a:pos x="96" y="30"/>
                </a:cxn>
                <a:cxn ang="0">
                  <a:pos x="86" y="35"/>
                </a:cxn>
              </a:cxnLst>
              <a:rect l="0" t="0" r="r" b="b"/>
              <a:pathLst>
                <a:path w="269" h="117">
                  <a:moveTo>
                    <a:pt x="80" y="41"/>
                  </a:moveTo>
                  <a:lnTo>
                    <a:pt x="77" y="42"/>
                  </a:lnTo>
                  <a:lnTo>
                    <a:pt x="75" y="43"/>
                  </a:lnTo>
                  <a:lnTo>
                    <a:pt x="74" y="44"/>
                  </a:lnTo>
                  <a:lnTo>
                    <a:pt x="72" y="45"/>
                  </a:lnTo>
                  <a:lnTo>
                    <a:pt x="71" y="45"/>
                  </a:lnTo>
                  <a:lnTo>
                    <a:pt x="70" y="46"/>
                  </a:lnTo>
                  <a:lnTo>
                    <a:pt x="68" y="47"/>
                  </a:lnTo>
                  <a:lnTo>
                    <a:pt x="66" y="47"/>
                  </a:lnTo>
                  <a:lnTo>
                    <a:pt x="65" y="48"/>
                  </a:lnTo>
                  <a:lnTo>
                    <a:pt x="63" y="49"/>
                  </a:lnTo>
                  <a:lnTo>
                    <a:pt x="62" y="49"/>
                  </a:lnTo>
                  <a:lnTo>
                    <a:pt x="61" y="50"/>
                  </a:lnTo>
                  <a:lnTo>
                    <a:pt x="60" y="52"/>
                  </a:lnTo>
                  <a:lnTo>
                    <a:pt x="57" y="52"/>
                  </a:lnTo>
                  <a:lnTo>
                    <a:pt x="56" y="52"/>
                  </a:lnTo>
                  <a:lnTo>
                    <a:pt x="55" y="53"/>
                  </a:lnTo>
                  <a:lnTo>
                    <a:pt x="54" y="54"/>
                  </a:lnTo>
                  <a:lnTo>
                    <a:pt x="52" y="54"/>
                  </a:lnTo>
                  <a:lnTo>
                    <a:pt x="51" y="54"/>
                  </a:lnTo>
                  <a:lnTo>
                    <a:pt x="50" y="55"/>
                  </a:lnTo>
                  <a:lnTo>
                    <a:pt x="48" y="55"/>
                  </a:lnTo>
                  <a:lnTo>
                    <a:pt x="47" y="56"/>
                  </a:lnTo>
                  <a:lnTo>
                    <a:pt x="45" y="56"/>
                  </a:lnTo>
                  <a:lnTo>
                    <a:pt x="44" y="56"/>
                  </a:lnTo>
                  <a:lnTo>
                    <a:pt x="43" y="56"/>
                  </a:lnTo>
                  <a:lnTo>
                    <a:pt x="42" y="57"/>
                  </a:lnTo>
                  <a:lnTo>
                    <a:pt x="41" y="57"/>
                  </a:lnTo>
                  <a:lnTo>
                    <a:pt x="38" y="58"/>
                  </a:lnTo>
                  <a:lnTo>
                    <a:pt x="37" y="58"/>
                  </a:lnTo>
                  <a:lnTo>
                    <a:pt x="36" y="58"/>
                  </a:lnTo>
                  <a:lnTo>
                    <a:pt x="35" y="58"/>
                  </a:lnTo>
                  <a:lnTo>
                    <a:pt x="33" y="59"/>
                  </a:lnTo>
                  <a:lnTo>
                    <a:pt x="32" y="59"/>
                  </a:lnTo>
                  <a:lnTo>
                    <a:pt x="29" y="59"/>
                  </a:lnTo>
                  <a:lnTo>
                    <a:pt x="27" y="60"/>
                  </a:lnTo>
                  <a:lnTo>
                    <a:pt x="25" y="60"/>
                  </a:lnTo>
                  <a:lnTo>
                    <a:pt x="24" y="60"/>
                  </a:lnTo>
                  <a:lnTo>
                    <a:pt x="23" y="60"/>
                  </a:lnTo>
                  <a:lnTo>
                    <a:pt x="20" y="61"/>
                  </a:lnTo>
                  <a:lnTo>
                    <a:pt x="19" y="61"/>
                  </a:lnTo>
                  <a:lnTo>
                    <a:pt x="18" y="61"/>
                  </a:lnTo>
                  <a:lnTo>
                    <a:pt x="17" y="62"/>
                  </a:lnTo>
                  <a:lnTo>
                    <a:pt x="16" y="62"/>
                  </a:lnTo>
                  <a:lnTo>
                    <a:pt x="15" y="62"/>
                  </a:lnTo>
                  <a:lnTo>
                    <a:pt x="14" y="62"/>
                  </a:lnTo>
                  <a:lnTo>
                    <a:pt x="14" y="63"/>
                  </a:lnTo>
                  <a:lnTo>
                    <a:pt x="12" y="63"/>
                  </a:lnTo>
                  <a:lnTo>
                    <a:pt x="11" y="63"/>
                  </a:lnTo>
                  <a:lnTo>
                    <a:pt x="10" y="64"/>
                  </a:lnTo>
                  <a:lnTo>
                    <a:pt x="9" y="64"/>
                  </a:lnTo>
                  <a:lnTo>
                    <a:pt x="8" y="66"/>
                  </a:lnTo>
                  <a:lnTo>
                    <a:pt x="7" y="66"/>
                  </a:lnTo>
                  <a:lnTo>
                    <a:pt x="7" y="67"/>
                  </a:lnTo>
                  <a:lnTo>
                    <a:pt x="6" y="67"/>
                  </a:lnTo>
                  <a:lnTo>
                    <a:pt x="6" y="68"/>
                  </a:lnTo>
                  <a:lnTo>
                    <a:pt x="5" y="69"/>
                  </a:lnTo>
                  <a:lnTo>
                    <a:pt x="3" y="71"/>
                  </a:lnTo>
                  <a:lnTo>
                    <a:pt x="2" y="71"/>
                  </a:lnTo>
                  <a:lnTo>
                    <a:pt x="2" y="72"/>
                  </a:lnTo>
                  <a:lnTo>
                    <a:pt x="2" y="73"/>
                  </a:lnTo>
                  <a:lnTo>
                    <a:pt x="2" y="74"/>
                  </a:lnTo>
                  <a:lnTo>
                    <a:pt x="1" y="75"/>
                  </a:lnTo>
                  <a:lnTo>
                    <a:pt x="1" y="76"/>
                  </a:lnTo>
                  <a:lnTo>
                    <a:pt x="1" y="77"/>
                  </a:lnTo>
                  <a:lnTo>
                    <a:pt x="0" y="78"/>
                  </a:lnTo>
                  <a:lnTo>
                    <a:pt x="0" y="79"/>
                  </a:lnTo>
                  <a:lnTo>
                    <a:pt x="0" y="81"/>
                  </a:lnTo>
                  <a:lnTo>
                    <a:pt x="0" y="82"/>
                  </a:lnTo>
                  <a:lnTo>
                    <a:pt x="0" y="83"/>
                  </a:lnTo>
                  <a:lnTo>
                    <a:pt x="0" y="84"/>
                  </a:lnTo>
                  <a:lnTo>
                    <a:pt x="0" y="85"/>
                  </a:lnTo>
                  <a:lnTo>
                    <a:pt x="0" y="86"/>
                  </a:lnTo>
                  <a:lnTo>
                    <a:pt x="0" y="87"/>
                  </a:lnTo>
                  <a:lnTo>
                    <a:pt x="0" y="88"/>
                  </a:lnTo>
                  <a:lnTo>
                    <a:pt x="0" y="89"/>
                  </a:lnTo>
                  <a:lnTo>
                    <a:pt x="1" y="90"/>
                  </a:lnTo>
                  <a:lnTo>
                    <a:pt x="1" y="91"/>
                  </a:lnTo>
                  <a:lnTo>
                    <a:pt x="1" y="92"/>
                  </a:lnTo>
                  <a:lnTo>
                    <a:pt x="2" y="93"/>
                  </a:lnTo>
                  <a:lnTo>
                    <a:pt x="2" y="95"/>
                  </a:lnTo>
                  <a:lnTo>
                    <a:pt x="2" y="96"/>
                  </a:lnTo>
                  <a:lnTo>
                    <a:pt x="3" y="97"/>
                  </a:lnTo>
                  <a:lnTo>
                    <a:pt x="5" y="98"/>
                  </a:lnTo>
                  <a:lnTo>
                    <a:pt x="5" y="99"/>
                  </a:lnTo>
                  <a:lnTo>
                    <a:pt x="6" y="100"/>
                  </a:lnTo>
                  <a:lnTo>
                    <a:pt x="7" y="101"/>
                  </a:lnTo>
                  <a:lnTo>
                    <a:pt x="8" y="102"/>
                  </a:lnTo>
                  <a:lnTo>
                    <a:pt x="9" y="102"/>
                  </a:lnTo>
                  <a:lnTo>
                    <a:pt x="9" y="103"/>
                  </a:lnTo>
                  <a:lnTo>
                    <a:pt x="10" y="103"/>
                  </a:lnTo>
                  <a:lnTo>
                    <a:pt x="11" y="104"/>
                  </a:lnTo>
                  <a:lnTo>
                    <a:pt x="12" y="104"/>
                  </a:lnTo>
                  <a:lnTo>
                    <a:pt x="14" y="105"/>
                  </a:lnTo>
                  <a:lnTo>
                    <a:pt x="16" y="105"/>
                  </a:lnTo>
                  <a:lnTo>
                    <a:pt x="16" y="106"/>
                  </a:lnTo>
                  <a:lnTo>
                    <a:pt x="18" y="106"/>
                  </a:lnTo>
                  <a:lnTo>
                    <a:pt x="18" y="107"/>
                  </a:lnTo>
                  <a:lnTo>
                    <a:pt x="20" y="107"/>
                  </a:lnTo>
                  <a:lnTo>
                    <a:pt x="21" y="107"/>
                  </a:lnTo>
                  <a:lnTo>
                    <a:pt x="23" y="107"/>
                  </a:lnTo>
                  <a:lnTo>
                    <a:pt x="24" y="107"/>
                  </a:lnTo>
                  <a:lnTo>
                    <a:pt x="25" y="108"/>
                  </a:lnTo>
                  <a:lnTo>
                    <a:pt x="26" y="108"/>
                  </a:lnTo>
                  <a:lnTo>
                    <a:pt x="27" y="108"/>
                  </a:lnTo>
                  <a:lnTo>
                    <a:pt x="29" y="108"/>
                  </a:lnTo>
                  <a:lnTo>
                    <a:pt x="30" y="110"/>
                  </a:lnTo>
                  <a:lnTo>
                    <a:pt x="32" y="110"/>
                  </a:lnTo>
                  <a:lnTo>
                    <a:pt x="33" y="110"/>
                  </a:lnTo>
                  <a:lnTo>
                    <a:pt x="34" y="110"/>
                  </a:lnTo>
                  <a:lnTo>
                    <a:pt x="36" y="110"/>
                  </a:lnTo>
                  <a:lnTo>
                    <a:pt x="37" y="110"/>
                  </a:lnTo>
                  <a:lnTo>
                    <a:pt x="38" y="110"/>
                  </a:lnTo>
                  <a:lnTo>
                    <a:pt x="41" y="111"/>
                  </a:lnTo>
                  <a:lnTo>
                    <a:pt x="42" y="111"/>
                  </a:lnTo>
                  <a:lnTo>
                    <a:pt x="43" y="111"/>
                  </a:lnTo>
                  <a:lnTo>
                    <a:pt x="45" y="112"/>
                  </a:lnTo>
                  <a:lnTo>
                    <a:pt x="47" y="112"/>
                  </a:lnTo>
                  <a:lnTo>
                    <a:pt x="48" y="112"/>
                  </a:lnTo>
                  <a:lnTo>
                    <a:pt x="50" y="112"/>
                  </a:lnTo>
                  <a:lnTo>
                    <a:pt x="52" y="112"/>
                  </a:lnTo>
                  <a:lnTo>
                    <a:pt x="53" y="113"/>
                  </a:lnTo>
                  <a:lnTo>
                    <a:pt x="54" y="113"/>
                  </a:lnTo>
                  <a:lnTo>
                    <a:pt x="56" y="113"/>
                  </a:lnTo>
                  <a:lnTo>
                    <a:pt x="57" y="114"/>
                  </a:lnTo>
                  <a:lnTo>
                    <a:pt x="59" y="114"/>
                  </a:lnTo>
                  <a:lnTo>
                    <a:pt x="61" y="114"/>
                  </a:lnTo>
                  <a:lnTo>
                    <a:pt x="62" y="114"/>
                  </a:lnTo>
                  <a:lnTo>
                    <a:pt x="63" y="115"/>
                  </a:lnTo>
                  <a:lnTo>
                    <a:pt x="64" y="115"/>
                  </a:lnTo>
                  <a:lnTo>
                    <a:pt x="65" y="115"/>
                  </a:lnTo>
                  <a:lnTo>
                    <a:pt x="68" y="116"/>
                  </a:lnTo>
                  <a:lnTo>
                    <a:pt x="69" y="116"/>
                  </a:lnTo>
                  <a:lnTo>
                    <a:pt x="70" y="116"/>
                  </a:lnTo>
                  <a:lnTo>
                    <a:pt x="72" y="116"/>
                  </a:lnTo>
                  <a:lnTo>
                    <a:pt x="73" y="116"/>
                  </a:lnTo>
                  <a:lnTo>
                    <a:pt x="74" y="116"/>
                  </a:lnTo>
                  <a:lnTo>
                    <a:pt x="77" y="116"/>
                  </a:lnTo>
                  <a:lnTo>
                    <a:pt x="78" y="116"/>
                  </a:lnTo>
                  <a:lnTo>
                    <a:pt x="79" y="116"/>
                  </a:lnTo>
                  <a:lnTo>
                    <a:pt x="80" y="116"/>
                  </a:lnTo>
                  <a:lnTo>
                    <a:pt x="81" y="116"/>
                  </a:lnTo>
                  <a:lnTo>
                    <a:pt x="83" y="116"/>
                  </a:lnTo>
                  <a:lnTo>
                    <a:pt x="84" y="116"/>
                  </a:lnTo>
                  <a:lnTo>
                    <a:pt x="86" y="116"/>
                  </a:lnTo>
                  <a:lnTo>
                    <a:pt x="88" y="116"/>
                  </a:lnTo>
                  <a:lnTo>
                    <a:pt x="89" y="116"/>
                  </a:lnTo>
                  <a:lnTo>
                    <a:pt x="90" y="116"/>
                  </a:lnTo>
                  <a:lnTo>
                    <a:pt x="93" y="115"/>
                  </a:lnTo>
                  <a:lnTo>
                    <a:pt x="95" y="115"/>
                  </a:lnTo>
                  <a:lnTo>
                    <a:pt x="96" y="114"/>
                  </a:lnTo>
                  <a:lnTo>
                    <a:pt x="97" y="114"/>
                  </a:lnTo>
                  <a:lnTo>
                    <a:pt x="99" y="114"/>
                  </a:lnTo>
                  <a:lnTo>
                    <a:pt x="100" y="113"/>
                  </a:lnTo>
                  <a:lnTo>
                    <a:pt x="101" y="113"/>
                  </a:lnTo>
                  <a:lnTo>
                    <a:pt x="102" y="112"/>
                  </a:lnTo>
                  <a:lnTo>
                    <a:pt x="104" y="112"/>
                  </a:lnTo>
                  <a:lnTo>
                    <a:pt x="106" y="111"/>
                  </a:lnTo>
                  <a:lnTo>
                    <a:pt x="107" y="110"/>
                  </a:lnTo>
                  <a:lnTo>
                    <a:pt x="108" y="110"/>
                  </a:lnTo>
                  <a:lnTo>
                    <a:pt x="109" y="108"/>
                  </a:lnTo>
                  <a:lnTo>
                    <a:pt x="110" y="108"/>
                  </a:lnTo>
                  <a:lnTo>
                    <a:pt x="111" y="107"/>
                  </a:lnTo>
                  <a:lnTo>
                    <a:pt x="113" y="106"/>
                  </a:lnTo>
                  <a:lnTo>
                    <a:pt x="114" y="106"/>
                  </a:lnTo>
                  <a:lnTo>
                    <a:pt x="115" y="105"/>
                  </a:lnTo>
                  <a:lnTo>
                    <a:pt x="116" y="104"/>
                  </a:lnTo>
                  <a:lnTo>
                    <a:pt x="117" y="103"/>
                  </a:lnTo>
                  <a:lnTo>
                    <a:pt x="118" y="103"/>
                  </a:lnTo>
                  <a:lnTo>
                    <a:pt x="119" y="102"/>
                  </a:lnTo>
                  <a:lnTo>
                    <a:pt x="119" y="101"/>
                  </a:lnTo>
                  <a:lnTo>
                    <a:pt x="120" y="101"/>
                  </a:lnTo>
                  <a:lnTo>
                    <a:pt x="122" y="100"/>
                  </a:lnTo>
                  <a:lnTo>
                    <a:pt x="122" y="99"/>
                  </a:lnTo>
                  <a:lnTo>
                    <a:pt x="123" y="98"/>
                  </a:lnTo>
                  <a:lnTo>
                    <a:pt x="124" y="97"/>
                  </a:lnTo>
                  <a:lnTo>
                    <a:pt x="124" y="96"/>
                  </a:lnTo>
                  <a:lnTo>
                    <a:pt x="125" y="96"/>
                  </a:lnTo>
                  <a:lnTo>
                    <a:pt x="125" y="93"/>
                  </a:lnTo>
                  <a:lnTo>
                    <a:pt x="125" y="92"/>
                  </a:lnTo>
                  <a:lnTo>
                    <a:pt x="126" y="92"/>
                  </a:lnTo>
                  <a:lnTo>
                    <a:pt x="126" y="91"/>
                  </a:lnTo>
                  <a:lnTo>
                    <a:pt x="126" y="90"/>
                  </a:lnTo>
                  <a:lnTo>
                    <a:pt x="126" y="89"/>
                  </a:lnTo>
                  <a:lnTo>
                    <a:pt x="125" y="88"/>
                  </a:lnTo>
                  <a:lnTo>
                    <a:pt x="125" y="87"/>
                  </a:lnTo>
                  <a:lnTo>
                    <a:pt x="125" y="86"/>
                  </a:lnTo>
                  <a:lnTo>
                    <a:pt x="124" y="86"/>
                  </a:lnTo>
                  <a:lnTo>
                    <a:pt x="124" y="85"/>
                  </a:lnTo>
                  <a:lnTo>
                    <a:pt x="124" y="84"/>
                  </a:lnTo>
                  <a:lnTo>
                    <a:pt x="123" y="84"/>
                  </a:lnTo>
                  <a:lnTo>
                    <a:pt x="123" y="83"/>
                  </a:lnTo>
                  <a:lnTo>
                    <a:pt x="123" y="82"/>
                  </a:lnTo>
                  <a:lnTo>
                    <a:pt x="122" y="82"/>
                  </a:lnTo>
                  <a:lnTo>
                    <a:pt x="122" y="81"/>
                  </a:lnTo>
                  <a:lnTo>
                    <a:pt x="120" y="79"/>
                  </a:lnTo>
                  <a:lnTo>
                    <a:pt x="120" y="78"/>
                  </a:lnTo>
                  <a:lnTo>
                    <a:pt x="119" y="77"/>
                  </a:lnTo>
                  <a:lnTo>
                    <a:pt x="119" y="76"/>
                  </a:lnTo>
                  <a:lnTo>
                    <a:pt x="119" y="75"/>
                  </a:lnTo>
                  <a:lnTo>
                    <a:pt x="119" y="74"/>
                  </a:lnTo>
                  <a:lnTo>
                    <a:pt x="118" y="73"/>
                  </a:lnTo>
                  <a:lnTo>
                    <a:pt x="118" y="72"/>
                  </a:lnTo>
                  <a:lnTo>
                    <a:pt x="118" y="71"/>
                  </a:lnTo>
                  <a:lnTo>
                    <a:pt x="118" y="70"/>
                  </a:lnTo>
                  <a:lnTo>
                    <a:pt x="118" y="69"/>
                  </a:lnTo>
                  <a:lnTo>
                    <a:pt x="118" y="68"/>
                  </a:lnTo>
                  <a:lnTo>
                    <a:pt x="118" y="67"/>
                  </a:lnTo>
                  <a:lnTo>
                    <a:pt x="119" y="66"/>
                  </a:lnTo>
                  <a:lnTo>
                    <a:pt x="119" y="64"/>
                  </a:lnTo>
                  <a:lnTo>
                    <a:pt x="119" y="63"/>
                  </a:lnTo>
                  <a:lnTo>
                    <a:pt x="119" y="62"/>
                  </a:lnTo>
                  <a:lnTo>
                    <a:pt x="120" y="61"/>
                  </a:lnTo>
                  <a:lnTo>
                    <a:pt x="120" y="60"/>
                  </a:lnTo>
                  <a:lnTo>
                    <a:pt x="120" y="59"/>
                  </a:lnTo>
                  <a:lnTo>
                    <a:pt x="122" y="58"/>
                  </a:lnTo>
                  <a:lnTo>
                    <a:pt x="122" y="57"/>
                  </a:lnTo>
                  <a:lnTo>
                    <a:pt x="123" y="56"/>
                  </a:lnTo>
                  <a:lnTo>
                    <a:pt x="124" y="55"/>
                  </a:lnTo>
                  <a:lnTo>
                    <a:pt x="124" y="54"/>
                  </a:lnTo>
                  <a:lnTo>
                    <a:pt x="125" y="53"/>
                  </a:lnTo>
                  <a:lnTo>
                    <a:pt x="126" y="52"/>
                  </a:lnTo>
                  <a:lnTo>
                    <a:pt x="127" y="50"/>
                  </a:lnTo>
                  <a:lnTo>
                    <a:pt x="128" y="49"/>
                  </a:lnTo>
                  <a:lnTo>
                    <a:pt x="129" y="48"/>
                  </a:lnTo>
                  <a:lnTo>
                    <a:pt x="131" y="48"/>
                  </a:lnTo>
                  <a:lnTo>
                    <a:pt x="131" y="47"/>
                  </a:lnTo>
                  <a:lnTo>
                    <a:pt x="132" y="46"/>
                  </a:lnTo>
                  <a:lnTo>
                    <a:pt x="133" y="45"/>
                  </a:lnTo>
                  <a:lnTo>
                    <a:pt x="133" y="44"/>
                  </a:lnTo>
                  <a:lnTo>
                    <a:pt x="134" y="44"/>
                  </a:lnTo>
                  <a:lnTo>
                    <a:pt x="134" y="43"/>
                  </a:lnTo>
                  <a:lnTo>
                    <a:pt x="135" y="42"/>
                  </a:lnTo>
                  <a:lnTo>
                    <a:pt x="135" y="41"/>
                  </a:lnTo>
                  <a:lnTo>
                    <a:pt x="136" y="40"/>
                  </a:lnTo>
                  <a:lnTo>
                    <a:pt x="136" y="39"/>
                  </a:lnTo>
                  <a:lnTo>
                    <a:pt x="137" y="39"/>
                  </a:lnTo>
                  <a:lnTo>
                    <a:pt x="137" y="38"/>
                  </a:lnTo>
                  <a:lnTo>
                    <a:pt x="139" y="38"/>
                  </a:lnTo>
                  <a:lnTo>
                    <a:pt x="139" y="37"/>
                  </a:lnTo>
                  <a:lnTo>
                    <a:pt x="140" y="37"/>
                  </a:lnTo>
                  <a:lnTo>
                    <a:pt x="140" y="35"/>
                  </a:lnTo>
                  <a:lnTo>
                    <a:pt x="141" y="35"/>
                  </a:lnTo>
                  <a:lnTo>
                    <a:pt x="142" y="35"/>
                  </a:lnTo>
                  <a:lnTo>
                    <a:pt x="143" y="34"/>
                  </a:lnTo>
                  <a:lnTo>
                    <a:pt x="144" y="34"/>
                  </a:lnTo>
                  <a:lnTo>
                    <a:pt x="145" y="34"/>
                  </a:lnTo>
                  <a:lnTo>
                    <a:pt x="146" y="33"/>
                  </a:lnTo>
                  <a:lnTo>
                    <a:pt x="148" y="33"/>
                  </a:lnTo>
                  <a:lnTo>
                    <a:pt x="149" y="33"/>
                  </a:lnTo>
                  <a:lnTo>
                    <a:pt x="150" y="33"/>
                  </a:lnTo>
                  <a:lnTo>
                    <a:pt x="151" y="33"/>
                  </a:lnTo>
                  <a:lnTo>
                    <a:pt x="152" y="33"/>
                  </a:lnTo>
                  <a:lnTo>
                    <a:pt x="153" y="33"/>
                  </a:lnTo>
                  <a:lnTo>
                    <a:pt x="154" y="34"/>
                  </a:lnTo>
                  <a:lnTo>
                    <a:pt x="155" y="34"/>
                  </a:lnTo>
                  <a:lnTo>
                    <a:pt x="157" y="34"/>
                  </a:lnTo>
                  <a:lnTo>
                    <a:pt x="158" y="34"/>
                  </a:lnTo>
                  <a:lnTo>
                    <a:pt x="159" y="34"/>
                  </a:lnTo>
                  <a:lnTo>
                    <a:pt x="160" y="34"/>
                  </a:lnTo>
                  <a:lnTo>
                    <a:pt x="161" y="34"/>
                  </a:lnTo>
                  <a:lnTo>
                    <a:pt x="162" y="34"/>
                  </a:lnTo>
                  <a:lnTo>
                    <a:pt x="163" y="34"/>
                  </a:lnTo>
                  <a:lnTo>
                    <a:pt x="164" y="34"/>
                  </a:lnTo>
                  <a:lnTo>
                    <a:pt x="166" y="34"/>
                  </a:lnTo>
                  <a:lnTo>
                    <a:pt x="167" y="34"/>
                  </a:lnTo>
                  <a:lnTo>
                    <a:pt x="168" y="34"/>
                  </a:lnTo>
                  <a:lnTo>
                    <a:pt x="169" y="35"/>
                  </a:lnTo>
                  <a:lnTo>
                    <a:pt x="171" y="35"/>
                  </a:lnTo>
                  <a:lnTo>
                    <a:pt x="173" y="35"/>
                  </a:lnTo>
                  <a:lnTo>
                    <a:pt x="175" y="35"/>
                  </a:lnTo>
                  <a:lnTo>
                    <a:pt x="176" y="35"/>
                  </a:lnTo>
                  <a:lnTo>
                    <a:pt x="177" y="35"/>
                  </a:lnTo>
                  <a:lnTo>
                    <a:pt x="178" y="35"/>
                  </a:lnTo>
                  <a:lnTo>
                    <a:pt x="179" y="37"/>
                  </a:lnTo>
                  <a:lnTo>
                    <a:pt x="180" y="37"/>
                  </a:lnTo>
                  <a:lnTo>
                    <a:pt x="181" y="37"/>
                  </a:lnTo>
                  <a:lnTo>
                    <a:pt x="182" y="37"/>
                  </a:lnTo>
                  <a:lnTo>
                    <a:pt x="185" y="37"/>
                  </a:lnTo>
                  <a:lnTo>
                    <a:pt x="185" y="38"/>
                  </a:lnTo>
                  <a:lnTo>
                    <a:pt x="187" y="38"/>
                  </a:lnTo>
                  <a:lnTo>
                    <a:pt x="188" y="38"/>
                  </a:lnTo>
                  <a:lnTo>
                    <a:pt x="189" y="39"/>
                  </a:lnTo>
                  <a:lnTo>
                    <a:pt x="190" y="39"/>
                  </a:lnTo>
                  <a:lnTo>
                    <a:pt x="191" y="39"/>
                  </a:lnTo>
                  <a:lnTo>
                    <a:pt x="194" y="39"/>
                  </a:lnTo>
                  <a:lnTo>
                    <a:pt x="195" y="40"/>
                  </a:lnTo>
                  <a:lnTo>
                    <a:pt x="196" y="40"/>
                  </a:lnTo>
                  <a:lnTo>
                    <a:pt x="197" y="40"/>
                  </a:lnTo>
                  <a:lnTo>
                    <a:pt x="199" y="41"/>
                  </a:lnTo>
                  <a:lnTo>
                    <a:pt x="200" y="41"/>
                  </a:lnTo>
                  <a:lnTo>
                    <a:pt x="202" y="41"/>
                  </a:lnTo>
                  <a:lnTo>
                    <a:pt x="204" y="41"/>
                  </a:lnTo>
                  <a:lnTo>
                    <a:pt x="205" y="42"/>
                  </a:lnTo>
                  <a:lnTo>
                    <a:pt x="207" y="42"/>
                  </a:lnTo>
                  <a:lnTo>
                    <a:pt x="208" y="42"/>
                  </a:lnTo>
                  <a:lnTo>
                    <a:pt x="211" y="43"/>
                  </a:lnTo>
                  <a:lnTo>
                    <a:pt x="212" y="43"/>
                  </a:lnTo>
                  <a:lnTo>
                    <a:pt x="216" y="43"/>
                  </a:lnTo>
                  <a:lnTo>
                    <a:pt x="217" y="43"/>
                  </a:lnTo>
                  <a:lnTo>
                    <a:pt x="220" y="43"/>
                  </a:lnTo>
                  <a:lnTo>
                    <a:pt x="221" y="44"/>
                  </a:lnTo>
                  <a:lnTo>
                    <a:pt x="223" y="44"/>
                  </a:lnTo>
                  <a:lnTo>
                    <a:pt x="225" y="44"/>
                  </a:lnTo>
                  <a:lnTo>
                    <a:pt x="227" y="44"/>
                  </a:lnTo>
                  <a:lnTo>
                    <a:pt x="230" y="44"/>
                  </a:lnTo>
                  <a:lnTo>
                    <a:pt x="231" y="44"/>
                  </a:lnTo>
                  <a:lnTo>
                    <a:pt x="233" y="44"/>
                  </a:lnTo>
                  <a:lnTo>
                    <a:pt x="235" y="44"/>
                  </a:lnTo>
                  <a:lnTo>
                    <a:pt x="236" y="44"/>
                  </a:lnTo>
                  <a:lnTo>
                    <a:pt x="239" y="44"/>
                  </a:lnTo>
                  <a:lnTo>
                    <a:pt x="241" y="44"/>
                  </a:lnTo>
                  <a:lnTo>
                    <a:pt x="243" y="44"/>
                  </a:lnTo>
                  <a:lnTo>
                    <a:pt x="244" y="44"/>
                  </a:lnTo>
                  <a:lnTo>
                    <a:pt x="247" y="44"/>
                  </a:lnTo>
                  <a:lnTo>
                    <a:pt x="248" y="44"/>
                  </a:lnTo>
                  <a:lnTo>
                    <a:pt x="250" y="44"/>
                  </a:lnTo>
                  <a:lnTo>
                    <a:pt x="251" y="44"/>
                  </a:lnTo>
                  <a:lnTo>
                    <a:pt x="253" y="43"/>
                  </a:lnTo>
                  <a:lnTo>
                    <a:pt x="254" y="43"/>
                  </a:lnTo>
                  <a:lnTo>
                    <a:pt x="257" y="43"/>
                  </a:lnTo>
                  <a:lnTo>
                    <a:pt x="258" y="43"/>
                  </a:lnTo>
                  <a:lnTo>
                    <a:pt x="259" y="43"/>
                  </a:lnTo>
                  <a:lnTo>
                    <a:pt x="260" y="42"/>
                  </a:lnTo>
                  <a:lnTo>
                    <a:pt x="261" y="42"/>
                  </a:lnTo>
                  <a:lnTo>
                    <a:pt x="262" y="42"/>
                  </a:lnTo>
                  <a:lnTo>
                    <a:pt x="263" y="41"/>
                  </a:lnTo>
                  <a:lnTo>
                    <a:pt x="265" y="41"/>
                  </a:lnTo>
                  <a:lnTo>
                    <a:pt x="266" y="41"/>
                  </a:lnTo>
                  <a:lnTo>
                    <a:pt x="266" y="39"/>
                  </a:lnTo>
                  <a:lnTo>
                    <a:pt x="267" y="39"/>
                  </a:lnTo>
                  <a:lnTo>
                    <a:pt x="267" y="38"/>
                  </a:lnTo>
                  <a:lnTo>
                    <a:pt x="268" y="37"/>
                  </a:lnTo>
                  <a:lnTo>
                    <a:pt x="268" y="35"/>
                  </a:lnTo>
                  <a:lnTo>
                    <a:pt x="268" y="34"/>
                  </a:lnTo>
                  <a:lnTo>
                    <a:pt x="267" y="34"/>
                  </a:lnTo>
                  <a:lnTo>
                    <a:pt x="267" y="33"/>
                  </a:lnTo>
                  <a:lnTo>
                    <a:pt x="267" y="32"/>
                  </a:lnTo>
                  <a:lnTo>
                    <a:pt x="266" y="32"/>
                  </a:lnTo>
                  <a:lnTo>
                    <a:pt x="266" y="31"/>
                  </a:lnTo>
                  <a:lnTo>
                    <a:pt x="265" y="30"/>
                  </a:lnTo>
                  <a:lnTo>
                    <a:pt x="263" y="29"/>
                  </a:lnTo>
                  <a:lnTo>
                    <a:pt x="262" y="28"/>
                  </a:lnTo>
                  <a:lnTo>
                    <a:pt x="261" y="27"/>
                  </a:lnTo>
                  <a:lnTo>
                    <a:pt x="261" y="26"/>
                  </a:lnTo>
                  <a:lnTo>
                    <a:pt x="260" y="26"/>
                  </a:lnTo>
                  <a:lnTo>
                    <a:pt x="259" y="25"/>
                  </a:lnTo>
                  <a:lnTo>
                    <a:pt x="258" y="24"/>
                  </a:lnTo>
                  <a:lnTo>
                    <a:pt x="257" y="24"/>
                  </a:lnTo>
                  <a:lnTo>
                    <a:pt x="256" y="23"/>
                  </a:lnTo>
                  <a:lnTo>
                    <a:pt x="254" y="21"/>
                  </a:lnTo>
                  <a:lnTo>
                    <a:pt x="253" y="20"/>
                  </a:lnTo>
                  <a:lnTo>
                    <a:pt x="252" y="19"/>
                  </a:lnTo>
                  <a:lnTo>
                    <a:pt x="250" y="19"/>
                  </a:lnTo>
                  <a:lnTo>
                    <a:pt x="249" y="18"/>
                  </a:lnTo>
                  <a:lnTo>
                    <a:pt x="248" y="17"/>
                  </a:lnTo>
                  <a:lnTo>
                    <a:pt x="247" y="17"/>
                  </a:lnTo>
                  <a:lnTo>
                    <a:pt x="244" y="16"/>
                  </a:lnTo>
                  <a:lnTo>
                    <a:pt x="243" y="15"/>
                  </a:lnTo>
                  <a:lnTo>
                    <a:pt x="242" y="15"/>
                  </a:lnTo>
                  <a:lnTo>
                    <a:pt x="241" y="15"/>
                  </a:lnTo>
                  <a:lnTo>
                    <a:pt x="240" y="14"/>
                  </a:lnTo>
                  <a:lnTo>
                    <a:pt x="239" y="14"/>
                  </a:lnTo>
                  <a:lnTo>
                    <a:pt x="239" y="13"/>
                  </a:lnTo>
                  <a:lnTo>
                    <a:pt x="238" y="13"/>
                  </a:lnTo>
                  <a:lnTo>
                    <a:pt x="236" y="13"/>
                  </a:lnTo>
                  <a:lnTo>
                    <a:pt x="235" y="12"/>
                  </a:lnTo>
                  <a:lnTo>
                    <a:pt x="234" y="12"/>
                  </a:lnTo>
                  <a:lnTo>
                    <a:pt x="233" y="11"/>
                  </a:lnTo>
                  <a:lnTo>
                    <a:pt x="232" y="11"/>
                  </a:lnTo>
                  <a:lnTo>
                    <a:pt x="231" y="11"/>
                  </a:lnTo>
                  <a:lnTo>
                    <a:pt x="230" y="10"/>
                  </a:lnTo>
                  <a:lnTo>
                    <a:pt x="229" y="10"/>
                  </a:lnTo>
                  <a:lnTo>
                    <a:pt x="227" y="9"/>
                  </a:lnTo>
                  <a:lnTo>
                    <a:pt x="226" y="9"/>
                  </a:lnTo>
                  <a:lnTo>
                    <a:pt x="225" y="9"/>
                  </a:lnTo>
                  <a:lnTo>
                    <a:pt x="223" y="9"/>
                  </a:lnTo>
                  <a:lnTo>
                    <a:pt x="223" y="8"/>
                  </a:lnTo>
                  <a:lnTo>
                    <a:pt x="222" y="8"/>
                  </a:lnTo>
                  <a:lnTo>
                    <a:pt x="221" y="6"/>
                  </a:lnTo>
                  <a:lnTo>
                    <a:pt x="220" y="6"/>
                  </a:lnTo>
                  <a:lnTo>
                    <a:pt x="218" y="6"/>
                  </a:lnTo>
                  <a:lnTo>
                    <a:pt x="217" y="6"/>
                  </a:lnTo>
                  <a:lnTo>
                    <a:pt x="216" y="6"/>
                  </a:lnTo>
                  <a:lnTo>
                    <a:pt x="214" y="5"/>
                  </a:lnTo>
                  <a:lnTo>
                    <a:pt x="213" y="5"/>
                  </a:lnTo>
                  <a:lnTo>
                    <a:pt x="212" y="4"/>
                  </a:lnTo>
                  <a:lnTo>
                    <a:pt x="211" y="4"/>
                  </a:lnTo>
                  <a:lnTo>
                    <a:pt x="209" y="4"/>
                  </a:lnTo>
                  <a:lnTo>
                    <a:pt x="208" y="4"/>
                  </a:lnTo>
                  <a:lnTo>
                    <a:pt x="207" y="4"/>
                  </a:lnTo>
                  <a:lnTo>
                    <a:pt x="207" y="3"/>
                  </a:lnTo>
                  <a:lnTo>
                    <a:pt x="206" y="3"/>
                  </a:lnTo>
                  <a:lnTo>
                    <a:pt x="205" y="3"/>
                  </a:lnTo>
                  <a:lnTo>
                    <a:pt x="204" y="3"/>
                  </a:lnTo>
                  <a:lnTo>
                    <a:pt x="203" y="2"/>
                  </a:lnTo>
                  <a:lnTo>
                    <a:pt x="202" y="2"/>
                  </a:lnTo>
                  <a:lnTo>
                    <a:pt x="200" y="2"/>
                  </a:lnTo>
                  <a:lnTo>
                    <a:pt x="199" y="2"/>
                  </a:lnTo>
                  <a:lnTo>
                    <a:pt x="198" y="2"/>
                  </a:lnTo>
                  <a:lnTo>
                    <a:pt x="197" y="2"/>
                  </a:lnTo>
                  <a:lnTo>
                    <a:pt x="196" y="1"/>
                  </a:lnTo>
                  <a:lnTo>
                    <a:pt x="195" y="1"/>
                  </a:lnTo>
                  <a:lnTo>
                    <a:pt x="194" y="1"/>
                  </a:lnTo>
                  <a:lnTo>
                    <a:pt x="193" y="1"/>
                  </a:lnTo>
                  <a:lnTo>
                    <a:pt x="191" y="1"/>
                  </a:lnTo>
                  <a:lnTo>
                    <a:pt x="190" y="1"/>
                  </a:lnTo>
                  <a:lnTo>
                    <a:pt x="189" y="1"/>
                  </a:lnTo>
                  <a:lnTo>
                    <a:pt x="188" y="1"/>
                  </a:lnTo>
                  <a:lnTo>
                    <a:pt x="187" y="1"/>
                  </a:lnTo>
                  <a:lnTo>
                    <a:pt x="186" y="1"/>
                  </a:lnTo>
                  <a:lnTo>
                    <a:pt x="186" y="0"/>
                  </a:lnTo>
                  <a:lnTo>
                    <a:pt x="185" y="0"/>
                  </a:lnTo>
                  <a:lnTo>
                    <a:pt x="184" y="0"/>
                  </a:lnTo>
                  <a:lnTo>
                    <a:pt x="182" y="0"/>
                  </a:lnTo>
                  <a:lnTo>
                    <a:pt x="181" y="0"/>
                  </a:lnTo>
                  <a:lnTo>
                    <a:pt x="180" y="0"/>
                  </a:lnTo>
                  <a:lnTo>
                    <a:pt x="179" y="0"/>
                  </a:lnTo>
                  <a:lnTo>
                    <a:pt x="178" y="0"/>
                  </a:lnTo>
                  <a:lnTo>
                    <a:pt x="177" y="0"/>
                  </a:lnTo>
                  <a:lnTo>
                    <a:pt x="176" y="0"/>
                  </a:lnTo>
                  <a:lnTo>
                    <a:pt x="175" y="0"/>
                  </a:lnTo>
                  <a:lnTo>
                    <a:pt x="173" y="0"/>
                  </a:lnTo>
                  <a:lnTo>
                    <a:pt x="172" y="0"/>
                  </a:lnTo>
                  <a:lnTo>
                    <a:pt x="171" y="0"/>
                  </a:lnTo>
                  <a:lnTo>
                    <a:pt x="170" y="1"/>
                  </a:lnTo>
                  <a:lnTo>
                    <a:pt x="169" y="1"/>
                  </a:lnTo>
                  <a:lnTo>
                    <a:pt x="168" y="1"/>
                  </a:lnTo>
                  <a:lnTo>
                    <a:pt x="167" y="1"/>
                  </a:lnTo>
                  <a:lnTo>
                    <a:pt x="166" y="2"/>
                  </a:lnTo>
                  <a:lnTo>
                    <a:pt x="164" y="2"/>
                  </a:lnTo>
                  <a:lnTo>
                    <a:pt x="163" y="2"/>
                  </a:lnTo>
                  <a:lnTo>
                    <a:pt x="162" y="2"/>
                  </a:lnTo>
                  <a:lnTo>
                    <a:pt x="161" y="2"/>
                  </a:lnTo>
                  <a:lnTo>
                    <a:pt x="160" y="3"/>
                  </a:lnTo>
                  <a:lnTo>
                    <a:pt x="159" y="3"/>
                  </a:lnTo>
                  <a:lnTo>
                    <a:pt x="158" y="3"/>
                  </a:lnTo>
                  <a:lnTo>
                    <a:pt x="157" y="4"/>
                  </a:lnTo>
                  <a:lnTo>
                    <a:pt x="155" y="4"/>
                  </a:lnTo>
                  <a:lnTo>
                    <a:pt x="154" y="4"/>
                  </a:lnTo>
                  <a:lnTo>
                    <a:pt x="153" y="4"/>
                  </a:lnTo>
                  <a:lnTo>
                    <a:pt x="152" y="4"/>
                  </a:lnTo>
                  <a:lnTo>
                    <a:pt x="151" y="4"/>
                  </a:lnTo>
                  <a:lnTo>
                    <a:pt x="151" y="5"/>
                  </a:lnTo>
                  <a:lnTo>
                    <a:pt x="150" y="5"/>
                  </a:lnTo>
                  <a:lnTo>
                    <a:pt x="149" y="5"/>
                  </a:lnTo>
                  <a:lnTo>
                    <a:pt x="148" y="5"/>
                  </a:lnTo>
                  <a:lnTo>
                    <a:pt x="146" y="5"/>
                  </a:lnTo>
                  <a:lnTo>
                    <a:pt x="145" y="6"/>
                  </a:lnTo>
                  <a:lnTo>
                    <a:pt x="144" y="6"/>
                  </a:lnTo>
                  <a:lnTo>
                    <a:pt x="143" y="6"/>
                  </a:lnTo>
                  <a:lnTo>
                    <a:pt x="142" y="6"/>
                  </a:lnTo>
                  <a:lnTo>
                    <a:pt x="141" y="6"/>
                  </a:lnTo>
                  <a:lnTo>
                    <a:pt x="140" y="8"/>
                  </a:lnTo>
                  <a:lnTo>
                    <a:pt x="139" y="8"/>
                  </a:lnTo>
                  <a:lnTo>
                    <a:pt x="137" y="8"/>
                  </a:lnTo>
                  <a:lnTo>
                    <a:pt x="137" y="9"/>
                  </a:lnTo>
                  <a:lnTo>
                    <a:pt x="136" y="9"/>
                  </a:lnTo>
                  <a:lnTo>
                    <a:pt x="135" y="9"/>
                  </a:lnTo>
                  <a:lnTo>
                    <a:pt x="134" y="9"/>
                  </a:lnTo>
                  <a:lnTo>
                    <a:pt x="133" y="9"/>
                  </a:lnTo>
                  <a:lnTo>
                    <a:pt x="132" y="9"/>
                  </a:lnTo>
                  <a:lnTo>
                    <a:pt x="131" y="9"/>
                  </a:lnTo>
                  <a:lnTo>
                    <a:pt x="129" y="10"/>
                  </a:lnTo>
                  <a:lnTo>
                    <a:pt x="128" y="10"/>
                  </a:lnTo>
                  <a:lnTo>
                    <a:pt x="128" y="11"/>
                  </a:lnTo>
                  <a:lnTo>
                    <a:pt x="127" y="11"/>
                  </a:lnTo>
                  <a:lnTo>
                    <a:pt x="126" y="11"/>
                  </a:lnTo>
                  <a:lnTo>
                    <a:pt x="125" y="12"/>
                  </a:lnTo>
                  <a:lnTo>
                    <a:pt x="124" y="13"/>
                  </a:lnTo>
                  <a:lnTo>
                    <a:pt x="123" y="13"/>
                  </a:lnTo>
                  <a:lnTo>
                    <a:pt x="122" y="13"/>
                  </a:lnTo>
                  <a:lnTo>
                    <a:pt x="120" y="14"/>
                  </a:lnTo>
                  <a:lnTo>
                    <a:pt x="119" y="15"/>
                  </a:lnTo>
                  <a:lnTo>
                    <a:pt x="118" y="15"/>
                  </a:lnTo>
                  <a:lnTo>
                    <a:pt x="117" y="16"/>
                  </a:lnTo>
                  <a:lnTo>
                    <a:pt x="115" y="17"/>
                  </a:lnTo>
                  <a:lnTo>
                    <a:pt x="114" y="18"/>
                  </a:lnTo>
                  <a:lnTo>
                    <a:pt x="113" y="19"/>
                  </a:lnTo>
                  <a:lnTo>
                    <a:pt x="110" y="19"/>
                  </a:lnTo>
                  <a:lnTo>
                    <a:pt x="109" y="21"/>
                  </a:lnTo>
                  <a:lnTo>
                    <a:pt x="107" y="23"/>
                  </a:lnTo>
                  <a:lnTo>
                    <a:pt x="106" y="23"/>
                  </a:lnTo>
                  <a:lnTo>
                    <a:pt x="105" y="24"/>
                  </a:lnTo>
                  <a:lnTo>
                    <a:pt x="104" y="24"/>
                  </a:lnTo>
                  <a:lnTo>
                    <a:pt x="104" y="25"/>
                  </a:lnTo>
                  <a:lnTo>
                    <a:pt x="102" y="25"/>
                  </a:lnTo>
                  <a:lnTo>
                    <a:pt x="101" y="26"/>
                  </a:lnTo>
                  <a:lnTo>
                    <a:pt x="100" y="26"/>
                  </a:lnTo>
                  <a:lnTo>
                    <a:pt x="99" y="27"/>
                  </a:lnTo>
                  <a:lnTo>
                    <a:pt x="99" y="28"/>
                  </a:lnTo>
                  <a:lnTo>
                    <a:pt x="98" y="28"/>
                  </a:lnTo>
                  <a:lnTo>
                    <a:pt x="97" y="28"/>
                  </a:lnTo>
                  <a:lnTo>
                    <a:pt x="97" y="29"/>
                  </a:lnTo>
                  <a:lnTo>
                    <a:pt x="96" y="30"/>
                  </a:lnTo>
                  <a:lnTo>
                    <a:pt x="95" y="30"/>
                  </a:lnTo>
                  <a:lnTo>
                    <a:pt x="93" y="31"/>
                  </a:lnTo>
                  <a:lnTo>
                    <a:pt x="92" y="32"/>
                  </a:lnTo>
                  <a:lnTo>
                    <a:pt x="91" y="32"/>
                  </a:lnTo>
                  <a:lnTo>
                    <a:pt x="90" y="33"/>
                  </a:lnTo>
                  <a:lnTo>
                    <a:pt x="89" y="34"/>
                  </a:lnTo>
                  <a:lnTo>
                    <a:pt x="88" y="34"/>
                  </a:lnTo>
                  <a:lnTo>
                    <a:pt x="87" y="35"/>
                  </a:lnTo>
                  <a:lnTo>
                    <a:pt x="86" y="35"/>
                  </a:lnTo>
                  <a:lnTo>
                    <a:pt x="86" y="37"/>
                  </a:lnTo>
                  <a:lnTo>
                    <a:pt x="83" y="37"/>
                  </a:lnTo>
                  <a:lnTo>
                    <a:pt x="83" y="38"/>
                  </a:lnTo>
                  <a:lnTo>
                    <a:pt x="82" y="39"/>
                  </a:lnTo>
                  <a:lnTo>
                    <a:pt x="81" y="39"/>
                  </a:lnTo>
                  <a:lnTo>
                    <a:pt x="81" y="40"/>
                  </a:lnTo>
                  <a:lnTo>
                    <a:pt x="80" y="40"/>
                  </a:lnTo>
                  <a:lnTo>
                    <a:pt x="80" y="41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37" name="Freeform 37"/>
            <p:cNvSpPr>
              <a:spLocks/>
            </p:cNvSpPr>
            <p:nvPr/>
          </p:nvSpPr>
          <p:spPr bwMode="auto">
            <a:xfrm>
              <a:off x="2636" y="3162"/>
              <a:ext cx="575" cy="333"/>
            </a:xfrm>
            <a:custGeom>
              <a:avLst/>
              <a:gdLst/>
              <a:ahLst/>
              <a:cxnLst>
                <a:cxn ang="0">
                  <a:pos x="278" y="30"/>
                </a:cxn>
                <a:cxn ang="0">
                  <a:pos x="257" y="42"/>
                </a:cxn>
                <a:cxn ang="0">
                  <a:pos x="232" y="46"/>
                </a:cxn>
                <a:cxn ang="0">
                  <a:pos x="209" y="45"/>
                </a:cxn>
                <a:cxn ang="0">
                  <a:pos x="186" y="38"/>
                </a:cxn>
                <a:cxn ang="0">
                  <a:pos x="165" y="39"/>
                </a:cxn>
                <a:cxn ang="0">
                  <a:pos x="140" y="46"/>
                </a:cxn>
                <a:cxn ang="0">
                  <a:pos x="117" y="56"/>
                </a:cxn>
                <a:cxn ang="0">
                  <a:pos x="97" y="62"/>
                </a:cxn>
                <a:cxn ang="0">
                  <a:pos x="76" y="58"/>
                </a:cxn>
                <a:cxn ang="0">
                  <a:pos x="47" y="52"/>
                </a:cxn>
                <a:cxn ang="0">
                  <a:pos x="20" y="48"/>
                </a:cxn>
                <a:cxn ang="0">
                  <a:pos x="2" y="57"/>
                </a:cxn>
                <a:cxn ang="0">
                  <a:pos x="0" y="82"/>
                </a:cxn>
                <a:cxn ang="0">
                  <a:pos x="12" y="105"/>
                </a:cxn>
                <a:cxn ang="0">
                  <a:pos x="27" y="125"/>
                </a:cxn>
                <a:cxn ang="0">
                  <a:pos x="34" y="144"/>
                </a:cxn>
                <a:cxn ang="0">
                  <a:pos x="38" y="172"/>
                </a:cxn>
                <a:cxn ang="0">
                  <a:pos x="43" y="204"/>
                </a:cxn>
                <a:cxn ang="0">
                  <a:pos x="43" y="227"/>
                </a:cxn>
                <a:cxn ang="0">
                  <a:pos x="44" y="251"/>
                </a:cxn>
                <a:cxn ang="0">
                  <a:pos x="50" y="277"/>
                </a:cxn>
                <a:cxn ang="0">
                  <a:pos x="65" y="294"/>
                </a:cxn>
                <a:cxn ang="0">
                  <a:pos x="80" y="314"/>
                </a:cxn>
                <a:cxn ang="0">
                  <a:pos x="88" y="339"/>
                </a:cxn>
                <a:cxn ang="0">
                  <a:pos x="91" y="363"/>
                </a:cxn>
                <a:cxn ang="0">
                  <a:pos x="102" y="376"/>
                </a:cxn>
                <a:cxn ang="0">
                  <a:pos x="140" y="377"/>
                </a:cxn>
                <a:cxn ang="0">
                  <a:pos x="192" y="384"/>
                </a:cxn>
                <a:cxn ang="0">
                  <a:pos x="205" y="402"/>
                </a:cxn>
                <a:cxn ang="0">
                  <a:pos x="222" y="407"/>
                </a:cxn>
                <a:cxn ang="0">
                  <a:pos x="245" y="407"/>
                </a:cxn>
                <a:cxn ang="0">
                  <a:pos x="267" y="407"/>
                </a:cxn>
                <a:cxn ang="0">
                  <a:pos x="285" y="402"/>
                </a:cxn>
                <a:cxn ang="0">
                  <a:pos x="301" y="392"/>
                </a:cxn>
                <a:cxn ang="0">
                  <a:pos x="322" y="391"/>
                </a:cxn>
                <a:cxn ang="0">
                  <a:pos x="342" y="394"/>
                </a:cxn>
                <a:cxn ang="0">
                  <a:pos x="357" y="403"/>
                </a:cxn>
                <a:cxn ang="0">
                  <a:pos x="417" y="368"/>
                </a:cxn>
                <a:cxn ang="0">
                  <a:pos x="485" y="329"/>
                </a:cxn>
                <a:cxn ang="0">
                  <a:pos x="518" y="304"/>
                </a:cxn>
                <a:cxn ang="0">
                  <a:pos x="544" y="285"/>
                </a:cxn>
                <a:cxn ang="0">
                  <a:pos x="575" y="267"/>
                </a:cxn>
                <a:cxn ang="0">
                  <a:pos x="615" y="253"/>
                </a:cxn>
                <a:cxn ang="0">
                  <a:pos x="671" y="212"/>
                </a:cxn>
                <a:cxn ang="0">
                  <a:pos x="678" y="192"/>
                </a:cxn>
                <a:cxn ang="0">
                  <a:pos x="684" y="171"/>
                </a:cxn>
                <a:cxn ang="0">
                  <a:pos x="686" y="144"/>
                </a:cxn>
                <a:cxn ang="0">
                  <a:pos x="686" y="110"/>
                </a:cxn>
                <a:cxn ang="0">
                  <a:pos x="686" y="75"/>
                </a:cxn>
                <a:cxn ang="0">
                  <a:pos x="685" y="43"/>
                </a:cxn>
                <a:cxn ang="0">
                  <a:pos x="677" y="20"/>
                </a:cxn>
                <a:cxn ang="0">
                  <a:pos x="652" y="16"/>
                </a:cxn>
                <a:cxn ang="0">
                  <a:pos x="621" y="15"/>
                </a:cxn>
                <a:cxn ang="0">
                  <a:pos x="582" y="12"/>
                </a:cxn>
                <a:cxn ang="0">
                  <a:pos x="543" y="4"/>
                </a:cxn>
                <a:cxn ang="0">
                  <a:pos x="503" y="0"/>
                </a:cxn>
                <a:cxn ang="0">
                  <a:pos x="469" y="2"/>
                </a:cxn>
                <a:cxn ang="0">
                  <a:pos x="434" y="10"/>
                </a:cxn>
                <a:cxn ang="0">
                  <a:pos x="405" y="19"/>
                </a:cxn>
                <a:cxn ang="0">
                  <a:pos x="379" y="25"/>
                </a:cxn>
                <a:cxn ang="0">
                  <a:pos x="343" y="20"/>
                </a:cxn>
              </a:cxnLst>
              <a:rect l="0" t="0" r="r" b="b"/>
              <a:pathLst>
                <a:path w="687" h="408">
                  <a:moveTo>
                    <a:pt x="284" y="16"/>
                  </a:moveTo>
                  <a:lnTo>
                    <a:pt x="283" y="16"/>
                  </a:lnTo>
                  <a:lnTo>
                    <a:pt x="283" y="17"/>
                  </a:lnTo>
                  <a:lnTo>
                    <a:pt x="283" y="18"/>
                  </a:lnTo>
                  <a:lnTo>
                    <a:pt x="283" y="19"/>
                  </a:lnTo>
                  <a:lnTo>
                    <a:pt x="282" y="19"/>
                  </a:lnTo>
                  <a:lnTo>
                    <a:pt x="282" y="20"/>
                  </a:lnTo>
                  <a:lnTo>
                    <a:pt x="282" y="21"/>
                  </a:lnTo>
                  <a:lnTo>
                    <a:pt x="282" y="23"/>
                  </a:lnTo>
                  <a:lnTo>
                    <a:pt x="282" y="24"/>
                  </a:lnTo>
                  <a:lnTo>
                    <a:pt x="281" y="24"/>
                  </a:lnTo>
                  <a:lnTo>
                    <a:pt x="281" y="25"/>
                  </a:lnTo>
                  <a:lnTo>
                    <a:pt x="281" y="26"/>
                  </a:lnTo>
                  <a:lnTo>
                    <a:pt x="280" y="26"/>
                  </a:lnTo>
                  <a:lnTo>
                    <a:pt x="280" y="27"/>
                  </a:lnTo>
                  <a:lnTo>
                    <a:pt x="280" y="28"/>
                  </a:lnTo>
                  <a:lnTo>
                    <a:pt x="279" y="28"/>
                  </a:lnTo>
                  <a:lnTo>
                    <a:pt x="279" y="29"/>
                  </a:lnTo>
                  <a:lnTo>
                    <a:pt x="278" y="30"/>
                  </a:lnTo>
                  <a:lnTo>
                    <a:pt x="276" y="31"/>
                  </a:lnTo>
                  <a:lnTo>
                    <a:pt x="275" y="32"/>
                  </a:lnTo>
                  <a:lnTo>
                    <a:pt x="274" y="33"/>
                  </a:lnTo>
                  <a:lnTo>
                    <a:pt x="273" y="34"/>
                  </a:lnTo>
                  <a:lnTo>
                    <a:pt x="272" y="35"/>
                  </a:lnTo>
                  <a:lnTo>
                    <a:pt x="271" y="37"/>
                  </a:lnTo>
                  <a:lnTo>
                    <a:pt x="270" y="37"/>
                  </a:lnTo>
                  <a:lnTo>
                    <a:pt x="269" y="37"/>
                  </a:lnTo>
                  <a:lnTo>
                    <a:pt x="269" y="38"/>
                  </a:lnTo>
                  <a:lnTo>
                    <a:pt x="267" y="39"/>
                  </a:lnTo>
                  <a:lnTo>
                    <a:pt x="266" y="39"/>
                  </a:lnTo>
                  <a:lnTo>
                    <a:pt x="265" y="39"/>
                  </a:lnTo>
                  <a:lnTo>
                    <a:pt x="264" y="40"/>
                  </a:lnTo>
                  <a:lnTo>
                    <a:pt x="263" y="40"/>
                  </a:lnTo>
                  <a:lnTo>
                    <a:pt x="262" y="41"/>
                  </a:lnTo>
                  <a:lnTo>
                    <a:pt x="261" y="41"/>
                  </a:lnTo>
                  <a:lnTo>
                    <a:pt x="260" y="41"/>
                  </a:lnTo>
                  <a:lnTo>
                    <a:pt x="258" y="42"/>
                  </a:lnTo>
                  <a:lnTo>
                    <a:pt x="257" y="42"/>
                  </a:lnTo>
                  <a:lnTo>
                    <a:pt x="256" y="43"/>
                  </a:lnTo>
                  <a:lnTo>
                    <a:pt x="255" y="43"/>
                  </a:lnTo>
                  <a:lnTo>
                    <a:pt x="254" y="43"/>
                  </a:lnTo>
                  <a:lnTo>
                    <a:pt x="253" y="43"/>
                  </a:lnTo>
                  <a:lnTo>
                    <a:pt x="252" y="44"/>
                  </a:lnTo>
                  <a:lnTo>
                    <a:pt x="250" y="44"/>
                  </a:lnTo>
                  <a:lnTo>
                    <a:pt x="249" y="44"/>
                  </a:lnTo>
                  <a:lnTo>
                    <a:pt x="248" y="45"/>
                  </a:lnTo>
                  <a:lnTo>
                    <a:pt x="246" y="45"/>
                  </a:lnTo>
                  <a:lnTo>
                    <a:pt x="244" y="45"/>
                  </a:lnTo>
                  <a:lnTo>
                    <a:pt x="243" y="45"/>
                  </a:lnTo>
                  <a:lnTo>
                    <a:pt x="241" y="45"/>
                  </a:lnTo>
                  <a:lnTo>
                    <a:pt x="240" y="45"/>
                  </a:lnTo>
                  <a:lnTo>
                    <a:pt x="239" y="46"/>
                  </a:lnTo>
                  <a:lnTo>
                    <a:pt x="237" y="46"/>
                  </a:lnTo>
                  <a:lnTo>
                    <a:pt x="236" y="46"/>
                  </a:lnTo>
                  <a:lnTo>
                    <a:pt x="235" y="46"/>
                  </a:lnTo>
                  <a:lnTo>
                    <a:pt x="234" y="46"/>
                  </a:lnTo>
                  <a:lnTo>
                    <a:pt x="232" y="46"/>
                  </a:lnTo>
                  <a:lnTo>
                    <a:pt x="231" y="46"/>
                  </a:lnTo>
                  <a:lnTo>
                    <a:pt x="230" y="46"/>
                  </a:lnTo>
                  <a:lnTo>
                    <a:pt x="228" y="46"/>
                  </a:lnTo>
                  <a:lnTo>
                    <a:pt x="227" y="46"/>
                  </a:lnTo>
                  <a:lnTo>
                    <a:pt x="226" y="46"/>
                  </a:lnTo>
                  <a:lnTo>
                    <a:pt x="225" y="46"/>
                  </a:lnTo>
                  <a:lnTo>
                    <a:pt x="223" y="46"/>
                  </a:lnTo>
                  <a:lnTo>
                    <a:pt x="222" y="46"/>
                  </a:lnTo>
                  <a:lnTo>
                    <a:pt x="221" y="46"/>
                  </a:lnTo>
                  <a:lnTo>
                    <a:pt x="219" y="46"/>
                  </a:lnTo>
                  <a:lnTo>
                    <a:pt x="218" y="46"/>
                  </a:lnTo>
                  <a:lnTo>
                    <a:pt x="217" y="46"/>
                  </a:lnTo>
                  <a:lnTo>
                    <a:pt x="216" y="46"/>
                  </a:lnTo>
                  <a:lnTo>
                    <a:pt x="214" y="45"/>
                  </a:lnTo>
                  <a:lnTo>
                    <a:pt x="213" y="45"/>
                  </a:lnTo>
                  <a:lnTo>
                    <a:pt x="212" y="45"/>
                  </a:lnTo>
                  <a:lnTo>
                    <a:pt x="211" y="45"/>
                  </a:lnTo>
                  <a:lnTo>
                    <a:pt x="210" y="45"/>
                  </a:lnTo>
                  <a:lnTo>
                    <a:pt x="209" y="45"/>
                  </a:lnTo>
                  <a:lnTo>
                    <a:pt x="208" y="45"/>
                  </a:lnTo>
                  <a:lnTo>
                    <a:pt x="205" y="44"/>
                  </a:lnTo>
                  <a:lnTo>
                    <a:pt x="203" y="43"/>
                  </a:lnTo>
                  <a:lnTo>
                    <a:pt x="202" y="43"/>
                  </a:lnTo>
                  <a:lnTo>
                    <a:pt x="201" y="43"/>
                  </a:lnTo>
                  <a:lnTo>
                    <a:pt x="200" y="42"/>
                  </a:lnTo>
                  <a:lnTo>
                    <a:pt x="199" y="42"/>
                  </a:lnTo>
                  <a:lnTo>
                    <a:pt x="197" y="41"/>
                  </a:lnTo>
                  <a:lnTo>
                    <a:pt x="196" y="41"/>
                  </a:lnTo>
                  <a:lnTo>
                    <a:pt x="195" y="41"/>
                  </a:lnTo>
                  <a:lnTo>
                    <a:pt x="194" y="41"/>
                  </a:lnTo>
                  <a:lnTo>
                    <a:pt x="193" y="40"/>
                  </a:lnTo>
                  <a:lnTo>
                    <a:pt x="192" y="40"/>
                  </a:lnTo>
                  <a:lnTo>
                    <a:pt x="191" y="39"/>
                  </a:lnTo>
                  <a:lnTo>
                    <a:pt x="190" y="39"/>
                  </a:lnTo>
                  <a:lnTo>
                    <a:pt x="188" y="39"/>
                  </a:lnTo>
                  <a:lnTo>
                    <a:pt x="187" y="39"/>
                  </a:lnTo>
                  <a:lnTo>
                    <a:pt x="187" y="38"/>
                  </a:lnTo>
                  <a:lnTo>
                    <a:pt x="186" y="38"/>
                  </a:lnTo>
                  <a:lnTo>
                    <a:pt x="185" y="38"/>
                  </a:lnTo>
                  <a:lnTo>
                    <a:pt x="184" y="38"/>
                  </a:lnTo>
                  <a:lnTo>
                    <a:pt x="183" y="38"/>
                  </a:lnTo>
                  <a:lnTo>
                    <a:pt x="183" y="37"/>
                  </a:lnTo>
                  <a:lnTo>
                    <a:pt x="182" y="37"/>
                  </a:lnTo>
                  <a:lnTo>
                    <a:pt x="181" y="37"/>
                  </a:lnTo>
                  <a:lnTo>
                    <a:pt x="179" y="37"/>
                  </a:lnTo>
                  <a:lnTo>
                    <a:pt x="178" y="37"/>
                  </a:lnTo>
                  <a:lnTo>
                    <a:pt x="177" y="37"/>
                  </a:lnTo>
                  <a:lnTo>
                    <a:pt x="175" y="37"/>
                  </a:lnTo>
                  <a:lnTo>
                    <a:pt x="174" y="37"/>
                  </a:lnTo>
                  <a:lnTo>
                    <a:pt x="173" y="37"/>
                  </a:lnTo>
                  <a:lnTo>
                    <a:pt x="172" y="37"/>
                  </a:lnTo>
                  <a:lnTo>
                    <a:pt x="170" y="38"/>
                  </a:lnTo>
                  <a:lnTo>
                    <a:pt x="169" y="38"/>
                  </a:lnTo>
                  <a:lnTo>
                    <a:pt x="168" y="38"/>
                  </a:lnTo>
                  <a:lnTo>
                    <a:pt x="167" y="38"/>
                  </a:lnTo>
                  <a:lnTo>
                    <a:pt x="166" y="39"/>
                  </a:lnTo>
                  <a:lnTo>
                    <a:pt x="165" y="39"/>
                  </a:lnTo>
                  <a:lnTo>
                    <a:pt x="162" y="39"/>
                  </a:lnTo>
                  <a:lnTo>
                    <a:pt x="161" y="39"/>
                  </a:lnTo>
                  <a:lnTo>
                    <a:pt x="160" y="39"/>
                  </a:lnTo>
                  <a:lnTo>
                    <a:pt x="159" y="40"/>
                  </a:lnTo>
                  <a:lnTo>
                    <a:pt x="158" y="40"/>
                  </a:lnTo>
                  <a:lnTo>
                    <a:pt x="157" y="41"/>
                  </a:lnTo>
                  <a:lnTo>
                    <a:pt x="156" y="41"/>
                  </a:lnTo>
                  <a:lnTo>
                    <a:pt x="153" y="41"/>
                  </a:lnTo>
                  <a:lnTo>
                    <a:pt x="152" y="42"/>
                  </a:lnTo>
                  <a:lnTo>
                    <a:pt x="151" y="42"/>
                  </a:lnTo>
                  <a:lnTo>
                    <a:pt x="150" y="43"/>
                  </a:lnTo>
                  <a:lnTo>
                    <a:pt x="149" y="43"/>
                  </a:lnTo>
                  <a:lnTo>
                    <a:pt x="148" y="43"/>
                  </a:lnTo>
                  <a:lnTo>
                    <a:pt x="147" y="44"/>
                  </a:lnTo>
                  <a:lnTo>
                    <a:pt x="144" y="44"/>
                  </a:lnTo>
                  <a:lnTo>
                    <a:pt x="143" y="45"/>
                  </a:lnTo>
                  <a:lnTo>
                    <a:pt x="142" y="45"/>
                  </a:lnTo>
                  <a:lnTo>
                    <a:pt x="141" y="45"/>
                  </a:lnTo>
                  <a:lnTo>
                    <a:pt x="140" y="46"/>
                  </a:lnTo>
                  <a:lnTo>
                    <a:pt x="138" y="46"/>
                  </a:lnTo>
                  <a:lnTo>
                    <a:pt x="138" y="47"/>
                  </a:lnTo>
                  <a:lnTo>
                    <a:pt x="134" y="48"/>
                  </a:lnTo>
                  <a:lnTo>
                    <a:pt x="133" y="48"/>
                  </a:lnTo>
                  <a:lnTo>
                    <a:pt x="132" y="49"/>
                  </a:lnTo>
                  <a:lnTo>
                    <a:pt x="131" y="49"/>
                  </a:lnTo>
                  <a:lnTo>
                    <a:pt x="130" y="49"/>
                  </a:lnTo>
                  <a:lnTo>
                    <a:pt x="129" y="50"/>
                  </a:lnTo>
                  <a:lnTo>
                    <a:pt x="127" y="50"/>
                  </a:lnTo>
                  <a:lnTo>
                    <a:pt x="126" y="52"/>
                  </a:lnTo>
                  <a:lnTo>
                    <a:pt x="125" y="52"/>
                  </a:lnTo>
                  <a:lnTo>
                    <a:pt x="124" y="53"/>
                  </a:lnTo>
                  <a:lnTo>
                    <a:pt x="123" y="53"/>
                  </a:lnTo>
                  <a:lnTo>
                    <a:pt x="122" y="54"/>
                  </a:lnTo>
                  <a:lnTo>
                    <a:pt x="121" y="54"/>
                  </a:lnTo>
                  <a:lnTo>
                    <a:pt x="120" y="54"/>
                  </a:lnTo>
                  <a:lnTo>
                    <a:pt x="118" y="55"/>
                  </a:lnTo>
                  <a:lnTo>
                    <a:pt x="117" y="55"/>
                  </a:lnTo>
                  <a:lnTo>
                    <a:pt x="117" y="56"/>
                  </a:lnTo>
                  <a:lnTo>
                    <a:pt x="116" y="56"/>
                  </a:lnTo>
                  <a:lnTo>
                    <a:pt x="115" y="56"/>
                  </a:lnTo>
                  <a:lnTo>
                    <a:pt x="114" y="56"/>
                  </a:lnTo>
                  <a:lnTo>
                    <a:pt x="113" y="57"/>
                  </a:lnTo>
                  <a:lnTo>
                    <a:pt x="112" y="57"/>
                  </a:lnTo>
                  <a:lnTo>
                    <a:pt x="111" y="58"/>
                  </a:lnTo>
                  <a:lnTo>
                    <a:pt x="109" y="58"/>
                  </a:lnTo>
                  <a:lnTo>
                    <a:pt x="108" y="58"/>
                  </a:lnTo>
                  <a:lnTo>
                    <a:pt x="108" y="59"/>
                  </a:lnTo>
                  <a:lnTo>
                    <a:pt x="107" y="59"/>
                  </a:lnTo>
                  <a:lnTo>
                    <a:pt x="106" y="59"/>
                  </a:lnTo>
                  <a:lnTo>
                    <a:pt x="105" y="60"/>
                  </a:lnTo>
                  <a:lnTo>
                    <a:pt x="103" y="60"/>
                  </a:lnTo>
                  <a:lnTo>
                    <a:pt x="102" y="60"/>
                  </a:lnTo>
                  <a:lnTo>
                    <a:pt x="102" y="61"/>
                  </a:lnTo>
                  <a:lnTo>
                    <a:pt x="100" y="61"/>
                  </a:lnTo>
                  <a:lnTo>
                    <a:pt x="99" y="61"/>
                  </a:lnTo>
                  <a:lnTo>
                    <a:pt x="98" y="61"/>
                  </a:lnTo>
                  <a:lnTo>
                    <a:pt x="97" y="62"/>
                  </a:lnTo>
                  <a:lnTo>
                    <a:pt x="96" y="62"/>
                  </a:lnTo>
                  <a:lnTo>
                    <a:pt x="95" y="62"/>
                  </a:lnTo>
                  <a:lnTo>
                    <a:pt x="94" y="62"/>
                  </a:lnTo>
                  <a:lnTo>
                    <a:pt x="93" y="62"/>
                  </a:lnTo>
                  <a:lnTo>
                    <a:pt x="91" y="62"/>
                  </a:lnTo>
                  <a:lnTo>
                    <a:pt x="90" y="61"/>
                  </a:lnTo>
                  <a:lnTo>
                    <a:pt x="89" y="61"/>
                  </a:lnTo>
                  <a:lnTo>
                    <a:pt x="88" y="61"/>
                  </a:lnTo>
                  <a:lnTo>
                    <a:pt x="87" y="61"/>
                  </a:lnTo>
                  <a:lnTo>
                    <a:pt x="86" y="61"/>
                  </a:lnTo>
                  <a:lnTo>
                    <a:pt x="86" y="60"/>
                  </a:lnTo>
                  <a:lnTo>
                    <a:pt x="85" y="60"/>
                  </a:lnTo>
                  <a:lnTo>
                    <a:pt x="83" y="60"/>
                  </a:lnTo>
                  <a:lnTo>
                    <a:pt x="82" y="60"/>
                  </a:lnTo>
                  <a:lnTo>
                    <a:pt x="81" y="60"/>
                  </a:lnTo>
                  <a:lnTo>
                    <a:pt x="79" y="59"/>
                  </a:lnTo>
                  <a:lnTo>
                    <a:pt x="78" y="59"/>
                  </a:lnTo>
                  <a:lnTo>
                    <a:pt x="77" y="59"/>
                  </a:lnTo>
                  <a:lnTo>
                    <a:pt x="76" y="58"/>
                  </a:lnTo>
                  <a:lnTo>
                    <a:pt x="74" y="58"/>
                  </a:lnTo>
                  <a:lnTo>
                    <a:pt x="73" y="58"/>
                  </a:lnTo>
                  <a:lnTo>
                    <a:pt x="72" y="58"/>
                  </a:lnTo>
                  <a:lnTo>
                    <a:pt x="70" y="57"/>
                  </a:lnTo>
                  <a:lnTo>
                    <a:pt x="69" y="57"/>
                  </a:lnTo>
                  <a:lnTo>
                    <a:pt x="68" y="57"/>
                  </a:lnTo>
                  <a:lnTo>
                    <a:pt x="65" y="56"/>
                  </a:lnTo>
                  <a:lnTo>
                    <a:pt x="64" y="56"/>
                  </a:lnTo>
                  <a:lnTo>
                    <a:pt x="63" y="56"/>
                  </a:lnTo>
                  <a:lnTo>
                    <a:pt x="62" y="55"/>
                  </a:lnTo>
                  <a:lnTo>
                    <a:pt x="60" y="55"/>
                  </a:lnTo>
                  <a:lnTo>
                    <a:pt x="59" y="55"/>
                  </a:lnTo>
                  <a:lnTo>
                    <a:pt x="58" y="54"/>
                  </a:lnTo>
                  <a:lnTo>
                    <a:pt x="55" y="54"/>
                  </a:lnTo>
                  <a:lnTo>
                    <a:pt x="54" y="54"/>
                  </a:lnTo>
                  <a:lnTo>
                    <a:pt x="52" y="53"/>
                  </a:lnTo>
                  <a:lnTo>
                    <a:pt x="51" y="53"/>
                  </a:lnTo>
                  <a:lnTo>
                    <a:pt x="50" y="53"/>
                  </a:lnTo>
                  <a:lnTo>
                    <a:pt x="47" y="52"/>
                  </a:lnTo>
                  <a:lnTo>
                    <a:pt x="46" y="52"/>
                  </a:lnTo>
                  <a:lnTo>
                    <a:pt x="45" y="52"/>
                  </a:lnTo>
                  <a:lnTo>
                    <a:pt x="43" y="52"/>
                  </a:lnTo>
                  <a:lnTo>
                    <a:pt x="42" y="50"/>
                  </a:lnTo>
                  <a:lnTo>
                    <a:pt x="41" y="50"/>
                  </a:lnTo>
                  <a:lnTo>
                    <a:pt x="38" y="50"/>
                  </a:lnTo>
                  <a:lnTo>
                    <a:pt x="37" y="49"/>
                  </a:lnTo>
                  <a:lnTo>
                    <a:pt x="36" y="49"/>
                  </a:lnTo>
                  <a:lnTo>
                    <a:pt x="33" y="49"/>
                  </a:lnTo>
                  <a:lnTo>
                    <a:pt x="32" y="49"/>
                  </a:lnTo>
                  <a:lnTo>
                    <a:pt x="30" y="49"/>
                  </a:lnTo>
                  <a:lnTo>
                    <a:pt x="29" y="48"/>
                  </a:lnTo>
                  <a:lnTo>
                    <a:pt x="27" y="48"/>
                  </a:lnTo>
                  <a:lnTo>
                    <a:pt x="26" y="48"/>
                  </a:lnTo>
                  <a:lnTo>
                    <a:pt x="25" y="48"/>
                  </a:lnTo>
                  <a:lnTo>
                    <a:pt x="24" y="48"/>
                  </a:lnTo>
                  <a:lnTo>
                    <a:pt x="23" y="48"/>
                  </a:lnTo>
                  <a:lnTo>
                    <a:pt x="21" y="48"/>
                  </a:lnTo>
                  <a:lnTo>
                    <a:pt x="20" y="48"/>
                  </a:lnTo>
                  <a:lnTo>
                    <a:pt x="19" y="48"/>
                  </a:lnTo>
                  <a:lnTo>
                    <a:pt x="18" y="48"/>
                  </a:lnTo>
                  <a:lnTo>
                    <a:pt x="17" y="48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4" y="49"/>
                  </a:lnTo>
                  <a:lnTo>
                    <a:pt x="12" y="49"/>
                  </a:lnTo>
                  <a:lnTo>
                    <a:pt x="11" y="49"/>
                  </a:lnTo>
                  <a:lnTo>
                    <a:pt x="10" y="49"/>
                  </a:lnTo>
                  <a:lnTo>
                    <a:pt x="9" y="50"/>
                  </a:lnTo>
                  <a:lnTo>
                    <a:pt x="8" y="50"/>
                  </a:lnTo>
                  <a:lnTo>
                    <a:pt x="8" y="52"/>
                  </a:lnTo>
                  <a:lnTo>
                    <a:pt x="7" y="52"/>
                  </a:lnTo>
                  <a:lnTo>
                    <a:pt x="7" y="53"/>
                  </a:lnTo>
                  <a:lnTo>
                    <a:pt x="6" y="53"/>
                  </a:lnTo>
                  <a:lnTo>
                    <a:pt x="5" y="54"/>
                  </a:lnTo>
                  <a:lnTo>
                    <a:pt x="5" y="55"/>
                  </a:lnTo>
                  <a:lnTo>
                    <a:pt x="2" y="56"/>
                  </a:lnTo>
                  <a:lnTo>
                    <a:pt x="2" y="57"/>
                  </a:lnTo>
                  <a:lnTo>
                    <a:pt x="2" y="58"/>
                  </a:lnTo>
                  <a:lnTo>
                    <a:pt x="1" y="59"/>
                  </a:lnTo>
                  <a:lnTo>
                    <a:pt x="1" y="60"/>
                  </a:lnTo>
                  <a:lnTo>
                    <a:pt x="1" y="61"/>
                  </a:lnTo>
                  <a:lnTo>
                    <a:pt x="0" y="62"/>
                  </a:lnTo>
                  <a:lnTo>
                    <a:pt x="0" y="64"/>
                  </a:lnTo>
                  <a:lnTo>
                    <a:pt x="0" y="67"/>
                  </a:lnTo>
                  <a:lnTo>
                    <a:pt x="0" y="68"/>
                  </a:lnTo>
                  <a:lnTo>
                    <a:pt x="0" y="69"/>
                  </a:lnTo>
                  <a:lnTo>
                    <a:pt x="0" y="70"/>
                  </a:lnTo>
                  <a:lnTo>
                    <a:pt x="0" y="71"/>
                  </a:lnTo>
                  <a:lnTo>
                    <a:pt x="0" y="72"/>
                  </a:lnTo>
                  <a:lnTo>
                    <a:pt x="0" y="73"/>
                  </a:lnTo>
                  <a:lnTo>
                    <a:pt x="0" y="75"/>
                  </a:lnTo>
                  <a:lnTo>
                    <a:pt x="0" y="76"/>
                  </a:lnTo>
                  <a:lnTo>
                    <a:pt x="0" y="77"/>
                  </a:lnTo>
                  <a:lnTo>
                    <a:pt x="0" y="78"/>
                  </a:lnTo>
                  <a:lnTo>
                    <a:pt x="0" y="79"/>
                  </a:lnTo>
                  <a:lnTo>
                    <a:pt x="0" y="82"/>
                  </a:lnTo>
                  <a:lnTo>
                    <a:pt x="1" y="83"/>
                  </a:lnTo>
                  <a:lnTo>
                    <a:pt x="1" y="84"/>
                  </a:lnTo>
                  <a:lnTo>
                    <a:pt x="1" y="85"/>
                  </a:lnTo>
                  <a:lnTo>
                    <a:pt x="2" y="86"/>
                  </a:lnTo>
                  <a:lnTo>
                    <a:pt x="2" y="88"/>
                  </a:lnTo>
                  <a:lnTo>
                    <a:pt x="2" y="89"/>
                  </a:lnTo>
                  <a:lnTo>
                    <a:pt x="3" y="90"/>
                  </a:lnTo>
                  <a:lnTo>
                    <a:pt x="5" y="91"/>
                  </a:lnTo>
                  <a:lnTo>
                    <a:pt x="5" y="93"/>
                  </a:lnTo>
                  <a:lnTo>
                    <a:pt x="6" y="95"/>
                  </a:lnTo>
                  <a:lnTo>
                    <a:pt x="7" y="96"/>
                  </a:lnTo>
                  <a:lnTo>
                    <a:pt x="7" y="97"/>
                  </a:lnTo>
                  <a:lnTo>
                    <a:pt x="7" y="99"/>
                  </a:lnTo>
                  <a:lnTo>
                    <a:pt x="8" y="99"/>
                  </a:lnTo>
                  <a:lnTo>
                    <a:pt x="9" y="101"/>
                  </a:lnTo>
                  <a:lnTo>
                    <a:pt x="10" y="103"/>
                  </a:lnTo>
                  <a:lnTo>
                    <a:pt x="11" y="103"/>
                  </a:lnTo>
                  <a:lnTo>
                    <a:pt x="11" y="105"/>
                  </a:lnTo>
                  <a:lnTo>
                    <a:pt x="12" y="105"/>
                  </a:lnTo>
                  <a:lnTo>
                    <a:pt x="14" y="106"/>
                  </a:lnTo>
                  <a:lnTo>
                    <a:pt x="14" y="107"/>
                  </a:lnTo>
                  <a:lnTo>
                    <a:pt x="15" y="108"/>
                  </a:lnTo>
                  <a:lnTo>
                    <a:pt x="16" y="110"/>
                  </a:lnTo>
                  <a:lnTo>
                    <a:pt x="17" y="111"/>
                  </a:lnTo>
                  <a:lnTo>
                    <a:pt x="17" y="112"/>
                  </a:lnTo>
                  <a:lnTo>
                    <a:pt x="18" y="113"/>
                  </a:lnTo>
                  <a:lnTo>
                    <a:pt x="19" y="114"/>
                  </a:lnTo>
                  <a:lnTo>
                    <a:pt x="20" y="115"/>
                  </a:lnTo>
                  <a:lnTo>
                    <a:pt x="21" y="116"/>
                  </a:lnTo>
                  <a:lnTo>
                    <a:pt x="21" y="117"/>
                  </a:lnTo>
                  <a:lnTo>
                    <a:pt x="23" y="118"/>
                  </a:lnTo>
                  <a:lnTo>
                    <a:pt x="24" y="118"/>
                  </a:lnTo>
                  <a:lnTo>
                    <a:pt x="24" y="119"/>
                  </a:lnTo>
                  <a:lnTo>
                    <a:pt x="25" y="120"/>
                  </a:lnTo>
                  <a:lnTo>
                    <a:pt x="25" y="121"/>
                  </a:lnTo>
                  <a:lnTo>
                    <a:pt x="26" y="122"/>
                  </a:lnTo>
                  <a:lnTo>
                    <a:pt x="27" y="122"/>
                  </a:lnTo>
                  <a:lnTo>
                    <a:pt x="27" y="125"/>
                  </a:lnTo>
                  <a:lnTo>
                    <a:pt x="28" y="125"/>
                  </a:lnTo>
                  <a:lnTo>
                    <a:pt x="28" y="126"/>
                  </a:lnTo>
                  <a:lnTo>
                    <a:pt x="29" y="127"/>
                  </a:lnTo>
                  <a:lnTo>
                    <a:pt x="29" y="128"/>
                  </a:lnTo>
                  <a:lnTo>
                    <a:pt x="30" y="129"/>
                  </a:lnTo>
                  <a:lnTo>
                    <a:pt x="30" y="130"/>
                  </a:lnTo>
                  <a:lnTo>
                    <a:pt x="32" y="131"/>
                  </a:lnTo>
                  <a:lnTo>
                    <a:pt x="32" y="132"/>
                  </a:lnTo>
                  <a:lnTo>
                    <a:pt x="32" y="133"/>
                  </a:lnTo>
                  <a:lnTo>
                    <a:pt x="32" y="134"/>
                  </a:lnTo>
                  <a:lnTo>
                    <a:pt x="32" y="135"/>
                  </a:lnTo>
                  <a:lnTo>
                    <a:pt x="33" y="136"/>
                  </a:lnTo>
                  <a:lnTo>
                    <a:pt x="33" y="137"/>
                  </a:lnTo>
                  <a:lnTo>
                    <a:pt x="33" y="139"/>
                  </a:lnTo>
                  <a:lnTo>
                    <a:pt x="33" y="140"/>
                  </a:lnTo>
                  <a:lnTo>
                    <a:pt x="33" y="142"/>
                  </a:lnTo>
                  <a:lnTo>
                    <a:pt x="34" y="142"/>
                  </a:lnTo>
                  <a:lnTo>
                    <a:pt x="34" y="143"/>
                  </a:lnTo>
                  <a:lnTo>
                    <a:pt x="34" y="144"/>
                  </a:lnTo>
                  <a:lnTo>
                    <a:pt x="34" y="145"/>
                  </a:lnTo>
                  <a:lnTo>
                    <a:pt x="34" y="146"/>
                  </a:lnTo>
                  <a:lnTo>
                    <a:pt x="34" y="148"/>
                  </a:lnTo>
                  <a:lnTo>
                    <a:pt x="34" y="149"/>
                  </a:lnTo>
                  <a:lnTo>
                    <a:pt x="34" y="151"/>
                  </a:lnTo>
                  <a:lnTo>
                    <a:pt x="35" y="152"/>
                  </a:lnTo>
                  <a:lnTo>
                    <a:pt x="35" y="155"/>
                  </a:lnTo>
                  <a:lnTo>
                    <a:pt x="35" y="156"/>
                  </a:lnTo>
                  <a:lnTo>
                    <a:pt x="35" y="157"/>
                  </a:lnTo>
                  <a:lnTo>
                    <a:pt x="36" y="158"/>
                  </a:lnTo>
                  <a:lnTo>
                    <a:pt x="36" y="160"/>
                  </a:lnTo>
                  <a:lnTo>
                    <a:pt x="36" y="161"/>
                  </a:lnTo>
                  <a:lnTo>
                    <a:pt x="36" y="163"/>
                  </a:lnTo>
                  <a:lnTo>
                    <a:pt x="36" y="164"/>
                  </a:lnTo>
                  <a:lnTo>
                    <a:pt x="37" y="165"/>
                  </a:lnTo>
                  <a:lnTo>
                    <a:pt x="37" y="168"/>
                  </a:lnTo>
                  <a:lnTo>
                    <a:pt x="37" y="170"/>
                  </a:lnTo>
                  <a:lnTo>
                    <a:pt x="37" y="171"/>
                  </a:lnTo>
                  <a:lnTo>
                    <a:pt x="38" y="172"/>
                  </a:lnTo>
                  <a:lnTo>
                    <a:pt x="38" y="174"/>
                  </a:lnTo>
                  <a:lnTo>
                    <a:pt x="38" y="176"/>
                  </a:lnTo>
                  <a:lnTo>
                    <a:pt x="38" y="177"/>
                  </a:lnTo>
                  <a:lnTo>
                    <a:pt x="38" y="179"/>
                  </a:lnTo>
                  <a:lnTo>
                    <a:pt x="39" y="180"/>
                  </a:lnTo>
                  <a:lnTo>
                    <a:pt x="39" y="183"/>
                  </a:lnTo>
                  <a:lnTo>
                    <a:pt x="39" y="184"/>
                  </a:lnTo>
                  <a:lnTo>
                    <a:pt x="41" y="186"/>
                  </a:lnTo>
                  <a:lnTo>
                    <a:pt x="41" y="187"/>
                  </a:lnTo>
                  <a:lnTo>
                    <a:pt x="41" y="189"/>
                  </a:lnTo>
                  <a:lnTo>
                    <a:pt x="41" y="190"/>
                  </a:lnTo>
                  <a:lnTo>
                    <a:pt x="41" y="192"/>
                  </a:lnTo>
                  <a:lnTo>
                    <a:pt x="41" y="193"/>
                  </a:lnTo>
                  <a:lnTo>
                    <a:pt x="42" y="195"/>
                  </a:lnTo>
                  <a:lnTo>
                    <a:pt x="42" y="197"/>
                  </a:lnTo>
                  <a:lnTo>
                    <a:pt x="42" y="199"/>
                  </a:lnTo>
                  <a:lnTo>
                    <a:pt x="42" y="201"/>
                  </a:lnTo>
                  <a:lnTo>
                    <a:pt x="42" y="202"/>
                  </a:lnTo>
                  <a:lnTo>
                    <a:pt x="43" y="204"/>
                  </a:lnTo>
                  <a:lnTo>
                    <a:pt x="43" y="205"/>
                  </a:lnTo>
                  <a:lnTo>
                    <a:pt x="43" y="206"/>
                  </a:lnTo>
                  <a:lnTo>
                    <a:pt x="43" y="208"/>
                  </a:lnTo>
                  <a:lnTo>
                    <a:pt x="43" y="209"/>
                  </a:lnTo>
                  <a:lnTo>
                    <a:pt x="43" y="210"/>
                  </a:lnTo>
                  <a:lnTo>
                    <a:pt x="43" y="212"/>
                  </a:lnTo>
                  <a:lnTo>
                    <a:pt x="43" y="213"/>
                  </a:lnTo>
                  <a:lnTo>
                    <a:pt x="43" y="214"/>
                  </a:lnTo>
                  <a:lnTo>
                    <a:pt x="43" y="215"/>
                  </a:lnTo>
                  <a:lnTo>
                    <a:pt x="43" y="216"/>
                  </a:lnTo>
                  <a:lnTo>
                    <a:pt x="43" y="217"/>
                  </a:lnTo>
                  <a:lnTo>
                    <a:pt x="43" y="219"/>
                  </a:lnTo>
                  <a:lnTo>
                    <a:pt x="43" y="220"/>
                  </a:lnTo>
                  <a:lnTo>
                    <a:pt x="43" y="221"/>
                  </a:lnTo>
                  <a:lnTo>
                    <a:pt x="43" y="222"/>
                  </a:lnTo>
                  <a:lnTo>
                    <a:pt x="43" y="223"/>
                  </a:lnTo>
                  <a:lnTo>
                    <a:pt x="43" y="224"/>
                  </a:lnTo>
                  <a:lnTo>
                    <a:pt x="43" y="226"/>
                  </a:lnTo>
                  <a:lnTo>
                    <a:pt x="43" y="227"/>
                  </a:lnTo>
                  <a:lnTo>
                    <a:pt x="43" y="228"/>
                  </a:lnTo>
                  <a:lnTo>
                    <a:pt x="43" y="229"/>
                  </a:lnTo>
                  <a:lnTo>
                    <a:pt x="43" y="230"/>
                  </a:lnTo>
                  <a:lnTo>
                    <a:pt x="43" y="231"/>
                  </a:lnTo>
                  <a:lnTo>
                    <a:pt x="43" y="232"/>
                  </a:lnTo>
                  <a:lnTo>
                    <a:pt x="43" y="234"/>
                  </a:lnTo>
                  <a:lnTo>
                    <a:pt x="43" y="235"/>
                  </a:lnTo>
                  <a:lnTo>
                    <a:pt x="43" y="236"/>
                  </a:lnTo>
                  <a:lnTo>
                    <a:pt x="44" y="237"/>
                  </a:lnTo>
                  <a:lnTo>
                    <a:pt x="44" y="239"/>
                  </a:lnTo>
                  <a:lnTo>
                    <a:pt x="44" y="241"/>
                  </a:lnTo>
                  <a:lnTo>
                    <a:pt x="44" y="243"/>
                  </a:lnTo>
                  <a:lnTo>
                    <a:pt x="44" y="244"/>
                  </a:lnTo>
                  <a:lnTo>
                    <a:pt x="44" y="245"/>
                  </a:lnTo>
                  <a:lnTo>
                    <a:pt x="44" y="246"/>
                  </a:lnTo>
                  <a:lnTo>
                    <a:pt x="44" y="247"/>
                  </a:lnTo>
                  <a:lnTo>
                    <a:pt x="44" y="249"/>
                  </a:lnTo>
                  <a:lnTo>
                    <a:pt x="44" y="250"/>
                  </a:lnTo>
                  <a:lnTo>
                    <a:pt x="44" y="251"/>
                  </a:lnTo>
                  <a:lnTo>
                    <a:pt x="44" y="252"/>
                  </a:lnTo>
                  <a:lnTo>
                    <a:pt x="44" y="253"/>
                  </a:lnTo>
                  <a:lnTo>
                    <a:pt x="44" y="256"/>
                  </a:lnTo>
                  <a:lnTo>
                    <a:pt x="44" y="257"/>
                  </a:lnTo>
                  <a:lnTo>
                    <a:pt x="44" y="258"/>
                  </a:lnTo>
                  <a:lnTo>
                    <a:pt x="44" y="259"/>
                  </a:lnTo>
                  <a:lnTo>
                    <a:pt x="45" y="260"/>
                  </a:lnTo>
                  <a:lnTo>
                    <a:pt x="45" y="262"/>
                  </a:lnTo>
                  <a:lnTo>
                    <a:pt x="45" y="263"/>
                  </a:lnTo>
                  <a:lnTo>
                    <a:pt x="45" y="264"/>
                  </a:lnTo>
                  <a:lnTo>
                    <a:pt x="45" y="265"/>
                  </a:lnTo>
                  <a:lnTo>
                    <a:pt x="45" y="266"/>
                  </a:lnTo>
                  <a:lnTo>
                    <a:pt x="46" y="267"/>
                  </a:lnTo>
                  <a:lnTo>
                    <a:pt x="46" y="268"/>
                  </a:lnTo>
                  <a:lnTo>
                    <a:pt x="46" y="271"/>
                  </a:lnTo>
                  <a:lnTo>
                    <a:pt x="47" y="271"/>
                  </a:lnTo>
                  <a:lnTo>
                    <a:pt x="47" y="273"/>
                  </a:lnTo>
                  <a:lnTo>
                    <a:pt x="49" y="275"/>
                  </a:lnTo>
                  <a:lnTo>
                    <a:pt x="50" y="277"/>
                  </a:lnTo>
                  <a:lnTo>
                    <a:pt x="51" y="278"/>
                  </a:lnTo>
                  <a:lnTo>
                    <a:pt x="51" y="279"/>
                  </a:lnTo>
                  <a:lnTo>
                    <a:pt x="52" y="280"/>
                  </a:lnTo>
                  <a:lnTo>
                    <a:pt x="52" y="281"/>
                  </a:lnTo>
                  <a:lnTo>
                    <a:pt x="53" y="281"/>
                  </a:lnTo>
                  <a:lnTo>
                    <a:pt x="54" y="282"/>
                  </a:lnTo>
                  <a:lnTo>
                    <a:pt x="54" y="284"/>
                  </a:lnTo>
                  <a:lnTo>
                    <a:pt x="55" y="285"/>
                  </a:lnTo>
                  <a:lnTo>
                    <a:pt x="56" y="286"/>
                  </a:lnTo>
                  <a:lnTo>
                    <a:pt x="58" y="287"/>
                  </a:lnTo>
                  <a:lnTo>
                    <a:pt x="59" y="288"/>
                  </a:lnTo>
                  <a:lnTo>
                    <a:pt x="60" y="289"/>
                  </a:lnTo>
                  <a:lnTo>
                    <a:pt x="61" y="290"/>
                  </a:lnTo>
                  <a:lnTo>
                    <a:pt x="62" y="290"/>
                  </a:lnTo>
                  <a:lnTo>
                    <a:pt x="63" y="291"/>
                  </a:lnTo>
                  <a:lnTo>
                    <a:pt x="63" y="292"/>
                  </a:lnTo>
                  <a:lnTo>
                    <a:pt x="64" y="292"/>
                  </a:lnTo>
                  <a:lnTo>
                    <a:pt x="65" y="293"/>
                  </a:lnTo>
                  <a:lnTo>
                    <a:pt x="65" y="294"/>
                  </a:lnTo>
                  <a:lnTo>
                    <a:pt x="67" y="294"/>
                  </a:lnTo>
                  <a:lnTo>
                    <a:pt x="68" y="295"/>
                  </a:lnTo>
                  <a:lnTo>
                    <a:pt x="69" y="296"/>
                  </a:lnTo>
                  <a:lnTo>
                    <a:pt x="70" y="297"/>
                  </a:lnTo>
                  <a:lnTo>
                    <a:pt x="70" y="299"/>
                  </a:lnTo>
                  <a:lnTo>
                    <a:pt x="71" y="299"/>
                  </a:lnTo>
                  <a:lnTo>
                    <a:pt x="72" y="300"/>
                  </a:lnTo>
                  <a:lnTo>
                    <a:pt x="72" y="301"/>
                  </a:lnTo>
                  <a:lnTo>
                    <a:pt x="73" y="302"/>
                  </a:lnTo>
                  <a:lnTo>
                    <a:pt x="74" y="303"/>
                  </a:lnTo>
                  <a:lnTo>
                    <a:pt x="76" y="305"/>
                  </a:lnTo>
                  <a:lnTo>
                    <a:pt x="76" y="306"/>
                  </a:lnTo>
                  <a:lnTo>
                    <a:pt x="77" y="307"/>
                  </a:lnTo>
                  <a:lnTo>
                    <a:pt x="77" y="308"/>
                  </a:lnTo>
                  <a:lnTo>
                    <a:pt x="78" y="309"/>
                  </a:lnTo>
                  <a:lnTo>
                    <a:pt x="79" y="310"/>
                  </a:lnTo>
                  <a:lnTo>
                    <a:pt x="79" y="311"/>
                  </a:lnTo>
                  <a:lnTo>
                    <a:pt x="79" y="312"/>
                  </a:lnTo>
                  <a:lnTo>
                    <a:pt x="80" y="314"/>
                  </a:lnTo>
                  <a:lnTo>
                    <a:pt x="80" y="315"/>
                  </a:lnTo>
                  <a:lnTo>
                    <a:pt x="81" y="316"/>
                  </a:lnTo>
                  <a:lnTo>
                    <a:pt x="81" y="318"/>
                  </a:lnTo>
                  <a:lnTo>
                    <a:pt x="82" y="319"/>
                  </a:lnTo>
                  <a:lnTo>
                    <a:pt x="82" y="320"/>
                  </a:lnTo>
                  <a:lnTo>
                    <a:pt x="83" y="322"/>
                  </a:lnTo>
                  <a:lnTo>
                    <a:pt x="83" y="323"/>
                  </a:lnTo>
                  <a:lnTo>
                    <a:pt x="83" y="324"/>
                  </a:lnTo>
                  <a:lnTo>
                    <a:pt x="85" y="325"/>
                  </a:lnTo>
                  <a:lnTo>
                    <a:pt x="85" y="326"/>
                  </a:lnTo>
                  <a:lnTo>
                    <a:pt x="85" y="329"/>
                  </a:lnTo>
                  <a:lnTo>
                    <a:pt x="86" y="330"/>
                  </a:lnTo>
                  <a:lnTo>
                    <a:pt x="86" y="331"/>
                  </a:lnTo>
                  <a:lnTo>
                    <a:pt x="86" y="333"/>
                  </a:lnTo>
                  <a:lnTo>
                    <a:pt x="87" y="334"/>
                  </a:lnTo>
                  <a:lnTo>
                    <a:pt x="87" y="335"/>
                  </a:lnTo>
                  <a:lnTo>
                    <a:pt x="88" y="337"/>
                  </a:lnTo>
                  <a:lnTo>
                    <a:pt x="88" y="338"/>
                  </a:lnTo>
                  <a:lnTo>
                    <a:pt x="88" y="339"/>
                  </a:lnTo>
                  <a:lnTo>
                    <a:pt x="88" y="341"/>
                  </a:lnTo>
                  <a:lnTo>
                    <a:pt x="89" y="343"/>
                  </a:lnTo>
                  <a:lnTo>
                    <a:pt x="89" y="345"/>
                  </a:lnTo>
                  <a:lnTo>
                    <a:pt x="89" y="346"/>
                  </a:lnTo>
                  <a:lnTo>
                    <a:pt x="90" y="347"/>
                  </a:lnTo>
                  <a:lnTo>
                    <a:pt x="90" y="348"/>
                  </a:lnTo>
                  <a:lnTo>
                    <a:pt x="90" y="349"/>
                  </a:lnTo>
                  <a:lnTo>
                    <a:pt x="90" y="350"/>
                  </a:lnTo>
                  <a:lnTo>
                    <a:pt x="90" y="351"/>
                  </a:lnTo>
                  <a:lnTo>
                    <a:pt x="90" y="352"/>
                  </a:lnTo>
                  <a:lnTo>
                    <a:pt x="90" y="353"/>
                  </a:lnTo>
                  <a:lnTo>
                    <a:pt x="90" y="354"/>
                  </a:lnTo>
                  <a:lnTo>
                    <a:pt x="91" y="355"/>
                  </a:lnTo>
                  <a:lnTo>
                    <a:pt x="91" y="357"/>
                  </a:lnTo>
                  <a:lnTo>
                    <a:pt x="91" y="358"/>
                  </a:lnTo>
                  <a:lnTo>
                    <a:pt x="91" y="359"/>
                  </a:lnTo>
                  <a:lnTo>
                    <a:pt x="91" y="360"/>
                  </a:lnTo>
                  <a:lnTo>
                    <a:pt x="91" y="361"/>
                  </a:lnTo>
                  <a:lnTo>
                    <a:pt x="91" y="363"/>
                  </a:lnTo>
                  <a:lnTo>
                    <a:pt x="91" y="365"/>
                  </a:lnTo>
                  <a:lnTo>
                    <a:pt x="91" y="367"/>
                  </a:lnTo>
                  <a:lnTo>
                    <a:pt x="91" y="368"/>
                  </a:lnTo>
                  <a:lnTo>
                    <a:pt x="91" y="369"/>
                  </a:lnTo>
                  <a:lnTo>
                    <a:pt x="91" y="370"/>
                  </a:lnTo>
                  <a:lnTo>
                    <a:pt x="91" y="372"/>
                  </a:lnTo>
                  <a:lnTo>
                    <a:pt x="91" y="373"/>
                  </a:lnTo>
                  <a:lnTo>
                    <a:pt x="91" y="374"/>
                  </a:lnTo>
                  <a:lnTo>
                    <a:pt x="91" y="375"/>
                  </a:lnTo>
                  <a:lnTo>
                    <a:pt x="91" y="376"/>
                  </a:lnTo>
                  <a:lnTo>
                    <a:pt x="93" y="376"/>
                  </a:lnTo>
                  <a:lnTo>
                    <a:pt x="94" y="376"/>
                  </a:lnTo>
                  <a:lnTo>
                    <a:pt x="95" y="376"/>
                  </a:lnTo>
                  <a:lnTo>
                    <a:pt x="96" y="376"/>
                  </a:lnTo>
                  <a:lnTo>
                    <a:pt x="97" y="376"/>
                  </a:lnTo>
                  <a:lnTo>
                    <a:pt x="98" y="376"/>
                  </a:lnTo>
                  <a:lnTo>
                    <a:pt x="99" y="376"/>
                  </a:lnTo>
                  <a:lnTo>
                    <a:pt x="100" y="376"/>
                  </a:lnTo>
                  <a:lnTo>
                    <a:pt x="102" y="376"/>
                  </a:lnTo>
                  <a:lnTo>
                    <a:pt x="103" y="376"/>
                  </a:lnTo>
                  <a:lnTo>
                    <a:pt x="104" y="376"/>
                  </a:lnTo>
                  <a:lnTo>
                    <a:pt x="105" y="376"/>
                  </a:lnTo>
                  <a:lnTo>
                    <a:pt x="106" y="376"/>
                  </a:lnTo>
                  <a:lnTo>
                    <a:pt x="107" y="376"/>
                  </a:lnTo>
                  <a:lnTo>
                    <a:pt x="108" y="376"/>
                  </a:lnTo>
                  <a:lnTo>
                    <a:pt x="109" y="376"/>
                  </a:lnTo>
                  <a:lnTo>
                    <a:pt x="111" y="376"/>
                  </a:lnTo>
                  <a:lnTo>
                    <a:pt x="112" y="376"/>
                  </a:lnTo>
                  <a:lnTo>
                    <a:pt x="113" y="376"/>
                  </a:lnTo>
                  <a:lnTo>
                    <a:pt x="114" y="376"/>
                  </a:lnTo>
                  <a:lnTo>
                    <a:pt x="115" y="376"/>
                  </a:lnTo>
                  <a:lnTo>
                    <a:pt x="116" y="376"/>
                  </a:lnTo>
                  <a:lnTo>
                    <a:pt x="117" y="376"/>
                  </a:lnTo>
                  <a:lnTo>
                    <a:pt x="118" y="376"/>
                  </a:lnTo>
                  <a:lnTo>
                    <a:pt x="120" y="376"/>
                  </a:lnTo>
                  <a:lnTo>
                    <a:pt x="131" y="376"/>
                  </a:lnTo>
                  <a:lnTo>
                    <a:pt x="135" y="376"/>
                  </a:lnTo>
                  <a:lnTo>
                    <a:pt x="140" y="377"/>
                  </a:lnTo>
                  <a:lnTo>
                    <a:pt x="146" y="377"/>
                  </a:lnTo>
                  <a:lnTo>
                    <a:pt x="149" y="377"/>
                  </a:lnTo>
                  <a:lnTo>
                    <a:pt x="153" y="377"/>
                  </a:lnTo>
                  <a:lnTo>
                    <a:pt x="158" y="378"/>
                  </a:lnTo>
                  <a:lnTo>
                    <a:pt x="161" y="378"/>
                  </a:lnTo>
                  <a:lnTo>
                    <a:pt x="165" y="378"/>
                  </a:lnTo>
                  <a:lnTo>
                    <a:pt x="168" y="378"/>
                  </a:lnTo>
                  <a:lnTo>
                    <a:pt x="170" y="379"/>
                  </a:lnTo>
                  <a:lnTo>
                    <a:pt x="174" y="379"/>
                  </a:lnTo>
                  <a:lnTo>
                    <a:pt x="176" y="380"/>
                  </a:lnTo>
                  <a:lnTo>
                    <a:pt x="178" y="380"/>
                  </a:lnTo>
                  <a:lnTo>
                    <a:pt x="181" y="380"/>
                  </a:lnTo>
                  <a:lnTo>
                    <a:pt x="183" y="381"/>
                  </a:lnTo>
                  <a:lnTo>
                    <a:pt x="184" y="382"/>
                  </a:lnTo>
                  <a:lnTo>
                    <a:pt x="186" y="382"/>
                  </a:lnTo>
                  <a:lnTo>
                    <a:pt x="187" y="382"/>
                  </a:lnTo>
                  <a:lnTo>
                    <a:pt x="190" y="383"/>
                  </a:lnTo>
                  <a:lnTo>
                    <a:pt x="190" y="384"/>
                  </a:lnTo>
                  <a:lnTo>
                    <a:pt x="192" y="384"/>
                  </a:lnTo>
                  <a:lnTo>
                    <a:pt x="194" y="386"/>
                  </a:lnTo>
                  <a:lnTo>
                    <a:pt x="194" y="387"/>
                  </a:lnTo>
                  <a:lnTo>
                    <a:pt x="195" y="387"/>
                  </a:lnTo>
                  <a:lnTo>
                    <a:pt x="196" y="388"/>
                  </a:lnTo>
                  <a:lnTo>
                    <a:pt x="197" y="389"/>
                  </a:lnTo>
                  <a:lnTo>
                    <a:pt x="199" y="390"/>
                  </a:lnTo>
                  <a:lnTo>
                    <a:pt x="200" y="391"/>
                  </a:lnTo>
                  <a:lnTo>
                    <a:pt x="200" y="392"/>
                  </a:lnTo>
                  <a:lnTo>
                    <a:pt x="201" y="392"/>
                  </a:lnTo>
                  <a:lnTo>
                    <a:pt x="201" y="393"/>
                  </a:lnTo>
                  <a:lnTo>
                    <a:pt x="201" y="394"/>
                  </a:lnTo>
                  <a:lnTo>
                    <a:pt x="202" y="394"/>
                  </a:lnTo>
                  <a:lnTo>
                    <a:pt x="202" y="395"/>
                  </a:lnTo>
                  <a:lnTo>
                    <a:pt x="203" y="396"/>
                  </a:lnTo>
                  <a:lnTo>
                    <a:pt x="203" y="397"/>
                  </a:lnTo>
                  <a:lnTo>
                    <a:pt x="204" y="398"/>
                  </a:lnTo>
                  <a:lnTo>
                    <a:pt x="204" y="399"/>
                  </a:lnTo>
                  <a:lnTo>
                    <a:pt x="205" y="401"/>
                  </a:lnTo>
                  <a:lnTo>
                    <a:pt x="205" y="402"/>
                  </a:lnTo>
                  <a:lnTo>
                    <a:pt x="206" y="403"/>
                  </a:lnTo>
                  <a:lnTo>
                    <a:pt x="206" y="404"/>
                  </a:lnTo>
                  <a:lnTo>
                    <a:pt x="208" y="404"/>
                  </a:lnTo>
                  <a:lnTo>
                    <a:pt x="208" y="405"/>
                  </a:lnTo>
                  <a:lnTo>
                    <a:pt x="209" y="405"/>
                  </a:lnTo>
                  <a:lnTo>
                    <a:pt x="210" y="405"/>
                  </a:lnTo>
                  <a:lnTo>
                    <a:pt x="210" y="406"/>
                  </a:lnTo>
                  <a:lnTo>
                    <a:pt x="211" y="406"/>
                  </a:lnTo>
                  <a:lnTo>
                    <a:pt x="212" y="406"/>
                  </a:lnTo>
                  <a:lnTo>
                    <a:pt x="213" y="406"/>
                  </a:lnTo>
                  <a:lnTo>
                    <a:pt x="214" y="406"/>
                  </a:lnTo>
                  <a:lnTo>
                    <a:pt x="216" y="406"/>
                  </a:lnTo>
                  <a:lnTo>
                    <a:pt x="216" y="407"/>
                  </a:lnTo>
                  <a:lnTo>
                    <a:pt x="217" y="407"/>
                  </a:lnTo>
                  <a:lnTo>
                    <a:pt x="218" y="407"/>
                  </a:lnTo>
                  <a:lnTo>
                    <a:pt x="219" y="407"/>
                  </a:lnTo>
                  <a:lnTo>
                    <a:pt x="220" y="407"/>
                  </a:lnTo>
                  <a:lnTo>
                    <a:pt x="221" y="407"/>
                  </a:lnTo>
                  <a:lnTo>
                    <a:pt x="222" y="407"/>
                  </a:lnTo>
                  <a:lnTo>
                    <a:pt x="223" y="407"/>
                  </a:lnTo>
                  <a:lnTo>
                    <a:pt x="225" y="407"/>
                  </a:lnTo>
                  <a:lnTo>
                    <a:pt x="226" y="407"/>
                  </a:lnTo>
                  <a:lnTo>
                    <a:pt x="227" y="407"/>
                  </a:lnTo>
                  <a:lnTo>
                    <a:pt x="228" y="407"/>
                  </a:lnTo>
                  <a:lnTo>
                    <a:pt x="229" y="407"/>
                  </a:lnTo>
                  <a:lnTo>
                    <a:pt x="230" y="407"/>
                  </a:lnTo>
                  <a:lnTo>
                    <a:pt x="232" y="407"/>
                  </a:lnTo>
                  <a:lnTo>
                    <a:pt x="234" y="407"/>
                  </a:lnTo>
                  <a:lnTo>
                    <a:pt x="235" y="407"/>
                  </a:lnTo>
                  <a:lnTo>
                    <a:pt x="236" y="407"/>
                  </a:lnTo>
                  <a:lnTo>
                    <a:pt x="237" y="407"/>
                  </a:lnTo>
                  <a:lnTo>
                    <a:pt x="238" y="407"/>
                  </a:lnTo>
                  <a:lnTo>
                    <a:pt x="239" y="407"/>
                  </a:lnTo>
                  <a:lnTo>
                    <a:pt x="240" y="407"/>
                  </a:lnTo>
                  <a:lnTo>
                    <a:pt x="241" y="407"/>
                  </a:lnTo>
                  <a:lnTo>
                    <a:pt x="243" y="407"/>
                  </a:lnTo>
                  <a:lnTo>
                    <a:pt x="244" y="407"/>
                  </a:lnTo>
                  <a:lnTo>
                    <a:pt x="245" y="407"/>
                  </a:lnTo>
                  <a:lnTo>
                    <a:pt x="246" y="407"/>
                  </a:lnTo>
                  <a:lnTo>
                    <a:pt x="247" y="407"/>
                  </a:lnTo>
                  <a:lnTo>
                    <a:pt x="248" y="407"/>
                  </a:lnTo>
                  <a:lnTo>
                    <a:pt x="249" y="407"/>
                  </a:lnTo>
                  <a:lnTo>
                    <a:pt x="250" y="407"/>
                  </a:lnTo>
                  <a:lnTo>
                    <a:pt x="252" y="407"/>
                  </a:lnTo>
                  <a:lnTo>
                    <a:pt x="253" y="407"/>
                  </a:lnTo>
                  <a:lnTo>
                    <a:pt x="254" y="407"/>
                  </a:lnTo>
                  <a:lnTo>
                    <a:pt x="255" y="407"/>
                  </a:lnTo>
                  <a:lnTo>
                    <a:pt x="256" y="407"/>
                  </a:lnTo>
                  <a:lnTo>
                    <a:pt x="257" y="407"/>
                  </a:lnTo>
                  <a:lnTo>
                    <a:pt x="258" y="407"/>
                  </a:lnTo>
                  <a:lnTo>
                    <a:pt x="260" y="407"/>
                  </a:lnTo>
                  <a:lnTo>
                    <a:pt x="262" y="407"/>
                  </a:lnTo>
                  <a:lnTo>
                    <a:pt x="263" y="407"/>
                  </a:lnTo>
                  <a:lnTo>
                    <a:pt x="264" y="407"/>
                  </a:lnTo>
                  <a:lnTo>
                    <a:pt x="265" y="407"/>
                  </a:lnTo>
                  <a:lnTo>
                    <a:pt x="266" y="407"/>
                  </a:lnTo>
                  <a:lnTo>
                    <a:pt x="267" y="407"/>
                  </a:lnTo>
                  <a:lnTo>
                    <a:pt x="269" y="407"/>
                  </a:lnTo>
                  <a:lnTo>
                    <a:pt x="270" y="407"/>
                  </a:lnTo>
                  <a:lnTo>
                    <a:pt x="271" y="407"/>
                  </a:lnTo>
                  <a:lnTo>
                    <a:pt x="272" y="407"/>
                  </a:lnTo>
                  <a:lnTo>
                    <a:pt x="273" y="407"/>
                  </a:lnTo>
                  <a:lnTo>
                    <a:pt x="274" y="406"/>
                  </a:lnTo>
                  <a:lnTo>
                    <a:pt x="275" y="406"/>
                  </a:lnTo>
                  <a:lnTo>
                    <a:pt x="276" y="406"/>
                  </a:lnTo>
                  <a:lnTo>
                    <a:pt x="278" y="406"/>
                  </a:lnTo>
                  <a:lnTo>
                    <a:pt x="279" y="406"/>
                  </a:lnTo>
                  <a:lnTo>
                    <a:pt x="280" y="406"/>
                  </a:lnTo>
                  <a:lnTo>
                    <a:pt x="280" y="405"/>
                  </a:lnTo>
                  <a:lnTo>
                    <a:pt x="281" y="405"/>
                  </a:lnTo>
                  <a:lnTo>
                    <a:pt x="282" y="405"/>
                  </a:lnTo>
                  <a:lnTo>
                    <a:pt x="283" y="404"/>
                  </a:lnTo>
                  <a:lnTo>
                    <a:pt x="284" y="404"/>
                  </a:lnTo>
                  <a:lnTo>
                    <a:pt x="284" y="403"/>
                  </a:lnTo>
                  <a:lnTo>
                    <a:pt x="285" y="403"/>
                  </a:lnTo>
                  <a:lnTo>
                    <a:pt x="285" y="402"/>
                  </a:lnTo>
                  <a:lnTo>
                    <a:pt x="287" y="402"/>
                  </a:lnTo>
                  <a:lnTo>
                    <a:pt x="288" y="402"/>
                  </a:lnTo>
                  <a:lnTo>
                    <a:pt x="288" y="401"/>
                  </a:lnTo>
                  <a:lnTo>
                    <a:pt x="289" y="401"/>
                  </a:lnTo>
                  <a:lnTo>
                    <a:pt x="289" y="399"/>
                  </a:lnTo>
                  <a:lnTo>
                    <a:pt x="290" y="399"/>
                  </a:lnTo>
                  <a:lnTo>
                    <a:pt x="291" y="398"/>
                  </a:lnTo>
                  <a:lnTo>
                    <a:pt x="291" y="397"/>
                  </a:lnTo>
                  <a:lnTo>
                    <a:pt x="292" y="397"/>
                  </a:lnTo>
                  <a:lnTo>
                    <a:pt x="293" y="396"/>
                  </a:lnTo>
                  <a:lnTo>
                    <a:pt x="294" y="395"/>
                  </a:lnTo>
                  <a:lnTo>
                    <a:pt x="296" y="395"/>
                  </a:lnTo>
                  <a:lnTo>
                    <a:pt x="296" y="394"/>
                  </a:lnTo>
                  <a:lnTo>
                    <a:pt x="297" y="394"/>
                  </a:lnTo>
                  <a:lnTo>
                    <a:pt x="298" y="394"/>
                  </a:lnTo>
                  <a:lnTo>
                    <a:pt x="299" y="393"/>
                  </a:lnTo>
                  <a:lnTo>
                    <a:pt x="300" y="393"/>
                  </a:lnTo>
                  <a:lnTo>
                    <a:pt x="301" y="393"/>
                  </a:lnTo>
                  <a:lnTo>
                    <a:pt x="301" y="392"/>
                  </a:lnTo>
                  <a:lnTo>
                    <a:pt x="302" y="392"/>
                  </a:lnTo>
                  <a:lnTo>
                    <a:pt x="304" y="392"/>
                  </a:lnTo>
                  <a:lnTo>
                    <a:pt x="305" y="392"/>
                  </a:lnTo>
                  <a:lnTo>
                    <a:pt x="306" y="392"/>
                  </a:lnTo>
                  <a:lnTo>
                    <a:pt x="307" y="392"/>
                  </a:lnTo>
                  <a:lnTo>
                    <a:pt x="307" y="391"/>
                  </a:lnTo>
                  <a:lnTo>
                    <a:pt x="308" y="391"/>
                  </a:lnTo>
                  <a:lnTo>
                    <a:pt x="309" y="391"/>
                  </a:lnTo>
                  <a:lnTo>
                    <a:pt x="310" y="391"/>
                  </a:lnTo>
                  <a:lnTo>
                    <a:pt x="311" y="391"/>
                  </a:lnTo>
                  <a:lnTo>
                    <a:pt x="313" y="391"/>
                  </a:lnTo>
                  <a:lnTo>
                    <a:pt x="314" y="391"/>
                  </a:lnTo>
                  <a:lnTo>
                    <a:pt x="315" y="391"/>
                  </a:lnTo>
                  <a:lnTo>
                    <a:pt x="316" y="391"/>
                  </a:lnTo>
                  <a:lnTo>
                    <a:pt x="317" y="391"/>
                  </a:lnTo>
                  <a:lnTo>
                    <a:pt x="318" y="391"/>
                  </a:lnTo>
                  <a:lnTo>
                    <a:pt x="319" y="391"/>
                  </a:lnTo>
                  <a:lnTo>
                    <a:pt x="320" y="391"/>
                  </a:lnTo>
                  <a:lnTo>
                    <a:pt x="322" y="391"/>
                  </a:lnTo>
                  <a:lnTo>
                    <a:pt x="323" y="391"/>
                  </a:lnTo>
                  <a:lnTo>
                    <a:pt x="324" y="391"/>
                  </a:lnTo>
                  <a:lnTo>
                    <a:pt x="325" y="391"/>
                  </a:lnTo>
                  <a:lnTo>
                    <a:pt x="326" y="391"/>
                  </a:lnTo>
                  <a:lnTo>
                    <a:pt x="327" y="391"/>
                  </a:lnTo>
                  <a:lnTo>
                    <a:pt x="328" y="391"/>
                  </a:lnTo>
                  <a:lnTo>
                    <a:pt x="329" y="391"/>
                  </a:lnTo>
                  <a:lnTo>
                    <a:pt x="331" y="391"/>
                  </a:lnTo>
                  <a:lnTo>
                    <a:pt x="332" y="391"/>
                  </a:lnTo>
                  <a:lnTo>
                    <a:pt x="332" y="392"/>
                  </a:lnTo>
                  <a:lnTo>
                    <a:pt x="333" y="392"/>
                  </a:lnTo>
                  <a:lnTo>
                    <a:pt x="334" y="392"/>
                  </a:lnTo>
                  <a:lnTo>
                    <a:pt x="335" y="392"/>
                  </a:lnTo>
                  <a:lnTo>
                    <a:pt x="336" y="392"/>
                  </a:lnTo>
                  <a:lnTo>
                    <a:pt x="337" y="393"/>
                  </a:lnTo>
                  <a:lnTo>
                    <a:pt x="338" y="393"/>
                  </a:lnTo>
                  <a:lnTo>
                    <a:pt x="340" y="393"/>
                  </a:lnTo>
                  <a:lnTo>
                    <a:pt x="341" y="393"/>
                  </a:lnTo>
                  <a:lnTo>
                    <a:pt x="342" y="394"/>
                  </a:lnTo>
                  <a:lnTo>
                    <a:pt x="343" y="394"/>
                  </a:lnTo>
                  <a:lnTo>
                    <a:pt x="344" y="394"/>
                  </a:lnTo>
                  <a:lnTo>
                    <a:pt x="344" y="395"/>
                  </a:lnTo>
                  <a:lnTo>
                    <a:pt x="345" y="395"/>
                  </a:lnTo>
                  <a:lnTo>
                    <a:pt x="346" y="395"/>
                  </a:lnTo>
                  <a:lnTo>
                    <a:pt x="348" y="395"/>
                  </a:lnTo>
                  <a:lnTo>
                    <a:pt x="348" y="396"/>
                  </a:lnTo>
                  <a:lnTo>
                    <a:pt x="349" y="396"/>
                  </a:lnTo>
                  <a:lnTo>
                    <a:pt x="349" y="397"/>
                  </a:lnTo>
                  <a:lnTo>
                    <a:pt x="350" y="397"/>
                  </a:lnTo>
                  <a:lnTo>
                    <a:pt x="351" y="398"/>
                  </a:lnTo>
                  <a:lnTo>
                    <a:pt x="352" y="399"/>
                  </a:lnTo>
                  <a:lnTo>
                    <a:pt x="353" y="399"/>
                  </a:lnTo>
                  <a:lnTo>
                    <a:pt x="353" y="401"/>
                  </a:lnTo>
                  <a:lnTo>
                    <a:pt x="354" y="401"/>
                  </a:lnTo>
                  <a:lnTo>
                    <a:pt x="354" y="402"/>
                  </a:lnTo>
                  <a:lnTo>
                    <a:pt x="355" y="402"/>
                  </a:lnTo>
                  <a:lnTo>
                    <a:pt x="355" y="403"/>
                  </a:lnTo>
                  <a:lnTo>
                    <a:pt x="357" y="403"/>
                  </a:lnTo>
                  <a:lnTo>
                    <a:pt x="357" y="404"/>
                  </a:lnTo>
                  <a:lnTo>
                    <a:pt x="358" y="405"/>
                  </a:lnTo>
                  <a:lnTo>
                    <a:pt x="362" y="402"/>
                  </a:lnTo>
                  <a:lnTo>
                    <a:pt x="364" y="399"/>
                  </a:lnTo>
                  <a:lnTo>
                    <a:pt x="368" y="397"/>
                  </a:lnTo>
                  <a:lnTo>
                    <a:pt x="370" y="396"/>
                  </a:lnTo>
                  <a:lnTo>
                    <a:pt x="373" y="394"/>
                  </a:lnTo>
                  <a:lnTo>
                    <a:pt x="377" y="392"/>
                  </a:lnTo>
                  <a:lnTo>
                    <a:pt x="380" y="390"/>
                  </a:lnTo>
                  <a:lnTo>
                    <a:pt x="384" y="388"/>
                  </a:lnTo>
                  <a:lnTo>
                    <a:pt x="387" y="387"/>
                  </a:lnTo>
                  <a:lnTo>
                    <a:pt x="390" y="384"/>
                  </a:lnTo>
                  <a:lnTo>
                    <a:pt x="394" y="382"/>
                  </a:lnTo>
                  <a:lnTo>
                    <a:pt x="398" y="380"/>
                  </a:lnTo>
                  <a:lnTo>
                    <a:pt x="402" y="378"/>
                  </a:lnTo>
                  <a:lnTo>
                    <a:pt x="405" y="376"/>
                  </a:lnTo>
                  <a:lnTo>
                    <a:pt x="410" y="374"/>
                  </a:lnTo>
                  <a:lnTo>
                    <a:pt x="413" y="370"/>
                  </a:lnTo>
                  <a:lnTo>
                    <a:pt x="417" y="368"/>
                  </a:lnTo>
                  <a:lnTo>
                    <a:pt x="421" y="366"/>
                  </a:lnTo>
                  <a:lnTo>
                    <a:pt x="424" y="364"/>
                  </a:lnTo>
                  <a:lnTo>
                    <a:pt x="429" y="362"/>
                  </a:lnTo>
                  <a:lnTo>
                    <a:pt x="432" y="360"/>
                  </a:lnTo>
                  <a:lnTo>
                    <a:pt x="437" y="358"/>
                  </a:lnTo>
                  <a:lnTo>
                    <a:pt x="440" y="355"/>
                  </a:lnTo>
                  <a:lnTo>
                    <a:pt x="443" y="353"/>
                  </a:lnTo>
                  <a:lnTo>
                    <a:pt x="447" y="351"/>
                  </a:lnTo>
                  <a:lnTo>
                    <a:pt x="451" y="349"/>
                  </a:lnTo>
                  <a:lnTo>
                    <a:pt x="455" y="347"/>
                  </a:lnTo>
                  <a:lnTo>
                    <a:pt x="458" y="345"/>
                  </a:lnTo>
                  <a:lnTo>
                    <a:pt x="461" y="343"/>
                  </a:lnTo>
                  <a:lnTo>
                    <a:pt x="465" y="341"/>
                  </a:lnTo>
                  <a:lnTo>
                    <a:pt x="468" y="339"/>
                  </a:lnTo>
                  <a:lnTo>
                    <a:pt x="474" y="335"/>
                  </a:lnTo>
                  <a:lnTo>
                    <a:pt x="477" y="333"/>
                  </a:lnTo>
                  <a:lnTo>
                    <a:pt x="480" y="332"/>
                  </a:lnTo>
                  <a:lnTo>
                    <a:pt x="483" y="330"/>
                  </a:lnTo>
                  <a:lnTo>
                    <a:pt x="485" y="329"/>
                  </a:lnTo>
                  <a:lnTo>
                    <a:pt x="487" y="326"/>
                  </a:lnTo>
                  <a:lnTo>
                    <a:pt x="490" y="325"/>
                  </a:lnTo>
                  <a:lnTo>
                    <a:pt x="492" y="323"/>
                  </a:lnTo>
                  <a:lnTo>
                    <a:pt x="494" y="322"/>
                  </a:lnTo>
                  <a:lnTo>
                    <a:pt x="496" y="321"/>
                  </a:lnTo>
                  <a:lnTo>
                    <a:pt x="499" y="320"/>
                  </a:lnTo>
                  <a:lnTo>
                    <a:pt x="500" y="318"/>
                  </a:lnTo>
                  <a:lnTo>
                    <a:pt x="502" y="317"/>
                  </a:lnTo>
                  <a:lnTo>
                    <a:pt x="503" y="316"/>
                  </a:lnTo>
                  <a:lnTo>
                    <a:pt x="505" y="315"/>
                  </a:lnTo>
                  <a:lnTo>
                    <a:pt x="507" y="314"/>
                  </a:lnTo>
                  <a:lnTo>
                    <a:pt x="509" y="311"/>
                  </a:lnTo>
                  <a:lnTo>
                    <a:pt x="510" y="310"/>
                  </a:lnTo>
                  <a:lnTo>
                    <a:pt x="511" y="309"/>
                  </a:lnTo>
                  <a:lnTo>
                    <a:pt x="512" y="308"/>
                  </a:lnTo>
                  <a:lnTo>
                    <a:pt x="515" y="307"/>
                  </a:lnTo>
                  <a:lnTo>
                    <a:pt x="516" y="306"/>
                  </a:lnTo>
                  <a:lnTo>
                    <a:pt x="517" y="305"/>
                  </a:lnTo>
                  <a:lnTo>
                    <a:pt x="518" y="304"/>
                  </a:lnTo>
                  <a:lnTo>
                    <a:pt x="519" y="303"/>
                  </a:lnTo>
                  <a:lnTo>
                    <a:pt x="521" y="303"/>
                  </a:lnTo>
                  <a:lnTo>
                    <a:pt x="522" y="302"/>
                  </a:lnTo>
                  <a:lnTo>
                    <a:pt x="524" y="301"/>
                  </a:lnTo>
                  <a:lnTo>
                    <a:pt x="525" y="300"/>
                  </a:lnTo>
                  <a:lnTo>
                    <a:pt x="526" y="299"/>
                  </a:lnTo>
                  <a:lnTo>
                    <a:pt x="527" y="297"/>
                  </a:lnTo>
                  <a:lnTo>
                    <a:pt x="529" y="295"/>
                  </a:lnTo>
                  <a:lnTo>
                    <a:pt x="530" y="294"/>
                  </a:lnTo>
                  <a:lnTo>
                    <a:pt x="533" y="293"/>
                  </a:lnTo>
                  <a:lnTo>
                    <a:pt x="534" y="292"/>
                  </a:lnTo>
                  <a:lnTo>
                    <a:pt x="535" y="292"/>
                  </a:lnTo>
                  <a:lnTo>
                    <a:pt x="536" y="291"/>
                  </a:lnTo>
                  <a:lnTo>
                    <a:pt x="537" y="290"/>
                  </a:lnTo>
                  <a:lnTo>
                    <a:pt x="539" y="289"/>
                  </a:lnTo>
                  <a:lnTo>
                    <a:pt x="540" y="288"/>
                  </a:lnTo>
                  <a:lnTo>
                    <a:pt x="542" y="287"/>
                  </a:lnTo>
                  <a:lnTo>
                    <a:pt x="543" y="286"/>
                  </a:lnTo>
                  <a:lnTo>
                    <a:pt x="544" y="285"/>
                  </a:lnTo>
                  <a:lnTo>
                    <a:pt x="546" y="284"/>
                  </a:lnTo>
                  <a:lnTo>
                    <a:pt x="547" y="284"/>
                  </a:lnTo>
                  <a:lnTo>
                    <a:pt x="548" y="281"/>
                  </a:lnTo>
                  <a:lnTo>
                    <a:pt x="551" y="281"/>
                  </a:lnTo>
                  <a:lnTo>
                    <a:pt x="552" y="280"/>
                  </a:lnTo>
                  <a:lnTo>
                    <a:pt x="553" y="279"/>
                  </a:lnTo>
                  <a:lnTo>
                    <a:pt x="555" y="278"/>
                  </a:lnTo>
                  <a:lnTo>
                    <a:pt x="556" y="277"/>
                  </a:lnTo>
                  <a:lnTo>
                    <a:pt x="557" y="276"/>
                  </a:lnTo>
                  <a:lnTo>
                    <a:pt x="560" y="275"/>
                  </a:lnTo>
                  <a:lnTo>
                    <a:pt x="561" y="275"/>
                  </a:lnTo>
                  <a:lnTo>
                    <a:pt x="563" y="274"/>
                  </a:lnTo>
                  <a:lnTo>
                    <a:pt x="564" y="273"/>
                  </a:lnTo>
                  <a:lnTo>
                    <a:pt x="566" y="272"/>
                  </a:lnTo>
                  <a:lnTo>
                    <a:pt x="568" y="271"/>
                  </a:lnTo>
                  <a:lnTo>
                    <a:pt x="570" y="270"/>
                  </a:lnTo>
                  <a:lnTo>
                    <a:pt x="571" y="268"/>
                  </a:lnTo>
                  <a:lnTo>
                    <a:pt x="573" y="268"/>
                  </a:lnTo>
                  <a:lnTo>
                    <a:pt x="575" y="267"/>
                  </a:lnTo>
                  <a:lnTo>
                    <a:pt x="578" y="266"/>
                  </a:lnTo>
                  <a:lnTo>
                    <a:pt x="580" y="265"/>
                  </a:lnTo>
                  <a:lnTo>
                    <a:pt x="581" y="264"/>
                  </a:lnTo>
                  <a:lnTo>
                    <a:pt x="583" y="264"/>
                  </a:lnTo>
                  <a:lnTo>
                    <a:pt x="584" y="264"/>
                  </a:lnTo>
                  <a:lnTo>
                    <a:pt x="587" y="263"/>
                  </a:lnTo>
                  <a:lnTo>
                    <a:pt x="588" y="263"/>
                  </a:lnTo>
                  <a:lnTo>
                    <a:pt x="590" y="262"/>
                  </a:lnTo>
                  <a:lnTo>
                    <a:pt x="591" y="262"/>
                  </a:lnTo>
                  <a:lnTo>
                    <a:pt x="593" y="261"/>
                  </a:lnTo>
                  <a:lnTo>
                    <a:pt x="596" y="261"/>
                  </a:lnTo>
                  <a:lnTo>
                    <a:pt x="597" y="260"/>
                  </a:lnTo>
                  <a:lnTo>
                    <a:pt x="599" y="260"/>
                  </a:lnTo>
                  <a:lnTo>
                    <a:pt x="601" y="259"/>
                  </a:lnTo>
                  <a:lnTo>
                    <a:pt x="604" y="258"/>
                  </a:lnTo>
                  <a:lnTo>
                    <a:pt x="606" y="257"/>
                  </a:lnTo>
                  <a:lnTo>
                    <a:pt x="609" y="256"/>
                  </a:lnTo>
                  <a:lnTo>
                    <a:pt x="612" y="255"/>
                  </a:lnTo>
                  <a:lnTo>
                    <a:pt x="615" y="253"/>
                  </a:lnTo>
                  <a:lnTo>
                    <a:pt x="618" y="251"/>
                  </a:lnTo>
                  <a:lnTo>
                    <a:pt x="622" y="249"/>
                  </a:lnTo>
                  <a:lnTo>
                    <a:pt x="625" y="247"/>
                  </a:lnTo>
                  <a:lnTo>
                    <a:pt x="630" y="245"/>
                  </a:lnTo>
                  <a:lnTo>
                    <a:pt x="633" y="243"/>
                  </a:lnTo>
                  <a:lnTo>
                    <a:pt x="637" y="241"/>
                  </a:lnTo>
                  <a:lnTo>
                    <a:pt x="642" y="237"/>
                  </a:lnTo>
                  <a:lnTo>
                    <a:pt x="648" y="234"/>
                  </a:lnTo>
                  <a:lnTo>
                    <a:pt x="652" y="231"/>
                  </a:lnTo>
                  <a:lnTo>
                    <a:pt x="658" y="228"/>
                  </a:lnTo>
                  <a:lnTo>
                    <a:pt x="663" y="223"/>
                  </a:lnTo>
                  <a:lnTo>
                    <a:pt x="670" y="219"/>
                  </a:lnTo>
                  <a:lnTo>
                    <a:pt x="670" y="218"/>
                  </a:lnTo>
                  <a:lnTo>
                    <a:pt x="670" y="217"/>
                  </a:lnTo>
                  <a:lnTo>
                    <a:pt x="670" y="216"/>
                  </a:lnTo>
                  <a:lnTo>
                    <a:pt x="670" y="215"/>
                  </a:lnTo>
                  <a:lnTo>
                    <a:pt x="670" y="214"/>
                  </a:lnTo>
                  <a:lnTo>
                    <a:pt x="671" y="213"/>
                  </a:lnTo>
                  <a:lnTo>
                    <a:pt x="671" y="212"/>
                  </a:lnTo>
                  <a:lnTo>
                    <a:pt x="671" y="210"/>
                  </a:lnTo>
                  <a:lnTo>
                    <a:pt x="672" y="209"/>
                  </a:lnTo>
                  <a:lnTo>
                    <a:pt x="672" y="208"/>
                  </a:lnTo>
                  <a:lnTo>
                    <a:pt x="672" y="207"/>
                  </a:lnTo>
                  <a:lnTo>
                    <a:pt x="672" y="206"/>
                  </a:lnTo>
                  <a:lnTo>
                    <a:pt x="674" y="206"/>
                  </a:lnTo>
                  <a:lnTo>
                    <a:pt x="674" y="205"/>
                  </a:lnTo>
                  <a:lnTo>
                    <a:pt x="674" y="204"/>
                  </a:lnTo>
                  <a:lnTo>
                    <a:pt x="675" y="204"/>
                  </a:lnTo>
                  <a:lnTo>
                    <a:pt x="675" y="202"/>
                  </a:lnTo>
                  <a:lnTo>
                    <a:pt x="675" y="200"/>
                  </a:lnTo>
                  <a:lnTo>
                    <a:pt x="676" y="200"/>
                  </a:lnTo>
                  <a:lnTo>
                    <a:pt x="676" y="199"/>
                  </a:lnTo>
                  <a:lnTo>
                    <a:pt x="676" y="198"/>
                  </a:lnTo>
                  <a:lnTo>
                    <a:pt x="677" y="197"/>
                  </a:lnTo>
                  <a:lnTo>
                    <a:pt x="677" y="195"/>
                  </a:lnTo>
                  <a:lnTo>
                    <a:pt x="677" y="194"/>
                  </a:lnTo>
                  <a:lnTo>
                    <a:pt x="678" y="193"/>
                  </a:lnTo>
                  <a:lnTo>
                    <a:pt x="678" y="192"/>
                  </a:lnTo>
                  <a:lnTo>
                    <a:pt x="678" y="191"/>
                  </a:lnTo>
                  <a:lnTo>
                    <a:pt x="679" y="190"/>
                  </a:lnTo>
                  <a:lnTo>
                    <a:pt x="679" y="189"/>
                  </a:lnTo>
                  <a:lnTo>
                    <a:pt x="679" y="188"/>
                  </a:lnTo>
                  <a:lnTo>
                    <a:pt x="679" y="187"/>
                  </a:lnTo>
                  <a:lnTo>
                    <a:pt x="680" y="186"/>
                  </a:lnTo>
                  <a:lnTo>
                    <a:pt x="680" y="185"/>
                  </a:lnTo>
                  <a:lnTo>
                    <a:pt x="681" y="183"/>
                  </a:lnTo>
                  <a:lnTo>
                    <a:pt x="681" y="181"/>
                  </a:lnTo>
                  <a:lnTo>
                    <a:pt x="681" y="180"/>
                  </a:lnTo>
                  <a:lnTo>
                    <a:pt x="681" y="179"/>
                  </a:lnTo>
                  <a:lnTo>
                    <a:pt x="681" y="178"/>
                  </a:lnTo>
                  <a:lnTo>
                    <a:pt x="683" y="177"/>
                  </a:lnTo>
                  <a:lnTo>
                    <a:pt x="683" y="176"/>
                  </a:lnTo>
                  <a:lnTo>
                    <a:pt x="683" y="175"/>
                  </a:lnTo>
                  <a:lnTo>
                    <a:pt x="683" y="174"/>
                  </a:lnTo>
                  <a:lnTo>
                    <a:pt x="684" y="173"/>
                  </a:lnTo>
                  <a:lnTo>
                    <a:pt x="684" y="172"/>
                  </a:lnTo>
                  <a:lnTo>
                    <a:pt x="684" y="171"/>
                  </a:lnTo>
                  <a:lnTo>
                    <a:pt x="684" y="170"/>
                  </a:lnTo>
                  <a:lnTo>
                    <a:pt x="684" y="168"/>
                  </a:lnTo>
                  <a:lnTo>
                    <a:pt x="684" y="165"/>
                  </a:lnTo>
                  <a:lnTo>
                    <a:pt x="685" y="164"/>
                  </a:lnTo>
                  <a:lnTo>
                    <a:pt x="685" y="163"/>
                  </a:lnTo>
                  <a:lnTo>
                    <a:pt x="685" y="162"/>
                  </a:lnTo>
                  <a:lnTo>
                    <a:pt x="685" y="161"/>
                  </a:lnTo>
                  <a:lnTo>
                    <a:pt x="685" y="159"/>
                  </a:lnTo>
                  <a:lnTo>
                    <a:pt x="685" y="158"/>
                  </a:lnTo>
                  <a:lnTo>
                    <a:pt x="685" y="157"/>
                  </a:lnTo>
                  <a:lnTo>
                    <a:pt x="685" y="155"/>
                  </a:lnTo>
                  <a:lnTo>
                    <a:pt x="686" y="154"/>
                  </a:lnTo>
                  <a:lnTo>
                    <a:pt x="686" y="152"/>
                  </a:lnTo>
                  <a:lnTo>
                    <a:pt x="686" y="150"/>
                  </a:lnTo>
                  <a:lnTo>
                    <a:pt x="686" y="149"/>
                  </a:lnTo>
                  <a:lnTo>
                    <a:pt x="686" y="148"/>
                  </a:lnTo>
                  <a:lnTo>
                    <a:pt x="686" y="146"/>
                  </a:lnTo>
                  <a:lnTo>
                    <a:pt x="686" y="145"/>
                  </a:lnTo>
                  <a:lnTo>
                    <a:pt x="686" y="144"/>
                  </a:lnTo>
                  <a:lnTo>
                    <a:pt x="686" y="142"/>
                  </a:lnTo>
                  <a:lnTo>
                    <a:pt x="686" y="141"/>
                  </a:lnTo>
                  <a:lnTo>
                    <a:pt x="686" y="139"/>
                  </a:lnTo>
                  <a:lnTo>
                    <a:pt x="686" y="137"/>
                  </a:lnTo>
                  <a:lnTo>
                    <a:pt x="686" y="135"/>
                  </a:lnTo>
                  <a:lnTo>
                    <a:pt x="686" y="134"/>
                  </a:lnTo>
                  <a:lnTo>
                    <a:pt x="686" y="133"/>
                  </a:lnTo>
                  <a:lnTo>
                    <a:pt x="686" y="131"/>
                  </a:lnTo>
                  <a:lnTo>
                    <a:pt x="686" y="129"/>
                  </a:lnTo>
                  <a:lnTo>
                    <a:pt x="686" y="128"/>
                  </a:lnTo>
                  <a:lnTo>
                    <a:pt x="686" y="126"/>
                  </a:lnTo>
                  <a:lnTo>
                    <a:pt x="686" y="125"/>
                  </a:lnTo>
                  <a:lnTo>
                    <a:pt x="686" y="122"/>
                  </a:lnTo>
                  <a:lnTo>
                    <a:pt x="686" y="119"/>
                  </a:lnTo>
                  <a:lnTo>
                    <a:pt x="686" y="117"/>
                  </a:lnTo>
                  <a:lnTo>
                    <a:pt x="686" y="116"/>
                  </a:lnTo>
                  <a:lnTo>
                    <a:pt x="686" y="114"/>
                  </a:lnTo>
                  <a:lnTo>
                    <a:pt x="686" y="112"/>
                  </a:lnTo>
                  <a:lnTo>
                    <a:pt x="686" y="110"/>
                  </a:lnTo>
                  <a:lnTo>
                    <a:pt x="686" y="108"/>
                  </a:lnTo>
                  <a:lnTo>
                    <a:pt x="686" y="106"/>
                  </a:lnTo>
                  <a:lnTo>
                    <a:pt x="686" y="105"/>
                  </a:lnTo>
                  <a:lnTo>
                    <a:pt x="686" y="103"/>
                  </a:lnTo>
                  <a:lnTo>
                    <a:pt x="686" y="101"/>
                  </a:lnTo>
                  <a:lnTo>
                    <a:pt x="686" y="99"/>
                  </a:lnTo>
                  <a:lnTo>
                    <a:pt x="686" y="98"/>
                  </a:lnTo>
                  <a:lnTo>
                    <a:pt x="686" y="96"/>
                  </a:lnTo>
                  <a:lnTo>
                    <a:pt x="686" y="93"/>
                  </a:lnTo>
                  <a:lnTo>
                    <a:pt x="686" y="92"/>
                  </a:lnTo>
                  <a:lnTo>
                    <a:pt x="686" y="90"/>
                  </a:lnTo>
                  <a:lnTo>
                    <a:pt x="686" y="88"/>
                  </a:lnTo>
                  <a:lnTo>
                    <a:pt x="686" y="86"/>
                  </a:lnTo>
                  <a:lnTo>
                    <a:pt x="686" y="85"/>
                  </a:lnTo>
                  <a:lnTo>
                    <a:pt x="686" y="83"/>
                  </a:lnTo>
                  <a:lnTo>
                    <a:pt x="686" y="81"/>
                  </a:lnTo>
                  <a:lnTo>
                    <a:pt x="686" y="79"/>
                  </a:lnTo>
                  <a:lnTo>
                    <a:pt x="686" y="77"/>
                  </a:lnTo>
                  <a:lnTo>
                    <a:pt x="686" y="75"/>
                  </a:lnTo>
                  <a:lnTo>
                    <a:pt x="686" y="74"/>
                  </a:lnTo>
                  <a:lnTo>
                    <a:pt x="686" y="72"/>
                  </a:lnTo>
                  <a:lnTo>
                    <a:pt x="686" y="70"/>
                  </a:lnTo>
                  <a:lnTo>
                    <a:pt x="686" y="69"/>
                  </a:lnTo>
                  <a:lnTo>
                    <a:pt x="686" y="67"/>
                  </a:lnTo>
                  <a:lnTo>
                    <a:pt x="686" y="66"/>
                  </a:lnTo>
                  <a:lnTo>
                    <a:pt x="686" y="62"/>
                  </a:lnTo>
                  <a:lnTo>
                    <a:pt x="686" y="60"/>
                  </a:lnTo>
                  <a:lnTo>
                    <a:pt x="686" y="58"/>
                  </a:lnTo>
                  <a:lnTo>
                    <a:pt x="686" y="57"/>
                  </a:lnTo>
                  <a:lnTo>
                    <a:pt x="686" y="55"/>
                  </a:lnTo>
                  <a:lnTo>
                    <a:pt x="686" y="54"/>
                  </a:lnTo>
                  <a:lnTo>
                    <a:pt x="686" y="52"/>
                  </a:lnTo>
                  <a:lnTo>
                    <a:pt x="686" y="50"/>
                  </a:lnTo>
                  <a:lnTo>
                    <a:pt x="686" y="49"/>
                  </a:lnTo>
                  <a:lnTo>
                    <a:pt x="686" y="47"/>
                  </a:lnTo>
                  <a:lnTo>
                    <a:pt x="686" y="46"/>
                  </a:lnTo>
                  <a:lnTo>
                    <a:pt x="686" y="45"/>
                  </a:lnTo>
                  <a:lnTo>
                    <a:pt x="685" y="43"/>
                  </a:lnTo>
                  <a:lnTo>
                    <a:pt x="685" y="42"/>
                  </a:lnTo>
                  <a:lnTo>
                    <a:pt x="685" y="41"/>
                  </a:lnTo>
                  <a:lnTo>
                    <a:pt x="685" y="39"/>
                  </a:lnTo>
                  <a:lnTo>
                    <a:pt x="685" y="38"/>
                  </a:lnTo>
                  <a:lnTo>
                    <a:pt x="685" y="37"/>
                  </a:lnTo>
                  <a:lnTo>
                    <a:pt x="684" y="35"/>
                  </a:lnTo>
                  <a:lnTo>
                    <a:pt x="684" y="34"/>
                  </a:lnTo>
                  <a:lnTo>
                    <a:pt x="684" y="32"/>
                  </a:lnTo>
                  <a:lnTo>
                    <a:pt x="684" y="30"/>
                  </a:lnTo>
                  <a:lnTo>
                    <a:pt x="683" y="30"/>
                  </a:lnTo>
                  <a:lnTo>
                    <a:pt x="683" y="28"/>
                  </a:lnTo>
                  <a:lnTo>
                    <a:pt x="681" y="27"/>
                  </a:lnTo>
                  <a:lnTo>
                    <a:pt x="681" y="26"/>
                  </a:lnTo>
                  <a:lnTo>
                    <a:pt x="681" y="25"/>
                  </a:lnTo>
                  <a:lnTo>
                    <a:pt x="680" y="24"/>
                  </a:lnTo>
                  <a:lnTo>
                    <a:pt x="679" y="21"/>
                  </a:lnTo>
                  <a:lnTo>
                    <a:pt x="678" y="21"/>
                  </a:lnTo>
                  <a:lnTo>
                    <a:pt x="677" y="21"/>
                  </a:lnTo>
                  <a:lnTo>
                    <a:pt x="677" y="20"/>
                  </a:lnTo>
                  <a:lnTo>
                    <a:pt x="676" y="19"/>
                  </a:lnTo>
                  <a:lnTo>
                    <a:pt x="675" y="19"/>
                  </a:lnTo>
                  <a:lnTo>
                    <a:pt x="674" y="18"/>
                  </a:lnTo>
                  <a:lnTo>
                    <a:pt x="672" y="18"/>
                  </a:lnTo>
                  <a:lnTo>
                    <a:pt x="671" y="17"/>
                  </a:lnTo>
                  <a:lnTo>
                    <a:pt x="670" y="17"/>
                  </a:lnTo>
                  <a:lnTo>
                    <a:pt x="669" y="17"/>
                  </a:lnTo>
                  <a:lnTo>
                    <a:pt x="668" y="17"/>
                  </a:lnTo>
                  <a:lnTo>
                    <a:pt x="667" y="17"/>
                  </a:lnTo>
                  <a:lnTo>
                    <a:pt x="666" y="16"/>
                  </a:lnTo>
                  <a:lnTo>
                    <a:pt x="663" y="16"/>
                  </a:lnTo>
                  <a:lnTo>
                    <a:pt x="661" y="16"/>
                  </a:lnTo>
                  <a:lnTo>
                    <a:pt x="659" y="16"/>
                  </a:lnTo>
                  <a:lnTo>
                    <a:pt x="658" y="16"/>
                  </a:lnTo>
                  <a:lnTo>
                    <a:pt x="657" y="16"/>
                  </a:lnTo>
                  <a:lnTo>
                    <a:pt x="656" y="16"/>
                  </a:lnTo>
                  <a:lnTo>
                    <a:pt x="654" y="16"/>
                  </a:lnTo>
                  <a:lnTo>
                    <a:pt x="653" y="16"/>
                  </a:lnTo>
                  <a:lnTo>
                    <a:pt x="652" y="16"/>
                  </a:lnTo>
                  <a:lnTo>
                    <a:pt x="650" y="16"/>
                  </a:lnTo>
                  <a:lnTo>
                    <a:pt x="649" y="16"/>
                  </a:lnTo>
                  <a:lnTo>
                    <a:pt x="648" y="16"/>
                  </a:lnTo>
                  <a:lnTo>
                    <a:pt x="644" y="15"/>
                  </a:lnTo>
                  <a:lnTo>
                    <a:pt x="643" y="15"/>
                  </a:lnTo>
                  <a:lnTo>
                    <a:pt x="641" y="15"/>
                  </a:lnTo>
                  <a:lnTo>
                    <a:pt x="640" y="15"/>
                  </a:lnTo>
                  <a:lnTo>
                    <a:pt x="639" y="15"/>
                  </a:lnTo>
                  <a:lnTo>
                    <a:pt x="636" y="15"/>
                  </a:lnTo>
                  <a:lnTo>
                    <a:pt x="635" y="15"/>
                  </a:lnTo>
                  <a:lnTo>
                    <a:pt x="634" y="15"/>
                  </a:lnTo>
                  <a:lnTo>
                    <a:pt x="632" y="15"/>
                  </a:lnTo>
                  <a:lnTo>
                    <a:pt x="631" y="15"/>
                  </a:lnTo>
                  <a:lnTo>
                    <a:pt x="628" y="15"/>
                  </a:lnTo>
                  <a:lnTo>
                    <a:pt x="627" y="15"/>
                  </a:lnTo>
                  <a:lnTo>
                    <a:pt x="625" y="15"/>
                  </a:lnTo>
                  <a:lnTo>
                    <a:pt x="624" y="15"/>
                  </a:lnTo>
                  <a:lnTo>
                    <a:pt x="622" y="15"/>
                  </a:lnTo>
                  <a:lnTo>
                    <a:pt x="621" y="15"/>
                  </a:lnTo>
                  <a:lnTo>
                    <a:pt x="618" y="15"/>
                  </a:lnTo>
                  <a:lnTo>
                    <a:pt x="616" y="15"/>
                  </a:lnTo>
                  <a:lnTo>
                    <a:pt x="615" y="15"/>
                  </a:lnTo>
                  <a:lnTo>
                    <a:pt x="613" y="15"/>
                  </a:lnTo>
                  <a:lnTo>
                    <a:pt x="612" y="15"/>
                  </a:lnTo>
                  <a:lnTo>
                    <a:pt x="609" y="15"/>
                  </a:lnTo>
                  <a:lnTo>
                    <a:pt x="607" y="15"/>
                  </a:lnTo>
                  <a:lnTo>
                    <a:pt x="606" y="15"/>
                  </a:lnTo>
                  <a:lnTo>
                    <a:pt x="604" y="14"/>
                  </a:lnTo>
                  <a:lnTo>
                    <a:pt x="603" y="14"/>
                  </a:lnTo>
                  <a:lnTo>
                    <a:pt x="600" y="14"/>
                  </a:lnTo>
                  <a:lnTo>
                    <a:pt x="598" y="14"/>
                  </a:lnTo>
                  <a:lnTo>
                    <a:pt x="596" y="14"/>
                  </a:lnTo>
                  <a:lnTo>
                    <a:pt x="595" y="13"/>
                  </a:lnTo>
                  <a:lnTo>
                    <a:pt x="592" y="13"/>
                  </a:lnTo>
                  <a:lnTo>
                    <a:pt x="589" y="13"/>
                  </a:lnTo>
                  <a:lnTo>
                    <a:pt x="587" y="13"/>
                  </a:lnTo>
                  <a:lnTo>
                    <a:pt x="584" y="12"/>
                  </a:lnTo>
                  <a:lnTo>
                    <a:pt x="582" y="12"/>
                  </a:lnTo>
                  <a:lnTo>
                    <a:pt x="580" y="11"/>
                  </a:lnTo>
                  <a:lnTo>
                    <a:pt x="578" y="11"/>
                  </a:lnTo>
                  <a:lnTo>
                    <a:pt x="577" y="11"/>
                  </a:lnTo>
                  <a:lnTo>
                    <a:pt x="574" y="11"/>
                  </a:lnTo>
                  <a:lnTo>
                    <a:pt x="572" y="10"/>
                  </a:lnTo>
                  <a:lnTo>
                    <a:pt x="570" y="10"/>
                  </a:lnTo>
                  <a:lnTo>
                    <a:pt x="568" y="10"/>
                  </a:lnTo>
                  <a:lnTo>
                    <a:pt x="566" y="9"/>
                  </a:lnTo>
                  <a:lnTo>
                    <a:pt x="564" y="9"/>
                  </a:lnTo>
                  <a:lnTo>
                    <a:pt x="562" y="9"/>
                  </a:lnTo>
                  <a:lnTo>
                    <a:pt x="560" y="8"/>
                  </a:lnTo>
                  <a:lnTo>
                    <a:pt x="557" y="8"/>
                  </a:lnTo>
                  <a:lnTo>
                    <a:pt x="555" y="6"/>
                  </a:lnTo>
                  <a:lnTo>
                    <a:pt x="553" y="6"/>
                  </a:lnTo>
                  <a:lnTo>
                    <a:pt x="552" y="6"/>
                  </a:lnTo>
                  <a:lnTo>
                    <a:pt x="549" y="6"/>
                  </a:lnTo>
                  <a:lnTo>
                    <a:pt x="547" y="5"/>
                  </a:lnTo>
                  <a:lnTo>
                    <a:pt x="545" y="5"/>
                  </a:lnTo>
                  <a:lnTo>
                    <a:pt x="543" y="4"/>
                  </a:lnTo>
                  <a:lnTo>
                    <a:pt x="542" y="4"/>
                  </a:lnTo>
                  <a:lnTo>
                    <a:pt x="539" y="4"/>
                  </a:lnTo>
                  <a:lnTo>
                    <a:pt x="537" y="4"/>
                  </a:lnTo>
                  <a:lnTo>
                    <a:pt x="535" y="3"/>
                  </a:lnTo>
                  <a:lnTo>
                    <a:pt x="533" y="3"/>
                  </a:lnTo>
                  <a:lnTo>
                    <a:pt x="530" y="3"/>
                  </a:lnTo>
                  <a:lnTo>
                    <a:pt x="529" y="2"/>
                  </a:lnTo>
                  <a:lnTo>
                    <a:pt x="527" y="2"/>
                  </a:lnTo>
                  <a:lnTo>
                    <a:pt x="524" y="2"/>
                  </a:lnTo>
                  <a:lnTo>
                    <a:pt x="521" y="2"/>
                  </a:lnTo>
                  <a:lnTo>
                    <a:pt x="519" y="2"/>
                  </a:lnTo>
                  <a:lnTo>
                    <a:pt x="517" y="1"/>
                  </a:lnTo>
                  <a:lnTo>
                    <a:pt x="516" y="1"/>
                  </a:lnTo>
                  <a:lnTo>
                    <a:pt x="513" y="1"/>
                  </a:lnTo>
                  <a:lnTo>
                    <a:pt x="511" y="1"/>
                  </a:lnTo>
                  <a:lnTo>
                    <a:pt x="510" y="1"/>
                  </a:lnTo>
                  <a:lnTo>
                    <a:pt x="508" y="1"/>
                  </a:lnTo>
                  <a:lnTo>
                    <a:pt x="505" y="0"/>
                  </a:lnTo>
                  <a:lnTo>
                    <a:pt x="503" y="0"/>
                  </a:lnTo>
                  <a:lnTo>
                    <a:pt x="502" y="0"/>
                  </a:lnTo>
                  <a:lnTo>
                    <a:pt x="500" y="0"/>
                  </a:lnTo>
                  <a:lnTo>
                    <a:pt x="499" y="0"/>
                  </a:lnTo>
                  <a:lnTo>
                    <a:pt x="496" y="0"/>
                  </a:lnTo>
                  <a:lnTo>
                    <a:pt x="494" y="0"/>
                  </a:lnTo>
                  <a:lnTo>
                    <a:pt x="493" y="0"/>
                  </a:lnTo>
                  <a:lnTo>
                    <a:pt x="491" y="0"/>
                  </a:lnTo>
                  <a:lnTo>
                    <a:pt x="490" y="0"/>
                  </a:lnTo>
                  <a:lnTo>
                    <a:pt x="487" y="0"/>
                  </a:lnTo>
                  <a:lnTo>
                    <a:pt x="485" y="1"/>
                  </a:lnTo>
                  <a:lnTo>
                    <a:pt x="484" y="1"/>
                  </a:lnTo>
                  <a:lnTo>
                    <a:pt x="482" y="1"/>
                  </a:lnTo>
                  <a:lnTo>
                    <a:pt x="481" y="1"/>
                  </a:lnTo>
                  <a:lnTo>
                    <a:pt x="478" y="1"/>
                  </a:lnTo>
                  <a:lnTo>
                    <a:pt x="476" y="1"/>
                  </a:lnTo>
                  <a:lnTo>
                    <a:pt x="475" y="2"/>
                  </a:lnTo>
                  <a:lnTo>
                    <a:pt x="473" y="2"/>
                  </a:lnTo>
                  <a:lnTo>
                    <a:pt x="472" y="2"/>
                  </a:lnTo>
                  <a:lnTo>
                    <a:pt x="469" y="2"/>
                  </a:lnTo>
                  <a:lnTo>
                    <a:pt x="468" y="2"/>
                  </a:lnTo>
                  <a:lnTo>
                    <a:pt x="465" y="3"/>
                  </a:lnTo>
                  <a:lnTo>
                    <a:pt x="463" y="3"/>
                  </a:lnTo>
                  <a:lnTo>
                    <a:pt x="460" y="3"/>
                  </a:lnTo>
                  <a:lnTo>
                    <a:pt x="459" y="4"/>
                  </a:lnTo>
                  <a:lnTo>
                    <a:pt x="457" y="4"/>
                  </a:lnTo>
                  <a:lnTo>
                    <a:pt x="456" y="4"/>
                  </a:lnTo>
                  <a:lnTo>
                    <a:pt x="454" y="4"/>
                  </a:lnTo>
                  <a:lnTo>
                    <a:pt x="451" y="5"/>
                  </a:lnTo>
                  <a:lnTo>
                    <a:pt x="450" y="5"/>
                  </a:lnTo>
                  <a:lnTo>
                    <a:pt x="448" y="6"/>
                  </a:lnTo>
                  <a:lnTo>
                    <a:pt x="447" y="6"/>
                  </a:lnTo>
                  <a:lnTo>
                    <a:pt x="445" y="6"/>
                  </a:lnTo>
                  <a:lnTo>
                    <a:pt x="443" y="8"/>
                  </a:lnTo>
                  <a:lnTo>
                    <a:pt x="441" y="8"/>
                  </a:lnTo>
                  <a:lnTo>
                    <a:pt x="440" y="9"/>
                  </a:lnTo>
                  <a:lnTo>
                    <a:pt x="438" y="9"/>
                  </a:lnTo>
                  <a:lnTo>
                    <a:pt x="437" y="9"/>
                  </a:lnTo>
                  <a:lnTo>
                    <a:pt x="434" y="10"/>
                  </a:lnTo>
                  <a:lnTo>
                    <a:pt x="433" y="10"/>
                  </a:lnTo>
                  <a:lnTo>
                    <a:pt x="431" y="11"/>
                  </a:lnTo>
                  <a:lnTo>
                    <a:pt x="430" y="11"/>
                  </a:lnTo>
                  <a:lnTo>
                    <a:pt x="429" y="11"/>
                  </a:lnTo>
                  <a:lnTo>
                    <a:pt x="426" y="12"/>
                  </a:lnTo>
                  <a:lnTo>
                    <a:pt x="424" y="13"/>
                  </a:lnTo>
                  <a:lnTo>
                    <a:pt x="423" y="13"/>
                  </a:lnTo>
                  <a:lnTo>
                    <a:pt x="422" y="13"/>
                  </a:lnTo>
                  <a:lnTo>
                    <a:pt x="420" y="14"/>
                  </a:lnTo>
                  <a:lnTo>
                    <a:pt x="419" y="14"/>
                  </a:lnTo>
                  <a:lnTo>
                    <a:pt x="417" y="15"/>
                  </a:lnTo>
                  <a:lnTo>
                    <a:pt x="415" y="15"/>
                  </a:lnTo>
                  <a:lnTo>
                    <a:pt x="414" y="16"/>
                  </a:lnTo>
                  <a:lnTo>
                    <a:pt x="411" y="17"/>
                  </a:lnTo>
                  <a:lnTo>
                    <a:pt x="410" y="17"/>
                  </a:lnTo>
                  <a:lnTo>
                    <a:pt x="408" y="17"/>
                  </a:lnTo>
                  <a:lnTo>
                    <a:pt x="407" y="18"/>
                  </a:lnTo>
                  <a:lnTo>
                    <a:pt x="406" y="18"/>
                  </a:lnTo>
                  <a:lnTo>
                    <a:pt x="405" y="19"/>
                  </a:lnTo>
                  <a:lnTo>
                    <a:pt x="404" y="19"/>
                  </a:lnTo>
                  <a:lnTo>
                    <a:pt x="402" y="19"/>
                  </a:lnTo>
                  <a:lnTo>
                    <a:pt x="401" y="20"/>
                  </a:lnTo>
                  <a:lnTo>
                    <a:pt x="399" y="20"/>
                  </a:lnTo>
                  <a:lnTo>
                    <a:pt x="398" y="21"/>
                  </a:lnTo>
                  <a:lnTo>
                    <a:pt x="397" y="21"/>
                  </a:lnTo>
                  <a:lnTo>
                    <a:pt x="396" y="21"/>
                  </a:lnTo>
                  <a:lnTo>
                    <a:pt x="395" y="23"/>
                  </a:lnTo>
                  <a:lnTo>
                    <a:pt x="393" y="23"/>
                  </a:lnTo>
                  <a:lnTo>
                    <a:pt x="392" y="23"/>
                  </a:lnTo>
                  <a:lnTo>
                    <a:pt x="390" y="24"/>
                  </a:lnTo>
                  <a:lnTo>
                    <a:pt x="389" y="24"/>
                  </a:lnTo>
                  <a:lnTo>
                    <a:pt x="388" y="24"/>
                  </a:lnTo>
                  <a:lnTo>
                    <a:pt x="387" y="24"/>
                  </a:lnTo>
                  <a:lnTo>
                    <a:pt x="386" y="24"/>
                  </a:lnTo>
                  <a:lnTo>
                    <a:pt x="384" y="25"/>
                  </a:lnTo>
                  <a:lnTo>
                    <a:pt x="382" y="25"/>
                  </a:lnTo>
                  <a:lnTo>
                    <a:pt x="381" y="25"/>
                  </a:lnTo>
                  <a:lnTo>
                    <a:pt x="379" y="25"/>
                  </a:lnTo>
                  <a:lnTo>
                    <a:pt x="378" y="25"/>
                  </a:lnTo>
                  <a:lnTo>
                    <a:pt x="377" y="25"/>
                  </a:lnTo>
                  <a:lnTo>
                    <a:pt x="375" y="25"/>
                  </a:lnTo>
                  <a:lnTo>
                    <a:pt x="373" y="25"/>
                  </a:lnTo>
                  <a:lnTo>
                    <a:pt x="372" y="25"/>
                  </a:lnTo>
                  <a:lnTo>
                    <a:pt x="370" y="25"/>
                  </a:lnTo>
                  <a:lnTo>
                    <a:pt x="367" y="25"/>
                  </a:lnTo>
                  <a:lnTo>
                    <a:pt x="366" y="24"/>
                  </a:lnTo>
                  <a:lnTo>
                    <a:pt x="363" y="24"/>
                  </a:lnTo>
                  <a:lnTo>
                    <a:pt x="361" y="24"/>
                  </a:lnTo>
                  <a:lnTo>
                    <a:pt x="360" y="24"/>
                  </a:lnTo>
                  <a:lnTo>
                    <a:pt x="358" y="24"/>
                  </a:lnTo>
                  <a:lnTo>
                    <a:pt x="357" y="23"/>
                  </a:lnTo>
                  <a:lnTo>
                    <a:pt x="354" y="23"/>
                  </a:lnTo>
                  <a:lnTo>
                    <a:pt x="352" y="21"/>
                  </a:lnTo>
                  <a:lnTo>
                    <a:pt x="350" y="21"/>
                  </a:lnTo>
                  <a:lnTo>
                    <a:pt x="348" y="21"/>
                  </a:lnTo>
                  <a:lnTo>
                    <a:pt x="345" y="21"/>
                  </a:lnTo>
                  <a:lnTo>
                    <a:pt x="343" y="20"/>
                  </a:lnTo>
                  <a:lnTo>
                    <a:pt x="341" y="20"/>
                  </a:lnTo>
                  <a:lnTo>
                    <a:pt x="338" y="19"/>
                  </a:lnTo>
                  <a:lnTo>
                    <a:pt x="335" y="19"/>
                  </a:lnTo>
                  <a:lnTo>
                    <a:pt x="333" y="19"/>
                  </a:lnTo>
                  <a:lnTo>
                    <a:pt x="329" y="18"/>
                  </a:lnTo>
                  <a:lnTo>
                    <a:pt x="327" y="18"/>
                  </a:lnTo>
                  <a:lnTo>
                    <a:pt x="324" y="17"/>
                  </a:lnTo>
                  <a:lnTo>
                    <a:pt x="320" y="17"/>
                  </a:lnTo>
                  <a:lnTo>
                    <a:pt x="318" y="17"/>
                  </a:lnTo>
                  <a:lnTo>
                    <a:pt x="315" y="17"/>
                  </a:lnTo>
                  <a:lnTo>
                    <a:pt x="311" y="17"/>
                  </a:lnTo>
                  <a:lnTo>
                    <a:pt x="307" y="16"/>
                  </a:lnTo>
                  <a:lnTo>
                    <a:pt x="304" y="16"/>
                  </a:lnTo>
                  <a:lnTo>
                    <a:pt x="300" y="16"/>
                  </a:lnTo>
                  <a:lnTo>
                    <a:pt x="296" y="16"/>
                  </a:lnTo>
                  <a:lnTo>
                    <a:pt x="292" y="16"/>
                  </a:lnTo>
                  <a:lnTo>
                    <a:pt x="288" y="16"/>
                  </a:lnTo>
                  <a:lnTo>
                    <a:pt x="284" y="16"/>
                  </a:lnTo>
                </a:path>
              </a:pathLst>
            </a:custGeom>
            <a:solidFill>
              <a:srgbClr val="47B996"/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38" name="Freeform 38"/>
            <p:cNvSpPr>
              <a:spLocks/>
            </p:cNvSpPr>
            <p:nvPr/>
          </p:nvSpPr>
          <p:spPr bwMode="auto">
            <a:xfrm>
              <a:off x="2662" y="2568"/>
              <a:ext cx="898" cy="782"/>
            </a:xfrm>
            <a:custGeom>
              <a:avLst/>
              <a:gdLst/>
              <a:ahLst/>
              <a:cxnLst>
                <a:cxn ang="0">
                  <a:pos x="245" y="57"/>
                </a:cxn>
                <a:cxn ang="0">
                  <a:pos x="219" y="77"/>
                </a:cxn>
                <a:cxn ang="0">
                  <a:pos x="189" y="71"/>
                </a:cxn>
                <a:cxn ang="0">
                  <a:pos x="151" y="67"/>
                </a:cxn>
                <a:cxn ang="0">
                  <a:pos x="106" y="66"/>
                </a:cxn>
                <a:cxn ang="0">
                  <a:pos x="88" y="43"/>
                </a:cxn>
                <a:cxn ang="0">
                  <a:pos x="58" y="64"/>
                </a:cxn>
                <a:cxn ang="0">
                  <a:pos x="36" y="107"/>
                </a:cxn>
                <a:cxn ang="0">
                  <a:pos x="17" y="156"/>
                </a:cxn>
                <a:cxn ang="0">
                  <a:pos x="18" y="222"/>
                </a:cxn>
                <a:cxn ang="0">
                  <a:pos x="0" y="298"/>
                </a:cxn>
                <a:cxn ang="0">
                  <a:pos x="23" y="348"/>
                </a:cxn>
                <a:cxn ang="0">
                  <a:pos x="60" y="374"/>
                </a:cxn>
                <a:cxn ang="0">
                  <a:pos x="92" y="379"/>
                </a:cxn>
                <a:cxn ang="0">
                  <a:pos x="113" y="419"/>
                </a:cxn>
                <a:cxn ang="0">
                  <a:pos x="139" y="439"/>
                </a:cxn>
                <a:cxn ang="0">
                  <a:pos x="153" y="476"/>
                </a:cxn>
                <a:cxn ang="0">
                  <a:pos x="187" y="486"/>
                </a:cxn>
                <a:cxn ang="0">
                  <a:pos x="202" y="517"/>
                </a:cxn>
                <a:cxn ang="0">
                  <a:pos x="166" y="571"/>
                </a:cxn>
                <a:cxn ang="0">
                  <a:pos x="135" y="597"/>
                </a:cxn>
                <a:cxn ang="0">
                  <a:pos x="141" y="626"/>
                </a:cxn>
                <a:cxn ang="0">
                  <a:pos x="179" y="652"/>
                </a:cxn>
                <a:cxn ang="0">
                  <a:pos x="235" y="672"/>
                </a:cxn>
                <a:cxn ang="0">
                  <a:pos x="251" y="706"/>
                </a:cxn>
                <a:cxn ang="0">
                  <a:pos x="334" y="729"/>
                </a:cxn>
                <a:cxn ang="0">
                  <a:pos x="407" y="713"/>
                </a:cxn>
                <a:cxn ang="0">
                  <a:pos x="502" y="708"/>
                </a:cxn>
                <a:cxn ang="0">
                  <a:pos x="602" y="720"/>
                </a:cxn>
                <a:cxn ang="0">
                  <a:pos x="652" y="742"/>
                </a:cxn>
                <a:cxn ang="0">
                  <a:pos x="653" y="827"/>
                </a:cxn>
                <a:cxn ang="0">
                  <a:pos x="645" y="896"/>
                </a:cxn>
                <a:cxn ang="0">
                  <a:pos x="657" y="921"/>
                </a:cxn>
                <a:cxn ang="0">
                  <a:pos x="720" y="879"/>
                </a:cxn>
                <a:cxn ang="0">
                  <a:pos x="751" y="862"/>
                </a:cxn>
                <a:cxn ang="0">
                  <a:pos x="797" y="849"/>
                </a:cxn>
                <a:cxn ang="0">
                  <a:pos x="843" y="845"/>
                </a:cxn>
                <a:cxn ang="0">
                  <a:pos x="847" y="821"/>
                </a:cxn>
                <a:cxn ang="0">
                  <a:pos x="860" y="746"/>
                </a:cxn>
                <a:cxn ang="0">
                  <a:pos x="885" y="670"/>
                </a:cxn>
                <a:cxn ang="0">
                  <a:pos x="883" y="614"/>
                </a:cxn>
                <a:cxn ang="0">
                  <a:pos x="854" y="564"/>
                </a:cxn>
                <a:cxn ang="0">
                  <a:pos x="879" y="486"/>
                </a:cxn>
                <a:cxn ang="0">
                  <a:pos x="921" y="415"/>
                </a:cxn>
                <a:cxn ang="0">
                  <a:pos x="978" y="379"/>
                </a:cxn>
                <a:cxn ang="0">
                  <a:pos x="1019" y="357"/>
                </a:cxn>
                <a:cxn ang="0">
                  <a:pos x="1041" y="315"/>
                </a:cxn>
                <a:cxn ang="0">
                  <a:pos x="1073" y="266"/>
                </a:cxn>
                <a:cxn ang="0">
                  <a:pos x="1117" y="237"/>
                </a:cxn>
                <a:cxn ang="0">
                  <a:pos x="1070" y="207"/>
                </a:cxn>
                <a:cxn ang="0">
                  <a:pos x="1026" y="174"/>
                </a:cxn>
                <a:cxn ang="0">
                  <a:pos x="988" y="157"/>
                </a:cxn>
                <a:cxn ang="0">
                  <a:pos x="939" y="168"/>
                </a:cxn>
                <a:cxn ang="0">
                  <a:pos x="876" y="160"/>
                </a:cxn>
                <a:cxn ang="0">
                  <a:pos x="814" y="129"/>
                </a:cxn>
                <a:cxn ang="0">
                  <a:pos x="762" y="116"/>
                </a:cxn>
                <a:cxn ang="0">
                  <a:pos x="702" y="104"/>
                </a:cxn>
                <a:cxn ang="0">
                  <a:pos x="639" y="69"/>
                </a:cxn>
                <a:cxn ang="0">
                  <a:pos x="561" y="70"/>
                </a:cxn>
                <a:cxn ang="0">
                  <a:pos x="483" y="35"/>
                </a:cxn>
                <a:cxn ang="0">
                  <a:pos x="432" y="18"/>
                </a:cxn>
                <a:cxn ang="0">
                  <a:pos x="371" y="6"/>
                </a:cxn>
              </a:cxnLst>
              <a:rect l="0" t="0" r="r" b="b"/>
              <a:pathLst>
                <a:path w="1133" h="927">
                  <a:moveTo>
                    <a:pt x="263" y="0"/>
                  </a:moveTo>
                  <a:lnTo>
                    <a:pt x="263" y="6"/>
                  </a:lnTo>
                  <a:lnTo>
                    <a:pt x="263" y="11"/>
                  </a:lnTo>
                  <a:lnTo>
                    <a:pt x="262" y="15"/>
                  </a:lnTo>
                  <a:lnTo>
                    <a:pt x="262" y="19"/>
                  </a:lnTo>
                  <a:lnTo>
                    <a:pt x="260" y="24"/>
                  </a:lnTo>
                  <a:lnTo>
                    <a:pt x="259" y="27"/>
                  </a:lnTo>
                  <a:lnTo>
                    <a:pt x="258" y="30"/>
                  </a:lnTo>
                  <a:lnTo>
                    <a:pt x="258" y="31"/>
                  </a:lnTo>
                  <a:lnTo>
                    <a:pt x="257" y="32"/>
                  </a:lnTo>
                  <a:lnTo>
                    <a:pt x="256" y="34"/>
                  </a:lnTo>
                  <a:lnTo>
                    <a:pt x="255" y="37"/>
                  </a:lnTo>
                  <a:lnTo>
                    <a:pt x="254" y="39"/>
                  </a:lnTo>
                  <a:lnTo>
                    <a:pt x="253" y="41"/>
                  </a:lnTo>
                  <a:lnTo>
                    <a:pt x="251" y="42"/>
                  </a:lnTo>
                  <a:lnTo>
                    <a:pt x="250" y="43"/>
                  </a:lnTo>
                  <a:lnTo>
                    <a:pt x="250" y="45"/>
                  </a:lnTo>
                  <a:lnTo>
                    <a:pt x="249" y="45"/>
                  </a:lnTo>
                  <a:lnTo>
                    <a:pt x="249" y="46"/>
                  </a:lnTo>
                  <a:lnTo>
                    <a:pt x="249" y="47"/>
                  </a:lnTo>
                  <a:lnTo>
                    <a:pt x="249" y="48"/>
                  </a:lnTo>
                  <a:lnTo>
                    <a:pt x="248" y="49"/>
                  </a:lnTo>
                  <a:lnTo>
                    <a:pt x="248" y="50"/>
                  </a:lnTo>
                  <a:lnTo>
                    <a:pt x="247" y="52"/>
                  </a:lnTo>
                  <a:lnTo>
                    <a:pt x="247" y="53"/>
                  </a:lnTo>
                  <a:lnTo>
                    <a:pt x="246" y="54"/>
                  </a:lnTo>
                  <a:lnTo>
                    <a:pt x="246" y="55"/>
                  </a:lnTo>
                  <a:lnTo>
                    <a:pt x="245" y="56"/>
                  </a:lnTo>
                  <a:lnTo>
                    <a:pt x="245" y="57"/>
                  </a:lnTo>
                  <a:lnTo>
                    <a:pt x="244" y="58"/>
                  </a:lnTo>
                  <a:lnTo>
                    <a:pt x="242" y="59"/>
                  </a:lnTo>
                  <a:lnTo>
                    <a:pt x="242" y="60"/>
                  </a:lnTo>
                  <a:lnTo>
                    <a:pt x="241" y="61"/>
                  </a:lnTo>
                  <a:lnTo>
                    <a:pt x="240" y="62"/>
                  </a:lnTo>
                  <a:lnTo>
                    <a:pt x="240" y="63"/>
                  </a:lnTo>
                  <a:lnTo>
                    <a:pt x="239" y="64"/>
                  </a:lnTo>
                  <a:lnTo>
                    <a:pt x="238" y="64"/>
                  </a:lnTo>
                  <a:lnTo>
                    <a:pt x="238" y="66"/>
                  </a:lnTo>
                  <a:lnTo>
                    <a:pt x="237" y="67"/>
                  </a:lnTo>
                  <a:lnTo>
                    <a:pt x="236" y="68"/>
                  </a:lnTo>
                  <a:lnTo>
                    <a:pt x="236" y="69"/>
                  </a:lnTo>
                  <a:lnTo>
                    <a:pt x="235" y="70"/>
                  </a:lnTo>
                  <a:lnTo>
                    <a:pt x="233" y="71"/>
                  </a:lnTo>
                  <a:lnTo>
                    <a:pt x="232" y="72"/>
                  </a:lnTo>
                  <a:lnTo>
                    <a:pt x="231" y="73"/>
                  </a:lnTo>
                  <a:lnTo>
                    <a:pt x="230" y="73"/>
                  </a:lnTo>
                  <a:lnTo>
                    <a:pt x="229" y="74"/>
                  </a:lnTo>
                  <a:lnTo>
                    <a:pt x="229" y="75"/>
                  </a:lnTo>
                  <a:lnTo>
                    <a:pt x="228" y="75"/>
                  </a:lnTo>
                  <a:lnTo>
                    <a:pt x="227" y="75"/>
                  </a:lnTo>
                  <a:lnTo>
                    <a:pt x="227" y="76"/>
                  </a:lnTo>
                  <a:lnTo>
                    <a:pt x="225" y="76"/>
                  </a:lnTo>
                  <a:lnTo>
                    <a:pt x="224" y="76"/>
                  </a:lnTo>
                  <a:lnTo>
                    <a:pt x="223" y="77"/>
                  </a:lnTo>
                  <a:lnTo>
                    <a:pt x="222" y="77"/>
                  </a:lnTo>
                  <a:lnTo>
                    <a:pt x="221" y="77"/>
                  </a:lnTo>
                  <a:lnTo>
                    <a:pt x="220" y="77"/>
                  </a:lnTo>
                  <a:lnTo>
                    <a:pt x="219" y="77"/>
                  </a:lnTo>
                  <a:lnTo>
                    <a:pt x="218" y="78"/>
                  </a:lnTo>
                  <a:lnTo>
                    <a:pt x="215" y="78"/>
                  </a:lnTo>
                  <a:lnTo>
                    <a:pt x="214" y="78"/>
                  </a:lnTo>
                  <a:lnTo>
                    <a:pt x="213" y="78"/>
                  </a:lnTo>
                  <a:lnTo>
                    <a:pt x="212" y="78"/>
                  </a:lnTo>
                  <a:lnTo>
                    <a:pt x="211" y="78"/>
                  </a:lnTo>
                  <a:lnTo>
                    <a:pt x="210" y="78"/>
                  </a:lnTo>
                  <a:lnTo>
                    <a:pt x="209" y="78"/>
                  </a:lnTo>
                  <a:lnTo>
                    <a:pt x="207" y="78"/>
                  </a:lnTo>
                  <a:lnTo>
                    <a:pt x="206" y="78"/>
                  </a:lnTo>
                  <a:lnTo>
                    <a:pt x="205" y="78"/>
                  </a:lnTo>
                  <a:lnTo>
                    <a:pt x="204" y="78"/>
                  </a:lnTo>
                  <a:lnTo>
                    <a:pt x="203" y="78"/>
                  </a:lnTo>
                  <a:lnTo>
                    <a:pt x="202" y="78"/>
                  </a:lnTo>
                  <a:lnTo>
                    <a:pt x="201" y="78"/>
                  </a:lnTo>
                  <a:lnTo>
                    <a:pt x="200" y="78"/>
                  </a:lnTo>
                  <a:lnTo>
                    <a:pt x="200" y="77"/>
                  </a:lnTo>
                  <a:lnTo>
                    <a:pt x="198" y="77"/>
                  </a:lnTo>
                  <a:lnTo>
                    <a:pt x="197" y="77"/>
                  </a:lnTo>
                  <a:lnTo>
                    <a:pt x="196" y="77"/>
                  </a:lnTo>
                  <a:lnTo>
                    <a:pt x="196" y="76"/>
                  </a:lnTo>
                  <a:lnTo>
                    <a:pt x="195" y="76"/>
                  </a:lnTo>
                  <a:lnTo>
                    <a:pt x="194" y="75"/>
                  </a:lnTo>
                  <a:lnTo>
                    <a:pt x="193" y="75"/>
                  </a:lnTo>
                  <a:lnTo>
                    <a:pt x="192" y="74"/>
                  </a:lnTo>
                  <a:lnTo>
                    <a:pt x="192" y="73"/>
                  </a:lnTo>
                  <a:lnTo>
                    <a:pt x="191" y="73"/>
                  </a:lnTo>
                  <a:lnTo>
                    <a:pt x="189" y="72"/>
                  </a:lnTo>
                  <a:lnTo>
                    <a:pt x="189" y="71"/>
                  </a:lnTo>
                  <a:lnTo>
                    <a:pt x="188" y="71"/>
                  </a:lnTo>
                  <a:lnTo>
                    <a:pt x="187" y="70"/>
                  </a:lnTo>
                  <a:lnTo>
                    <a:pt x="186" y="69"/>
                  </a:lnTo>
                  <a:lnTo>
                    <a:pt x="185" y="68"/>
                  </a:lnTo>
                  <a:lnTo>
                    <a:pt x="184" y="67"/>
                  </a:lnTo>
                  <a:lnTo>
                    <a:pt x="183" y="67"/>
                  </a:lnTo>
                  <a:lnTo>
                    <a:pt x="182" y="67"/>
                  </a:lnTo>
                  <a:lnTo>
                    <a:pt x="182" y="66"/>
                  </a:lnTo>
                  <a:lnTo>
                    <a:pt x="180" y="66"/>
                  </a:lnTo>
                  <a:lnTo>
                    <a:pt x="179" y="64"/>
                  </a:lnTo>
                  <a:lnTo>
                    <a:pt x="178" y="64"/>
                  </a:lnTo>
                  <a:lnTo>
                    <a:pt x="177" y="64"/>
                  </a:lnTo>
                  <a:lnTo>
                    <a:pt x="176" y="64"/>
                  </a:lnTo>
                  <a:lnTo>
                    <a:pt x="175" y="64"/>
                  </a:lnTo>
                  <a:lnTo>
                    <a:pt x="174" y="63"/>
                  </a:lnTo>
                  <a:lnTo>
                    <a:pt x="173" y="63"/>
                  </a:lnTo>
                  <a:lnTo>
                    <a:pt x="171" y="63"/>
                  </a:lnTo>
                  <a:lnTo>
                    <a:pt x="170" y="63"/>
                  </a:lnTo>
                  <a:lnTo>
                    <a:pt x="169" y="63"/>
                  </a:lnTo>
                  <a:lnTo>
                    <a:pt x="167" y="63"/>
                  </a:lnTo>
                  <a:lnTo>
                    <a:pt x="166" y="64"/>
                  </a:lnTo>
                  <a:lnTo>
                    <a:pt x="163" y="64"/>
                  </a:lnTo>
                  <a:lnTo>
                    <a:pt x="161" y="64"/>
                  </a:lnTo>
                  <a:lnTo>
                    <a:pt x="160" y="64"/>
                  </a:lnTo>
                  <a:lnTo>
                    <a:pt x="158" y="64"/>
                  </a:lnTo>
                  <a:lnTo>
                    <a:pt x="157" y="66"/>
                  </a:lnTo>
                  <a:lnTo>
                    <a:pt x="156" y="66"/>
                  </a:lnTo>
                  <a:lnTo>
                    <a:pt x="153" y="67"/>
                  </a:lnTo>
                  <a:lnTo>
                    <a:pt x="151" y="67"/>
                  </a:lnTo>
                  <a:lnTo>
                    <a:pt x="149" y="67"/>
                  </a:lnTo>
                  <a:lnTo>
                    <a:pt x="147" y="68"/>
                  </a:lnTo>
                  <a:lnTo>
                    <a:pt x="144" y="69"/>
                  </a:lnTo>
                  <a:lnTo>
                    <a:pt x="142" y="69"/>
                  </a:lnTo>
                  <a:lnTo>
                    <a:pt x="139" y="70"/>
                  </a:lnTo>
                  <a:lnTo>
                    <a:pt x="136" y="71"/>
                  </a:lnTo>
                  <a:lnTo>
                    <a:pt x="134" y="71"/>
                  </a:lnTo>
                  <a:lnTo>
                    <a:pt x="132" y="71"/>
                  </a:lnTo>
                  <a:lnTo>
                    <a:pt x="130" y="72"/>
                  </a:lnTo>
                  <a:lnTo>
                    <a:pt x="127" y="73"/>
                  </a:lnTo>
                  <a:lnTo>
                    <a:pt x="125" y="73"/>
                  </a:lnTo>
                  <a:lnTo>
                    <a:pt x="123" y="73"/>
                  </a:lnTo>
                  <a:lnTo>
                    <a:pt x="122" y="73"/>
                  </a:lnTo>
                  <a:lnTo>
                    <a:pt x="121" y="73"/>
                  </a:lnTo>
                  <a:lnTo>
                    <a:pt x="120" y="73"/>
                  </a:lnTo>
                  <a:lnTo>
                    <a:pt x="118" y="73"/>
                  </a:lnTo>
                  <a:lnTo>
                    <a:pt x="116" y="73"/>
                  </a:lnTo>
                  <a:lnTo>
                    <a:pt x="115" y="73"/>
                  </a:lnTo>
                  <a:lnTo>
                    <a:pt x="114" y="72"/>
                  </a:lnTo>
                  <a:lnTo>
                    <a:pt x="112" y="72"/>
                  </a:lnTo>
                  <a:lnTo>
                    <a:pt x="112" y="71"/>
                  </a:lnTo>
                  <a:lnTo>
                    <a:pt x="110" y="71"/>
                  </a:lnTo>
                  <a:lnTo>
                    <a:pt x="109" y="71"/>
                  </a:lnTo>
                  <a:lnTo>
                    <a:pt x="109" y="70"/>
                  </a:lnTo>
                  <a:lnTo>
                    <a:pt x="108" y="69"/>
                  </a:lnTo>
                  <a:lnTo>
                    <a:pt x="107" y="69"/>
                  </a:lnTo>
                  <a:lnTo>
                    <a:pt x="107" y="68"/>
                  </a:lnTo>
                  <a:lnTo>
                    <a:pt x="106" y="67"/>
                  </a:lnTo>
                  <a:lnTo>
                    <a:pt x="106" y="66"/>
                  </a:lnTo>
                  <a:lnTo>
                    <a:pt x="105" y="64"/>
                  </a:lnTo>
                  <a:lnTo>
                    <a:pt x="105" y="63"/>
                  </a:lnTo>
                  <a:lnTo>
                    <a:pt x="104" y="62"/>
                  </a:lnTo>
                  <a:lnTo>
                    <a:pt x="104" y="61"/>
                  </a:lnTo>
                  <a:lnTo>
                    <a:pt x="104" y="60"/>
                  </a:lnTo>
                  <a:lnTo>
                    <a:pt x="103" y="59"/>
                  </a:lnTo>
                  <a:lnTo>
                    <a:pt x="103" y="58"/>
                  </a:lnTo>
                  <a:lnTo>
                    <a:pt x="103" y="57"/>
                  </a:lnTo>
                  <a:lnTo>
                    <a:pt x="103" y="56"/>
                  </a:lnTo>
                  <a:lnTo>
                    <a:pt x="103" y="55"/>
                  </a:lnTo>
                  <a:lnTo>
                    <a:pt x="103" y="54"/>
                  </a:lnTo>
                  <a:lnTo>
                    <a:pt x="101" y="54"/>
                  </a:lnTo>
                  <a:lnTo>
                    <a:pt x="101" y="53"/>
                  </a:lnTo>
                  <a:lnTo>
                    <a:pt x="101" y="52"/>
                  </a:lnTo>
                  <a:lnTo>
                    <a:pt x="100" y="50"/>
                  </a:lnTo>
                  <a:lnTo>
                    <a:pt x="100" y="49"/>
                  </a:lnTo>
                  <a:lnTo>
                    <a:pt x="99" y="49"/>
                  </a:lnTo>
                  <a:lnTo>
                    <a:pt x="99" y="48"/>
                  </a:lnTo>
                  <a:lnTo>
                    <a:pt x="98" y="48"/>
                  </a:lnTo>
                  <a:lnTo>
                    <a:pt x="97" y="47"/>
                  </a:lnTo>
                  <a:lnTo>
                    <a:pt x="96" y="47"/>
                  </a:lnTo>
                  <a:lnTo>
                    <a:pt x="95" y="47"/>
                  </a:lnTo>
                  <a:lnTo>
                    <a:pt x="94" y="46"/>
                  </a:lnTo>
                  <a:lnTo>
                    <a:pt x="92" y="45"/>
                  </a:lnTo>
                  <a:lnTo>
                    <a:pt x="91" y="45"/>
                  </a:lnTo>
                  <a:lnTo>
                    <a:pt x="90" y="44"/>
                  </a:lnTo>
                  <a:lnTo>
                    <a:pt x="89" y="44"/>
                  </a:lnTo>
                  <a:lnTo>
                    <a:pt x="89" y="43"/>
                  </a:lnTo>
                  <a:lnTo>
                    <a:pt x="88" y="43"/>
                  </a:lnTo>
                  <a:lnTo>
                    <a:pt x="88" y="42"/>
                  </a:lnTo>
                  <a:lnTo>
                    <a:pt x="87" y="41"/>
                  </a:lnTo>
                  <a:lnTo>
                    <a:pt x="86" y="41"/>
                  </a:lnTo>
                  <a:lnTo>
                    <a:pt x="85" y="41"/>
                  </a:lnTo>
                  <a:lnTo>
                    <a:pt x="85" y="40"/>
                  </a:lnTo>
                  <a:lnTo>
                    <a:pt x="83" y="39"/>
                  </a:lnTo>
                  <a:lnTo>
                    <a:pt x="82" y="39"/>
                  </a:lnTo>
                  <a:lnTo>
                    <a:pt x="80" y="39"/>
                  </a:lnTo>
                  <a:lnTo>
                    <a:pt x="79" y="39"/>
                  </a:lnTo>
                  <a:lnTo>
                    <a:pt x="78" y="39"/>
                  </a:lnTo>
                  <a:lnTo>
                    <a:pt x="78" y="40"/>
                  </a:lnTo>
                  <a:lnTo>
                    <a:pt x="77" y="40"/>
                  </a:lnTo>
                  <a:lnTo>
                    <a:pt x="76" y="41"/>
                  </a:lnTo>
                  <a:lnTo>
                    <a:pt x="74" y="42"/>
                  </a:lnTo>
                  <a:lnTo>
                    <a:pt x="73" y="43"/>
                  </a:lnTo>
                  <a:lnTo>
                    <a:pt x="71" y="44"/>
                  </a:lnTo>
                  <a:lnTo>
                    <a:pt x="71" y="45"/>
                  </a:lnTo>
                  <a:lnTo>
                    <a:pt x="69" y="47"/>
                  </a:lnTo>
                  <a:lnTo>
                    <a:pt x="68" y="48"/>
                  </a:lnTo>
                  <a:lnTo>
                    <a:pt x="67" y="49"/>
                  </a:lnTo>
                  <a:lnTo>
                    <a:pt x="65" y="52"/>
                  </a:lnTo>
                  <a:lnTo>
                    <a:pt x="64" y="54"/>
                  </a:lnTo>
                  <a:lnTo>
                    <a:pt x="63" y="56"/>
                  </a:lnTo>
                  <a:lnTo>
                    <a:pt x="62" y="57"/>
                  </a:lnTo>
                  <a:lnTo>
                    <a:pt x="61" y="59"/>
                  </a:lnTo>
                  <a:lnTo>
                    <a:pt x="60" y="61"/>
                  </a:lnTo>
                  <a:lnTo>
                    <a:pt x="60" y="62"/>
                  </a:lnTo>
                  <a:lnTo>
                    <a:pt x="59" y="63"/>
                  </a:lnTo>
                  <a:lnTo>
                    <a:pt x="58" y="64"/>
                  </a:lnTo>
                  <a:lnTo>
                    <a:pt x="56" y="67"/>
                  </a:lnTo>
                  <a:lnTo>
                    <a:pt x="55" y="69"/>
                  </a:lnTo>
                  <a:lnTo>
                    <a:pt x="54" y="71"/>
                  </a:lnTo>
                  <a:lnTo>
                    <a:pt x="53" y="73"/>
                  </a:lnTo>
                  <a:lnTo>
                    <a:pt x="53" y="75"/>
                  </a:lnTo>
                  <a:lnTo>
                    <a:pt x="52" y="76"/>
                  </a:lnTo>
                  <a:lnTo>
                    <a:pt x="52" y="77"/>
                  </a:lnTo>
                  <a:lnTo>
                    <a:pt x="51" y="78"/>
                  </a:lnTo>
                  <a:lnTo>
                    <a:pt x="51" y="79"/>
                  </a:lnTo>
                  <a:lnTo>
                    <a:pt x="50" y="82"/>
                  </a:lnTo>
                  <a:lnTo>
                    <a:pt x="48" y="84"/>
                  </a:lnTo>
                  <a:lnTo>
                    <a:pt x="48" y="85"/>
                  </a:lnTo>
                  <a:lnTo>
                    <a:pt x="47" y="87"/>
                  </a:lnTo>
                  <a:lnTo>
                    <a:pt x="46" y="88"/>
                  </a:lnTo>
                  <a:lnTo>
                    <a:pt x="46" y="90"/>
                  </a:lnTo>
                  <a:lnTo>
                    <a:pt x="45" y="90"/>
                  </a:lnTo>
                  <a:lnTo>
                    <a:pt x="45" y="91"/>
                  </a:lnTo>
                  <a:lnTo>
                    <a:pt x="44" y="92"/>
                  </a:lnTo>
                  <a:lnTo>
                    <a:pt x="44" y="95"/>
                  </a:lnTo>
                  <a:lnTo>
                    <a:pt x="43" y="96"/>
                  </a:lnTo>
                  <a:lnTo>
                    <a:pt x="42" y="97"/>
                  </a:lnTo>
                  <a:lnTo>
                    <a:pt x="42" y="99"/>
                  </a:lnTo>
                  <a:lnTo>
                    <a:pt x="41" y="100"/>
                  </a:lnTo>
                  <a:lnTo>
                    <a:pt x="39" y="101"/>
                  </a:lnTo>
                  <a:lnTo>
                    <a:pt x="39" y="102"/>
                  </a:lnTo>
                  <a:lnTo>
                    <a:pt x="38" y="103"/>
                  </a:lnTo>
                  <a:lnTo>
                    <a:pt x="37" y="104"/>
                  </a:lnTo>
                  <a:lnTo>
                    <a:pt x="37" y="105"/>
                  </a:lnTo>
                  <a:lnTo>
                    <a:pt x="36" y="107"/>
                  </a:lnTo>
                  <a:lnTo>
                    <a:pt x="35" y="108"/>
                  </a:lnTo>
                  <a:lnTo>
                    <a:pt x="34" y="110"/>
                  </a:lnTo>
                  <a:lnTo>
                    <a:pt x="33" y="111"/>
                  </a:lnTo>
                  <a:lnTo>
                    <a:pt x="33" y="112"/>
                  </a:lnTo>
                  <a:lnTo>
                    <a:pt x="32" y="113"/>
                  </a:lnTo>
                  <a:lnTo>
                    <a:pt x="30" y="114"/>
                  </a:lnTo>
                  <a:lnTo>
                    <a:pt x="29" y="116"/>
                  </a:lnTo>
                  <a:lnTo>
                    <a:pt x="28" y="117"/>
                  </a:lnTo>
                  <a:lnTo>
                    <a:pt x="27" y="119"/>
                  </a:lnTo>
                  <a:lnTo>
                    <a:pt x="26" y="120"/>
                  </a:lnTo>
                  <a:lnTo>
                    <a:pt x="25" y="122"/>
                  </a:lnTo>
                  <a:lnTo>
                    <a:pt x="24" y="125"/>
                  </a:lnTo>
                  <a:lnTo>
                    <a:pt x="23" y="126"/>
                  </a:lnTo>
                  <a:lnTo>
                    <a:pt x="21" y="128"/>
                  </a:lnTo>
                  <a:lnTo>
                    <a:pt x="21" y="130"/>
                  </a:lnTo>
                  <a:lnTo>
                    <a:pt x="19" y="131"/>
                  </a:lnTo>
                  <a:lnTo>
                    <a:pt x="19" y="133"/>
                  </a:lnTo>
                  <a:lnTo>
                    <a:pt x="18" y="135"/>
                  </a:lnTo>
                  <a:lnTo>
                    <a:pt x="18" y="138"/>
                  </a:lnTo>
                  <a:lnTo>
                    <a:pt x="17" y="140"/>
                  </a:lnTo>
                  <a:lnTo>
                    <a:pt x="17" y="142"/>
                  </a:lnTo>
                  <a:lnTo>
                    <a:pt x="17" y="143"/>
                  </a:lnTo>
                  <a:lnTo>
                    <a:pt x="17" y="145"/>
                  </a:lnTo>
                  <a:lnTo>
                    <a:pt x="16" y="147"/>
                  </a:lnTo>
                  <a:lnTo>
                    <a:pt x="17" y="149"/>
                  </a:lnTo>
                  <a:lnTo>
                    <a:pt x="17" y="150"/>
                  </a:lnTo>
                  <a:lnTo>
                    <a:pt x="17" y="153"/>
                  </a:lnTo>
                  <a:lnTo>
                    <a:pt x="17" y="155"/>
                  </a:lnTo>
                  <a:lnTo>
                    <a:pt x="17" y="156"/>
                  </a:lnTo>
                  <a:lnTo>
                    <a:pt x="17" y="157"/>
                  </a:lnTo>
                  <a:lnTo>
                    <a:pt x="17" y="159"/>
                  </a:lnTo>
                  <a:lnTo>
                    <a:pt x="18" y="161"/>
                  </a:lnTo>
                  <a:lnTo>
                    <a:pt x="18" y="163"/>
                  </a:lnTo>
                  <a:lnTo>
                    <a:pt x="19" y="165"/>
                  </a:lnTo>
                  <a:lnTo>
                    <a:pt x="19" y="168"/>
                  </a:lnTo>
                  <a:lnTo>
                    <a:pt x="19" y="170"/>
                  </a:lnTo>
                  <a:lnTo>
                    <a:pt x="20" y="173"/>
                  </a:lnTo>
                  <a:lnTo>
                    <a:pt x="20" y="174"/>
                  </a:lnTo>
                  <a:lnTo>
                    <a:pt x="20" y="175"/>
                  </a:lnTo>
                  <a:lnTo>
                    <a:pt x="20" y="177"/>
                  </a:lnTo>
                  <a:lnTo>
                    <a:pt x="21" y="180"/>
                  </a:lnTo>
                  <a:lnTo>
                    <a:pt x="21" y="183"/>
                  </a:lnTo>
                  <a:lnTo>
                    <a:pt x="21" y="185"/>
                  </a:lnTo>
                  <a:lnTo>
                    <a:pt x="21" y="188"/>
                  </a:lnTo>
                  <a:lnTo>
                    <a:pt x="21" y="190"/>
                  </a:lnTo>
                  <a:lnTo>
                    <a:pt x="21" y="193"/>
                  </a:lnTo>
                  <a:lnTo>
                    <a:pt x="21" y="194"/>
                  </a:lnTo>
                  <a:lnTo>
                    <a:pt x="21" y="196"/>
                  </a:lnTo>
                  <a:lnTo>
                    <a:pt x="21" y="199"/>
                  </a:lnTo>
                  <a:lnTo>
                    <a:pt x="21" y="202"/>
                  </a:lnTo>
                  <a:lnTo>
                    <a:pt x="21" y="204"/>
                  </a:lnTo>
                  <a:lnTo>
                    <a:pt x="21" y="207"/>
                  </a:lnTo>
                  <a:lnTo>
                    <a:pt x="20" y="211"/>
                  </a:lnTo>
                  <a:lnTo>
                    <a:pt x="19" y="214"/>
                  </a:lnTo>
                  <a:lnTo>
                    <a:pt x="19" y="217"/>
                  </a:lnTo>
                  <a:lnTo>
                    <a:pt x="19" y="218"/>
                  </a:lnTo>
                  <a:lnTo>
                    <a:pt x="19" y="219"/>
                  </a:lnTo>
                  <a:lnTo>
                    <a:pt x="18" y="222"/>
                  </a:lnTo>
                  <a:lnTo>
                    <a:pt x="17" y="226"/>
                  </a:lnTo>
                  <a:lnTo>
                    <a:pt x="16" y="228"/>
                  </a:lnTo>
                  <a:lnTo>
                    <a:pt x="15" y="231"/>
                  </a:lnTo>
                  <a:lnTo>
                    <a:pt x="15" y="234"/>
                  </a:lnTo>
                  <a:lnTo>
                    <a:pt x="14" y="236"/>
                  </a:lnTo>
                  <a:lnTo>
                    <a:pt x="12" y="240"/>
                  </a:lnTo>
                  <a:lnTo>
                    <a:pt x="11" y="241"/>
                  </a:lnTo>
                  <a:lnTo>
                    <a:pt x="11" y="243"/>
                  </a:lnTo>
                  <a:lnTo>
                    <a:pt x="10" y="246"/>
                  </a:lnTo>
                  <a:lnTo>
                    <a:pt x="9" y="249"/>
                  </a:lnTo>
                  <a:lnTo>
                    <a:pt x="8" y="251"/>
                  </a:lnTo>
                  <a:lnTo>
                    <a:pt x="7" y="255"/>
                  </a:lnTo>
                  <a:lnTo>
                    <a:pt x="6" y="258"/>
                  </a:lnTo>
                  <a:lnTo>
                    <a:pt x="5" y="260"/>
                  </a:lnTo>
                  <a:lnTo>
                    <a:pt x="3" y="263"/>
                  </a:lnTo>
                  <a:lnTo>
                    <a:pt x="3" y="264"/>
                  </a:lnTo>
                  <a:lnTo>
                    <a:pt x="3" y="266"/>
                  </a:lnTo>
                  <a:lnTo>
                    <a:pt x="2" y="269"/>
                  </a:lnTo>
                  <a:lnTo>
                    <a:pt x="2" y="272"/>
                  </a:lnTo>
                  <a:lnTo>
                    <a:pt x="1" y="275"/>
                  </a:lnTo>
                  <a:lnTo>
                    <a:pt x="1" y="278"/>
                  </a:lnTo>
                  <a:lnTo>
                    <a:pt x="1" y="281"/>
                  </a:lnTo>
                  <a:lnTo>
                    <a:pt x="1" y="284"/>
                  </a:lnTo>
                  <a:lnTo>
                    <a:pt x="0" y="287"/>
                  </a:lnTo>
                  <a:lnTo>
                    <a:pt x="0" y="288"/>
                  </a:lnTo>
                  <a:lnTo>
                    <a:pt x="0" y="290"/>
                  </a:lnTo>
                  <a:lnTo>
                    <a:pt x="0" y="292"/>
                  </a:lnTo>
                  <a:lnTo>
                    <a:pt x="0" y="295"/>
                  </a:lnTo>
                  <a:lnTo>
                    <a:pt x="0" y="298"/>
                  </a:lnTo>
                  <a:lnTo>
                    <a:pt x="0" y="301"/>
                  </a:lnTo>
                  <a:lnTo>
                    <a:pt x="1" y="303"/>
                  </a:lnTo>
                  <a:lnTo>
                    <a:pt x="1" y="306"/>
                  </a:lnTo>
                  <a:lnTo>
                    <a:pt x="1" y="308"/>
                  </a:lnTo>
                  <a:lnTo>
                    <a:pt x="1" y="309"/>
                  </a:lnTo>
                  <a:lnTo>
                    <a:pt x="1" y="312"/>
                  </a:lnTo>
                  <a:lnTo>
                    <a:pt x="1" y="314"/>
                  </a:lnTo>
                  <a:lnTo>
                    <a:pt x="2" y="316"/>
                  </a:lnTo>
                  <a:lnTo>
                    <a:pt x="2" y="318"/>
                  </a:lnTo>
                  <a:lnTo>
                    <a:pt x="3" y="320"/>
                  </a:lnTo>
                  <a:lnTo>
                    <a:pt x="3" y="322"/>
                  </a:lnTo>
                  <a:lnTo>
                    <a:pt x="5" y="324"/>
                  </a:lnTo>
                  <a:lnTo>
                    <a:pt x="6" y="327"/>
                  </a:lnTo>
                  <a:lnTo>
                    <a:pt x="6" y="328"/>
                  </a:lnTo>
                  <a:lnTo>
                    <a:pt x="6" y="329"/>
                  </a:lnTo>
                  <a:lnTo>
                    <a:pt x="7" y="331"/>
                  </a:lnTo>
                  <a:lnTo>
                    <a:pt x="8" y="332"/>
                  </a:lnTo>
                  <a:lnTo>
                    <a:pt x="8" y="334"/>
                  </a:lnTo>
                  <a:lnTo>
                    <a:pt x="10" y="335"/>
                  </a:lnTo>
                  <a:lnTo>
                    <a:pt x="10" y="337"/>
                  </a:lnTo>
                  <a:lnTo>
                    <a:pt x="12" y="339"/>
                  </a:lnTo>
                  <a:lnTo>
                    <a:pt x="14" y="341"/>
                  </a:lnTo>
                  <a:lnTo>
                    <a:pt x="14" y="342"/>
                  </a:lnTo>
                  <a:lnTo>
                    <a:pt x="15" y="343"/>
                  </a:lnTo>
                  <a:lnTo>
                    <a:pt x="16" y="344"/>
                  </a:lnTo>
                  <a:lnTo>
                    <a:pt x="17" y="345"/>
                  </a:lnTo>
                  <a:lnTo>
                    <a:pt x="19" y="346"/>
                  </a:lnTo>
                  <a:lnTo>
                    <a:pt x="21" y="348"/>
                  </a:lnTo>
                  <a:lnTo>
                    <a:pt x="23" y="348"/>
                  </a:lnTo>
                  <a:lnTo>
                    <a:pt x="24" y="350"/>
                  </a:lnTo>
                  <a:lnTo>
                    <a:pt x="26" y="351"/>
                  </a:lnTo>
                  <a:lnTo>
                    <a:pt x="27" y="351"/>
                  </a:lnTo>
                  <a:lnTo>
                    <a:pt x="28" y="352"/>
                  </a:lnTo>
                  <a:lnTo>
                    <a:pt x="29" y="353"/>
                  </a:lnTo>
                  <a:lnTo>
                    <a:pt x="32" y="355"/>
                  </a:lnTo>
                  <a:lnTo>
                    <a:pt x="33" y="356"/>
                  </a:lnTo>
                  <a:lnTo>
                    <a:pt x="35" y="357"/>
                  </a:lnTo>
                  <a:lnTo>
                    <a:pt x="37" y="358"/>
                  </a:lnTo>
                  <a:lnTo>
                    <a:pt x="38" y="359"/>
                  </a:lnTo>
                  <a:lnTo>
                    <a:pt x="39" y="359"/>
                  </a:lnTo>
                  <a:lnTo>
                    <a:pt x="41" y="360"/>
                  </a:lnTo>
                  <a:lnTo>
                    <a:pt x="42" y="361"/>
                  </a:lnTo>
                  <a:lnTo>
                    <a:pt x="43" y="361"/>
                  </a:lnTo>
                  <a:lnTo>
                    <a:pt x="44" y="362"/>
                  </a:lnTo>
                  <a:lnTo>
                    <a:pt x="45" y="363"/>
                  </a:lnTo>
                  <a:lnTo>
                    <a:pt x="46" y="364"/>
                  </a:lnTo>
                  <a:lnTo>
                    <a:pt x="47" y="365"/>
                  </a:lnTo>
                  <a:lnTo>
                    <a:pt x="48" y="366"/>
                  </a:lnTo>
                  <a:lnTo>
                    <a:pt x="50" y="367"/>
                  </a:lnTo>
                  <a:lnTo>
                    <a:pt x="51" y="367"/>
                  </a:lnTo>
                  <a:lnTo>
                    <a:pt x="52" y="368"/>
                  </a:lnTo>
                  <a:lnTo>
                    <a:pt x="53" y="370"/>
                  </a:lnTo>
                  <a:lnTo>
                    <a:pt x="54" y="371"/>
                  </a:lnTo>
                  <a:lnTo>
                    <a:pt x="55" y="372"/>
                  </a:lnTo>
                  <a:lnTo>
                    <a:pt x="56" y="372"/>
                  </a:lnTo>
                  <a:lnTo>
                    <a:pt x="58" y="373"/>
                  </a:lnTo>
                  <a:lnTo>
                    <a:pt x="59" y="374"/>
                  </a:lnTo>
                  <a:lnTo>
                    <a:pt x="60" y="374"/>
                  </a:lnTo>
                  <a:lnTo>
                    <a:pt x="61" y="374"/>
                  </a:lnTo>
                  <a:lnTo>
                    <a:pt x="62" y="374"/>
                  </a:lnTo>
                  <a:lnTo>
                    <a:pt x="63" y="375"/>
                  </a:lnTo>
                  <a:lnTo>
                    <a:pt x="64" y="375"/>
                  </a:lnTo>
                  <a:lnTo>
                    <a:pt x="65" y="375"/>
                  </a:lnTo>
                  <a:lnTo>
                    <a:pt x="67" y="375"/>
                  </a:lnTo>
                  <a:lnTo>
                    <a:pt x="68" y="376"/>
                  </a:lnTo>
                  <a:lnTo>
                    <a:pt x="69" y="376"/>
                  </a:lnTo>
                  <a:lnTo>
                    <a:pt x="71" y="376"/>
                  </a:lnTo>
                  <a:lnTo>
                    <a:pt x="73" y="376"/>
                  </a:lnTo>
                  <a:lnTo>
                    <a:pt x="74" y="376"/>
                  </a:lnTo>
                  <a:lnTo>
                    <a:pt x="76" y="376"/>
                  </a:lnTo>
                  <a:lnTo>
                    <a:pt x="77" y="376"/>
                  </a:lnTo>
                  <a:lnTo>
                    <a:pt x="78" y="376"/>
                  </a:lnTo>
                  <a:lnTo>
                    <a:pt x="79" y="376"/>
                  </a:lnTo>
                  <a:lnTo>
                    <a:pt x="80" y="376"/>
                  </a:lnTo>
                  <a:lnTo>
                    <a:pt x="82" y="376"/>
                  </a:lnTo>
                  <a:lnTo>
                    <a:pt x="83" y="376"/>
                  </a:lnTo>
                  <a:lnTo>
                    <a:pt x="85" y="376"/>
                  </a:lnTo>
                  <a:lnTo>
                    <a:pt x="86" y="376"/>
                  </a:lnTo>
                  <a:lnTo>
                    <a:pt x="87" y="376"/>
                  </a:lnTo>
                  <a:lnTo>
                    <a:pt x="88" y="376"/>
                  </a:lnTo>
                  <a:lnTo>
                    <a:pt x="88" y="377"/>
                  </a:lnTo>
                  <a:lnTo>
                    <a:pt x="89" y="377"/>
                  </a:lnTo>
                  <a:lnTo>
                    <a:pt x="89" y="378"/>
                  </a:lnTo>
                  <a:lnTo>
                    <a:pt x="90" y="378"/>
                  </a:lnTo>
                  <a:lnTo>
                    <a:pt x="91" y="378"/>
                  </a:lnTo>
                  <a:lnTo>
                    <a:pt x="91" y="379"/>
                  </a:lnTo>
                  <a:lnTo>
                    <a:pt x="92" y="379"/>
                  </a:lnTo>
                  <a:lnTo>
                    <a:pt x="94" y="380"/>
                  </a:lnTo>
                  <a:lnTo>
                    <a:pt x="95" y="381"/>
                  </a:lnTo>
                  <a:lnTo>
                    <a:pt x="96" y="382"/>
                  </a:lnTo>
                  <a:lnTo>
                    <a:pt x="96" y="384"/>
                  </a:lnTo>
                  <a:lnTo>
                    <a:pt x="97" y="385"/>
                  </a:lnTo>
                  <a:lnTo>
                    <a:pt x="98" y="385"/>
                  </a:lnTo>
                  <a:lnTo>
                    <a:pt x="98" y="387"/>
                  </a:lnTo>
                  <a:lnTo>
                    <a:pt x="99" y="388"/>
                  </a:lnTo>
                  <a:lnTo>
                    <a:pt x="99" y="389"/>
                  </a:lnTo>
                  <a:lnTo>
                    <a:pt x="100" y="390"/>
                  </a:lnTo>
                  <a:lnTo>
                    <a:pt x="100" y="391"/>
                  </a:lnTo>
                  <a:lnTo>
                    <a:pt x="101" y="393"/>
                  </a:lnTo>
                  <a:lnTo>
                    <a:pt x="103" y="393"/>
                  </a:lnTo>
                  <a:lnTo>
                    <a:pt x="103" y="394"/>
                  </a:lnTo>
                  <a:lnTo>
                    <a:pt x="103" y="395"/>
                  </a:lnTo>
                  <a:lnTo>
                    <a:pt x="104" y="397"/>
                  </a:lnTo>
                  <a:lnTo>
                    <a:pt x="105" y="399"/>
                  </a:lnTo>
                  <a:lnTo>
                    <a:pt x="105" y="401"/>
                  </a:lnTo>
                  <a:lnTo>
                    <a:pt x="106" y="402"/>
                  </a:lnTo>
                  <a:lnTo>
                    <a:pt x="107" y="404"/>
                  </a:lnTo>
                  <a:lnTo>
                    <a:pt x="107" y="406"/>
                  </a:lnTo>
                  <a:lnTo>
                    <a:pt x="108" y="407"/>
                  </a:lnTo>
                  <a:lnTo>
                    <a:pt x="109" y="408"/>
                  </a:lnTo>
                  <a:lnTo>
                    <a:pt x="109" y="410"/>
                  </a:lnTo>
                  <a:lnTo>
                    <a:pt x="110" y="413"/>
                  </a:lnTo>
                  <a:lnTo>
                    <a:pt x="110" y="414"/>
                  </a:lnTo>
                  <a:lnTo>
                    <a:pt x="112" y="416"/>
                  </a:lnTo>
                  <a:lnTo>
                    <a:pt x="112" y="417"/>
                  </a:lnTo>
                  <a:lnTo>
                    <a:pt x="113" y="419"/>
                  </a:lnTo>
                  <a:lnTo>
                    <a:pt x="114" y="419"/>
                  </a:lnTo>
                  <a:lnTo>
                    <a:pt x="114" y="420"/>
                  </a:lnTo>
                  <a:lnTo>
                    <a:pt x="114" y="421"/>
                  </a:lnTo>
                  <a:lnTo>
                    <a:pt x="115" y="423"/>
                  </a:lnTo>
                  <a:lnTo>
                    <a:pt x="116" y="424"/>
                  </a:lnTo>
                  <a:lnTo>
                    <a:pt x="116" y="425"/>
                  </a:lnTo>
                  <a:lnTo>
                    <a:pt x="117" y="426"/>
                  </a:lnTo>
                  <a:lnTo>
                    <a:pt x="118" y="428"/>
                  </a:lnTo>
                  <a:lnTo>
                    <a:pt x="120" y="429"/>
                  </a:lnTo>
                  <a:lnTo>
                    <a:pt x="120" y="430"/>
                  </a:lnTo>
                  <a:lnTo>
                    <a:pt x="121" y="431"/>
                  </a:lnTo>
                  <a:lnTo>
                    <a:pt x="122" y="432"/>
                  </a:lnTo>
                  <a:lnTo>
                    <a:pt x="123" y="433"/>
                  </a:lnTo>
                  <a:lnTo>
                    <a:pt x="123" y="434"/>
                  </a:lnTo>
                  <a:lnTo>
                    <a:pt x="124" y="434"/>
                  </a:lnTo>
                  <a:lnTo>
                    <a:pt x="125" y="435"/>
                  </a:lnTo>
                  <a:lnTo>
                    <a:pt x="126" y="435"/>
                  </a:lnTo>
                  <a:lnTo>
                    <a:pt x="126" y="436"/>
                  </a:lnTo>
                  <a:lnTo>
                    <a:pt x="127" y="436"/>
                  </a:lnTo>
                  <a:lnTo>
                    <a:pt x="129" y="436"/>
                  </a:lnTo>
                  <a:lnTo>
                    <a:pt x="130" y="436"/>
                  </a:lnTo>
                  <a:lnTo>
                    <a:pt x="131" y="437"/>
                  </a:lnTo>
                  <a:lnTo>
                    <a:pt x="132" y="437"/>
                  </a:lnTo>
                  <a:lnTo>
                    <a:pt x="133" y="438"/>
                  </a:lnTo>
                  <a:lnTo>
                    <a:pt x="134" y="438"/>
                  </a:lnTo>
                  <a:lnTo>
                    <a:pt x="135" y="438"/>
                  </a:lnTo>
                  <a:lnTo>
                    <a:pt x="136" y="438"/>
                  </a:lnTo>
                  <a:lnTo>
                    <a:pt x="138" y="439"/>
                  </a:lnTo>
                  <a:lnTo>
                    <a:pt x="139" y="439"/>
                  </a:lnTo>
                  <a:lnTo>
                    <a:pt x="140" y="440"/>
                  </a:lnTo>
                  <a:lnTo>
                    <a:pt x="141" y="440"/>
                  </a:lnTo>
                  <a:lnTo>
                    <a:pt x="142" y="442"/>
                  </a:lnTo>
                  <a:lnTo>
                    <a:pt x="143" y="443"/>
                  </a:lnTo>
                  <a:lnTo>
                    <a:pt x="144" y="443"/>
                  </a:lnTo>
                  <a:lnTo>
                    <a:pt x="144" y="444"/>
                  </a:lnTo>
                  <a:lnTo>
                    <a:pt x="145" y="445"/>
                  </a:lnTo>
                  <a:lnTo>
                    <a:pt x="145" y="446"/>
                  </a:lnTo>
                  <a:lnTo>
                    <a:pt x="147" y="447"/>
                  </a:lnTo>
                  <a:lnTo>
                    <a:pt x="147" y="449"/>
                  </a:lnTo>
                  <a:lnTo>
                    <a:pt x="148" y="450"/>
                  </a:lnTo>
                  <a:lnTo>
                    <a:pt x="148" y="451"/>
                  </a:lnTo>
                  <a:lnTo>
                    <a:pt x="148" y="453"/>
                  </a:lnTo>
                  <a:lnTo>
                    <a:pt x="148" y="454"/>
                  </a:lnTo>
                  <a:lnTo>
                    <a:pt x="148" y="457"/>
                  </a:lnTo>
                  <a:lnTo>
                    <a:pt x="149" y="458"/>
                  </a:lnTo>
                  <a:lnTo>
                    <a:pt x="149" y="460"/>
                  </a:lnTo>
                  <a:lnTo>
                    <a:pt x="149" y="461"/>
                  </a:lnTo>
                  <a:lnTo>
                    <a:pt x="150" y="463"/>
                  </a:lnTo>
                  <a:lnTo>
                    <a:pt x="150" y="464"/>
                  </a:lnTo>
                  <a:lnTo>
                    <a:pt x="150" y="466"/>
                  </a:lnTo>
                  <a:lnTo>
                    <a:pt x="150" y="467"/>
                  </a:lnTo>
                  <a:lnTo>
                    <a:pt x="150" y="468"/>
                  </a:lnTo>
                  <a:lnTo>
                    <a:pt x="151" y="471"/>
                  </a:lnTo>
                  <a:lnTo>
                    <a:pt x="151" y="472"/>
                  </a:lnTo>
                  <a:lnTo>
                    <a:pt x="152" y="473"/>
                  </a:lnTo>
                  <a:lnTo>
                    <a:pt x="152" y="474"/>
                  </a:lnTo>
                  <a:lnTo>
                    <a:pt x="153" y="475"/>
                  </a:lnTo>
                  <a:lnTo>
                    <a:pt x="153" y="476"/>
                  </a:lnTo>
                  <a:lnTo>
                    <a:pt x="154" y="477"/>
                  </a:lnTo>
                  <a:lnTo>
                    <a:pt x="154" y="478"/>
                  </a:lnTo>
                  <a:lnTo>
                    <a:pt x="156" y="479"/>
                  </a:lnTo>
                  <a:lnTo>
                    <a:pt x="157" y="479"/>
                  </a:lnTo>
                  <a:lnTo>
                    <a:pt x="158" y="480"/>
                  </a:lnTo>
                  <a:lnTo>
                    <a:pt x="159" y="481"/>
                  </a:lnTo>
                  <a:lnTo>
                    <a:pt x="160" y="482"/>
                  </a:lnTo>
                  <a:lnTo>
                    <a:pt x="161" y="482"/>
                  </a:lnTo>
                  <a:lnTo>
                    <a:pt x="161" y="483"/>
                  </a:lnTo>
                  <a:lnTo>
                    <a:pt x="162" y="483"/>
                  </a:lnTo>
                  <a:lnTo>
                    <a:pt x="163" y="483"/>
                  </a:lnTo>
                  <a:lnTo>
                    <a:pt x="165" y="483"/>
                  </a:lnTo>
                  <a:lnTo>
                    <a:pt x="166" y="484"/>
                  </a:lnTo>
                  <a:lnTo>
                    <a:pt x="168" y="484"/>
                  </a:lnTo>
                  <a:lnTo>
                    <a:pt x="169" y="484"/>
                  </a:lnTo>
                  <a:lnTo>
                    <a:pt x="170" y="484"/>
                  </a:lnTo>
                  <a:lnTo>
                    <a:pt x="170" y="486"/>
                  </a:lnTo>
                  <a:lnTo>
                    <a:pt x="171" y="486"/>
                  </a:lnTo>
                  <a:lnTo>
                    <a:pt x="173" y="486"/>
                  </a:lnTo>
                  <a:lnTo>
                    <a:pt x="175" y="486"/>
                  </a:lnTo>
                  <a:lnTo>
                    <a:pt x="176" y="486"/>
                  </a:lnTo>
                  <a:lnTo>
                    <a:pt x="177" y="486"/>
                  </a:lnTo>
                  <a:lnTo>
                    <a:pt x="178" y="486"/>
                  </a:lnTo>
                  <a:lnTo>
                    <a:pt x="179" y="486"/>
                  </a:lnTo>
                  <a:lnTo>
                    <a:pt x="182" y="486"/>
                  </a:lnTo>
                  <a:lnTo>
                    <a:pt x="183" y="486"/>
                  </a:lnTo>
                  <a:lnTo>
                    <a:pt x="184" y="486"/>
                  </a:lnTo>
                  <a:lnTo>
                    <a:pt x="186" y="486"/>
                  </a:lnTo>
                  <a:lnTo>
                    <a:pt x="187" y="486"/>
                  </a:lnTo>
                  <a:lnTo>
                    <a:pt x="188" y="486"/>
                  </a:lnTo>
                  <a:lnTo>
                    <a:pt x="189" y="486"/>
                  </a:lnTo>
                  <a:lnTo>
                    <a:pt x="191" y="486"/>
                  </a:lnTo>
                  <a:lnTo>
                    <a:pt x="193" y="486"/>
                  </a:lnTo>
                  <a:lnTo>
                    <a:pt x="194" y="486"/>
                  </a:lnTo>
                  <a:lnTo>
                    <a:pt x="195" y="487"/>
                  </a:lnTo>
                  <a:lnTo>
                    <a:pt x="196" y="487"/>
                  </a:lnTo>
                  <a:lnTo>
                    <a:pt x="197" y="487"/>
                  </a:lnTo>
                  <a:lnTo>
                    <a:pt x="198" y="488"/>
                  </a:lnTo>
                  <a:lnTo>
                    <a:pt x="200" y="488"/>
                  </a:lnTo>
                  <a:lnTo>
                    <a:pt x="200" y="489"/>
                  </a:lnTo>
                  <a:lnTo>
                    <a:pt x="201" y="490"/>
                  </a:lnTo>
                  <a:lnTo>
                    <a:pt x="202" y="490"/>
                  </a:lnTo>
                  <a:lnTo>
                    <a:pt x="202" y="491"/>
                  </a:lnTo>
                  <a:lnTo>
                    <a:pt x="202" y="492"/>
                  </a:lnTo>
                  <a:lnTo>
                    <a:pt x="203" y="493"/>
                  </a:lnTo>
                  <a:lnTo>
                    <a:pt x="204" y="494"/>
                  </a:lnTo>
                  <a:lnTo>
                    <a:pt x="204" y="495"/>
                  </a:lnTo>
                  <a:lnTo>
                    <a:pt x="204" y="496"/>
                  </a:lnTo>
                  <a:lnTo>
                    <a:pt x="204" y="498"/>
                  </a:lnTo>
                  <a:lnTo>
                    <a:pt x="204" y="501"/>
                  </a:lnTo>
                  <a:lnTo>
                    <a:pt x="204" y="502"/>
                  </a:lnTo>
                  <a:lnTo>
                    <a:pt x="204" y="504"/>
                  </a:lnTo>
                  <a:lnTo>
                    <a:pt x="204" y="506"/>
                  </a:lnTo>
                  <a:lnTo>
                    <a:pt x="204" y="508"/>
                  </a:lnTo>
                  <a:lnTo>
                    <a:pt x="204" y="510"/>
                  </a:lnTo>
                  <a:lnTo>
                    <a:pt x="204" y="512"/>
                  </a:lnTo>
                  <a:lnTo>
                    <a:pt x="203" y="515"/>
                  </a:lnTo>
                  <a:lnTo>
                    <a:pt x="202" y="517"/>
                  </a:lnTo>
                  <a:lnTo>
                    <a:pt x="202" y="518"/>
                  </a:lnTo>
                  <a:lnTo>
                    <a:pt x="202" y="520"/>
                  </a:lnTo>
                  <a:lnTo>
                    <a:pt x="201" y="522"/>
                  </a:lnTo>
                  <a:lnTo>
                    <a:pt x="200" y="524"/>
                  </a:lnTo>
                  <a:lnTo>
                    <a:pt x="200" y="526"/>
                  </a:lnTo>
                  <a:lnTo>
                    <a:pt x="198" y="530"/>
                  </a:lnTo>
                  <a:lnTo>
                    <a:pt x="197" y="532"/>
                  </a:lnTo>
                  <a:lnTo>
                    <a:pt x="196" y="535"/>
                  </a:lnTo>
                  <a:lnTo>
                    <a:pt x="195" y="537"/>
                  </a:lnTo>
                  <a:lnTo>
                    <a:pt x="194" y="539"/>
                  </a:lnTo>
                  <a:lnTo>
                    <a:pt x="193" y="540"/>
                  </a:lnTo>
                  <a:lnTo>
                    <a:pt x="192" y="542"/>
                  </a:lnTo>
                  <a:lnTo>
                    <a:pt x="191" y="545"/>
                  </a:lnTo>
                  <a:lnTo>
                    <a:pt x="189" y="548"/>
                  </a:lnTo>
                  <a:lnTo>
                    <a:pt x="187" y="550"/>
                  </a:lnTo>
                  <a:lnTo>
                    <a:pt x="186" y="552"/>
                  </a:lnTo>
                  <a:lnTo>
                    <a:pt x="184" y="554"/>
                  </a:lnTo>
                  <a:lnTo>
                    <a:pt x="183" y="556"/>
                  </a:lnTo>
                  <a:lnTo>
                    <a:pt x="182" y="558"/>
                  </a:lnTo>
                  <a:lnTo>
                    <a:pt x="182" y="559"/>
                  </a:lnTo>
                  <a:lnTo>
                    <a:pt x="179" y="561"/>
                  </a:lnTo>
                  <a:lnTo>
                    <a:pt x="177" y="562"/>
                  </a:lnTo>
                  <a:lnTo>
                    <a:pt x="175" y="564"/>
                  </a:lnTo>
                  <a:lnTo>
                    <a:pt x="174" y="565"/>
                  </a:lnTo>
                  <a:lnTo>
                    <a:pt x="171" y="567"/>
                  </a:lnTo>
                  <a:lnTo>
                    <a:pt x="169" y="568"/>
                  </a:lnTo>
                  <a:lnTo>
                    <a:pt x="168" y="569"/>
                  </a:lnTo>
                  <a:lnTo>
                    <a:pt x="167" y="570"/>
                  </a:lnTo>
                  <a:lnTo>
                    <a:pt x="166" y="571"/>
                  </a:lnTo>
                  <a:lnTo>
                    <a:pt x="163" y="571"/>
                  </a:lnTo>
                  <a:lnTo>
                    <a:pt x="162" y="574"/>
                  </a:lnTo>
                  <a:lnTo>
                    <a:pt x="160" y="574"/>
                  </a:lnTo>
                  <a:lnTo>
                    <a:pt x="159" y="576"/>
                  </a:lnTo>
                  <a:lnTo>
                    <a:pt x="157" y="576"/>
                  </a:lnTo>
                  <a:lnTo>
                    <a:pt x="154" y="578"/>
                  </a:lnTo>
                  <a:lnTo>
                    <a:pt x="153" y="578"/>
                  </a:lnTo>
                  <a:lnTo>
                    <a:pt x="152" y="579"/>
                  </a:lnTo>
                  <a:lnTo>
                    <a:pt x="152" y="580"/>
                  </a:lnTo>
                  <a:lnTo>
                    <a:pt x="150" y="580"/>
                  </a:lnTo>
                  <a:lnTo>
                    <a:pt x="150" y="581"/>
                  </a:lnTo>
                  <a:lnTo>
                    <a:pt x="148" y="582"/>
                  </a:lnTo>
                  <a:lnTo>
                    <a:pt x="147" y="583"/>
                  </a:lnTo>
                  <a:lnTo>
                    <a:pt x="145" y="584"/>
                  </a:lnTo>
                  <a:lnTo>
                    <a:pt x="145" y="585"/>
                  </a:lnTo>
                  <a:lnTo>
                    <a:pt x="144" y="587"/>
                  </a:lnTo>
                  <a:lnTo>
                    <a:pt x="143" y="587"/>
                  </a:lnTo>
                  <a:lnTo>
                    <a:pt x="143" y="588"/>
                  </a:lnTo>
                  <a:lnTo>
                    <a:pt x="142" y="589"/>
                  </a:lnTo>
                  <a:lnTo>
                    <a:pt x="141" y="589"/>
                  </a:lnTo>
                  <a:lnTo>
                    <a:pt x="141" y="590"/>
                  </a:lnTo>
                  <a:lnTo>
                    <a:pt x="140" y="591"/>
                  </a:lnTo>
                  <a:lnTo>
                    <a:pt x="139" y="592"/>
                  </a:lnTo>
                  <a:lnTo>
                    <a:pt x="139" y="593"/>
                  </a:lnTo>
                  <a:lnTo>
                    <a:pt x="138" y="594"/>
                  </a:lnTo>
                  <a:lnTo>
                    <a:pt x="136" y="594"/>
                  </a:lnTo>
                  <a:lnTo>
                    <a:pt x="136" y="595"/>
                  </a:lnTo>
                  <a:lnTo>
                    <a:pt x="136" y="596"/>
                  </a:lnTo>
                  <a:lnTo>
                    <a:pt x="135" y="597"/>
                  </a:lnTo>
                  <a:lnTo>
                    <a:pt x="134" y="597"/>
                  </a:lnTo>
                  <a:lnTo>
                    <a:pt x="134" y="599"/>
                  </a:lnTo>
                  <a:lnTo>
                    <a:pt x="133" y="599"/>
                  </a:lnTo>
                  <a:lnTo>
                    <a:pt x="133" y="601"/>
                  </a:lnTo>
                  <a:lnTo>
                    <a:pt x="132" y="602"/>
                  </a:lnTo>
                  <a:lnTo>
                    <a:pt x="132" y="603"/>
                  </a:lnTo>
                  <a:lnTo>
                    <a:pt x="131" y="604"/>
                  </a:lnTo>
                  <a:lnTo>
                    <a:pt x="131" y="605"/>
                  </a:lnTo>
                  <a:lnTo>
                    <a:pt x="131" y="606"/>
                  </a:lnTo>
                  <a:lnTo>
                    <a:pt x="130" y="607"/>
                  </a:lnTo>
                  <a:lnTo>
                    <a:pt x="130" y="608"/>
                  </a:lnTo>
                  <a:lnTo>
                    <a:pt x="130" y="609"/>
                  </a:lnTo>
                  <a:lnTo>
                    <a:pt x="130" y="610"/>
                  </a:lnTo>
                  <a:lnTo>
                    <a:pt x="130" y="611"/>
                  </a:lnTo>
                  <a:lnTo>
                    <a:pt x="130" y="612"/>
                  </a:lnTo>
                  <a:lnTo>
                    <a:pt x="130" y="613"/>
                  </a:lnTo>
                  <a:lnTo>
                    <a:pt x="130" y="614"/>
                  </a:lnTo>
                  <a:lnTo>
                    <a:pt x="131" y="616"/>
                  </a:lnTo>
                  <a:lnTo>
                    <a:pt x="131" y="617"/>
                  </a:lnTo>
                  <a:lnTo>
                    <a:pt x="132" y="618"/>
                  </a:lnTo>
                  <a:lnTo>
                    <a:pt x="132" y="619"/>
                  </a:lnTo>
                  <a:lnTo>
                    <a:pt x="133" y="619"/>
                  </a:lnTo>
                  <a:lnTo>
                    <a:pt x="134" y="621"/>
                  </a:lnTo>
                  <a:lnTo>
                    <a:pt x="135" y="622"/>
                  </a:lnTo>
                  <a:lnTo>
                    <a:pt x="136" y="623"/>
                  </a:lnTo>
                  <a:lnTo>
                    <a:pt x="138" y="624"/>
                  </a:lnTo>
                  <a:lnTo>
                    <a:pt x="139" y="625"/>
                  </a:lnTo>
                  <a:lnTo>
                    <a:pt x="140" y="625"/>
                  </a:lnTo>
                  <a:lnTo>
                    <a:pt x="141" y="626"/>
                  </a:lnTo>
                  <a:lnTo>
                    <a:pt x="142" y="627"/>
                  </a:lnTo>
                  <a:lnTo>
                    <a:pt x="143" y="628"/>
                  </a:lnTo>
                  <a:lnTo>
                    <a:pt x="145" y="630"/>
                  </a:lnTo>
                  <a:lnTo>
                    <a:pt x="147" y="631"/>
                  </a:lnTo>
                  <a:lnTo>
                    <a:pt x="149" y="632"/>
                  </a:lnTo>
                  <a:lnTo>
                    <a:pt x="150" y="632"/>
                  </a:lnTo>
                  <a:lnTo>
                    <a:pt x="152" y="633"/>
                  </a:lnTo>
                  <a:lnTo>
                    <a:pt x="152" y="634"/>
                  </a:lnTo>
                  <a:lnTo>
                    <a:pt x="154" y="634"/>
                  </a:lnTo>
                  <a:lnTo>
                    <a:pt x="156" y="635"/>
                  </a:lnTo>
                  <a:lnTo>
                    <a:pt x="158" y="636"/>
                  </a:lnTo>
                  <a:lnTo>
                    <a:pt x="159" y="637"/>
                  </a:lnTo>
                  <a:lnTo>
                    <a:pt x="161" y="638"/>
                  </a:lnTo>
                  <a:lnTo>
                    <a:pt x="162" y="639"/>
                  </a:lnTo>
                  <a:lnTo>
                    <a:pt x="165" y="640"/>
                  </a:lnTo>
                  <a:lnTo>
                    <a:pt x="166" y="640"/>
                  </a:lnTo>
                  <a:lnTo>
                    <a:pt x="167" y="641"/>
                  </a:lnTo>
                  <a:lnTo>
                    <a:pt x="168" y="642"/>
                  </a:lnTo>
                  <a:lnTo>
                    <a:pt x="169" y="642"/>
                  </a:lnTo>
                  <a:lnTo>
                    <a:pt x="170" y="643"/>
                  </a:lnTo>
                  <a:lnTo>
                    <a:pt x="171" y="645"/>
                  </a:lnTo>
                  <a:lnTo>
                    <a:pt x="173" y="646"/>
                  </a:lnTo>
                  <a:lnTo>
                    <a:pt x="174" y="647"/>
                  </a:lnTo>
                  <a:lnTo>
                    <a:pt x="175" y="648"/>
                  </a:lnTo>
                  <a:lnTo>
                    <a:pt x="176" y="649"/>
                  </a:lnTo>
                  <a:lnTo>
                    <a:pt x="177" y="649"/>
                  </a:lnTo>
                  <a:lnTo>
                    <a:pt x="177" y="650"/>
                  </a:lnTo>
                  <a:lnTo>
                    <a:pt x="178" y="651"/>
                  </a:lnTo>
                  <a:lnTo>
                    <a:pt x="179" y="652"/>
                  </a:lnTo>
                  <a:lnTo>
                    <a:pt x="182" y="653"/>
                  </a:lnTo>
                  <a:lnTo>
                    <a:pt x="183" y="653"/>
                  </a:lnTo>
                  <a:lnTo>
                    <a:pt x="184" y="655"/>
                  </a:lnTo>
                  <a:lnTo>
                    <a:pt x="185" y="655"/>
                  </a:lnTo>
                  <a:lnTo>
                    <a:pt x="187" y="656"/>
                  </a:lnTo>
                  <a:lnTo>
                    <a:pt x="188" y="657"/>
                  </a:lnTo>
                  <a:lnTo>
                    <a:pt x="191" y="659"/>
                  </a:lnTo>
                  <a:lnTo>
                    <a:pt x="193" y="660"/>
                  </a:lnTo>
                  <a:lnTo>
                    <a:pt x="194" y="661"/>
                  </a:lnTo>
                  <a:lnTo>
                    <a:pt x="196" y="662"/>
                  </a:lnTo>
                  <a:lnTo>
                    <a:pt x="198" y="662"/>
                  </a:lnTo>
                  <a:lnTo>
                    <a:pt x="201" y="664"/>
                  </a:lnTo>
                  <a:lnTo>
                    <a:pt x="204" y="664"/>
                  </a:lnTo>
                  <a:lnTo>
                    <a:pt x="204" y="665"/>
                  </a:lnTo>
                  <a:lnTo>
                    <a:pt x="206" y="665"/>
                  </a:lnTo>
                  <a:lnTo>
                    <a:pt x="209" y="666"/>
                  </a:lnTo>
                  <a:lnTo>
                    <a:pt x="211" y="667"/>
                  </a:lnTo>
                  <a:lnTo>
                    <a:pt x="213" y="667"/>
                  </a:lnTo>
                  <a:lnTo>
                    <a:pt x="215" y="668"/>
                  </a:lnTo>
                  <a:lnTo>
                    <a:pt x="218" y="668"/>
                  </a:lnTo>
                  <a:lnTo>
                    <a:pt x="220" y="669"/>
                  </a:lnTo>
                  <a:lnTo>
                    <a:pt x="222" y="670"/>
                  </a:lnTo>
                  <a:lnTo>
                    <a:pt x="223" y="670"/>
                  </a:lnTo>
                  <a:lnTo>
                    <a:pt x="224" y="670"/>
                  </a:lnTo>
                  <a:lnTo>
                    <a:pt x="227" y="671"/>
                  </a:lnTo>
                  <a:lnTo>
                    <a:pt x="229" y="671"/>
                  </a:lnTo>
                  <a:lnTo>
                    <a:pt x="231" y="671"/>
                  </a:lnTo>
                  <a:lnTo>
                    <a:pt x="232" y="672"/>
                  </a:lnTo>
                  <a:lnTo>
                    <a:pt x="235" y="672"/>
                  </a:lnTo>
                  <a:lnTo>
                    <a:pt x="236" y="672"/>
                  </a:lnTo>
                  <a:lnTo>
                    <a:pt x="238" y="672"/>
                  </a:lnTo>
                  <a:lnTo>
                    <a:pt x="238" y="674"/>
                  </a:lnTo>
                  <a:lnTo>
                    <a:pt x="239" y="674"/>
                  </a:lnTo>
                  <a:lnTo>
                    <a:pt x="240" y="674"/>
                  </a:lnTo>
                  <a:lnTo>
                    <a:pt x="242" y="675"/>
                  </a:lnTo>
                  <a:lnTo>
                    <a:pt x="245" y="676"/>
                  </a:lnTo>
                  <a:lnTo>
                    <a:pt x="246" y="677"/>
                  </a:lnTo>
                  <a:lnTo>
                    <a:pt x="247" y="678"/>
                  </a:lnTo>
                  <a:lnTo>
                    <a:pt x="248" y="679"/>
                  </a:lnTo>
                  <a:lnTo>
                    <a:pt x="248" y="680"/>
                  </a:lnTo>
                  <a:lnTo>
                    <a:pt x="249" y="681"/>
                  </a:lnTo>
                  <a:lnTo>
                    <a:pt x="249" y="682"/>
                  </a:lnTo>
                  <a:lnTo>
                    <a:pt x="250" y="683"/>
                  </a:lnTo>
                  <a:lnTo>
                    <a:pt x="250" y="685"/>
                  </a:lnTo>
                  <a:lnTo>
                    <a:pt x="250" y="686"/>
                  </a:lnTo>
                  <a:lnTo>
                    <a:pt x="251" y="688"/>
                  </a:lnTo>
                  <a:lnTo>
                    <a:pt x="251" y="689"/>
                  </a:lnTo>
                  <a:lnTo>
                    <a:pt x="251" y="690"/>
                  </a:lnTo>
                  <a:lnTo>
                    <a:pt x="251" y="692"/>
                  </a:lnTo>
                  <a:lnTo>
                    <a:pt x="251" y="693"/>
                  </a:lnTo>
                  <a:lnTo>
                    <a:pt x="251" y="695"/>
                  </a:lnTo>
                  <a:lnTo>
                    <a:pt x="251" y="697"/>
                  </a:lnTo>
                  <a:lnTo>
                    <a:pt x="251" y="698"/>
                  </a:lnTo>
                  <a:lnTo>
                    <a:pt x="251" y="700"/>
                  </a:lnTo>
                  <a:lnTo>
                    <a:pt x="251" y="703"/>
                  </a:lnTo>
                  <a:lnTo>
                    <a:pt x="251" y="704"/>
                  </a:lnTo>
                  <a:lnTo>
                    <a:pt x="251" y="705"/>
                  </a:lnTo>
                  <a:lnTo>
                    <a:pt x="251" y="706"/>
                  </a:lnTo>
                  <a:lnTo>
                    <a:pt x="251" y="707"/>
                  </a:lnTo>
                  <a:lnTo>
                    <a:pt x="251" y="709"/>
                  </a:lnTo>
                  <a:lnTo>
                    <a:pt x="251" y="710"/>
                  </a:lnTo>
                  <a:lnTo>
                    <a:pt x="251" y="711"/>
                  </a:lnTo>
                  <a:lnTo>
                    <a:pt x="251" y="712"/>
                  </a:lnTo>
                  <a:lnTo>
                    <a:pt x="251" y="713"/>
                  </a:lnTo>
                  <a:lnTo>
                    <a:pt x="251" y="714"/>
                  </a:lnTo>
                  <a:lnTo>
                    <a:pt x="251" y="715"/>
                  </a:lnTo>
                  <a:lnTo>
                    <a:pt x="251" y="717"/>
                  </a:lnTo>
                  <a:lnTo>
                    <a:pt x="251" y="718"/>
                  </a:lnTo>
                  <a:lnTo>
                    <a:pt x="251" y="719"/>
                  </a:lnTo>
                  <a:lnTo>
                    <a:pt x="251" y="720"/>
                  </a:lnTo>
                  <a:lnTo>
                    <a:pt x="251" y="721"/>
                  </a:lnTo>
                  <a:lnTo>
                    <a:pt x="259" y="721"/>
                  </a:lnTo>
                  <a:lnTo>
                    <a:pt x="267" y="721"/>
                  </a:lnTo>
                  <a:lnTo>
                    <a:pt x="274" y="721"/>
                  </a:lnTo>
                  <a:lnTo>
                    <a:pt x="282" y="722"/>
                  </a:lnTo>
                  <a:lnTo>
                    <a:pt x="288" y="722"/>
                  </a:lnTo>
                  <a:lnTo>
                    <a:pt x="294" y="723"/>
                  </a:lnTo>
                  <a:lnTo>
                    <a:pt x="300" y="724"/>
                  </a:lnTo>
                  <a:lnTo>
                    <a:pt x="302" y="724"/>
                  </a:lnTo>
                  <a:lnTo>
                    <a:pt x="306" y="724"/>
                  </a:lnTo>
                  <a:lnTo>
                    <a:pt x="310" y="725"/>
                  </a:lnTo>
                  <a:lnTo>
                    <a:pt x="315" y="726"/>
                  </a:lnTo>
                  <a:lnTo>
                    <a:pt x="319" y="726"/>
                  </a:lnTo>
                  <a:lnTo>
                    <a:pt x="324" y="727"/>
                  </a:lnTo>
                  <a:lnTo>
                    <a:pt x="327" y="728"/>
                  </a:lnTo>
                  <a:lnTo>
                    <a:pt x="330" y="728"/>
                  </a:lnTo>
                  <a:lnTo>
                    <a:pt x="334" y="729"/>
                  </a:lnTo>
                  <a:lnTo>
                    <a:pt x="336" y="729"/>
                  </a:lnTo>
                  <a:lnTo>
                    <a:pt x="337" y="729"/>
                  </a:lnTo>
                  <a:lnTo>
                    <a:pt x="341" y="729"/>
                  </a:lnTo>
                  <a:lnTo>
                    <a:pt x="344" y="729"/>
                  </a:lnTo>
                  <a:lnTo>
                    <a:pt x="346" y="729"/>
                  </a:lnTo>
                  <a:lnTo>
                    <a:pt x="350" y="729"/>
                  </a:lnTo>
                  <a:lnTo>
                    <a:pt x="353" y="728"/>
                  </a:lnTo>
                  <a:lnTo>
                    <a:pt x="355" y="728"/>
                  </a:lnTo>
                  <a:lnTo>
                    <a:pt x="357" y="728"/>
                  </a:lnTo>
                  <a:lnTo>
                    <a:pt x="359" y="727"/>
                  </a:lnTo>
                  <a:lnTo>
                    <a:pt x="360" y="727"/>
                  </a:lnTo>
                  <a:lnTo>
                    <a:pt x="363" y="726"/>
                  </a:lnTo>
                  <a:lnTo>
                    <a:pt x="365" y="726"/>
                  </a:lnTo>
                  <a:lnTo>
                    <a:pt x="368" y="725"/>
                  </a:lnTo>
                  <a:lnTo>
                    <a:pt x="371" y="724"/>
                  </a:lnTo>
                  <a:lnTo>
                    <a:pt x="373" y="723"/>
                  </a:lnTo>
                  <a:lnTo>
                    <a:pt x="375" y="722"/>
                  </a:lnTo>
                  <a:lnTo>
                    <a:pt x="378" y="722"/>
                  </a:lnTo>
                  <a:lnTo>
                    <a:pt x="380" y="721"/>
                  </a:lnTo>
                  <a:lnTo>
                    <a:pt x="381" y="721"/>
                  </a:lnTo>
                  <a:lnTo>
                    <a:pt x="384" y="720"/>
                  </a:lnTo>
                  <a:lnTo>
                    <a:pt x="387" y="719"/>
                  </a:lnTo>
                  <a:lnTo>
                    <a:pt x="390" y="718"/>
                  </a:lnTo>
                  <a:lnTo>
                    <a:pt x="393" y="717"/>
                  </a:lnTo>
                  <a:lnTo>
                    <a:pt x="397" y="715"/>
                  </a:lnTo>
                  <a:lnTo>
                    <a:pt x="400" y="714"/>
                  </a:lnTo>
                  <a:lnTo>
                    <a:pt x="404" y="713"/>
                  </a:lnTo>
                  <a:lnTo>
                    <a:pt x="405" y="713"/>
                  </a:lnTo>
                  <a:lnTo>
                    <a:pt x="407" y="713"/>
                  </a:lnTo>
                  <a:lnTo>
                    <a:pt x="410" y="712"/>
                  </a:lnTo>
                  <a:lnTo>
                    <a:pt x="414" y="711"/>
                  </a:lnTo>
                  <a:lnTo>
                    <a:pt x="417" y="710"/>
                  </a:lnTo>
                  <a:lnTo>
                    <a:pt x="421" y="709"/>
                  </a:lnTo>
                  <a:lnTo>
                    <a:pt x="424" y="709"/>
                  </a:lnTo>
                  <a:lnTo>
                    <a:pt x="427" y="708"/>
                  </a:lnTo>
                  <a:lnTo>
                    <a:pt x="432" y="708"/>
                  </a:lnTo>
                  <a:lnTo>
                    <a:pt x="433" y="707"/>
                  </a:lnTo>
                  <a:lnTo>
                    <a:pt x="435" y="707"/>
                  </a:lnTo>
                  <a:lnTo>
                    <a:pt x="439" y="707"/>
                  </a:lnTo>
                  <a:lnTo>
                    <a:pt x="442" y="707"/>
                  </a:lnTo>
                  <a:lnTo>
                    <a:pt x="445" y="706"/>
                  </a:lnTo>
                  <a:lnTo>
                    <a:pt x="449" y="706"/>
                  </a:lnTo>
                  <a:lnTo>
                    <a:pt x="452" y="706"/>
                  </a:lnTo>
                  <a:lnTo>
                    <a:pt x="457" y="705"/>
                  </a:lnTo>
                  <a:lnTo>
                    <a:pt x="460" y="705"/>
                  </a:lnTo>
                  <a:lnTo>
                    <a:pt x="461" y="705"/>
                  </a:lnTo>
                  <a:lnTo>
                    <a:pt x="463" y="705"/>
                  </a:lnTo>
                  <a:lnTo>
                    <a:pt x="467" y="705"/>
                  </a:lnTo>
                  <a:lnTo>
                    <a:pt x="470" y="705"/>
                  </a:lnTo>
                  <a:lnTo>
                    <a:pt x="475" y="706"/>
                  </a:lnTo>
                  <a:lnTo>
                    <a:pt x="478" y="706"/>
                  </a:lnTo>
                  <a:lnTo>
                    <a:pt x="483" y="706"/>
                  </a:lnTo>
                  <a:lnTo>
                    <a:pt x="486" y="707"/>
                  </a:lnTo>
                  <a:lnTo>
                    <a:pt x="490" y="707"/>
                  </a:lnTo>
                  <a:lnTo>
                    <a:pt x="492" y="707"/>
                  </a:lnTo>
                  <a:lnTo>
                    <a:pt x="494" y="707"/>
                  </a:lnTo>
                  <a:lnTo>
                    <a:pt x="497" y="708"/>
                  </a:lnTo>
                  <a:lnTo>
                    <a:pt x="502" y="708"/>
                  </a:lnTo>
                  <a:lnTo>
                    <a:pt x="506" y="709"/>
                  </a:lnTo>
                  <a:lnTo>
                    <a:pt x="510" y="709"/>
                  </a:lnTo>
                  <a:lnTo>
                    <a:pt x="514" y="710"/>
                  </a:lnTo>
                  <a:lnTo>
                    <a:pt x="519" y="711"/>
                  </a:lnTo>
                  <a:lnTo>
                    <a:pt x="522" y="711"/>
                  </a:lnTo>
                  <a:lnTo>
                    <a:pt x="524" y="712"/>
                  </a:lnTo>
                  <a:lnTo>
                    <a:pt x="527" y="712"/>
                  </a:lnTo>
                  <a:lnTo>
                    <a:pt x="531" y="713"/>
                  </a:lnTo>
                  <a:lnTo>
                    <a:pt x="534" y="714"/>
                  </a:lnTo>
                  <a:lnTo>
                    <a:pt x="539" y="714"/>
                  </a:lnTo>
                  <a:lnTo>
                    <a:pt x="543" y="715"/>
                  </a:lnTo>
                  <a:lnTo>
                    <a:pt x="547" y="715"/>
                  </a:lnTo>
                  <a:lnTo>
                    <a:pt x="551" y="717"/>
                  </a:lnTo>
                  <a:lnTo>
                    <a:pt x="556" y="718"/>
                  </a:lnTo>
                  <a:lnTo>
                    <a:pt x="557" y="718"/>
                  </a:lnTo>
                  <a:lnTo>
                    <a:pt x="559" y="718"/>
                  </a:lnTo>
                  <a:lnTo>
                    <a:pt x="563" y="719"/>
                  </a:lnTo>
                  <a:lnTo>
                    <a:pt x="567" y="719"/>
                  </a:lnTo>
                  <a:lnTo>
                    <a:pt x="571" y="719"/>
                  </a:lnTo>
                  <a:lnTo>
                    <a:pt x="574" y="720"/>
                  </a:lnTo>
                  <a:lnTo>
                    <a:pt x="578" y="720"/>
                  </a:lnTo>
                  <a:lnTo>
                    <a:pt x="582" y="720"/>
                  </a:lnTo>
                  <a:lnTo>
                    <a:pt x="585" y="720"/>
                  </a:lnTo>
                  <a:lnTo>
                    <a:pt x="587" y="720"/>
                  </a:lnTo>
                  <a:lnTo>
                    <a:pt x="589" y="720"/>
                  </a:lnTo>
                  <a:lnTo>
                    <a:pt x="592" y="720"/>
                  </a:lnTo>
                  <a:lnTo>
                    <a:pt x="595" y="720"/>
                  </a:lnTo>
                  <a:lnTo>
                    <a:pt x="599" y="720"/>
                  </a:lnTo>
                  <a:lnTo>
                    <a:pt x="602" y="720"/>
                  </a:lnTo>
                  <a:lnTo>
                    <a:pt x="605" y="720"/>
                  </a:lnTo>
                  <a:lnTo>
                    <a:pt x="608" y="720"/>
                  </a:lnTo>
                  <a:lnTo>
                    <a:pt x="611" y="720"/>
                  </a:lnTo>
                  <a:lnTo>
                    <a:pt x="612" y="720"/>
                  </a:lnTo>
                  <a:lnTo>
                    <a:pt x="614" y="721"/>
                  </a:lnTo>
                  <a:lnTo>
                    <a:pt x="617" y="721"/>
                  </a:lnTo>
                  <a:lnTo>
                    <a:pt x="620" y="721"/>
                  </a:lnTo>
                  <a:lnTo>
                    <a:pt x="622" y="721"/>
                  </a:lnTo>
                  <a:lnTo>
                    <a:pt x="625" y="721"/>
                  </a:lnTo>
                  <a:lnTo>
                    <a:pt x="628" y="721"/>
                  </a:lnTo>
                  <a:lnTo>
                    <a:pt x="630" y="721"/>
                  </a:lnTo>
                  <a:lnTo>
                    <a:pt x="633" y="721"/>
                  </a:lnTo>
                  <a:lnTo>
                    <a:pt x="634" y="722"/>
                  </a:lnTo>
                  <a:lnTo>
                    <a:pt x="636" y="722"/>
                  </a:lnTo>
                  <a:lnTo>
                    <a:pt x="638" y="722"/>
                  </a:lnTo>
                  <a:lnTo>
                    <a:pt x="639" y="723"/>
                  </a:lnTo>
                  <a:lnTo>
                    <a:pt x="642" y="724"/>
                  </a:lnTo>
                  <a:lnTo>
                    <a:pt x="643" y="724"/>
                  </a:lnTo>
                  <a:lnTo>
                    <a:pt x="644" y="726"/>
                  </a:lnTo>
                  <a:lnTo>
                    <a:pt x="646" y="726"/>
                  </a:lnTo>
                  <a:lnTo>
                    <a:pt x="646" y="727"/>
                  </a:lnTo>
                  <a:lnTo>
                    <a:pt x="647" y="728"/>
                  </a:lnTo>
                  <a:lnTo>
                    <a:pt x="648" y="729"/>
                  </a:lnTo>
                  <a:lnTo>
                    <a:pt x="648" y="732"/>
                  </a:lnTo>
                  <a:lnTo>
                    <a:pt x="649" y="733"/>
                  </a:lnTo>
                  <a:lnTo>
                    <a:pt x="651" y="735"/>
                  </a:lnTo>
                  <a:lnTo>
                    <a:pt x="651" y="737"/>
                  </a:lnTo>
                  <a:lnTo>
                    <a:pt x="651" y="740"/>
                  </a:lnTo>
                  <a:lnTo>
                    <a:pt x="652" y="742"/>
                  </a:lnTo>
                  <a:lnTo>
                    <a:pt x="652" y="743"/>
                  </a:lnTo>
                  <a:lnTo>
                    <a:pt x="652" y="746"/>
                  </a:lnTo>
                  <a:lnTo>
                    <a:pt x="652" y="748"/>
                  </a:lnTo>
                  <a:lnTo>
                    <a:pt x="653" y="751"/>
                  </a:lnTo>
                  <a:lnTo>
                    <a:pt x="653" y="754"/>
                  </a:lnTo>
                  <a:lnTo>
                    <a:pt x="653" y="756"/>
                  </a:lnTo>
                  <a:lnTo>
                    <a:pt x="653" y="759"/>
                  </a:lnTo>
                  <a:lnTo>
                    <a:pt x="653" y="763"/>
                  </a:lnTo>
                  <a:lnTo>
                    <a:pt x="653" y="767"/>
                  </a:lnTo>
                  <a:lnTo>
                    <a:pt x="653" y="768"/>
                  </a:lnTo>
                  <a:lnTo>
                    <a:pt x="653" y="770"/>
                  </a:lnTo>
                  <a:lnTo>
                    <a:pt x="653" y="773"/>
                  </a:lnTo>
                  <a:lnTo>
                    <a:pt x="653" y="777"/>
                  </a:lnTo>
                  <a:lnTo>
                    <a:pt x="653" y="780"/>
                  </a:lnTo>
                  <a:lnTo>
                    <a:pt x="653" y="784"/>
                  </a:lnTo>
                  <a:lnTo>
                    <a:pt x="653" y="787"/>
                  </a:lnTo>
                  <a:lnTo>
                    <a:pt x="653" y="791"/>
                  </a:lnTo>
                  <a:lnTo>
                    <a:pt x="653" y="795"/>
                  </a:lnTo>
                  <a:lnTo>
                    <a:pt x="653" y="797"/>
                  </a:lnTo>
                  <a:lnTo>
                    <a:pt x="653" y="798"/>
                  </a:lnTo>
                  <a:lnTo>
                    <a:pt x="653" y="802"/>
                  </a:lnTo>
                  <a:lnTo>
                    <a:pt x="653" y="806"/>
                  </a:lnTo>
                  <a:lnTo>
                    <a:pt x="653" y="810"/>
                  </a:lnTo>
                  <a:lnTo>
                    <a:pt x="653" y="813"/>
                  </a:lnTo>
                  <a:lnTo>
                    <a:pt x="653" y="816"/>
                  </a:lnTo>
                  <a:lnTo>
                    <a:pt x="653" y="821"/>
                  </a:lnTo>
                  <a:lnTo>
                    <a:pt x="653" y="824"/>
                  </a:lnTo>
                  <a:lnTo>
                    <a:pt x="653" y="825"/>
                  </a:lnTo>
                  <a:lnTo>
                    <a:pt x="653" y="827"/>
                  </a:lnTo>
                  <a:lnTo>
                    <a:pt x="653" y="830"/>
                  </a:lnTo>
                  <a:lnTo>
                    <a:pt x="653" y="834"/>
                  </a:lnTo>
                  <a:lnTo>
                    <a:pt x="653" y="838"/>
                  </a:lnTo>
                  <a:lnTo>
                    <a:pt x="653" y="840"/>
                  </a:lnTo>
                  <a:lnTo>
                    <a:pt x="653" y="843"/>
                  </a:lnTo>
                  <a:lnTo>
                    <a:pt x="653" y="847"/>
                  </a:lnTo>
                  <a:lnTo>
                    <a:pt x="653" y="850"/>
                  </a:lnTo>
                  <a:lnTo>
                    <a:pt x="653" y="851"/>
                  </a:lnTo>
                  <a:lnTo>
                    <a:pt x="653" y="853"/>
                  </a:lnTo>
                  <a:lnTo>
                    <a:pt x="653" y="855"/>
                  </a:lnTo>
                  <a:lnTo>
                    <a:pt x="653" y="858"/>
                  </a:lnTo>
                  <a:lnTo>
                    <a:pt x="652" y="862"/>
                  </a:lnTo>
                  <a:lnTo>
                    <a:pt x="652" y="864"/>
                  </a:lnTo>
                  <a:lnTo>
                    <a:pt x="652" y="867"/>
                  </a:lnTo>
                  <a:lnTo>
                    <a:pt x="652" y="869"/>
                  </a:lnTo>
                  <a:lnTo>
                    <a:pt x="651" y="872"/>
                  </a:lnTo>
                  <a:lnTo>
                    <a:pt x="651" y="873"/>
                  </a:lnTo>
                  <a:lnTo>
                    <a:pt x="651" y="874"/>
                  </a:lnTo>
                  <a:lnTo>
                    <a:pt x="651" y="877"/>
                  </a:lnTo>
                  <a:lnTo>
                    <a:pt x="649" y="879"/>
                  </a:lnTo>
                  <a:lnTo>
                    <a:pt x="649" y="881"/>
                  </a:lnTo>
                  <a:lnTo>
                    <a:pt x="648" y="883"/>
                  </a:lnTo>
                  <a:lnTo>
                    <a:pt x="648" y="885"/>
                  </a:lnTo>
                  <a:lnTo>
                    <a:pt x="648" y="887"/>
                  </a:lnTo>
                  <a:lnTo>
                    <a:pt x="647" y="889"/>
                  </a:lnTo>
                  <a:lnTo>
                    <a:pt x="647" y="891"/>
                  </a:lnTo>
                  <a:lnTo>
                    <a:pt x="646" y="892"/>
                  </a:lnTo>
                  <a:lnTo>
                    <a:pt x="646" y="894"/>
                  </a:lnTo>
                  <a:lnTo>
                    <a:pt x="645" y="896"/>
                  </a:lnTo>
                  <a:lnTo>
                    <a:pt x="645" y="898"/>
                  </a:lnTo>
                  <a:lnTo>
                    <a:pt x="644" y="900"/>
                  </a:lnTo>
                  <a:lnTo>
                    <a:pt x="643" y="902"/>
                  </a:lnTo>
                  <a:lnTo>
                    <a:pt x="643" y="905"/>
                  </a:lnTo>
                  <a:lnTo>
                    <a:pt x="642" y="907"/>
                  </a:lnTo>
                  <a:lnTo>
                    <a:pt x="642" y="909"/>
                  </a:lnTo>
                  <a:lnTo>
                    <a:pt x="640" y="910"/>
                  </a:lnTo>
                  <a:lnTo>
                    <a:pt x="639" y="912"/>
                  </a:lnTo>
                  <a:lnTo>
                    <a:pt x="639" y="914"/>
                  </a:lnTo>
                  <a:lnTo>
                    <a:pt x="638" y="915"/>
                  </a:lnTo>
                  <a:lnTo>
                    <a:pt x="638" y="917"/>
                  </a:lnTo>
                  <a:lnTo>
                    <a:pt x="637" y="920"/>
                  </a:lnTo>
                  <a:lnTo>
                    <a:pt x="637" y="921"/>
                  </a:lnTo>
                  <a:lnTo>
                    <a:pt x="637" y="922"/>
                  </a:lnTo>
                  <a:lnTo>
                    <a:pt x="637" y="924"/>
                  </a:lnTo>
                  <a:lnTo>
                    <a:pt x="637" y="925"/>
                  </a:lnTo>
                  <a:lnTo>
                    <a:pt x="638" y="926"/>
                  </a:lnTo>
                  <a:lnTo>
                    <a:pt x="639" y="926"/>
                  </a:lnTo>
                  <a:lnTo>
                    <a:pt x="640" y="926"/>
                  </a:lnTo>
                  <a:lnTo>
                    <a:pt x="642" y="926"/>
                  </a:lnTo>
                  <a:lnTo>
                    <a:pt x="644" y="926"/>
                  </a:lnTo>
                  <a:lnTo>
                    <a:pt x="645" y="926"/>
                  </a:lnTo>
                  <a:lnTo>
                    <a:pt x="646" y="925"/>
                  </a:lnTo>
                  <a:lnTo>
                    <a:pt x="648" y="924"/>
                  </a:lnTo>
                  <a:lnTo>
                    <a:pt x="649" y="924"/>
                  </a:lnTo>
                  <a:lnTo>
                    <a:pt x="652" y="923"/>
                  </a:lnTo>
                  <a:lnTo>
                    <a:pt x="653" y="922"/>
                  </a:lnTo>
                  <a:lnTo>
                    <a:pt x="656" y="921"/>
                  </a:lnTo>
                  <a:lnTo>
                    <a:pt x="657" y="921"/>
                  </a:lnTo>
                  <a:lnTo>
                    <a:pt x="658" y="920"/>
                  </a:lnTo>
                  <a:lnTo>
                    <a:pt x="662" y="918"/>
                  </a:lnTo>
                  <a:lnTo>
                    <a:pt x="666" y="917"/>
                  </a:lnTo>
                  <a:lnTo>
                    <a:pt x="671" y="915"/>
                  </a:lnTo>
                  <a:lnTo>
                    <a:pt x="678" y="913"/>
                  </a:lnTo>
                  <a:lnTo>
                    <a:pt x="684" y="911"/>
                  </a:lnTo>
                  <a:lnTo>
                    <a:pt x="691" y="909"/>
                  </a:lnTo>
                  <a:lnTo>
                    <a:pt x="700" y="907"/>
                  </a:lnTo>
                  <a:lnTo>
                    <a:pt x="706" y="906"/>
                  </a:lnTo>
                  <a:lnTo>
                    <a:pt x="711" y="905"/>
                  </a:lnTo>
                  <a:lnTo>
                    <a:pt x="711" y="903"/>
                  </a:lnTo>
                  <a:lnTo>
                    <a:pt x="711" y="902"/>
                  </a:lnTo>
                  <a:lnTo>
                    <a:pt x="711" y="901"/>
                  </a:lnTo>
                  <a:lnTo>
                    <a:pt x="711" y="900"/>
                  </a:lnTo>
                  <a:lnTo>
                    <a:pt x="711" y="899"/>
                  </a:lnTo>
                  <a:lnTo>
                    <a:pt x="711" y="898"/>
                  </a:lnTo>
                  <a:lnTo>
                    <a:pt x="713" y="897"/>
                  </a:lnTo>
                  <a:lnTo>
                    <a:pt x="713" y="896"/>
                  </a:lnTo>
                  <a:lnTo>
                    <a:pt x="713" y="895"/>
                  </a:lnTo>
                  <a:lnTo>
                    <a:pt x="713" y="894"/>
                  </a:lnTo>
                  <a:lnTo>
                    <a:pt x="714" y="894"/>
                  </a:lnTo>
                  <a:lnTo>
                    <a:pt x="714" y="893"/>
                  </a:lnTo>
                  <a:lnTo>
                    <a:pt x="714" y="891"/>
                  </a:lnTo>
                  <a:lnTo>
                    <a:pt x="715" y="888"/>
                  </a:lnTo>
                  <a:lnTo>
                    <a:pt x="716" y="887"/>
                  </a:lnTo>
                  <a:lnTo>
                    <a:pt x="717" y="885"/>
                  </a:lnTo>
                  <a:lnTo>
                    <a:pt x="718" y="883"/>
                  </a:lnTo>
                  <a:lnTo>
                    <a:pt x="719" y="881"/>
                  </a:lnTo>
                  <a:lnTo>
                    <a:pt x="720" y="879"/>
                  </a:lnTo>
                  <a:lnTo>
                    <a:pt x="722" y="878"/>
                  </a:lnTo>
                  <a:lnTo>
                    <a:pt x="723" y="876"/>
                  </a:lnTo>
                  <a:lnTo>
                    <a:pt x="724" y="874"/>
                  </a:lnTo>
                  <a:lnTo>
                    <a:pt x="725" y="872"/>
                  </a:lnTo>
                  <a:lnTo>
                    <a:pt x="726" y="871"/>
                  </a:lnTo>
                  <a:lnTo>
                    <a:pt x="727" y="870"/>
                  </a:lnTo>
                  <a:lnTo>
                    <a:pt x="728" y="869"/>
                  </a:lnTo>
                  <a:lnTo>
                    <a:pt x="729" y="868"/>
                  </a:lnTo>
                  <a:lnTo>
                    <a:pt x="729" y="867"/>
                  </a:lnTo>
                  <a:lnTo>
                    <a:pt x="731" y="867"/>
                  </a:lnTo>
                  <a:lnTo>
                    <a:pt x="732" y="866"/>
                  </a:lnTo>
                  <a:lnTo>
                    <a:pt x="733" y="865"/>
                  </a:lnTo>
                  <a:lnTo>
                    <a:pt x="734" y="864"/>
                  </a:lnTo>
                  <a:lnTo>
                    <a:pt x="735" y="863"/>
                  </a:lnTo>
                  <a:lnTo>
                    <a:pt x="736" y="863"/>
                  </a:lnTo>
                  <a:lnTo>
                    <a:pt x="737" y="863"/>
                  </a:lnTo>
                  <a:lnTo>
                    <a:pt x="737" y="862"/>
                  </a:lnTo>
                  <a:lnTo>
                    <a:pt x="739" y="862"/>
                  </a:lnTo>
                  <a:lnTo>
                    <a:pt x="740" y="862"/>
                  </a:lnTo>
                  <a:lnTo>
                    <a:pt x="741" y="862"/>
                  </a:lnTo>
                  <a:lnTo>
                    <a:pt x="742" y="862"/>
                  </a:lnTo>
                  <a:lnTo>
                    <a:pt x="743" y="862"/>
                  </a:lnTo>
                  <a:lnTo>
                    <a:pt x="744" y="862"/>
                  </a:lnTo>
                  <a:lnTo>
                    <a:pt x="745" y="862"/>
                  </a:lnTo>
                  <a:lnTo>
                    <a:pt x="746" y="862"/>
                  </a:lnTo>
                  <a:lnTo>
                    <a:pt x="748" y="862"/>
                  </a:lnTo>
                  <a:lnTo>
                    <a:pt x="749" y="862"/>
                  </a:lnTo>
                  <a:lnTo>
                    <a:pt x="750" y="862"/>
                  </a:lnTo>
                  <a:lnTo>
                    <a:pt x="751" y="862"/>
                  </a:lnTo>
                  <a:lnTo>
                    <a:pt x="752" y="862"/>
                  </a:lnTo>
                  <a:lnTo>
                    <a:pt x="753" y="862"/>
                  </a:lnTo>
                  <a:lnTo>
                    <a:pt x="754" y="862"/>
                  </a:lnTo>
                  <a:lnTo>
                    <a:pt x="755" y="862"/>
                  </a:lnTo>
                  <a:lnTo>
                    <a:pt x="757" y="862"/>
                  </a:lnTo>
                  <a:lnTo>
                    <a:pt x="758" y="860"/>
                  </a:lnTo>
                  <a:lnTo>
                    <a:pt x="759" y="860"/>
                  </a:lnTo>
                  <a:lnTo>
                    <a:pt x="761" y="860"/>
                  </a:lnTo>
                  <a:lnTo>
                    <a:pt x="762" y="860"/>
                  </a:lnTo>
                  <a:lnTo>
                    <a:pt x="763" y="859"/>
                  </a:lnTo>
                  <a:lnTo>
                    <a:pt x="766" y="859"/>
                  </a:lnTo>
                  <a:lnTo>
                    <a:pt x="768" y="859"/>
                  </a:lnTo>
                  <a:lnTo>
                    <a:pt x="769" y="859"/>
                  </a:lnTo>
                  <a:lnTo>
                    <a:pt x="770" y="858"/>
                  </a:lnTo>
                  <a:lnTo>
                    <a:pt x="772" y="857"/>
                  </a:lnTo>
                  <a:lnTo>
                    <a:pt x="775" y="857"/>
                  </a:lnTo>
                  <a:lnTo>
                    <a:pt x="776" y="856"/>
                  </a:lnTo>
                  <a:lnTo>
                    <a:pt x="778" y="855"/>
                  </a:lnTo>
                  <a:lnTo>
                    <a:pt x="780" y="855"/>
                  </a:lnTo>
                  <a:lnTo>
                    <a:pt x="781" y="854"/>
                  </a:lnTo>
                  <a:lnTo>
                    <a:pt x="782" y="854"/>
                  </a:lnTo>
                  <a:lnTo>
                    <a:pt x="784" y="853"/>
                  </a:lnTo>
                  <a:lnTo>
                    <a:pt x="786" y="853"/>
                  </a:lnTo>
                  <a:lnTo>
                    <a:pt x="788" y="852"/>
                  </a:lnTo>
                  <a:lnTo>
                    <a:pt x="790" y="851"/>
                  </a:lnTo>
                  <a:lnTo>
                    <a:pt x="791" y="851"/>
                  </a:lnTo>
                  <a:lnTo>
                    <a:pt x="794" y="850"/>
                  </a:lnTo>
                  <a:lnTo>
                    <a:pt x="795" y="849"/>
                  </a:lnTo>
                  <a:lnTo>
                    <a:pt x="797" y="849"/>
                  </a:lnTo>
                  <a:lnTo>
                    <a:pt x="798" y="849"/>
                  </a:lnTo>
                  <a:lnTo>
                    <a:pt x="799" y="849"/>
                  </a:lnTo>
                  <a:lnTo>
                    <a:pt x="801" y="848"/>
                  </a:lnTo>
                  <a:lnTo>
                    <a:pt x="803" y="848"/>
                  </a:lnTo>
                  <a:lnTo>
                    <a:pt x="804" y="847"/>
                  </a:lnTo>
                  <a:lnTo>
                    <a:pt x="806" y="847"/>
                  </a:lnTo>
                  <a:lnTo>
                    <a:pt x="807" y="847"/>
                  </a:lnTo>
                  <a:lnTo>
                    <a:pt x="810" y="847"/>
                  </a:lnTo>
                  <a:lnTo>
                    <a:pt x="811" y="847"/>
                  </a:lnTo>
                  <a:lnTo>
                    <a:pt x="812" y="845"/>
                  </a:lnTo>
                  <a:lnTo>
                    <a:pt x="813" y="845"/>
                  </a:lnTo>
                  <a:lnTo>
                    <a:pt x="814" y="845"/>
                  </a:lnTo>
                  <a:lnTo>
                    <a:pt x="815" y="845"/>
                  </a:lnTo>
                  <a:lnTo>
                    <a:pt x="817" y="845"/>
                  </a:lnTo>
                  <a:lnTo>
                    <a:pt x="819" y="845"/>
                  </a:lnTo>
                  <a:lnTo>
                    <a:pt x="821" y="845"/>
                  </a:lnTo>
                  <a:lnTo>
                    <a:pt x="822" y="845"/>
                  </a:lnTo>
                  <a:lnTo>
                    <a:pt x="824" y="845"/>
                  </a:lnTo>
                  <a:lnTo>
                    <a:pt x="826" y="845"/>
                  </a:lnTo>
                  <a:lnTo>
                    <a:pt x="828" y="845"/>
                  </a:lnTo>
                  <a:lnTo>
                    <a:pt x="830" y="845"/>
                  </a:lnTo>
                  <a:lnTo>
                    <a:pt x="831" y="845"/>
                  </a:lnTo>
                  <a:lnTo>
                    <a:pt x="833" y="845"/>
                  </a:lnTo>
                  <a:lnTo>
                    <a:pt x="835" y="845"/>
                  </a:lnTo>
                  <a:lnTo>
                    <a:pt x="838" y="845"/>
                  </a:lnTo>
                  <a:lnTo>
                    <a:pt x="839" y="845"/>
                  </a:lnTo>
                  <a:lnTo>
                    <a:pt x="840" y="845"/>
                  </a:lnTo>
                  <a:lnTo>
                    <a:pt x="841" y="845"/>
                  </a:lnTo>
                  <a:lnTo>
                    <a:pt x="843" y="845"/>
                  </a:lnTo>
                  <a:lnTo>
                    <a:pt x="846" y="845"/>
                  </a:lnTo>
                  <a:lnTo>
                    <a:pt x="848" y="845"/>
                  </a:lnTo>
                  <a:lnTo>
                    <a:pt x="850" y="845"/>
                  </a:lnTo>
                  <a:lnTo>
                    <a:pt x="852" y="844"/>
                  </a:lnTo>
                  <a:lnTo>
                    <a:pt x="855" y="844"/>
                  </a:lnTo>
                  <a:lnTo>
                    <a:pt x="857" y="844"/>
                  </a:lnTo>
                  <a:lnTo>
                    <a:pt x="858" y="844"/>
                  </a:lnTo>
                  <a:lnTo>
                    <a:pt x="859" y="844"/>
                  </a:lnTo>
                  <a:lnTo>
                    <a:pt x="858" y="844"/>
                  </a:lnTo>
                  <a:lnTo>
                    <a:pt x="857" y="844"/>
                  </a:lnTo>
                  <a:lnTo>
                    <a:pt x="857" y="843"/>
                  </a:lnTo>
                  <a:lnTo>
                    <a:pt x="856" y="843"/>
                  </a:lnTo>
                  <a:lnTo>
                    <a:pt x="855" y="842"/>
                  </a:lnTo>
                  <a:lnTo>
                    <a:pt x="854" y="842"/>
                  </a:lnTo>
                  <a:lnTo>
                    <a:pt x="854" y="841"/>
                  </a:lnTo>
                  <a:lnTo>
                    <a:pt x="852" y="841"/>
                  </a:lnTo>
                  <a:lnTo>
                    <a:pt x="852" y="840"/>
                  </a:lnTo>
                  <a:lnTo>
                    <a:pt x="851" y="840"/>
                  </a:lnTo>
                  <a:lnTo>
                    <a:pt x="851" y="839"/>
                  </a:lnTo>
                  <a:lnTo>
                    <a:pt x="851" y="838"/>
                  </a:lnTo>
                  <a:lnTo>
                    <a:pt x="850" y="836"/>
                  </a:lnTo>
                  <a:lnTo>
                    <a:pt x="849" y="835"/>
                  </a:lnTo>
                  <a:lnTo>
                    <a:pt x="849" y="833"/>
                  </a:lnTo>
                  <a:lnTo>
                    <a:pt x="848" y="830"/>
                  </a:lnTo>
                  <a:lnTo>
                    <a:pt x="848" y="828"/>
                  </a:lnTo>
                  <a:lnTo>
                    <a:pt x="848" y="826"/>
                  </a:lnTo>
                  <a:lnTo>
                    <a:pt x="847" y="824"/>
                  </a:lnTo>
                  <a:lnTo>
                    <a:pt x="847" y="823"/>
                  </a:lnTo>
                  <a:lnTo>
                    <a:pt x="847" y="821"/>
                  </a:lnTo>
                  <a:lnTo>
                    <a:pt x="847" y="819"/>
                  </a:lnTo>
                  <a:lnTo>
                    <a:pt x="847" y="815"/>
                  </a:lnTo>
                  <a:lnTo>
                    <a:pt x="847" y="813"/>
                  </a:lnTo>
                  <a:lnTo>
                    <a:pt x="848" y="810"/>
                  </a:lnTo>
                  <a:lnTo>
                    <a:pt x="848" y="808"/>
                  </a:lnTo>
                  <a:lnTo>
                    <a:pt x="848" y="805"/>
                  </a:lnTo>
                  <a:lnTo>
                    <a:pt x="849" y="801"/>
                  </a:lnTo>
                  <a:lnTo>
                    <a:pt x="849" y="800"/>
                  </a:lnTo>
                  <a:lnTo>
                    <a:pt x="849" y="799"/>
                  </a:lnTo>
                  <a:lnTo>
                    <a:pt x="849" y="796"/>
                  </a:lnTo>
                  <a:lnTo>
                    <a:pt x="849" y="793"/>
                  </a:lnTo>
                  <a:lnTo>
                    <a:pt x="850" y="790"/>
                  </a:lnTo>
                  <a:lnTo>
                    <a:pt x="850" y="786"/>
                  </a:lnTo>
                  <a:lnTo>
                    <a:pt x="851" y="784"/>
                  </a:lnTo>
                  <a:lnTo>
                    <a:pt x="851" y="781"/>
                  </a:lnTo>
                  <a:lnTo>
                    <a:pt x="852" y="778"/>
                  </a:lnTo>
                  <a:lnTo>
                    <a:pt x="852" y="777"/>
                  </a:lnTo>
                  <a:lnTo>
                    <a:pt x="852" y="776"/>
                  </a:lnTo>
                  <a:lnTo>
                    <a:pt x="854" y="772"/>
                  </a:lnTo>
                  <a:lnTo>
                    <a:pt x="854" y="769"/>
                  </a:lnTo>
                  <a:lnTo>
                    <a:pt x="855" y="766"/>
                  </a:lnTo>
                  <a:lnTo>
                    <a:pt x="856" y="764"/>
                  </a:lnTo>
                  <a:lnTo>
                    <a:pt x="856" y="761"/>
                  </a:lnTo>
                  <a:lnTo>
                    <a:pt x="857" y="757"/>
                  </a:lnTo>
                  <a:lnTo>
                    <a:pt x="858" y="754"/>
                  </a:lnTo>
                  <a:lnTo>
                    <a:pt x="858" y="753"/>
                  </a:lnTo>
                  <a:lnTo>
                    <a:pt x="858" y="752"/>
                  </a:lnTo>
                  <a:lnTo>
                    <a:pt x="859" y="749"/>
                  </a:lnTo>
                  <a:lnTo>
                    <a:pt x="860" y="746"/>
                  </a:lnTo>
                  <a:lnTo>
                    <a:pt x="860" y="743"/>
                  </a:lnTo>
                  <a:lnTo>
                    <a:pt x="861" y="740"/>
                  </a:lnTo>
                  <a:lnTo>
                    <a:pt x="861" y="737"/>
                  </a:lnTo>
                  <a:lnTo>
                    <a:pt x="863" y="734"/>
                  </a:lnTo>
                  <a:lnTo>
                    <a:pt x="864" y="730"/>
                  </a:lnTo>
                  <a:lnTo>
                    <a:pt x="864" y="729"/>
                  </a:lnTo>
                  <a:lnTo>
                    <a:pt x="865" y="728"/>
                  </a:lnTo>
                  <a:lnTo>
                    <a:pt x="865" y="725"/>
                  </a:lnTo>
                  <a:lnTo>
                    <a:pt x="866" y="722"/>
                  </a:lnTo>
                  <a:lnTo>
                    <a:pt x="867" y="720"/>
                  </a:lnTo>
                  <a:lnTo>
                    <a:pt x="867" y="717"/>
                  </a:lnTo>
                  <a:lnTo>
                    <a:pt x="869" y="713"/>
                  </a:lnTo>
                  <a:lnTo>
                    <a:pt x="869" y="710"/>
                  </a:lnTo>
                  <a:lnTo>
                    <a:pt x="870" y="707"/>
                  </a:lnTo>
                  <a:lnTo>
                    <a:pt x="872" y="706"/>
                  </a:lnTo>
                  <a:lnTo>
                    <a:pt x="872" y="705"/>
                  </a:lnTo>
                  <a:lnTo>
                    <a:pt x="873" y="701"/>
                  </a:lnTo>
                  <a:lnTo>
                    <a:pt x="874" y="698"/>
                  </a:lnTo>
                  <a:lnTo>
                    <a:pt x="875" y="696"/>
                  </a:lnTo>
                  <a:lnTo>
                    <a:pt x="876" y="693"/>
                  </a:lnTo>
                  <a:lnTo>
                    <a:pt x="877" y="690"/>
                  </a:lnTo>
                  <a:lnTo>
                    <a:pt x="878" y="688"/>
                  </a:lnTo>
                  <a:lnTo>
                    <a:pt x="881" y="684"/>
                  </a:lnTo>
                  <a:lnTo>
                    <a:pt x="881" y="683"/>
                  </a:lnTo>
                  <a:lnTo>
                    <a:pt x="881" y="681"/>
                  </a:lnTo>
                  <a:lnTo>
                    <a:pt x="883" y="679"/>
                  </a:lnTo>
                  <a:lnTo>
                    <a:pt x="883" y="676"/>
                  </a:lnTo>
                  <a:lnTo>
                    <a:pt x="885" y="672"/>
                  </a:lnTo>
                  <a:lnTo>
                    <a:pt x="885" y="670"/>
                  </a:lnTo>
                  <a:lnTo>
                    <a:pt x="886" y="668"/>
                  </a:lnTo>
                  <a:lnTo>
                    <a:pt x="887" y="665"/>
                  </a:lnTo>
                  <a:lnTo>
                    <a:pt x="888" y="663"/>
                  </a:lnTo>
                  <a:lnTo>
                    <a:pt x="888" y="662"/>
                  </a:lnTo>
                  <a:lnTo>
                    <a:pt x="890" y="661"/>
                  </a:lnTo>
                  <a:lnTo>
                    <a:pt x="890" y="657"/>
                  </a:lnTo>
                  <a:lnTo>
                    <a:pt x="890" y="655"/>
                  </a:lnTo>
                  <a:lnTo>
                    <a:pt x="891" y="653"/>
                  </a:lnTo>
                  <a:lnTo>
                    <a:pt x="892" y="651"/>
                  </a:lnTo>
                  <a:lnTo>
                    <a:pt x="892" y="649"/>
                  </a:lnTo>
                  <a:lnTo>
                    <a:pt x="892" y="647"/>
                  </a:lnTo>
                  <a:lnTo>
                    <a:pt x="892" y="645"/>
                  </a:lnTo>
                  <a:lnTo>
                    <a:pt x="892" y="643"/>
                  </a:lnTo>
                  <a:lnTo>
                    <a:pt x="892" y="642"/>
                  </a:lnTo>
                  <a:lnTo>
                    <a:pt x="892" y="640"/>
                  </a:lnTo>
                  <a:lnTo>
                    <a:pt x="892" y="638"/>
                  </a:lnTo>
                  <a:lnTo>
                    <a:pt x="892" y="636"/>
                  </a:lnTo>
                  <a:lnTo>
                    <a:pt x="892" y="634"/>
                  </a:lnTo>
                  <a:lnTo>
                    <a:pt x="891" y="632"/>
                  </a:lnTo>
                  <a:lnTo>
                    <a:pt x="890" y="631"/>
                  </a:lnTo>
                  <a:lnTo>
                    <a:pt x="890" y="628"/>
                  </a:lnTo>
                  <a:lnTo>
                    <a:pt x="890" y="627"/>
                  </a:lnTo>
                  <a:lnTo>
                    <a:pt x="890" y="626"/>
                  </a:lnTo>
                  <a:lnTo>
                    <a:pt x="888" y="624"/>
                  </a:lnTo>
                  <a:lnTo>
                    <a:pt x="887" y="622"/>
                  </a:lnTo>
                  <a:lnTo>
                    <a:pt x="886" y="621"/>
                  </a:lnTo>
                  <a:lnTo>
                    <a:pt x="885" y="619"/>
                  </a:lnTo>
                  <a:lnTo>
                    <a:pt x="885" y="617"/>
                  </a:lnTo>
                  <a:lnTo>
                    <a:pt x="883" y="614"/>
                  </a:lnTo>
                  <a:lnTo>
                    <a:pt x="882" y="612"/>
                  </a:lnTo>
                  <a:lnTo>
                    <a:pt x="882" y="611"/>
                  </a:lnTo>
                  <a:lnTo>
                    <a:pt x="881" y="610"/>
                  </a:lnTo>
                  <a:lnTo>
                    <a:pt x="879" y="608"/>
                  </a:lnTo>
                  <a:lnTo>
                    <a:pt x="878" y="607"/>
                  </a:lnTo>
                  <a:lnTo>
                    <a:pt x="877" y="605"/>
                  </a:lnTo>
                  <a:lnTo>
                    <a:pt x="876" y="603"/>
                  </a:lnTo>
                  <a:lnTo>
                    <a:pt x="874" y="601"/>
                  </a:lnTo>
                  <a:lnTo>
                    <a:pt x="873" y="599"/>
                  </a:lnTo>
                  <a:lnTo>
                    <a:pt x="872" y="597"/>
                  </a:lnTo>
                  <a:lnTo>
                    <a:pt x="870" y="596"/>
                  </a:lnTo>
                  <a:lnTo>
                    <a:pt x="869" y="595"/>
                  </a:lnTo>
                  <a:lnTo>
                    <a:pt x="868" y="593"/>
                  </a:lnTo>
                  <a:lnTo>
                    <a:pt x="867" y="591"/>
                  </a:lnTo>
                  <a:lnTo>
                    <a:pt x="865" y="589"/>
                  </a:lnTo>
                  <a:lnTo>
                    <a:pt x="864" y="588"/>
                  </a:lnTo>
                  <a:lnTo>
                    <a:pt x="863" y="585"/>
                  </a:lnTo>
                  <a:lnTo>
                    <a:pt x="861" y="583"/>
                  </a:lnTo>
                  <a:lnTo>
                    <a:pt x="860" y="581"/>
                  </a:lnTo>
                  <a:lnTo>
                    <a:pt x="859" y="580"/>
                  </a:lnTo>
                  <a:lnTo>
                    <a:pt x="858" y="578"/>
                  </a:lnTo>
                  <a:lnTo>
                    <a:pt x="857" y="576"/>
                  </a:lnTo>
                  <a:lnTo>
                    <a:pt x="856" y="574"/>
                  </a:lnTo>
                  <a:lnTo>
                    <a:pt x="855" y="571"/>
                  </a:lnTo>
                  <a:lnTo>
                    <a:pt x="855" y="569"/>
                  </a:lnTo>
                  <a:lnTo>
                    <a:pt x="854" y="568"/>
                  </a:lnTo>
                  <a:lnTo>
                    <a:pt x="854" y="566"/>
                  </a:lnTo>
                  <a:lnTo>
                    <a:pt x="854" y="565"/>
                  </a:lnTo>
                  <a:lnTo>
                    <a:pt x="854" y="564"/>
                  </a:lnTo>
                  <a:lnTo>
                    <a:pt x="852" y="562"/>
                  </a:lnTo>
                  <a:lnTo>
                    <a:pt x="852" y="560"/>
                  </a:lnTo>
                  <a:lnTo>
                    <a:pt x="852" y="558"/>
                  </a:lnTo>
                  <a:lnTo>
                    <a:pt x="852" y="556"/>
                  </a:lnTo>
                  <a:lnTo>
                    <a:pt x="852" y="554"/>
                  </a:lnTo>
                  <a:lnTo>
                    <a:pt x="852" y="552"/>
                  </a:lnTo>
                  <a:lnTo>
                    <a:pt x="854" y="550"/>
                  </a:lnTo>
                  <a:lnTo>
                    <a:pt x="854" y="548"/>
                  </a:lnTo>
                  <a:lnTo>
                    <a:pt x="854" y="547"/>
                  </a:lnTo>
                  <a:lnTo>
                    <a:pt x="855" y="545"/>
                  </a:lnTo>
                  <a:lnTo>
                    <a:pt x="855" y="542"/>
                  </a:lnTo>
                  <a:lnTo>
                    <a:pt x="856" y="539"/>
                  </a:lnTo>
                  <a:lnTo>
                    <a:pt x="857" y="537"/>
                  </a:lnTo>
                  <a:lnTo>
                    <a:pt x="858" y="534"/>
                  </a:lnTo>
                  <a:lnTo>
                    <a:pt x="859" y="531"/>
                  </a:lnTo>
                  <a:lnTo>
                    <a:pt x="860" y="527"/>
                  </a:lnTo>
                  <a:lnTo>
                    <a:pt x="861" y="526"/>
                  </a:lnTo>
                  <a:lnTo>
                    <a:pt x="863" y="524"/>
                  </a:lnTo>
                  <a:lnTo>
                    <a:pt x="864" y="521"/>
                  </a:lnTo>
                  <a:lnTo>
                    <a:pt x="865" y="518"/>
                  </a:lnTo>
                  <a:lnTo>
                    <a:pt x="867" y="513"/>
                  </a:lnTo>
                  <a:lnTo>
                    <a:pt x="868" y="509"/>
                  </a:lnTo>
                  <a:lnTo>
                    <a:pt x="870" y="506"/>
                  </a:lnTo>
                  <a:lnTo>
                    <a:pt x="872" y="502"/>
                  </a:lnTo>
                  <a:lnTo>
                    <a:pt x="874" y="497"/>
                  </a:lnTo>
                  <a:lnTo>
                    <a:pt x="875" y="495"/>
                  </a:lnTo>
                  <a:lnTo>
                    <a:pt x="876" y="493"/>
                  </a:lnTo>
                  <a:lnTo>
                    <a:pt x="877" y="489"/>
                  </a:lnTo>
                  <a:lnTo>
                    <a:pt x="879" y="486"/>
                  </a:lnTo>
                  <a:lnTo>
                    <a:pt x="882" y="481"/>
                  </a:lnTo>
                  <a:lnTo>
                    <a:pt x="883" y="477"/>
                  </a:lnTo>
                  <a:lnTo>
                    <a:pt x="885" y="473"/>
                  </a:lnTo>
                  <a:lnTo>
                    <a:pt x="887" y="469"/>
                  </a:lnTo>
                  <a:lnTo>
                    <a:pt x="888" y="466"/>
                  </a:lnTo>
                  <a:lnTo>
                    <a:pt x="890" y="464"/>
                  </a:lnTo>
                  <a:lnTo>
                    <a:pt x="891" y="462"/>
                  </a:lnTo>
                  <a:lnTo>
                    <a:pt x="892" y="459"/>
                  </a:lnTo>
                  <a:lnTo>
                    <a:pt x="894" y="455"/>
                  </a:lnTo>
                  <a:lnTo>
                    <a:pt x="896" y="452"/>
                  </a:lnTo>
                  <a:lnTo>
                    <a:pt x="897" y="450"/>
                  </a:lnTo>
                  <a:lnTo>
                    <a:pt x="899" y="447"/>
                  </a:lnTo>
                  <a:lnTo>
                    <a:pt x="901" y="445"/>
                  </a:lnTo>
                  <a:lnTo>
                    <a:pt x="902" y="442"/>
                  </a:lnTo>
                  <a:lnTo>
                    <a:pt x="903" y="440"/>
                  </a:lnTo>
                  <a:lnTo>
                    <a:pt x="904" y="439"/>
                  </a:lnTo>
                  <a:lnTo>
                    <a:pt x="905" y="437"/>
                  </a:lnTo>
                  <a:lnTo>
                    <a:pt x="907" y="435"/>
                  </a:lnTo>
                  <a:lnTo>
                    <a:pt x="908" y="433"/>
                  </a:lnTo>
                  <a:lnTo>
                    <a:pt x="910" y="431"/>
                  </a:lnTo>
                  <a:lnTo>
                    <a:pt x="911" y="429"/>
                  </a:lnTo>
                  <a:lnTo>
                    <a:pt x="912" y="426"/>
                  </a:lnTo>
                  <a:lnTo>
                    <a:pt x="914" y="424"/>
                  </a:lnTo>
                  <a:lnTo>
                    <a:pt x="914" y="423"/>
                  </a:lnTo>
                  <a:lnTo>
                    <a:pt x="916" y="423"/>
                  </a:lnTo>
                  <a:lnTo>
                    <a:pt x="917" y="421"/>
                  </a:lnTo>
                  <a:lnTo>
                    <a:pt x="919" y="419"/>
                  </a:lnTo>
                  <a:lnTo>
                    <a:pt x="920" y="417"/>
                  </a:lnTo>
                  <a:lnTo>
                    <a:pt x="921" y="415"/>
                  </a:lnTo>
                  <a:lnTo>
                    <a:pt x="923" y="413"/>
                  </a:lnTo>
                  <a:lnTo>
                    <a:pt x="925" y="411"/>
                  </a:lnTo>
                  <a:lnTo>
                    <a:pt x="926" y="409"/>
                  </a:lnTo>
                  <a:lnTo>
                    <a:pt x="927" y="408"/>
                  </a:lnTo>
                  <a:lnTo>
                    <a:pt x="928" y="407"/>
                  </a:lnTo>
                  <a:lnTo>
                    <a:pt x="929" y="406"/>
                  </a:lnTo>
                  <a:lnTo>
                    <a:pt x="930" y="404"/>
                  </a:lnTo>
                  <a:lnTo>
                    <a:pt x="932" y="402"/>
                  </a:lnTo>
                  <a:lnTo>
                    <a:pt x="935" y="401"/>
                  </a:lnTo>
                  <a:lnTo>
                    <a:pt x="936" y="399"/>
                  </a:lnTo>
                  <a:lnTo>
                    <a:pt x="938" y="397"/>
                  </a:lnTo>
                  <a:lnTo>
                    <a:pt x="940" y="395"/>
                  </a:lnTo>
                  <a:lnTo>
                    <a:pt x="941" y="395"/>
                  </a:lnTo>
                  <a:lnTo>
                    <a:pt x="943" y="394"/>
                  </a:lnTo>
                  <a:lnTo>
                    <a:pt x="944" y="393"/>
                  </a:lnTo>
                  <a:lnTo>
                    <a:pt x="947" y="391"/>
                  </a:lnTo>
                  <a:lnTo>
                    <a:pt x="949" y="390"/>
                  </a:lnTo>
                  <a:lnTo>
                    <a:pt x="952" y="389"/>
                  </a:lnTo>
                  <a:lnTo>
                    <a:pt x="954" y="388"/>
                  </a:lnTo>
                  <a:lnTo>
                    <a:pt x="956" y="387"/>
                  </a:lnTo>
                  <a:lnTo>
                    <a:pt x="959" y="385"/>
                  </a:lnTo>
                  <a:lnTo>
                    <a:pt x="961" y="385"/>
                  </a:lnTo>
                  <a:lnTo>
                    <a:pt x="962" y="385"/>
                  </a:lnTo>
                  <a:lnTo>
                    <a:pt x="964" y="384"/>
                  </a:lnTo>
                  <a:lnTo>
                    <a:pt x="966" y="382"/>
                  </a:lnTo>
                  <a:lnTo>
                    <a:pt x="970" y="381"/>
                  </a:lnTo>
                  <a:lnTo>
                    <a:pt x="972" y="380"/>
                  </a:lnTo>
                  <a:lnTo>
                    <a:pt x="975" y="380"/>
                  </a:lnTo>
                  <a:lnTo>
                    <a:pt x="978" y="379"/>
                  </a:lnTo>
                  <a:lnTo>
                    <a:pt x="980" y="379"/>
                  </a:lnTo>
                  <a:lnTo>
                    <a:pt x="981" y="378"/>
                  </a:lnTo>
                  <a:lnTo>
                    <a:pt x="982" y="378"/>
                  </a:lnTo>
                  <a:lnTo>
                    <a:pt x="984" y="378"/>
                  </a:lnTo>
                  <a:lnTo>
                    <a:pt x="987" y="377"/>
                  </a:lnTo>
                  <a:lnTo>
                    <a:pt x="990" y="377"/>
                  </a:lnTo>
                  <a:lnTo>
                    <a:pt x="992" y="377"/>
                  </a:lnTo>
                  <a:lnTo>
                    <a:pt x="994" y="376"/>
                  </a:lnTo>
                  <a:lnTo>
                    <a:pt x="997" y="376"/>
                  </a:lnTo>
                  <a:lnTo>
                    <a:pt x="998" y="376"/>
                  </a:lnTo>
                  <a:lnTo>
                    <a:pt x="1000" y="376"/>
                  </a:lnTo>
                  <a:lnTo>
                    <a:pt x="1002" y="375"/>
                  </a:lnTo>
                  <a:lnTo>
                    <a:pt x="1005" y="375"/>
                  </a:lnTo>
                  <a:lnTo>
                    <a:pt x="1006" y="374"/>
                  </a:lnTo>
                  <a:lnTo>
                    <a:pt x="1008" y="374"/>
                  </a:lnTo>
                  <a:lnTo>
                    <a:pt x="1009" y="373"/>
                  </a:lnTo>
                  <a:lnTo>
                    <a:pt x="1011" y="372"/>
                  </a:lnTo>
                  <a:lnTo>
                    <a:pt x="1012" y="372"/>
                  </a:lnTo>
                  <a:lnTo>
                    <a:pt x="1014" y="371"/>
                  </a:lnTo>
                  <a:lnTo>
                    <a:pt x="1015" y="370"/>
                  </a:lnTo>
                  <a:lnTo>
                    <a:pt x="1015" y="368"/>
                  </a:lnTo>
                  <a:lnTo>
                    <a:pt x="1016" y="367"/>
                  </a:lnTo>
                  <a:lnTo>
                    <a:pt x="1017" y="366"/>
                  </a:lnTo>
                  <a:lnTo>
                    <a:pt x="1017" y="364"/>
                  </a:lnTo>
                  <a:lnTo>
                    <a:pt x="1018" y="363"/>
                  </a:lnTo>
                  <a:lnTo>
                    <a:pt x="1018" y="361"/>
                  </a:lnTo>
                  <a:lnTo>
                    <a:pt x="1018" y="360"/>
                  </a:lnTo>
                  <a:lnTo>
                    <a:pt x="1018" y="359"/>
                  </a:lnTo>
                  <a:lnTo>
                    <a:pt x="1019" y="357"/>
                  </a:lnTo>
                  <a:lnTo>
                    <a:pt x="1019" y="355"/>
                  </a:lnTo>
                  <a:lnTo>
                    <a:pt x="1019" y="353"/>
                  </a:lnTo>
                  <a:lnTo>
                    <a:pt x="1020" y="352"/>
                  </a:lnTo>
                  <a:lnTo>
                    <a:pt x="1020" y="350"/>
                  </a:lnTo>
                  <a:lnTo>
                    <a:pt x="1020" y="348"/>
                  </a:lnTo>
                  <a:lnTo>
                    <a:pt x="1022" y="347"/>
                  </a:lnTo>
                  <a:lnTo>
                    <a:pt x="1022" y="346"/>
                  </a:lnTo>
                  <a:lnTo>
                    <a:pt x="1022" y="344"/>
                  </a:lnTo>
                  <a:lnTo>
                    <a:pt x="1023" y="343"/>
                  </a:lnTo>
                  <a:lnTo>
                    <a:pt x="1023" y="342"/>
                  </a:lnTo>
                  <a:lnTo>
                    <a:pt x="1023" y="341"/>
                  </a:lnTo>
                  <a:lnTo>
                    <a:pt x="1024" y="339"/>
                  </a:lnTo>
                  <a:lnTo>
                    <a:pt x="1025" y="337"/>
                  </a:lnTo>
                  <a:lnTo>
                    <a:pt x="1026" y="335"/>
                  </a:lnTo>
                  <a:lnTo>
                    <a:pt x="1027" y="334"/>
                  </a:lnTo>
                  <a:lnTo>
                    <a:pt x="1027" y="333"/>
                  </a:lnTo>
                  <a:lnTo>
                    <a:pt x="1028" y="332"/>
                  </a:lnTo>
                  <a:lnTo>
                    <a:pt x="1029" y="331"/>
                  </a:lnTo>
                  <a:lnTo>
                    <a:pt x="1031" y="329"/>
                  </a:lnTo>
                  <a:lnTo>
                    <a:pt x="1032" y="328"/>
                  </a:lnTo>
                  <a:lnTo>
                    <a:pt x="1032" y="327"/>
                  </a:lnTo>
                  <a:lnTo>
                    <a:pt x="1033" y="327"/>
                  </a:lnTo>
                  <a:lnTo>
                    <a:pt x="1034" y="324"/>
                  </a:lnTo>
                  <a:lnTo>
                    <a:pt x="1034" y="323"/>
                  </a:lnTo>
                  <a:lnTo>
                    <a:pt x="1036" y="322"/>
                  </a:lnTo>
                  <a:lnTo>
                    <a:pt x="1036" y="320"/>
                  </a:lnTo>
                  <a:lnTo>
                    <a:pt x="1038" y="318"/>
                  </a:lnTo>
                  <a:lnTo>
                    <a:pt x="1040" y="317"/>
                  </a:lnTo>
                  <a:lnTo>
                    <a:pt x="1041" y="315"/>
                  </a:lnTo>
                  <a:lnTo>
                    <a:pt x="1041" y="314"/>
                  </a:lnTo>
                  <a:lnTo>
                    <a:pt x="1042" y="313"/>
                  </a:lnTo>
                  <a:lnTo>
                    <a:pt x="1043" y="312"/>
                  </a:lnTo>
                  <a:lnTo>
                    <a:pt x="1044" y="309"/>
                  </a:lnTo>
                  <a:lnTo>
                    <a:pt x="1045" y="307"/>
                  </a:lnTo>
                  <a:lnTo>
                    <a:pt x="1047" y="305"/>
                  </a:lnTo>
                  <a:lnTo>
                    <a:pt x="1047" y="303"/>
                  </a:lnTo>
                  <a:lnTo>
                    <a:pt x="1050" y="302"/>
                  </a:lnTo>
                  <a:lnTo>
                    <a:pt x="1050" y="300"/>
                  </a:lnTo>
                  <a:lnTo>
                    <a:pt x="1051" y="299"/>
                  </a:lnTo>
                  <a:lnTo>
                    <a:pt x="1052" y="298"/>
                  </a:lnTo>
                  <a:lnTo>
                    <a:pt x="1052" y="295"/>
                  </a:lnTo>
                  <a:lnTo>
                    <a:pt x="1053" y="294"/>
                  </a:lnTo>
                  <a:lnTo>
                    <a:pt x="1054" y="292"/>
                  </a:lnTo>
                  <a:lnTo>
                    <a:pt x="1055" y="290"/>
                  </a:lnTo>
                  <a:lnTo>
                    <a:pt x="1056" y="288"/>
                  </a:lnTo>
                  <a:lnTo>
                    <a:pt x="1058" y="286"/>
                  </a:lnTo>
                  <a:lnTo>
                    <a:pt x="1059" y="284"/>
                  </a:lnTo>
                  <a:lnTo>
                    <a:pt x="1060" y="283"/>
                  </a:lnTo>
                  <a:lnTo>
                    <a:pt x="1061" y="280"/>
                  </a:lnTo>
                  <a:lnTo>
                    <a:pt x="1062" y="278"/>
                  </a:lnTo>
                  <a:lnTo>
                    <a:pt x="1063" y="277"/>
                  </a:lnTo>
                  <a:lnTo>
                    <a:pt x="1064" y="275"/>
                  </a:lnTo>
                  <a:lnTo>
                    <a:pt x="1065" y="273"/>
                  </a:lnTo>
                  <a:lnTo>
                    <a:pt x="1068" y="271"/>
                  </a:lnTo>
                  <a:lnTo>
                    <a:pt x="1070" y="270"/>
                  </a:lnTo>
                  <a:lnTo>
                    <a:pt x="1070" y="269"/>
                  </a:lnTo>
                  <a:lnTo>
                    <a:pt x="1072" y="269"/>
                  </a:lnTo>
                  <a:lnTo>
                    <a:pt x="1073" y="266"/>
                  </a:lnTo>
                  <a:lnTo>
                    <a:pt x="1076" y="264"/>
                  </a:lnTo>
                  <a:lnTo>
                    <a:pt x="1078" y="263"/>
                  </a:lnTo>
                  <a:lnTo>
                    <a:pt x="1080" y="262"/>
                  </a:lnTo>
                  <a:lnTo>
                    <a:pt x="1084" y="260"/>
                  </a:lnTo>
                  <a:lnTo>
                    <a:pt x="1086" y="259"/>
                  </a:lnTo>
                  <a:lnTo>
                    <a:pt x="1089" y="258"/>
                  </a:lnTo>
                  <a:lnTo>
                    <a:pt x="1091" y="257"/>
                  </a:lnTo>
                  <a:lnTo>
                    <a:pt x="1093" y="257"/>
                  </a:lnTo>
                  <a:lnTo>
                    <a:pt x="1097" y="255"/>
                  </a:lnTo>
                  <a:lnTo>
                    <a:pt x="1100" y="254"/>
                  </a:lnTo>
                  <a:lnTo>
                    <a:pt x="1105" y="251"/>
                  </a:lnTo>
                  <a:lnTo>
                    <a:pt x="1109" y="249"/>
                  </a:lnTo>
                  <a:lnTo>
                    <a:pt x="1115" y="247"/>
                  </a:lnTo>
                  <a:lnTo>
                    <a:pt x="1120" y="245"/>
                  </a:lnTo>
                  <a:lnTo>
                    <a:pt x="1126" y="243"/>
                  </a:lnTo>
                  <a:lnTo>
                    <a:pt x="1129" y="242"/>
                  </a:lnTo>
                  <a:lnTo>
                    <a:pt x="1132" y="241"/>
                  </a:lnTo>
                  <a:lnTo>
                    <a:pt x="1131" y="240"/>
                  </a:lnTo>
                  <a:lnTo>
                    <a:pt x="1130" y="240"/>
                  </a:lnTo>
                  <a:lnTo>
                    <a:pt x="1129" y="240"/>
                  </a:lnTo>
                  <a:lnTo>
                    <a:pt x="1127" y="240"/>
                  </a:lnTo>
                  <a:lnTo>
                    <a:pt x="1126" y="240"/>
                  </a:lnTo>
                  <a:lnTo>
                    <a:pt x="1125" y="240"/>
                  </a:lnTo>
                  <a:lnTo>
                    <a:pt x="1124" y="240"/>
                  </a:lnTo>
                  <a:lnTo>
                    <a:pt x="1123" y="240"/>
                  </a:lnTo>
                  <a:lnTo>
                    <a:pt x="1122" y="238"/>
                  </a:lnTo>
                  <a:lnTo>
                    <a:pt x="1121" y="238"/>
                  </a:lnTo>
                  <a:lnTo>
                    <a:pt x="1118" y="238"/>
                  </a:lnTo>
                  <a:lnTo>
                    <a:pt x="1117" y="237"/>
                  </a:lnTo>
                  <a:lnTo>
                    <a:pt x="1115" y="236"/>
                  </a:lnTo>
                  <a:lnTo>
                    <a:pt x="1113" y="235"/>
                  </a:lnTo>
                  <a:lnTo>
                    <a:pt x="1112" y="234"/>
                  </a:lnTo>
                  <a:lnTo>
                    <a:pt x="1109" y="233"/>
                  </a:lnTo>
                  <a:lnTo>
                    <a:pt x="1108" y="232"/>
                  </a:lnTo>
                  <a:lnTo>
                    <a:pt x="1107" y="232"/>
                  </a:lnTo>
                  <a:lnTo>
                    <a:pt x="1106" y="231"/>
                  </a:lnTo>
                  <a:lnTo>
                    <a:pt x="1104" y="230"/>
                  </a:lnTo>
                  <a:lnTo>
                    <a:pt x="1102" y="229"/>
                  </a:lnTo>
                  <a:lnTo>
                    <a:pt x="1100" y="228"/>
                  </a:lnTo>
                  <a:lnTo>
                    <a:pt x="1098" y="227"/>
                  </a:lnTo>
                  <a:lnTo>
                    <a:pt x="1097" y="226"/>
                  </a:lnTo>
                  <a:lnTo>
                    <a:pt x="1095" y="225"/>
                  </a:lnTo>
                  <a:lnTo>
                    <a:pt x="1093" y="223"/>
                  </a:lnTo>
                  <a:lnTo>
                    <a:pt x="1093" y="222"/>
                  </a:lnTo>
                  <a:lnTo>
                    <a:pt x="1091" y="222"/>
                  </a:lnTo>
                  <a:lnTo>
                    <a:pt x="1089" y="220"/>
                  </a:lnTo>
                  <a:lnTo>
                    <a:pt x="1087" y="219"/>
                  </a:lnTo>
                  <a:lnTo>
                    <a:pt x="1086" y="218"/>
                  </a:lnTo>
                  <a:lnTo>
                    <a:pt x="1084" y="217"/>
                  </a:lnTo>
                  <a:lnTo>
                    <a:pt x="1081" y="215"/>
                  </a:lnTo>
                  <a:lnTo>
                    <a:pt x="1080" y="214"/>
                  </a:lnTo>
                  <a:lnTo>
                    <a:pt x="1078" y="213"/>
                  </a:lnTo>
                  <a:lnTo>
                    <a:pt x="1077" y="213"/>
                  </a:lnTo>
                  <a:lnTo>
                    <a:pt x="1077" y="212"/>
                  </a:lnTo>
                  <a:lnTo>
                    <a:pt x="1074" y="211"/>
                  </a:lnTo>
                  <a:lnTo>
                    <a:pt x="1073" y="209"/>
                  </a:lnTo>
                  <a:lnTo>
                    <a:pt x="1071" y="208"/>
                  </a:lnTo>
                  <a:lnTo>
                    <a:pt x="1070" y="207"/>
                  </a:lnTo>
                  <a:lnTo>
                    <a:pt x="1068" y="206"/>
                  </a:lnTo>
                  <a:lnTo>
                    <a:pt x="1067" y="205"/>
                  </a:lnTo>
                  <a:lnTo>
                    <a:pt x="1064" y="204"/>
                  </a:lnTo>
                  <a:lnTo>
                    <a:pt x="1063" y="204"/>
                  </a:lnTo>
                  <a:lnTo>
                    <a:pt x="1061" y="202"/>
                  </a:lnTo>
                  <a:lnTo>
                    <a:pt x="1059" y="202"/>
                  </a:lnTo>
                  <a:lnTo>
                    <a:pt x="1056" y="201"/>
                  </a:lnTo>
                  <a:lnTo>
                    <a:pt x="1055" y="200"/>
                  </a:lnTo>
                  <a:lnTo>
                    <a:pt x="1053" y="199"/>
                  </a:lnTo>
                  <a:lnTo>
                    <a:pt x="1052" y="198"/>
                  </a:lnTo>
                  <a:lnTo>
                    <a:pt x="1050" y="197"/>
                  </a:lnTo>
                  <a:lnTo>
                    <a:pt x="1049" y="196"/>
                  </a:lnTo>
                  <a:lnTo>
                    <a:pt x="1047" y="196"/>
                  </a:lnTo>
                  <a:lnTo>
                    <a:pt x="1045" y="194"/>
                  </a:lnTo>
                  <a:lnTo>
                    <a:pt x="1044" y="193"/>
                  </a:lnTo>
                  <a:lnTo>
                    <a:pt x="1042" y="192"/>
                  </a:lnTo>
                  <a:lnTo>
                    <a:pt x="1041" y="191"/>
                  </a:lnTo>
                  <a:lnTo>
                    <a:pt x="1038" y="189"/>
                  </a:lnTo>
                  <a:lnTo>
                    <a:pt x="1037" y="188"/>
                  </a:lnTo>
                  <a:lnTo>
                    <a:pt x="1036" y="187"/>
                  </a:lnTo>
                  <a:lnTo>
                    <a:pt x="1035" y="186"/>
                  </a:lnTo>
                  <a:lnTo>
                    <a:pt x="1034" y="186"/>
                  </a:lnTo>
                  <a:lnTo>
                    <a:pt x="1033" y="184"/>
                  </a:lnTo>
                  <a:lnTo>
                    <a:pt x="1032" y="183"/>
                  </a:lnTo>
                  <a:lnTo>
                    <a:pt x="1031" y="180"/>
                  </a:lnTo>
                  <a:lnTo>
                    <a:pt x="1029" y="179"/>
                  </a:lnTo>
                  <a:lnTo>
                    <a:pt x="1028" y="177"/>
                  </a:lnTo>
                  <a:lnTo>
                    <a:pt x="1027" y="176"/>
                  </a:lnTo>
                  <a:lnTo>
                    <a:pt x="1026" y="174"/>
                  </a:lnTo>
                  <a:lnTo>
                    <a:pt x="1025" y="174"/>
                  </a:lnTo>
                  <a:lnTo>
                    <a:pt x="1025" y="173"/>
                  </a:lnTo>
                  <a:lnTo>
                    <a:pt x="1024" y="171"/>
                  </a:lnTo>
                  <a:lnTo>
                    <a:pt x="1023" y="170"/>
                  </a:lnTo>
                  <a:lnTo>
                    <a:pt x="1023" y="168"/>
                  </a:lnTo>
                  <a:lnTo>
                    <a:pt x="1022" y="167"/>
                  </a:lnTo>
                  <a:lnTo>
                    <a:pt x="1020" y="165"/>
                  </a:lnTo>
                  <a:lnTo>
                    <a:pt x="1019" y="164"/>
                  </a:lnTo>
                  <a:lnTo>
                    <a:pt x="1018" y="163"/>
                  </a:lnTo>
                  <a:lnTo>
                    <a:pt x="1017" y="162"/>
                  </a:lnTo>
                  <a:lnTo>
                    <a:pt x="1016" y="161"/>
                  </a:lnTo>
                  <a:lnTo>
                    <a:pt x="1015" y="161"/>
                  </a:lnTo>
                  <a:lnTo>
                    <a:pt x="1014" y="160"/>
                  </a:lnTo>
                  <a:lnTo>
                    <a:pt x="1012" y="159"/>
                  </a:lnTo>
                  <a:lnTo>
                    <a:pt x="1011" y="159"/>
                  </a:lnTo>
                  <a:lnTo>
                    <a:pt x="1009" y="158"/>
                  </a:lnTo>
                  <a:lnTo>
                    <a:pt x="1008" y="158"/>
                  </a:lnTo>
                  <a:lnTo>
                    <a:pt x="1007" y="158"/>
                  </a:lnTo>
                  <a:lnTo>
                    <a:pt x="1005" y="157"/>
                  </a:lnTo>
                  <a:lnTo>
                    <a:pt x="1003" y="157"/>
                  </a:lnTo>
                  <a:lnTo>
                    <a:pt x="1002" y="157"/>
                  </a:lnTo>
                  <a:lnTo>
                    <a:pt x="1000" y="157"/>
                  </a:lnTo>
                  <a:lnTo>
                    <a:pt x="998" y="157"/>
                  </a:lnTo>
                  <a:lnTo>
                    <a:pt x="997" y="157"/>
                  </a:lnTo>
                  <a:lnTo>
                    <a:pt x="994" y="157"/>
                  </a:lnTo>
                  <a:lnTo>
                    <a:pt x="993" y="157"/>
                  </a:lnTo>
                  <a:lnTo>
                    <a:pt x="992" y="157"/>
                  </a:lnTo>
                  <a:lnTo>
                    <a:pt x="990" y="157"/>
                  </a:lnTo>
                  <a:lnTo>
                    <a:pt x="988" y="157"/>
                  </a:lnTo>
                  <a:lnTo>
                    <a:pt x="985" y="157"/>
                  </a:lnTo>
                  <a:lnTo>
                    <a:pt x="983" y="157"/>
                  </a:lnTo>
                  <a:lnTo>
                    <a:pt x="981" y="157"/>
                  </a:lnTo>
                  <a:lnTo>
                    <a:pt x="978" y="157"/>
                  </a:lnTo>
                  <a:lnTo>
                    <a:pt x="975" y="157"/>
                  </a:lnTo>
                  <a:lnTo>
                    <a:pt x="974" y="157"/>
                  </a:lnTo>
                  <a:lnTo>
                    <a:pt x="973" y="157"/>
                  </a:lnTo>
                  <a:lnTo>
                    <a:pt x="971" y="158"/>
                  </a:lnTo>
                  <a:lnTo>
                    <a:pt x="969" y="158"/>
                  </a:lnTo>
                  <a:lnTo>
                    <a:pt x="966" y="158"/>
                  </a:lnTo>
                  <a:lnTo>
                    <a:pt x="964" y="158"/>
                  </a:lnTo>
                  <a:lnTo>
                    <a:pt x="962" y="159"/>
                  </a:lnTo>
                  <a:lnTo>
                    <a:pt x="959" y="159"/>
                  </a:lnTo>
                  <a:lnTo>
                    <a:pt x="957" y="159"/>
                  </a:lnTo>
                  <a:lnTo>
                    <a:pt x="956" y="159"/>
                  </a:lnTo>
                  <a:lnTo>
                    <a:pt x="956" y="160"/>
                  </a:lnTo>
                  <a:lnTo>
                    <a:pt x="954" y="160"/>
                  </a:lnTo>
                  <a:lnTo>
                    <a:pt x="953" y="161"/>
                  </a:lnTo>
                  <a:lnTo>
                    <a:pt x="950" y="161"/>
                  </a:lnTo>
                  <a:lnTo>
                    <a:pt x="949" y="162"/>
                  </a:lnTo>
                  <a:lnTo>
                    <a:pt x="948" y="162"/>
                  </a:lnTo>
                  <a:lnTo>
                    <a:pt x="947" y="163"/>
                  </a:lnTo>
                  <a:lnTo>
                    <a:pt x="946" y="164"/>
                  </a:lnTo>
                  <a:lnTo>
                    <a:pt x="945" y="164"/>
                  </a:lnTo>
                  <a:lnTo>
                    <a:pt x="944" y="165"/>
                  </a:lnTo>
                  <a:lnTo>
                    <a:pt x="943" y="165"/>
                  </a:lnTo>
                  <a:lnTo>
                    <a:pt x="941" y="167"/>
                  </a:lnTo>
                  <a:lnTo>
                    <a:pt x="940" y="167"/>
                  </a:lnTo>
                  <a:lnTo>
                    <a:pt x="939" y="168"/>
                  </a:lnTo>
                  <a:lnTo>
                    <a:pt x="937" y="169"/>
                  </a:lnTo>
                  <a:lnTo>
                    <a:pt x="936" y="169"/>
                  </a:lnTo>
                  <a:lnTo>
                    <a:pt x="935" y="170"/>
                  </a:lnTo>
                  <a:lnTo>
                    <a:pt x="934" y="170"/>
                  </a:lnTo>
                  <a:lnTo>
                    <a:pt x="932" y="170"/>
                  </a:lnTo>
                  <a:lnTo>
                    <a:pt x="930" y="171"/>
                  </a:lnTo>
                  <a:lnTo>
                    <a:pt x="929" y="171"/>
                  </a:lnTo>
                  <a:lnTo>
                    <a:pt x="927" y="171"/>
                  </a:lnTo>
                  <a:lnTo>
                    <a:pt x="925" y="172"/>
                  </a:lnTo>
                  <a:lnTo>
                    <a:pt x="922" y="172"/>
                  </a:lnTo>
                  <a:lnTo>
                    <a:pt x="920" y="172"/>
                  </a:lnTo>
                  <a:lnTo>
                    <a:pt x="918" y="172"/>
                  </a:lnTo>
                  <a:lnTo>
                    <a:pt x="917" y="172"/>
                  </a:lnTo>
                  <a:lnTo>
                    <a:pt x="914" y="172"/>
                  </a:lnTo>
                  <a:lnTo>
                    <a:pt x="912" y="172"/>
                  </a:lnTo>
                  <a:lnTo>
                    <a:pt x="910" y="171"/>
                  </a:lnTo>
                  <a:lnTo>
                    <a:pt x="907" y="171"/>
                  </a:lnTo>
                  <a:lnTo>
                    <a:pt x="904" y="170"/>
                  </a:lnTo>
                  <a:lnTo>
                    <a:pt x="901" y="170"/>
                  </a:lnTo>
                  <a:lnTo>
                    <a:pt x="899" y="169"/>
                  </a:lnTo>
                  <a:lnTo>
                    <a:pt x="896" y="169"/>
                  </a:lnTo>
                  <a:lnTo>
                    <a:pt x="894" y="168"/>
                  </a:lnTo>
                  <a:lnTo>
                    <a:pt x="893" y="168"/>
                  </a:lnTo>
                  <a:lnTo>
                    <a:pt x="890" y="167"/>
                  </a:lnTo>
                  <a:lnTo>
                    <a:pt x="887" y="165"/>
                  </a:lnTo>
                  <a:lnTo>
                    <a:pt x="884" y="163"/>
                  </a:lnTo>
                  <a:lnTo>
                    <a:pt x="882" y="162"/>
                  </a:lnTo>
                  <a:lnTo>
                    <a:pt x="878" y="161"/>
                  </a:lnTo>
                  <a:lnTo>
                    <a:pt x="876" y="160"/>
                  </a:lnTo>
                  <a:lnTo>
                    <a:pt x="873" y="158"/>
                  </a:lnTo>
                  <a:lnTo>
                    <a:pt x="872" y="157"/>
                  </a:lnTo>
                  <a:lnTo>
                    <a:pt x="870" y="157"/>
                  </a:lnTo>
                  <a:lnTo>
                    <a:pt x="867" y="155"/>
                  </a:lnTo>
                  <a:lnTo>
                    <a:pt x="865" y="154"/>
                  </a:lnTo>
                  <a:lnTo>
                    <a:pt x="861" y="151"/>
                  </a:lnTo>
                  <a:lnTo>
                    <a:pt x="859" y="150"/>
                  </a:lnTo>
                  <a:lnTo>
                    <a:pt x="856" y="148"/>
                  </a:lnTo>
                  <a:lnTo>
                    <a:pt x="854" y="147"/>
                  </a:lnTo>
                  <a:lnTo>
                    <a:pt x="851" y="145"/>
                  </a:lnTo>
                  <a:lnTo>
                    <a:pt x="850" y="144"/>
                  </a:lnTo>
                  <a:lnTo>
                    <a:pt x="849" y="144"/>
                  </a:lnTo>
                  <a:lnTo>
                    <a:pt x="847" y="142"/>
                  </a:lnTo>
                  <a:lnTo>
                    <a:pt x="843" y="141"/>
                  </a:lnTo>
                  <a:lnTo>
                    <a:pt x="841" y="140"/>
                  </a:lnTo>
                  <a:lnTo>
                    <a:pt x="839" y="139"/>
                  </a:lnTo>
                  <a:lnTo>
                    <a:pt x="837" y="138"/>
                  </a:lnTo>
                  <a:lnTo>
                    <a:pt x="834" y="136"/>
                  </a:lnTo>
                  <a:lnTo>
                    <a:pt x="832" y="135"/>
                  </a:lnTo>
                  <a:lnTo>
                    <a:pt x="831" y="134"/>
                  </a:lnTo>
                  <a:lnTo>
                    <a:pt x="830" y="134"/>
                  </a:lnTo>
                  <a:lnTo>
                    <a:pt x="828" y="133"/>
                  </a:lnTo>
                  <a:lnTo>
                    <a:pt x="825" y="132"/>
                  </a:lnTo>
                  <a:lnTo>
                    <a:pt x="823" y="131"/>
                  </a:lnTo>
                  <a:lnTo>
                    <a:pt x="821" y="131"/>
                  </a:lnTo>
                  <a:lnTo>
                    <a:pt x="820" y="130"/>
                  </a:lnTo>
                  <a:lnTo>
                    <a:pt x="817" y="129"/>
                  </a:lnTo>
                  <a:lnTo>
                    <a:pt x="815" y="129"/>
                  </a:lnTo>
                  <a:lnTo>
                    <a:pt x="814" y="129"/>
                  </a:lnTo>
                  <a:lnTo>
                    <a:pt x="813" y="129"/>
                  </a:lnTo>
                  <a:lnTo>
                    <a:pt x="811" y="128"/>
                  </a:lnTo>
                  <a:lnTo>
                    <a:pt x="808" y="127"/>
                  </a:lnTo>
                  <a:lnTo>
                    <a:pt x="806" y="127"/>
                  </a:lnTo>
                  <a:lnTo>
                    <a:pt x="804" y="127"/>
                  </a:lnTo>
                  <a:lnTo>
                    <a:pt x="802" y="127"/>
                  </a:lnTo>
                  <a:lnTo>
                    <a:pt x="799" y="127"/>
                  </a:lnTo>
                  <a:lnTo>
                    <a:pt x="798" y="126"/>
                  </a:lnTo>
                  <a:lnTo>
                    <a:pt x="797" y="126"/>
                  </a:lnTo>
                  <a:lnTo>
                    <a:pt x="796" y="126"/>
                  </a:lnTo>
                  <a:lnTo>
                    <a:pt x="794" y="126"/>
                  </a:lnTo>
                  <a:lnTo>
                    <a:pt x="791" y="125"/>
                  </a:lnTo>
                  <a:lnTo>
                    <a:pt x="789" y="125"/>
                  </a:lnTo>
                  <a:lnTo>
                    <a:pt x="788" y="125"/>
                  </a:lnTo>
                  <a:lnTo>
                    <a:pt x="786" y="125"/>
                  </a:lnTo>
                  <a:lnTo>
                    <a:pt x="784" y="124"/>
                  </a:lnTo>
                  <a:lnTo>
                    <a:pt x="781" y="124"/>
                  </a:lnTo>
                  <a:lnTo>
                    <a:pt x="780" y="124"/>
                  </a:lnTo>
                  <a:lnTo>
                    <a:pt x="779" y="122"/>
                  </a:lnTo>
                  <a:lnTo>
                    <a:pt x="777" y="122"/>
                  </a:lnTo>
                  <a:lnTo>
                    <a:pt x="775" y="121"/>
                  </a:lnTo>
                  <a:lnTo>
                    <a:pt x="773" y="120"/>
                  </a:lnTo>
                  <a:lnTo>
                    <a:pt x="772" y="120"/>
                  </a:lnTo>
                  <a:lnTo>
                    <a:pt x="770" y="119"/>
                  </a:lnTo>
                  <a:lnTo>
                    <a:pt x="768" y="118"/>
                  </a:lnTo>
                  <a:lnTo>
                    <a:pt x="767" y="118"/>
                  </a:lnTo>
                  <a:lnTo>
                    <a:pt x="766" y="117"/>
                  </a:lnTo>
                  <a:lnTo>
                    <a:pt x="763" y="116"/>
                  </a:lnTo>
                  <a:lnTo>
                    <a:pt x="762" y="116"/>
                  </a:lnTo>
                  <a:lnTo>
                    <a:pt x="760" y="115"/>
                  </a:lnTo>
                  <a:lnTo>
                    <a:pt x="759" y="114"/>
                  </a:lnTo>
                  <a:lnTo>
                    <a:pt x="757" y="114"/>
                  </a:lnTo>
                  <a:lnTo>
                    <a:pt x="755" y="113"/>
                  </a:lnTo>
                  <a:lnTo>
                    <a:pt x="754" y="113"/>
                  </a:lnTo>
                  <a:lnTo>
                    <a:pt x="753" y="113"/>
                  </a:lnTo>
                  <a:lnTo>
                    <a:pt x="752" y="112"/>
                  </a:lnTo>
                  <a:lnTo>
                    <a:pt x="750" y="112"/>
                  </a:lnTo>
                  <a:lnTo>
                    <a:pt x="748" y="112"/>
                  </a:lnTo>
                  <a:lnTo>
                    <a:pt x="745" y="111"/>
                  </a:lnTo>
                  <a:lnTo>
                    <a:pt x="744" y="111"/>
                  </a:lnTo>
                  <a:lnTo>
                    <a:pt x="742" y="111"/>
                  </a:lnTo>
                  <a:lnTo>
                    <a:pt x="740" y="110"/>
                  </a:lnTo>
                  <a:lnTo>
                    <a:pt x="739" y="110"/>
                  </a:lnTo>
                  <a:lnTo>
                    <a:pt x="737" y="110"/>
                  </a:lnTo>
                  <a:lnTo>
                    <a:pt x="735" y="110"/>
                  </a:lnTo>
                  <a:lnTo>
                    <a:pt x="733" y="110"/>
                  </a:lnTo>
                  <a:lnTo>
                    <a:pt x="731" y="110"/>
                  </a:lnTo>
                  <a:lnTo>
                    <a:pt x="728" y="108"/>
                  </a:lnTo>
                  <a:lnTo>
                    <a:pt x="725" y="108"/>
                  </a:lnTo>
                  <a:lnTo>
                    <a:pt x="723" y="107"/>
                  </a:lnTo>
                  <a:lnTo>
                    <a:pt x="720" y="107"/>
                  </a:lnTo>
                  <a:lnTo>
                    <a:pt x="718" y="107"/>
                  </a:lnTo>
                  <a:lnTo>
                    <a:pt x="717" y="107"/>
                  </a:lnTo>
                  <a:lnTo>
                    <a:pt x="714" y="106"/>
                  </a:lnTo>
                  <a:lnTo>
                    <a:pt x="711" y="106"/>
                  </a:lnTo>
                  <a:lnTo>
                    <a:pt x="708" y="105"/>
                  </a:lnTo>
                  <a:lnTo>
                    <a:pt x="705" y="105"/>
                  </a:lnTo>
                  <a:lnTo>
                    <a:pt x="702" y="104"/>
                  </a:lnTo>
                  <a:lnTo>
                    <a:pt x="699" y="103"/>
                  </a:lnTo>
                  <a:lnTo>
                    <a:pt x="696" y="102"/>
                  </a:lnTo>
                  <a:lnTo>
                    <a:pt x="695" y="102"/>
                  </a:lnTo>
                  <a:lnTo>
                    <a:pt x="692" y="101"/>
                  </a:lnTo>
                  <a:lnTo>
                    <a:pt x="689" y="100"/>
                  </a:lnTo>
                  <a:lnTo>
                    <a:pt x="687" y="99"/>
                  </a:lnTo>
                  <a:lnTo>
                    <a:pt x="683" y="98"/>
                  </a:lnTo>
                  <a:lnTo>
                    <a:pt x="680" y="97"/>
                  </a:lnTo>
                  <a:lnTo>
                    <a:pt x="678" y="96"/>
                  </a:lnTo>
                  <a:lnTo>
                    <a:pt x="674" y="95"/>
                  </a:lnTo>
                  <a:lnTo>
                    <a:pt x="672" y="92"/>
                  </a:lnTo>
                  <a:lnTo>
                    <a:pt x="671" y="92"/>
                  </a:lnTo>
                  <a:lnTo>
                    <a:pt x="670" y="91"/>
                  </a:lnTo>
                  <a:lnTo>
                    <a:pt x="666" y="90"/>
                  </a:lnTo>
                  <a:lnTo>
                    <a:pt x="664" y="88"/>
                  </a:lnTo>
                  <a:lnTo>
                    <a:pt x="662" y="87"/>
                  </a:lnTo>
                  <a:lnTo>
                    <a:pt x="661" y="85"/>
                  </a:lnTo>
                  <a:lnTo>
                    <a:pt x="658" y="84"/>
                  </a:lnTo>
                  <a:lnTo>
                    <a:pt x="656" y="82"/>
                  </a:lnTo>
                  <a:lnTo>
                    <a:pt x="655" y="81"/>
                  </a:lnTo>
                  <a:lnTo>
                    <a:pt x="654" y="79"/>
                  </a:lnTo>
                  <a:lnTo>
                    <a:pt x="653" y="79"/>
                  </a:lnTo>
                  <a:lnTo>
                    <a:pt x="651" y="77"/>
                  </a:lnTo>
                  <a:lnTo>
                    <a:pt x="648" y="76"/>
                  </a:lnTo>
                  <a:lnTo>
                    <a:pt x="647" y="74"/>
                  </a:lnTo>
                  <a:lnTo>
                    <a:pt x="645" y="73"/>
                  </a:lnTo>
                  <a:lnTo>
                    <a:pt x="644" y="72"/>
                  </a:lnTo>
                  <a:lnTo>
                    <a:pt x="642" y="71"/>
                  </a:lnTo>
                  <a:lnTo>
                    <a:pt x="639" y="69"/>
                  </a:lnTo>
                  <a:lnTo>
                    <a:pt x="638" y="69"/>
                  </a:lnTo>
                  <a:lnTo>
                    <a:pt x="637" y="69"/>
                  </a:lnTo>
                  <a:lnTo>
                    <a:pt x="635" y="67"/>
                  </a:lnTo>
                  <a:lnTo>
                    <a:pt x="633" y="67"/>
                  </a:lnTo>
                  <a:lnTo>
                    <a:pt x="630" y="66"/>
                  </a:lnTo>
                  <a:lnTo>
                    <a:pt x="628" y="66"/>
                  </a:lnTo>
                  <a:lnTo>
                    <a:pt x="626" y="64"/>
                  </a:lnTo>
                  <a:lnTo>
                    <a:pt x="622" y="64"/>
                  </a:lnTo>
                  <a:lnTo>
                    <a:pt x="620" y="64"/>
                  </a:lnTo>
                  <a:lnTo>
                    <a:pt x="619" y="64"/>
                  </a:lnTo>
                  <a:lnTo>
                    <a:pt x="617" y="64"/>
                  </a:lnTo>
                  <a:lnTo>
                    <a:pt x="614" y="64"/>
                  </a:lnTo>
                  <a:lnTo>
                    <a:pt x="611" y="64"/>
                  </a:lnTo>
                  <a:lnTo>
                    <a:pt x="608" y="64"/>
                  </a:lnTo>
                  <a:lnTo>
                    <a:pt x="605" y="64"/>
                  </a:lnTo>
                  <a:lnTo>
                    <a:pt x="601" y="64"/>
                  </a:lnTo>
                  <a:lnTo>
                    <a:pt x="599" y="64"/>
                  </a:lnTo>
                  <a:lnTo>
                    <a:pt x="594" y="64"/>
                  </a:lnTo>
                  <a:lnTo>
                    <a:pt x="593" y="66"/>
                  </a:lnTo>
                  <a:lnTo>
                    <a:pt x="592" y="66"/>
                  </a:lnTo>
                  <a:lnTo>
                    <a:pt x="587" y="67"/>
                  </a:lnTo>
                  <a:lnTo>
                    <a:pt x="584" y="67"/>
                  </a:lnTo>
                  <a:lnTo>
                    <a:pt x="581" y="67"/>
                  </a:lnTo>
                  <a:lnTo>
                    <a:pt x="576" y="68"/>
                  </a:lnTo>
                  <a:lnTo>
                    <a:pt x="573" y="69"/>
                  </a:lnTo>
                  <a:lnTo>
                    <a:pt x="569" y="69"/>
                  </a:lnTo>
                  <a:lnTo>
                    <a:pt x="565" y="69"/>
                  </a:lnTo>
                  <a:lnTo>
                    <a:pt x="563" y="70"/>
                  </a:lnTo>
                  <a:lnTo>
                    <a:pt x="561" y="70"/>
                  </a:lnTo>
                  <a:lnTo>
                    <a:pt x="557" y="70"/>
                  </a:lnTo>
                  <a:lnTo>
                    <a:pt x="554" y="70"/>
                  </a:lnTo>
                  <a:lnTo>
                    <a:pt x="549" y="71"/>
                  </a:lnTo>
                  <a:lnTo>
                    <a:pt x="546" y="70"/>
                  </a:lnTo>
                  <a:lnTo>
                    <a:pt x="542" y="70"/>
                  </a:lnTo>
                  <a:lnTo>
                    <a:pt x="539" y="70"/>
                  </a:lnTo>
                  <a:lnTo>
                    <a:pt x="536" y="69"/>
                  </a:lnTo>
                  <a:lnTo>
                    <a:pt x="533" y="69"/>
                  </a:lnTo>
                  <a:lnTo>
                    <a:pt x="532" y="69"/>
                  </a:lnTo>
                  <a:lnTo>
                    <a:pt x="529" y="67"/>
                  </a:lnTo>
                  <a:lnTo>
                    <a:pt x="527" y="66"/>
                  </a:lnTo>
                  <a:lnTo>
                    <a:pt x="523" y="64"/>
                  </a:lnTo>
                  <a:lnTo>
                    <a:pt x="520" y="62"/>
                  </a:lnTo>
                  <a:lnTo>
                    <a:pt x="518" y="60"/>
                  </a:lnTo>
                  <a:lnTo>
                    <a:pt x="515" y="59"/>
                  </a:lnTo>
                  <a:lnTo>
                    <a:pt x="512" y="57"/>
                  </a:lnTo>
                  <a:lnTo>
                    <a:pt x="511" y="56"/>
                  </a:lnTo>
                  <a:lnTo>
                    <a:pt x="510" y="55"/>
                  </a:lnTo>
                  <a:lnTo>
                    <a:pt x="507" y="53"/>
                  </a:lnTo>
                  <a:lnTo>
                    <a:pt x="504" y="50"/>
                  </a:lnTo>
                  <a:lnTo>
                    <a:pt x="502" y="48"/>
                  </a:lnTo>
                  <a:lnTo>
                    <a:pt x="499" y="46"/>
                  </a:lnTo>
                  <a:lnTo>
                    <a:pt x="497" y="45"/>
                  </a:lnTo>
                  <a:lnTo>
                    <a:pt x="495" y="43"/>
                  </a:lnTo>
                  <a:lnTo>
                    <a:pt x="493" y="41"/>
                  </a:lnTo>
                  <a:lnTo>
                    <a:pt x="490" y="40"/>
                  </a:lnTo>
                  <a:lnTo>
                    <a:pt x="487" y="38"/>
                  </a:lnTo>
                  <a:lnTo>
                    <a:pt x="485" y="37"/>
                  </a:lnTo>
                  <a:lnTo>
                    <a:pt x="483" y="35"/>
                  </a:lnTo>
                  <a:lnTo>
                    <a:pt x="479" y="34"/>
                  </a:lnTo>
                  <a:lnTo>
                    <a:pt x="477" y="34"/>
                  </a:lnTo>
                  <a:lnTo>
                    <a:pt x="475" y="33"/>
                  </a:lnTo>
                  <a:lnTo>
                    <a:pt x="472" y="32"/>
                  </a:lnTo>
                  <a:lnTo>
                    <a:pt x="470" y="32"/>
                  </a:lnTo>
                  <a:lnTo>
                    <a:pt x="467" y="32"/>
                  </a:lnTo>
                  <a:lnTo>
                    <a:pt x="465" y="31"/>
                  </a:lnTo>
                  <a:lnTo>
                    <a:pt x="462" y="31"/>
                  </a:lnTo>
                  <a:lnTo>
                    <a:pt x="460" y="30"/>
                  </a:lnTo>
                  <a:lnTo>
                    <a:pt x="458" y="30"/>
                  </a:lnTo>
                  <a:lnTo>
                    <a:pt x="456" y="30"/>
                  </a:lnTo>
                  <a:lnTo>
                    <a:pt x="454" y="30"/>
                  </a:lnTo>
                  <a:lnTo>
                    <a:pt x="452" y="29"/>
                  </a:lnTo>
                  <a:lnTo>
                    <a:pt x="450" y="28"/>
                  </a:lnTo>
                  <a:lnTo>
                    <a:pt x="449" y="28"/>
                  </a:lnTo>
                  <a:lnTo>
                    <a:pt x="448" y="28"/>
                  </a:lnTo>
                  <a:lnTo>
                    <a:pt x="445" y="27"/>
                  </a:lnTo>
                  <a:lnTo>
                    <a:pt x="444" y="26"/>
                  </a:lnTo>
                  <a:lnTo>
                    <a:pt x="443" y="26"/>
                  </a:lnTo>
                  <a:lnTo>
                    <a:pt x="442" y="25"/>
                  </a:lnTo>
                  <a:lnTo>
                    <a:pt x="441" y="24"/>
                  </a:lnTo>
                  <a:lnTo>
                    <a:pt x="440" y="24"/>
                  </a:lnTo>
                  <a:lnTo>
                    <a:pt x="439" y="23"/>
                  </a:lnTo>
                  <a:lnTo>
                    <a:pt x="437" y="21"/>
                  </a:lnTo>
                  <a:lnTo>
                    <a:pt x="436" y="21"/>
                  </a:lnTo>
                  <a:lnTo>
                    <a:pt x="434" y="20"/>
                  </a:lnTo>
                  <a:lnTo>
                    <a:pt x="434" y="19"/>
                  </a:lnTo>
                  <a:lnTo>
                    <a:pt x="432" y="19"/>
                  </a:lnTo>
                  <a:lnTo>
                    <a:pt x="432" y="18"/>
                  </a:lnTo>
                  <a:lnTo>
                    <a:pt x="431" y="18"/>
                  </a:lnTo>
                  <a:lnTo>
                    <a:pt x="430" y="17"/>
                  </a:lnTo>
                  <a:lnTo>
                    <a:pt x="427" y="17"/>
                  </a:lnTo>
                  <a:lnTo>
                    <a:pt x="426" y="17"/>
                  </a:lnTo>
                  <a:lnTo>
                    <a:pt x="425" y="17"/>
                  </a:lnTo>
                  <a:lnTo>
                    <a:pt x="423" y="16"/>
                  </a:lnTo>
                  <a:lnTo>
                    <a:pt x="421" y="16"/>
                  </a:lnTo>
                  <a:lnTo>
                    <a:pt x="418" y="16"/>
                  </a:lnTo>
                  <a:lnTo>
                    <a:pt x="417" y="16"/>
                  </a:lnTo>
                  <a:lnTo>
                    <a:pt x="415" y="15"/>
                  </a:lnTo>
                  <a:lnTo>
                    <a:pt x="413" y="15"/>
                  </a:lnTo>
                  <a:lnTo>
                    <a:pt x="410" y="15"/>
                  </a:lnTo>
                  <a:lnTo>
                    <a:pt x="408" y="15"/>
                  </a:lnTo>
                  <a:lnTo>
                    <a:pt x="406" y="15"/>
                  </a:lnTo>
                  <a:lnTo>
                    <a:pt x="404" y="14"/>
                  </a:lnTo>
                  <a:lnTo>
                    <a:pt x="401" y="14"/>
                  </a:lnTo>
                  <a:lnTo>
                    <a:pt x="400" y="14"/>
                  </a:lnTo>
                  <a:lnTo>
                    <a:pt x="399" y="14"/>
                  </a:lnTo>
                  <a:lnTo>
                    <a:pt x="396" y="13"/>
                  </a:lnTo>
                  <a:lnTo>
                    <a:pt x="393" y="13"/>
                  </a:lnTo>
                  <a:lnTo>
                    <a:pt x="391" y="12"/>
                  </a:lnTo>
                  <a:lnTo>
                    <a:pt x="388" y="11"/>
                  </a:lnTo>
                  <a:lnTo>
                    <a:pt x="386" y="11"/>
                  </a:lnTo>
                  <a:lnTo>
                    <a:pt x="382" y="10"/>
                  </a:lnTo>
                  <a:lnTo>
                    <a:pt x="380" y="9"/>
                  </a:lnTo>
                  <a:lnTo>
                    <a:pt x="378" y="9"/>
                  </a:lnTo>
                  <a:lnTo>
                    <a:pt x="377" y="9"/>
                  </a:lnTo>
                  <a:lnTo>
                    <a:pt x="373" y="8"/>
                  </a:lnTo>
                  <a:lnTo>
                    <a:pt x="371" y="6"/>
                  </a:lnTo>
                  <a:lnTo>
                    <a:pt x="368" y="6"/>
                  </a:lnTo>
                  <a:lnTo>
                    <a:pt x="364" y="5"/>
                  </a:lnTo>
                  <a:lnTo>
                    <a:pt x="361" y="4"/>
                  </a:lnTo>
                  <a:lnTo>
                    <a:pt x="357" y="4"/>
                  </a:lnTo>
                  <a:lnTo>
                    <a:pt x="354" y="3"/>
                  </a:lnTo>
                  <a:lnTo>
                    <a:pt x="353" y="3"/>
                  </a:lnTo>
                  <a:lnTo>
                    <a:pt x="351" y="3"/>
                  </a:lnTo>
                  <a:lnTo>
                    <a:pt x="347" y="2"/>
                  </a:lnTo>
                  <a:lnTo>
                    <a:pt x="344" y="2"/>
                  </a:lnTo>
                  <a:lnTo>
                    <a:pt x="339" y="2"/>
                  </a:lnTo>
                  <a:lnTo>
                    <a:pt x="335" y="1"/>
                  </a:lnTo>
                  <a:lnTo>
                    <a:pt x="331" y="1"/>
                  </a:lnTo>
                  <a:lnTo>
                    <a:pt x="327" y="1"/>
                  </a:lnTo>
                  <a:lnTo>
                    <a:pt x="321" y="0"/>
                  </a:lnTo>
                  <a:lnTo>
                    <a:pt x="319" y="0"/>
                  </a:lnTo>
                  <a:lnTo>
                    <a:pt x="317" y="0"/>
                  </a:lnTo>
                  <a:lnTo>
                    <a:pt x="311" y="0"/>
                  </a:lnTo>
                  <a:lnTo>
                    <a:pt x="306" y="0"/>
                  </a:lnTo>
                  <a:lnTo>
                    <a:pt x="300" y="0"/>
                  </a:lnTo>
                  <a:lnTo>
                    <a:pt x="293" y="0"/>
                  </a:lnTo>
                  <a:lnTo>
                    <a:pt x="286" y="0"/>
                  </a:lnTo>
                  <a:lnTo>
                    <a:pt x="278" y="0"/>
                  </a:lnTo>
                  <a:lnTo>
                    <a:pt x="272" y="0"/>
                  </a:lnTo>
                  <a:lnTo>
                    <a:pt x="267" y="0"/>
                  </a:lnTo>
                  <a:lnTo>
                    <a:pt x="263" y="0"/>
                  </a:lnTo>
                </a:path>
              </a:pathLst>
            </a:custGeom>
            <a:solidFill>
              <a:srgbClr val="FF0000">
                <a:alpha val="25000"/>
              </a:srgbClr>
            </a:solidFill>
            <a:ln w="12700" cap="rnd" cmpd="sng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102439" name="Text Box 39"/>
            <p:cNvSpPr txBox="1">
              <a:spLocks noChangeArrowheads="1"/>
            </p:cNvSpPr>
            <p:nvPr/>
          </p:nvSpPr>
          <p:spPr bwMode="auto">
            <a:xfrm>
              <a:off x="2020" y="3435"/>
              <a:ext cx="124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400" b="1"/>
                <a:t>Quetzaltenango</a:t>
              </a:r>
              <a:endParaRPr lang="es-ES" sz="1400" b="1"/>
            </a:p>
          </p:txBody>
        </p:sp>
        <p:sp>
          <p:nvSpPr>
            <p:cNvPr id="102440" name="Text Box 40"/>
            <p:cNvSpPr txBox="1">
              <a:spLocks noChangeArrowheads="1"/>
            </p:cNvSpPr>
            <p:nvPr/>
          </p:nvSpPr>
          <p:spPr bwMode="auto">
            <a:xfrm>
              <a:off x="2608" y="3113"/>
              <a:ext cx="12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b="1"/>
                <a:t>GUATEMALA</a:t>
              </a:r>
              <a:endParaRPr lang="es-ES" sz="2000" b="1"/>
            </a:p>
          </p:txBody>
        </p:sp>
        <p:sp>
          <p:nvSpPr>
            <p:cNvPr id="102441" name="Text Box 41"/>
            <p:cNvSpPr txBox="1">
              <a:spLocks noChangeArrowheads="1"/>
            </p:cNvSpPr>
            <p:nvPr/>
          </p:nvSpPr>
          <p:spPr bwMode="auto">
            <a:xfrm>
              <a:off x="2090" y="3662"/>
              <a:ext cx="10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MX" sz="1400" b="1"/>
                <a:t>Suchitépequez</a:t>
              </a:r>
              <a:endParaRPr lang="es-ES" sz="1400" b="1"/>
            </a:p>
          </p:txBody>
        </p:sp>
        <p:sp>
          <p:nvSpPr>
            <p:cNvPr id="102442" name="Text Box 42"/>
            <p:cNvSpPr txBox="1">
              <a:spLocks noChangeArrowheads="1"/>
            </p:cNvSpPr>
            <p:nvPr/>
          </p:nvSpPr>
          <p:spPr bwMode="auto">
            <a:xfrm>
              <a:off x="2789" y="2750"/>
              <a:ext cx="11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1400" b="1"/>
                <a:t>Alta Verapaz</a:t>
              </a:r>
              <a:endParaRPr lang="es-ES" sz="1400" b="1"/>
            </a:p>
          </p:txBody>
        </p:sp>
        <p:sp>
          <p:nvSpPr>
            <p:cNvPr id="102443" name="Rectangle 43"/>
            <p:cNvSpPr>
              <a:spLocks noChangeArrowheads="1"/>
            </p:cNvSpPr>
            <p:nvPr/>
          </p:nvSpPr>
          <p:spPr bwMode="auto">
            <a:xfrm>
              <a:off x="1746" y="3249"/>
              <a:ext cx="953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1400" b="1"/>
                <a:t>San Marcos</a:t>
              </a:r>
              <a:endParaRPr lang="es-ES" sz="1400" b="1"/>
            </a:p>
          </p:txBody>
        </p:sp>
        <p:sp>
          <p:nvSpPr>
            <p:cNvPr id="102444" name="Text Box 44"/>
            <p:cNvSpPr txBox="1">
              <a:spLocks noChangeArrowheads="1"/>
            </p:cNvSpPr>
            <p:nvPr/>
          </p:nvSpPr>
          <p:spPr bwMode="auto">
            <a:xfrm>
              <a:off x="1746" y="2840"/>
              <a:ext cx="11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1400" b="1"/>
                <a:t>Huehuetenango</a:t>
              </a:r>
              <a:endParaRPr lang="es-ES" sz="1400" b="1"/>
            </a:p>
          </p:txBody>
        </p:sp>
      </p:grpSp>
      <p:sp>
        <p:nvSpPr>
          <p:cNvPr id="102445" name="Oval 45"/>
          <p:cNvSpPr>
            <a:spLocks noChangeArrowheads="1"/>
          </p:cNvSpPr>
          <p:nvPr/>
        </p:nvSpPr>
        <p:spPr bwMode="auto">
          <a:xfrm rot="17704892">
            <a:off x="1610156" y="2532354"/>
            <a:ext cx="2499906" cy="3816097"/>
          </a:xfrm>
          <a:prstGeom prst="ellipse">
            <a:avLst/>
          </a:prstGeom>
          <a:solidFill>
            <a:srgbClr val="FFCC99">
              <a:alpha val="7001"/>
            </a:srgbClr>
          </a:solidFill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02446" name="Oval 46"/>
          <p:cNvSpPr>
            <a:spLocks noChangeArrowheads="1"/>
          </p:cNvSpPr>
          <p:nvPr/>
        </p:nvSpPr>
        <p:spPr bwMode="auto">
          <a:xfrm rot="-24460095">
            <a:off x="2056790" y="4467264"/>
            <a:ext cx="328246" cy="509510"/>
          </a:xfrm>
          <a:prstGeom prst="ellipse">
            <a:avLst/>
          </a:prstGeom>
          <a:solidFill>
            <a:srgbClr val="FF9900">
              <a:alpha val="55000"/>
            </a:srgbClr>
          </a:solidFill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02447" name="Oval 47"/>
          <p:cNvSpPr>
            <a:spLocks noChangeArrowheads="1"/>
          </p:cNvSpPr>
          <p:nvPr/>
        </p:nvSpPr>
        <p:spPr bwMode="auto">
          <a:xfrm rot="-24460095">
            <a:off x="1516856" y="3166269"/>
            <a:ext cx="293688" cy="374650"/>
          </a:xfrm>
          <a:prstGeom prst="ellipse">
            <a:avLst/>
          </a:prstGeom>
          <a:solidFill>
            <a:srgbClr val="FF9900">
              <a:alpha val="55000"/>
            </a:srgbClr>
          </a:solidFill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02448" name="Text Box 48"/>
          <p:cNvSpPr txBox="1">
            <a:spLocks noChangeArrowheads="1"/>
          </p:cNvSpPr>
          <p:nvPr/>
        </p:nvSpPr>
        <p:spPr bwMode="auto">
          <a:xfrm>
            <a:off x="1691680" y="3861048"/>
            <a:ext cx="2232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 b="1" dirty="0">
                <a:effectLst/>
              </a:rPr>
              <a:t>Región Frailesca </a:t>
            </a:r>
            <a:r>
              <a:rPr lang="es-MX" sz="1400" b="1" dirty="0" smtClean="0">
                <a:effectLst/>
              </a:rPr>
              <a:t>45%</a:t>
            </a:r>
            <a:endParaRPr lang="es-ES" sz="1400" b="1" dirty="0">
              <a:effectLst/>
            </a:endParaRPr>
          </a:p>
        </p:txBody>
      </p:sp>
      <p:sp>
        <p:nvSpPr>
          <p:cNvPr id="102449" name="Text Box 49"/>
          <p:cNvSpPr txBox="1">
            <a:spLocks noChangeArrowheads="1"/>
          </p:cNvSpPr>
          <p:nvPr/>
        </p:nvSpPr>
        <p:spPr bwMode="auto">
          <a:xfrm>
            <a:off x="611560" y="6093296"/>
            <a:ext cx="2744780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MX" sz="1100" b="1" dirty="0" smtClean="0">
                <a:effectLst/>
              </a:rPr>
              <a:t>Fuente: </a:t>
            </a:r>
            <a:r>
              <a:rPr lang="es-MX" sz="1100" dirty="0" smtClean="0">
                <a:effectLst/>
              </a:rPr>
              <a:t>Centro de Estudios Migratorios del Instituto Nacional de Migración con base en los registros de trámites migratorios, 2010. </a:t>
            </a:r>
            <a:endParaRPr lang="es-ES" sz="1100" dirty="0">
              <a:effectLst/>
            </a:endParaRPr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5364163" y="5229225"/>
            <a:ext cx="3779837" cy="1295400"/>
            <a:chOff x="3651" y="3385"/>
            <a:chExt cx="2223" cy="635"/>
          </a:xfrm>
        </p:grpSpPr>
        <p:pic>
          <p:nvPicPr>
            <p:cNvPr id="102451" name="Picture 5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11" y="3599"/>
              <a:ext cx="2027" cy="4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sp>
          <p:nvSpPr>
            <p:cNvPr id="102452" name="Text Box 52"/>
            <p:cNvSpPr txBox="1">
              <a:spLocks noChangeArrowheads="1"/>
            </p:cNvSpPr>
            <p:nvPr/>
          </p:nvSpPr>
          <p:spPr bwMode="auto">
            <a:xfrm>
              <a:off x="3651" y="3385"/>
              <a:ext cx="2223" cy="1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" sz="1600" b="1" dirty="0"/>
                <a:t>Distancia desde la frontera</a:t>
              </a:r>
            </a:p>
          </p:txBody>
        </p:sp>
      </p:grpSp>
      <p:sp>
        <p:nvSpPr>
          <p:cNvPr id="53" name="27 Rectángulo"/>
          <p:cNvSpPr>
            <a:spLocks noChangeArrowheads="1"/>
          </p:cNvSpPr>
          <p:nvPr/>
        </p:nvSpPr>
        <p:spPr bwMode="auto">
          <a:xfrm>
            <a:off x="8676456" y="6488113"/>
            <a:ext cx="4411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 dirty="0" smtClean="0">
                <a:effectLst/>
              </a:rPr>
              <a:t>10</a:t>
            </a:r>
            <a:endParaRPr lang="es-ES" b="1" dirty="0">
              <a:effectLst/>
            </a:endParaRPr>
          </a:p>
        </p:txBody>
      </p:sp>
      <p:sp>
        <p:nvSpPr>
          <p:cNvPr id="54" name="53 Rectángulo"/>
          <p:cNvSpPr/>
          <p:nvPr/>
        </p:nvSpPr>
        <p:spPr>
          <a:xfrm>
            <a:off x="4932040" y="332656"/>
            <a:ext cx="3151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C00000"/>
                </a:solidFill>
                <a:effectLst/>
              </a:rPr>
              <a:t>EVIDENCIA CUANTITATIVA</a:t>
            </a:r>
            <a:endParaRPr lang="es-ES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55" name="54 Rectángulo"/>
          <p:cNvSpPr/>
          <p:nvPr/>
        </p:nvSpPr>
        <p:spPr bwMode="auto">
          <a:xfrm>
            <a:off x="6300192" y="1772816"/>
            <a:ext cx="2592288" cy="288032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s-MX" sz="1600" b="1" dirty="0" smtClean="0">
                <a:effectLst/>
              </a:rPr>
              <a:t>Principales regiones y municipios de destino  en Chiapas: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88121D"/>
              </a:buClr>
            </a:pPr>
            <a:endParaRPr lang="es-MX" sz="1400" b="1" dirty="0" smtClean="0">
              <a:effectLst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88121D"/>
              </a:buClr>
            </a:pPr>
            <a:r>
              <a:rPr lang="es-MX" sz="1600" b="1" dirty="0" smtClean="0">
                <a:effectLst/>
              </a:rPr>
              <a:t>Región Frailesca (IV):</a:t>
            </a:r>
            <a:r>
              <a:rPr lang="es-MX" sz="1600" dirty="0" smtClean="0">
                <a:effectLst/>
              </a:rPr>
              <a:t>   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88121D"/>
              </a:buClr>
              <a:buFontTx/>
              <a:buChar char="•"/>
            </a:pPr>
            <a:r>
              <a:rPr lang="es-MX" sz="1400" dirty="0" smtClean="0">
                <a:effectLst/>
              </a:rPr>
              <a:t>   La Concordia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88121D"/>
              </a:buClr>
              <a:buFontTx/>
              <a:buChar char="•"/>
            </a:pPr>
            <a:r>
              <a:rPr lang="es-MX" sz="1400" dirty="0" smtClean="0">
                <a:effectLst/>
              </a:rPr>
              <a:t>   Ángel Albino Corzo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88121D"/>
              </a:buClr>
            </a:pPr>
            <a:endParaRPr lang="es-MX" sz="1400" dirty="0" smtClean="0">
              <a:effectLst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88121D"/>
              </a:buClr>
            </a:pPr>
            <a:r>
              <a:rPr lang="es-MX" sz="1600" b="1" dirty="0" smtClean="0">
                <a:effectLst/>
              </a:rPr>
              <a:t>Región Soconusco (VIII):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88121D"/>
              </a:buClr>
              <a:buFontTx/>
              <a:buChar char="•"/>
            </a:pPr>
            <a:r>
              <a:rPr lang="es-MX" sz="1400" dirty="0" smtClean="0">
                <a:effectLst/>
              </a:rPr>
              <a:t>   </a:t>
            </a:r>
            <a:r>
              <a:rPr lang="es-MX" sz="1400" dirty="0" err="1" smtClean="0">
                <a:effectLst/>
              </a:rPr>
              <a:t>Mazatán</a:t>
            </a:r>
            <a:endParaRPr lang="es-MX" sz="1400" dirty="0" smtClean="0">
              <a:effectLst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88121D"/>
              </a:buClr>
              <a:buFontTx/>
              <a:buChar char="•"/>
            </a:pPr>
            <a:r>
              <a:rPr lang="es-MX" sz="1400" dirty="0" smtClean="0">
                <a:effectLst/>
              </a:rPr>
              <a:t>   Tapachula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88121D"/>
              </a:buClr>
              <a:buFontTx/>
              <a:buChar char="•"/>
            </a:pPr>
            <a:r>
              <a:rPr lang="es-MX" sz="1400" dirty="0" smtClean="0">
                <a:effectLst/>
              </a:rPr>
              <a:t>   Frontera Hidalgo</a:t>
            </a:r>
            <a:endParaRPr lang="es-ES" sz="1400" dirty="0"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7 Grupo"/>
          <p:cNvGrpSpPr/>
          <p:nvPr/>
        </p:nvGrpSpPr>
        <p:grpSpPr>
          <a:xfrm>
            <a:off x="3059832" y="5670368"/>
            <a:ext cx="3000396" cy="1143008"/>
            <a:chOff x="3428992" y="4500570"/>
            <a:chExt cx="3000396" cy="1143008"/>
          </a:xfrm>
        </p:grpSpPr>
        <p:sp>
          <p:nvSpPr>
            <p:cNvPr id="14" name="13 Llamada de flecha hacia abajo"/>
            <p:cNvSpPr/>
            <p:nvPr/>
          </p:nvSpPr>
          <p:spPr>
            <a:xfrm>
              <a:off x="3428992" y="4500570"/>
              <a:ext cx="3000396" cy="1143008"/>
            </a:xfrm>
            <a:prstGeom prst="downArrowCallout">
              <a:avLst/>
            </a:prstGeom>
            <a:solidFill>
              <a:srgbClr val="FFCC66">
                <a:alpha val="36000"/>
              </a:srgbClr>
            </a:solid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3428992" y="4500570"/>
              <a:ext cx="300039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800" b="1" dirty="0" smtClean="0"/>
                <a:t>2010-2007 (vs) 2000-1990</a:t>
              </a:r>
            </a:p>
            <a:p>
              <a:pPr algn="ctr"/>
              <a:r>
                <a:rPr lang="es-ES" sz="2400" b="1" dirty="0" smtClean="0">
                  <a:solidFill>
                    <a:srgbClr val="FF0000"/>
                  </a:solidFill>
                </a:rPr>
                <a:t>- 61%</a:t>
              </a:r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928630" y="692696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ES" b="1" dirty="0" smtClean="0">
                <a:effectLst/>
              </a:rPr>
              <a:t>TRABAJADORES GUATEMALTECOS DOCUMENTADOS POR EL INM EN PUNTOS FRONTERIZOS EN CHIAPAS, 1990 a 2010</a:t>
            </a:r>
            <a:endParaRPr lang="es-MX" b="1" dirty="0">
              <a:effectLst/>
            </a:endParaRPr>
          </a:p>
        </p:txBody>
      </p:sp>
      <p:sp>
        <p:nvSpPr>
          <p:cNvPr id="11" name="Line 19"/>
          <p:cNvSpPr>
            <a:spLocks noChangeShapeType="1"/>
          </p:cNvSpPr>
          <p:nvPr/>
        </p:nvSpPr>
        <p:spPr bwMode="auto">
          <a:xfrm>
            <a:off x="6696521" y="1412776"/>
            <a:ext cx="2339975" cy="0"/>
          </a:xfrm>
          <a:prstGeom prst="line">
            <a:avLst/>
          </a:prstGeom>
          <a:noFill/>
          <a:ln w="25400">
            <a:solidFill>
              <a:srgbClr val="86B2D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2" name="27 Rectángulo"/>
          <p:cNvSpPr>
            <a:spLocks noChangeArrowheads="1"/>
          </p:cNvSpPr>
          <p:nvPr/>
        </p:nvSpPr>
        <p:spPr bwMode="auto">
          <a:xfrm>
            <a:off x="8752125" y="6488113"/>
            <a:ext cx="428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smtClean="0">
                <a:effectLst/>
              </a:rPr>
              <a:t>11</a:t>
            </a:r>
            <a:endParaRPr lang="es-ES" dirty="0">
              <a:effectLst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62437"/>
            <a:ext cx="8964488" cy="385479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Conector recto"/>
          <p:cNvCxnSpPr/>
          <p:nvPr/>
        </p:nvCxnSpPr>
        <p:spPr bwMode="auto">
          <a:xfrm>
            <a:off x="5292080" y="3501008"/>
            <a:ext cx="2000264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9 Conector recto"/>
          <p:cNvCxnSpPr/>
          <p:nvPr/>
        </p:nvCxnSpPr>
        <p:spPr bwMode="auto">
          <a:xfrm>
            <a:off x="7452320" y="3933056"/>
            <a:ext cx="1357322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CuadroTexto"/>
          <p:cNvSpPr txBox="1"/>
          <p:nvPr/>
        </p:nvSpPr>
        <p:spPr>
          <a:xfrm>
            <a:off x="1391490" y="1916832"/>
            <a:ext cx="7143800" cy="1754326"/>
          </a:xfrm>
          <a:prstGeom prst="rect">
            <a:avLst/>
          </a:prstGeom>
          <a:ln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ible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1800" b="1" dirty="0" smtClean="0"/>
              <a:t>Es indicativo del :</a:t>
            </a:r>
          </a:p>
          <a:p>
            <a:pPr marL="363538" indent="-188913" algn="just">
              <a:buFont typeface="Arial" pitchFamily="34" charset="0"/>
              <a:buChar char="•"/>
            </a:pPr>
            <a:r>
              <a:rPr lang="es-ES" sz="1800" b="1" dirty="0" smtClean="0"/>
              <a:t>Deterioro del mercado laboral agrícola en Chiapas.</a:t>
            </a:r>
          </a:p>
          <a:p>
            <a:pPr marL="363538" indent="-188913" algn="just">
              <a:buFont typeface="Arial" pitchFamily="34" charset="0"/>
              <a:buChar char="•"/>
            </a:pPr>
            <a:r>
              <a:rPr lang="es-ES" sz="1800" b="1" dirty="0" smtClean="0"/>
              <a:t>Incremento en la informalidad laboral de la región.</a:t>
            </a:r>
          </a:p>
          <a:p>
            <a:pPr marL="363538" indent="-188913" algn="just">
              <a:buFont typeface="Arial" pitchFamily="34" charset="0"/>
              <a:buChar char="•"/>
            </a:pPr>
            <a:r>
              <a:rPr lang="es-ES" sz="1800" b="1" dirty="0" smtClean="0"/>
              <a:t>Desplazamiento a sectores no agrícolas.</a:t>
            </a:r>
          </a:p>
          <a:p>
            <a:pPr marL="363538" indent="-188913" algn="just">
              <a:buFont typeface="Arial" pitchFamily="34" charset="0"/>
              <a:buChar char="•"/>
            </a:pPr>
            <a:r>
              <a:rPr lang="es-ES" b="1" dirty="0" smtClean="0">
                <a:solidFill>
                  <a:schemeClr val="bg1"/>
                </a:solidFill>
                <a:effectLst/>
              </a:rPr>
              <a:t>Existencia de un mercado laboral estructurado binacional, más allá de los procedimientos migratorios vigentes .</a:t>
            </a:r>
            <a:endParaRPr lang="es-MX" sz="18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971600" y="692696"/>
            <a:ext cx="7500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effectLst/>
              </a:rPr>
              <a:t>Las características recientes y tendencias de la documentación de trabajadores fronterizos guatemaltecos, 1990 a 2010</a:t>
            </a:r>
            <a:endParaRPr lang="es-MX" sz="2000" b="1" dirty="0">
              <a:effectLst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103458" y="4401105"/>
            <a:ext cx="2708374" cy="1908215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800" b="1" dirty="0" smtClean="0">
                <a:effectLst/>
              </a:rPr>
              <a:t>Trabajadores agrícolas guatemaltecos (FMVA) (1997 – marzo 2008)</a:t>
            </a:r>
          </a:p>
          <a:p>
            <a:pPr marL="174625" indent="-174625" algn="just">
              <a:buFont typeface="Arial" pitchFamily="34" charset="0"/>
              <a:buChar char="•"/>
            </a:pPr>
            <a:r>
              <a:rPr lang="es-ES" sz="1600" b="1" dirty="0" smtClean="0">
                <a:effectLst/>
              </a:rPr>
              <a:t>Chiapas</a:t>
            </a:r>
          </a:p>
          <a:p>
            <a:pPr marL="174625" indent="-174625" algn="just">
              <a:buFont typeface="Arial" pitchFamily="34" charset="0"/>
              <a:buChar char="•"/>
            </a:pPr>
            <a:r>
              <a:rPr lang="es-ES" sz="1600" b="1" dirty="0" smtClean="0">
                <a:effectLst/>
              </a:rPr>
              <a:t>Sector agrícola</a:t>
            </a:r>
          </a:p>
          <a:p>
            <a:pPr marL="174625" indent="-174625" algn="just">
              <a:buFont typeface="Arial" pitchFamily="34" charset="0"/>
              <a:buChar char="•"/>
            </a:pPr>
            <a:r>
              <a:rPr lang="es-MX" sz="1600" b="1" dirty="0" smtClean="0">
                <a:effectLst/>
              </a:rPr>
              <a:t>Vigencia un año</a:t>
            </a:r>
          </a:p>
          <a:p>
            <a:pPr marL="174625" indent="-174625" algn="just">
              <a:buFont typeface="Arial" pitchFamily="34" charset="0"/>
              <a:buChar char="•"/>
            </a:pPr>
            <a:r>
              <a:rPr lang="es-MX" sz="1600" b="1" dirty="0" smtClean="0">
                <a:effectLst/>
              </a:rPr>
              <a:t>Requiere oferta trabajo</a:t>
            </a:r>
            <a:endParaRPr lang="es-ES" sz="1600" b="1" dirty="0" smtClean="0">
              <a:effectLst/>
            </a:endParaRPr>
          </a:p>
        </p:txBody>
      </p:sp>
      <p:sp>
        <p:nvSpPr>
          <p:cNvPr id="11" name="10 Flecha a la derecha con bandas"/>
          <p:cNvSpPr/>
          <p:nvPr/>
        </p:nvSpPr>
        <p:spPr>
          <a:xfrm>
            <a:off x="4032416" y="5017736"/>
            <a:ext cx="1259664" cy="571504"/>
          </a:xfrm>
          <a:prstGeom prst="stripedRightArrow">
            <a:avLst/>
          </a:prstGeom>
          <a:solidFill>
            <a:srgbClr val="CCEC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CuadroTexto"/>
          <p:cNvSpPr txBox="1"/>
          <p:nvPr/>
        </p:nvSpPr>
        <p:spPr>
          <a:xfrm>
            <a:off x="5436096" y="4063712"/>
            <a:ext cx="3073544" cy="2677656"/>
          </a:xfrm>
          <a:prstGeom prst="rect">
            <a:avLst/>
          </a:prstGeom>
          <a:gradFill flip="none" rotWithShape="1">
            <a:gsLst>
              <a:gs pos="16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800" b="1" dirty="0" smtClean="0">
                <a:effectLst/>
              </a:rPr>
              <a:t>Trabajadores fronterizos (FMTF) </a:t>
            </a:r>
          </a:p>
          <a:p>
            <a:pPr algn="ctr"/>
            <a:r>
              <a:rPr lang="es-ES" sz="1800" b="1" dirty="0" smtClean="0">
                <a:effectLst/>
              </a:rPr>
              <a:t>(abril 2008 a la fecha)</a:t>
            </a:r>
          </a:p>
          <a:p>
            <a:pPr algn="ctr"/>
            <a:endParaRPr lang="es-ES" sz="1800" b="1" dirty="0" smtClean="0">
              <a:effectLst/>
            </a:endParaRPr>
          </a:p>
          <a:p>
            <a:pPr marL="174625" indent="-174625">
              <a:buFont typeface="Arial" pitchFamily="34" charset="0"/>
              <a:buChar char="•"/>
            </a:pPr>
            <a:r>
              <a:rPr lang="es-ES" sz="1600" b="1" dirty="0" smtClean="0">
                <a:effectLst/>
              </a:rPr>
              <a:t>Chiapas, Tabascos, Q. Roo y Campeche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s-ES" sz="1600" b="1" dirty="0" smtClean="0">
                <a:effectLst/>
              </a:rPr>
              <a:t>Cualquier sector economía</a:t>
            </a:r>
          </a:p>
          <a:p>
            <a:pPr marL="174625" indent="-174625" algn="just">
              <a:buFont typeface="Arial" pitchFamily="34" charset="0"/>
              <a:buChar char="•"/>
            </a:pPr>
            <a:r>
              <a:rPr lang="es-MX" sz="1600" b="1" dirty="0" smtClean="0">
                <a:effectLst/>
              </a:rPr>
              <a:t>Vigencia un año</a:t>
            </a:r>
          </a:p>
          <a:p>
            <a:pPr marL="174625" indent="-174625" algn="just">
              <a:buFont typeface="Arial" pitchFamily="34" charset="0"/>
              <a:buChar char="•"/>
            </a:pPr>
            <a:r>
              <a:rPr lang="es-MX" sz="1600" b="1" dirty="0" smtClean="0">
                <a:effectLst/>
              </a:rPr>
              <a:t>Requiere oferta trabajo</a:t>
            </a:r>
            <a:endParaRPr lang="es-ES" sz="1600" b="1" dirty="0" smtClean="0">
              <a:effectLst/>
            </a:endParaRPr>
          </a:p>
          <a:p>
            <a:pPr marL="174625" indent="-174625">
              <a:buFont typeface="Arial" pitchFamily="34" charset="0"/>
              <a:buChar char="•"/>
            </a:pPr>
            <a:endParaRPr lang="es-ES" sz="1600" b="1" dirty="0" smtClean="0">
              <a:effectLst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702854" y="648866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MX" dirty="0" smtClean="0">
                <a:effectLst/>
              </a:rPr>
              <a:t>12</a:t>
            </a:r>
            <a:endParaRPr lang="es-ES" dirty="0">
              <a:effectLst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/>
          <p:nvPr/>
        </p:nvSpPr>
        <p:spPr bwMode="auto">
          <a:xfrm>
            <a:off x="1403648" y="5445224"/>
            <a:ext cx="6912768" cy="1296144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450333" y="2615853"/>
            <a:ext cx="3097213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just">
              <a:spcBef>
                <a:spcPct val="20000"/>
              </a:spcBef>
              <a:buClr>
                <a:srgbClr val="88121D"/>
              </a:buClr>
              <a:buFontTx/>
              <a:buChar char="•"/>
            </a:pPr>
            <a:endParaRPr lang="es-MX" sz="1600" b="1"/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899914" y="758031"/>
            <a:ext cx="8064574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 dirty="0"/>
              <a:t>DISYUNTIVA PARA LA TOMA DE DECISIÓN EN POLÍTICA MIGRATORIA</a:t>
            </a:r>
            <a:endParaRPr lang="es-ES" sz="1800" b="1" dirty="0"/>
          </a:p>
        </p:txBody>
      </p:sp>
      <p:sp>
        <p:nvSpPr>
          <p:cNvPr id="115718" name="Rectangle 6"/>
          <p:cNvSpPr>
            <a:spLocks noChangeArrowheads="1"/>
          </p:cNvSpPr>
          <p:nvPr/>
        </p:nvSpPr>
        <p:spPr bwMode="auto">
          <a:xfrm>
            <a:off x="1835696" y="1463328"/>
            <a:ext cx="7229415" cy="784830"/>
          </a:xfrm>
          <a:prstGeom prst="rect">
            <a:avLst/>
          </a:prstGeom>
          <a:solidFill>
            <a:srgbClr val="FFFF00"/>
          </a:solidFill>
          <a:ln w="12700">
            <a:solidFill>
              <a:srgbClr val="3366FF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1800" b="1" dirty="0">
                <a:latin typeface="Arial" charset="0"/>
                <a:cs typeface="Arial" charset="0"/>
              </a:rPr>
              <a:t>SITUACIÓN </a:t>
            </a:r>
            <a:r>
              <a:rPr lang="es-MX" sz="1800" b="1" dirty="0" smtClean="0">
                <a:latin typeface="Arial" charset="0"/>
                <a:cs typeface="Arial" charset="0"/>
              </a:rPr>
              <a:t>RECIENTE DE </a:t>
            </a:r>
            <a:r>
              <a:rPr lang="es-MX" sz="1800" b="1" dirty="0">
                <a:latin typeface="Arial" charset="0"/>
                <a:cs typeface="Arial" charset="0"/>
              </a:rPr>
              <a:t>LOS TRABAJADORES MIGRATORIOS</a:t>
            </a:r>
          </a:p>
          <a:p>
            <a:pPr>
              <a:spcBef>
                <a:spcPct val="50000"/>
              </a:spcBef>
              <a:defRPr/>
            </a:pPr>
            <a:r>
              <a:rPr lang="es-MX" sz="1800" b="1" dirty="0">
                <a:latin typeface="Arial" charset="0"/>
                <a:cs typeface="Arial" charset="0"/>
              </a:rPr>
              <a:t>GUATEMALTECOS EN EL SUR DE MÉXICO</a:t>
            </a:r>
            <a:endParaRPr lang="es-ES" sz="1800" b="1" dirty="0">
              <a:latin typeface="Arial" charset="0"/>
              <a:cs typeface="Arial" charset="0"/>
            </a:endParaRPr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770383" y="3408015"/>
            <a:ext cx="2160588" cy="369888"/>
          </a:xfrm>
          <a:prstGeom prst="rect">
            <a:avLst/>
          </a:prstGeom>
          <a:solidFill>
            <a:srgbClr val="FFFF00">
              <a:alpha val="20000"/>
            </a:srgb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800" b="1"/>
              <a:t>ALTERNATIVAS</a:t>
            </a:r>
            <a:endParaRPr lang="es-ES" sz="1800" b="1"/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3419872" y="2465362"/>
            <a:ext cx="2508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s-MX" sz="1800" dirty="0">
                <a:effectLst/>
              </a:rPr>
              <a:t>Mantener el status quo</a:t>
            </a:r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4010471" y="4510861"/>
            <a:ext cx="44499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1800" dirty="0" smtClean="0">
                <a:effectLst/>
              </a:rPr>
              <a:t>Reconocer la </a:t>
            </a:r>
            <a:r>
              <a:rPr lang="es-MX" sz="1800" dirty="0">
                <a:effectLst/>
              </a:rPr>
              <a:t>realidad </a:t>
            </a:r>
            <a:r>
              <a:rPr lang="es-MX" sz="1800" dirty="0" smtClean="0">
                <a:effectLst/>
              </a:rPr>
              <a:t>e impulsar </a:t>
            </a:r>
            <a:r>
              <a:rPr lang="es-MX" sz="1800" dirty="0">
                <a:effectLst/>
              </a:rPr>
              <a:t>la legal estancia de estos </a:t>
            </a:r>
            <a:r>
              <a:rPr lang="es-MX" sz="1800" dirty="0" smtClean="0">
                <a:effectLst/>
              </a:rPr>
              <a:t>trabajadores</a:t>
            </a:r>
            <a:endParaRPr lang="es-MX" sz="1800" dirty="0">
              <a:effectLst/>
            </a:endParaRPr>
          </a:p>
        </p:txBody>
      </p:sp>
      <p:sp>
        <p:nvSpPr>
          <p:cNvPr id="16393" name="AutoShape 10"/>
          <p:cNvSpPr>
            <a:spLocks noChangeArrowheads="1"/>
          </p:cNvSpPr>
          <p:nvPr/>
        </p:nvSpPr>
        <p:spPr bwMode="auto">
          <a:xfrm rot="10800000">
            <a:off x="756196" y="1607789"/>
            <a:ext cx="1007492" cy="1655763"/>
          </a:xfrm>
          <a:custGeom>
            <a:avLst/>
            <a:gdLst>
              <a:gd name="T0" fmla="*/ 1925946448 w 21600"/>
              <a:gd name="T1" fmla="*/ 0 h 21600"/>
              <a:gd name="T2" fmla="*/ 1155519172 w 21600"/>
              <a:gd name="T3" fmla="*/ 2147483647 h 21600"/>
              <a:gd name="T4" fmla="*/ 0 w 21600"/>
              <a:gd name="T5" fmla="*/ 2147483647 h 21600"/>
              <a:gd name="T6" fmla="*/ 1155519172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FF00">
              <a:alpha val="50195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6394" name="AutoShape 11"/>
          <p:cNvSpPr>
            <a:spLocks noChangeArrowheads="1"/>
          </p:cNvSpPr>
          <p:nvPr/>
        </p:nvSpPr>
        <p:spPr bwMode="auto">
          <a:xfrm rot="-1187932">
            <a:off x="2754446" y="2664127"/>
            <a:ext cx="634207" cy="433388"/>
          </a:xfrm>
          <a:custGeom>
            <a:avLst/>
            <a:gdLst>
              <a:gd name="T0" fmla="*/ 1035360390 w 21600"/>
              <a:gd name="T1" fmla="*/ 0 h 21600"/>
              <a:gd name="T2" fmla="*/ 0 w 21600"/>
              <a:gd name="T3" fmla="*/ 87234833 h 21600"/>
              <a:gd name="T4" fmla="*/ 1035360390 w 21600"/>
              <a:gd name="T5" fmla="*/ 174470148 h 21600"/>
              <a:gd name="T6" fmla="*/ 1380480733 w 21600"/>
              <a:gd name="T7" fmla="*/ 8723483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CCFF">
              <a:alpha val="50195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6395" name="AutoShape 12"/>
          <p:cNvSpPr>
            <a:spLocks noChangeArrowheads="1"/>
          </p:cNvSpPr>
          <p:nvPr/>
        </p:nvSpPr>
        <p:spPr bwMode="auto">
          <a:xfrm rot="1417980">
            <a:off x="2075605" y="4154563"/>
            <a:ext cx="1756405" cy="431800"/>
          </a:xfrm>
          <a:custGeom>
            <a:avLst/>
            <a:gdLst>
              <a:gd name="T0" fmla="*/ 1035360390 w 21600"/>
              <a:gd name="T1" fmla="*/ 0 h 21600"/>
              <a:gd name="T2" fmla="*/ 0 w 21600"/>
              <a:gd name="T3" fmla="*/ 86280046 h 21600"/>
              <a:gd name="T4" fmla="*/ 1035360390 w 21600"/>
              <a:gd name="T5" fmla="*/ 172560092 h 21600"/>
              <a:gd name="T6" fmla="*/ 1380480733 w 21600"/>
              <a:gd name="T7" fmla="*/ 862800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CCFF">
              <a:alpha val="50195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6396" name="Rectangle 13"/>
          <p:cNvSpPr>
            <a:spLocks noChangeArrowheads="1"/>
          </p:cNvSpPr>
          <p:nvPr/>
        </p:nvSpPr>
        <p:spPr bwMode="auto">
          <a:xfrm>
            <a:off x="1403648" y="5445224"/>
            <a:ext cx="689763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88121D"/>
              </a:buClr>
            </a:pPr>
            <a:r>
              <a:rPr lang="es-ES" sz="2000" dirty="0">
                <a:effectLst/>
              </a:rPr>
              <a:t>El camino más viable para brindar certidumbre y </a:t>
            </a:r>
            <a:r>
              <a:rPr lang="es-ES" sz="2000" dirty="0" smtClean="0">
                <a:effectLst/>
              </a:rPr>
              <a:t>facilitar la protección </a:t>
            </a:r>
            <a:r>
              <a:rPr lang="es-ES" sz="2000" dirty="0">
                <a:effectLst/>
              </a:rPr>
              <a:t>de los derechos de estos trabajadores, es su documentación migratoria de manera amplia y </a:t>
            </a:r>
            <a:r>
              <a:rPr lang="es-ES" sz="2000" dirty="0" smtClean="0">
                <a:effectLst/>
              </a:rPr>
              <a:t>flexible, sin embargo no es suficiente.</a:t>
            </a:r>
            <a:r>
              <a:rPr lang="es-ES" sz="1800" dirty="0" smtClean="0">
                <a:effectLst/>
              </a:rPr>
              <a:t> </a:t>
            </a:r>
            <a:endParaRPr lang="es-ES" sz="1800" dirty="0">
              <a:effectLst/>
            </a:endParaRPr>
          </a:p>
        </p:txBody>
      </p:sp>
      <p:sp>
        <p:nvSpPr>
          <p:cNvPr id="16398" name="Text Box 17"/>
          <p:cNvSpPr txBox="1">
            <a:spLocks noChangeArrowheads="1"/>
          </p:cNvSpPr>
          <p:nvPr/>
        </p:nvSpPr>
        <p:spPr bwMode="auto">
          <a:xfrm>
            <a:off x="8676456" y="6515100"/>
            <a:ext cx="4675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dirty="0" smtClean="0">
                <a:effectLst/>
              </a:rPr>
              <a:t>13</a:t>
            </a:r>
            <a:endParaRPr lang="es-ES" sz="1800" dirty="0">
              <a:effectLst/>
            </a:endParaRPr>
          </a:p>
        </p:txBody>
      </p:sp>
      <p:sp>
        <p:nvSpPr>
          <p:cNvPr id="16399" name="AutoShape 11"/>
          <p:cNvSpPr>
            <a:spLocks noChangeArrowheads="1"/>
          </p:cNvSpPr>
          <p:nvPr/>
        </p:nvSpPr>
        <p:spPr bwMode="auto">
          <a:xfrm rot="20529209">
            <a:off x="3121471" y="3181003"/>
            <a:ext cx="863600" cy="433387"/>
          </a:xfrm>
          <a:custGeom>
            <a:avLst/>
            <a:gdLst>
              <a:gd name="T0" fmla="*/ 1035360390 w 21600"/>
              <a:gd name="T1" fmla="*/ 0 h 21600"/>
              <a:gd name="T2" fmla="*/ 0 w 21600"/>
              <a:gd name="T3" fmla="*/ 87234632 h 21600"/>
              <a:gd name="T4" fmla="*/ 1035360390 w 21600"/>
              <a:gd name="T5" fmla="*/ 174469745 h 21600"/>
              <a:gd name="T6" fmla="*/ 1380480733 w 21600"/>
              <a:gd name="T7" fmla="*/ 8723463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CCFF">
              <a:alpha val="50195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6400" name="15 Rectángulo"/>
          <p:cNvSpPr>
            <a:spLocks noChangeArrowheads="1"/>
          </p:cNvSpPr>
          <p:nvPr/>
        </p:nvSpPr>
        <p:spPr bwMode="auto">
          <a:xfrm>
            <a:off x="4059708" y="3110259"/>
            <a:ext cx="3176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s-MX" sz="1800" dirty="0">
                <a:effectLst/>
              </a:rPr>
              <a:t>Tratar de bloquear la frontera</a:t>
            </a:r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 rot="314338">
            <a:off x="3048017" y="3777542"/>
            <a:ext cx="1101726" cy="433387"/>
          </a:xfrm>
          <a:custGeom>
            <a:avLst/>
            <a:gdLst>
              <a:gd name="T0" fmla="*/ 1035360390 w 21600"/>
              <a:gd name="T1" fmla="*/ 0 h 21600"/>
              <a:gd name="T2" fmla="*/ 0 w 21600"/>
              <a:gd name="T3" fmla="*/ 87234632 h 21600"/>
              <a:gd name="T4" fmla="*/ 1035360390 w 21600"/>
              <a:gd name="T5" fmla="*/ 174469745 h 21600"/>
              <a:gd name="T6" fmla="*/ 1380480733 w 21600"/>
              <a:gd name="T7" fmla="*/ 8723463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CCFF">
              <a:alpha val="50195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8" name="17 Rectángulo"/>
          <p:cNvSpPr/>
          <p:nvPr/>
        </p:nvSpPr>
        <p:spPr>
          <a:xfrm>
            <a:off x="4211960" y="3830895"/>
            <a:ext cx="4198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MX" dirty="0" smtClean="0">
                <a:effectLst/>
              </a:rPr>
              <a:t>Programa de trabajadores temporales</a:t>
            </a:r>
            <a:endParaRPr lang="es-MX" dirty="0">
              <a:effectLst/>
            </a:endParaRPr>
          </a:p>
        </p:txBody>
      </p:sp>
      <p:sp>
        <p:nvSpPr>
          <p:cNvPr id="20" name="19 Rectángulo"/>
          <p:cNvSpPr/>
          <p:nvPr/>
        </p:nvSpPr>
        <p:spPr bwMode="auto">
          <a:xfrm>
            <a:off x="3923928" y="4509120"/>
            <a:ext cx="4536504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AutoShape 2"/>
          <p:cNvSpPr>
            <a:spLocks noChangeArrowheads="1"/>
          </p:cNvSpPr>
          <p:nvPr/>
        </p:nvSpPr>
        <p:spPr bwMode="auto">
          <a:xfrm>
            <a:off x="708025" y="4937125"/>
            <a:ext cx="3357563" cy="579438"/>
          </a:xfrm>
          <a:prstGeom prst="flowChartAlternateProcess">
            <a:avLst/>
          </a:prstGeom>
          <a:solidFill>
            <a:schemeClr val="accent1">
              <a:alpha val="25999"/>
            </a:schemeClr>
          </a:solidFill>
          <a:ln w="9525" algn="ctr">
            <a:solidFill>
              <a:srgbClr val="0075CE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72035" name="AutoShape 3"/>
          <p:cNvSpPr>
            <a:spLocks noChangeArrowheads="1"/>
          </p:cNvSpPr>
          <p:nvPr/>
        </p:nvSpPr>
        <p:spPr bwMode="auto">
          <a:xfrm>
            <a:off x="1571625" y="2000250"/>
            <a:ext cx="5976938" cy="647700"/>
          </a:xfrm>
          <a:prstGeom prst="flowChartAlternateProcess">
            <a:avLst/>
          </a:prstGeom>
          <a:solidFill>
            <a:srgbClr val="FEF5F4"/>
          </a:solidFill>
          <a:ln w="9525" algn="ctr">
            <a:solidFill>
              <a:srgbClr val="B6160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14500" y="2143125"/>
            <a:ext cx="568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600" b="1">
                <a:effectLst/>
              </a:rPr>
              <a:t>MAYOR Y MEJOR DOCUMENTACIÓN MIGRATORIA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8820150" y="6524625"/>
            <a:ext cx="323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MX" sz="1600" b="1">
              <a:solidFill>
                <a:schemeClr val="bg1"/>
              </a:solidFill>
              <a:effectLst/>
            </a:endParaRPr>
          </a:p>
        </p:txBody>
      </p:sp>
      <p:sp>
        <p:nvSpPr>
          <p:cNvPr id="172039" name="AutoShape 7"/>
          <p:cNvSpPr>
            <a:spLocks noChangeArrowheads="1"/>
          </p:cNvSpPr>
          <p:nvPr/>
        </p:nvSpPr>
        <p:spPr bwMode="auto">
          <a:xfrm rot="16200000">
            <a:off x="4318794" y="1607344"/>
            <a:ext cx="360363" cy="288925"/>
          </a:xfrm>
          <a:prstGeom prst="leftArrow">
            <a:avLst>
              <a:gd name="adj1" fmla="val 54954"/>
              <a:gd name="adj2" fmla="val 40108"/>
            </a:avLst>
          </a:prstGeom>
          <a:solidFill>
            <a:srgbClr val="B6160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172040" name="AutoShape 8"/>
          <p:cNvSpPr>
            <a:spLocks noChangeArrowheads="1"/>
          </p:cNvSpPr>
          <p:nvPr/>
        </p:nvSpPr>
        <p:spPr bwMode="auto">
          <a:xfrm>
            <a:off x="1357313" y="857250"/>
            <a:ext cx="6192837" cy="576263"/>
          </a:xfrm>
          <a:prstGeom prst="flowChartAlternateProcess">
            <a:avLst/>
          </a:prstGeom>
          <a:solidFill>
            <a:schemeClr val="accent1">
              <a:alpha val="25999"/>
            </a:schemeClr>
          </a:solidFill>
          <a:ln w="9525" algn="ctr">
            <a:solidFill>
              <a:srgbClr val="0075CE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1428750" y="857250"/>
            <a:ext cx="59753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altLang="ja-JP" sz="1600" b="1">
                <a:effectLst/>
                <a:ea typeface="ＭＳ Ｐゴシック" charset="-128"/>
              </a:rPr>
              <a:t>Facilitar la vida transfronteriza en el sur de México</a:t>
            </a:r>
          </a:p>
          <a:p>
            <a:pPr algn="ctr"/>
            <a:r>
              <a:rPr lang="es-MX" altLang="ja-JP" sz="1600" b="1">
                <a:effectLst/>
                <a:ea typeface="ＭＳ Ｐゴシック" charset="-128"/>
              </a:rPr>
              <a:t> y el desarrollo regional binacional </a:t>
            </a:r>
            <a:endParaRPr lang="es-MX" sz="1600" b="1">
              <a:effectLst/>
              <a:ea typeface="ＭＳ Ｐゴシック" charset="-128"/>
            </a:endParaRPr>
          </a:p>
        </p:txBody>
      </p:sp>
      <p:sp>
        <p:nvSpPr>
          <p:cNvPr id="172042" name="AutoShape 10"/>
          <p:cNvSpPr>
            <a:spLocks noChangeArrowheads="1"/>
          </p:cNvSpPr>
          <p:nvPr/>
        </p:nvSpPr>
        <p:spPr bwMode="auto">
          <a:xfrm>
            <a:off x="5868144" y="5449788"/>
            <a:ext cx="2496070" cy="571500"/>
          </a:xfrm>
          <a:prstGeom prst="flowChartAlternateProcess">
            <a:avLst/>
          </a:prstGeom>
          <a:solidFill>
            <a:srgbClr val="FEF5F4"/>
          </a:solidFill>
          <a:ln w="9525" algn="ctr">
            <a:solidFill>
              <a:srgbClr val="B6160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172043" name="AutoShape 11"/>
          <p:cNvSpPr>
            <a:spLocks noChangeArrowheads="1"/>
          </p:cNvSpPr>
          <p:nvPr/>
        </p:nvSpPr>
        <p:spPr bwMode="auto">
          <a:xfrm>
            <a:off x="5868144" y="6143625"/>
            <a:ext cx="2457970" cy="542925"/>
          </a:xfrm>
          <a:prstGeom prst="flowChartAlternateProcess">
            <a:avLst/>
          </a:prstGeom>
          <a:solidFill>
            <a:srgbClr val="FEF5F4"/>
          </a:solidFill>
          <a:ln w="9525" algn="ctr">
            <a:solidFill>
              <a:srgbClr val="B6160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172045" name="Oval 13"/>
          <p:cNvSpPr>
            <a:spLocks noChangeArrowheads="1"/>
          </p:cNvSpPr>
          <p:nvPr/>
        </p:nvSpPr>
        <p:spPr bwMode="auto">
          <a:xfrm>
            <a:off x="1403648" y="3140968"/>
            <a:ext cx="1747664" cy="936104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86B2D0"/>
            </a:solidFill>
            <a:round/>
            <a:headEnd/>
            <a:tailEnd/>
          </a:ln>
          <a:effectLst>
            <a:outerShdw dist="77251" dir="4832261" algn="ctr" rotWithShape="0">
              <a:srgbClr val="67A8C9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19468" name="Text Box 14"/>
          <p:cNvSpPr txBox="1">
            <a:spLocks noChangeArrowheads="1"/>
          </p:cNvSpPr>
          <p:nvPr/>
        </p:nvSpPr>
        <p:spPr bwMode="auto">
          <a:xfrm>
            <a:off x="1510159" y="3246075"/>
            <a:ext cx="162168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200" b="1" dirty="0">
                <a:effectLst/>
              </a:rPr>
              <a:t>Ampliación Forma Migratoria para Visitante Local (FMVL)</a:t>
            </a:r>
            <a:endParaRPr lang="es-ES" sz="1200" b="1" dirty="0">
              <a:effectLst/>
            </a:endParaRPr>
          </a:p>
        </p:txBody>
      </p:sp>
      <p:sp>
        <p:nvSpPr>
          <p:cNvPr id="172047" name="Oval 15"/>
          <p:cNvSpPr>
            <a:spLocks noChangeArrowheads="1"/>
          </p:cNvSpPr>
          <p:nvPr/>
        </p:nvSpPr>
        <p:spPr bwMode="auto">
          <a:xfrm>
            <a:off x="3707904" y="3140968"/>
            <a:ext cx="1944216" cy="936104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86B2D0"/>
            </a:solidFill>
            <a:round/>
            <a:headEnd/>
            <a:tailEnd/>
          </a:ln>
          <a:effectLst>
            <a:outerShdw dist="77251" dir="4832261" algn="ctr" rotWithShape="0">
              <a:srgbClr val="67A8C9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19470" name="Text Box 16"/>
          <p:cNvSpPr txBox="1">
            <a:spLocks noChangeArrowheads="1"/>
          </p:cNvSpPr>
          <p:nvPr/>
        </p:nvSpPr>
        <p:spPr bwMode="auto">
          <a:xfrm>
            <a:off x="3925888" y="3307050"/>
            <a:ext cx="1592262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200" b="1" dirty="0" smtClean="0">
                <a:effectLst/>
              </a:rPr>
              <a:t>Forma </a:t>
            </a:r>
            <a:r>
              <a:rPr lang="es-MX" sz="1200" b="1" dirty="0">
                <a:effectLst/>
              </a:rPr>
              <a:t>Migratoria de Trabajador Fronterizo (FMTF)</a:t>
            </a:r>
            <a:endParaRPr lang="es-ES" sz="1200" b="1" dirty="0">
              <a:effectLst/>
            </a:endParaRPr>
          </a:p>
        </p:txBody>
      </p:sp>
      <p:sp>
        <p:nvSpPr>
          <p:cNvPr id="172049" name="Oval 17"/>
          <p:cNvSpPr>
            <a:spLocks noChangeArrowheads="1"/>
          </p:cNvSpPr>
          <p:nvPr/>
        </p:nvSpPr>
        <p:spPr bwMode="auto">
          <a:xfrm>
            <a:off x="6228184" y="3140968"/>
            <a:ext cx="1656482" cy="900361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86B2D0"/>
            </a:solidFill>
            <a:round/>
            <a:headEnd/>
            <a:tailEnd/>
          </a:ln>
          <a:effectLst>
            <a:outerShdw dist="77251" dir="4832261" algn="ctr" rotWithShape="0">
              <a:srgbClr val="67A8C9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19472" name="Text Box 18"/>
          <p:cNvSpPr txBox="1">
            <a:spLocks noChangeArrowheads="1"/>
          </p:cNvSpPr>
          <p:nvPr/>
        </p:nvSpPr>
        <p:spPr bwMode="auto">
          <a:xfrm>
            <a:off x="6300192" y="3212976"/>
            <a:ext cx="14724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200" b="1" dirty="0" smtClean="0">
                <a:effectLst/>
              </a:rPr>
              <a:t>Programa </a:t>
            </a:r>
            <a:r>
              <a:rPr lang="es-MX" sz="1200" b="1" dirty="0">
                <a:effectLst/>
              </a:rPr>
              <a:t>de Regularización </a:t>
            </a:r>
            <a:r>
              <a:rPr lang="es-MX" sz="1200" b="1" dirty="0" smtClean="0">
                <a:effectLst/>
              </a:rPr>
              <a:t>Migratoria 2008-2011</a:t>
            </a:r>
            <a:endParaRPr lang="es-ES" sz="1200" b="1" dirty="0">
              <a:effectLst/>
            </a:endParaRPr>
          </a:p>
        </p:txBody>
      </p:sp>
      <p:sp>
        <p:nvSpPr>
          <p:cNvPr id="172051" name="AutoShape 19"/>
          <p:cNvSpPr>
            <a:spLocks noChangeArrowheads="1"/>
          </p:cNvSpPr>
          <p:nvPr/>
        </p:nvSpPr>
        <p:spPr bwMode="auto">
          <a:xfrm rot="16200000">
            <a:off x="6876257" y="2809081"/>
            <a:ext cx="287338" cy="288925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86B2D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172052" name="AutoShape 20"/>
          <p:cNvSpPr>
            <a:spLocks noChangeArrowheads="1"/>
          </p:cNvSpPr>
          <p:nvPr/>
        </p:nvSpPr>
        <p:spPr bwMode="auto">
          <a:xfrm rot="16200000">
            <a:off x="2170907" y="2809081"/>
            <a:ext cx="287338" cy="288925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86B2D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172053" name="AutoShape 21"/>
          <p:cNvSpPr>
            <a:spLocks noChangeArrowheads="1"/>
          </p:cNvSpPr>
          <p:nvPr/>
        </p:nvSpPr>
        <p:spPr bwMode="auto">
          <a:xfrm rot="16200000">
            <a:off x="4571207" y="2809081"/>
            <a:ext cx="287338" cy="288925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86B2D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172054" name="AutoShape 22"/>
          <p:cNvSpPr>
            <a:spLocks/>
          </p:cNvSpPr>
          <p:nvPr/>
        </p:nvSpPr>
        <p:spPr bwMode="auto">
          <a:xfrm rot="5400000">
            <a:off x="4438650" y="1520825"/>
            <a:ext cx="287338" cy="6408738"/>
          </a:xfrm>
          <a:prstGeom prst="rightBrace">
            <a:avLst>
              <a:gd name="adj1" fmla="val 185865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19477" name="Rectangle 24"/>
          <p:cNvSpPr>
            <a:spLocks noChangeArrowheads="1"/>
          </p:cNvSpPr>
          <p:nvPr/>
        </p:nvSpPr>
        <p:spPr bwMode="auto">
          <a:xfrm>
            <a:off x="5930454" y="5500688"/>
            <a:ext cx="245797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1400" dirty="0">
                <a:effectLst/>
              </a:rPr>
              <a:t>Nuevas tecnologías para la documentación migratoria</a:t>
            </a:r>
          </a:p>
        </p:txBody>
      </p:sp>
      <p:sp>
        <p:nvSpPr>
          <p:cNvPr id="172057" name="AutoShape 25"/>
          <p:cNvSpPr>
            <a:spLocks noChangeArrowheads="1"/>
          </p:cNvSpPr>
          <p:nvPr/>
        </p:nvSpPr>
        <p:spPr bwMode="auto">
          <a:xfrm>
            <a:off x="711200" y="5661025"/>
            <a:ext cx="3357563" cy="576263"/>
          </a:xfrm>
          <a:prstGeom prst="flowChartAlternateProcess">
            <a:avLst/>
          </a:prstGeom>
          <a:solidFill>
            <a:schemeClr val="accent1">
              <a:alpha val="25999"/>
            </a:schemeClr>
          </a:solidFill>
          <a:ln w="9525" algn="ctr">
            <a:solidFill>
              <a:srgbClr val="0075CE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9479" name="Rectangle 26"/>
          <p:cNvSpPr>
            <a:spLocks noChangeArrowheads="1"/>
          </p:cNvSpPr>
          <p:nvPr/>
        </p:nvSpPr>
        <p:spPr bwMode="auto">
          <a:xfrm>
            <a:off x="5929883" y="6143625"/>
            <a:ext cx="23865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1400" dirty="0">
                <a:effectLst/>
              </a:rPr>
              <a:t>Registros electrónicos de entradas y salidas  </a:t>
            </a:r>
          </a:p>
        </p:txBody>
      </p:sp>
      <p:cxnSp>
        <p:nvCxnSpPr>
          <p:cNvPr id="19480" name="AutoShape 27"/>
          <p:cNvCxnSpPr>
            <a:cxnSpLocks noChangeShapeType="1"/>
          </p:cNvCxnSpPr>
          <p:nvPr/>
        </p:nvCxnSpPr>
        <p:spPr bwMode="auto">
          <a:xfrm flipH="1" flipV="1">
            <a:off x="7858125" y="2143125"/>
            <a:ext cx="776288" cy="3959225"/>
          </a:xfrm>
          <a:prstGeom prst="bentConnector3">
            <a:avLst>
              <a:gd name="adj1" fmla="val -45806"/>
            </a:avLst>
          </a:prstGeom>
          <a:noFill/>
          <a:ln w="31750">
            <a:solidFill>
              <a:srgbClr val="A90B0B"/>
            </a:solidFill>
            <a:miter lim="800000"/>
            <a:headEnd/>
            <a:tailEnd type="triangle" w="med" len="med"/>
          </a:ln>
        </p:spPr>
      </p:cxnSp>
      <p:sp>
        <p:nvSpPr>
          <p:cNvPr id="19481" name="Rectangle 28"/>
          <p:cNvSpPr>
            <a:spLocks noChangeArrowheads="1"/>
          </p:cNvSpPr>
          <p:nvPr/>
        </p:nvSpPr>
        <p:spPr bwMode="auto">
          <a:xfrm>
            <a:off x="808038" y="5695950"/>
            <a:ext cx="3168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400">
                <a:effectLst/>
              </a:rPr>
              <a:t>Contribuye a la seguridad fronteriza nacional y regional</a:t>
            </a:r>
          </a:p>
        </p:txBody>
      </p:sp>
      <p:sp>
        <p:nvSpPr>
          <p:cNvPr id="19482" name="Rectangle 29"/>
          <p:cNvSpPr>
            <a:spLocks noChangeArrowheads="1"/>
          </p:cNvSpPr>
          <p:nvPr/>
        </p:nvSpPr>
        <p:spPr bwMode="auto">
          <a:xfrm>
            <a:off x="779463" y="4970463"/>
            <a:ext cx="3168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400" dirty="0">
                <a:effectLst/>
              </a:rPr>
              <a:t>Contribuye a la protección de los derechos de los migrantes</a:t>
            </a:r>
          </a:p>
        </p:txBody>
      </p:sp>
      <p:cxnSp>
        <p:nvCxnSpPr>
          <p:cNvPr id="19483" name="AutoShape 31"/>
          <p:cNvCxnSpPr>
            <a:cxnSpLocks noChangeShapeType="1"/>
          </p:cNvCxnSpPr>
          <p:nvPr/>
        </p:nvCxnSpPr>
        <p:spPr bwMode="auto">
          <a:xfrm>
            <a:off x="4068763" y="5857875"/>
            <a:ext cx="1679575" cy="636588"/>
          </a:xfrm>
          <a:prstGeom prst="bentConnector3">
            <a:avLst>
              <a:gd name="adj1" fmla="val 49907"/>
            </a:avLst>
          </a:prstGeom>
          <a:noFill/>
          <a:ln w="31750">
            <a:solidFill>
              <a:srgbClr val="A90B0B"/>
            </a:solidFill>
            <a:miter lim="800000"/>
            <a:headEnd/>
            <a:tailEnd type="triangle" w="med" len="med"/>
          </a:ln>
        </p:spPr>
      </p:cxnSp>
      <p:cxnSp>
        <p:nvCxnSpPr>
          <p:cNvPr id="19484" name="AutoShape 32"/>
          <p:cNvCxnSpPr>
            <a:cxnSpLocks noChangeShapeType="1"/>
          </p:cNvCxnSpPr>
          <p:nvPr/>
        </p:nvCxnSpPr>
        <p:spPr bwMode="auto">
          <a:xfrm flipV="1">
            <a:off x="4068763" y="5786438"/>
            <a:ext cx="1679575" cy="58737"/>
          </a:xfrm>
          <a:prstGeom prst="bentConnector3">
            <a:avLst>
              <a:gd name="adj1" fmla="val 49907"/>
            </a:avLst>
          </a:prstGeom>
          <a:noFill/>
          <a:ln w="31750">
            <a:solidFill>
              <a:srgbClr val="A90B0B"/>
            </a:solidFill>
            <a:miter lim="800000"/>
            <a:headEnd/>
            <a:tailEnd type="triangle" w="med" len="med"/>
          </a:ln>
        </p:spPr>
      </p:cxnSp>
      <p:sp>
        <p:nvSpPr>
          <p:cNvPr id="19485" name="Rectangle 33"/>
          <p:cNvSpPr>
            <a:spLocks noChangeArrowheads="1"/>
          </p:cNvSpPr>
          <p:nvPr/>
        </p:nvSpPr>
        <p:spPr bwMode="auto">
          <a:xfrm>
            <a:off x="2143125" y="4143375"/>
            <a:ext cx="53578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600" b="1">
                <a:effectLst/>
              </a:rPr>
              <a:t>Base: reconocimiento de la realidad existente</a:t>
            </a:r>
          </a:p>
        </p:txBody>
      </p:sp>
      <p:sp>
        <p:nvSpPr>
          <p:cNvPr id="19486" name="32 Rectángulo"/>
          <p:cNvSpPr>
            <a:spLocks noChangeArrowheads="1"/>
          </p:cNvSpPr>
          <p:nvPr/>
        </p:nvSpPr>
        <p:spPr bwMode="auto">
          <a:xfrm>
            <a:off x="1043608" y="332656"/>
            <a:ext cx="6786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 dirty="0">
                <a:effectLst/>
              </a:rPr>
              <a:t>PROGRAMA DE MIGRACIÓN PARA LA FRONTERA SUR</a:t>
            </a:r>
            <a:endParaRPr lang="en-US" b="1" dirty="0">
              <a:effectLst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8702854" y="648866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MX" dirty="0" smtClean="0">
                <a:effectLst/>
              </a:rPr>
              <a:t>14</a:t>
            </a:r>
            <a:endParaRPr lang="es-ES" dirty="0"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xfrm>
            <a:off x="714375" y="645790"/>
            <a:ext cx="5585817" cy="622970"/>
          </a:xfrm>
        </p:spPr>
        <p:txBody>
          <a:bodyPr/>
          <a:lstStyle/>
          <a:p>
            <a:pPr algn="l"/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CONSIDERACIONES FINALES</a:t>
            </a:r>
          </a:p>
        </p:txBody>
      </p:sp>
      <p:sp>
        <p:nvSpPr>
          <p:cNvPr id="24579" name="Rectángulo 3"/>
          <p:cNvSpPr>
            <a:spLocks noChangeArrowheads="1"/>
          </p:cNvSpPr>
          <p:nvPr/>
        </p:nvSpPr>
        <p:spPr bwMode="auto">
          <a:xfrm>
            <a:off x="2268538" y="2276475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800"/>
              <a:t>. </a:t>
            </a:r>
            <a:endParaRPr lang="es-MX" sz="700"/>
          </a:p>
        </p:txBody>
      </p:sp>
      <p:sp>
        <p:nvSpPr>
          <p:cNvPr id="24580" name="Rectángulo 4"/>
          <p:cNvSpPr>
            <a:spLocks noChangeArrowheads="1"/>
          </p:cNvSpPr>
          <p:nvPr/>
        </p:nvSpPr>
        <p:spPr bwMode="auto">
          <a:xfrm>
            <a:off x="1043608" y="1196752"/>
            <a:ext cx="770485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s-MX" sz="1600" dirty="0" smtClean="0">
                <a:effectLst/>
              </a:rPr>
              <a:t>En las condiciones actuales e historia de la frontera sur mexicana, la movilidad de trabajadores guatemaltecos, se produce acorde a la dinámica económica de la región con un mercado laboral binacional estructurado. 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es-ES" sz="1600" dirty="0" smtClean="0">
              <a:effectLst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es-ES" sz="1600" dirty="0" smtClean="0">
                <a:effectLst/>
              </a:rPr>
              <a:t>La FMTF ha avanzado en el ordenamiento de los flujos de trabajadores migratorios guatemaltecos y en la defensa de sus derechos, sin embargo no garantiza por si la aplicación de derechos laborales y sociales.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es-ES" sz="1600" dirty="0" smtClean="0">
              <a:effectLst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es-MX" sz="1600" dirty="0" smtClean="0">
                <a:effectLst/>
              </a:rPr>
              <a:t>Diversos empleadores, sobre todo cafetaleros, han adoptados formas parciales o específicas de atención en salud y educación a los trabajadores migratorios y/o sus acompañantes.</a:t>
            </a:r>
          </a:p>
          <a:p>
            <a:pPr marL="285750" indent="-285750" algn="just"/>
            <a:r>
              <a:rPr lang="es-MX" sz="1600" dirty="0" smtClean="0">
                <a:effectLst/>
              </a:rPr>
              <a:t> </a:t>
            </a:r>
            <a:endParaRPr lang="es-ES" sz="1600" dirty="0" smtClean="0">
              <a:effectLst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es-ES" sz="1600" dirty="0" smtClean="0">
                <a:effectLst/>
              </a:rPr>
              <a:t>Se requiere de cambios a otras normas y acuerdos entre dependencias del gobierno mexicano, así como acuerdos binacionales con Guatemala en cuanto a contribuciones a la seguridad social y su portabilidad de un país a otro.</a:t>
            </a:r>
            <a:endParaRPr lang="es-ES_tradnl" sz="1600" dirty="0" smtClean="0">
              <a:effectLst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es-ES_tradnl" sz="1600" dirty="0" smtClean="0">
              <a:effectLst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es-ES" sz="1600" dirty="0" smtClean="0">
                <a:effectLst/>
              </a:rPr>
              <a:t>La FMTF muestra el interés por una política migratoria orientada hacia la regulación y flexibilidad migratoria. 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es-ES" sz="1600" dirty="0" smtClean="0">
              <a:effectLst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es-ES" sz="1600" dirty="0" smtClean="0">
                <a:effectLst/>
              </a:rPr>
              <a:t>Sin embargo, todavía se internan miles de trabajadores indocumentados y otros sin el documento que los autoriza a trabajar, aunque hay evidencias del comienzo de un cambio gradual.</a:t>
            </a:r>
            <a:endParaRPr lang="es-MX" sz="1400" dirty="0" smtClean="0">
              <a:effectLst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8702854" y="648866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MX" dirty="0" smtClean="0">
                <a:effectLst/>
              </a:rPr>
              <a:t>15</a:t>
            </a:r>
            <a:endParaRPr lang="es-ES" dirty="0"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35 Grupo"/>
          <p:cNvGrpSpPr>
            <a:grpSpLocks/>
          </p:cNvGrpSpPr>
          <p:nvPr/>
        </p:nvGrpSpPr>
        <p:grpSpPr bwMode="auto">
          <a:xfrm>
            <a:off x="2230983" y="692696"/>
            <a:ext cx="4213225" cy="508000"/>
            <a:chOff x="4943941" y="2917545"/>
            <a:chExt cx="4440663" cy="507997"/>
          </a:xfrm>
        </p:grpSpPr>
        <p:sp>
          <p:nvSpPr>
            <p:cNvPr id="19" name="AutoShape 9"/>
            <p:cNvSpPr>
              <a:spLocks noChangeArrowheads="1"/>
            </p:cNvSpPr>
            <p:nvPr/>
          </p:nvSpPr>
          <p:spPr bwMode="auto">
            <a:xfrm>
              <a:off x="4943941" y="2917545"/>
              <a:ext cx="4214781" cy="507997"/>
            </a:xfrm>
            <a:prstGeom prst="homePlate">
              <a:avLst>
                <a:gd name="adj" fmla="val 99773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1400"/>
            </a:p>
          </p:txBody>
        </p:sp>
        <p:sp>
          <p:nvSpPr>
            <p:cNvPr id="20" name="Text Box 30"/>
            <p:cNvSpPr txBox="1">
              <a:spLocks noChangeArrowheads="1"/>
            </p:cNvSpPr>
            <p:nvPr/>
          </p:nvSpPr>
          <p:spPr bwMode="auto">
            <a:xfrm>
              <a:off x="5089893" y="2917546"/>
              <a:ext cx="4294711" cy="461662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2400" b="1" dirty="0" smtClean="0">
                  <a:latin typeface="Arial" pitchFamily="34" charset="0"/>
                  <a:cs typeface="Arial" pitchFamily="34" charset="0"/>
                </a:rPr>
                <a:t>Retos principales:</a:t>
              </a:r>
              <a:endParaRPr lang="es-ES" sz="24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961776" y="980728"/>
            <a:ext cx="778668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Clr>
                <a:srgbClr val="A50021"/>
              </a:buClr>
              <a:buFont typeface="+mj-lt"/>
              <a:buAutoNum type="arabicPeriod" startAt="7"/>
            </a:pPr>
            <a:endParaRPr lang="es-MX" sz="2400" dirty="0" smtClean="0">
              <a:effectLst/>
            </a:endParaRPr>
          </a:p>
          <a:p>
            <a:pPr marL="457200" indent="-457200" algn="just">
              <a:buClr>
                <a:srgbClr val="A50021"/>
              </a:buClr>
              <a:buFont typeface="+mj-lt"/>
              <a:buAutoNum type="arabicPeriod" startAt="7"/>
            </a:pPr>
            <a:endParaRPr lang="es-MX" sz="2400" dirty="0" smtClean="0">
              <a:effectLst/>
            </a:endParaRPr>
          </a:p>
          <a:p>
            <a:pPr marL="342900" indent="-342900" algn="just">
              <a:buClr>
                <a:srgbClr val="A50021"/>
              </a:buClr>
              <a:buFontTx/>
              <a:buAutoNum type="arabicPeriod" startAt="7"/>
            </a:pPr>
            <a:endParaRPr lang="es-MX" sz="2000" dirty="0">
              <a:effectLst/>
            </a:endParaRPr>
          </a:p>
        </p:txBody>
      </p:sp>
      <p:sp>
        <p:nvSpPr>
          <p:cNvPr id="294917" name="Text Box 5"/>
          <p:cNvSpPr txBox="1">
            <a:spLocks noChangeArrowheads="1"/>
          </p:cNvSpPr>
          <p:nvPr/>
        </p:nvSpPr>
        <p:spPr bwMode="auto">
          <a:xfrm>
            <a:off x="5724525" y="763588"/>
            <a:ext cx="811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s-ES_tradnl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14 CuadroTexto"/>
          <p:cNvSpPr txBox="1"/>
          <p:nvPr/>
        </p:nvSpPr>
        <p:spPr bwMode="auto">
          <a:xfrm>
            <a:off x="539552" y="980728"/>
            <a:ext cx="7632700" cy="1600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864295" y="2348880"/>
            <a:ext cx="4067745" cy="5873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2.  </a:t>
            </a:r>
            <a:r>
              <a:rPr lang="es-ES" sz="1600" dirty="0" smtClean="0">
                <a:effectLst/>
                <a:latin typeface="Arial" pitchFamily="34" charset="0"/>
                <a:cs typeface="Arial" pitchFamily="34" charset="0"/>
              </a:rPr>
              <a:t>Encausar los cruces hacia puntos formales de internación.</a:t>
            </a:r>
            <a:endParaRPr lang="es-ES" sz="1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863278" y="3068960"/>
            <a:ext cx="4068762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s-ES" sz="1600" b="1" dirty="0" smtClean="0"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lang="es-ES" sz="1600" dirty="0">
                <a:effectLst/>
                <a:latin typeface="Arial" pitchFamily="34" charset="0"/>
                <a:cs typeface="Arial" pitchFamily="34" charset="0"/>
              </a:rPr>
              <a:t>Mejorar el </a:t>
            </a:r>
            <a:r>
              <a:rPr lang="es-ES" sz="1600" dirty="0" smtClean="0">
                <a:effectLst/>
                <a:latin typeface="Arial" pitchFamily="34" charset="0"/>
                <a:cs typeface="Arial" pitchFamily="34" charset="0"/>
              </a:rPr>
              <a:t>registro y control migratorio .</a:t>
            </a:r>
            <a:endParaRPr lang="es-ES" sz="1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899592" y="3573016"/>
            <a:ext cx="4104455" cy="584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s-ES" sz="1600" dirty="0">
                <a:effectLst/>
                <a:latin typeface="Arial" pitchFamily="34" charset="0"/>
                <a:cs typeface="Arial" pitchFamily="34" charset="0"/>
              </a:rPr>
              <a:t>Mejorar </a:t>
            </a:r>
            <a:r>
              <a:rPr lang="es-ES" sz="1600" dirty="0" smtClean="0">
                <a:effectLst/>
                <a:latin typeface="Arial" pitchFamily="34" charset="0"/>
                <a:cs typeface="Arial" pitchFamily="34" charset="0"/>
              </a:rPr>
              <a:t>infraestructura </a:t>
            </a:r>
            <a:r>
              <a:rPr lang="es-ES" sz="1600" dirty="0">
                <a:effectLst/>
                <a:latin typeface="Arial" pitchFamily="34" charset="0"/>
                <a:cs typeface="Arial" pitchFamily="34" charset="0"/>
              </a:rPr>
              <a:t>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effectLst/>
                <a:latin typeface="Arial" pitchFamily="34" charset="0"/>
                <a:cs typeface="Arial" pitchFamily="34" charset="0"/>
              </a:rPr>
              <a:t>equipamiento.</a:t>
            </a:r>
            <a:endParaRPr lang="es-ES" sz="1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971600" y="5229200"/>
            <a:ext cx="403244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" sz="1600" dirty="0">
                <a:effectLst/>
                <a:latin typeface="Arial" pitchFamily="34" charset="0"/>
                <a:cs typeface="Arial" pitchFamily="34" charset="0"/>
              </a:rPr>
              <a:t>Incrementar la </a:t>
            </a:r>
            <a:r>
              <a:rPr lang="es-ES" sz="1600" dirty="0" smtClean="0">
                <a:effectLst/>
                <a:latin typeface="Arial" pitchFamily="34" charset="0"/>
                <a:cs typeface="Arial" pitchFamily="34" charset="0"/>
              </a:rPr>
              <a:t>coordinación y cooperación entre entidades federativas y estatales mexicanas</a:t>
            </a:r>
            <a:r>
              <a:rPr lang="es-ES" sz="1600" b="1" dirty="0" smtClean="0">
                <a:effectLst/>
                <a:latin typeface="Arial" pitchFamily="34" charset="0"/>
                <a:cs typeface="Arial" pitchFamily="34" charset="0"/>
              </a:rPr>
              <a:t>.</a:t>
            </a:r>
            <a:endParaRPr lang="es-ES" sz="1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5220072" y="2437145"/>
            <a:ext cx="374441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Font typeface="Wingdings" pitchFamily="2" charset="2"/>
              <a:buChar char="§"/>
            </a:pPr>
            <a:endParaRPr lang="es-MX" dirty="0" smtClean="0">
              <a:effectLst/>
              <a:latin typeface="Arial" pitchFamily="34" charset="0"/>
              <a:cs typeface="Arial" pitchFamily="34" charset="0"/>
            </a:endParaRPr>
          </a:p>
          <a:p>
            <a:pPr algn="r">
              <a:buFont typeface="Wingdings" pitchFamily="2" charset="2"/>
              <a:buChar char="§"/>
            </a:pPr>
            <a:r>
              <a:rPr lang="es-MX" dirty="0" smtClean="0">
                <a:effectLst/>
                <a:latin typeface="Arial" pitchFamily="34" charset="0"/>
                <a:cs typeface="Arial" pitchFamily="34" charset="0"/>
              </a:rPr>
              <a:t>     </a:t>
            </a:r>
            <a:r>
              <a:rPr lang="es-MX" sz="2000" b="1" dirty="0" smtClean="0">
                <a:effectLst/>
                <a:latin typeface="Arial" pitchFamily="34" charset="0"/>
                <a:cs typeface="Arial" pitchFamily="34" charset="0"/>
              </a:rPr>
              <a:t>Atender integralmente las demandas derivadas de la vida transfronteriza, en cuanto a facilitación de la movilidad, derechos y seguridad.</a:t>
            </a:r>
            <a:endParaRPr lang="es-ES_tradnl" sz="2000" b="1" dirty="0" smtClean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827584" y="1340768"/>
            <a:ext cx="4104456" cy="830997"/>
          </a:xfrm>
          <a:prstGeom prst="rect">
            <a:avLst/>
          </a:prstGeom>
          <a:ln>
            <a:solidFill>
              <a:schemeClr val="accent1">
                <a:lumMod val="9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ES" sz="1600" b="1" dirty="0" smtClean="0">
                <a:effectLst/>
                <a:latin typeface="Arial" pitchFamily="34" charset="0"/>
                <a:cs typeface="Arial" pitchFamily="34" charset="0"/>
              </a:rPr>
              <a:t>1. </a:t>
            </a:r>
            <a:r>
              <a:rPr lang="es-ES" sz="1600" dirty="0" smtClean="0">
                <a:effectLst/>
                <a:latin typeface="Arial" pitchFamily="34" charset="0"/>
                <a:cs typeface="Arial" pitchFamily="34" charset="0"/>
              </a:rPr>
              <a:t>Lograr una mayor y mejor documentación de los trabajadores migratorios guatemaltecos.</a:t>
            </a:r>
            <a:endParaRPr lang="es-ES" sz="1600" dirty="0">
              <a:effectLst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971600" y="6229176"/>
            <a:ext cx="4032448" cy="584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" sz="1600" dirty="0">
                <a:effectLst/>
                <a:latin typeface="Arial" pitchFamily="34" charset="0"/>
                <a:cs typeface="Arial" pitchFamily="34" charset="0"/>
              </a:rPr>
              <a:t>Incrementar la </a:t>
            </a:r>
            <a:r>
              <a:rPr lang="es-ES" sz="1600" dirty="0" smtClean="0">
                <a:effectLst/>
                <a:latin typeface="Arial" pitchFamily="34" charset="0"/>
                <a:cs typeface="Arial" pitchFamily="34" charset="0"/>
              </a:rPr>
              <a:t>coordinación y cooperación </a:t>
            </a:r>
            <a:r>
              <a:rPr lang="es-ES" sz="1600" dirty="0">
                <a:effectLst/>
                <a:latin typeface="Arial" pitchFamily="34" charset="0"/>
                <a:cs typeface="Arial" pitchFamily="34" charset="0"/>
              </a:rPr>
              <a:t>con </a:t>
            </a:r>
            <a:r>
              <a:rPr lang="es-ES" sz="1600" dirty="0" smtClean="0">
                <a:effectLst/>
                <a:latin typeface="Arial" pitchFamily="34" charset="0"/>
                <a:cs typeface="Arial" pitchFamily="34" charset="0"/>
              </a:rPr>
              <a:t>Guatemala.</a:t>
            </a:r>
            <a:endParaRPr lang="es-ES" sz="1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8702854" y="648866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MX" dirty="0" smtClean="0">
                <a:effectLst/>
              </a:rPr>
              <a:t>16</a:t>
            </a:r>
            <a:endParaRPr lang="es-ES" dirty="0">
              <a:effectLst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899592" y="4293096"/>
            <a:ext cx="4104456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es-ES" sz="1600" dirty="0" smtClean="0">
                <a:effectLst/>
                <a:latin typeface="Arial" pitchFamily="34" charset="0"/>
                <a:cs typeface="Arial" pitchFamily="34" charset="0"/>
              </a:rPr>
              <a:t>Lograr las contribuciones y acceso a la seguridad social de estos trabajadores, en un contexto de alta movilidad laboral. </a:t>
            </a:r>
            <a:endParaRPr lang="es-ES" sz="1600" dirty="0"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388566" y="1855729"/>
            <a:ext cx="6927850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s-ES" sz="2400" b="1" dirty="0">
                <a:effectLst/>
              </a:rPr>
              <a:t>OBJETIVO:</a:t>
            </a:r>
            <a:endParaRPr lang="es-ES" sz="2400" dirty="0">
              <a:effectLst/>
            </a:endParaRPr>
          </a:p>
          <a:p>
            <a:pPr algn="just"/>
            <a:endParaRPr lang="es-ES" sz="2400" dirty="0">
              <a:effectLst/>
            </a:endParaRPr>
          </a:p>
          <a:p>
            <a:pPr algn="just"/>
            <a:r>
              <a:rPr lang="es-ES" sz="2400" dirty="0" smtClean="0">
                <a:effectLst/>
              </a:rPr>
              <a:t>Analizar algunas condiciones y características de los trabajadores fronterizos guatemaltecos en el sur de México, relevantes para la definición e instrumentación </a:t>
            </a:r>
            <a:r>
              <a:rPr lang="es-ES" sz="2400" dirty="0">
                <a:effectLst/>
              </a:rPr>
              <a:t>de </a:t>
            </a:r>
            <a:r>
              <a:rPr lang="es-ES" sz="2400" dirty="0" smtClean="0">
                <a:effectLst/>
              </a:rPr>
              <a:t>regímenes específicos de documentación migratoria.</a:t>
            </a:r>
            <a:endParaRPr lang="es-MX" sz="2400" b="1" dirty="0" smtClean="0">
              <a:effectLst/>
            </a:endParaRPr>
          </a:p>
          <a:p>
            <a:pPr algn="just"/>
            <a:endParaRPr lang="es-ES" sz="2000" b="1" dirty="0"/>
          </a:p>
          <a:p>
            <a:pPr algn="ctr"/>
            <a:endParaRPr lang="es-ES" sz="1800" b="1" dirty="0"/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8820150" y="65246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1800" b="1" dirty="0">
                <a:effectLst/>
              </a:rPr>
              <a:t>1</a:t>
            </a:r>
            <a:endParaRPr lang="es-ES" sz="1800" b="1" dirty="0"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Text Box 2"/>
          <p:cNvSpPr txBox="1">
            <a:spLocks noChangeArrowheads="1"/>
          </p:cNvSpPr>
          <p:nvPr/>
        </p:nvSpPr>
        <p:spPr bwMode="auto">
          <a:xfrm>
            <a:off x="1043112" y="1196752"/>
            <a:ext cx="77773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buFont typeface="Wingdings" pitchFamily="2" charset="2"/>
              <a:buChar char="Ø"/>
            </a:pPr>
            <a:r>
              <a:rPr lang="es-MX" altLang="ja-JP" dirty="0" smtClean="0">
                <a:effectLst/>
                <a:ea typeface="ＭＳ Ｐゴシック" charset="-128"/>
              </a:rPr>
              <a:t>  </a:t>
            </a:r>
            <a:r>
              <a:rPr lang="es-MX" altLang="ja-JP" sz="1900" dirty="0" smtClean="0">
                <a:effectLst/>
                <a:ea typeface="ＭＳ Ｐゴシック" charset="-128"/>
              </a:rPr>
              <a:t>Movilidad de las fronteras y autonomía de algunas regiones entre  Guatemala y México: siglo XIX. Frontera actual 1882. </a:t>
            </a:r>
          </a:p>
          <a:p>
            <a:pPr algn="just">
              <a:spcBef>
                <a:spcPts val="1800"/>
              </a:spcBef>
              <a:buFont typeface="Wingdings" pitchFamily="2" charset="2"/>
              <a:buChar char="Ø"/>
            </a:pPr>
            <a:r>
              <a:rPr lang="es-MX" altLang="ja-JP" sz="1900" dirty="0" smtClean="0">
                <a:effectLst/>
                <a:ea typeface="ＭＳ Ｐゴシック" charset="-128"/>
              </a:rPr>
              <a:t>  Intensa vida transfronteriza familiar, de comercio, servicios y trabajo. S.XIX -XXI.</a:t>
            </a:r>
          </a:p>
          <a:p>
            <a:pPr algn="just">
              <a:spcBef>
                <a:spcPts val="1800"/>
              </a:spcBef>
              <a:buFont typeface="Wingdings" pitchFamily="2" charset="2"/>
              <a:buChar char="Ø"/>
            </a:pPr>
            <a:r>
              <a:rPr lang="es-MX" altLang="ja-JP" sz="1900" dirty="0" smtClean="0">
                <a:effectLst/>
                <a:ea typeface="ＭＳ Ｐゴシック" charset="-128"/>
              </a:rPr>
              <a:t>  Presencia histórica de trabajadores guatemaltecos en la agricultura del sur mexicano, particularmente en la región del Soconusco, Chiapas: S.XX-XXI.</a:t>
            </a:r>
          </a:p>
          <a:p>
            <a:pPr algn="just">
              <a:spcBef>
                <a:spcPts val="1800"/>
              </a:spcBef>
              <a:buFont typeface="Wingdings" pitchFamily="2" charset="2"/>
              <a:buChar char="Ø"/>
            </a:pPr>
            <a:r>
              <a:rPr lang="es-MX" altLang="ja-JP" sz="1900" dirty="0" smtClean="0">
                <a:effectLst/>
                <a:ea typeface="ＭＳ Ｐゴシック" charset="-128"/>
              </a:rPr>
              <a:t>  Trabajadores guatemaltecos </a:t>
            </a:r>
            <a:r>
              <a:rPr lang="es-MX" altLang="ja-JP" sz="1900" dirty="0">
                <a:effectLst/>
                <a:ea typeface="ＭＳ Ｐゴシック" charset="-128"/>
              </a:rPr>
              <a:t>en diversas </a:t>
            </a:r>
            <a:r>
              <a:rPr lang="es-MX" altLang="ja-JP" sz="1900" dirty="0" smtClean="0">
                <a:effectLst/>
                <a:ea typeface="ＭＳ Ｐゴシック" charset="-128"/>
              </a:rPr>
              <a:t>actividades, </a:t>
            </a:r>
            <a:r>
              <a:rPr lang="es-MX" altLang="ja-JP" sz="1900" dirty="0">
                <a:effectLst/>
                <a:ea typeface="ＭＳ Ｐゴシック" charset="-128"/>
              </a:rPr>
              <a:t>sin la documentación </a:t>
            </a:r>
            <a:r>
              <a:rPr lang="es-MX" altLang="ja-JP" sz="1900" dirty="0" smtClean="0">
                <a:effectLst/>
                <a:ea typeface="ＭＳ Ｐゴシック" charset="-128"/>
              </a:rPr>
              <a:t>requerida. Expansión última década del S.XX y S.XXI.</a:t>
            </a:r>
          </a:p>
          <a:p>
            <a:pPr algn="just">
              <a:spcBef>
                <a:spcPts val="1800"/>
              </a:spcBef>
              <a:buFont typeface="Wingdings" pitchFamily="2" charset="2"/>
              <a:buChar char="Ø"/>
            </a:pPr>
            <a:r>
              <a:rPr lang="es-MX" altLang="ja-JP" sz="1900" dirty="0" smtClean="0">
                <a:effectLst/>
                <a:ea typeface="ＭＳ Ｐゴシック" charset="-128"/>
              </a:rPr>
              <a:t>   Alta presencia del comercio </a:t>
            </a:r>
            <a:r>
              <a:rPr lang="es-MX" altLang="ja-JP" sz="1900" dirty="0">
                <a:effectLst/>
                <a:ea typeface="ＭＳ Ｐゴシック" charset="-128"/>
              </a:rPr>
              <a:t>informal en </a:t>
            </a:r>
            <a:r>
              <a:rPr lang="es-MX" altLang="ja-JP" sz="1900" dirty="0" smtClean="0">
                <a:effectLst/>
                <a:ea typeface="ＭＳ Ｐゴシック" charset="-128"/>
              </a:rPr>
              <a:t>zonas </a:t>
            </a:r>
            <a:r>
              <a:rPr lang="es-MX" altLang="ja-JP" sz="1900" dirty="0">
                <a:effectLst/>
                <a:ea typeface="ＭＳ Ｐゴシック" charset="-128"/>
              </a:rPr>
              <a:t>fronterizas</a:t>
            </a:r>
            <a:r>
              <a:rPr lang="es-MX" altLang="ja-JP" sz="1900" dirty="0" smtClean="0">
                <a:effectLst/>
                <a:ea typeface="ＭＳ Ｐゴシック" charset="-128"/>
              </a:rPr>
              <a:t>. S.XX-XXI.</a:t>
            </a:r>
            <a:endParaRPr lang="es-MX" altLang="ja-JP" sz="1900" dirty="0">
              <a:effectLst/>
              <a:ea typeface="ＭＳ Ｐゴシック" charset="-128"/>
            </a:endParaRPr>
          </a:p>
          <a:p>
            <a:pPr algn="just">
              <a:spcBef>
                <a:spcPts val="1800"/>
              </a:spcBef>
              <a:buFont typeface="Wingdings" pitchFamily="2" charset="2"/>
              <a:buChar char="Ø"/>
            </a:pPr>
            <a:r>
              <a:rPr lang="es-MX" altLang="ja-JP" sz="1900" dirty="0">
                <a:effectLst/>
                <a:ea typeface="ＭＳ Ｐゴシック" charset="-128"/>
              </a:rPr>
              <a:t> </a:t>
            </a:r>
            <a:r>
              <a:rPr lang="es-MX" altLang="ja-JP" sz="1900" dirty="0" smtClean="0">
                <a:effectLst/>
                <a:ea typeface="ＭＳ Ｐゴシック" charset="-128"/>
              </a:rPr>
              <a:t>  Enorme porosidad de la frontera por insuficiencia de infraestructura y presencia de la autoridad, para la gestión de la movilidad internacional de personas: cientos de pasos peatonales y más de 50 cruces vehiculares informales. S.XXI.</a:t>
            </a:r>
            <a:endParaRPr lang="es-MX" altLang="ja-JP" dirty="0">
              <a:effectLst/>
              <a:ea typeface="ＭＳ Ｐゴシック" charset="-128"/>
            </a:endParaRPr>
          </a:p>
        </p:txBody>
      </p:sp>
      <p:sp>
        <p:nvSpPr>
          <p:cNvPr id="277509" name="Line 5"/>
          <p:cNvSpPr>
            <a:spLocks noChangeShapeType="1"/>
          </p:cNvSpPr>
          <p:nvPr/>
        </p:nvSpPr>
        <p:spPr bwMode="auto">
          <a:xfrm>
            <a:off x="6080125" y="1096963"/>
            <a:ext cx="3059113" cy="0"/>
          </a:xfrm>
          <a:prstGeom prst="line">
            <a:avLst/>
          </a:prstGeom>
          <a:noFill/>
          <a:ln w="25400">
            <a:solidFill>
              <a:srgbClr val="86B2D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4500563" y="722313"/>
            <a:ext cx="46243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sz="2000" b="1" dirty="0" smtClean="0">
                <a:solidFill>
                  <a:srgbClr val="C00000"/>
                </a:solidFill>
                <a:effectLst/>
              </a:rPr>
              <a:t>CONTEXTO HISTÓRICO</a:t>
            </a:r>
            <a:r>
              <a:rPr lang="es-MX" sz="2000" b="1" dirty="0" smtClean="0">
                <a:effectLst/>
              </a:rPr>
              <a:t> </a:t>
            </a:r>
            <a:endParaRPr lang="es-ES" sz="2000" b="1" dirty="0">
              <a:effectLst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820472" y="6488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/>
              </a:rPr>
              <a:t>2</a:t>
            </a:r>
            <a:endParaRPr lang="es-ES" dirty="0"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Text Box 2"/>
          <p:cNvSpPr txBox="1">
            <a:spLocks noChangeArrowheads="1"/>
          </p:cNvSpPr>
          <p:nvPr/>
        </p:nvSpPr>
        <p:spPr bwMode="auto">
          <a:xfrm>
            <a:off x="1043608" y="1484784"/>
            <a:ext cx="770485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buFont typeface="Wingdings" pitchFamily="2" charset="2"/>
              <a:buChar char="ü"/>
            </a:pPr>
            <a:r>
              <a:rPr lang="es-MX" altLang="ja-JP" dirty="0" smtClean="0">
                <a:effectLst/>
                <a:ea typeface="ＭＳ Ｐゴシック" charset="-128"/>
              </a:rPr>
              <a:t> </a:t>
            </a:r>
            <a:r>
              <a:rPr lang="es-MX" altLang="ja-JP" sz="2000" dirty="0" smtClean="0">
                <a:effectLst/>
                <a:ea typeface="ＭＳ Ｐゴシック" charset="-128"/>
              </a:rPr>
              <a:t>Permisibilidad del asentamiento de colonos y contratación de trabajadores extranjeros: fines del S.XIX hasta primeras décadas de S. XX.</a:t>
            </a:r>
          </a:p>
          <a:p>
            <a:pPr algn="just">
              <a:spcBef>
                <a:spcPts val="1800"/>
              </a:spcBef>
              <a:buFont typeface="Wingdings" pitchFamily="2" charset="2"/>
              <a:buChar char="ü"/>
            </a:pPr>
            <a:r>
              <a:rPr lang="es-MX" altLang="ja-JP" sz="2000" dirty="0" smtClean="0">
                <a:effectLst/>
                <a:ea typeface="ＭＳ Ｐゴシック" charset="-128"/>
              </a:rPr>
              <a:t> Prohibición de la entrada de mano de obra no calificada, incluida la agrícola: ley de migración de 1930.</a:t>
            </a:r>
          </a:p>
          <a:p>
            <a:pPr algn="just">
              <a:spcBef>
                <a:spcPts val="1800"/>
              </a:spcBef>
              <a:buFont typeface="Wingdings" pitchFamily="2" charset="2"/>
              <a:buChar char="ü"/>
            </a:pPr>
            <a:r>
              <a:rPr lang="es-MX" altLang="ja-JP" sz="2000" dirty="0" smtClean="0">
                <a:effectLst/>
                <a:ea typeface="ＭＳ Ｐゴシック" charset="-128"/>
              </a:rPr>
              <a:t> Desregulación 60´s y 70´s.</a:t>
            </a:r>
            <a:r>
              <a:rPr lang="es-MX" altLang="ja-JP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 </a:t>
            </a:r>
            <a:endParaRPr lang="es-MX" altLang="ja-JP" sz="20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  <a:p>
            <a:pPr algn="just">
              <a:spcBef>
                <a:spcPts val="1800"/>
              </a:spcBef>
              <a:buFont typeface="Wingdings" pitchFamily="2" charset="2"/>
              <a:buChar char="ü"/>
            </a:pPr>
            <a:r>
              <a:rPr lang="es-MX" altLang="ja-JP" sz="2000" dirty="0">
                <a:effectLst/>
                <a:ea typeface="ＭＳ Ｐゴシック" charset="-128"/>
              </a:rPr>
              <a:t> </a:t>
            </a:r>
            <a:r>
              <a:rPr lang="es-MX" altLang="ja-JP" sz="2000" dirty="0" smtClean="0">
                <a:effectLst/>
                <a:ea typeface="ＭＳ Ｐゴシック" charset="-128"/>
              </a:rPr>
              <a:t>Listas de trabajadores, gestionadas ante las autoridades por los empleadores a través de “enganchadores”, sólo para una ocasión y lugar específico de trabajo: 80´s y 90´s.</a:t>
            </a:r>
          </a:p>
          <a:p>
            <a:pPr algn="just">
              <a:spcBef>
                <a:spcPts val="1800"/>
              </a:spcBef>
              <a:buFont typeface="Wingdings" pitchFamily="2" charset="2"/>
              <a:buChar char="ü"/>
            </a:pPr>
            <a:r>
              <a:rPr lang="es-MX" altLang="ja-JP" sz="2000" dirty="0" smtClean="0">
                <a:effectLst/>
                <a:ea typeface="ＭＳ Ｐゴシック" charset="-128"/>
              </a:rPr>
              <a:t> Forma Migratoria de Visitante Agrícola (FMVA) 1997-2008. Sólo para Chiapas y para un lugar específico de trabajo. Se complementa con listas previas registradas parcialmente en oficinas de trabajo de Guatemala.</a:t>
            </a:r>
            <a:endParaRPr lang="es-MX" altLang="ja-JP" sz="2000" dirty="0">
              <a:effectLst/>
              <a:ea typeface="ＭＳ Ｐゴシック" charset="-128"/>
            </a:endParaRPr>
          </a:p>
        </p:txBody>
      </p:sp>
      <p:sp>
        <p:nvSpPr>
          <p:cNvPr id="277507" name="Text Box 3"/>
          <p:cNvSpPr txBox="1">
            <a:spLocks noChangeArrowheads="1"/>
          </p:cNvSpPr>
          <p:nvPr/>
        </p:nvSpPr>
        <p:spPr bwMode="auto">
          <a:xfrm>
            <a:off x="899592" y="622429"/>
            <a:ext cx="79152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MX" b="1" dirty="0" smtClean="0">
                <a:solidFill>
                  <a:srgbClr val="B6160A"/>
                </a:solidFill>
                <a:effectLst/>
              </a:rPr>
              <a:t>ANTECEDENTES DE LA DOCUMENTACIÓN MIGRATORIA  TRABAJADORES GUATEMALTECOS EN EL SUR DE MÉXICO: </a:t>
            </a:r>
            <a:r>
              <a:rPr lang="es-ES" dirty="0" smtClean="0">
                <a:effectLst/>
              </a:rPr>
              <a:t> </a:t>
            </a:r>
            <a:endParaRPr lang="es-ES" dirty="0">
              <a:effectLst/>
            </a:endParaRPr>
          </a:p>
        </p:txBody>
      </p:sp>
      <p:sp>
        <p:nvSpPr>
          <p:cNvPr id="277508" name="Text Box 4"/>
          <p:cNvSpPr txBox="1">
            <a:spLocks noChangeArrowheads="1"/>
          </p:cNvSpPr>
          <p:nvPr/>
        </p:nvSpPr>
        <p:spPr bwMode="auto">
          <a:xfrm>
            <a:off x="8820472" y="6515100"/>
            <a:ext cx="25685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 dirty="0" smtClean="0">
                <a:effectLst/>
              </a:rPr>
              <a:t>3</a:t>
            </a:r>
            <a:endParaRPr lang="es-ES" b="1" dirty="0">
              <a:effectLst/>
            </a:endParaRPr>
          </a:p>
        </p:txBody>
      </p:sp>
      <p:sp>
        <p:nvSpPr>
          <p:cNvPr id="277509" name="Line 5"/>
          <p:cNvSpPr>
            <a:spLocks noChangeShapeType="1"/>
          </p:cNvSpPr>
          <p:nvPr/>
        </p:nvSpPr>
        <p:spPr bwMode="auto">
          <a:xfrm>
            <a:off x="6080125" y="1340768"/>
            <a:ext cx="3059113" cy="0"/>
          </a:xfrm>
          <a:prstGeom prst="line">
            <a:avLst/>
          </a:prstGeom>
          <a:noFill/>
          <a:ln w="25400">
            <a:solidFill>
              <a:srgbClr val="86B2D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028576" y="602099"/>
            <a:ext cx="7935912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/>
            <a:r>
              <a:rPr lang="es-ES" sz="1800" b="1" dirty="0" smtClean="0">
                <a:solidFill>
                  <a:srgbClr val="C00000"/>
                </a:solidFill>
                <a:effectLst/>
              </a:rPr>
              <a:t>EVIDENCIA CUALITATIVA </a:t>
            </a:r>
            <a:endParaRPr lang="es-ES" sz="1800" b="1" dirty="0">
              <a:solidFill>
                <a:srgbClr val="C00000"/>
              </a:solidFill>
              <a:effectLst/>
            </a:endParaRPr>
          </a:p>
          <a:p>
            <a:pPr algn="just"/>
            <a:r>
              <a:rPr lang="es-MX" sz="1800" dirty="0" smtClean="0">
                <a:effectLst/>
              </a:rPr>
              <a:t>  </a:t>
            </a:r>
            <a:endParaRPr lang="es-ES" sz="1800" dirty="0">
              <a:effectLst/>
            </a:endParaRPr>
          </a:p>
          <a:p>
            <a:pPr algn="just">
              <a:buFont typeface="Wingdings" pitchFamily="2" charset="2"/>
              <a:buChar char="§"/>
            </a:pPr>
            <a:r>
              <a:rPr lang="es-ES" dirty="0" smtClean="0">
                <a:effectLst/>
              </a:rPr>
              <a:t>    Los </a:t>
            </a:r>
            <a:r>
              <a:rPr lang="es-ES" dirty="0">
                <a:effectLst/>
              </a:rPr>
              <a:t>trabajadores migratorios que laboran en la zona sur de México son esencialmente guatemaltecos, aunque se tiene información de la presencia de algunos hondureños y salvadoreños.</a:t>
            </a:r>
          </a:p>
          <a:p>
            <a:pPr algn="just">
              <a:buFont typeface="Wingdings" pitchFamily="2" charset="2"/>
              <a:buChar char="§"/>
            </a:pPr>
            <a:endParaRPr lang="es-ES" dirty="0">
              <a:effectLst/>
            </a:endParaRPr>
          </a:p>
          <a:p>
            <a:pPr algn="just">
              <a:buFont typeface="Wingdings" pitchFamily="2" charset="2"/>
              <a:buChar char="§"/>
            </a:pPr>
            <a:r>
              <a:rPr lang="es-ES" dirty="0" smtClean="0">
                <a:effectLst/>
              </a:rPr>
              <a:t>    En </a:t>
            </a:r>
            <a:r>
              <a:rPr lang="es-ES" dirty="0">
                <a:effectLst/>
              </a:rPr>
              <a:t>lo esencial NO establecen su residencia definitiva en México y su tiempo de estancia en el país varía según distancia entre lugar de origen y de trabajo, y/o recursos disponibles, dominando los cruces diarios y las estancias menores a un mes</a:t>
            </a:r>
            <a:r>
              <a:rPr lang="es-ES" dirty="0" smtClean="0">
                <a:effectLst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endParaRPr lang="es-ES" dirty="0" smtClean="0">
              <a:effectLst/>
            </a:endParaRPr>
          </a:p>
          <a:p>
            <a:pPr algn="just">
              <a:buFont typeface="Wingdings" pitchFamily="2" charset="2"/>
              <a:buChar char="§"/>
            </a:pPr>
            <a:r>
              <a:rPr lang="es-MX" dirty="0" smtClean="0">
                <a:effectLst/>
              </a:rPr>
              <a:t>    Mayor conexión histórica, geográfica y poblacional entre algunas zonas de Chiapas (México) y Guatemala, que entre las zonas bajas y altas o centrales en Chiapas. </a:t>
            </a:r>
          </a:p>
          <a:p>
            <a:pPr algn="just">
              <a:buFont typeface="Wingdings" pitchFamily="2" charset="2"/>
              <a:buChar char="§"/>
            </a:pPr>
            <a:endParaRPr lang="es-ES" sz="2000" b="1" dirty="0">
              <a:effectLst/>
            </a:endParaRPr>
          </a:p>
          <a:p>
            <a:pPr algn="ctr"/>
            <a:r>
              <a:rPr lang="es-ES" sz="1800" b="1" dirty="0">
                <a:effectLst/>
              </a:rPr>
              <a:t>Presencia por Estados </a:t>
            </a:r>
            <a:r>
              <a:rPr lang="es-ES" sz="1800" b="1" dirty="0" smtClean="0">
                <a:effectLst/>
              </a:rPr>
              <a:t>en México y </a:t>
            </a:r>
            <a:r>
              <a:rPr lang="es-ES" sz="1800" b="1" dirty="0">
                <a:effectLst/>
              </a:rPr>
              <a:t>sectores</a:t>
            </a: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0731" y="5189215"/>
            <a:ext cx="7705725" cy="15521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8820150" y="6524625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1800" b="1" dirty="0" smtClean="0">
                <a:effectLst/>
              </a:rPr>
              <a:t>4</a:t>
            </a:r>
            <a:endParaRPr lang="es-ES" sz="1800" b="1" dirty="0">
              <a:effectLst/>
            </a:endParaRPr>
          </a:p>
        </p:txBody>
      </p:sp>
      <p:sp>
        <p:nvSpPr>
          <p:cNvPr id="4101" name="Line 6"/>
          <p:cNvSpPr>
            <a:spLocks noChangeShapeType="1"/>
          </p:cNvSpPr>
          <p:nvPr/>
        </p:nvSpPr>
        <p:spPr bwMode="auto">
          <a:xfrm>
            <a:off x="5833367" y="981075"/>
            <a:ext cx="3059113" cy="0"/>
          </a:xfrm>
          <a:prstGeom prst="line">
            <a:avLst/>
          </a:prstGeom>
          <a:noFill/>
          <a:ln w="38100">
            <a:solidFill>
              <a:srgbClr val="0075CE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971550" y="6564313"/>
            <a:ext cx="33025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b="1" dirty="0">
                <a:effectLst/>
              </a:rPr>
              <a:t>Fuente: </a:t>
            </a:r>
            <a:r>
              <a:rPr lang="es-ES" sz="1200" dirty="0">
                <a:effectLst/>
              </a:rPr>
              <a:t>Centro de Estudios Migratorios, INM.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Oval 2"/>
          <p:cNvSpPr>
            <a:spLocks noChangeArrowheads="1"/>
          </p:cNvSpPr>
          <p:nvPr/>
        </p:nvSpPr>
        <p:spPr bwMode="auto">
          <a:xfrm>
            <a:off x="7379964" y="2951832"/>
            <a:ext cx="1511300" cy="647700"/>
          </a:xfrm>
          <a:prstGeom prst="ellipse">
            <a:avLst/>
          </a:prstGeom>
          <a:solidFill>
            <a:srgbClr val="EFF5F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77251" dir="4832261" algn="ctr" rotWithShape="0">
              <a:srgbClr val="67A8C9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MX">
              <a:effectLst/>
              <a:latin typeface="Arial" charset="0"/>
              <a:cs typeface="Arial" charset="0"/>
            </a:endParaRPr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5722614" y="2951832"/>
            <a:ext cx="1512888" cy="647700"/>
          </a:xfrm>
          <a:prstGeom prst="ellipse">
            <a:avLst/>
          </a:prstGeom>
          <a:solidFill>
            <a:srgbClr val="CBE3EB">
              <a:alpha val="50980"/>
            </a:srgb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MX">
              <a:effectLst/>
            </a:endParaRPr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2553964" y="2880394"/>
            <a:ext cx="1584325" cy="711200"/>
          </a:xfrm>
          <a:prstGeom prst="ellipse">
            <a:avLst/>
          </a:prstGeom>
          <a:solidFill>
            <a:srgbClr val="CBE3EB">
              <a:alpha val="50980"/>
            </a:srgb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MX">
              <a:effectLst/>
            </a:endParaRP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898202" y="2880394"/>
            <a:ext cx="1512887" cy="711200"/>
          </a:xfrm>
          <a:prstGeom prst="ellipse">
            <a:avLst/>
          </a:prstGeom>
          <a:solidFill>
            <a:srgbClr val="CBE3EB">
              <a:alpha val="50980"/>
            </a:srgb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MX">
              <a:effectLst/>
            </a:endParaRPr>
          </a:p>
        </p:txBody>
      </p:sp>
      <p:cxnSp>
        <p:nvCxnSpPr>
          <p:cNvPr id="5126" name="AutoShape 6"/>
          <p:cNvCxnSpPr>
            <a:cxnSpLocks noChangeShapeType="1"/>
            <a:stCxn id="47106" idx="0"/>
          </p:cNvCxnSpPr>
          <p:nvPr/>
        </p:nvCxnSpPr>
        <p:spPr bwMode="auto">
          <a:xfrm rot="-5400000" flipH="1" flipV="1">
            <a:off x="4695502" y="-483518"/>
            <a:ext cx="4762" cy="6875462"/>
          </a:xfrm>
          <a:prstGeom prst="bentConnector4">
            <a:avLst>
              <a:gd name="adj1" fmla="val -21666662"/>
              <a:gd name="adj2" fmla="val 99815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47111" name="Oval 7"/>
          <p:cNvSpPr>
            <a:spLocks noChangeArrowheads="1"/>
          </p:cNvSpPr>
          <p:nvPr/>
        </p:nvSpPr>
        <p:spPr bwMode="auto">
          <a:xfrm>
            <a:off x="7405364" y="3815432"/>
            <a:ext cx="1511300" cy="909712"/>
          </a:xfrm>
          <a:prstGeom prst="ellipse">
            <a:avLst/>
          </a:prstGeom>
          <a:solidFill>
            <a:srgbClr val="EFF5F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77251" dir="4832261" algn="ctr" rotWithShape="0">
              <a:srgbClr val="67A8C9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MX">
              <a:effectLst/>
              <a:latin typeface="Arial" charset="0"/>
              <a:cs typeface="Arial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316464" y="2911499"/>
            <a:ext cx="1654175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400" dirty="0">
                <a:effectLst/>
              </a:rPr>
              <a:t>Flujos documentados (</a:t>
            </a:r>
            <a:r>
              <a:rPr lang="es-MX" sz="1400" dirty="0" smtClean="0">
                <a:effectLst/>
              </a:rPr>
              <a:t>FMTF)</a:t>
            </a:r>
            <a:endParaRPr lang="es-ES" sz="1400" dirty="0">
              <a:effectLst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349802" y="3900447"/>
            <a:ext cx="1655762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400" dirty="0" smtClean="0">
                <a:effectLst/>
              </a:rPr>
              <a:t>Documentados con FMVL (visitante local)</a:t>
            </a:r>
            <a:endParaRPr lang="es-ES" sz="1400" dirty="0">
              <a:effectLst/>
            </a:endParaRPr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2914004" y="4779044"/>
            <a:ext cx="1441972" cy="666180"/>
          </a:xfrm>
          <a:prstGeom prst="ellipse">
            <a:avLst/>
          </a:prstGeom>
          <a:solidFill>
            <a:srgbClr val="CBE3EB">
              <a:alpha val="50980"/>
            </a:srgb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s-MX">
              <a:effectLst/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843808" y="4898107"/>
            <a:ext cx="159868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000" dirty="0" smtClean="0">
                <a:effectLst/>
              </a:rPr>
              <a:t>Tabasco</a:t>
            </a:r>
            <a:r>
              <a:rPr lang="es-MX" sz="1000" dirty="0">
                <a:effectLst/>
              </a:rPr>
              <a:t>, Quintana </a:t>
            </a:r>
            <a:r>
              <a:rPr lang="es-MX" sz="1000" dirty="0" smtClean="0">
                <a:effectLst/>
              </a:rPr>
              <a:t>Roo y Campeche </a:t>
            </a:r>
            <a:r>
              <a:rPr lang="es-MX" dirty="0" smtClean="0">
                <a:effectLst/>
              </a:rPr>
              <a:t> </a:t>
            </a:r>
            <a:endParaRPr lang="es-ES" dirty="0">
              <a:effectLst/>
            </a:endParaRPr>
          </a:p>
        </p:txBody>
      </p:sp>
      <p:sp>
        <p:nvSpPr>
          <p:cNvPr id="47116" name="Oval 12"/>
          <p:cNvSpPr>
            <a:spLocks noChangeArrowheads="1"/>
          </p:cNvSpPr>
          <p:nvPr/>
        </p:nvSpPr>
        <p:spPr bwMode="auto">
          <a:xfrm>
            <a:off x="683568" y="4797152"/>
            <a:ext cx="1872208" cy="936104"/>
          </a:xfrm>
          <a:prstGeom prst="ellipse">
            <a:avLst/>
          </a:prstGeom>
          <a:solidFill>
            <a:srgbClr val="EFF5F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77251" dir="4832261" algn="ctr" rotWithShape="0">
              <a:srgbClr val="C8DCEA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s-MX">
              <a:effectLst/>
              <a:latin typeface="Arial" charset="0"/>
              <a:cs typeface="Arial" charset="0"/>
            </a:endParaRP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899592" y="4972719"/>
            <a:ext cx="158417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400" b="1" dirty="0">
                <a:effectLst/>
              </a:rPr>
              <a:t>Chiapas</a:t>
            </a:r>
            <a:endParaRPr lang="es-ES" sz="2400" b="1" dirty="0">
              <a:effectLst/>
            </a:endParaRP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646414" y="2994694"/>
            <a:ext cx="165735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400" dirty="0">
                <a:effectLst/>
              </a:rPr>
              <a:t>Flujos indocumentados </a:t>
            </a:r>
            <a:endParaRPr lang="es-ES" sz="1400" dirty="0">
              <a:effectLst/>
            </a:endParaRP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826764" y="2974057"/>
            <a:ext cx="165735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000" dirty="0">
                <a:effectLst/>
              </a:rPr>
              <a:t>Agrícola: café, mango, naranja, papaya, plátano, caña de azúcar </a:t>
            </a:r>
            <a:endParaRPr lang="es-ES" sz="1000" dirty="0">
              <a:effectLst/>
            </a:endParaRP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528564" y="2983507"/>
            <a:ext cx="165735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1000" dirty="0">
                <a:effectLst/>
              </a:rPr>
              <a:t>Otros sectores:   </a:t>
            </a:r>
            <a:r>
              <a:rPr lang="es-MX" sz="1000" dirty="0" smtClean="0">
                <a:effectLst/>
              </a:rPr>
              <a:t>comercio, construcción</a:t>
            </a:r>
            <a:r>
              <a:rPr lang="es-MX" sz="1000" dirty="0">
                <a:effectLst/>
              </a:rPr>
              <a:t>, servicios, </a:t>
            </a:r>
            <a:r>
              <a:rPr lang="es-MX" sz="1000" dirty="0" smtClean="0">
                <a:effectLst/>
              </a:rPr>
              <a:t>etc</a:t>
            </a:r>
            <a:r>
              <a:rPr lang="es-MX" sz="1000" dirty="0">
                <a:effectLst/>
              </a:rPr>
              <a:t>.</a:t>
            </a:r>
            <a:endParaRPr lang="es-ES" sz="1000" dirty="0">
              <a:effectLst/>
            </a:endParaRPr>
          </a:p>
        </p:txBody>
      </p:sp>
      <p:cxnSp>
        <p:nvCxnSpPr>
          <p:cNvPr id="5137" name="AutoShape 17"/>
          <p:cNvCxnSpPr>
            <a:cxnSpLocks noChangeShapeType="1"/>
          </p:cNvCxnSpPr>
          <p:nvPr/>
        </p:nvCxnSpPr>
        <p:spPr bwMode="auto">
          <a:xfrm rot="16200000" flipV="1">
            <a:off x="5447675" y="762501"/>
            <a:ext cx="63178" cy="4244050"/>
          </a:xfrm>
          <a:prstGeom prst="bentConnector3">
            <a:avLst>
              <a:gd name="adj1" fmla="val 511971"/>
            </a:avLst>
          </a:prstGeom>
          <a:noFill/>
          <a:ln w="15875">
            <a:solidFill>
              <a:srgbClr val="FFCC00"/>
            </a:solidFill>
            <a:prstDash val="lgDashDot"/>
            <a:miter lim="800000"/>
            <a:headEnd/>
            <a:tailEnd type="triangle" w="med" len="med"/>
          </a:ln>
        </p:spPr>
      </p:cxnSp>
      <p:cxnSp>
        <p:nvCxnSpPr>
          <p:cNvPr id="5138" name="AutoShape 18"/>
          <p:cNvCxnSpPr>
            <a:cxnSpLocks noChangeShapeType="1"/>
            <a:stCxn id="5123" idx="0"/>
            <a:endCxn id="5125" idx="0"/>
          </p:cNvCxnSpPr>
          <p:nvPr/>
        </p:nvCxnSpPr>
        <p:spPr bwMode="auto">
          <a:xfrm rot="5400000" flipH="1">
            <a:off x="4031927" y="503906"/>
            <a:ext cx="71438" cy="4824413"/>
          </a:xfrm>
          <a:prstGeom prst="bentConnector3">
            <a:avLst>
              <a:gd name="adj1" fmla="val 1084444"/>
            </a:avLst>
          </a:prstGeom>
          <a:noFill/>
          <a:ln w="15875">
            <a:solidFill>
              <a:srgbClr val="009900"/>
            </a:solidFill>
            <a:prstDash val="dash"/>
            <a:miter lim="800000"/>
            <a:headEnd/>
            <a:tailEnd type="triangle" w="med" len="med"/>
          </a:ln>
        </p:spPr>
      </p:cxn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3084189" y="3583657"/>
            <a:ext cx="0" cy="288925"/>
          </a:xfrm>
          <a:prstGeom prst="line">
            <a:avLst/>
          </a:prstGeom>
          <a:noFill/>
          <a:ln w="15875">
            <a:solidFill>
              <a:srgbClr val="FFCC00"/>
            </a:solidFill>
            <a:prstDash val="lgDashDot"/>
            <a:round/>
            <a:headEnd/>
            <a:tailEnd/>
          </a:ln>
        </p:spPr>
        <p:txBody>
          <a:bodyPr wrap="none" anchor="ctr"/>
          <a:lstStyle/>
          <a:p>
            <a:endParaRPr lang="es-MX">
              <a:effectLst/>
            </a:endParaRPr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H="1">
            <a:off x="2193602" y="3910682"/>
            <a:ext cx="887412" cy="0"/>
          </a:xfrm>
          <a:prstGeom prst="line">
            <a:avLst/>
          </a:prstGeom>
          <a:noFill/>
          <a:ln w="15875">
            <a:solidFill>
              <a:srgbClr val="FFCC00"/>
            </a:solidFill>
            <a:prstDash val="lgDashDot"/>
            <a:round/>
            <a:headEnd/>
            <a:tailEnd/>
          </a:ln>
        </p:spPr>
        <p:txBody>
          <a:bodyPr wrap="none" anchor="ctr"/>
          <a:lstStyle/>
          <a:p>
            <a:endParaRPr lang="es-MX">
              <a:effectLst/>
            </a:endParaRPr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2149152" y="3991644"/>
            <a:ext cx="0" cy="863600"/>
          </a:xfrm>
          <a:prstGeom prst="line">
            <a:avLst/>
          </a:prstGeom>
          <a:noFill/>
          <a:ln w="15875">
            <a:solidFill>
              <a:srgbClr val="FFCC00"/>
            </a:solidFill>
            <a:prstDash val="lgDashDot"/>
            <a:round/>
            <a:headEnd/>
            <a:tailEnd type="triangle" w="med" len="med"/>
          </a:ln>
        </p:spPr>
        <p:txBody>
          <a:bodyPr/>
          <a:lstStyle/>
          <a:p>
            <a:endParaRPr lang="es-MX">
              <a:effectLst/>
            </a:endParaRPr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1272852" y="3534444"/>
            <a:ext cx="0" cy="12969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>
              <a:effectLst/>
            </a:endParaRPr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3623939" y="2191419"/>
            <a:ext cx="0" cy="692150"/>
          </a:xfrm>
          <a:prstGeom prst="line">
            <a:avLst/>
          </a:prstGeom>
          <a:noFill/>
          <a:ln w="15875">
            <a:solidFill>
              <a:srgbClr val="0099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s-MX">
              <a:effectLst/>
            </a:endParaRPr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1617339" y="3621757"/>
            <a:ext cx="0" cy="1152525"/>
          </a:xfrm>
          <a:prstGeom prst="line">
            <a:avLst/>
          </a:prstGeom>
          <a:noFill/>
          <a:ln w="15875">
            <a:solidFill>
              <a:srgbClr val="0099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s-MX">
              <a:effectLst/>
            </a:endParaRPr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>
            <a:off x="1977702" y="2397794"/>
            <a:ext cx="3168650" cy="0"/>
          </a:xfrm>
          <a:prstGeom prst="line">
            <a:avLst/>
          </a:prstGeom>
          <a:noFill/>
          <a:ln w="15875">
            <a:solidFill>
              <a:srgbClr val="0000FF"/>
            </a:solidFill>
            <a:prstDash val="lgDashDotDot"/>
            <a:round/>
            <a:headEnd/>
            <a:tailEnd/>
          </a:ln>
        </p:spPr>
        <p:txBody>
          <a:bodyPr/>
          <a:lstStyle/>
          <a:p>
            <a:endParaRPr lang="es-MX">
              <a:effectLst/>
            </a:endParaRPr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1977702" y="2397794"/>
            <a:ext cx="0" cy="504825"/>
          </a:xfrm>
          <a:prstGeom prst="line">
            <a:avLst/>
          </a:prstGeom>
          <a:noFill/>
          <a:ln w="15875">
            <a:solidFill>
              <a:srgbClr val="0000FF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s-MX">
              <a:effectLst/>
            </a:endParaRPr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1906264" y="3583657"/>
            <a:ext cx="0" cy="1223962"/>
          </a:xfrm>
          <a:prstGeom prst="line">
            <a:avLst/>
          </a:prstGeom>
          <a:noFill/>
          <a:ln w="15875">
            <a:solidFill>
              <a:srgbClr val="0000FF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s-MX">
              <a:effectLst/>
            </a:endParaRPr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>
            <a:off x="3347714" y="3616994"/>
            <a:ext cx="0" cy="1157288"/>
          </a:xfrm>
          <a:prstGeom prst="line">
            <a:avLst/>
          </a:prstGeom>
          <a:noFill/>
          <a:ln w="15875">
            <a:solidFill>
              <a:srgbClr val="FFCC00"/>
            </a:solidFill>
            <a:prstDash val="lgDashDot"/>
            <a:round/>
            <a:headEnd/>
            <a:tailEnd type="triangle" w="med" len="med"/>
          </a:ln>
        </p:spPr>
        <p:txBody>
          <a:bodyPr/>
          <a:lstStyle/>
          <a:p>
            <a:endParaRPr lang="es-MX">
              <a:effectLst/>
            </a:endParaRPr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 flipH="1">
            <a:off x="5146352" y="4126582"/>
            <a:ext cx="2233612" cy="0"/>
          </a:xfrm>
          <a:prstGeom prst="line">
            <a:avLst/>
          </a:prstGeom>
          <a:noFill/>
          <a:ln w="15875">
            <a:solidFill>
              <a:srgbClr val="0000FF"/>
            </a:solidFill>
            <a:prstDash val="lgDashDotDot"/>
            <a:round/>
            <a:headEnd/>
            <a:tailEnd/>
          </a:ln>
        </p:spPr>
        <p:txBody>
          <a:bodyPr/>
          <a:lstStyle/>
          <a:p>
            <a:endParaRPr lang="es-MX">
              <a:effectLst/>
            </a:endParaRPr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 flipV="1">
            <a:off x="5146352" y="2397794"/>
            <a:ext cx="0" cy="1728788"/>
          </a:xfrm>
          <a:prstGeom prst="line">
            <a:avLst/>
          </a:prstGeom>
          <a:noFill/>
          <a:ln w="15875">
            <a:solidFill>
              <a:srgbClr val="0000FF"/>
            </a:solidFill>
            <a:prstDash val="lgDashDotDot"/>
            <a:round/>
            <a:headEnd/>
            <a:tailEnd/>
          </a:ln>
        </p:spPr>
        <p:txBody>
          <a:bodyPr/>
          <a:lstStyle/>
          <a:p>
            <a:endParaRPr lang="es-MX">
              <a:effectLst/>
            </a:endParaRPr>
          </a:p>
        </p:txBody>
      </p:sp>
      <p:sp>
        <p:nvSpPr>
          <p:cNvPr id="5151" name="Line 31"/>
          <p:cNvSpPr>
            <a:spLocks noChangeShapeType="1"/>
          </p:cNvSpPr>
          <p:nvPr/>
        </p:nvSpPr>
        <p:spPr bwMode="auto">
          <a:xfrm>
            <a:off x="3112764" y="2388269"/>
            <a:ext cx="0" cy="504825"/>
          </a:xfrm>
          <a:prstGeom prst="line">
            <a:avLst/>
          </a:prstGeom>
          <a:noFill/>
          <a:ln w="15875">
            <a:solidFill>
              <a:srgbClr val="0000FF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s-MX">
              <a:effectLst/>
            </a:endParaRPr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>
            <a:off x="3635052" y="3569369"/>
            <a:ext cx="0" cy="1223963"/>
          </a:xfrm>
          <a:prstGeom prst="line">
            <a:avLst/>
          </a:prstGeom>
          <a:noFill/>
          <a:ln w="15875">
            <a:solidFill>
              <a:srgbClr val="0099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s-MX">
              <a:effectLst/>
            </a:endParaRP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1403845" y="1292250"/>
            <a:ext cx="6840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 dirty="0" smtClean="0">
                <a:effectLst/>
              </a:rPr>
              <a:t>FLUJOS </a:t>
            </a:r>
            <a:r>
              <a:rPr lang="es-MX" sz="1600" b="1" dirty="0">
                <a:effectLst/>
              </a:rPr>
              <a:t>DE </a:t>
            </a:r>
            <a:r>
              <a:rPr lang="es-MX" sz="1600" b="1" dirty="0" smtClean="0">
                <a:effectLst/>
              </a:rPr>
              <a:t>TRABAJADORES GUATEMALTECOS </a:t>
            </a:r>
            <a:r>
              <a:rPr lang="es-MX" sz="1600" b="1" dirty="0">
                <a:effectLst/>
              </a:rPr>
              <a:t>EN MÉXICO</a:t>
            </a:r>
            <a:endParaRPr lang="es-ES" sz="1600" b="1" dirty="0">
              <a:effectLst/>
            </a:endParaRPr>
          </a:p>
        </p:txBody>
      </p:sp>
      <p:sp>
        <p:nvSpPr>
          <p:cNvPr id="5162" name="Line 42"/>
          <p:cNvSpPr>
            <a:spLocks noChangeShapeType="1"/>
          </p:cNvSpPr>
          <p:nvPr/>
        </p:nvSpPr>
        <p:spPr bwMode="auto">
          <a:xfrm>
            <a:off x="5651500" y="981075"/>
            <a:ext cx="3059113" cy="0"/>
          </a:xfrm>
          <a:prstGeom prst="line">
            <a:avLst/>
          </a:prstGeom>
          <a:noFill/>
          <a:ln w="38100">
            <a:solidFill>
              <a:srgbClr val="0075CE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8820150" y="6524625"/>
            <a:ext cx="323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 dirty="0" smtClean="0">
                <a:effectLst/>
              </a:rPr>
              <a:t>5</a:t>
            </a:r>
            <a:endParaRPr lang="es-ES" sz="1600" b="1" dirty="0">
              <a:effectLst/>
            </a:endParaRPr>
          </a:p>
        </p:txBody>
      </p:sp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5738489" y="620713"/>
            <a:ext cx="308198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1800" b="1" dirty="0">
                <a:solidFill>
                  <a:srgbClr val="C00000"/>
                </a:solidFill>
                <a:effectLst/>
              </a:rPr>
              <a:t>EVIDENCIA </a:t>
            </a:r>
            <a:r>
              <a:rPr lang="es-MX" sz="1800" b="1" dirty="0" smtClean="0">
                <a:solidFill>
                  <a:srgbClr val="C00000"/>
                </a:solidFill>
                <a:effectLst/>
              </a:rPr>
              <a:t>CUALITATIVA</a:t>
            </a:r>
            <a:endParaRPr lang="es-ES" sz="18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756667" y="6453336"/>
            <a:ext cx="37433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b="1" dirty="0">
                <a:effectLst/>
              </a:rPr>
              <a:t>Fuente:</a:t>
            </a:r>
            <a:r>
              <a:rPr lang="es-ES" sz="1200" dirty="0">
                <a:effectLst/>
              </a:rPr>
              <a:t> Centro de Estudios Migratorios, INM.</a:t>
            </a:r>
          </a:p>
        </p:txBody>
      </p:sp>
      <p:sp>
        <p:nvSpPr>
          <p:cNvPr id="46" name="Line 22"/>
          <p:cNvSpPr>
            <a:spLocks noChangeShapeType="1"/>
          </p:cNvSpPr>
          <p:nvPr/>
        </p:nvSpPr>
        <p:spPr bwMode="auto">
          <a:xfrm>
            <a:off x="2915816" y="1902543"/>
            <a:ext cx="0" cy="100895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754707" y="1547500"/>
            <a:ext cx="7705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b="1" dirty="0" smtClean="0">
                <a:effectLst/>
              </a:rPr>
              <a:t>Intensa y variada circularidad migratoria de corta estancia</a:t>
            </a:r>
            <a:endParaRPr lang="es-MX" b="1" dirty="0">
              <a:effectLst/>
            </a:endParaRPr>
          </a:p>
        </p:txBody>
      </p:sp>
      <p:sp>
        <p:nvSpPr>
          <p:cNvPr id="95250" name="Rectangle 18"/>
          <p:cNvSpPr>
            <a:spLocks noChangeArrowheads="1"/>
          </p:cNvSpPr>
          <p:nvPr/>
        </p:nvSpPr>
        <p:spPr bwMode="auto">
          <a:xfrm>
            <a:off x="647700" y="6357938"/>
            <a:ext cx="7924828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defRPr/>
            </a:pPr>
            <a:r>
              <a:rPr lang="es-MX" sz="1200" b="1" dirty="0" smtClean="0">
                <a:solidFill>
                  <a:srgbClr val="000000"/>
                </a:solidFill>
                <a:effectLst/>
              </a:rPr>
              <a:t>Fuente</a:t>
            </a:r>
            <a:r>
              <a:rPr lang="es-MX" sz="1200" dirty="0" smtClean="0">
                <a:solidFill>
                  <a:srgbClr val="000000"/>
                </a:solidFill>
                <a:effectLst/>
              </a:rPr>
              <a:t>: Centro de Estudios Migratorios, INM. Estimaciones preliminares, con base en datos de la EMIF SUR, 2010. Flujo procedentes de México a Guatemala. INM, CONAPO, COLEF, STPS y SRE.</a:t>
            </a:r>
          </a:p>
          <a:p>
            <a:pPr>
              <a:spcBef>
                <a:spcPct val="20000"/>
              </a:spcBef>
              <a:buClr>
                <a:srgbClr val="88121D"/>
              </a:buClr>
              <a:defRPr/>
            </a:pPr>
            <a:endParaRPr lang="es-ES" sz="1200" dirty="0"/>
          </a:p>
        </p:txBody>
      </p:sp>
      <p:sp>
        <p:nvSpPr>
          <p:cNvPr id="95251" name="Line 19"/>
          <p:cNvSpPr>
            <a:spLocks noChangeShapeType="1"/>
          </p:cNvSpPr>
          <p:nvPr/>
        </p:nvSpPr>
        <p:spPr bwMode="auto">
          <a:xfrm>
            <a:off x="6480497" y="1412776"/>
            <a:ext cx="2339975" cy="0"/>
          </a:xfrm>
          <a:prstGeom prst="line">
            <a:avLst/>
          </a:prstGeom>
          <a:noFill/>
          <a:ln w="25400">
            <a:solidFill>
              <a:srgbClr val="86B2D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899592" y="692696"/>
            <a:ext cx="800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MX" b="1" dirty="0">
                <a:effectLst/>
              </a:rPr>
              <a:t>GUATEMALTECOS QUE TRABAJARON EN CHIAPAS </a:t>
            </a:r>
            <a:r>
              <a:rPr lang="es-ES" b="1" dirty="0">
                <a:effectLst/>
              </a:rPr>
              <a:t>Y REGRESARON, </a:t>
            </a:r>
            <a:r>
              <a:rPr lang="es-ES" b="1" dirty="0" smtClean="0">
                <a:effectLst/>
              </a:rPr>
              <a:t>EMIF </a:t>
            </a:r>
            <a:r>
              <a:rPr lang="es-ES" b="1" dirty="0">
                <a:effectLst/>
              </a:rPr>
              <a:t>SUR,</a:t>
            </a:r>
            <a:r>
              <a:rPr lang="es-ES" dirty="0">
                <a:effectLst/>
              </a:rPr>
              <a:t> </a:t>
            </a:r>
            <a:r>
              <a:rPr lang="es-ES" b="1" dirty="0" smtClean="0">
                <a:effectLst/>
              </a:rPr>
              <a:t>2010 (ene-</a:t>
            </a:r>
            <a:r>
              <a:rPr lang="es-ES" b="1" dirty="0" err="1" smtClean="0">
                <a:effectLst/>
              </a:rPr>
              <a:t>sep</a:t>
            </a:r>
            <a:r>
              <a:rPr lang="es-ES" b="1" dirty="0" smtClean="0">
                <a:effectLst/>
              </a:rPr>
              <a:t>)</a:t>
            </a:r>
            <a:endParaRPr lang="es-ES" b="1" dirty="0">
              <a:effectLst/>
            </a:endParaRPr>
          </a:p>
        </p:txBody>
      </p:sp>
      <p:sp>
        <p:nvSpPr>
          <p:cNvPr id="9240" name="27 Rectángulo"/>
          <p:cNvSpPr>
            <a:spLocks noChangeArrowheads="1"/>
          </p:cNvSpPr>
          <p:nvPr/>
        </p:nvSpPr>
        <p:spPr bwMode="auto">
          <a:xfrm>
            <a:off x="8831263" y="6488113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 dirty="0" smtClean="0">
                <a:effectLst/>
              </a:rPr>
              <a:t>6</a:t>
            </a:r>
            <a:endParaRPr lang="es-ES" b="1" dirty="0">
              <a:effectLst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988840"/>
            <a:ext cx="5260035" cy="421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Rectángulo"/>
          <p:cNvSpPr/>
          <p:nvPr/>
        </p:nvSpPr>
        <p:spPr>
          <a:xfrm>
            <a:off x="4860032" y="323364"/>
            <a:ext cx="3151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C00000"/>
                </a:solidFill>
                <a:effectLst/>
              </a:rPr>
              <a:t>EVIDENCIA CUANTITATIVA</a:t>
            </a:r>
            <a:endParaRPr lang="es-ES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436096" y="2492896"/>
            <a:ext cx="34918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 algn="just">
              <a:spcBef>
                <a:spcPct val="50000"/>
              </a:spcBef>
              <a:buClr>
                <a:srgbClr val="88121D"/>
              </a:buClr>
              <a:buFontTx/>
              <a:buChar char="•"/>
            </a:pPr>
            <a:r>
              <a:rPr lang="es-ES" dirty="0" smtClean="0">
                <a:effectLst/>
              </a:rPr>
              <a:t>La mayoría tienen 3 años o más de experiencia laboral en México. El 79% comenzó a trabajar en Chiapas en 2007 o antes.</a:t>
            </a:r>
          </a:p>
          <a:p>
            <a:pPr marL="361950" indent="-361950" algn="just">
              <a:spcBef>
                <a:spcPct val="50000"/>
              </a:spcBef>
              <a:buClr>
                <a:srgbClr val="88121D"/>
              </a:buClr>
              <a:buFontTx/>
              <a:buChar char="•"/>
            </a:pPr>
            <a:endParaRPr lang="es-ES" dirty="0" smtClean="0">
              <a:effectLst/>
            </a:endParaRPr>
          </a:p>
          <a:p>
            <a:pPr marL="361950" indent="-361950" algn="just">
              <a:spcBef>
                <a:spcPct val="50000"/>
              </a:spcBef>
              <a:buClr>
                <a:srgbClr val="88121D"/>
              </a:buClr>
              <a:buFontTx/>
              <a:buChar char="•"/>
            </a:pPr>
            <a:r>
              <a:rPr lang="es-ES" dirty="0" smtClean="0">
                <a:effectLst/>
              </a:rPr>
              <a:t>El 72% nunca habían trabajado en Guatemala.</a:t>
            </a:r>
            <a:endParaRPr lang="es-ES" dirty="0"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7812732" y="1988840"/>
            <a:ext cx="647700" cy="331236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1403648" y="1268760"/>
            <a:ext cx="64103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b="1" dirty="0">
                <a:effectLst/>
              </a:rPr>
              <a:t>Sector de actividad, según tiempo de estancia</a:t>
            </a:r>
          </a:p>
          <a:p>
            <a:pPr algn="ctr">
              <a:spcBef>
                <a:spcPct val="50000"/>
              </a:spcBef>
              <a:defRPr/>
            </a:pPr>
            <a:r>
              <a:rPr lang="es-MX" sz="1400" b="1" dirty="0">
                <a:effectLst/>
              </a:rPr>
              <a:t>(Incluye trabajadores documentados e indocumentados)</a:t>
            </a:r>
            <a:endParaRPr lang="es-ES" sz="1400" b="1" dirty="0">
              <a:effectLst/>
            </a:endParaRPr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866774" y="1268761"/>
            <a:ext cx="7953697" cy="46811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7895282" y="2060277"/>
            <a:ext cx="4222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s-ES" sz="1400" b="1" dirty="0">
                <a:solidFill>
                  <a:srgbClr val="000000"/>
                </a:solidFill>
              </a:rPr>
              <a:t>Total</a:t>
            </a:r>
            <a:endParaRPr lang="es-ES" sz="1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8104832" y="2190452"/>
            <a:ext cx="15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endParaRPr lang="es-MX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>
            <a:off x="8104832" y="2190452"/>
            <a:ext cx="15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endParaRPr lang="es-MX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8104832" y="2320627"/>
            <a:ext cx="15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endParaRPr lang="es-MX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8104832" y="2320627"/>
            <a:ext cx="15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endParaRPr lang="es-MX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7914332" y="2434926"/>
            <a:ext cx="5081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s-ES" sz="1400" b="1" dirty="0" smtClean="0">
                <a:solidFill>
                  <a:srgbClr val="000000"/>
                </a:solidFill>
              </a:rPr>
              <a:t>44%</a:t>
            </a:r>
            <a:endParaRPr lang="es-ES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243" name="Rectangle 11"/>
          <p:cNvSpPr>
            <a:spLocks noChangeArrowheads="1"/>
          </p:cNvSpPr>
          <p:nvPr/>
        </p:nvSpPr>
        <p:spPr bwMode="auto">
          <a:xfrm>
            <a:off x="7914332" y="2936576"/>
            <a:ext cx="5081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s-ES" sz="1400" b="1" dirty="0" smtClean="0">
                <a:solidFill>
                  <a:srgbClr val="000000"/>
                </a:solidFill>
              </a:rPr>
              <a:t>22%</a:t>
            </a:r>
            <a:endParaRPr lang="es-ES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244" name="Rectangle 12"/>
          <p:cNvSpPr>
            <a:spLocks noChangeArrowheads="1"/>
          </p:cNvSpPr>
          <p:nvPr/>
        </p:nvSpPr>
        <p:spPr bwMode="auto">
          <a:xfrm>
            <a:off x="7914332" y="3429580"/>
            <a:ext cx="5081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s-ES" sz="1400" b="1" dirty="0" smtClean="0">
                <a:solidFill>
                  <a:srgbClr val="000000"/>
                </a:solidFill>
              </a:rPr>
              <a:t>16%</a:t>
            </a:r>
            <a:endParaRPr lang="es-ES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245" name="Rectangle 13"/>
          <p:cNvSpPr>
            <a:spLocks noChangeArrowheads="1"/>
          </p:cNvSpPr>
          <p:nvPr/>
        </p:nvSpPr>
        <p:spPr bwMode="auto">
          <a:xfrm>
            <a:off x="8104832" y="3441402"/>
            <a:ext cx="15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endParaRPr lang="es-MX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246" name="Rectangle 14"/>
          <p:cNvSpPr>
            <a:spLocks noChangeArrowheads="1"/>
          </p:cNvSpPr>
          <p:nvPr/>
        </p:nvSpPr>
        <p:spPr bwMode="auto">
          <a:xfrm>
            <a:off x="8104832" y="3441402"/>
            <a:ext cx="15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endParaRPr lang="es-MX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247" name="Rectangle 15"/>
          <p:cNvSpPr>
            <a:spLocks noChangeArrowheads="1"/>
          </p:cNvSpPr>
          <p:nvPr/>
        </p:nvSpPr>
        <p:spPr bwMode="auto">
          <a:xfrm>
            <a:off x="7904807" y="3933636"/>
            <a:ext cx="5081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s-ES" sz="1400" b="1" dirty="0" smtClean="0">
                <a:solidFill>
                  <a:srgbClr val="000000"/>
                </a:solidFill>
              </a:rPr>
              <a:t>12%</a:t>
            </a:r>
            <a:endParaRPr lang="es-ES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248" name="Rectangle 16"/>
          <p:cNvSpPr>
            <a:spLocks noChangeArrowheads="1"/>
          </p:cNvSpPr>
          <p:nvPr/>
        </p:nvSpPr>
        <p:spPr bwMode="auto">
          <a:xfrm>
            <a:off x="7965132" y="4437112"/>
            <a:ext cx="40798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s-ES" sz="1400" b="1" dirty="0" smtClean="0">
                <a:solidFill>
                  <a:srgbClr val="000000"/>
                </a:solidFill>
              </a:rPr>
              <a:t>5%</a:t>
            </a:r>
            <a:endParaRPr lang="es-ES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249" name="Rectangle 17"/>
          <p:cNvSpPr>
            <a:spLocks noChangeArrowheads="1"/>
          </p:cNvSpPr>
          <p:nvPr/>
        </p:nvSpPr>
        <p:spPr bwMode="auto">
          <a:xfrm>
            <a:off x="7954020" y="4941748"/>
            <a:ext cx="40876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s-ES" sz="1400" b="1" dirty="0" smtClean="0">
                <a:solidFill>
                  <a:srgbClr val="000000"/>
                </a:solidFill>
              </a:rPr>
              <a:t>1%</a:t>
            </a:r>
            <a:endParaRPr lang="es-ES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250" name="Rectangle 18"/>
          <p:cNvSpPr>
            <a:spLocks noChangeArrowheads="1"/>
          </p:cNvSpPr>
          <p:nvPr/>
        </p:nvSpPr>
        <p:spPr bwMode="auto">
          <a:xfrm>
            <a:off x="647700" y="6357938"/>
            <a:ext cx="7924828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defRPr/>
            </a:pPr>
            <a:r>
              <a:rPr lang="es-MX" sz="1200" b="1" dirty="0" smtClean="0">
                <a:solidFill>
                  <a:srgbClr val="000000"/>
                </a:solidFill>
                <a:effectLst/>
              </a:rPr>
              <a:t>Fuente:</a:t>
            </a:r>
            <a:r>
              <a:rPr lang="es-MX" sz="1200" dirty="0" smtClean="0">
                <a:solidFill>
                  <a:srgbClr val="000000"/>
                </a:solidFill>
                <a:effectLst/>
              </a:rPr>
              <a:t> Centro de Estudios Migratorios, INM. Estimaciones preliminares, con base en datos de la EMIF SUR, 2010. Flujo procedentes de México a Guatemala. INM, CONAPO, COLEF, STPS y SRE.</a:t>
            </a:r>
          </a:p>
          <a:p>
            <a:pPr>
              <a:spcBef>
                <a:spcPct val="20000"/>
              </a:spcBef>
              <a:buClr>
                <a:srgbClr val="88121D"/>
              </a:buClr>
              <a:defRPr/>
            </a:pPr>
            <a:endParaRPr lang="es-ES" sz="1200" dirty="0"/>
          </a:p>
        </p:txBody>
      </p:sp>
      <p:sp>
        <p:nvSpPr>
          <p:cNvPr id="95251" name="Line 19"/>
          <p:cNvSpPr>
            <a:spLocks noChangeShapeType="1"/>
          </p:cNvSpPr>
          <p:nvPr/>
        </p:nvSpPr>
        <p:spPr bwMode="auto">
          <a:xfrm>
            <a:off x="5940425" y="1268413"/>
            <a:ext cx="2339975" cy="0"/>
          </a:xfrm>
          <a:prstGeom prst="line">
            <a:avLst/>
          </a:prstGeom>
          <a:noFill/>
          <a:ln w="25400">
            <a:solidFill>
              <a:srgbClr val="86B2D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885130" y="620713"/>
            <a:ext cx="80073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MX" b="1" dirty="0" smtClean="0">
                <a:effectLst/>
              </a:rPr>
              <a:t>GUATEMALTECOS </a:t>
            </a:r>
            <a:r>
              <a:rPr lang="es-MX" b="1" dirty="0">
                <a:effectLst/>
              </a:rPr>
              <a:t>QUE TRABAJARON EN CHIAPAS </a:t>
            </a:r>
            <a:r>
              <a:rPr lang="es-ES" b="1" dirty="0">
                <a:effectLst/>
              </a:rPr>
              <a:t>Y REGRESARON</a:t>
            </a:r>
            <a:r>
              <a:rPr lang="es-ES" b="1" dirty="0" smtClean="0">
                <a:effectLst/>
              </a:rPr>
              <a:t>, </a:t>
            </a:r>
            <a:r>
              <a:rPr lang="es-ES" b="1" dirty="0">
                <a:effectLst/>
              </a:rPr>
              <a:t>EMIF SUR,</a:t>
            </a:r>
            <a:r>
              <a:rPr lang="es-ES" dirty="0">
                <a:effectLst/>
              </a:rPr>
              <a:t> </a:t>
            </a:r>
            <a:r>
              <a:rPr lang="es-ES" b="1" dirty="0" smtClean="0">
                <a:effectLst/>
              </a:rPr>
              <a:t>2010 (ene-</a:t>
            </a:r>
            <a:r>
              <a:rPr lang="es-ES" b="1" dirty="0" err="1" smtClean="0">
                <a:effectLst/>
              </a:rPr>
              <a:t>sep</a:t>
            </a:r>
            <a:r>
              <a:rPr lang="es-ES" b="1" dirty="0" smtClean="0">
                <a:effectLst/>
              </a:rPr>
              <a:t>)</a:t>
            </a:r>
            <a:endParaRPr lang="es-ES" b="1" dirty="0">
              <a:effectLst/>
            </a:endParaRPr>
          </a:p>
        </p:txBody>
      </p:sp>
      <p:sp>
        <p:nvSpPr>
          <p:cNvPr id="95255" name="Line 23"/>
          <p:cNvSpPr>
            <a:spLocks noChangeShapeType="1"/>
          </p:cNvSpPr>
          <p:nvPr/>
        </p:nvSpPr>
        <p:spPr bwMode="auto">
          <a:xfrm>
            <a:off x="7885757" y="2277765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95257" name="Rectangle 25"/>
          <p:cNvSpPr>
            <a:spLocks noChangeArrowheads="1"/>
          </p:cNvSpPr>
          <p:nvPr/>
        </p:nvSpPr>
        <p:spPr bwMode="auto">
          <a:xfrm>
            <a:off x="534989" y="6000750"/>
            <a:ext cx="8609012" cy="3231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88121D"/>
              </a:buClr>
              <a:defRPr/>
            </a:pPr>
            <a:r>
              <a:rPr lang="es-ES" sz="1500" b="1" dirty="0">
                <a:effectLst/>
              </a:rPr>
              <a:t>    </a:t>
            </a:r>
            <a:r>
              <a:rPr lang="es-ES" sz="1500" b="1" dirty="0" smtClean="0">
                <a:effectLst/>
              </a:rPr>
              <a:t>20% </a:t>
            </a:r>
            <a:r>
              <a:rPr lang="es-ES" sz="1500" b="1" dirty="0">
                <a:effectLst/>
              </a:rPr>
              <a:t>son trabajadores por cuenta propia, fundamentalmente vendedores ambulantes</a:t>
            </a:r>
          </a:p>
        </p:txBody>
      </p:sp>
      <p:sp>
        <p:nvSpPr>
          <p:cNvPr id="9240" name="27 Rectángulo"/>
          <p:cNvSpPr>
            <a:spLocks noChangeArrowheads="1"/>
          </p:cNvSpPr>
          <p:nvPr/>
        </p:nvSpPr>
        <p:spPr bwMode="auto">
          <a:xfrm>
            <a:off x="8831263" y="6488113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 dirty="0" smtClean="0">
                <a:effectLst/>
              </a:rPr>
              <a:t>7</a:t>
            </a:r>
            <a:endParaRPr lang="es-ES" b="1" dirty="0">
              <a:effectLst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882544"/>
            <a:ext cx="6811120" cy="4354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24 Rectángulo"/>
          <p:cNvSpPr/>
          <p:nvPr/>
        </p:nvSpPr>
        <p:spPr>
          <a:xfrm>
            <a:off x="4716016" y="332656"/>
            <a:ext cx="3151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C00000"/>
                </a:solidFill>
                <a:effectLst/>
              </a:rPr>
              <a:t>EVIDENCIA CUANTITATIVA</a:t>
            </a:r>
            <a:endParaRPr lang="es-ES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6184701" y="5610726"/>
            <a:ext cx="2923803" cy="338554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s-ES" sz="1600" b="1" dirty="0" smtClean="0">
                <a:effectLst/>
              </a:rPr>
              <a:t>56% en trabajo no agrícola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8780463" y="6524625"/>
            <a:ext cx="5445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s-MX" b="1">
              <a:solidFill>
                <a:schemeClr val="bg1"/>
              </a:solidFill>
            </a:endParaRP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6297810" y="2492896"/>
            <a:ext cx="2306638" cy="1200329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spcAft>
                <a:spcPts val="0"/>
              </a:spcAft>
              <a:defRPr/>
            </a:pPr>
            <a:r>
              <a:rPr lang="es-MX" sz="1200" b="1" dirty="0">
                <a:effectLst/>
              </a:rPr>
              <a:t>Visitante local (FMVL) </a:t>
            </a:r>
            <a:r>
              <a:rPr lang="es-ES" sz="1200" b="1" dirty="0">
                <a:effectLst/>
              </a:rPr>
              <a:t>(permiso de estancia por 72 horas, no para trabajar)   </a:t>
            </a:r>
            <a:endParaRPr lang="es-ES" sz="1200" b="1" dirty="0" smtClean="0">
              <a:effectLst/>
            </a:endParaRPr>
          </a:p>
          <a:p>
            <a:pPr algn="r">
              <a:spcBef>
                <a:spcPct val="50000"/>
              </a:spcBef>
              <a:spcAft>
                <a:spcPts val="0"/>
              </a:spcAft>
              <a:defRPr/>
            </a:pPr>
            <a:r>
              <a:rPr lang="es-ES" sz="1200" b="1" dirty="0" smtClean="0">
                <a:effectLst/>
              </a:rPr>
              <a:t>62% 2010</a:t>
            </a:r>
          </a:p>
          <a:p>
            <a:pPr algn="r">
              <a:spcBef>
                <a:spcPct val="50000"/>
              </a:spcBef>
              <a:spcAft>
                <a:spcPts val="0"/>
              </a:spcAft>
              <a:defRPr/>
            </a:pPr>
            <a:r>
              <a:rPr lang="es-MX" sz="1200" b="1" dirty="0" smtClean="0">
                <a:effectLst/>
              </a:rPr>
              <a:t>72% 2007</a:t>
            </a:r>
            <a:endParaRPr lang="es-ES" sz="1200" b="1" dirty="0">
              <a:effectLst/>
            </a:endParaRP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6178624" y="4725144"/>
            <a:ext cx="2209800" cy="10156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MX" sz="1200" b="1" dirty="0">
                <a:effectLst/>
              </a:rPr>
              <a:t>FMTF </a:t>
            </a:r>
            <a:r>
              <a:rPr lang="es-ES" sz="1200" b="1" dirty="0">
                <a:effectLst/>
              </a:rPr>
              <a:t>(autoriza trabajo con múltiples entradas</a:t>
            </a:r>
            <a:r>
              <a:rPr lang="es-ES" sz="1200" b="1" dirty="0" smtClean="0">
                <a:effectLst/>
              </a:rPr>
              <a:t>)</a:t>
            </a:r>
          </a:p>
          <a:p>
            <a:pPr algn="r">
              <a:spcBef>
                <a:spcPct val="50000"/>
              </a:spcBef>
              <a:defRPr/>
            </a:pPr>
            <a:r>
              <a:rPr lang="es-ES" sz="1200" b="1" dirty="0" smtClean="0">
                <a:effectLst/>
              </a:rPr>
              <a:t>                          21% 2010</a:t>
            </a:r>
          </a:p>
          <a:p>
            <a:pPr algn="r">
              <a:spcBef>
                <a:spcPct val="50000"/>
              </a:spcBef>
              <a:defRPr/>
            </a:pPr>
            <a:r>
              <a:rPr lang="es-MX" sz="1200" b="1" dirty="0" smtClean="0">
                <a:effectLst/>
              </a:rPr>
              <a:t>10% 2007</a:t>
            </a:r>
            <a:endParaRPr lang="es-MX" sz="1200" b="1" dirty="0">
              <a:effectLst/>
            </a:endParaRP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1691680" y="4929410"/>
            <a:ext cx="2181447" cy="83099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1200" b="1" dirty="0">
                <a:effectLst/>
              </a:rPr>
              <a:t>Sin documento migratorio       </a:t>
            </a:r>
          </a:p>
          <a:p>
            <a:pPr>
              <a:spcBef>
                <a:spcPct val="50000"/>
              </a:spcBef>
              <a:defRPr/>
            </a:pPr>
            <a:r>
              <a:rPr lang="es-MX" sz="1200" b="1" dirty="0" smtClean="0">
                <a:effectLst/>
              </a:rPr>
              <a:t>17%  2010</a:t>
            </a:r>
          </a:p>
          <a:p>
            <a:pPr>
              <a:spcBef>
                <a:spcPct val="50000"/>
              </a:spcBef>
              <a:defRPr/>
            </a:pPr>
            <a:r>
              <a:rPr lang="es-MX" sz="1200" b="1" dirty="0" smtClean="0">
                <a:effectLst/>
              </a:rPr>
              <a:t>18%  2007</a:t>
            </a:r>
            <a:endParaRPr lang="es-ES" sz="1200" b="1" dirty="0">
              <a:effectLst/>
            </a:endParaRPr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828675" y="6357958"/>
            <a:ext cx="7127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just">
              <a:defRPr/>
            </a:pPr>
            <a:r>
              <a:rPr lang="es-MX" sz="1200" b="1" dirty="0" smtClean="0">
                <a:solidFill>
                  <a:srgbClr val="000000"/>
                </a:solidFill>
                <a:effectLst/>
              </a:rPr>
              <a:t>Fuente: </a:t>
            </a:r>
            <a:r>
              <a:rPr lang="es-MX" sz="1200" dirty="0" smtClean="0">
                <a:solidFill>
                  <a:srgbClr val="000000"/>
                </a:solidFill>
                <a:effectLst/>
              </a:rPr>
              <a:t>Centro de Estudios Migratorios, INM. Estimaciones preliminares, con base en datos de la EMIF SUR, 2010. Flujo procedentes de México a Guatemala. INM, CONAPO, COLEF, STPS y SRE.</a:t>
            </a:r>
            <a:endParaRPr lang="es-MX" sz="1200" dirty="0">
              <a:solidFill>
                <a:srgbClr val="000000"/>
              </a:solidFill>
              <a:effectLst/>
            </a:endParaRPr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>
            <a:off x="5686052" y="4635723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93192" name="Line 8"/>
          <p:cNvSpPr>
            <a:spLocks noChangeShapeType="1"/>
          </p:cNvSpPr>
          <p:nvPr/>
        </p:nvSpPr>
        <p:spPr bwMode="auto">
          <a:xfrm flipV="1">
            <a:off x="5362202" y="3202210"/>
            <a:ext cx="8636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93193" name="Rectangle 9"/>
          <p:cNvSpPr>
            <a:spLocks noChangeArrowheads="1"/>
          </p:cNvSpPr>
          <p:nvPr/>
        </p:nvSpPr>
        <p:spPr bwMode="auto">
          <a:xfrm>
            <a:off x="857250" y="1773014"/>
            <a:ext cx="8001000" cy="4032250"/>
          </a:xfrm>
          <a:prstGeom prst="rect">
            <a:avLst/>
          </a:prstGeom>
          <a:noFill/>
          <a:ln w="9525">
            <a:solidFill>
              <a:srgbClr val="0090D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MX"/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2195736" y="1403484"/>
            <a:ext cx="42497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b="1" dirty="0">
                <a:effectLst/>
              </a:rPr>
              <a:t>Condición </a:t>
            </a:r>
            <a:r>
              <a:rPr lang="es-MX" b="1" dirty="0" smtClean="0">
                <a:effectLst/>
              </a:rPr>
              <a:t>migratoria de </a:t>
            </a:r>
            <a:r>
              <a:rPr lang="es-MX" b="1" dirty="0">
                <a:effectLst/>
              </a:rPr>
              <a:t>entrada </a:t>
            </a:r>
            <a:endParaRPr lang="es-ES" dirty="0">
              <a:effectLst/>
            </a:endParaRPr>
          </a:p>
        </p:txBody>
      </p:sp>
      <p:sp>
        <p:nvSpPr>
          <p:cNvPr id="93195" name="Rectangle 11"/>
          <p:cNvSpPr>
            <a:spLocks noChangeArrowheads="1"/>
          </p:cNvSpPr>
          <p:nvPr/>
        </p:nvSpPr>
        <p:spPr bwMode="auto">
          <a:xfrm>
            <a:off x="760413" y="5878090"/>
            <a:ext cx="813276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3038" indent="-173038">
              <a:spcBef>
                <a:spcPct val="20000"/>
              </a:spcBef>
              <a:buClr>
                <a:srgbClr val="88121D"/>
              </a:buClr>
              <a:buFontTx/>
              <a:buChar char="•"/>
              <a:defRPr/>
            </a:pPr>
            <a:r>
              <a:rPr lang="es-ES" sz="1400" b="1" dirty="0">
                <a:effectLst/>
              </a:rPr>
              <a:t>Los indocumentados no utilizan “pollero” para cruzar la frontera, por su fácil acceso</a:t>
            </a:r>
          </a:p>
        </p:txBody>
      </p:sp>
      <p:sp>
        <p:nvSpPr>
          <p:cNvPr id="93196" name="Line 12"/>
          <p:cNvSpPr>
            <a:spLocks noChangeShapeType="1"/>
          </p:cNvSpPr>
          <p:nvPr/>
        </p:nvSpPr>
        <p:spPr bwMode="auto">
          <a:xfrm>
            <a:off x="6084888" y="1268413"/>
            <a:ext cx="2339975" cy="0"/>
          </a:xfrm>
          <a:prstGeom prst="line">
            <a:avLst/>
          </a:prstGeom>
          <a:noFill/>
          <a:ln w="25400">
            <a:solidFill>
              <a:srgbClr val="86B2D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642938" y="642938"/>
            <a:ext cx="800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MX" b="1" dirty="0">
                <a:effectLst/>
              </a:rPr>
              <a:t>GUATEMALTECOS QUE TRABAJARON EN CHIAPAS </a:t>
            </a:r>
            <a:r>
              <a:rPr lang="es-ES" b="1" dirty="0">
                <a:effectLst/>
              </a:rPr>
              <a:t>Y REGRESARON EMIF </a:t>
            </a:r>
            <a:r>
              <a:rPr lang="es-ES" b="1" dirty="0" smtClean="0">
                <a:effectLst/>
              </a:rPr>
              <a:t>SUR, 2010 (ene-</a:t>
            </a:r>
            <a:r>
              <a:rPr lang="es-ES" b="1" dirty="0" err="1" smtClean="0">
                <a:effectLst/>
              </a:rPr>
              <a:t>sep</a:t>
            </a:r>
            <a:r>
              <a:rPr lang="es-ES" b="1" dirty="0" smtClean="0">
                <a:effectLst/>
              </a:rPr>
              <a:t>)</a:t>
            </a:r>
            <a:endParaRPr lang="es-ES" b="1" dirty="0">
              <a:effectLst/>
            </a:endParaRPr>
          </a:p>
        </p:txBody>
      </p:sp>
      <p:sp>
        <p:nvSpPr>
          <p:cNvPr id="93198" name="Line 14"/>
          <p:cNvSpPr>
            <a:spLocks noChangeShapeType="1"/>
          </p:cNvSpPr>
          <p:nvPr/>
        </p:nvSpPr>
        <p:spPr bwMode="auto">
          <a:xfrm flipV="1">
            <a:off x="3347665" y="4786535"/>
            <a:ext cx="57467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1000125" y="1844824"/>
            <a:ext cx="4464050" cy="132343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s-ES" sz="1600" b="1" dirty="0" smtClean="0">
                <a:effectLst/>
              </a:rPr>
              <a:t>Trabajó </a:t>
            </a:r>
            <a:r>
              <a:rPr lang="es-ES" sz="1600" b="1" dirty="0">
                <a:effectLst/>
              </a:rPr>
              <a:t>sin documento migratorio que autorice esta actividad. </a:t>
            </a:r>
            <a:endParaRPr lang="es-ES" sz="1600" b="1" dirty="0" smtClean="0">
              <a:effectLst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s-ES" sz="1600" b="1" dirty="0" smtClean="0">
                <a:effectLst/>
              </a:rPr>
              <a:t>79% 2010</a:t>
            </a:r>
          </a:p>
          <a:p>
            <a:pPr algn="just">
              <a:spcBef>
                <a:spcPct val="50000"/>
              </a:spcBef>
              <a:defRPr/>
            </a:pPr>
            <a:r>
              <a:rPr lang="es-MX" sz="1600" b="1" dirty="0" smtClean="0">
                <a:effectLst/>
              </a:rPr>
              <a:t>90% 2007</a:t>
            </a:r>
            <a:endParaRPr lang="es-ES" sz="1600" b="1" dirty="0">
              <a:effectLst/>
            </a:endParaRPr>
          </a:p>
        </p:txBody>
      </p:sp>
      <p:sp>
        <p:nvSpPr>
          <p:cNvPr id="8209" name="17 Rectángulo"/>
          <p:cNvSpPr>
            <a:spLocks noChangeArrowheads="1"/>
          </p:cNvSpPr>
          <p:nvPr/>
        </p:nvSpPr>
        <p:spPr bwMode="auto">
          <a:xfrm>
            <a:off x="8831263" y="6488113"/>
            <a:ext cx="3127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 dirty="0" smtClean="0">
                <a:effectLst/>
              </a:rPr>
              <a:t>8</a:t>
            </a:r>
            <a:endParaRPr lang="es-ES" b="1" dirty="0">
              <a:effectLst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780928"/>
            <a:ext cx="4387573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17 Rectángulo"/>
          <p:cNvSpPr/>
          <p:nvPr/>
        </p:nvSpPr>
        <p:spPr>
          <a:xfrm>
            <a:off x="4860032" y="332656"/>
            <a:ext cx="3151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C00000"/>
                </a:solidFill>
                <a:effectLst/>
              </a:rPr>
              <a:t>EVIDENCIA CUANTITATIVA</a:t>
            </a:r>
            <a:endParaRPr lang="es-ES" b="1" dirty="0">
              <a:solidFill>
                <a:srgbClr val="C00000"/>
              </a:solidFill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8000</TotalTime>
  <Words>1731</Words>
  <Application>Microsoft Office PowerPoint</Application>
  <PresentationFormat>On-screen Show (4:3)</PresentationFormat>
  <Paragraphs>232</Paragraphs>
  <Slides>17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Diseño predeterminado</vt:lpstr>
      <vt:lpstr>CorelDRAW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CONSIDERACIONES FINALES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dcortez</dc:creator>
  <cp:lastModifiedBy>CON Ana Paola</cp:lastModifiedBy>
  <cp:revision>497</cp:revision>
  <dcterms:created xsi:type="dcterms:W3CDTF">2007-02-23T19:09:21Z</dcterms:created>
  <dcterms:modified xsi:type="dcterms:W3CDTF">2017-03-14T17:50:34Z</dcterms:modified>
</cp:coreProperties>
</file>