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07" r:id="rId2"/>
    <p:sldId id="321" r:id="rId3"/>
    <p:sldId id="319" r:id="rId4"/>
    <p:sldId id="320" r:id="rId5"/>
  </p:sldIdLst>
  <p:sldSz cx="9144000" cy="6858000" type="screen4x3"/>
  <p:notesSz cx="7010400" cy="9296400"/>
  <p:defaultTextStyle>
    <a:defPPr>
      <a:defRPr lang="es-MX"/>
    </a:defPPr>
    <a:lvl1pPr marL="0" algn="l" defTabSz="914253" rtl="0" eaLnBrk="1" latinLnBrk="0" hangingPunct="1">
      <a:defRPr sz="1800" kern="1200">
        <a:solidFill>
          <a:schemeClr val="tx1"/>
        </a:solidFill>
        <a:latin typeface="+mn-lt"/>
        <a:ea typeface="+mn-ea"/>
        <a:cs typeface="+mn-cs"/>
      </a:defRPr>
    </a:lvl1pPr>
    <a:lvl2pPr marL="457127" algn="l" defTabSz="914253" rtl="0" eaLnBrk="1" latinLnBrk="0" hangingPunct="1">
      <a:defRPr sz="1800" kern="1200">
        <a:solidFill>
          <a:schemeClr val="tx1"/>
        </a:solidFill>
        <a:latin typeface="+mn-lt"/>
        <a:ea typeface="+mn-ea"/>
        <a:cs typeface="+mn-cs"/>
      </a:defRPr>
    </a:lvl2pPr>
    <a:lvl3pPr marL="914253" algn="l" defTabSz="914253" rtl="0" eaLnBrk="1" latinLnBrk="0" hangingPunct="1">
      <a:defRPr sz="1800" kern="1200">
        <a:solidFill>
          <a:schemeClr val="tx1"/>
        </a:solidFill>
        <a:latin typeface="+mn-lt"/>
        <a:ea typeface="+mn-ea"/>
        <a:cs typeface="+mn-cs"/>
      </a:defRPr>
    </a:lvl3pPr>
    <a:lvl4pPr marL="1371380" algn="l" defTabSz="914253" rtl="0" eaLnBrk="1" latinLnBrk="0" hangingPunct="1">
      <a:defRPr sz="1800" kern="1200">
        <a:solidFill>
          <a:schemeClr val="tx1"/>
        </a:solidFill>
        <a:latin typeface="+mn-lt"/>
        <a:ea typeface="+mn-ea"/>
        <a:cs typeface="+mn-cs"/>
      </a:defRPr>
    </a:lvl4pPr>
    <a:lvl5pPr marL="1828507" algn="l" defTabSz="914253" rtl="0" eaLnBrk="1" latinLnBrk="0" hangingPunct="1">
      <a:defRPr sz="1800" kern="1200">
        <a:solidFill>
          <a:schemeClr val="tx1"/>
        </a:solidFill>
        <a:latin typeface="+mn-lt"/>
        <a:ea typeface="+mn-ea"/>
        <a:cs typeface="+mn-cs"/>
      </a:defRPr>
    </a:lvl5pPr>
    <a:lvl6pPr marL="2285633" algn="l" defTabSz="914253" rtl="0" eaLnBrk="1" latinLnBrk="0" hangingPunct="1">
      <a:defRPr sz="1800" kern="1200">
        <a:solidFill>
          <a:schemeClr val="tx1"/>
        </a:solidFill>
        <a:latin typeface="+mn-lt"/>
        <a:ea typeface="+mn-ea"/>
        <a:cs typeface="+mn-cs"/>
      </a:defRPr>
    </a:lvl6pPr>
    <a:lvl7pPr marL="2742760" algn="l" defTabSz="914253" rtl="0" eaLnBrk="1" latinLnBrk="0" hangingPunct="1">
      <a:defRPr sz="1800" kern="1200">
        <a:solidFill>
          <a:schemeClr val="tx1"/>
        </a:solidFill>
        <a:latin typeface="+mn-lt"/>
        <a:ea typeface="+mn-ea"/>
        <a:cs typeface="+mn-cs"/>
      </a:defRPr>
    </a:lvl7pPr>
    <a:lvl8pPr marL="3199887" algn="l" defTabSz="914253" rtl="0" eaLnBrk="1" latinLnBrk="0" hangingPunct="1">
      <a:defRPr sz="1800" kern="1200">
        <a:solidFill>
          <a:schemeClr val="tx1"/>
        </a:solidFill>
        <a:latin typeface="+mn-lt"/>
        <a:ea typeface="+mn-ea"/>
        <a:cs typeface="+mn-cs"/>
      </a:defRPr>
    </a:lvl8pPr>
    <a:lvl9pPr marL="3657013" algn="l" defTabSz="91425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E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4" d="100"/>
          <a:sy n="134" d="100"/>
        </p:scale>
        <p:origin x="-280"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MX"/>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3164540-6BEA-4B43-9F79-64BA10C391F9}" type="datetimeFigureOut">
              <a:rPr lang="es-MX" smtClean="0"/>
              <a:pPr/>
              <a:t>7/13/16</a:t>
            </a:fld>
            <a:endParaRPr lang="es-MX"/>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MX"/>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C903B8C-1285-4E9F-ACE0-A66A612EACBE}" type="slidenum">
              <a:rPr lang="es-MX" smtClean="0"/>
              <a:pPr/>
              <a:t>‹Nr.›</a:t>
            </a:fld>
            <a:endParaRPr lang="es-MX"/>
          </a:p>
        </p:txBody>
      </p:sp>
    </p:spTree>
    <p:extLst>
      <p:ext uri="{BB962C8B-B14F-4D97-AF65-F5344CB8AC3E}">
        <p14:creationId xmlns:p14="http://schemas.microsoft.com/office/powerpoint/2010/main" val="722204722"/>
      </p:ext>
    </p:extLst>
  </p:cSld>
  <p:clrMap bg1="lt1" tx1="dk1" bg2="lt2" tx2="dk2" accent1="accent1" accent2="accent2" accent3="accent3" accent4="accent4" accent5="accent5" accent6="accent6" hlink="hlink" folHlink="folHlink"/>
  <p:notesStyle>
    <a:lvl1pPr marL="0" algn="l" defTabSz="914253" rtl="0" eaLnBrk="1" latinLnBrk="0" hangingPunct="1">
      <a:defRPr sz="1200" kern="1200">
        <a:solidFill>
          <a:schemeClr val="tx1"/>
        </a:solidFill>
        <a:latin typeface="+mn-lt"/>
        <a:ea typeface="+mn-ea"/>
        <a:cs typeface="+mn-cs"/>
      </a:defRPr>
    </a:lvl1pPr>
    <a:lvl2pPr marL="457127" algn="l" defTabSz="914253" rtl="0" eaLnBrk="1" latinLnBrk="0" hangingPunct="1">
      <a:defRPr sz="1200" kern="1200">
        <a:solidFill>
          <a:schemeClr val="tx1"/>
        </a:solidFill>
        <a:latin typeface="+mn-lt"/>
        <a:ea typeface="+mn-ea"/>
        <a:cs typeface="+mn-cs"/>
      </a:defRPr>
    </a:lvl2pPr>
    <a:lvl3pPr marL="914253" algn="l" defTabSz="914253" rtl="0" eaLnBrk="1" latinLnBrk="0" hangingPunct="1">
      <a:defRPr sz="1200" kern="1200">
        <a:solidFill>
          <a:schemeClr val="tx1"/>
        </a:solidFill>
        <a:latin typeface="+mn-lt"/>
        <a:ea typeface="+mn-ea"/>
        <a:cs typeface="+mn-cs"/>
      </a:defRPr>
    </a:lvl3pPr>
    <a:lvl4pPr marL="1371380" algn="l" defTabSz="914253" rtl="0" eaLnBrk="1" latinLnBrk="0" hangingPunct="1">
      <a:defRPr sz="1200" kern="1200">
        <a:solidFill>
          <a:schemeClr val="tx1"/>
        </a:solidFill>
        <a:latin typeface="+mn-lt"/>
        <a:ea typeface="+mn-ea"/>
        <a:cs typeface="+mn-cs"/>
      </a:defRPr>
    </a:lvl4pPr>
    <a:lvl5pPr marL="1828507" algn="l" defTabSz="914253" rtl="0" eaLnBrk="1" latinLnBrk="0" hangingPunct="1">
      <a:defRPr sz="1200" kern="1200">
        <a:solidFill>
          <a:schemeClr val="tx1"/>
        </a:solidFill>
        <a:latin typeface="+mn-lt"/>
        <a:ea typeface="+mn-ea"/>
        <a:cs typeface="+mn-cs"/>
      </a:defRPr>
    </a:lvl5pPr>
    <a:lvl6pPr marL="2285633" algn="l" defTabSz="914253" rtl="0" eaLnBrk="1" latinLnBrk="0" hangingPunct="1">
      <a:defRPr sz="1200" kern="1200">
        <a:solidFill>
          <a:schemeClr val="tx1"/>
        </a:solidFill>
        <a:latin typeface="+mn-lt"/>
        <a:ea typeface="+mn-ea"/>
        <a:cs typeface="+mn-cs"/>
      </a:defRPr>
    </a:lvl6pPr>
    <a:lvl7pPr marL="2742760" algn="l" defTabSz="914253" rtl="0" eaLnBrk="1" latinLnBrk="0" hangingPunct="1">
      <a:defRPr sz="1200" kern="1200">
        <a:solidFill>
          <a:schemeClr val="tx1"/>
        </a:solidFill>
        <a:latin typeface="+mn-lt"/>
        <a:ea typeface="+mn-ea"/>
        <a:cs typeface="+mn-cs"/>
      </a:defRPr>
    </a:lvl7pPr>
    <a:lvl8pPr marL="3199887" algn="l" defTabSz="914253" rtl="0" eaLnBrk="1" latinLnBrk="0" hangingPunct="1">
      <a:defRPr sz="1200" kern="1200">
        <a:solidFill>
          <a:schemeClr val="tx1"/>
        </a:solidFill>
        <a:latin typeface="+mn-lt"/>
        <a:ea typeface="+mn-ea"/>
        <a:cs typeface="+mn-cs"/>
      </a:defRPr>
    </a:lvl8pPr>
    <a:lvl9pPr marL="3657013" algn="l" defTabSz="91425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36"/>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395" indent="0" algn="ctr">
              <a:buNone/>
              <a:defRPr>
                <a:solidFill>
                  <a:schemeClr val="tx1">
                    <a:tint val="75000"/>
                  </a:schemeClr>
                </a:solidFill>
              </a:defRPr>
            </a:lvl2pPr>
            <a:lvl3pPr marL="912788" indent="0" algn="ctr">
              <a:buNone/>
              <a:defRPr>
                <a:solidFill>
                  <a:schemeClr val="tx1">
                    <a:tint val="75000"/>
                  </a:schemeClr>
                </a:solidFill>
              </a:defRPr>
            </a:lvl3pPr>
            <a:lvl4pPr marL="1369184" indent="0" algn="ctr">
              <a:buNone/>
              <a:defRPr>
                <a:solidFill>
                  <a:schemeClr val="tx1">
                    <a:tint val="75000"/>
                  </a:schemeClr>
                </a:solidFill>
              </a:defRPr>
            </a:lvl4pPr>
            <a:lvl5pPr marL="1825579" indent="0" algn="ctr">
              <a:buNone/>
              <a:defRPr>
                <a:solidFill>
                  <a:schemeClr val="tx1">
                    <a:tint val="75000"/>
                  </a:schemeClr>
                </a:solidFill>
              </a:defRPr>
            </a:lvl5pPr>
            <a:lvl6pPr marL="2281967" indent="0" algn="ctr">
              <a:buNone/>
              <a:defRPr>
                <a:solidFill>
                  <a:schemeClr val="tx1">
                    <a:tint val="75000"/>
                  </a:schemeClr>
                </a:solidFill>
              </a:defRPr>
            </a:lvl6pPr>
            <a:lvl7pPr marL="2738368" indent="0" algn="ctr">
              <a:buNone/>
              <a:defRPr>
                <a:solidFill>
                  <a:schemeClr val="tx1">
                    <a:tint val="75000"/>
                  </a:schemeClr>
                </a:solidFill>
              </a:defRPr>
            </a:lvl7pPr>
            <a:lvl8pPr marL="3194760" indent="0" algn="ctr">
              <a:buNone/>
              <a:defRPr>
                <a:solidFill>
                  <a:schemeClr val="tx1">
                    <a:tint val="75000"/>
                  </a:schemeClr>
                </a:solidFill>
              </a:defRPr>
            </a:lvl8pPr>
            <a:lvl9pPr marL="3651154"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B9E63233-5588-4EFA-B4AE-943C53F270D4}" type="datetime1">
              <a:rPr lang="es-MX" smtClean="0">
                <a:solidFill>
                  <a:srgbClr val="000000">
                    <a:tint val="75000"/>
                  </a:srgbClr>
                </a:solidFill>
              </a:rPr>
              <a:pPr/>
              <a:t>7/13/16</a:t>
            </a:fld>
            <a:endParaRPr lang="es-MX" dirty="0">
              <a:solidFill>
                <a:srgbClr val="000000">
                  <a:tint val="75000"/>
                </a:srgbClr>
              </a:solidFill>
            </a:endParaRPr>
          </a:p>
        </p:txBody>
      </p:sp>
      <p:sp>
        <p:nvSpPr>
          <p:cNvPr id="5" name="4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6" name="5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7" name="6 Conector recto"/>
          <p:cNvCxnSpPr/>
          <p:nvPr userDrawn="1"/>
        </p:nvCxnSpPr>
        <p:spPr>
          <a:xfrm>
            <a:off x="710363" y="3683094"/>
            <a:ext cx="772327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14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9FF3C0B-8ECE-41F5-A730-12299A4606FA}" type="datetime1">
              <a:rPr lang="es-MX" smtClean="0">
                <a:solidFill>
                  <a:srgbClr val="000000">
                    <a:tint val="75000"/>
                  </a:srgbClr>
                </a:solidFill>
              </a:rPr>
              <a:pPr/>
              <a:t>7/13/16</a:t>
            </a:fld>
            <a:endParaRPr lang="es-MX" dirty="0">
              <a:solidFill>
                <a:srgbClr val="000000">
                  <a:tint val="75000"/>
                </a:srgbClr>
              </a:solidFill>
            </a:endParaRPr>
          </a:p>
        </p:txBody>
      </p:sp>
      <p:sp>
        <p:nvSpPr>
          <p:cNvPr id="5" name="4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6" name="5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7" name="6 Conector recto"/>
          <p:cNvCxnSpPr/>
          <p:nvPr userDrawn="1"/>
        </p:nvCxnSpPr>
        <p:spPr>
          <a:xfrm>
            <a:off x="514008" y="1142154"/>
            <a:ext cx="773863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9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9"/>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4" y="27464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477B9E6-FEC5-4FF5-9291-71576CEABE88}" type="datetime1">
              <a:rPr lang="es-MX" smtClean="0">
                <a:solidFill>
                  <a:srgbClr val="000000">
                    <a:tint val="75000"/>
                  </a:srgbClr>
                </a:solidFill>
              </a:rPr>
              <a:pPr/>
              <a:t>7/13/16</a:t>
            </a:fld>
            <a:endParaRPr lang="es-MX" dirty="0">
              <a:solidFill>
                <a:srgbClr val="000000">
                  <a:tint val="75000"/>
                </a:srgbClr>
              </a:solidFill>
            </a:endParaRPr>
          </a:p>
        </p:txBody>
      </p:sp>
      <p:sp>
        <p:nvSpPr>
          <p:cNvPr id="5" name="4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6" name="5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spTree>
    <p:extLst>
      <p:ext uri="{BB962C8B-B14F-4D97-AF65-F5344CB8AC3E}">
        <p14:creationId xmlns:p14="http://schemas.microsoft.com/office/powerpoint/2010/main" val="96023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1278" y="252825"/>
            <a:ext cx="4115527" cy="1016376"/>
          </a:xfrm>
        </p:spPr>
        <p:txBody>
          <a:bodyPr/>
          <a:lstStyle/>
          <a:p>
            <a:r>
              <a:rPr lang="es-ES" dirty="0" smtClean="0"/>
              <a:t>Haga clic para modificar el estilo de título del patrón</a:t>
            </a:r>
            <a:endParaRPr lang="es-MX"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81B27E4-9854-4CFA-88CD-10C0954ED530}" type="datetime1">
              <a:rPr lang="es-MX" smtClean="0">
                <a:solidFill>
                  <a:srgbClr val="000000">
                    <a:tint val="75000"/>
                  </a:srgbClr>
                </a:solidFill>
              </a:rPr>
              <a:pPr/>
              <a:t>7/13/16</a:t>
            </a:fld>
            <a:endParaRPr lang="es-MX" dirty="0">
              <a:solidFill>
                <a:srgbClr val="000000">
                  <a:tint val="75000"/>
                </a:srgbClr>
              </a:solidFill>
            </a:endParaRPr>
          </a:p>
        </p:txBody>
      </p:sp>
      <p:sp>
        <p:nvSpPr>
          <p:cNvPr id="5" name="4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6" name="5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7" name="6 Conector recto"/>
          <p:cNvCxnSpPr/>
          <p:nvPr userDrawn="1"/>
        </p:nvCxnSpPr>
        <p:spPr>
          <a:xfrm>
            <a:off x="514008" y="1269201"/>
            <a:ext cx="773863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06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1"/>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24"/>
            <a:ext cx="7772400" cy="1500187"/>
          </a:xfrm>
        </p:spPr>
        <p:txBody>
          <a:bodyPr anchor="b"/>
          <a:lstStyle>
            <a:lvl1pPr marL="0" indent="0">
              <a:buNone/>
              <a:defRPr sz="2000">
                <a:solidFill>
                  <a:schemeClr val="tx1">
                    <a:tint val="75000"/>
                  </a:schemeClr>
                </a:solidFill>
              </a:defRPr>
            </a:lvl1pPr>
            <a:lvl2pPr marL="456395" indent="0">
              <a:buNone/>
              <a:defRPr sz="1800">
                <a:solidFill>
                  <a:schemeClr val="tx1">
                    <a:tint val="75000"/>
                  </a:schemeClr>
                </a:solidFill>
              </a:defRPr>
            </a:lvl2pPr>
            <a:lvl3pPr marL="912788" indent="0">
              <a:buNone/>
              <a:defRPr sz="1600">
                <a:solidFill>
                  <a:schemeClr val="tx1">
                    <a:tint val="75000"/>
                  </a:schemeClr>
                </a:solidFill>
              </a:defRPr>
            </a:lvl3pPr>
            <a:lvl4pPr marL="1369184" indent="0">
              <a:buNone/>
              <a:defRPr sz="1400">
                <a:solidFill>
                  <a:schemeClr val="tx1">
                    <a:tint val="75000"/>
                  </a:schemeClr>
                </a:solidFill>
              </a:defRPr>
            </a:lvl4pPr>
            <a:lvl5pPr marL="1825579" indent="0">
              <a:buNone/>
              <a:defRPr sz="1400">
                <a:solidFill>
                  <a:schemeClr val="tx1">
                    <a:tint val="75000"/>
                  </a:schemeClr>
                </a:solidFill>
              </a:defRPr>
            </a:lvl5pPr>
            <a:lvl6pPr marL="2281967" indent="0">
              <a:buNone/>
              <a:defRPr sz="1400">
                <a:solidFill>
                  <a:schemeClr val="tx1">
                    <a:tint val="75000"/>
                  </a:schemeClr>
                </a:solidFill>
              </a:defRPr>
            </a:lvl6pPr>
            <a:lvl7pPr marL="2738368" indent="0">
              <a:buNone/>
              <a:defRPr sz="1400">
                <a:solidFill>
                  <a:schemeClr val="tx1">
                    <a:tint val="75000"/>
                  </a:schemeClr>
                </a:solidFill>
              </a:defRPr>
            </a:lvl7pPr>
            <a:lvl8pPr marL="3194760" indent="0">
              <a:buNone/>
              <a:defRPr sz="1400">
                <a:solidFill>
                  <a:schemeClr val="tx1">
                    <a:tint val="75000"/>
                  </a:schemeClr>
                </a:solidFill>
              </a:defRPr>
            </a:lvl8pPr>
            <a:lvl9pPr marL="3651154"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81EB928-5A4F-4844-A35C-558E43CE9783}" type="datetime1">
              <a:rPr lang="es-MX" smtClean="0">
                <a:solidFill>
                  <a:srgbClr val="000000">
                    <a:tint val="75000"/>
                  </a:srgbClr>
                </a:solidFill>
              </a:rPr>
              <a:pPr/>
              <a:t>7/13/16</a:t>
            </a:fld>
            <a:endParaRPr lang="es-MX" dirty="0">
              <a:solidFill>
                <a:srgbClr val="000000">
                  <a:tint val="75000"/>
                </a:srgbClr>
              </a:solidFill>
            </a:endParaRPr>
          </a:p>
        </p:txBody>
      </p:sp>
      <p:sp>
        <p:nvSpPr>
          <p:cNvPr id="5" name="4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6" name="5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8" name="7 Conector recto"/>
          <p:cNvCxnSpPr/>
          <p:nvPr userDrawn="1"/>
        </p:nvCxnSpPr>
        <p:spPr>
          <a:xfrm>
            <a:off x="760454" y="4445376"/>
            <a:ext cx="773863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57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4" y="160021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1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1D166C6-47F7-47B6-AC81-17FA6598C0B6}" type="datetime1">
              <a:rPr lang="es-MX" smtClean="0">
                <a:solidFill>
                  <a:srgbClr val="000000">
                    <a:tint val="75000"/>
                  </a:srgbClr>
                </a:solidFill>
              </a:rPr>
              <a:pPr/>
              <a:t>7/13/16</a:t>
            </a:fld>
            <a:endParaRPr lang="es-MX" dirty="0">
              <a:solidFill>
                <a:srgbClr val="000000">
                  <a:tint val="75000"/>
                </a:srgbClr>
              </a:solidFill>
            </a:endParaRPr>
          </a:p>
        </p:txBody>
      </p:sp>
      <p:sp>
        <p:nvSpPr>
          <p:cNvPr id="6" name="5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7" name="6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8" name="7 Conector recto"/>
          <p:cNvCxnSpPr/>
          <p:nvPr userDrawn="1"/>
        </p:nvCxnSpPr>
        <p:spPr>
          <a:xfrm>
            <a:off x="514008" y="1269201"/>
            <a:ext cx="773863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164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6395" indent="0">
              <a:buNone/>
              <a:defRPr sz="2000" b="1"/>
            </a:lvl2pPr>
            <a:lvl3pPr marL="912788" indent="0">
              <a:buNone/>
              <a:defRPr sz="1800" b="1"/>
            </a:lvl3pPr>
            <a:lvl4pPr marL="1369184" indent="0">
              <a:buNone/>
              <a:defRPr sz="1600" b="1"/>
            </a:lvl4pPr>
            <a:lvl5pPr marL="1825579" indent="0">
              <a:buNone/>
              <a:defRPr sz="1600" b="1"/>
            </a:lvl5pPr>
            <a:lvl6pPr marL="2281967" indent="0">
              <a:buNone/>
              <a:defRPr sz="1600" b="1"/>
            </a:lvl6pPr>
            <a:lvl7pPr marL="2738368" indent="0">
              <a:buNone/>
              <a:defRPr sz="1600" b="1"/>
            </a:lvl7pPr>
            <a:lvl8pPr marL="3194760" indent="0">
              <a:buNone/>
              <a:defRPr sz="1600" b="1"/>
            </a:lvl8pPr>
            <a:lvl9pPr marL="3651154"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6395" indent="0">
              <a:buNone/>
              <a:defRPr sz="2000" b="1"/>
            </a:lvl2pPr>
            <a:lvl3pPr marL="912788" indent="0">
              <a:buNone/>
              <a:defRPr sz="1800" b="1"/>
            </a:lvl3pPr>
            <a:lvl4pPr marL="1369184" indent="0">
              <a:buNone/>
              <a:defRPr sz="1600" b="1"/>
            </a:lvl4pPr>
            <a:lvl5pPr marL="1825579" indent="0">
              <a:buNone/>
              <a:defRPr sz="1600" b="1"/>
            </a:lvl5pPr>
            <a:lvl6pPr marL="2281967" indent="0">
              <a:buNone/>
              <a:defRPr sz="1600" b="1"/>
            </a:lvl6pPr>
            <a:lvl7pPr marL="2738368" indent="0">
              <a:buNone/>
              <a:defRPr sz="1600" b="1"/>
            </a:lvl7pPr>
            <a:lvl8pPr marL="3194760" indent="0">
              <a:buNone/>
              <a:defRPr sz="1600" b="1"/>
            </a:lvl8pPr>
            <a:lvl9pPr marL="3651154"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7050BB9-352E-4137-8A95-E834CC309BFD}" type="datetime1">
              <a:rPr lang="es-MX" smtClean="0">
                <a:solidFill>
                  <a:srgbClr val="000000">
                    <a:tint val="75000"/>
                  </a:srgbClr>
                </a:solidFill>
              </a:rPr>
              <a:pPr/>
              <a:t>7/13/16</a:t>
            </a:fld>
            <a:endParaRPr lang="es-MX" dirty="0">
              <a:solidFill>
                <a:srgbClr val="000000">
                  <a:tint val="75000"/>
                </a:srgbClr>
              </a:solidFill>
            </a:endParaRPr>
          </a:p>
        </p:txBody>
      </p:sp>
      <p:sp>
        <p:nvSpPr>
          <p:cNvPr id="8" name="7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9" name="8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10" name="9 Conector recto"/>
          <p:cNvCxnSpPr/>
          <p:nvPr userDrawn="1"/>
        </p:nvCxnSpPr>
        <p:spPr>
          <a:xfrm>
            <a:off x="514008" y="1269201"/>
            <a:ext cx="773863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540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B448ACB5-69D9-4EBA-9520-DA6FAD092C13}" type="datetime1">
              <a:rPr lang="es-MX" smtClean="0">
                <a:solidFill>
                  <a:srgbClr val="000000">
                    <a:tint val="75000"/>
                  </a:srgbClr>
                </a:solidFill>
              </a:rPr>
              <a:pPr/>
              <a:t>7/13/16</a:t>
            </a:fld>
            <a:endParaRPr lang="es-MX" dirty="0">
              <a:solidFill>
                <a:srgbClr val="000000">
                  <a:tint val="75000"/>
                </a:srgbClr>
              </a:solidFill>
            </a:endParaRPr>
          </a:p>
        </p:txBody>
      </p:sp>
      <p:sp>
        <p:nvSpPr>
          <p:cNvPr id="4" name="3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5" name="4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cxnSp>
        <p:nvCxnSpPr>
          <p:cNvPr id="6" name="5 Conector recto"/>
          <p:cNvCxnSpPr/>
          <p:nvPr userDrawn="1"/>
        </p:nvCxnSpPr>
        <p:spPr>
          <a:xfrm>
            <a:off x="514008" y="1269201"/>
            <a:ext cx="773863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61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43441F1-8B74-4EDB-B3C7-BDAF9C74CF7D}" type="datetime1">
              <a:rPr lang="es-MX" smtClean="0">
                <a:solidFill>
                  <a:srgbClr val="000000">
                    <a:tint val="75000"/>
                  </a:srgbClr>
                </a:solidFill>
              </a:rPr>
              <a:pPr/>
              <a:t>7/13/16</a:t>
            </a:fld>
            <a:endParaRPr lang="es-MX" dirty="0">
              <a:solidFill>
                <a:srgbClr val="000000">
                  <a:tint val="75000"/>
                </a:srgbClr>
              </a:solidFill>
            </a:endParaRPr>
          </a:p>
        </p:txBody>
      </p:sp>
      <p:sp>
        <p:nvSpPr>
          <p:cNvPr id="3" name="2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4" name="3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pic>
        <p:nvPicPr>
          <p:cNvPr id="5" name="4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2" y="701"/>
            <a:ext cx="9142557" cy="6856599"/>
          </a:xfrm>
          <a:prstGeom prst="rect">
            <a:avLst/>
          </a:prstGeom>
        </p:spPr>
      </p:pic>
    </p:spTree>
    <p:extLst>
      <p:ext uri="{BB962C8B-B14F-4D97-AF65-F5344CB8AC3E}">
        <p14:creationId xmlns:p14="http://schemas.microsoft.com/office/powerpoint/2010/main" val="1268542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11" y="273051"/>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3" y="27306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11" y="1435103"/>
            <a:ext cx="3008313" cy="4691063"/>
          </a:xfrm>
        </p:spPr>
        <p:txBody>
          <a:bodyPr/>
          <a:lstStyle>
            <a:lvl1pPr marL="0" indent="0">
              <a:buNone/>
              <a:defRPr sz="1400"/>
            </a:lvl1pPr>
            <a:lvl2pPr marL="456395" indent="0">
              <a:buNone/>
              <a:defRPr sz="1200"/>
            </a:lvl2pPr>
            <a:lvl3pPr marL="912788" indent="0">
              <a:buNone/>
              <a:defRPr sz="1000"/>
            </a:lvl3pPr>
            <a:lvl4pPr marL="1369184" indent="0">
              <a:buNone/>
              <a:defRPr sz="900"/>
            </a:lvl4pPr>
            <a:lvl5pPr marL="1825579" indent="0">
              <a:buNone/>
              <a:defRPr sz="900"/>
            </a:lvl5pPr>
            <a:lvl6pPr marL="2281967" indent="0">
              <a:buNone/>
              <a:defRPr sz="900"/>
            </a:lvl6pPr>
            <a:lvl7pPr marL="2738368" indent="0">
              <a:buNone/>
              <a:defRPr sz="900"/>
            </a:lvl7pPr>
            <a:lvl8pPr marL="3194760" indent="0">
              <a:buNone/>
              <a:defRPr sz="900"/>
            </a:lvl8pPr>
            <a:lvl9pPr marL="3651154"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7EBA149-0305-4866-9D7F-FD3B533A0734}" type="datetime1">
              <a:rPr lang="es-MX" smtClean="0">
                <a:solidFill>
                  <a:srgbClr val="000000">
                    <a:tint val="75000"/>
                  </a:srgbClr>
                </a:solidFill>
              </a:rPr>
              <a:pPr/>
              <a:t>7/13/16</a:t>
            </a:fld>
            <a:endParaRPr lang="es-MX" dirty="0">
              <a:solidFill>
                <a:srgbClr val="000000">
                  <a:tint val="75000"/>
                </a:srgbClr>
              </a:solidFill>
            </a:endParaRPr>
          </a:p>
        </p:txBody>
      </p:sp>
      <p:sp>
        <p:nvSpPr>
          <p:cNvPr id="6" name="5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7" name="6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spTree>
    <p:extLst>
      <p:ext uri="{BB962C8B-B14F-4D97-AF65-F5344CB8AC3E}">
        <p14:creationId xmlns:p14="http://schemas.microsoft.com/office/powerpoint/2010/main" val="1659501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6395" indent="0">
              <a:buNone/>
              <a:defRPr sz="2800"/>
            </a:lvl2pPr>
            <a:lvl3pPr marL="912788" indent="0">
              <a:buNone/>
              <a:defRPr sz="2400"/>
            </a:lvl3pPr>
            <a:lvl4pPr marL="1369184" indent="0">
              <a:buNone/>
              <a:defRPr sz="2000"/>
            </a:lvl4pPr>
            <a:lvl5pPr marL="1825579" indent="0">
              <a:buNone/>
              <a:defRPr sz="2000"/>
            </a:lvl5pPr>
            <a:lvl6pPr marL="2281967" indent="0">
              <a:buNone/>
              <a:defRPr sz="2000"/>
            </a:lvl6pPr>
            <a:lvl7pPr marL="2738368" indent="0">
              <a:buNone/>
              <a:defRPr sz="2000"/>
            </a:lvl7pPr>
            <a:lvl8pPr marL="3194760" indent="0">
              <a:buNone/>
              <a:defRPr sz="2000"/>
            </a:lvl8pPr>
            <a:lvl9pPr marL="3651154"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6395" indent="0">
              <a:buNone/>
              <a:defRPr sz="1200"/>
            </a:lvl2pPr>
            <a:lvl3pPr marL="912788" indent="0">
              <a:buNone/>
              <a:defRPr sz="1000"/>
            </a:lvl3pPr>
            <a:lvl4pPr marL="1369184" indent="0">
              <a:buNone/>
              <a:defRPr sz="900"/>
            </a:lvl4pPr>
            <a:lvl5pPr marL="1825579" indent="0">
              <a:buNone/>
              <a:defRPr sz="900"/>
            </a:lvl5pPr>
            <a:lvl6pPr marL="2281967" indent="0">
              <a:buNone/>
              <a:defRPr sz="900"/>
            </a:lvl6pPr>
            <a:lvl7pPr marL="2738368" indent="0">
              <a:buNone/>
              <a:defRPr sz="900"/>
            </a:lvl7pPr>
            <a:lvl8pPr marL="3194760" indent="0">
              <a:buNone/>
              <a:defRPr sz="900"/>
            </a:lvl8pPr>
            <a:lvl9pPr marL="3651154"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C1320E-9E03-47B2-BB40-F9CF9634A94F}" type="datetime1">
              <a:rPr lang="es-MX" smtClean="0">
                <a:solidFill>
                  <a:srgbClr val="000000">
                    <a:tint val="75000"/>
                  </a:srgbClr>
                </a:solidFill>
              </a:rPr>
              <a:pPr/>
              <a:t>7/13/16</a:t>
            </a:fld>
            <a:endParaRPr lang="es-MX" dirty="0">
              <a:solidFill>
                <a:srgbClr val="000000">
                  <a:tint val="75000"/>
                </a:srgbClr>
              </a:solidFill>
            </a:endParaRPr>
          </a:p>
        </p:txBody>
      </p:sp>
      <p:sp>
        <p:nvSpPr>
          <p:cNvPr id="6" name="5 Marcador de pie de página"/>
          <p:cNvSpPr>
            <a:spLocks noGrp="1"/>
          </p:cNvSpPr>
          <p:nvPr>
            <p:ph type="ftr" sz="quarter" idx="11"/>
          </p:nvPr>
        </p:nvSpPr>
        <p:spPr/>
        <p:txBody>
          <a:bodyPr/>
          <a:lstStyle/>
          <a:p>
            <a:endParaRPr lang="es-MX" dirty="0">
              <a:solidFill>
                <a:srgbClr val="000000">
                  <a:tint val="75000"/>
                </a:srgbClr>
              </a:solidFill>
            </a:endParaRPr>
          </a:p>
        </p:txBody>
      </p:sp>
      <p:sp>
        <p:nvSpPr>
          <p:cNvPr id="7" name="6 Marcador de número de diapositiva"/>
          <p:cNvSpPr>
            <a:spLocks noGrp="1"/>
          </p:cNvSpPr>
          <p:nvPr>
            <p:ph type="sldNum" sz="quarter" idx="12"/>
          </p:nvPr>
        </p:nvSpPr>
        <p:spPr/>
        <p:txBody>
          <a:bodyPr/>
          <a:lstStyle/>
          <a:p>
            <a:fld id="{D6F13A92-6824-4566-B7B7-0989555DBD24}" type="slidenum">
              <a:rPr lang="es-MX" smtClean="0">
                <a:solidFill>
                  <a:srgbClr val="000000">
                    <a:tint val="75000"/>
                  </a:srgbClr>
                </a:solidFill>
              </a:rPr>
              <a:pPr/>
              <a:t>‹Nr.›</a:t>
            </a:fld>
            <a:endParaRPr lang="es-MX" dirty="0">
              <a:solidFill>
                <a:srgbClr val="000000">
                  <a:tint val="75000"/>
                </a:srgbClr>
              </a:solidFill>
            </a:endParaRPr>
          </a:p>
        </p:txBody>
      </p:sp>
    </p:spTree>
    <p:extLst>
      <p:ext uri="{BB962C8B-B14F-4D97-AF65-F5344CB8AC3E}">
        <p14:creationId xmlns:p14="http://schemas.microsoft.com/office/powerpoint/2010/main" val="20816557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53421"/>
        </a:solid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22" y="701"/>
            <a:ext cx="9142557" cy="6856599"/>
          </a:xfrm>
          <a:prstGeom prst="rect">
            <a:avLst/>
          </a:prstGeom>
        </p:spPr>
      </p:pic>
      <p:sp>
        <p:nvSpPr>
          <p:cNvPr id="2" name="1 Marcador de título"/>
          <p:cNvSpPr>
            <a:spLocks noGrp="1"/>
          </p:cNvSpPr>
          <p:nvPr>
            <p:ph type="title"/>
          </p:nvPr>
        </p:nvSpPr>
        <p:spPr>
          <a:xfrm>
            <a:off x="317654" y="274639"/>
            <a:ext cx="8508693" cy="1143000"/>
          </a:xfrm>
          <a:prstGeom prst="rect">
            <a:avLst/>
          </a:prstGeom>
        </p:spPr>
        <p:txBody>
          <a:bodyPr vert="horz" lIns="91279" tIns="45639" rIns="91279" bIns="45639"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5" y="1600211"/>
            <a:ext cx="8229600" cy="4525963"/>
          </a:xfrm>
          <a:prstGeom prst="rect">
            <a:avLst/>
          </a:prstGeom>
        </p:spPr>
        <p:txBody>
          <a:bodyPr vert="horz" lIns="91279" tIns="45639" rIns="91279" bIns="4563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61"/>
            <a:ext cx="2133600" cy="365125"/>
          </a:xfrm>
          <a:prstGeom prst="rect">
            <a:avLst/>
          </a:prstGeom>
        </p:spPr>
        <p:txBody>
          <a:bodyPr vert="horz" lIns="91279" tIns="45639" rIns="91279" bIns="45639" rtlCol="0" anchor="ctr"/>
          <a:lstStyle>
            <a:lvl1pPr algn="l">
              <a:defRPr sz="1200">
                <a:solidFill>
                  <a:schemeClr val="tx1">
                    <a:tint val="75000"/>
                  </a:schemeClr>
                </a:solidFill>
                <a:latin typeface="Times New Roman" pitchFamily="18" charset="0"/>
                <a:cs typeface="Times New Roman" pitchFamily="18" charset="0"/>
              </a:defRPr>
            </a:lvl1pPr>
          </a:lstStyle>
          <a:p>
            <a:pPr defTabSz="912788"/>
            <a:fld id="{88F332AC-BFC2-461E-8A58-ED1C01573C75}" type="datetime1">
              <a:rPr lang="es-MX" smtClean="0">
                <a:solidFill>
                  <a:srgbClr val="000000">
                    <a:tint val="75000"/>
                  </a:srgbClr>
                </a:solidFill>
              </a:rPr>
              <a:pPr defTabSz="912788"/>
              <a:t>7/13/16</a:t>
            </a:fld>
            <a:endParaRPr lang="es-MX" dirty="0">
              <a:solidFill>
                <a:srgbClr val="000000">
                  <a:tint val="75000"/>
                </a:srgbClr>
              </a:solidFill>
            </a:endParaRPr>
          </a:p>
        </p:txBody>
      </p:sp>
      <p:sp>
        <p:nvSpPr>
          <p:cNvPr id="5" name="4 Marcador de pie de página"/>
          <p:cNvSpPr>
            <a:spLocks noGrp="1"/>
          </p:cNvSpPr>
          <p:nvPr>
            <p:ph type="ftr" sz="quarter" idx="3"/>
          </p:nvPr>
        </p:nvSpPr>
        <p:spPr>
          <a:xfrm>
            <a:off x="3124205" y="6356361"/>
            <a:ext cx="2895600" cy="365125"/>
          </a:xfrm>
          <a:prstGeom prst="rect">
            <a:avLst/>
          </a:prstGeom>
        </p:spPr>
        <p:txBody>
          <a:bodyPr vert="horz" lIns="91279" tIns="45639" rIns="91279" bIns="45639" rtlCol="0" anchor="ctr"/>
          <a:lstStyle>
            <a:lvl1pPr algn="ctr">
              <a:defRPr sz="1200">
                <a:solidFill>
                  <a:schemeClr val="tx1">
                    <a:tint val="75000"/>
                  </a:schemeClr>
                </a:solidFill>
                <a:latin typeface="Times New Roman" pitchFamily="18" charset="0"/>
                <a:cs typeface="Times New Roman" pitchFamily="18" charset="0"/>
              </a:defRPr>
            </a:lvl1pPr>
          </a:lstStyle>
          <a:p>
            <a:pPr defTabSz="912788"/>
            <a:endParaRPr lang="es-MX" dirty="0">
              <a:solidFill>
                <a:srgbClr val="000000">
                  <a:tint val="75000"/>
                </a:srgbClr>
              </a:solidFill>
            </a:endParaRPr>
          </a:p>
        </p:txBody>
      </p:sp>
      <p:sp>
        <p:nvSpPr>
          <p:cNvPr id="6" name="5 Marcador de número de diapositiva"/>
          <p:cNvSpPr>
            <a:spLocks noGrp="1"/>
          </p:cNvSpPr>
          <p:nvPr>
            <p:ph type="sldNum" sz="quarter" idx="4"/>
          </p:nvPr>
        </p:nvSpPr>
        <p:spPr>
          <a:xfrm>
            <a:off x="6553202" y="6356361"/>
            <a:ext cx="2133600" cy="365125"/>
          </a:xfrm>
          <a:prstGeom prst="rect">
            <a:avLst/>
          </a:prstGeom>
        </p:spPr>
        <p:txBody>
          <a:bodyPr vert="horz" lIns="91279" tIns="45639" rIns="91279" bIns="45639" rtlCol="0" anchor="ctr"/>
          <a:lstStyle>
            <a:lvl1pPr algn="r">
              <a:defRPr sz="1200">
                <a:solidFill>
                  <a:schemeClr val="tx1">
                    <a:tint val="75000"/>
                  </a:schemeClr>
                </a:solidFill>
                <a:latin typeface="Times New Roman" pitchFamily="18" charset="0"/>
                <a:cs typeface="Times New Roman" pitchFamily="18" charset="0"/>
              </a:defRPr>
            </a:lvl1pPr>
          </a:lstStyle>
          <a:p>
            <a:pPr defTabSz="912788"/>
            <a:fld id="{D6F13A92-6824-4566-B7B7-0989555DBD24}" type="slidenum">
              <a:rPr lang="es-MX" smtClean="0">
                <a:solidFill>
                  <a:srgbClr val="000000">
                    <a:tint val="75000"/>
                  </a:srgbClr>
                </a:solidFill>
              </a:rPr>
              <a:pPr defTabSz="912788"/>
              <a:t>‹Nr.›</a:t>
            </a:fld>
            <a:endParaRPr lang="es-MX" dirty="0">
              <a:solidFill>
                <a:srgbClr val="000000">
                  <a:tint val="75000"/>
                </a:srgbClr>
              </a:solidFill>
            </a:endParaRPr>
          </a:p>
        </p:txBody>
      </p:sp>
    </p:spTree>
    <p:extLst>
      <p:ext uri="{BB962C8B-B14F-4D97-AF65-F5344CB8AC3E}">
        <p14:creationId xmlns:p14="http://schemas.microsoft.com/office/powerpoint/2010/main" val="939795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2788" rtl="0" eaLnBrk="1" latinLnBrk="0" hangingPunct="1">
        <a:spcBef>
          <a:spcPct val="0"/>
        </a:spcBef>
        <a:buNone/>
        <a:defRPr sz="3600" b="1" kern="1200">
          <a:solidFill>
            <a:schemeClr val="tx1"/>
          </a:solidFill>
          <a:latin typeface="Times New Roman" pitchFamily="18" charset="0"/>
          <a:ea typeface="+mj-ea"/>
          <a:cs typeface="Times New Roman" pitchFamily="18" charset="0"/>
        </a:defRPr>
      </a:lvl1pPr>
    </p:titleStyle>
    <p:bodyStyle>
      <a:lvl1pPr marL="342295" indent="-342295" algn="l" defTabSz="912788"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1640" indent="-285248" algn="l" defTabSz="912788"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0986" indent="-228197" algn="l" defTabSz="912788"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597381" indent="-228197" algn="l" defTabSz="912788"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3774" indent="-228197" algn="l" defTabSz="912788"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0172" indent="-228197" algn="l" defTabSz="9127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6564" indent="-228197" algn="l" defTabSz="9127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2957" indent="-228197" algn="l" defTabSz="9127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9352" indent="-228197" algn="l" defTabSz="9127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2788" rtl="0" eaLnBrk="1" latinLnBrk="0" hangingPunct="1">
        <a:defRPr sz="1800" kern="1200">
          <a:solidFill>
            <a:schemeClr val="tx1"/>
          </a:solidFill>
          <a:latin typeface="+mn-lt"/>
          <a:ea typeface="+mn-ea"/>
          <a:cs typeface="+mn-cs"/>
        </a:defRPr>
      </a:lvl1pPr>
      <a:lvl2pPr marL="456395" algn="l" defTabSz="912788" rtl="0" eaLnBrk="1" latinLnBrk="0" hangingPunct="1">
        <a:defRPr sz="1800" kern="1200">
          <a:solidFill>
            <a:schemeClr val="tx1"/>
          </a:solidFill>
          <a:latin typeface="+mn-lt"/>
          <a:ea typeface="+mn-ea"/>
          <a:cs typeface="+mn-cs"/>
        </a:defRPr>
      </a:lvl2pPr>
      <a:lvl3pPr marL="912788" algn="l" defTabSz="912788" rtl="0" eaLnBrk="1" latinLnBrk="0" hangingPunct="1">
        <a:defRPr sz="1800" kern="1200">
          <a:solidFill>
            <a:schemeClr val="tx1"/>
          </a:solidFill>
          <a:latin typeface="+mn-lt"/>
          <a:ea typeface="+mn-ea"/>
          <a:cs typeface="+mn-cs"/>
        </a:defRPr>
      </a:lvl3pPr>
      <a:lvl4pPr marL="1369184" algn="l" defTabSz="912788" rtl="0" eaLnBrk="1" latinLnBrk="0" hangingPunct="1">
        <a:defRPr sz="1800" kern="1200">
          <a:solidFill>
            <a:schemeClr val="tx1"/>
          </a:solidFill>
          <a:latin typeface="+mn-lt"/>
          <a:ea typeface="+mn-ea"/>
          <a:cs typeface="+mn-cs"/>
        </a:defRPr>
      </a:lvl4pPr>
      <a:lvl5pPr marL="1825579" algn="l" defTabSz="912788" rtl="0" eaLnBrk="1" latinLnBrk="0" hangingPunct="1">
        <a:defRPr sz="1800" kern="1200">
          <a:solidFill>
            <a:schemeClr val="tx1"/>
          </a:solidFill>
          <a:latin typeface="+mn-lt"/>
          <a:ea typeface="+mn-ea"/>
          <a:cs typeface="+mn-cs"/>
        </a:defRPr>
      </a:lvl5pPr>
      <a:lvl6pPr marL="2281967" algn="l" defTabSz="912788" rtl="0" eaLnBrk="1" latinLnBrk="0" hangingPunct="1">
        <a:defRPr sz="1800" kern="1200">
          <a:solidFill>
            <a:schemeClr val="tx1"/>
          </a:solidFill>
          <a:latin typeface="+mn-lt"/>
          <a:ea typeface="+mn-ea"/>
          <a:cs typeface="+mn-cs"/>
        </a:defRPr>
      </a:lvl6pPr>
      <a:lvl7pPr marL="2738368" algn="l" defTabSz="912788" rtl="0" eaLnBrk="1" latinLnBrk="0" hangingPunct="1">
        <a:defRPr sz="1800" kern="1200">
          <a:solidFill>
            <a:schemeClr val="tx1"/>
          </a:solidFill>
          <a:latin typeface="+mn-lt"/>
          <a:ea typeface="+mn-ea"/>
          <a:cs typeface="+mn-cs"/>
        </a:defRPr>
      </a:lvl7pPr>
      <a:lvl8pPr marL="3194760" algn="l" defTabSz="912788" rtl="0" eaLnBrk="1" latinLnBrk="0" hangingPunct="1">
        <a:defRPr sz="1800" kern="1200">
          <a:solidFill>
            <a:schemeClr val="tx1"/>
          </a:solidFill>
          <a:latin typeface="+mn-lt"/>
          <a:ea typeface="+mn-ea"/>
          <a:cs typeface="+mn-cs"/>
        </a:defRPr>
      </a:lvl8pPr>
      <a:lvl9pPr marL="3651154" algn="l" defTabSz="9127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7 Conector recto"/>
          <p:cNvCxnSpPr/>
          <p:nvPr/>
        </p:nvCxnSpPr>
        <p:spPr bwMode="auto">
          <a:xfrm flipH="1" flipV="1">
            <a:off x="4716016" y="6019699"/>
            <a:ext cx="4142264" cy="1588"/>
          </a:xfrm>
          <a:prstGeom prst="line">
            <a:avLst/>
          </a:prstGeom>
          <a:solidFill>
            <a:schemeClr val="accent1"/>
          </a:solidFill>
          <a:ln w="25400" cap="flat" cmpd="sng" algn="ctr">
            <a:solidFill>
              <a:srgbClr val="C00000"/>
            </a:solidFill>
            <a:prstDash val="solid"/>
            <a:round/>
            <a:headEnd type="none" w="med" len="med"/>
            <a:tailEnd type="none" w="med" len="med"/>
          </a:ln>
          <a:effectLst/>
        </p:spPr>
      </p:cxnSp>
      <p:sp>
        <p:nvSpPr>
          <p:cNvPr id="3" name="24 Marcador de contenido"/>
          <p:cNvSpPr txBox="1">
            <a:spLocks/>
          </p:cNvSpPr>
          <p:nvPr/>
        </p:nvSpPr>
        <p:spPr>
          <a:xfrm>
            <a:off x="612185" y="1556792"/>
            <a:ext cx="7985081" cy="2431224"/>
          </a:xfrm>
          <a:prstGeom prst="rect">
            <a:avLst/>
          </a:prstGeom>
        </p:spPr>
        <p:txBody>
          <a:bodyPr vert="horz" lIns="91294" tIns="45646" rIns="91294" bIns="45646" rtlCol="0">
            <a:noAutofit/>
          </a:bodyPr>
          <a:lstStyle/>
          <a:p>
            <a:pPr algn="ctr"/>
            <a:r>
              <a:rPr lang="es-MX" sz="4500" b="1" cap="small" dirty="0" smtClean="0">
                <a:solidFill>
                  <a:srgbClr val="C00000"/>
                </a:solidFill>
                <a:latin typeface="Century Gothic" panose="020B0502020202020204" pitchFamily="34" charset="0"/>
                <a:cs typeface="Times New Roman" pitchFamily="18" charset="0"/>
              </a:rPr>
              <a:t>C</a:t>
            </a:r>
            <a:r>
              <a:rPr lang="es-MX" sz="4500" b="1" cap="small" dirty="0" smtClean="0">
                <a:solidFill>
                  <a:schemeClr val="tx1">
                    <a:tint val="75000"/>
                  </a:schemeClr>
                </a:solidFill>
                <a:latin typeface="Century Gothic" panose="020B0502020202020204" pitchFamily="34" charset="0"/>
                <a:cs typeface="Times New Roman" pitchFamily="18" charset="0"/>
              </a:rPr>
              <a:t>onceptual Note:</a:t>
            </a:r>
            <a:r>
              <a:rPr lang="es-MX" sz="4500" b="1" cap="small" dirty="0" smtClean="0">
                <a:solidFill>
                  <a:srgbClr val="C00000"/>
                </a:solidFill>
                <a:latin typeface="Century Gothic" panose="020B0502020202020204" pitchFamily="34" charset="0"/>
                <a:cs typeface="Times New Roman" pitchFamily="18" charset="0"/>
              </a:rPr>
              <a:t> </a:t>
            </a:r>
            <a:r>
              <a:rPr lang="es-MX" sz="4500" b="1" cap="small" dirty="0" smtClean="0">
                <a:solidFill>
                  <a:srgbClr val="C00000"/>
                </a:solidFill>
                <a:latin typeface="Century Gothic" panose="020B0502020202020204" pitchFamily="34" charset="0"/>
                <a:cs typeface="Times New Roman" pitchFamily="18" charset="0"/>
              </a:rPr>
              <a:t>E</a:t>
            </a:r>
            <a:r>
              <a:rPr lang="es-MX" sz="4500" b="1" cap="small" dirty="0" smtClean="0">
                <a:solidFill>
                  <a:schemeClr val="tx1">
                    <a:tint val="75000"/>
                  </a:schemeClr>
                </a:solidFill>
                <a:latin typeface="Century Gothic" panose="020B0502020202020204" pitchFamily="34" charset="0"/>
                <a:cs typeface="Times New Roman" pitchFamily="18" charset="0"/>
              </a:rPr>
              <a:t>xtraregional </a:t>
            </a:r>
            <a:r>
              <a:rPr lang="es-MX" sz="4500" b="1" cap="small" dirty="0" smtClean="0">
                <a:solidFill>
                  <a:srgbClr val="C00000"/>
                </a:solidFill>
                <a:latin typeface="Century Gothic" panose="020B0502020202020204" pitchFamily="34" charset="0"/>
                <a:cs typeface="Times New Roman" pitchFamily="18" charset="0"/>
              </a:rPr>
              <a:t>M</a:t>
            </a:r>
            <a:r>
              <a:rPr lang="es-MX" sz="4500" b="1" cap="small" dirty="0" smtClean="0">
                <a:solidFill>
                  <a:schemeClr val="tx1">
                    <a:tint val="75000"/>
                  </a:schemeClr>
                </a:solidFill>
                <a:latin typeface="Century Gothic" panose="020B0502020202020204" pitchFamily="34" charset="0"/>
                <a:cs typeface="Times New Roman" pitchFamily="18" charset="0"/>
              </a:rPr>
              <a:t>igration</a:t>
            </a:r>
            <a:endParaRPr lang="es-MX" sz="4500" b="1" cap="small" dirty="0" smtClean="0">
              <a:solidFill>
                <a:schemeClr val="tx1">
                  <a:tint val="75000"/>
                </a:schemeClr>
              </a:solidFill>
              <a:latin typeface="Century Gothic" panose="020B0502020202020204" pitchFamily="34" charset="0"/>
              <a:cs typeface="Times New Roman" pitchFamily="18" charset="0"/>
            </a:endParaRPr>
          </a:p>
          <a:p>
            <a:pPr algn="ctr"/>
            <a:endParaRPr lang="es-MX" sz="4500" b="1" cap="small" dirty="0" smtClean="0">
              <a:solidFill>
                <a:schemeClr val="tx1">
                  <a:tint val="75000"/>
                </a:schemeClr>
              </a:solidFill>
              <a:latin typeface="Century Gothic" panose="020B0502020202020204" pitchFamily="34" charset="0"/>
              <a:cs typeface="Times New Roman" pitchFamily="18" charset="0"/>
            </a:endParaRPr>
          </a:p>
          <a:p>
            <a:pPr algn="ctr"/>
            <a:r>
              <a:rPr lang="es-MX" sz="4500" b="1" cap="small" dirty="0" smtClean="0">
                <a:solidFill>
                  <a:schemeClr val="tx1">
                    <a:tint val="75000"/>
                  </a:schemeClr>
                </a:solidFill>
                <a:latin typeface="Century Gothic" panose="020B0502020202020204" pitchFamily="34" charset="0"/>
                <a:cs typeface="Times New Roman" pitchFamily="18" charset="0"/>
              </a:rPr>
              <a:t>A Proposal by </a:t>
            </a:r>
            <a:r>
              <a:rPr lang="es-MX" sz="4500" b="1" cap="small" dirty="0" smtClean="0">
                <a:solidFill>
                  <a:srgbClr val="C00000"/>
                </a:solidFill>
                <a:latin typeface="Century Gothic" panose="020B0502020202020204" pitchFamily="34" charset="0"/>
                <a:cs typeface="Times New Roman" pitchFamily="18" charset="0"/>
              </a:rPr>
              <a:t>M</a:t>
            </a:r>
            <a:r>
              <a:rPr lang="es-MX" sz="4500" b="1" cap="small" dirty="0" smtClean="0">
                <a:solidFill>
                  <a:schemeClr val="tx1">
                    <a:tint val="75000"/>
                  </a:schemeClr>
                </a:solidFill>
                <a:latin typeface="Century Gothic" panose="020B0502020202020204" pitchFamily="34" charset="0"/>
                <a:cs typeface="Times New Roman" pitchFamily="18" charset="0"/>
              </a:rPr>
              <a:t>e</a:t>
            </a:r>
            <a:r>
              <a:rPr lang="es-MX" sz="4500" b="1" cap="small" dirty="0" smtClean="0">
                <a:solidFill>
                  <a:schemeClr val="tx1">
                    <a:tint val="75000"/>
                  </a:schemeClr>
                </a:solidFill>
                <a:latin typeface="Century Gothic" panose="020B0502020202020204" pitchFamily="34" charset="0"/>
                <a:cs typeface="Times New Roman" pitchFamily="18" charset="0"/>
              </a:rPr>
              <a:t>xico</a:t>
            </a:r>
            <a:endParaRPr lang="es-MX" sz="4500" b="1" cap="small" dirty="0" smtClean="0">
              <a:solidFill>
                <a:schemeClr val="tx1">
                  <a:tint val="75000"/>
                </a:schemeClr>
              </a:solidFill>
              <a:latin typeface="Century Gothic" panose="020B0502020202020204" pitchFamily="34" charset="0"/>
              <a:cs typeface="Times New Roman" pitchFamily="18" charset="0"/>
            </a:endParaRPr>
          </a:p>
          <a:p>
            <a:r>
              <a:rPr lang="es-MX" sz="4500" dirty="0" smtClean="0"/>
              <a:t> </a:t>
            </a:r>
            <a:endParaRPr lang="es-MX" sz="4500" dirty="0"/>
          </a:p>
        </p:txBody>
      </p:sp>
      <p:sp>
        <p:nvSpPr>
          <p:cNvPr id="4" name="3 CuadroTexto"/>
          <p:cNvSpPr txBox="1"/>
          <p:nvPr/>
        </p:nvSpPr>
        <p:spPr>
          <a:xfrm>
            <a:off x="5030160" y="6128748"/>
            <a:ext cx="3567106" cy="359840"/>
          </a:xfrm>
          <a:prstGeom prst="rect">
            <a:avLst/>
          </a:prstGeom>
          <a:noFill/>
        </p:spPr>
        <p:txBody>
          <a:bodyPr wrap="square" lIns="82040" tIns="41020" rIns="82040" bIns="41020" rtlCol="0">
            <a:spAutoFit/>
          </a:bodyPr>
          <a:lstStyle/>
          <a:p>
            <a:pPr algn="r"/>
            <a:r>
              <a:rPr lang="es-MX" dirty="0" smtClean="0"/>
              <a:t>Panama City, July </a:t>
            </a:r>
            <a:r>
              <a:rPr lang="es-MX" dirty="0" smtClean="0"/>
              <a:t>13</a:t>
            </a:r>
            <a:r>
              <a:rPr lang="es-MX" dirty="0" smtClean="0"/>
              <a:t>-14, 2016</a:t>
            </a:r>
            <a:endParaRPr lang="es-MX" dirty="0"/>
          </a:p>
        </p:txBody>
      </p:sp>
    </p:spTree>
    <p:extLst>
      <p:ext uri="{BB962C8B-B14F-4D97-AF65-F5344CB8AC3E}">
        <p14:creationId xmlns:p14="http://schemas.microsoft.com/office/powerpoint/2010/main" val="351963233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1649" y="836712"/>
            <a:ext cx="8508693" cy="360040"/>
          </a:xfrm>
        </p:spPr>
        <p:txBody>
          <a:bodyPr/>
          <a:lstStyle/>
          <a:p>
            <a:r>
              <a:rPr lang="en-GB" sz="1800" i="1" cap="small" dirty="0" smtClean="0">
                <a:solidFill>
                  <a:schemeClr val="bg1">
                    <a:lumMod val="50000"/>
                  </a:schemeClr>
                </a:solidFill>
                <a:latin typeface="Arial" panose="020B0604020202020204" pitchFamily="34" charset="0"/>
                <a:ea typeface="+mn-ea"/>
                <a:cs typeface="Arial" panose="020B0604020202020204" pitchFamily="34" charset="0"/>
              </a:rPr>
              <a:t>Objectives we should seek in reactivating the Ad Hoc Group</a:t>
            </a:r>
            <a:endParaRPr lang="en-GB" sz="2000" dirty="0"/>
          </a:p>
        </p:txBody>
      </p:sp>
      <p:sp>
        <p:nvSpPr>
          <p:cNvPr id="3" name="2 Marcador de número de diapositiva"/>
          <p:cNvSpPr>
            <a:spLocks noGrp="1"/>
          </p:cNvSpPr>
          <p:nvPr>
            <p:ph type="sldNum" sz="quarter" idx="12"/>
          </p:nvPr>
        </p:nvSpPr>
        <p:spPr/>
        <p:txBody>
          <a:bodyPr/>
          <a:lstStyle/>
          <a:p>
            <a:fld id="{D6F13A92-6824-4566-B7B7-0989555DBD24}" type="slidenum">
              <a:rPr lang="en-GB" smtClean="0">
                <a:solidFill>
                  <a:srgbClr val="000000">
                    <a:tint val="75000"/>
                  </a:srgbClr>
                </a:solidFill>
              </a:rPr>
              <a:pPr/>
              <a:t>2</a:t>
            </a:fld>
            <a:endParaRPr lang="en-GB" dirty="0">
              <a:solidFill>
                <a:srgbClr val="000000">
                  <a:tint val="75000"/>
                </a:srgbClr>
              </a:solidFill>
            </a:endParaRPr>
          </a:p>
        </p:txBody>
      </p:sp>
      <p:sp>
        <p:nvSpPr>
          <p:cNvPr id="4" name="3 Rectángulo"/>
          <p:cNvSpPr/>
          <p:nvPr/>
        </p:nvSpPr>
        <p:spPr>
          <a:xfrm>
            <a:off x="251520" y="1412776"/>
            <a:ext cx="8712968" cy="4616648"/>
          </a:xfrm>
          <a:prstGeom prst="rect">
            <a:avLst/>
          </a:prstGeom>
        </p:spPr>
        <p:txBody>
          <a:bodyPr wrap="square">
            <a:spAutoFit/>
          </a:bodyPr>
          <a:lstStyle/>
          <a:p>
            <a:endParaRPr lang="en-GB" sz="1400" dirty="0" smtClean="0"/>
          </a:p>
          <a:p>
            <a:pPr marL="342900" lvl="0" indent="-342900">
              <a:buFont typeface="+mj-lt"/>
              <a:buAutoNum type="arabicPeriod"/>
            </a:pPr>
            <a:r>
              <a:rPr lang="en-GB" sz="1400" dirty="0" smtClean="0"/>
              <a:t>To establish a mechanism to </a:t>
            </a:r>
            <a:r>
              <a:rPr lang="en-GB" sz="1400" dirty="0" smtClean="0"/>
              <a:t>generate and exchange qualitative and statistical data on extraregional migration flows between RCM Member Countries, with the aim of designing relevant strategies and cooperation policies in the region</a:t>
            </a:r>
            <a:r>
              <a:rPr lang="en-GB" sz="1400" dirty="0" smtClean="0"/>
              <a:t>.</a:t>
            </a:r>
          </a:p>
          <a:p>
            <a:pPr marL="342900" indent="-342900">
              <a:buFont typeface="+mj-lt"/>
              <a:buAutoNum type="arabicPeriod"/>
            </a:pPr>
            <a:endParaRPr lang="en-GB" sz="1400" dirty="0" smtClean="0"/>
          </a:p>
          <a:p>
            <a:pPr marL="342900" lvl="0" indent="-342900">
              <a:buFont typeface="+mj-lt"/>
              <a:buAutoNum type="arabicPeriod"/>
            </a:pPr>
            <a:r>
              <a:rPr lang="en-GB" sz="1400" dirty="0" smtClean="0"/>
              <a:t>To create channels for dialogue between </a:t>
            </a:r>
            <a:r>
              <a:rPr lang="en-GB" sz="1400" dirty="0" smtClean="0"/>
              <a:t>RCM Member Countries and governments and key actors from other regions to ensure safe and orderly migration processes, with full respect for the human rights of the members of these migration flows</a:t>
            </a:r>
            <a:r>
              <a:rPr lang="en-GB" sz="1400" dirty="0" smtClean="0"/>
              <a:t>.</a:t>
            </a:r>
          </a:p>
          <a:p>
            <a:pPr marL="342900" indent="-342900">
              <a:buFont typeface="+mj-lt"/>
              <a:buAutoNum type="arabicPeriod"/>
            </a:pPr>
            <a:endParaRPr lang="en-GB" sz="1400" dirty="0" smtClean="0"/>
          </a:p>
          <a:p>
            <a:pPr marL="342900" lvl="0" indent="-342900">
              <a:buFont typeface="+mj-lt"/>
              <a:buAutoNum type="arabicPeriod"/>
            </a:pPr>
            <a:r>
              <a:rPr lang="en-GB" sz="1400" dirty="0" smtClean="0"/>
              <a:t>To develop short-term lines </a:t>
            </a:r>
            <a:r>
              <a:rPr lang="en-GB" sz="1400" dirty="0" smtClean="0"/>
              <a:t>of action for the management of these migration flows in the region, with the objective of reducing their increasing trend </a:t>
            </a:r>
            <a:r>
              <a:rPr lang="en-GB" sz="1400" dirty="0" smtClean="0"/>
              <a:t>through actions to discourage the arrival of new migrants and establishing mechanisms for a more expedited repatriation. </a:t>
            </a:r>
          </a:p>
          <a:p>
            <a:pPr lvl="0"/>
            <a:r>
              <a:rPr lang="en-GB" sz="1400" dirty="0" smtClean="0"/>
              <a:t> </a:t>
            </a:r>
          </a:p>
          <a:p>
            <a:pPr marL="342900" lvl="0" indent="-342900">
              <a:buFont typeface="+mj-lt"/>
              <a:buAutoNum type="arabicPeriod" startAt="4"/>
            </a:pPr>
            <a:r>
              <a:rPr lang="en-GB" sz="1400" dirty="0" smtClean="0"/>
              <a:t>To develop protocols for actions of the </a:t>
            </a:r>
            <a:r>
              <a:rPr lang="en-GB" sz="1400" dirty="0" smtClean="0"/>
              <a:t>RCM Member Countries to address extraregional migration flows, with the aim of providing protection and assistance to these migrants regarding health, security, human rights protection and combating migrant smuggling and trafficking</a:t>
            </a:r>
            <a:r>
              <a:rPr lang="en-GB" sz="1400" dirty="0" smtClean="0"/>
              <a:t>.</a:t>
            </a:r>
          </a:p>
          <a:p>
            <a:pPr marL="342900" indent="-342900">
              <a:buFont typeface="+mj-lt"/>
              <a:buAutoNum type="arabicPeriod" startAt="4"/>
            </a:pPr>
            <a:endParaRPr lang="en-GB" sz="1400" dirty="0" smtClean="0"/>
          </a:p>
          <a:p>
            <a:pPr marL="342900" lvl="0" indent="-342900">
              <a:buFont typeface="+mj-lt"/>
              <a:buAutoNum type="arabicPeriod" startAt="4"/>
            </a:pPr>
            <a:r>
              <a:rPr lang="en-GB" sz="1400" dirty="0" smtClean="0"/>
              <a:t>To follow up on the commitments taken on </a:t>
            </a:r>
            <a:r>
              <a:rPr lang="en-GB" sz="1400" dirty="0" smtClean="0"/>
              <a:t>by the Member Countries of OCAM in June 2016, taking up again the initiative to provide information to IOM in a timely manner in order to promote, in the first place, an assessment or estimate of extracontinental migration flows in the region, to be used as input to exchange experiences relating to the management of extraregional migration flows</a:t>
            </a:r>
            <a:r>
              <a:rPr lang="en-GB" sz="1400" dirty="0" smtClean="0"/>
              <a:t>. </a:t>
            </a:r>
            <a:endParaRPr lang="en-GB" sz="1400" dirty="0"/>
          </a:p>
        </p:txBody>
      </p:sp>
    </p:spTree>
    <p:extLst>
      <p:ext uri="{BB962C8B-B14F-4D97-AF65-F5344CB8AC3E}">
        <p14:creationId xmlns:p14="http://schemas.microsoft.com/office/powerpoint/2010/main" val="12294104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14597" y="861784"/>
            <a:ext cx="8229600" cy="508188"/>
          </a:xfrm>
          <a:prstGeom prst="rect">
            <a:avLst/>
          </a:prstGeom>
        </p:spPr>
        <p:txBody>
          <a:bodyPr vert="horz" lIns="91426" tIns="45712" rIns="91426" bIns="45712"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b="1" i="1" cap="small" dirty="0" smtClean="0">
                <a:solidFill>
                  <a:schemeClr val="bg1">
                    <a:lumMod val="50000"/>
                  </a:schemeClr>
                </a:solidFill>
                <a:latin typeface="Arial" panose="020B0604020202020204" pitchFamily="34" charset="0"/>
                <a:ea typeface="+mn-ea"/>
                <a:cs typeface="Arial" panose="020B0604020202020204" pitchFamily="34" charset="0"/>
              </a:rPr>
              <a:t>extracontinental or extraregional?</a:t>
            </a:r>
            <a:endParaRPr lang="en-GB" sz="1800" b="1" i="1" cap="small" dirty="0">
              <a:solidFill>
                <a:schemeClr val="bg1">
                  <a:lumMod val="50000"/>
                </a:schemeClr>
              </a:solidFill>
              <a:latin typeface="Arial" panose="020B0604020202020204" pitchFamily="34" charset="0"/>
              <a:ea typeface="+mn-ea"/>
              <a:cs typeface="Arial" panose="020B060402020202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980585612"/>
              </p:ext>
            </p:extLst>
          </p:nvPr>
        </p:nvGraphicFramePr>
        <p:xfrm>
          <a:off x="170712" y="1481243"/>
          <a:ext cx="8865784" cy="4599424"/>
        </p:xfrm>
        <a:graphic>
          <a:graphicData uri="http://schemas.openxmlformats.org/drawingml/2006/table">
            <a:tbl>
              <a:tblPr firstRow="1" bandRow="1">
                <a:tableStyleId>{7DF18680-E054-41AD-8BC1-D1AEF772440D}</a:tableStyleId>
              </a:tblPr>
              <a:tblGrid>
                <a:gridCol w="1196393"/>
                <a:gridCol w="3518069"/>
                <a:gridCol w="4151322"/>
              </a:tblGrid>
              <a:tr h="576064">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tx1"/>
                          </a:solidFill>
                        </a:rPr>
                        <a:t>Concept</a:t>
                      </a:r>
                      <a:endParaRPr lang="en-GB" sz="1400" b="1" kern="1200" noProof="0" dirty="0" smtClean="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tx1"/>
                          </a:solidFill>
                        </a:rPr>
                        <a:t>Definition </a:t>
                      </a:r>
                      <a:endParaRPr lang="en-GB" sz="1400" b="1" kern="1200" noProof="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tx1"/>
                          </a:solidFill>
                        </a:rPr>
                        <a:t>Vision </a:t>
                      </a:r>
                      <a:endParaRPr lang="en-GB" sz="1400" b="1" kern="1200" noProof="0" dirty="0">
                        <a:solidFill>
                          <a:schemeClr val="tx1"/>
                        </a:solidFill>
                        <a:latin typeface="Arial" panose="020B0604020202020204" pitchFamily="34" charset="0"/>
                        <a:ea typeface="+mn-ea"/>
                        <a:cs typeface="Arial" panose="020B0604020202020204" pitchFamily="34" charset="0"/>
                      </a:endParaRPr>
                    </a:p>
                  </a:txBody>
                  <a:tcPr anchor="ctr"/>
                </a:tc>
              </a:tr>
              <a:tr h="1569458">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b="1" kern="1200" noProof="0" dirty="0" smtClean="0"/>
                        <a:t>Extraregional Migration</a:t>
                      </a:r>
                      <a:endParaRPr lang="en-GB" sz="1400" b="1" kern="1200" noProof="0" dirty="0" smtClean="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just"/>
                      <a:r>
                        <a:rPr lang="en-GB" sz="1400" kern="1200" noProof="0" dirty="0" smtClean="0">
                          <a:solidFill>
                            <a:schemeClr val="dk1"/>
                          </a:solidFill>
                          <a:effectLst/>
                          <a:latin typeface="+mn-lt"/>
                          <a:ea typeface="+mn-ea"/>
                          <a:cs typeface="+mn-cs"/>
                        </a:rPr>
                        <a:t>The international movement of persons originating in a country or region other than the country or</a:t>
                      </a:r>
                      <a:r>
                        <a:rPr lang="en-GB" sz="1400" kern="1200" baseline="0" noProof="0" dirty="0" smtClean="0">
                          <a:solidFill>
                            <a:schemeClr val="dk1"/>
                          </a:solidFill>
                          <a:effectLst/>
                          <a:latin typeface="+mn-lt"/>
                          <a:ea typeface="+mn-ea"/>
                          <a:cs typeface="+mn-cs"/>
                        </a:rPr>
                        <a:t> region of destination, as previously established. These movements can be of a regular or irregular nature, regardless of the characteristics and protection needs of migrants</a:t>
                      </a:r>
                      <a:r>
                        <a:rPr lang="en-GB" sz="1400" kern="1200" noProof="0" dirty="0" smtClean="0">
                          <a:solidFill>
                            <a:schemeClr val="dk1"/>
                          </a:solidFill>
                          <a:effectLst/>
                          <a:latin typeface="+mn-lt"/>
                          <a:ea typeface="+mn-ea"/>
                          <a:cs typeface="+mn-cs"/>
                        </a:rPr>
                        <a:t>.</a:t>
                      </a:r>
                      <a:endParaRPr lang="en-GB" sz="1400" kern="1200" noProof="0" dirty="0">
                        <a:solidFill>
                          <a:schemeClr val="dk1"/>
                        </a:solidFill>
                        <a:effectLst/>
                        <a:latin typeface="+mn-lt"/>
                        <a:ea typeface="+mn-ea"/>
                        <a:cs typeface="+mn-cs"/>
                      </a:endParaRPr>
                    </a:p>
                  </a:txBody>
                  <a:tcPr anchor="ctr"/>
                </a:tc>
                <a:tc>
                  <a:txBody>
                    <a:bodyPr/>
                    <a:lstStyle/>
                    <a:p>
                      <a:r>
                        <a:rPr lang="en-GB" sz="1400" kern="1200" noProof="0" dirty="0" smtClean="0">
                          <a:solidFill>
                            <a:schemeClr val="dk1"/>
                          </a:solidFill>
                          <a:effectLst/>
                          <a:latin typeface="+mn-lt"/>
                          <a:ea typeface="+mn-ea"/>
                          <a:cs typeface="+mn-cs"/>
                        </a:rPr>
                        <a:t>Enables including other migration flows which originate outside the region and could become emerging</a:t>
                      </a:r>
                      <a:r>
                        <a:rPr lang="en-GB" sz="1400" kern="1200" baseline="0" noProof="0" dirty="0" smtClean="0">
                          <a:solidFill>
                            <a:schemeClr val="dk1"/>
                          </a:solidFill>
                          <a:effectLst/>
                          <a:latin typeface="+mn-lt"/>
                          <a:ea typeface="+mn-ea"/>
                          <a:cs typeface="+mn-cs"/>
                        </a:rPr>
                        <a:t> migration flows.</a:t>
                      </a:r>
                    </a:p>
                    <a:p>
                      <a:r>
                        <a:rPr lang="en-GB" sz="1400" b="0" kern="1200" baseline="0" noProof="0" dirty="0" smtClean="0">
                          <a:solidFill>
                            <a:schemeClr val="dk1"/>
                          </a:solidFill>
                          <a:effectLst/>
                          <a:latin typeface="+mn-lt"/>
                          <a:ea typeface="+mn-ea"/>
                          <a:cs typeface="+mn-cs"/>
                        </a:rPr>
                        <a:t>The advantage is that the monitoring of these migration flows will enable analysing trends and foreseeing how to address them. That is, to be proactive and not reactive in addressing these migration flows.</a:t>
                      </a:r>
                      <a:endParaRPr lang="en-GB" sz="1400" b="0" noProof="0" dirty="0">
                        <a:solidFill>
                          <a:schemeClr val="tx1"/>
                        </a:solidFill>
                        <a:latin typeface="Arial" panose="020B0604020202020204" pitchFamily="34" charset="0"/>
                        <a:cs typeface="Arial" panose="020B0604020202020204" pitchFamily="34" charset="0"/>
                      </a:endParaRPr>
                    </a:p>
                  </a:txBody>
                  <a:tcPr anchor="ctr"/>
                </a:tc>
              </a:tr>
              <a:tr h="1152128">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b="1" kern="1200" noProof="0" dirty="0" smtClean="0"/>
                        <a:t>Extra-continental</a:t>
                      </a:r>
                      <a:r>
                        <a:rPr lang="en-GB" sz="1400" b="1" kern="1200" baseline="0" noProof="0" dirty="0" smtClean="0"/>
                        <a:t> Migration</a:t>
                      </a:r>
                      <a:endParaRPr lang="en-GB" sz="1400" b="1" kern="1200" noProof="0" dirty="0" smtClean="0">
                        <a:solidFill>
                          <a:schemeClr val="tx1"/>
                        </a:solidFill>
                        <a:latin typeface="Arial" panose="020B0604020202020204" pitchFamily="34" charset="0"/>
                        <a:ea typeface="+mn-ea"/>
                        <a:cs typeface="Arial" panose="020B0604020202020204" pitchFamily="34" charset="0"/>
                      </a:endParaRPr>
                    </a:p>
                  </a:txBody>
                  <a:tcPr anchor="ctr"/>
                </a:tc>
                <a:tc>
                  <a:txBody>
                    <a:bodyPr/>
                    <a:lstStyle/>
                    <a:p>
                      <a:pPr algn="just"/>
                      <a:r>
                        <a:rPr lang="en-GB" sz="1400" noProof="0" dirty="0" smtClean="0"/>
                        <a:t>“Mixed flows of economic migrants and, to a lesser degree, refugees, asylum seekers and other categories of persons, including victims of migrant smuggling and trafficking from specific African and Asian countries”.</a:t>
                      </a:r>
                    </a:p>
                    <a:p>
                      <a:endParaRPr lang="en-GB" sz="1400" b="0" noProof="0" dirty="0" smtClean="0">
                        <a:solidFill>
                          <a:schemeClr val="tx1"/>
                        </a:solidFill>
                        <a:latin typeface="Arial" panose="020B0604020202020204" pitchFamily="34" charset="0"/>
                        <a:cs typeface="Arial" panose="020B0604020202020204" pitchFamily="34" charset="0"/>
                      </a:endParaRPr>
                    </a:p>
                    <a:p>
                      <a:r>
                        <a:rPr lang="en-GB" sz="1400" b="1" noProof="0" dirty="0" smtClean="0">
                          <a:solidFill>
                            <a:srgbClr val="C00000"/>
                          </a:solidFill>
                          <a:latin typeface="Arial" panose="020B0604020202020204" pitchFamily="34" charset="0"/>
                          <a:cs typeface="Arial" panose="020B0604020202020204" pitchFamily="34" charset="0"/>
                        </a:rPr>
                        <a:t>A</a:t>
                      </a:r>
                      <a:r>
                        <a:rPr lang="en-GB" sz="1400" b="1" baseline="0" noProof="0" dirty="0" smtClean="0">
                          <a:solidFill>
                            <a:srgbClr val="C00000"/>
                          </a:solidFill>
                          <a:latin typeface="Arial" panose="020B0604020202020204" pitchFamily="34" charset="0"/>
                          <a:cs typeface="Arial" panose="020B0604020202020204" pitchFamily="34" charset="0"/>
                        </a:rPr>
                        <a:t> definition of this concept does not exist. This is only based on the characteristics of the populations in question.</a:t>
                      </a:r>
                      <a:endParaRPr lang="en-GB" sz="1400" b="1" noProof="0" dirty="0" smtClean="0">
                        <a:solidFill>
                          <a:srgbClr val="C00000"/>
                        </a:solidFill>
                        <a:latin typeface="Arial" panose="020B0604020202020204" pitchFamily="34" charset="0"/>
                        <a:cs typeface="Arial" panose="020B0604020202020204" pitchFamily="34" charset="0"/>
                      </a:endParaRPr>
                    </a:p>
                  </a:txBody>
                  <a:tcPr anchor="ctr"/>
                </a:tc>
                <a:tc>
                  <a:txBody>
                    <a:bodyPr/>
                    <a:lstStyle/>
                    <a:p>
                      <a:r>
                        <a:rPr lang="en-GB" sz="1400" kern="1200" noProof="0" dirty="0" smtClean="0">
                          <a:solidFill>
                            <a:schemeClr val="dk1"/>
                          </a:solidFill>
                          <a:effectLst/>
                          <a:latin typeface="+mn-lt"/>
                          <a:ea typeface="+mn-ea"/>
                          <a:cs typeface="+mn-cs"/>
                        </a:rPr>
                        <a:t>To</a:t>
                      </a:r>
                      <a:r>
                        <a:rPr lang="en-GB" sz="1400" kern="1200" baseline="0" noProof="0" dirty="0" smtClean="0">
                          <a:solidFill>
                            <a:schemeClr val="dk1"/>
                          </a:solidFill>
                          <a:effectLst/>
                          <a:latin typeface="+mn-lt"/>
                          <a:ea typeface="+mn-ea"/>
                          <a:cs typeface="+mn-cs"/>
                        </a:rPr>
                        <a:t> use the basic concept of extracontinental migration and to add any emerging migration flows in order to analyse trends based on the data collected. Limits the possibility to monitor migration flows from other emerging nationalities. Therefore, a list of nationalities would be added as required in any given moment</a:t>
                      </a:r>
                      <a:r>
                        <a:rPr lang="en-GB" sz="1400" b="0" kern="1200" baseline="0" noProof="0" dirty="0" smtClean="0">
                          <a:solidFill>
                            <a:schemeClr val="dk1"/>
                          </a:solidFill>
                          <a:effectLst/>
                          <a:latin typeface="+mn-lt"/>
                          <a:ea typeface="+mn-ea"/>
                          <a:cs typeface="+mn-cs"/>
                        </a:rPr>
                        <a:t>.</a:t>
                      </a:r>
                    </a:p>
                    <a:p>
                      <a:endParaRPr lang="en-GB" sz="1400" b="0" kern="1200" baseline="0" noProof="0" dirty="0" smtClean="0">
                        <a:solidFill>
                          <a:schemeClr val="dk1"/>
                        </a:solidFill>
                        <a:effectLst/>
                        <a:latin typeface="+mn-lt"/>
                        <a:ea typeface="+mn-ea"/>
                        <a:cs typeface="+mn-cs"/>
                      </a:endParaRPr>
                    </a:p>
                    <a:p>
                      <a:r>
                        <a:rPr lang="en-GB" sz="1400" b="0" kern="1200" baseline="0" noProof="0" dirty="0" smtClean="0">
                          <a:solidFill>
                            <a:schemeClr val="dk1"/>
                          </a:solidFill>
                          <a:effectLst/>
                          <a:latin typeface="+mn-lt"/>
                          <a:ea typeface="+mn-ea"/>
                          <a:cs typeface="+mn-cs"/>
                        </a:rPr>
                        <a:t>Reactive and not proactive actions; that is, emergencies would be addressed as they arise.</a:t>
                      </a:r>
                      <a:endParaRPr lang="en-GB" sz="1400" b="0" noProof="0" dirty="0" smtClean="0">
                        <a:solidFill>
                          <a:schemeClr val="tx1"/>
                        </a:solidFill>
                        <a:latin typeface="Arial" panose="020B0604020202020204" pitchFamily="34" charset="0"/>
                        <a:cs typeface="Arial" panose="020B0604020202020204" pitchFamily="34" charset="0"/>
                      </a:endParaRPr>
                    </a:p>
                  </a:txBody>
                  <a:tcPr anchor="ctr"/>
                </a:tc>
              </a:tr>
            </a:tbl>
          </a:graphicData>
        </a:graphic>
      </p:graphicFrame>
      <p:sp>
        <p:nvSpPr>
          <p:cNvPr id="9" name="8 CuadroTexto"/>
          <p:cNvSpPr txBox="1"/>
          <p:nvPr/>
        </p:nvSpPr>
        <p:spPr>
          <a:xfrm>
            <a:off x="8633588" y="6769306"/>
            <a:ext cx="414958" cy="369332"/>
          </a:xfrm>
          <a:prstGeom prst="rect">
            <a:avLst/>
          </a:prstGeom>
          <a:noFill/>
        </p:spPr>
        <p:txBody>
          <a:bodyPr wrap="square" lIns="91426" tIns="45712" rIns="91426" bIns="45712" rtlCol="0">
            <a:spAutoFit/>
          </a:bodyPr>
          <a:lstStyle/>
          <a:p>
            <a:r>
              <a:rPr lang="en-GB" dirty="0" smtClean="0"/>
              <a:t>9</a:t>
            </a:r>
            <a:endParaRPr lang="en-GB" dirty="0"/>
          </a:p>
        </p:txBody>
      </p:sp>
      <p:sp>
        <p:nvSpPr>
          <p:cNvPr id="11" name="10 Rectángulo"/>
          <p:cNvSpPr/>
          <p:nvPr/>
        </p:nvSpPr>
        <p:spPr>
          <a:xfrm>
            <a:off x="567922" y="6565151"/>
            <a:ext cx="5623665" cy="252118"/>
          </a:xfrm>
          <a:prstGeom prst="rect">
            <a:avLst/>
          </a:prstGeom>
        </p:spPr>
        <p:txBody>
          <a:bodyPr wrap="square" lIns="82040" tIns="41020" rIns="82040" bIns="41020">
            <a:spAutoFit/>
          </a:bodyPr>
          <a:lstStyle/>
          <a:p>
            <a:pPr fontAlgn="t"/>
            <a:r>
              <a:rPr lang="en-GB" sz="1100" b="1" dirty="0" smtClean="0">
                <a:latin typeface="Arial" panose="020B0604020202020204" pitchFamily="34" charset="0"/>
                <a:cs typeface="Arial" panose="020B0604020202020204" pitchFamily="34" charset="0"/>
              </a:rPr>
              <a:t>Source: </a:t>
            </a:r>
            <a:r>
              <a:rPr lang="en-GB" sz="1100" dirty="0" smtClean="0">
                <a:latin typeface="Arial" panose="020B0604020202020204" pitchFamily="34" charset="0"/>
                <a:cs typeface="Arial" panose="020B0604020202020204" pitchFamily="34" charset="0"/>
              </a:rPr>
              <a:t>Migration Policy Unit, SEGOB.</a:t>
            </a:r>
            <a:endParaRPr lang="en-GB" sz="11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0140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194803604"/>
              </p:ext>
            </p:extLst>
          </p:nvPr>
        </p:nvGraphicFramePr>
        <p:xfrm>
          <a:off x="395537" y="1398820"/>
          <a:ext cx="8425191" cy="1947664"/>
        </p:xfrm>
        <a:graphic>
          <a:graphicData uri="http://schemas.openxmlformats.org/drawingml/2006/table">
            <a:tbl>
              <a:tblPr firstRow="1" bandRow="1">
                <a:tableStyleId>{7DF18680-E054-41AD-8BC1-D1AEF772440D}</a:tableStyleId>
              </a:tblPr>
              <a:tblGrid>
                <a:gridCol w="1518733"/>
                <a:gridCol w="3881866"/>
                <a:gridCol w="3024592"/>
              </a:tblGrid>
              <a:tr h="576064">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tx1"/>
                          </a:solidFill>
                        </a:rPr>
                        <a:t>Concept</a:t>
                      </a:r>
                      <a:endParaRPr lang="en-GB" sz="1400" b="1" kern="1200" noProof="0" dirty="0" smtClean="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tx1"/>
                          </a:solidFill>
                        </a:rPr>
                        <a:t>Definition </a:t>
                      </a:r>
                      <a:endParaRPr lang="en-GB" sz="1400" b="1" kern="1200" noProof="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tx1"/>
                          </a:solidFill>
                        </a:rPr>
                        <a:t>Vision </a:t>
                      </a:r>
                      <a:endParaRPr lang="en-GB" sz="1400" b="1" kern="1200" noProof="0" dirty="0">
                        <a:solidFill>
                          <a:schemeClr val="tx1"/>
                        </a:solidFill>
                        <a:latin typeface="Arial" panose="020B0604020202020204" pitchFamily="34" charset="0"/>
                        <a:ea typeface="+mn-ea"/>
                        <a:cs typeface="Arial" panose="020B0604020202020204" pitchFamily="34" charset="0"/>
                      </a:endParaRPr>
                    </a:p>
                  </a:txBody>
                  <a:tcPr anchor="ctr"/>
                </a:tc>
              </a:tr>
              <a:tr h="1152128">
                <a:tc>
                  <a:txBody>
                    <a:bodyPr/>
                    <a:lstStyle/>
                    <a:p>
                      <a:pPr marL="0" marR="0" indent="0" algn="l" defTabSz="912788" rtl="0" eaLnBrk="1" fontAlgn="auto" latinLnBrk="0" hangingPunct="1">
                        <a:lnSpc>
                          <a:spcPct val="100000"/>
                        </a:lnSpc>
                        <a:spcBef>
                          <a:spcPts val="0"/>
                        </a:spcBef>
                        <a:spcAft>
                          <a:spcPts val="0"/>
                        </a:spcAft>
                        <a:buClrTx/>
                        <a:buSzTx/>
                        <a:buFontTx/>
                        <a:buNone/>
                        <a:tabLst/>
                        <a:defRPr/>
                      </a:pPr>
                      <a:r>
                        <a:rPr lang="en-GB" sz="1400" b="1" kern="1200" noProof="0" dirty="0" smtClean="0">
                          <a:solidFill>
                            <a:schemeClr val="tx1"/>
                          </a:solidFill>
                          <a:latin typeface="Arial" panose="020B0604020202020204" pitchFamily="34" charset="0"/>
                          <a:ea typeface="+mn-ea"/>
                          <a:cs typeface="Arial" panose="020B0604020202020204" pitchFamily="34" charset="0"/>
                        </a:rPr>
                        <a:t>Region</a:t>
                      </a:r>
                      <a:endParaRPr lang="en-GB" sz="1400" b="1" kern="1200" noProof="0" dirty="0" smtClean="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marR="0" indent="0" algn="just" defTabSz="912788"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dk1"/>
                          </a:solidFill>
                          <a:effectLst/>
                          <a:latin typeface="+mn-lt"/>
                          <a:ea typeface="+mn-ea"/>
                          <a:cs typeface="+mn-cs"/>
                        </a:rPr>
                        <a:t>For the case in question, the region</a:t>
                      </a:r>
                      <a:r>
                        <a:rPr lang="en-GB" sz="1400" kern="1200" baseline="0" noProof="0" dirty="0" smtClean="0">
                          <a:solidFill>
                            <a:schemeClr val="dk1"/>
                          </a:solidFill>
                          <a:effectLst/>
                          <a:latin typeface="+mn-lt"/>
                          <a:ea typeface="+mn-ea"/>
                          <a:cs typeface="+mn-cs"/>
                        </a:rPr>
                        <a:t> of destination or transit includes the following countries</a:t>
                      </a:r>
                      <a:r>
                        <a:rPr lang="en-GB" sz="1400" kern="1200" noProof="0" dirty="0" smtClean="0">
                          <a:solidFill>
                            <a:schemeClr val="dk1"/>
                          </a:solidFill>
                          <a:effectLst/>
                          <a:latin typeface="+mn-lt"/>
                          <a:ea typeface="+mn-ea"/>
                          <a:cs typeface="+mn-cs"/>
                        </a:rPr>
                        <a:t>: Belize, Canada, Costa Rica, the Dominican Republic, El Salvador, Guatemala, Honduras, Mexico, Nicaragua, Panama and the United States (RCM Member Countries).</a:t>
                      </a:r>
                      <a:endParaRPr lang="en-GB" sz="1400" b="0" noProof="0" dirty="0" smtClean="0">
                        <a:solidFill>
                          <a:schemeClr val="tx1"/>
                        </a:solidFill>
                        <a:latin typeface="Arial" panose="020B0604020202020204" pitchFamily="34" charset="0"/>
                        <a:cs typeface="Arial" panose="020B0604020202020204" pitchFamily="34" charset="0"/>
                      </a:endParaRPr>
                    </a:p>
                  </a:txBody>
                  <a:tcPr anchor="ctr"/>
                </a:tc>
                <a:tc>
                  <a:txBody>
                    <a:bodyPr/>
                    <a:lstStyle/>
                    <a:p>
                      <a:pPr algn="just"/>
                      <a:r>
                        <a:rPr lang="en-GB" sz="1400" b="0" baseline="0" noProof="0" dirty="0" smtClean="0">
                          <a:solidFill>
                            <a:schemeClr val="tx1"/>
                          </a:solidFill>
                          <a:latin typeface="+mj-lt"/>
                          <a:cs typeface="Arial" panose="020B0604020202020204" pitchFamily="34" charset="0"/>
                        </a:rPr>
                        <a:t>Demarcates the geographic zone that is considered as an operational reference unit for which relevant information is sought.</a:t>
                      </a:r>
                      <a:endParaRPr lang="en-GB" sz="1400" b="0" noProof="0" dirty="0" smtClean="0">
                        <a:solidFill>
                          <a:schemeClr val="tx1"/>
                        </a:solidFill>
                        <a:latin typeface="+mj-lt"/>
                        <a:cs typeface="Arial" panose="020B0604020202020204" pitchFamily="34" charset="0"/>
                      </a:endParaRPr>
                    </a:p>
                  </a:txBody>
                  <a:tcPr anchor="ctr"/>
                </a:tc>
              </a:tr>
            </a:tbl>
          </a:graphicData>
        </a:graphic>
      </p:graphicFrame>
      <p:sp>
        <p:nvSpPr>
          <p:cNvPr id="9" name="8 CuadroTexto"/>
          <p:cNvSpPr txBox="1"/>
          <p:nvPr/>
        </p:nvSpPr>
        <p:spPr>
          <a:xfrm>
            <a:off x="8633588" y="6769306"/>
            <a:ext cx="414958" cy="369332"/>
          </a:xfrm>
          <a:prstGeom prst="rect">
            <a:avLst/>
          </a:prstGeom>
          <a:noFill/>
        </p:spPr>
        <p:txBody>
          <a:bodyPr wrap="square" lIns="91426" tIns="45712" rIns="91426" bIns="45712" rtlCol="0">
            <a:spAutoFit/>
          </a:bodyPr>
          <a:lstStyle/>
          <a:p>
            <a:r>
              <a:rPr lang="en-GB" smtClean="0"/>
              <a:t>9</a:t>
            </a:r>
            <a:endParaRPr lang="en-GB"/>
          </a:p>
        </p:txBody>
      </p:sp>
      <p:sp>
        <p:nvSpPr>
          <p:cNvPr id="11" name="10 Rectángulo"/>
          <p:cNvSpPr/>
          <p:nvPr/>
        </p:nvSpPr>
        <p:spPr>
          <a:xfrm>
            <a:off x="683568" y="6381328"/>
            <a:ext cx="5623665" cy="252118"/>
          </a:xfrm>
          <a:prstGeom prst="rect">
            <a:avLst/>
          </a:prstGeom>
        </p:spPr>
        <p:txBody>
          <a:bodyPr wrap="square" lIns="82040" tIns="41020" rIns="82040" bIns="41020">
            <a:spAutoFit/>
          </a:bodyPr>
          <a:lstStyle/>
          <a:p>
            <a:pPr fontAlgn="t"/>
            <a:r>
              <a:rPr lang="en-GB" sz="1100" b="1">
                <a:latin typeface="Arial" panose="020B0604020202020204" pitchFamily="34" charset="0"/>
                <a:cs typeface="Arial" panose="020B0604020202020204" pitchFamily="34" charset="0"/>
              </a:rPr>
              <a:t>Source: </a:t>
            </a:r>
            <a:r>
              <a:rPr lang="en-GB" sz="1100">
                <a:latin typeface="Arial" panose="020B0604020202020204" pitchFamily="34" charset="0"/>
                <a:cs typeface="Arial" panose="020B0604020202020204" pitchFamily="34" charset="0"/>
              </a:rPr>
              <a:t>Migration Policy Unit, SEGOB.</a:t>
            </a:r>
            <a:endParaRPr lang="en-GB" sz="1100">
              <a:solidFill>
                <a:srgbClr val="000000"/>
              </a:solidFill>
              <a:latin typeface="Arial" panose="020B0604020202020204" pitchFamily="34" charset="0"/>
              <a:cs typeface="Arial" panose="020B0604020202020204" pitchFamily="34" charset="0"/>
            </a:endParaRPr>
          </a:p>
        </p:txBody>
      </p:sp>
      <p:sp>
        <p:nvSpPr>
          <p:cNvPr id="6" name="1 Título"/>
          <p:cNvSpPr txBox="1">
            <a:spLocks/>
          </p:cNvSpPr>
          <p:nvPr/>
        </p:nvSpPr>
        <p:spPr>
          <a:xfrm>
            <a:off x="539552" y="764704"/>
            <a:ext cx="8229600" cy="508188"/>
          </a:xfrm>
          <a:prstGeom prst="rect">
            <a:avLst/>
          </a:prstGeom>
        </p:spPr>
        <p:txBody>
          <a:bodyPr vert="horz" lIns="91426" tIns="45712" rIns="91426" bIns="45712"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b="1" i="1" cap="small" smtClean="0">
                <a:solidFill>
                  <a:schemeClr val="bg1">
                    <a:lumMod val="50000"/>
                  </a:schemeClr>
                </a:solidFill>
                <a:latin typeface="Arial" panose="020B0604020202020204" pitchFamily="34" charset="0"/>
                <a:ea typeface="+mn-ea"/>
                <a:cs typeface="Arial" panose="020B0604020202020204" pitchFamily="34" charset="0"/>
              </a:rPr>
              <a:t>extracontinental or extraregional?</a:t>
            </a:r>
            <a:endParaRPr lang="en-GB" sz="1800" b="1" i="1" cap="small">
              <a:solidFill>
                <a:schemeClr val="bg1">
                  <a:lumMod val="50000"/>
                </a:scheme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59710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Tema de Office">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770</TotalTime>
  <Words>487</Words>
  <Application>Microsoft Macintosh PowerPoint</Application>
  <PresentationFormat>Presentación en pantalla (4:3)</PresentationFormat>
  <Paragraphs>43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1_Tema de Office</vt:lpstr>
      <vt:lpstr>Presentación de PowerPoint</vt:lpstr>
      <vt:lpstr>Objectives we should seek in reactivating the Ad Hoc Group</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Enfoque de discriminación en el PEM</dc:title>
  <dc:creator>Garcia Arreola Diana Jeannette</dc:creator>
  <cp:lastModifiedBy>Christiane Lehnhoff</cp:lastModifiedBy>
  <cp:revision>103</cp:revision>
  <cp:lastPrinted>2016-06-24T23:27:49Z</cp:lastPrinted>
  <dcterms:created xsi:type="dcterms:W3CDTF">2016-05-25T16:05:06Z</dcterms:created>
  <dcterms:modified xsi:type="dcterms:W3CDTF">2016-07-13T16:25:25Z</dcterms:modified>
</cp:coreProperties>
</file>