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Lst>
  <p:notesMasterIdLst>
    <p:notesMasterId r:id="rId15"/>
  </p:notesMasterIdLst>
  <p:sldIdLst>
    <p:sldId id="278" r:id="rId2"/>
    <p:sldId id="279" r:id="rId3"/>
    <p:sldId id="280" r:id="rId4"/>
    <p:sldId id="281" r:id="rId5"/>
    <p:sldId id="282" r:id="rId6"/>
    <p:sldId id="283" r:id="rId7"/>
    <p:sldId id="284" r:id="rId8"/>
    <p:sldId id="285" r:id="rId9"/>
    <p:sldId id="286" r:id="rId10"/>
    <p:sldId id="287" r:id="rId11"/>
    <p:sldId id="288" r:id="rId12"/>
    <p:sldId id="289" r:id="rId13"/>
    <p:sldId id="290" r:id="rId14"/>
  </p:sldIdLst>
  <p:sldSz cx="9144000" cy="6858000" type="screen4x3"/>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66"/>
    <a:srgbClr val="CC9900"/>
    <a:srgbClr val="FFCC00"/>
    <a:srgbClr val="FF6600"/>
    <a:srgbClr val="FF9900"/>
    <a:srgbClr val="996633"/>
    <a:srgbClr val="003399"/>
    <a:srgbClr val="FFFF66"/>
    <a:srgbClr val="0099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43" d="100"/>
          <a:sy n="143" d="100"/>
        </p:scale>
        <p:origin x="-344" y="-144"/>
      </p:cViewPr>
      <p:guideLst>
        <p:guide orient="horz" pos="2160"/>
        <p:guide pos="2880"/>
      </p:guideLst>
    </p:cSldViewPr>
  </p:slideViewPr>
  <p:notesTextViewPr>
    <p:cViewPr>
      <p:scale>
        <a:sx n="1" d="1"/>
        <a:sy n="1" d="1"/>
      </p:scale>
      <p:origin x="0" y="0"/>
    </p:cViewPr>
  </p:notesTextViewPr>
  <p:notesViewPr>
    <p:cSldViewPr>
      <p:cViewPr varScale="1">
        <p:scale>
          <a:sx n="69" d="100"/>
          <a:sy n="69" d="100"/>
        </p:scale>
        <p:origin x="-2802" y="-120"/>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B6837C-C7FA-4E34-AC8C-38FCABDB78D6}" type="doc">
      <dgm:prSet loTypeId="urn:microsoft.com/office/officeart/2011/layout/CircleProcess" loCatId="process" qsTypeId="urn:microsoft.com/office/officeart/2005/8/quickstyle/simple1" qsCatId="simple" csTypeId="urn:microsoft.com/office/officeart/2005/8/colors/colorful3" csCatId="colorful" phldr="1"/>
      <dgm:spPr/>
      <dgm:t>
        <a:bodyPr/>
        <a:lstStyle/>
        <a:p>
          <a:endParaRPr lang="es-MX"/>
        </a:p>
      </dgm:t>
    </dgm:pt>
    <dgm:pt modelId="{F4F995A8-CCA8-4182-BA0B-F9B667034084}">
      <dgm:prSet custT="1"/>
      <dgm:spPr/>
      <dgm:t>
        <a:bodyPr/>
        <a:lstStyle/>
        <a:p>
          <a:pPr rtl="0"/>
          <a:r>
            <a:rPr lang="en-GB" sz="950" noProof="0" dirty="0" smtClean="0">
              <a:latin typeface="Soberana Sans" pitchFamily="50" charset="0"/>
            </a:rPr>
            <a:t>Shall conduct studies, research studies and analysis related to the roles of the Commission. </a:t>
          </a:r>
          <a:endParaRPr lang="en-GB" sz="950" noProof="0" dirty="0"/>
        </a:p>
      </dgm:t>
    </dgm:pt>
    <dgm:pt modelId="{BAAD293E-B317-4569-A7E7-09596B2B812B}" type="parTrans" cxnId="{C16FBB50-61DE-40BF-BFA5-66702D4B516C}">
      <dgm:prSet/>
      <dgm:spPr/>
      <dgm:t>
        <a:bodyPr/>
        <a:lstStyle/>
        <a:p>
          <a:endParaRPr lang="es-MX" sz="950"/>
        </a:p>
      </dgm:t>
    </dgm:pt>
    <dgm:pt modelId="{B496A9BF-26C7-468A-89AD-448B9D36692E}" type="sibTrans" cxnId="{C16FBB50-61DE-40BF-BFA5-66702D4B516C}">
      <dgm:prSet/>
      <dgm:spPr/>
      <dgm:t>
        <a:bodyPr/>
        <a:lstStyle/>
        <a:p>
          <a:endParaRPr lang="es-MX" sz="950"/>
        </a:p>
      </dgm:t>
    </dgm:pt>
    <dgm:pt modelId="{C8E73920-B6DC-44F2-A3C4-29557608A908}">
      <dgm:prSet custT="1"/>
      <dgm:spPr/>
      <dgm:t>
        <a:bodyPr/>
        <a:lstStyle/>
        <a:p>
          <a:pPr rtl="0"/>
          <a:r>
            <a:rPr lang="en-GB" sz="950" noProof="0" dirty="0" smtClean="0">
              <a:latin typeface="Soberana Sans" pitchFamily="50" charset="0"/>
            </a:rPr>
            <a:t>Should submit their work plan to the Technical Secretariat within a period of 15 calendar days. </a:t>
          </a:r>
          <a:endParaRPr lang="en-GB" sz="950" noProof="0" dirty="0"/>
        </a:p>
      </dgm:t>
    </dgm:pt>
    <dgm:pt modelId="{FAB90B53-9332-4118-86DC-D62D6E10C5F1}" type="parTrans" cxnId="{42ACE65F-4356-4346-950C-1ABDC2E8C9A1}">
      <dgm:prSet/>
      <dgm:spPr/>
      <dgm:t>
        <a:bodyPr/>
        <a:lstStyle/>
        <a:p>
          <a:endParaRPr lang="es-MX" sz="950"/>
        </a:p>
      </dgm:t>
    </dgm:pt>
    <dgm:pt modelId="{FC32DB6B-2757-4E9B-A923-E9FE61797586}" type="sibTrans" cxnId="{42ACE65F-4356-4346-950C-1ABDC2E8C9A1}">
      <dgm:prSet/>
      <dgm:spPr/>
      <dgm:t>
        <a:bodyPr/>
        <a:lstStyle/>
        <a:p>
          <a:endParaRPr lang="es-MX" sz="950"/>
        </a:p>
      </dgm:t>
    </dgm:pt>
    <dgm:pt modelId="{6F90EB81-E82E-4F63-B80D-D61204064C5B}">
      <dgm:prSet custT="1"/>
      <dgm:spPr/>
      <dgm:t>
        <a:bodyPr/>
        <a:lstStyle/>
        <a:p>
          <a:pPr rtl="0"/>
          <a:r>
            <a:rPr lang="en-GB" sz="950" noProof="0" dirty="0" smtClean="0">
              <a:latin typeface="Soberana Sans" pitchFamily="50" charset="0"/>
            </a:rPr>
            <a:t>Should provide the information required by the Commission to fulfil the objectives for which they were established. </a:t>
          </a:r>
          <a:endParaRPr lang="en-GB" sz="950" noProof="0" dirty="0"/>
        </a:p>
      </dgm:t>
    </dgm:pt>
    <dgm:pt modelId="{066339AC-E94F-43BA-8AEF-5855C218B18D}" type="parTrans" cxnId="{5F3A85B7-3398-4050-AF43-B413F8A608B1}">
      <dgm:prSet/>
      <dgm:spPr/>
      <dgm:t>
        <a:bodyPr/>
        <a:lstStyle/>
        <a:p>
          <a:endParaRPr lang="es-MX" sz="950"/>
        </a:p>
      </dgm:t>
    </dgm:pt>
    <dgm:pt modelId="{2C02ECB2-C256-4266-A034-1FC0BD1F6FA7}" type="sibTrans" cxnId="{5F3A85B7-3398-4050-AF43-B413F8A608B1}">
      <dgm:prSet/>
      <dgm:spPr/>
      <dgm:t>
        <a:bodyPr/>
        <a:lstStyle/>
        <a:p>
          <a:endParaRPr lang="es-MX" sz="950"/>
        </a:p>
      </dgm:t>
    </dgm:pt>
    <dgm:pt modelId="{26FC81B4-9612-4744-A659-373CDF9DEA6E}">
      <dgm:prSet custT="1"/>
      <dgm:spPr/>
      <dgm:t>
        <a:bodyPr/>
        <a:lstStyle/>
        <a:p>
          <a:pPr rtl="0"/>
          <a:r>
            <a:rPr lang="en-GB" sz="900" noProof="0" dirty="0" smtClean="0">
              <a:latin typeface="Soberana Sans" pitchFamily="50" charset="0"/>
            </a:rPr>
            <a:t>Shall be responsible for developing and proposing support plans, analysing the information required for decision-making and carrying out specific tasks concerning their objective. </a:t>
          </a:r>
          <a:endParaRPr lang="en-GB" sz="900" noProof="0" dirty="0"/>
        </a:p>
      </dgm:t>
    </dgm:pt>
    <dgm:pt modelId="{1AAA35E2-8C31-47E1-ADA5-F432B321DF49}" type="parTrans" cxnId="{7B231D83-D260-4E6E-95FE-19A6342B42C1}">
      <dgm:prSet/>
      <dgm:spPr/>
      <dgm:t>
        <a:bodyPr/>
        <a:lstStyle/>
        <a:p>
          <a:endParaRPr lang="es-MX" sz="950"/>
        </a:p>
      </dgm:t>
    </dgm:pt>
    <dgm:pt modelId="{648F6E58-7649-441C-B326-61305E229AE5}" type="sibTrans" cxnId="{7B231D83-D260-4E6E-95FE-19A6342B42C1}">
      <dgm:prSet/>
      <dgm:spPr/>
      <dgm:t>
        <a:bodyPr/>
        <a:lstStyle/>
        <a:p>
          <a:endParaRPr lang="es-MX" sz="950"/>
        </a:p>
      </dgm:t>
    </dgm:pt>
    <dgm:pt modelId="{8239F22F-A8D9-4C72-B76F-B14DC88764B2}" type="pres">
      <dgm:prSet presAssocID="{18B6837C-C7FA-4E34-AC8C-38FCABDB78D6}" presName="Name0" presStyleCnt="0">
        <dgm:presLayoutVars>
          <dgm:chMax val="11"/>
          <dgm:chPref val="11"/>
          <dgm:dir/>
          <dgm:resizeHandles/>
        </dgm:presLayoutVars>
      </dgm:prSet>
      <dgm:spPr/>
      <dgm:t>
        <a:bodyPr/>
        <a:lstStyle/>
        <a:p>
          <a:endParaRPr lang="es-MX"/>
        </a:p>
      </dgm:t>
    </dgm:pt>
    <dgm:pt modelId="{A35D3A97-38E5-4B75-8CEB-79ACF37E59EB}" type="pres">
      <dgm:prSet presAssocID="{C8E73920-B6DC-44F2-A3C4-29557608A908}" presName="Accent4" presStyleCnt="0"/>
      <dgm:spPr/>
    </dgm:pt>
    <dgm:pt modelId="{B7C2F48B-F5C0-4EB1-81B7-B872AA4045A4}" type="pres">
      <dgm:prSet presAssocID="{C8E73920-B6DC-44F2-A3C4-29557608A908}" presName="Accent" presStyleLbl="node1" presStyleIdx="0" presStyleCnt="4"/>
      <dgm:spPr/>
    </dgm:pt>
    <dgm:pt modelId="{3D084AE0-FAF1-4620-BECE-E9E65FE39189}" type="pres">
      <dgm:prSet presAssocID="{C8E73920-B6DC-44F2-A3C4-29557608A908}" presName="ParentBackground4" presStyleCnt="0"/>
      <dgm:spPr/>
    </dgm:pt>
    <dgm:pt modelId="{08821F5A-133A-478F-B4B2-83EE4BC1E986}" type="pres">
      <dgm:prSet presAssocID="{C8E73920-B6DC-44F2-A3C4-29557608A908}" presName="ParentBackground" presStyleLbl="fgAcc1" presStyleIdx="0" presStyleCnt="4"/>
      <dgm:spPr/>
      <dgm:t>
        <a:bodyPr/>
        <a:lstStyle/>
        <a:p>
          <a:endParaRPr lang="es-MX"/>
        </a:p>
      </dgm:t>
    </dgm:pt>
    <dgm:pt modelId="{10822D03-06C2-415F-A9A4-784B4769012A}" type="pres">
      <dgm:prSet presAssocID="{C8E73920-B6DC-44F2-A3C4-29557608A908}" presName="Parent4" presStyleLbl="revTx" presStyleIdx="0" presStyleCnt="0">
        <dgm:presLayoutVars>
          <dgm:chMax val="1"/>
          <dgm:chPref val="1"/>
          <dgm:bulletEnabled val="1"/>
        </dgm:presLayoutVars>
      </dgm:prSet>
      <dgm:spPr/>
      <dgm:t>
        <a:bodyPr/>
        <a:lstStyle/>
        <a:p>
          <a:endParaRPr lang="es-MX"/>
        </a:p>
      </dgm:t>
    </dgm:pt>
    <dgm:pt modelId="{7DAB14D7-7194-4063-9DAC-89DD1CFF0380}" type="pres">
      <dgm:prSet presAssocID="{26FC81B4-9612-4744-A659-373CDF9DEA6E}" presName="Accent3" presStyleCnt="0"/>
      <dgm:spPr/>
    </dgm:pt>
    <dgm:pt modelId="{AA8EC830-FA7F-4D53-A7A6-6DA9E35C1546}" type="pres">
      <dgm:prSet presAssocID="{26FC81B4-9612-4744-A659-373CDF9DEA6E}" presName="Accent" presStyleLbl="node1" presStyleIdx="1" presStyleCnt="4"/>
      <dgm:spPr/>
    </dgm:pt>
    <dgm:pt modelId="{19B303A0-0A89-4B00-A343-5837D37F8514}" type="pres">
      <dgm:prSet presAssocID="{26FC81B4-9612-4744-A659-373CDF9DEA6E}" presName="ParentBackground3" presStyleCnt="0"/>
      <dgm:spPr/>
    </dgm:pt>
    <dgm:pt modelId="{751ADB2C-D34D-4A11-93F7-12944FFDE2B6}" type="pres">
      <dgm:prSet presAssocID="{26FC81B4-9612-4744-A659-373CDF9DEA6E}" presName="ParentBackground" presStyleLbl="fgAcc1" presStyleIdx="1" presStyleCnt="4"/>
      <dgm:spPr/>
      <dgm:t>
        <a:bodyPr/>
        <a:lstStyle/>
        <a:p>
          <a:endParaRPr lang="es-MX"/>
        </a:p>
      </dgm:t>
    </dgm:pt>
    <dgm:pt modelId="{836D0D44-5CDF-4FB0-A597-D8E277B4BEA7}" type="pres">
      <dgm:prSet presAssocID="{26FC81B4-9612-4744-A659-373CDF9DEA6E}" presName="Parent3" presStyleLbl="revTx" presStyleIdx="0" presStyleCnt="0">
        <dgm:presLayoutVars>
          <dgm:chMax val="1"/>
          <dgm:chPref val="1"/>
          <dgm:bulletEnabled val="1"/>
        </dgm:presLayoutVars>
      </dgm:prSet>
      <dgm:spPr/>
      <dgm:t>
        <a:bodyPr/>
        <a:lstStyle/>
        <a:p>
          <a:endParaRPr lang="es-MX"/>
        </a:p>
      </dgm:t>
    </dgm:pt>
    <dgm:pt modelId="{7FC6C0F3-A150-4EF1-BF2C-8F1DA96E2667}" type="pres">
      <dgm:prSet presAssocID="{6F90EB81-E82E-4F63-B80D-D61204064C5B}" presName="Accent2" presStyleCnt="0"/>
      <dgm:spPr/>
    </dgm:pt>
    <dgm:pt modelId="{A4FB8DA5-A420-412B-B10F-AA5AB9BD5181}" type="pres">
      <dgm:prSet presAssocID="{6F90EB81-E82E-4F63-B80D-D61204064C5B}" presName="Accent" presStyleLbl="node1" presStyleIdx="2" presStyleCnt="4"/>
      <dgm:spPr/>
    </dgm:pt>
    <dgm:pt modelId="{16379979-3D09-4A0A-88FF-24A03AA1E41E}" type="pres">
      <dgm:prSet presAssocID="{6F90EB81-E82E-4F63-B80D-D61204064C5B}" presName="ParentBackground2" presStyleCnt="0"/>
      <dgm:spPr/>
    </dgm:pt>
    <dgm:pt modelId="{3F0D11DE-91B2-4D79-8A00-7B88ED92E675}" type="pres">
      <dgm:prSet presAssocID="{6F90EB81-E82E-4F63-B80D-D61204064C5B}" presName="ParentBackground" presStyleLbl="fgAcc1" presStyleIdx="2" presStyleCnt="4"/>
      <dgm:spPr/>
      <dgm:t>
        <a:bodyPr/>
        <a:lstStyle/>
        <a:p>
          <a:endParaRPr lang="es-MX"/>
        </a:p>
      </dgm:t>
    </dgm:pt>
    <dgm:pt modelId="{D89B2C28-6072-4BD3-B8BC-D2A0D6E297DC}" type="pres">
      <dgm:prSet presAssocID="{6F90EB81-E82E-4F63-B80D-D61204064C5B}" presName="Parent2" presStyleLbl="revTx" presStyleIdx="0" presStyleCnt="0">
        <dgm:presLayoutVars>
          <dgm:chMax val="1"/>
          <dgm:chPref val="1"/>
          <dgm:bulletEnabled val="1"/>
        </dgm:presLayoutVars>
      </dgm:prSet>
      <dgm:spPr/>
      <dgm:t>
        <a:bodyPr/>
        <a:lstStyle/>
        <a:p>
          <a:endParaRPr lang="es-MX"/>
        </a:p>
      </dgm:t>
    </dgm:pt>
    <dgm:pt modelId="{DDDA9738-559E-48C6-9556-DED4D70F4828}" type="pres">
      <dgm:prSet presAssocID="{F4F995A8-CCA8-4182-BA0B-F9B667034084}" presName="Accent1" presStyleCnt="0"/>
      <dgm:spPr/>
    </dgm:pt>
    <dgm:pt modelId="{C41C742E-3336-4842-AB25-C6B5748CA4A6}" type="pres">
      <dgm:prSet presAssocID="{F4F995A8-CCA8-4182-BA0B-F9B667034084}" presName="Accent" presStyleLbl="node1" presStyleIdx="3" presStyleCnt="4"/>
      <dgm:spPr/>
    </dgm:pt>
    <dgm:pt modelId="{A5CCF7AB-6DA4-4BBC-9B08-9357CB6B882C}" type="pres">
      <dgm:prSet presAssocID="{F4F995A8-CCA8-4182-BA0B-F9B667034084}" presName="ParentBackground1" presStyleCnt="0"/>
      <dgm:spPr/>
    </dgm:pt>
    <dgm:pt modelId="{499E2A8C-2399-4D16-886B-6DB5CA9335A5}" type="pres">
      <dgm:prSet presAssocID="{F4F995A8-CCA8-4182-BA0B-F9B667034084}" presName="ParentBackground" presStyleLbl="fgAcc1" presStyleIdx="3" presStyleCnt="4"/>
      <dgm:spPr/>
      <dgm:t>
        <a:bodyPr/>
        <a:lstStyle/>
        <a:p>
          <a:endParaRPr lang="es-MX"/>
        </a:p>
      </dgm:t>
    </dgm:pt>
    <dgm:pt modelId="{6AA5F220-4F51-48D1-8A5A-8398D045BEA8}" type="pres">
      <dgm:prSet presAssocID="{F4F995A8-CCA8-4182-BA0B-F9B667034084}" presName="Parent1" presStyleLbl="revTx" presStyleIdx="0" presStyleCnt="0">
        <dgm:presLayoutVars>
          <dgm:chMax val="1"/>
          <dgm:chPref val="1"/>
          <dgm:bulletEnabled val="1"/>
        </dgm:presLayoutVars>
      </dgm:prSet>
      <dgm:spPr/>
      <dgm:t>
        <a:bodyPr/>
        <a:lstStyle/>
        <a:p>
          <a:endParaRPr lang="es-MX"/>
        </a:p>
      </dgm:t>
    </dgm:pt>
  </dgm:ptLst>
  <dgm:cxnLst>
    <dgm:cxn modelId="{451338C9-8667-4286-812B-0A150FDC35DD}" type="presOf" srcId="{26FC81B4-9612-4744-A659-373CDF9DEA6E}" destId="{751ADB2C-D34D-4A11-93F7-12944FFDE2B6}" srcOrd="0" destOrd="0" presId="urn:microsoft.com/office/officeart/2011/layout/CircleProcess"/>
    <dgm:cxn modelId="{7B231D83-D260-4E6E-95FE-19A6342B42C1}" srcId="{18B6837C-C7FA-4E34-AC8C-38FCABDB78D6}" destId="{26FC81B4-9612-4744-A659-373CDF9DEA6E}" srcOrd="2" destOrd="0" parTransId="{1AAA35E2-8C31-47E1-ADA5-F432B321DF49}" sibTransId="{648F6E58-7649-441C-B326-61305E229AE5}"/>
    <dgm:cxn modelId="{42ACE65F-4356-4346-950C-1ABDC2E8C9A1}" srcId="{18B6837C-C7FA-4E34-AC8C-38FCABDB78D6}" destId="{C8E73920-B6DC-44F2-A3C4-29557608A908}" srcOrd="3" destOrd="0" parTransId="{FAB90B53-9332-4118-86DC-D62D6E10C5F1}" sibTransId="{FC32DB6B-2757-4E9B-A923-E9FE61797586}"/>
    <dgm:cxn modelId="{0015B6A5-0A1C-4305-B0BB-3DDBF17F467F}" type="presOf" srcId="{F4F995A8-CCA8-4182-BA0B-F9B667034084}" destId="{6AA5F220-4F51-48D1-8A5A-8398D045BEA8}" srcOrd="1" destOrd="0" presId="urn:microsoft.com/office/officeart/2011/layout/CircleProcess"/>
    <dgm:cxn modelId="{5D96D03E-0B54-4C0A-814B-00B86302563E}" type="presOf" srcId="{C8E73920-B6DC-44F2-A3C4-29557608A908}" destId="{10822D03-06C2-415F-A9A4-784B4769012A}" srcOrd="1" destOrd="0" presId="urn:microsoft.com/office/officeart/2011/layout/CircleProcess"/>
    <dgm:cxn modelId="{6CAFFF05-AB74-4909-9E58-469EECB486F4}" type="presOf" srcId="{C8E73920-B6DC-44F2-A3C4-29557608A908}" destId="{08821F5A-133A-478F-B4B2-83EE4BC1E986}" srcOrd="0" destOrd="0" presId="urn:microsoft.com/office/officeart/2011/layout/CircleProcess"/>
    <dgm:cxn modelId="{C16FBB50-61DE-40BF-BFA5-66702D4B516C}" srcId="{18B6837C-C7FA-4E34-AC8C-38FCABDB78D6}" destId="{F4F995A8-CCA8-4182-BA0B-F9B667034084}" srcOrd="0" destOrd="0" parTransId="{BAAD293E-B317-4569-A7E7-09596B2B812B}" sibTransId="{B496A9BF-26C7-468A-89AD-448B9D36692E}"/>
    <dgm:cxn modelId="{5D1F050C-E965-470F-B70F-585C997A2707}" type="presOf" srcId="{26FC81B4-9612-4744-A659-373CDF9DEA6E}" destId="{836D0D44-5CDF-4FB0-A597-D8E277B4BEA7}" srcOrd="1" destOrd="0" presId="urn:microsoft.com/office/officeart/2011/layout/CircleProcess"/>
    <dgm:cxn modelId="{76980FB4-67F4-489C-8DA7-5DD715FC3AB9}" type="presOf" srcId="{6F90EB81-E82E-4F63-B80D-D61204064C5B}" destId="{3F0D11DE-91B2-4D79-8A00-7B88ED92E675}" srcOrd="0" destOrd="0" presId="urn:microsoft.com/office/officeart/2011/layout/CircleProcess"/>
    <dgm:cxn modelId="{5F3A85B7-3398-4050-AF43-B413F8A608B1}" srcId="{18B6837C-C7FA-4E34-AC8C-38FCABDB78D6}" destId="{6F90EB81-E82E-4F63-B80D-D61204064C5B}" srcOrd="1" destOrd="0" parTransId="{066339AC-E94F-43BA-8AEF-5855C218B18D}" sibTransId="{2C02ECB2-C256-4266-A034-1FC0BD1F6FA7}"/>
    <dgm:cxn modelId="{DD19F150-FA3B-4A2B-8A4C-4654E959F4CB}" type="presOf" srcId="{F4F995A8-CCA8-4182-BA0B-F9B667034084}" destId="{499E2A8C-2399-4D16-886B-6DB5CA9335A5}" srcOrd="0" destOrd="0" presId="urn:microsoft.com/office/officeart/2011/layout/CircleProcess"/>
    <dgm:cxn modelId="{3F32C835-F97D-4496-BE40-A6406CD27896}" type="presOf" srcId="{6F90EB81-E82E-4F63-B80D-D61204064C5B}" destId="{D89B2C28-6072-4BD3-B8BC-D2A0D6E297DC}" srcOrd="1" destOrd="0" presId="urn:microsoft.com/office/officeart/2011/layout/CircleProcess"/>
    <dgm:cxn modelId="{9C6B6F30-09C1-49A4-A5F4-E405795855AB}" type="presOf" srcId="{18B6837C-C7FA-4E34-AC8C-38FCABDB78D6}" destId="{8239F22F-A8D9-4C72-B76F-B14DC88764B2}" srcOrd="0" destOrd="0" presId="urn:microsoft.com/office/officeart/2011/layout/CircleProcess"/>
    <dgm:cxn modelId="{B0CA970B-6B53-45F7-B54C-D1E9B289FD83}" type="presParOf" srcId="{8239F22F-A8D9-4C72-B76F-B14DC88764B2}" destId="{A35D3A97-38E5-4B75-8CEB-79ACF37E59EB}" srcOrd="0" destOrd="0" presId="urn:microsoft.com/office/officeart/2011/layout/CircleProcess"/>
    <dgm:cxn modelId="{5240F0D2-CD6A-455E-B764-3E865F199A45}" type="presParOf" srcId="{A35D3A97-38E5-4B75-8CEB-79ACF37E59EB}" destId="{B7C2F48B-F5C0-4EB1-81B7-B872AA4045A4}" srcOrd="0" destOrd="0" presId="urn:microsoft.com/office/officeart/2011/layout/CircleProcess"/>
    <dgm:cxn modelId="{1506CC02-1F09-468A-94D3-8737A5958477}" type="presParOf" srcId="{8239F22F-A8D9-4C72-B76F-B14DC88764B2}" destId="{3D084AE0-FAF1-4620-BECE-E9E65FE39189}" srcOrd="1" destOrd="0" presId="urn:microsoft.com/office/officeart/2011/layout/CircleProcess"/>
    <dgm:cxn modelId="{D244CCD9-EBFF-4E42-BB8E-7365A8590211}" type="presParOf" srcId="{3D084AE0-FAF1-4620-BECE-E9E65FE39189}" destId="{08821F5A-133A-478F-B4B2-83EE4BC1E986}" srcOrd="0" destOrd="0" presId="urn:microsoft.com/office/officeart/2011/layout/CircleProcess"/>
    <dgm:cxn modelId="{90D8A0DA-BA95-4D9E-8C73-143EC46B0C95}" type="presParOf" srcId="{8239F22F-A8D9-4C72-B76F-B14DC88764B2}" destId="{10822D03-06C2-415F-A9A4-784B4769012A}" srcOrd="2" destOrd="0" presId="urn:microsoft.com/office/officeart/2011/layout/CircleProcess"/>
    <dgm:cxn modelId="{4548F880-66FC-435D-B2C6-F307CE1B170E}" type="presParOf" srcId="{8239F22F-A8D9-4C72-B76F-B14DC88764B2}" destId="{7DAB14D7-7194-4063-9DAC-89DD1CFF0380}" srcOrd="3" destOrd="0" presId="urn:microsoft.com/office/officeart/2011/layout/CircleProcess"/>
    <dgm:cxn modelId="{A50BC5A0-E0C9-45D4-A205-3DAE5E45330E}" type="presParOf" srcId="{7DAB14D7-7194-4063-9DAC-89DD1CFF0380}" destId="{AA8EC830-FA7F-4D53-A7A6-6DA9E35C1546}" srcOrd="0" destOrd="0" presId="urn:microsoft.com/office/officeart/2011/layout/CircleProcess"/>
    <dgm:cxn modelId="{FA3E3AD5-030A-4194-97E5-6B74F157A781}" type="presParOf" srcId="{8239F22F-A8D9-4C72-B76F-B14DC88764B2}" destId="{19B303A0-0A89-4B00-A343-5837D37F8514}" srcOrd="4" destOrd="0" presId="urn:microsoft.com/office/officeart/2011/layout/CircleProcess"/>
    <dgm:cxn modelId="{321AD4EF-FC31-4F34-84D5-333E4F83FCCC}" type="presParOf" srcId="{19B303A0-0A89-4B00-A343-5837D37F8514}" destId="{751ADB2C-D34D-4A11-93F7-12944FFDE2B6}" srcOrd="0" destOrd="0" presId="urn:microsoft.com/office/officeart/2011/layout/CircleProcess"/>
    <dgm:cxn modelId="{E7EBDC04-709D-4F72-834F-F0ECFA179B0C}" type="presParOf" srcId="{8239F22F-A8D9-4C72-B76F-B14DC88764B2}" destId="{836D0D44-5CDF-4FB0-A597-D8E277B4BEA7}" srcOrd="5" destOrd="0" presId="urn:microsoft.com/office/officeart/2011/layout/CircleProcess"/>
    <dgm:cxn modelId="{E9609F71-A5AE-41DB-88B8-30BD726F8ED3}" type="presParOf" srcId="{8239F22F-A8D9-4C72-B76F-B14DC88764B2}" destId="{7FC6C0F3-A150-4EF1-BF2C-8F1DA96E2667}" srcOrd="6" destOrd="0" presId="urn:microsoft.com/office/officeart/2011/layout/CircleProcess"/>
    <dgm:cxn modelId="{C3F0475F-EAE7-4451-B36B-56AE1C08EDCE}" type="presParOf" srcId="{7FC6C0F3-A150-4EF1-BF2C-8F1DA96E2667}" destId="{A4FB8DA5-A420-412B-B10F-AA5AB9BD5181}" srcOrd="0" destOrd="0" presId="urn:microsoft.com/office/officeart/2011/layout/CircleProcess"/>
    <dgm:cxn modelId="{AB473618-D008-4626-9FF4-C87DBD8AF991}" type="presParOf" srcId="{8239F22F-A8D9-4C72-B76F-B14DC88764B2}" destId="{16379979-3D09-4A0A-88FF-24A03AA1E41E}" srcOrd="7" destOrd="0" presId="urn:microsoft.com/office/officeart/2011/layout/CircleProcess"/>
    <dgm:cxn modelId="{A215B471-5FA7-4640-B875-97F374EB0CE5}" type="presParOf" srcId="{16379979-3D09-4A0A-88FF-24A03AA1E41E}" destId="{3F0D11DE-91B2-4D79-8A00-7B88ED92E675}" srcOrd="0" destOrd="0" presId="urn:microsoft.com/office/officeart/2011/layout/CircleProcess"/>
    <dgm:cxn modelId="{F0DF4214-CF71-4D35-B862-BF2FE3C7BC70}" type="presParOf" srcId="{8239F22F-A8D9-4C72-B76F-B14DC88764B2}" destId="{D89B2C28-6072-4BD3-B8BC-D2A0D6E297DC}" srcOrd="8" destOrd="0" presId="urn:microsoft.com/office/officeart/2011/layout/CircleProcess"/>
    <dgm:cxn modelId="{2C4E3B1D-7AED-4C35-9E2C-3C334470C117}" type="presParOf" srcId="{8239F22F-A8D9-4C72-B76F-B14DC88764B2}" destId="{DDDA9738-559E-48C6-9556-DED4D70F4828}" srcOrd="9" destOrd="0" presId="urn:microsoft.com/office/officeart/2011/layout/CircleProcess"/>
    <dgm:cxn modelId="{82CDA572-07F7-4B2B-B6C5-AA7F181DB9A0}" type="presParOf" srcId="{DDDA9738-559E-48C6-9556-DED4D70F4828}" destId="{C41C742E-3336-4842-AB25-C6B5748CA4A6}" srcOrd="0" destOrd="0" presId="urn:microsoft.com/office/officeart/2011/layout/CircleProcess"/>
    <dgm:cxn modelId="{842572FE-B024-4554-BFC9-0CDF690CB47F}" type="presParOf" srcId="{8239F22F-A8D9-4C72-B76F-B14DC88764B2}" destId="{A5CCF7AB-6DA4-4BBC-9B08-9357CB6B882C}" srcOrd="10" destOrd="0" presId="urn:microsoft.com/office/officeart/2011/layout/CircleProcess"/>
    <dgm:cxn modelId="{913AFA62-0B7B-4913-818C-E144DED1E847}" type="presParOf" srcId="{A5CCF7AB-6DA4-4BBC-9B08-9357CB6B882C}" destId="{499E2A8C-2399-4D16-886B-6DB5CA9335A5}" srcOrd="0" destOrd="0" presId="urn:microsoft.com/office/officeart/2011/layout/CircleProcess"/>
    <dgm:cxn modelId="{31BCA03D-BE59-489B-8AF9-F5E8B7EB718F}" type="presParOf" srcId="{8239F22F-A8D9-4C72-B76F-B14DC88764B2}" destId="{6AA5F220-4F51-48D1-8A5A-8398D045BEA8}" srcOrd="11" destOrd="0" presId="urn:microsoft.com/office/officeart/2011/layout/CircleProcess"/>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90F08E4-4C34-4FAD-BC08-ED06FC9B800A}" type="doc">
      <dgm:prSet loTypeId="urn:microsoft.com/office/officeart/2005/8/layout/StepDownProcess" loCatId="process" qsTypeId="urn:microsoft.com/office/officeart/2005/8/quickstyle/simple1" qsCatId="simple" csTypeId="urn:microsoft.com/office/officeart/2005/8/colors/colorful5" csCatId="colorful" phldr="1"/>
      <dgm:spPr/>
      <dgm:t>
        <a:bodyPr/>
        <a:lstStyle/>
        <a:p>
          <a:endParaRPr lang="es-MX"/>
        </a:p>
      </dgm:t>
    </dgm:pt>
    <dgm:pt modelId="{EE78C4F9-F035-4E8D-BEA1-50B1F587A004}">
      <dgm:prSet phldrT="[Texto]" custT="1"/>
      <dgm:spPr>
        <a:solidFill>
          <a:srgbClr val="339966"/>
        </a:solidFill>
      </dgm:spPr>
      <dgm:t>
        <a:bodyPr/>
        <a:lstStyle/>
        <a:p>
          <a:r>
            <a:rPr lang="en-GB" sz="1600" noProof="0" dirty="0" smtClean="0">
              <a:latin typeface="Soberana Sans" pitchFamily="50" charset="0"/>
            </a:rPr>
            <a:t>Working group for follow-up on the guidelines for monitoring classified advertisements</a:t>
          </a:r>
          <a:endParaRPr lang="en-GB" sz="1600" noProof="0" dirty="0"/>
        </a:p>
      </dgm:t>
    </dgm:pt>
    <dgm:pt modelId="{60897E45-61BF-423F-B91A-68AE43E2F7D9}" type="parTrans" cxnId="{51C97724-1EBC-47E1-835A-4FF808EFDD78}">
      <dgm:prSet/>
      <dgm:spPr/>
      <dgm:t>
        <a:bodyPr/>
        <a:lstStyle/>
        <a:p>
          <a:endParaRPr lang="es-MX" sz="1400"/>
        </a:p>
      </dgm:t>
    </dgm:pt>
    <dgm:pt modelId="{645F9DC0-309D-444A-AF60-7CC104A0E25A}" type="sibTrans" cxnId="{51C97724-1EBC-47E1-835A-4FF808EFDD78}">
      <dgm:prSet/>
      <dgm:spPr/>
      <dgm:t>
        <a:bodyPr/>
        <a:lstStyle/>
        <a:p>
          <a:endParaRPr lang="es-MX" sz="1400"/>
        </a:p>
      </dgm:t>
    </dgm:pt>
    <dgm:pt modelId="{5BFF67D1-3EA4-4FF6-90F3-9757D4FAD144}">
      <dgm:prSet custT="1"/>
      <dgm:spPr/>
      <dgm:t>
        <a:bodyPr/>
        <a:lstStyle/>
        <a:p>
          <a:r>
            <a:rPr lang="en-GB" sz="1300" b="0" noProof="0" dirty="0" smtClean="0">
              <a:latin typeface="Soberana Sans" pitchFamily="50" charset="0"/>
            </a:rPr>
            <a:t>General Objective: Implement the provisions established in the Guidelines for Monitoring Classified Advertisements, with the purpose of monitoring the classified advertisements that are published through any means, whether printed, electronic or on the Internet.</a:t>
          </a:r>
          <a:endParaRPr lang="en-GB" sz="1300" noProof="0" dirty="0" smtClean="0">
            <a:latin typeface="Soberana Sans" pitchFamily="50" charset="0"/>
          </a:endParaRPr>
        </a:p>
      </dgm:t>
    </dgm:pt>
    <dgm:pt modelId="{49E8B788-A1BA-45F4-B475-31518FE15192}" type="parTrans" cxnId="{DA8E7F12-98F2-4DD7-BDE4-F7E060A079F4}">
      <dgm:prSet/>
      <dgm:spPr/>
      <dgm:t>
        <a:bodyPr/>
        <a:lstStyle/>
        <a:p>
          <a:endParaRPr lang="es-MX" sz="1400"/>
        </a:p>
      </dgm:t>
    </dgm:pt>
    <dgm:pt modelId="{9DADD364-505B-443B-93D3-0E7291260F4D}" type="sibTrans" cxnId="{DA8E7F12-98F2-4DD7-BDE4-F7E060A079F4}">
      <dgm:prSet/>
      <dgm:spPr/>
      <dgm:t>
        <a:bodyPr/>
        <a:lstStyle/>
        <a:p>
          <a:endParaRPr lang="es-MX" sz="1400"/>
        </a:p>
      </dgm:t>
    </dgm:pt>
    <dgm:pt modelId="{4B52330A-B8F4-417A-B0A0-461BD52CF595}" type="pres">
      <dgm:prSet presAssocID="{D90F08E4-4C34-4FAD-BC08-ED06FC9B800A}" presName="rootnode" presStyleCnt="0">
        <dgm:presLayoutVars>
          <dgm:chMax/>
          <dgm:chPref/>
          <dgm:dir/>
          <dgm:animLvl val="lvl"/>
        </dgm:presLayoutVars>
      </dgm:prSet>
      <dgm:spPr/>
      <dgm:t>
        <a:bodyPr/>
        <a:lstStyle/>
        <a:p>
          <a:endParaRPr lang="es-MX"/>
        </a:p>
      </dgm:t>
    </dgm:pt>
    <dgm:pt modelId="{A3CD0CBB-6DFF-4C06-AF95-5DE6BC34C191}" type="pres">
      <dgm:prSet presAssocID="{EE78C4F9-F035-4E8D-BEA1-50B1F587A004}" presName="composite" presStyleCnt="0"/>
      <dgm:spPr/>
    </dgm:pt>
    <dgm:pt modelId="{4CDED167-5740-40A3-9DB1-C1EA3D6F36D5}" type="pres">
      <dgm:prSet presAssocID="{EE78C4F9-F035-4E8D-BEA1-50B1F587A004}" presName="bentUpArrow1" presStyleLbl="alignImgPlace1" presStyleIdx="0" presStyleCnt="1"/>
      <dgm:spPr/>
    </dgm:pt>
    <dgm:pt modelId="{24BD8795-0A29-459F-BF8C-DDFC3652FC33}" type="pres">
      <dgm:prSet presAssocID="{EE78C4F9-F035-4E8D-BEA1-50B1F587A004}" presName="ParentText" presStyleLbl="node1" presStyleIdx="0" presStyleCnt="2">
        <dgm:presLayoutVars>
          <dgm:chMax val="1"/>
          <dgm:chPref val="1"/>
          <dgm:bulletEnabled val="1"/>
        </dgm:presLayoutVars>
      </dgm:prSet>
      <dgm:spPr/>
      <dgm:t>
        <a:bodyPr/>
        <a:lstStyle/>
        <a:p>
          <a:endParaRPr lang="es-MX"/>
        </a:p>
      </dgm:t>
    </dgm:pt>
    <dgm:pt modelId="{E04E3EDF-3FA3-4F06-80F2-07C2998C07D2}" type="pres">
      <dgm:prSet presAssocID="{EE78C4F9-F035-4E8D-BEA1-50B1F587A004}" presName="ChildText" presStyleLbl="revTx" presStyleIdx="0" presStyleCnt="1">
        <dgm:presLayoutVars>
          <dgm:chMax val="0"/>
          <dgm:chPref val="0"/>
          <dgm:bulletEnabled val="1"/>
        </dgm:presLayoutVars>
      </dgm:prSet>
      <dgm:spPr/>
      <dgm:t>
        <a:bodyPr/>
        <a:lstStyle/>
        <a:p>
          <a:endParaRPr lang="es-MX"/>
        </a:p>
      </dgm:t>
    </dgm:pt>
    <dgm:pt modelId="{0A6F6090-78A8-4A25-8134-850798132E66}" type="pres">
      <dgm:prSet presAssocID="{645F9DC0-309D-444A-AF60-7CC104A0E25A}" presName="sibTrans" presStyleCnt="0"/>
      <dgm:spPr/>
    </dgm:pt>
    <dgm:pt modelId="{068FE5B2-ED93-4EE4-A86E-5D40F339E9D9}" type="pres">
      <dgm:prSet presAssocID="{5BFF67D1-3EA4-4FF6-90F3-9757D4FAD144}" presName="composite" presStyleCnt="0"/>
      <dgm:spPr/>
    </dgm:pt>
    <dgm:pt modelId="{37116B11-F904-4290-B739-307A1D204E01}" type="pres">
      <dgm:prSet presAssocID="{5BFF67D1-3EA4-4FF6-90F3-9757D4FAD144}" presName="ParentText" presStyleLbl="node1" presStyleIdx="1" presStyleCnt="2">
        <dgm:presLayoutVars>
          <dgm:chMax val="1"/>
          <dgm:chPref val="1"/>
          <dgm:bulletEnabled val="1"/>
        </dgm:presLayoutVars>
      </dgm:prSet>
      <dgm:spPr/>
      <dgm:t>
        <a:bodyPr/>
        <a:lstStyle/>
        <a:p>
          <a:endParaRPr lang="es-MX"/>
        </a:p>
      </dgm:t>
    </dgm:pt>
  </dgm:ptLst>
  <dgm:cxnLst>
    <dgm:cxn modelId="{A0830D5F-7CDE-49A3-9491-7F9A34C5F529}" type="presOf" srcId="{EE78C4F9-F035-4E8D-BEA1-50B1F587A004}" destId="{24BD8795-0A29-459F-BF8C-DDFC3652FC33}" srcOrd="0" destOrd="0" presId="urn:microsoft.com/office/officeart/2005/8/layout/StepDownProcess"/>
    <dgm:cxn modelId="{DA8E7F12-98F2-4DD7-BDE4-F7E060A079F4}" srcId="{D90F08E4-4C34-4FAD-BC08-ED06FC9B800A}" destId="{5BFF67D1-3EA4-4FF6-90F3-9757D4FAD144}" srcOrd="1" destOrd="0" parTransId="{49E8B788-A1BA-45F4-B475-31518FE15192}" sibTransId="{9DADD364-505B-443B-93D3-0E7291260F4D}"/>
    <dgm:cxn modelId="{A7F46894-4877-4B4C-84D2-C41F56610603}" type="presOf" srcId="{D90F08E4-4C34-4FAD-BC08-ED06FC9B800A}" destId="{4B52330A-B8F4-417A-B0A0-461BD52CF595}" srcOrd="0" destOrd="0" presId="urn:microsoft.com/office/officeart/2005/8/layout/StepDownProcess"/>
    <dgm:cxn modelId="{76FF65AF-A3C2-4BF9-8211-6C403FAD1F86}" type="presOf" srcId="{5BFF67D1-3EA4-4FF6-90F3-9757D4FAD144}" destId="{37116B11-F904-4290-B739-307A1D204E01}" srcOrd="0" destOrd="0" presId="urn:microsoft.com/office/officeart/2005/8/layout/StepDownProcess"/>
    <dgm:cxn modelId="{51C97724-1EBC-47E1-835A-4FF808EFDD78}" srcId="{D90F08E4-4C34-4FAD-BC08-ED06FC9B800A}" destId="{EE78C4F9-F035-4E8D-BEA1-50B1F587A004}" srcOrd="0" destOrd="0" parTransId="{60897E45-61BF-423F-B91A-68AE43E2F7D9}" sibTransId="{645F9DC0-309D-444A-AF60-7CC104A0E25A}"/>
    <dgm:cxn modelId="{F43E31EB-AD20-4DA7-87D9-B50DA099C2B1}" type="presParOf" srcId="{4B52330A-B8F4-417A-B0A0-461BD52CF595}" destId="{A3CD0CBB-6DFF-4C06-AF95-5DE6BC34C191}" srcOrd="0" destOrd="0" presId="urn:microsoft.com/office/officeart/2005/8/layout/StepDownProcess"/>
    <dgm:cxn modelId="{BD8B4034-86F0-4D82-81CF-8023441E8666}" type="presParOf" srcId="{A3CD0CBB-6DFF-4C06-AF95-5DE6BC34C191}" destId="{4CDED167-5740-40A3-9DB1-C1EA3D6F36D5}" srcOrd="0" destOrd="0" presId="urn:microsoft.com/office/officeart/2005/8/layout/StepDownProcess"/>
    <dgm:cxn modelId="{CA86AD20-41C1-4506-BD10-49E58FFC8FB1}" type="presParOf" srcId="{A3CD0CBB-6DFF-4C06-AF95-5DE6BC34C191}" destId="{24BD8795-0A29-459F-BF8C-DDFC3652FC33}" srcOrd="1" destOrd="0" presId="urn:microsoft.com/office/officeart/2005/8/layout/StepDownProcess"/>
    <dgm:cxn modelId="{B3325002-C8C7-4C84-847F-9F2AB98674F9}" type="presParOf" srcId="{A3CD0CBB-6DFF-4C06-AF95-5DE6BC34C191}" destId="{E04E3EDF-3FA3-4F06-80F2-07C2998C07D2}" srcOrd="2" destOrd="0" presId="urn:microsoft.com/office/officeart/2005/8/layout/StepDownProcess"/>
    <dgm:cxn modelId="{6C8A5679-6C68-4A7F-8241-16D3CE86BB36}" type="presParOf" srcId="{4B52330A-B8F4-417A-B0A0-461BD52CF595}" destId="{0A6F6090-78A8-4A25-8134-850798132E66}" srcOrd="1" destOrd="0" presId="urn:microsoft.com/office/officeart/2005/8/layout/StepDownProcess"/>
    <dgm:cxn modelId="{90DC3378-15BF-4F93-8547-700EBA1B1A5E}" type="presParOf" srcId="{4B52330A-B8F4-417A-B0A0-461BD52CF595}" destId="{068FE5B2-ED93-4EE4-A86E-5D40F339E9D9}" srcOrd="2" destOrd="0" presId="urn:microsoft.com/office/officeart/2005/8/layout/StepDownProcess"/>
    <dgm:cxn modelId="{5F188BAB-7E5A-4E5C-9210-4E570CF938F7}" type="presParOf" srcId="{068FE5B2-ED93-4EE4-A86E-5D40F339E9D9}" destId="{37116B11-F904-4290-B739-307A1D204E01}" srcOrd="0" destOrd="0" presId="urn:microsoft.com/office/officeart/2005/8/layout/StepDown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90F08E4-4C34-4FAD-BC08-ED06FC9B800A}" type="doc">
      <dgm:prSet loTypeId="urn:microsoft.com/office/officeart/2005/8/layout/StepDownProcess" loCatId="process" qsTypeId="urn:microsoft.com/office/officeart/2005/8/quickstyle/simple1" qsCatId="simple" csTypeId="urn:microsoft.com/office/officeart/2005/8/colors/colorful5" csCatId="colorful" phldr="1"/>
      <dgm:spPr/>
      <dgm:t>
        <a:bodyPr/>
        <a:lstStyle/>
        <a:p>
          <a:endParaRPr lang="es-MX"/>
        </a:p>
      </dgm:t>
    </dgm:pt>
    <dgm:pt modelId="{EE78C4F9-F035-4E8D-BEA1-50B1F587A004}">
      <dgm:prSet phldrT="[Texto]" custT="1"/>
      <dgm:spPr/>
      <dgm:t>
        <a:bodyPr/>
        <a:lstStyle/>
        <a:p>
          <a:r>
            <a:rPr lang="en-GB" sz="1600" noProof="0" dirty="0" smtClean="0">
              <a:latin typeface="Soberana Sans" pitchFamily="50" charset="0"/>
            </a:rPr>
            <a:t>Working group for investigation and prosecution of the crime of trafficking in persons</a:t>
          </a:r>
          <a:endParaRPr lang="en-GB" sz="1600" noProof="0" dirty="0">
            <a:latin typeface="Soberana Sans" pitchFamily="50" charset="0"/>
          </a:endParaRPr>
        </a:p>
      </dgm:t>
    </dgm:pt>
    <dgm:pt modelId="{60897E45-61BF-423F-B91A-68AE43E2F7D9}" type="parTrans" cxnId="{51C97724-1EBC-47E1-835A-4FF808EFDD78}">
      <dgm:prSet/>
      <dgm:spPr/>
      <dgm:t>
        <a:bodyPr/>
        <a:lstStyle/>
        <a:p>
          <a:endParaRPr lang="es-MX" sz="1400"/>
        </a:p>
      </dgm:t>
    </dgm:pt>
    <dgm:pt modelId="{645F9DC0-309D-444A-AF60-7CC104A0E25A}" type="sibTrans" cxnId="{51C97724-1EBC-47E1-835A-4FF808EFDD78}">
      <dgm:prSet/>
      <dgm:spPr/>
      <dgm:t>
        <a:bodyPr/>
        <a:lstStyle/>
        <a:p>
          <a:endParaRPr lang="es-MX" sz="1400"/>
        </a:p>
      </dgm:t>
    </dgm:pt>
    <dgm:pt modelId="{5BFF67D1-3EA4-4FF6-90F3-9757D4FAD144}">
      <dgm:prSet custT="1"/>
      <dgm:spPr>
        <a:solidFill>
          <a:schemeClr val="accent4">
            <a:lumMod val="75000"/>
          </a:schemeClr>
        </a:solidFill>
      </dgm:spPr>
      <dgm:t>
        <a:bodyPr/>
        <a:lstStyle/>
        <a:p>
          <a:r>
            <a:rPr lang="en-GB" sz="1300" b="0" noProof="0" dirty="0" smtClean="0">
              <a:latin typeface="Soberana Sans" pitchFamily="50" charset="0"/>
            </a:rPr>
            <a:t>General Objective: To design and implement mechanisms for cooperation between civil servants from the three levels of government, with the aim of implementing actions to rescue and assist victims and witnesses of the crime of trafficking in persons and its various modes, and to develop the necessary protocols for action.</a:t>
          </a:r>
          <a:endParaRPr lang="en-GB" sz="1300" noProof="0" dirty="0" smtClean="0">
            <a:latin typeface="Soberana Sans" pitchFamily="50" charset="0"/>
          </a:endParaRPr>
        </a:p>
      </dgm:t>
    </dgm:pt>
    <dgm:pt modelId="{49E8B788-A1BA-45F4-B475-31518FE15192}" type="parTrans" cxnId="{DA8E7F12-98F2-4DD7-BDE4-F7E060A079F4}">
      <dgm:prSet/>
      <dgm:spPr/>
      <dgm:t>
        <a:bodyPr/>
        <a:lstStyle/>
        <a:p>
          <a:endParaRPr lang="es-MX" sz="1400"/>
        </a:p>
      </dgm:t>
    </dgm:pt>
    <dgm:pt modelId="{9DADD364-505B-443B-93D3-0E7291260F4D}" type="sibTrans" cxnId="{DA8E7F12-98F2-4DD7-BDE4-F7E060A079F4}">
      <dgm:prSet/>
      <dgm:spPr/>
      <dgm:t>
        <a:bodyPr/>
        <a:lstStyle/>
        <a:p>
          <a:endParaRPr lang="es-MX" sz="1400"/>
        </a:p>
      </dgm:t>
    </dgm:pt>
    <dgm:pt modelId="{4B52330A-B8F4-417A-B0A0-461BD52CF595}" type="pres">
      <dgm:prSet presAssocID="{D90F08E4-4C34-4FAD-BC08-ED06FC9B800A}" presName="rootnode" presStyleCnt="0">
        <dgm:presLayoutVars>
          <dgm:chMax/>
          <dgm:chPref/>
          <dgm:dir/>
          <dgm:animLvl val="lvl"/>
        </dgm:presLayoutVars>
      </dgm:prSet>
      <dgm:spPr/>
      <dgm:t>
        <a:bodyPr/>
        <a:lstStyle/>
        <a:p>
          <a:endParaRPr lang="es-MX"/>
        </a:p>
      </dgm:t>
    </dgm:pt>
    <dgm:pt modelId="{A3CD0CBB-6DFF-4C06-AF95-5DE6BC34C191}" type="pres">
      <dgm:prSet presAssocID="{EE78C4F9-F035-4E8D-BEA1-50B1F587A004}" presName="composite" presStyleCnt="0"/>
      <dgm:spPr/>
    </dgm:pt>
    <dgm:pt modelId="{4CDED167-5740-40A3-9DB1-C1EA3D6F36D5}" type="pres">
      <dgm:prSet presAssocID="{EE78C4F9-F035-4E8D-BEA1-50B1F587A004}" presName="bentUpArrow1" presStyleLbl="alignImgPlace1" presStyleIdx="0" presStyleCnt="1"/>
      <dgm:spPr/>
    </dgm:pt>
    <dgm:pt modelId="{24BD8795-0A29-459F-BF8C-DDFC3652FC33}" type="pres">
      <dgm:prSet presAssocID="{EE78C4F9-F035-4E8D-BEA1-50B1F587A004}" presName="ParentText" presStyleLbl="node1" presStyleIdx="0" presStyleCnt="2">
        <dgm:presLayoutVars>
          <dgm:chMax val="1"/>
          <dgm:chPref val="1"/>
          <dgm:bulletEnabled val="1"/>
        </dgm:presLayoutVars>
      </dgm:prSet>
      <dgm:spPr/>
      <dgm:t>
        <a:bodyPr/>
        <a:lstStyle/>
        <a:p>
          <a:endParaRPr lang="es-MX"/>
        </a:p>
      </dgm:t>
    </dgm:pt>
    <dgm:pt modelId="{E04E3EDF-3FA3-4F06-80F2-07C2998C07D2}" type="pres">
      <dgm:prSet presAssocID="{EE78C4F9-F035-4E8D-BEA1-50B1F587A004}" presName="ChildText" presStyleLbl="revTx" presStyleIdx="0" presStyleCnt="1">
        <dgm:presLayoutVars>
          <dgm:chMax val="0"/>
          <dgm:chPref val="0"/>
          <dgm:bulletEnabled val="1"/>
        </dgm:presLayoutVars>
      </dgm:prSet>
      <dgm:spPr/>
      <dgm:t>
        <a:bodyPr/>
        <a:lstStyle/>
        <a:p>
          <a:endParaRPr lang="es-MX"/>
        </a:p>
      </dgm:t>
    </dgm:pt>
    <dgm:pt modelId="{0A6F6090-78A8-4A25-8134-850798132E66}" type="pres">
      <dgm:prSet presAssocID="{645F9DC0-309D-444A-AF60-7CC104A0E25A}" presName="sibTrans" presStyleCnt="0"/>
      <dgm:spPr/>
    </dgm:pt>
    <dgm:pt modelId="{068FE5B2-ED93-4EE4-A86E-5D40F339E9D9}" type="pres">
      <dgm:prSet presAssocID="{5BFF67D1-3EA4-4FF6-90F3-9757D4FAD144}" presName="composite" presStyleCnt="0"/>
      <dgm:spPr/>
    </dgm:pt>
    <dgm:pt modelId="{37116B11-F904-4290-B739-307A1D204E01}" type="pres">
      <dgm:prSet presAssocID="{5BFF67D1-3EA4-4FF6-90F3-9757D4FAD144}" presName="ParentText" presStyleLbl="node1" presStyleIdx="1" presStyleCnt="2">
        <dgm:presLayoutVars>
          <dgm:chMax val="1"/>
          <dgm:chPref val="1"/>
          <dgm:bulletEnabled val="1"/>
        </dgm:presLayoutVars>
      </dgm:prSet>
      <dgm:spPr/>
      <dgm:t>
        <a:bodyPr/>
        <a:lstStyle/>
        <a:p>
          <a:endParaRPr lang="es-MX"/>
        </a:p>
      </dgm:t>
    </dgm:pt>
  </dgm:ptLst>
  <dgm:cxnLst>
    <dgm:cxn modelId="{DA8E7F12-98F2-4DD7-BDE4-F7E060A079F4}" srcId="{D90F08E4-4C34-4FAD-BC08-ED06FC9B800A}" destId="{5BFF67D1-3EA4-4FF6-90F3-9757D4FAD144}" srcOrd="1" destOrd="0" parTransId="{49E8B788-A1BA-45F4-B475-31518FE15192}" sibTransId="{9DADD364-505B-443B-93D3-0E7291260F4D}"/>
    <dgm:cxn modelId="{EAE637BA-F3D6-4413-A889-F010421800ED}" type="presOf" srcId="{D90F08E4-4C34-4FAD-BC08-ED06FC9B800A}" destId="{4B52330A-B8F4-417A-B0A0-461BD52CF595}" srcOrd="0" destOrd="0" presId="urn:microsoft.com/office/officeart/2005/8/layout/StepDownProcess"/>
    <dgm:cxn modelId="{FC71F25C-56A2-414D-9424-755660CC0075}" type="presOf" srcId="{EE78C4F9-F035-4E8D-BEA1-50B1F587A004}" destId="{24BD8795-0A29-459F-BF8C-DDFC3652FC33}" srcOrd="0" destOrd="0" presId="urn:microsoft.com/office/officeart/2005/8/layout/StepDownProcess"/>
    <dgm:cxn modelId="{7D93FFFD-8702-4309-9E56-FE99A0AE7D53}" type="presOf" srcId="{5BFF67D1-3EA4-4FF6-90F3-9757D4FAD144}" destId="{37116B11-F904-4290-B739-307A1D204E01}" srcOrd="0" destOrd="0" presId="urn:microsoft.com/office/officeart/2005/8/layout/StepDownProcess"/>
    <dgm:cxn modelId="{51C97724-1EBC-47E1-835A-4FF808EFDD78}" srcId="{D90F08E4-4C34-4FAD-BC08-ED06FC9B800A}" destId="{EE78C4F9-F035-4E8D-BEA1-50B1F587A004}" srcOrd="0" destOrd="0" parTransId="{60897E45-61BF-423F-B91A-68AE43E2F7D9}" sibTransId="{645F9DC0-309D-444A-AF60-7CC104A0E25A}"/>
    <dgm:cxn modelId="{5D2179F9-0C5D-4379-8D3F-71D3C48873BC}" type="presParOf" srcId="{4B52330A-B8F4-417A-B0A0-461BD52CF595}" destId="{A3CD0CBB-6DFF-4C06-AF95-5DE6BC34C191}" srcOrd="0" destOrd="0" presId="urn:microsoft.com/office/officeart/2005/8/layout/StepDownProcess"/>
    <dgm:cxn modelId="{844C46BF-D970-4600-865F-F959BC488185}" type="presParOf" srcId="{A3CD0CBB-6DFF-4C06-AF95-5DE6BC34C191}" destId="{4CDED167-5740-40A3-9DB1-C1EA3D6F36D5}" srcOrd="0" destOrd="0" presId="urn:microsoft.com/office/officeart/2005/8/layout/StepDownProcess"/>
    <dgm:cxn modelId="{01A82691-F843-44B7-8544-D36BA88BA35A}" type="presParOf" srcId="{A3CD0CBB-6DFF-4C06-AF95-5DE6BC34C191}" destId="{24BD8795-0A29-459F-BF8C-DDFC3652FC33}" srcOrd="1" destOrd="0" presId="urn:microsoft.com/office/officeart/2005/8/layout/StepDownProcess"/>
    <dgm:cxn modelId="{34C70832-F10A-471C-8574-43D6B6318333}" type="presParOf" srcId="{A3CD0CBB-6DFF-4C06-AF95-5DE6BC34C191}" destId="{E04E3EDF-3FA3-4F06-80F2-07C2998C07D2}" srcOrd="2" destOrd="0" presId="urn:microsoft.com/office/officeart/2005/8/layout/StepDownProcess"/>
    <dgm:cxn modelId="{9A43388C-0A83-4D47-9E09-0C31BF96F281}" type="presParOf" srcId="{4B52330A-B8F4-417A-B0A0-461BD52CF595}" destId="{0A6F6090-78A8-4A25-8134-850798132E66}" srcOrd="1" destOrd="0" presId="urn:microsoft.com/office/officeart/2005/8/layout/StepDownProcess"/>
    <dgm:cxn modelId="{87FA08AE-BE1F-44C4-9EC4-7F60D6F6440D}" type="presParOf" srcId="{4B52330A-B8F4-417A-B0A0-461BD52CF595}" destId="{068FE5B2-ED93-4EE4-A86E-5D40F339E9D9}" srcOrd="2" destOrd="0" presId="urn:microsoft.com/office/officeart/2005/8/layout/StepDownProcess"/>
    <dgm:cxn modelId="{13D8D411-9535-457C-809C-4ADCBB1387DE}" type="presParOf" srcId="{068FE5B2-ED93-4EE4-A86E-5D40F339E9D9}" destId="{37116B11-F904-4290-B739-307A1D204E01}" srcOrd="0" destOrd="0" presId="urn:microsoft.com/office/officeart/2005/8/layout/StepDown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8D7C3D-7AFD-4F3B-AE3A-DE73D77A1AF7}" type="doc">
      <dgm:prSet loTypeId="urn:microsoft.com/office/officeart/2005/8/layout/vList2" loCatId="list" qsTypeId="urn:microsoft.com/office/officeart/2005/8/quickstyle/simple1" qsCatId="simple" csTypeId="urn:microsoft.com/office/officeart/2005/8/colors/accent3_1" csCatId="accent3" phldr="1"/>
      <dgm:spPr/>
      <dgm:t>
        <a:bodyPr/>
        <a:lstStyle/>
        <a:p>
          <a:endParaRPr lang="es-MX"/>
        </a:p>
      </dgm:t>
    </dgm:pt>
    <dgm:pt modelId="{F4264ED6-6BC1-40E4-A0BC-00D0F53EA900}">
      <dgm:prSet phldrT="[Texto]" custT="1"/>
      <dgm:spPr/>
      <dgm:t>
        <a:bodyPr/>
        <a:lstStyle/>
        <a:p>
          <a:pPr algn="just"/>
          <a:r>
            <a:rPr lang="en-GB" sz="1250" noProof="0" dirty="0" smtClean="0">
              <a:latin typeface="Soberana Sans" pitchFamily="50" charset="0"/>
            </a:rPr>
            <a:t>I. Information and dissemination campaigns on crimes related to trafficking in persons;</a:t>
          </a:r>
          <a:endParaRPr lang="en-GB" sz="1250" noProof="0" dirty="0">
            <a:latin typeface="Soberana Sans" pitchFamily="50" charset="0"/>
          </a:endParaRPr>
        </a:p>
      </dgm:t>
    </dgm:pt>
    <dgm:pt modelId="{40BFC064-51C5-4155-90E2-9AE5E226B343}" type="parTrans" cxnId="{DB36ABFF-0BD9-4651-B792-BB1767D8D482}">
      <dgm:prSet/>
      <dgm:spPr/>
      <dgm:t>
        <a:bodyPr/>
        <a:lstStyle/>
        <a:p>
          <a:pPr algn="just"/>
          <a:endParaRPr lang="es-MX" sz="1250">
            <a:latin typeface="Soberana Sans" pitchFamily="50" charset="0"/>
          </a:endParaRPr>
        </a:p>
      </dgm:t>
    </dgm:pt>
    <dgm:pt modelId="{1451C699-BA9C-42B1-9F13-41A7F0460854}" type="sibTrans" cxnId="{DB36ABFF-0BD9-4651-B792-BB1767D8D482}">
      <dgm:prSet/>
      <dgm:spPr/>
      <dgm:t>
        <a:bodyPr/>
        <a:lstStyle/>
        <a:p>
          <a:pPr algn="just"/>
          <a:endParaRPr lang="es-MX" sz="1250">
            <a:latin typeface="Soberana Sans" pitchFamily="50" charset="0"/>
          </a:endParaRPr>
        </a:p>
      </dgm:t>
    </dgm:pt>
    <dgm:pt modelId="{86B6BF85-C31C-47CF-AB49-B8965FCC7919}">
      <dgm:prSet phldrT="[Texto]" custT="1"/>
      <dgm:spPr/>
      <dgm:t>
        <a:bodyPr/>
        <a:lstStyle/>
        <a:p>
          <a:pPr algn="just"/>
          <a:r>
            <a:rPr lang="en-GB" sz="1250" noProof="0" dirty="0" smtClean="0">
              <a:latin typeface="Soberana Sans" pitchFamily="50" charset="0"/>
            </a:rPr>
            <a:t>VIII. Guidelines for monitoring classified advertisements;</a:t>
          </a:r>
          <a:endParaRPr lang="en-GB" sz="1250" noProof="0" dirty="0">
            <a:latin typeface="Soberana Sans" pitchFamily="50" charset="0"/>
          </a:endParaRPr>
        </a:p>
      </dgm:t>
    </dgm:pt>
    <dgm:pt modelId="{2C1AB13C-F1E2-4045-BFAA-809503CB67E8}" type="sibTrans" cxnId="{19F642D7-5259-4E4E-B371-3D26AD2B940A}">
      <dgm:prSet/>
      <dgm:spPr/>
      <dgm:t>
        <a:bodyPr/>
        <a:lstStyle/>
        <a:p>
          <a:pPr algn="just"/>
          <a:endParaRPr lang="es-MX" sz="1250">
            <a:latin typeface="Soberana Sans" pitchFamily="50" charset="0"/>
          </a:endParaRPr>
        </a:p>
      </dgm:t>
    </dgm:pt>
    <dgm:pt modelId="{37EA9F5B-49FD-4046-BA9C-A53142718821}" type="parTrans" cxnId="{19F642D7-5259-4E4E-B371-3D26AD2B940A}">
      <dgm:prSet/>
      <dgm:spPr/>
      <dgm:t>
        <a:bodyPr/>
        <a:lstStyle/>
        <a:p>
          <a:pPr algn="just"/>
          <a:endParaRPr lang="es-MX" sz="1250">
            <a:latin typeface="Soberana Sans" pitchFamily="50" charset="0"/>
          </a:endParaRPr>
        </a:p>
      </dgm:t>
    </dgm:pt>
    <dgm:pt modelId="{EEC64B25-08A0-4FF0-9667-9EC926413080}">
      <dgm:prSet custT="1"/>
      <dgm:spPr/>
      <dgm:t>
        <a:bodyPr/>
        <a:lstStyle/>
        <a:p>
          <a:pPr algn="just"/>
          <a:r>
            <a:rPr lang="en-GB" sz="1250" noProof="0" dirty="0" smtClean="0">
              <a:latin typeface="Soberana Sans" pitchFamily="50" charset="0"/>
            </a:rPr>
            <a:t>II. Establishing and/or strengthening coordination mechanisms related to shelters, half-way houses, refuges and facilities designed for providing assistance and protection; </a:t>
          </a:r>
          <a:endParaRPr lang="en-GB" sz="1250" noProof="0" dirty="0">
            <a:latin typeface="Soberana Sans" pitchFamily="50" charset="0"/>
          </a:endParaRPr>
        </a:p>
      </dgm:t>
    </dgm:pt>
    <dgm:pt modelId="{E8592928-009C-4719-9AB9-643F29D9CC55}" type="parTrans" cxnId="{2847A73A-7228-4213-A4FA-9ED05BD66FE0}">
      <dgm:prSet/>
      <dgm:spPr/>
      <dgm:t>
        <a:bodyPr/>
        <a:lstStyle/>
        <a:p>
          <a:pPr algn="just"/>
          <a:endParaRPr lang="es-MX" sz="1250">
            <a:latin typeface="Soberana Sans" pitchFamily="50" charset="0"/>
          </a:endParaRPr>
        </a:p>
      </dgm:t>
    </dgm:pt>
    <dgm:pt modelId="{E407877F-AA35-4E43-9B2B-0176B8667E50}" type="sibTrans" cxnId="{2847A73A-7228-4213-A4FA-9ED05BD66FE0}">
      <dgm:prSet/>
      <dgm:spPr/>
      <dgm:t>
        <a:bodyPr/>
        <a:lstStyle/>
        <a:p>
          <a:pPr algn="just"/>
          <a:endParaRPr lang="es-MX" sz="1250">
            <a:latin typeface="Soberana Sans" pitchFamily="50" charset="0"/>
          </a:endParaRPr>
        </a:p>
      </dgm:t>
    </dgm:pt>
    <dgm:pt modelId="{0AB0B61D-2312-4299-8747-AEDFC79944CB}">
      <dgm:prSet custT="1"/>
      <dgm:spPr/>
      <dgm:t>
        <a:bodyPr/>
        <a:lstStyle/>
        <a:p>
          <a:pPr algn="just"/>
          <a:r>
            <a:rPr lang="en-GB" sz="1250" noProof="0" dirty="0" smtClean="0">
              <a:latin typeface="Soberana Sans" pitchFamily="50" charset="0"/>
            </a:rPr>
            <a:t>III. A model for assistance and protection to victims and witnesses of crimes related to trafficking in persons; </a:t>
          </a:r>
          <a:endParaRPr lang="en-GB" sz="1250" noProof="0" dirty="0">
            <a:latin typeface="Soberana Sans" pitchFamily="50" charset="0"/>
          </a:endParaRPr>
        </a:p>
      </dgm:t>
    </dgm:pt>
    <dgm:pt modelId="{570BF386-4C0B-4CD3-83CD-58560B7112C0}" type="parTrans" cxnId="{C933C774-BE5D-4B69-9833-969CDC7D6E31}">
      <dgm:prSet/>
      <dgm:spPr/>
      <dgm:t>
        <a:bodyPr/>
        <a:lstStyle/>
        <a:p>
          <a:pPr algn="just"/>
          <a:endParaRPr lang="es-MX" sz="1250">
            <a:latin typeface="Soberana Sans" pitchFamily="50" charset="0"/>
          </a:endParaRPr>
        </a:p>
      </dgm:t>
    </dgm:pt>
    <dgm:pt modelId="{62A2C18F-A418-4EE8-A97A-00F7D8CF7F80}" type="sibTrans" cxnId="{C933C774-BE5D-4B69-9833-969CDC7D6E31}">
      <dgm:prSet/>
      <dgm:spPr/>
      <dgm:t>
        <a:bodyPr/>
        <a:lstStyle/>
        <a:p>
          <a:pPr algn="just"/>
          <a:endParaRPr lang="es-MX" sz="1250">
            <a:latin typeface="Soberana Sans" pitchFamily="50" charset="0"/>
          </a:endParaRPr>
        </a:p>
      </dgm:t>
    </dgm:pt>
    <dgm:pt modelId="{84C1A3D9-BAB5-4C40-B41B-C88566C623AF}">
      <dgm:prSet custT="1"/>
      <dgm:spPr/>
      <dgm:t>
        <a:bodyPr/>
        <a:lstStyle/>
        <a:p>
          <a:pPr algn="just"/>
          <a:r>
            <a:rPr lang="en-GB" sz="1250" noProof="0" dirty="0" smtClean="0">
              <a:latin typeface="Soberana Sans" pitchFamily="50" charset="0"/>
            </a:rPr>
            <a:t>IV. A programme for the social reintegration of victims and witnesses of crimes related to trafficking in persons;</a:t>
          </a:r>
          <a:endParaRPr lang="en-GB" sz="1250" noProof="0" dirty="0">
            <a:latin typeface="Soberana Sans" pitchFamily="50" charset="0"/>
          </a:endParaRPr>
        </a:p>
      </dgm:t>
    </dgm:pt>
    <dgm:pt modelId="{226B77C7-2CD9-446D-82E7-AEE5E2668CB6}" type="parTrans" cxnId="{2E26C8F4-79E7-4F1B-AF6E-743B1FAD2D7E}">
      <dgm:prSet/>
      <dgm:spPr/>
      <dgm:t>
        <a:bodyPr/>
        <a:lstStyle/>
        <a:p>
          <a:pPr algn="just"/>
          <a:endParaRPr lang="es-MX" sz="1250">
            <a:latin typeface="Soberana Sans" pitchFamily="50" charset="0"/>
          </a:endParaRPr>
        </a:p>
      </dgm:t>
    </dgm:pt>
    <dgm:pt modelId="{00E28E62-44AB-4B4B-A60C-0261356B5142}" type="sibTrans" cxnId="{2E26C8F4-79E7-4F1B-AF6E-743B1FAD2D7E}">
      <dgm:prSet/>
      <dgm:spPr/>
      <dgm:t>
        <a:bodyPr/>
        <a:lstStyle/>
        <a:p>
          <a:pPr algn="just"/>
          <a:endParaRPr lang="es-MX" sz="1250">
            <a:latin typeface="Soberana Sans" pitchFamily="50" charset="0"/>
          </a:endParaRPr>
        </a:p>
      </dgm:t>
    </dgm:pt>
    <dgm:pt modelId="{6FB02070-4BE5-470A-AF3F-670747DAD98B}">
      <dgm:prSet custT="1"/>
      <dgm:spPr/>
      <dgm:t>
        <a:bodyPr/>
        <a:lstStyle/>
        <a:p>
          <a:pPr algn="just"/>
          <a:r>
            <a:rPr lang="en-GB" sz="1200" noProof="0" dirty="0" smtClean="0">
              <a:latin typeface="Soberana Sans" pitchFamily="50" charset="0"/>
            </a:rPr>
            <a:t>V. A web page to implement an only data base of the National Programme to Prevent, Punish and Eradicate the Crimes of Trafficking in Persons and Provide Protection and Assistance to Victims of these Crimes; </a:t>
          </a:r>
          <a:endParaRPr lang="en-GB" sz="1200" noProof="0" dirty="0">
            <a:latin typeface="Soberana Sans" pitchFamily="50" charset="0"/>
          </a:endParaRPr>
        </a:p>
      </dgm:t>
    </dgm:pt>
    <dgm:pt modelId="{9A2A7862-3090-40A5-8981-3F33A5BC3BE7}" type="parTrans" cxnId="{92002904-F420-45BF-BE22-2D352D5DE25F}">
      <dgm:prSet/>
      <dgm:spPr/>
      <dgm:t>
        <a:bodyPr/>
        <a:lstStyle/>
        <a:p>
          <a:pPr algn="just"/>
          <a:endParaRPr lang="es-MX" sz="1250">
            <a:latin typeface="Soberana Sans" pitchFamily="50" charset="0"/>
          </a:endParaRPr>
        </a:p>
      </dgm:t>
    </dgm:pt>
    <dgm:pt modelId="{56A96AEB-4B44-44AA-A732-4F2100F213C3}" type="sibTrans" cxnId="{92002904-F420-45BF-BE22-2D352D5DE25F}">
      <dgm:prSet/>
      <dgm:spPr/>
      <dgm:t>
        <a:bodyPr/>
        <a:lstStyle/>
        <a:p>
          <a:pPr algn="just"/>
          <a:endParaRPr lang="es-MX" sz="1250">
            <a:latin typeface="Soberana Sans" pitchFamily="50" charset="0"/>
          </a:endParaRPr>
        </a:p>
      </dgm:t>
    </dgm:pt>
    <dgm:pt modelId="{E99B2258-E9A6-461D-B0D5-D357BCD80382}">
      <dgm:prSet custT="1"/>
      <dgm:spPr/>
      <dgm:t>
        <a:bodyPr/>
        <a:lstStyle/>
        <a:p>
          <a:pPr algn="just"/>
          <a:r>
            <a:rPr lang="en-GB" sz="1250" noProof="0" dirty="0" smtClean="0">
              <a:latin typeface="Soberana Sans" pitchFamily="50" charset="0"/>
            </a:rPr>
            <a:t>VI. Training, education and refresher programmes on prevention, assistance and punishment of the crimes related to trafficking in persons;  </a:t>
          </a:r>
          <a:endParaRPr lang="en-GB" sz="1250" noProof="0" dirty="0">
            <a:latin typeface="Soberana Sans" pitchFamily="50" charset="0"/>
          </a:endParaRPr>
        </a:p>
      </dgm:t>
    </dgm:pt>
    <dgm:pt modelId="{A29B500D-F67F-47BF-92A3-D0AFD46A0F20}" type="parTrans" cxnId="{AB92F178-4870-4949-B0E4-979FF774DA2C}">
      <dgm:prSet/>
      <dgm:spPr/>
      <dgm:t>
        <a:bodyPr/>
        <a:lstStyle/>
        <a:p>
          <a:pPr algn="just"/>
          <a:endParaRPr lang="es-MX" sz="1250">
            <a:latin typeface="Soberana Sans" pitchFamily="50" charset="0"/>
          </a:endParaRPr>
        </a:p>
      </dgm:t>
    </dgm:pt>
    <dgm:pt modelId="{09EDFD97-AB2A-4746-924B-7E90038F1EC3}" type="sibTrans" cxnId="{AB92F178-4870-4949-B0E4-979FF774DA2C}">
      <dgm:prSet/>
      <dgm:spPr/>
      <dgm:t>
        <a:bodyPr/>
        <a:lstStyle/>
        <a:p>
          <a:pPr algn="just"/>
          <a:endParaRPr lang="es-MX" sz="1250">
            <a:latin typeface="Soberana Sans" pitchFamily="50" charset="0"/>
          </a:endParaRPr>
        </a:p>
      </dgm:t>
    </dgm:pt>
    <dgm:pt modelId="{B0D5F570-EFC1-46A6-9B3A-05C53FD6AA61}">
      <dgm:prSet custT="1"/>
      <dgm:spPr/>
      <dgm:t>
        <a:bodyPr/>
        <a:lstStyle/>
        <a:p>
          <a:pPr algn="just"/>
          <a:r>
            <a:rPr lang="en-GB" sz="1250" noProof="0" dirty="0" smtClean="0">
              <a:latin typeface="Soberana Sans" pitchFamily="50" charset="0"/>
            </a:rPr>
            <a:t>VII. Unified protocols for the use of procedures and resources to rescue and provide assistance and protection to victims and potential victims of the crimes established in relevant legislation;</a:t>
          </a:r>
          <a:endParaRPr lang="en-GB" sz="1250" noProof="0" dirty="0">
            <a:latin typeface="Soberana Sans" pitchFamily="50" charset="0"/>
          </a:endParaRPr>
        </a:p>
      </dgm:t>
    </dgm:pt>
    <dgm:pt modelId="{95A9B9BA-02BC-4C9E-9AB1-1FEE35B040D8}" type="parTrans" cxnId="{41C46CFC-7F01-40AB-9AFF-E412F75544A9}">
      <dgm:prSet/>
      <dgm:spPr/>
      <dgm:t>
        <a:bodyPr/>
        <a:lstStyle/>
        <a:p>
          <a:pPr algn="just"/>
          <a:endParaRPr lang="es-MX" sz="1250">
            <a:latin typeface="Soberana Sans" pitchFamily="50" charset="0"/>
          </a:endParaRPr>
        </a:p>
      </dgm:t>
    </dgm:pt>
    <dgm:pt modelId="{23205527-DAF3-4C91-BF7E-3949424A89DA}" type="sibTrans" cxnId="{41C46CFC-7F01-40AB-9AFF-E412F75544A9}">
      <dgm:prSet/>
      <dgm:spPr/>
      <dgm:t>
        <a:bodyPr/>
        <a:lstStyle/>
        <a:p>
          <a:pPr algn="just"/>
          <a:endParaRPr lang="es-MX" sz="1250">
            <a:latin typeface="Soberana Sans" pitchFamily="50" charset="0"/>
          </a:endParaRPr>
        </a:p>
      </dgm:t>
    </dgm:pt>
    <dgm:pt modelId="{DEA20D17-7C8A-435D-8DCA-93D09753943A}">
      <dgm:prSet phldrT="[Texto]" custT="1"/>
      <dgm:spPr/>
      <dgm:t>
        <a:bodyPr/>
        <a:lstStyle/>
        <a:p>
          <a:pPr algn="just"/>
          <a:r>
            <a:rPr lang="en-GB" sz="1250" noProof="0" dirty="0" smtClean="0">
              <a:latin typeface="Soberana Sans" pitchFamily="50" charset="0"/>
            </a:rPr>
            <a:t>IX. Investigation and prosecution of the crime of trafficking in persons.</a:t>
          </a:r>
          <a:endParaRPr lang="en-GB" sz="1250" noProof="0" dirty="0">
            <a:latin typeface="Soberana Sans" pitchFamily="50" charset="0"/>
          </a:endParaRPr>
        </a:p>
      </dgm:t>
    </dgm:pt>
    <dgm:pt modelId="{16886351-06AA-4094-98DF-A5778E9CCAAA}" type="parTrans" cxnId="{CE93D135-53B8-4021-BC01-281D8F884568}">
      <dgm:prSet/>
      <dgm:spPr/>
      <dgm:t>
        <a:bodyPr/>
        <a:lstStyle/>
        <a:p>
          <a:pPr algn="just"/>
          <a:endParaRPr lang="es-MX" sz="1250">
            <a:latin typeface="Soberana Sans" pitchFamily="50" charset="0"/>
          </a:endParaRPr>
        </a:p>
      </dgm:t>
    </dgm:pt>
    <dgm:pt modelId="{64D6EBCB-D94F-487A-A0DF-A088533AF7FF}" type="sibTrans" cxnId="{CE93D135-53B8-4021-BC01-281D8F884568}">
      <dgm:prSet/>
      <dgm:spPr/>
      <dgm:t>
        <a:bodyPr/>
        <a:lstStyle/>
        <a:p>
          <a:pPr algn="just"/>
          <a:endParaRPr lang="es-MX" sz="1250">
            <a:latin typeface="Soberana Sans" pitchFamily="50" charset="0"/>
          </a:endParaRPr>
        </a:p>
      </dgm:t>
    </dgm:pt>
    <dgm:pt modelId="{DFE23555-6657-4BB0-91B2-9D9BCC06581B}" type="pres">
      <dgm:prSet presAssocID="{8C8D7C3D-7AFD-4F3B-AE3A-DE73D77A1AF7}" presName="linear" presStyleCnt="0">
        <dgm:presLayoutVars>
          <dgm:animLvl val="lvl"/>
          <dgm:resizeHandles val="exact"/>
        </dgm:presLayoutVars>
      </dgm:prSet>
      <dgm:spPr/>
      <dgm:t>
        <a:bodyPr/>
        <a:lstStyle/>
        <a:p>
          <a:endParaRPr lang="es-MX"/>
        </a:p>
      </dgm:t>
    </dgm:pt>
    <dgm:pt modelId="{D4C89B28-C063-4E62-BC4F-696B5ACB888E}" type="pres">
      <dgm:prSet presAssocID="{F4264ED6-6BC1-40E4-A0BC-00D0F53EA900}" presName="parentText" presStyleLbl="node1" presStyleIdx="0" presStyleCnt="9" custLinFactY="36" custLinFactNeighborY="100000">
        <dgm:presLayoutVars>
          <dgm:chMax val="0"/>
          <dgm:bulletEnabled val="1"/>
        </dgm:presLayoutVars>
      </dgm:prSet>
      <dgm:spPr/>
      <dgm:t>
        <a:bodyPr/>
        <a:lstStyle/>
        <a:p>
          <a:endParaRPr lang="es-MX"/>
        </a:p>
      </dgm:t>
    </dgm:pt>
    <dgm:pt modelId="{BFEBB606-32FD-40A9-8A6C-344558C75025}" type="pres">
      <dgm:prSet presAssocID="{1451C699-BA9C-42B1-9F13-41A7F0460854}" presName="spacer" presStyleCnt="0"/>
      <dgm:spPr/>
    </dgm:pt>
    <dgm:pt modelId="{32AEE17D-09C1-47A4-82B0-897F114C725C}" type="pres">
      <dgm:prSet presAssocID="{EEC64B25-08A0-4FF0-9667-9EC926413080}" presName="parentText" presStyleLbl="node1" presStyleIdx="1" presStyleCnt="9">
        <dgm:presLayoutVars>
          <dgm:chMax val="0"/>
          <dgm:bulletEnabled val="1"/>
        </dgm:presLayoutVars>
      </dgm:prSet>
      <dgm:spPr/>
      <dgm:t>
        <a:bodyPr/>
        <a:lstStyle/>
        <a:p>
          <a:endParaRPr lang="es-MX"/>
        </a:p>
      </dgm:t>
    </dgm:pt>
    <dgm:pt modelId="{F571E613-833B-4BD1-94C1-0D1A36D9D3A3}" type="pres">
      <dgm:prSet presAssocID="{E407877F-AA35-4E43-9B2B-0176B8667E50}" presName="spacer" presStyleCnt="0"/>
      <dgm:spPr/>
    </dgm:pt>
    <dgm:pt modelId="{6BEDABCF-E13E-4514-BD4A-5D2C702E9F50}" type="pres">
      <dgm:prSet presAssocID="{0AB0B61D-2312-4299-8747-AEDFC79944CB}" presName="parentText" presStyleLbl="node1" presStyleIdx="2" presStyleCnt="9">
        <dgm:presLayoutVars>
          <dgm:chMax val="0"/>
          <dgm:bulletEnabled val="1"/>
        </dgm:presLayoutVars>
      </dgm:prSet>
      <dgm:spPr/>
      <dgm:t>
        <a:bodyPr/>
        <a:lstStyle/>
        <a:p>
          <a:endParaRPr lang="es-MX"/>
        </a:p>
      </dgm:t>
    </dgm:pt>
    <dgm:pt modelId="{6ACCBF1F-6C04-4682-99B8-8954B8C72DCB}" type="pres">
      <dgm:prSet presAssocID="{62A2C18F-A418-4EE8-A97A-00F7D8CF7F80}" presName="spacer" presStyleCnt="0"/>
      <dgm:spPr/>
    </dgm:pt>
    <dgm:pt modelId="{BC91D501-C123-4EA8-A9F0-4161BAFC1BD4}" type="pres">
      <dgm:prSet presAssocID="{84C1A3D9-BAB5-4C40-B41B-C88566C623AF}" presName="parentText" presStyleLbl="node1" presStyleIdx="3" presStyleCnt="9">
        <dgm:presLayoutVars>
          <dgm:chMax val="0"/>
          <dgm:bulletEnabled val="1"/>
        </dgm:presLayoutVars>
      </dgm:prSet>
      <dgm:spPr/>
      <dgm:t>
        <a:bodyPr/>
        <a:lstStyle/>
        <a:p>
          <a:endParaRPr lang="es-MX"/>
        </a:p>
      </dgm:t>
    </dgm:pt>
    <dgm:pt modelId="{674E3048-E642-425A-9C21-586AFD9B0BA7}" type="pres">
      <dgm:prSet presAssocID="{00E28E62-44AB-4B4B-A60C-0261356B5142}" presName="spacer" presStyleCnt="0"/>
      <dgm:spPr/>
    </dgm:pt>
    <dgm:pt modelId="{FA7F653A-45EE-4056-876C-423EF01CA1E9}" type="pres">
      <dgm:prSet presAssocID="{6FB02070-4BE5-470A-AF3F-670747DAD98B}" presName="parentText" presStyleLbl="node1" presStyleIdx="4" presStyleCnt="9" custScaleY="114483">
        <dgm:presLayoutVars>
          <dgm:chMax val="0"/>
          <dgm:bulletEnabled val="1"/>
        </dgm:presLayoutVars>
      </dgm:prSet>
      <dgm:spPr/>
      <dgm:t>
        <a:bodyPr/>
        <a:lstStyle/>
        <a:p>
          <a:endParaRPr lang="es-MX"/>
        </a:p>
      </dgm:t>
    </dgm:pt>
    <dgm:pt modelId="{A163AB62-D27B-4801-9E86-98EF9BBE9B13}" type="pres">
      <dgm:prSet presAssocID="{56A96AEB-4B44-44AA-A732-4F2100F213C3}" presName="spacer" presStyleCnt="0"/>
      <dgm:spPr/>
    </dgm:pt>
    <dgm:pt modelId="{B52F1FBF-D238-43A0-88C5-0950CC727593}" type="pres">
      <dgm:prSet presAssocID="{E99B2258-E9A6-461D-B0D5-D357BCD80382}" presName="parentText" presStyleLbl="node1" presStyleIdx="5" presStyleCnt="9">
        <dgm:presLayoutVars>
          <dgm:chMax val="0"/>
          <dgm:bulletEnabled val="1"/>
        </dgm:presLayoutVars>
      </dgm:prSet>
      <dgm:spPr/>
      <dgm:t>
        <a:bodyPr/>
        <a:lstStyle/>
        <a:p>
          <a:endParaRPr lang="es-MX"/>
        </a:p>
      </dgm:t>
    </dgm:pt>
    <dgm:pt modelId="{8EDB1BE7-0377-4E71-B938-0369F85AAF5E}" type="pres">
      <dgm:prSet presAssocID="{09EDFD97-AB2A-4746-924B-7E90038F1EC3}" presName="spacer" presStyleCnt="0"/>
      <dgm:spPr/>
    </dgm:pt>
    <dgm:pt modelId="{3F2B210B-E916-427D-919C-906C50E5DECC}" type="pres">
      <dgm:prSet presAssocID="{B0D5F570-EFC1-46A6-9B3A-05C53FD6AA61}" presName="parentText" presStyleLbl="node1" presStyleIdx="6" presStyleCnt="9">
        <dgm:presLayoutVars>
          <dgm:chMax val="0"/>
          <dgm:bulletEnabled val="1"/>
        </dgm:presLayoutVars>
      </dgm:prSet>
      <dgm:spPr/>
      <dgm:t>
        <a:bodyPr/>
        <a:lstStyle/>
        <a:p>
          <a:endParaRPr lang="es-MX"/>
        </a:p>
      </dgm:t>
    </dgm:pt>
    <dgm:pt modelId="{8C048AAB-26F1-450F-B220-BBF9BD18EB49}" type="pres">
      <dgm:prSet presAssocID="{23205527-DAF3-4C91-BF7E-3949424A89DA}" presName="spacer" presStyleCnt="0"/>
      <dgm:spPr/>
    </dgm:pt>
    <dgm:pt modelId="{BCDB8F91-DB4C-4A96-910F-C74F1CF95744}" type="pres">
      <dgm:prSet presAssocID="{86B6BF85-C31C-47CF-AB49-B8965FCC7919}" presName="parentText" presStyleLbl="node1" presStyleIdx="7" presStyleCnt="9">
        <dgm:presLayoutVars>
          <dgm:chMax val="0"/>
          <dgm:bulletEnabled val="1"/>
        </dgm:presLayoutVars>
      </dgm:prSet>
      <dgm:spPr/>
      <dgm:t>
        <a:bodyPr/>
        <a:lstStyle/>
        <a:p>
          <a:endParaRPr lang="es-MX"/>
        </a:p>
      </dgm:t>
    </dgm:pt>
    <dgm:pt modelId="{AB6D8491-F460-4875-9623-739B6559F6DE}" type="pres">
      <dgm:prSet presAssocID="{2C1AB13C-F1E2-4045-BFAA-809503CB67E8}" presName="spacer" presStyleCnt="0"/>
      <dgm:spPr/>
    </dgm:pt>
    <dgm:pt modelId="{6722010C-C350-4315-B573-B847A8866233}" type="pres">
      <dgm:prSet presAssocID="{DEA20D17-7C8A-435D-8DCA-93D09753943A}" presName="parentText" presStyleLbl="node1" presStyleIdx="8" presStyleCnt="9">
        <dgm:presLayoutVars>
          <dgm:chMax val="0"/>
          <dgm:bulletEnabled val="1"/>
        </dgm:presLayoutVars>
      </dgm:prSet>
      <dgm:spPr/>
      <dgm:t>
        <a:bodyPr/>
        <a:lstStyle/>
        <a:p>
          <a:endParaRPr lang="es-MX"/>
        </a:p>
      </dgm:t>
    </dgm:pt>
  </dgm:ptLst>
  <dgm:cxnLst>
    <dgm:cxn modelId="{92002904-F420-45BF-BE22-2D352D5DE25F}" srcId="{8C8D7C3D-7AFD-4F3B-AE3A-DE73D77A1AF7}" destId="{6FB02070-4BE5-470A-AF3F-670747DAD98B}" srcOrd="4" destOrd="0" parTransId="{9A2A7862-3090-40A5-8981-3F33A5BC3BE7}" sibTransId="{56A96AEB-4B44-44AA-A732-4F2100F213C3}"/>
    <dgm:cxn modelId="{364A0CCD-2FC4-4272-9516-6356ADD70E02}" type="presOf" srcId="{EEC64B25-08A0-4FF0-9667-9EC926413080}" destId="{32AEE17D-09C1-47A4-82B0-897F114C725C}" srcOrd="0" destOrd="0" presId="urn:microsoft.com/office/officeart/2005/8/layout/vList2"/>
    <dgm:cxn modelId="{BCAA502A-E90D-4DF0-B81A-80AD03495C2E}" type="presOf" srcId="{0AB0B61D-2312-4299-8747-AEDFC79944CB}" destId="{6BEDABCF-E13E-4514-BD4A-5D2C702E9F50}" srcOrd="0" destOrd="0" presId="urn:microsoft.com/office/officeart/2005/8/layout/vList2"/>
    <dgm:cxn modelId="{C1B1798A-782B-48B6-9952-E8755DEDCB4B}" type="presOf" srcId="{B0D5F570-EFC1-46A6-9B3A-05C53FD6AA61}" destId="{3F2B210B-E916-427D-919C-906C50E5DECC}" srcOrd="0" destOrd="0" presId="urn:microsoft.com/office/officeart/2005/8/layout/vList2"/>
    <dgm:cxn modelId="{19F642D7-5259-4E4E-B371-3D26AD2B940A}" srcId="{8C8D7C3D-7AFD-4F3B-AE3A-DE73D77A1AF7}" destId="{86B6BF85-C31C-47CF-AB49-B8965FCC7919}" srcOrd="7" destOrd="0" parTransId="{37EA9F5B-49FD-4046-BA9C-A53142718821}" sibTransId="{2C1AB13C-F1E2-4045-BFAA-809503CB67E8}"/>
    <dgm:cxn modelId="{DB36ABFF-0BD9-4651-B792-BB1767D8D482}" srcId="{8C8D7C3D-7AFD-4F3B-AE3A-DE73D77A1AF7}" destId="{F4264ED6-6BC1-40E4-A0BC-00D0F53EA900}" srcOrd="0" destOrd="0" parTransId="{40BFC064-51C5-4155-90E2-9AE5E226B343}" sibTransId="{1451C699-BA9C-42B1-9F13-41A7F0460854}"/>
    <dgm:cxn modelId="{C5887EDD-F5F6-4B64-B2D7-72FA2CCE3F50}" type="presOf" srcId="{DEA20D17-7C8A-435D-8DCA-93D09753943A}" destId="{6722010C-C350-4315-B573-B847A8866233}" srcOrd="0" destOrd="0" presId="urn:microsoft.com/office/officeart/2005/8/layout/vList2"/>
    <dgm:cxn modelId="{BB046F7D-2AE0-4985-8CD9-CE38B30FEA80}" type="presOf" srcId="{F4264ED6-6BC1-40E4-A0BC-00D0F53EA900}" destId="{D4C89B28-C063-4E62-BC4F-696B5ACB888E}" srcOrd="0" destOrd="0" presId="urn:microsoft.com/office/officeart/2005/8/layout/vList2"/>
    <dgm:cxn modelId="{AB92F178-4870-4949-B0E4-979FF774DA2C}" srcId="{8C8D7C3D-7AFD-4F3B-AE3A-DE73D77A1AF7}" destId="{E99B2258-E9A6-461D-B0D5-D357BCD80382}" srcOrd="5" destOrd="0" parTransId="{A29B500D-F67F-47BF-92A3-D0AFD46A0F20}" sibTransId="{09EDFD97-AB2A-4746-924B-7E90038F1EC3}"/>
    <dgm:cxn modelId="{2E26C8F4-79E7-4F1B-AF6E-743B1FAD2D7E}" srcId="{8C8D7C3D-7AFD-4F3B-AE3A-DE73D77A1AF7}" destId="{84C1A3D9-BAB5-4C40-B41B-C88566C623AF}" srcOrd="3" destOrd="0" parTransId="{226B77C7-2CD9-446D-82E7-AEE5E2668CB6}" sibTransId="{00E28E62-44AB-4B4B-A60C-0261356B5142}"/>
    <dgm:cxn modelId="{177EBF02-93E6-4CC9-9A14-CD8677049F79}" type="presOf" srcId="{8C8D7C3D-7AFD-4F3B-AE3A-DE73D77A1AF7}" destId="{DFE23555-6657-4BB0-91B2-9D9BCC06581B}" srcOrd="0" destOrd="0" presId="urn:microsoft.com/office/officeart/2005/8/layout/vList2"/>
    <dgm:cxn modelId="{F18837EA-1906-436C-AF3E-CB0FC10F3C37}" type="presOf" srcId="{84C1A3D9-BAB5-4C40-B41B-C88566C623AF}" destId="{BC91D501-C123-4EA8-A9F0-4161BAFC1BD4}" srcOrd="0" destOrd="0" presId="urn:microsoft.com/office/officeart/2005/8/layout/vList2"/>
    <dgm:cxn modelId="{FAA220C7-9EFD-4716-B9BC-AA7C5BD97539}" type="presOf" srcId="{86B6BF85-C31C-47CF-AB49-B8965FCC7919}" destId="{BCDB8F91-DB4C-4A96-910F-C74F1CF95744}" srcOrd="0" destOrd="0" presId="urn:microsoft.com/office/officeart/2005/8/layout/vList2"/>
    <dgm:cxn modelId="{2847A73A-7228-4213-A4FA-9ED05BD66FE0}" srcId="{8C8D7C3D-7AFD-4F3B-AE3A-DE73D77A1AF7}" destId="{EEC64B25-08A0-4FF0-9667-9EC926413080}" srcOrd="1" destOrd="0" parTransId="{E8592928-009C-4719-9AB9-643F29D9CC55}" sibTransId="{E407877F-AA35-4E43-9B2B-0176B8667E50}"/>
    <dgm:cxn modelId="{C933C774-BE5D-4B69-9833-969CDC7D6E31}" srcId="{8C8D7C3D-7AFD-4F3B-AE3A-DE73D77A1AF7}" destId="{0AB0B61D-2312-4299-8747-AEDFC79944CB}" srcOrd="2" destOrd="0" parTransId="{570BF386-4C0B-4CD3-83CD-58560B7112C0}" sibTransId="{62A2C18F-A418-4EE8-A97A-00F7D8CF7F80}"/>
    <dgm:cxn modelId="{CE93D135-53B8-4021-BC01-281D8F884568}" srcId="{8C8D7C3D-7AFD-4F3B-AE3A-DE73D77A1AF7}" destId="{DEA20D17-7C8A-435D-8DCA-93D09753943A}" srcOrd="8" destOrd="0" parTransId="{16886351-06AA-4094-98DF-A5778E9CCAAA}" sibTransId="{64D6EBCB-D94F-487A-A0DF-A088533AF7FF}"/>
    <dgm:cxn modelId="{CE16EDB5-C573-4618-B999-E5CD8BCD7EC9}" type="presOf" srcId="{E99B2258-E9A6-461D-B0D5-D357BCD80382}" destId="{B52F1FBF-D238-43A0-88C5-0950CC727593}" srcOrd="0" destOrd="0" presId="urn:microsoft.com/office/officeart/2005/8/layout/vList2"/>
    <dgm:cxn modelId="{1D4FB4E8-C167-4565-B7EC-CA1D646BB521}" type="presOf" srcId="{6FB02070-4BE5-470A-AF3F-670747DAD98B}" destId="{FA7F653A-45EE-4056-876C-423EF01CA1E9}" srcOrd="0" destOrd="0" presId="urn:microsoft.com/office/officeart/2005/8/layout/vList2"/>
    <dgm:cxn modelId="{41C46CFC-7F01-40AB-9AFF-E412F75544A9}" srcId="{8C8D7C3D-7AFD-4F3B-AE3A-DE73D77A1AF7}" destId="{B0D5F570-EFC1-46A6-9B3A-05C53FD6AA61}" srcOrd="6" destOrd="0" parTransId="{95A9B9BA-02BC-4C9E-9AB1-1FEE35B040D8}" sibTransId="{23205527-DAF3-4C91-BF7E-3949424A89DA}"/>
    <dgm:cxn modelId="{A64A5271-EF33-4DB5-96BB-61E92210CF42}" type="presParOf" srcId="{DFE23555-6657-4BB0-91B2-9D9BCC06581B}" destId="{D4C89B28-C063-4E62-BC4F-696B5ACB888E}" srcOrd="0" destOrd="0" presId="urn:microsoft.com/office/officeart/2005/8/layout/vList2"/>
    <dgm:cxn modelId="{298D3550-F19C-4D64-A77C-FBA0D2161C48}" type="presParOf" srcId="{DFE23555-6657-4BB0-91B2-9D9BCC06581B}" destId="{BFEBB606-32FD-40A9-8A6C-344558C75025}" srcOrd="1" destOrd="0" presId="urn:microsoft.com/office/officeart/2005/8/layout/vList2"/>
    <dgm:cxn modelId="{36FF068E-FCCB-4007-808E-778519CB3A2C}" type="presParOf" srcId="{DFE23555-6657-4BB0-91B2-9D9BCC06581B}" destId="{32AEE17D-09C1-47A4-82B0-897F114C725C}" srcOrd="2" destOrd="0" presId="urn:microsoft.com/office/officeart/2005/8/layout/vList2"/>
    <dgm:cxn modelId="{BDAAE5AB-4B68-4385-9C78-1DB5B3B43AE8}" type="presParOf" srcId="{DFE23555-6657-4BB0-91B2-9D9BCC06581B}" destId="{F571E613-833B-4BD1-94C1-0D1A36D9D3A3}" srcOrd="3" destOrd="0" presId="urn:microsoft.com/office/officeart/2005/8/layout/vList2"/>
    <dgm:cxn modelId="{E317C31F-C64A-41DD-B19B-E94F357D97BD}" type="presParOf" srcId="{DFE23555-6657-4BB0-91B2-9D9BCC06581B}" destId="{6BEDABCF-E13E-4514-BD4A-5D2C702E9F50}" srcOrd="4" destOrd="0" presId="urn:microsoft.com/office/officeart/2005/8/layout/vList2"/>
    <dgm:cxn modelId="{A6E64B6C-FF92-486B-8A84-D6A2D2AF88F8}" type="presParOf" srcId="{DFE23555-6657-4BB0-91B2-9D9BCC06581B}" destId="{6ACCBF1F-6C04-4682-99B8-8954B8C72DCB}" srcOrd="5" destOrd="0" presId="urn:microsoft.com/office/officeart/2005/8/layout/vList2"/>
    <dgm:cxn modelId="{02D325C3-F277-4020-A0A9-131CEFE7EE10}" type="presParOf" srcId="{DFE23555-6657-4BB0-91B2-9D9BCC06581B}" destId="{BC91D501-C123-4EA8-A9F0-4161BAFC1BD4}" srcOrd="6" destOrd="0" presId="urn:microsoft.com/office/officeart/2005/8/layout/vList2"/>
    <dgm:cxn modelId="{10F01C77-882B-4790-BD21-21D0E7AE6A07}" type="presParOf" srcId="{DFE23555-6657-4BB0-91B2-9D9BCC06581B}" destId="{674E3048-E642-425A-9C21-586AFD9B0BA7}" srcOrd="7" destOrd="0" presId="urn:microsoft.com/office/officeart/2005/8/layout/vList2"/>
    <dgm:cxn modelId="{AFC5FD31-60E3-4CE9-A9C3-5B7D9CD1CA0F}" type="presParOf" srcId="{DFE23555-6657-4BB0-91B2-9D9BCC06581B}" destId="{FA7F653A-45EE-4056-876C-423EF01CA1E9}" srcOrd="8" destOrd="0" presId="urn:microsoft.com/office/officeart/2005/8/layout/vList2"/>
    <dgm:cxn modelId="{3D550811-3004-4230-BC7D-71C18A4EDE8D}" type="presParOf" srcId="{DFE23555-6657-4BB0-91B2-9D9BCC06581B}" destId="{A163AB62-D27B-4801-9E86-98EF9BBE9B13}" srcOrd="9" destOrd="0" presId="urn:microsoft.com/office/officeart/2005/8/layout/vList2"/>
    <dgm:cxn modelId="{75F97FEB-2CB0-4064-BA37-36892D072CA1}" type="presParOf" srcId="{DFE23555-6657-4BB0-91B2-9D9BCC06581B}" destId="{B52F1FBF-D238-43A0-88C5-0950CC727593}" srcOrd="10" destOrd="0" presId="urn:microsoft.com/office/officeart/2005/8/layout/vList2"/>
    <dgm:cxn modelId="{04CAAFC0-D44D-4E7B-B481-C2DF143641C3}" type="presParOf" srcId="{DFE23555-6657-4BB0-91B2-9D9BCC06581B}" destId="{8EDB1BE7-0377-4E71-B938-0369F85AAF5E}" srcOrd="11" destOrd="0" presId="urn:microsoft.com/office/officeart/2005/8/layout/vList2"/>
    <dgm:cxn modelId="{F9DC0043-7E6B-4272-BAE3-5FAAF2D77BF3}" type="presParOf" srcId="{DFE23555-6657-4BB0-91B2-9D9BCC06581B}" destId="{3F2B210B-E916-427D-919C-906C50E5DECC}" srcOrd="12" destOrd="0" presId="urn:microsoft.com/office/officeart/2005/8/layout/vList2"/>
    <dgm:cxn modelId="{5F808041-2A5E-4EDB-A1D5-97B87C8BC14E}" type="presParOf" srcId="{DFE23555-6657-4BB0-91B2-9D9BCC06581B}" destId="{8C048AAB-26F1-450F-B220-BBF9BD18EB49}" srcOrd="13" destOrd="0" presId="urn:microsoft.com/office/officeart/2005/8/layout/vList2"/>
    <dgm:cxn modelId="{F06E9CC1-4868-43A1-9727-AB5EFE69B44D}" type="presParOf" srcId="{DFE23555-6657-4BB0-91B2-9D9BCC06581B}" destId="{BCDB8F91-DB4C-4A96-910F-C74F1CF95744}" srcOrd="14" destOrd="0" presId="urn:microsoft.com/office/officeart/2005/8/layout/vList2"/>
    <dgm:cxn modelId="{BCBCAE17-7397-4D3A-BCDC-1FC69F4382D0}" type="presParOf" srcId="{DFE23555-6657-4BB0-91B2-9D9BCC06581B}" destId="{AB6D8491-F460-4875-9623-739B6559F6DE}" srcOrd="15" destOrd="0" presId="urn:microsoft.com/office/officeart/2005/8/layout/vList2"/>
    <dgm:cxn modelId="{754E6D1B-7DA9-449B-AF64-EEE697BE3CCF}" type="presParOf" srcId="{DFE23555-6657-4BB0-91B2-9D9BCC06581B}" destId="{6722010C-C350-4315-B573-B847A8866233}" srcOrd="1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90F08E4-4C34-4FAD-BC08-ED06FC9B800A}" type="doc">
      <dgm:prSet loTypeId="urn:microsoft.com/office/officeart/2005/8/layout/StepDownProcess" loCatId="process" qsTypeId="urn:microsoft.com/office/officeart/2005/8/quickstyle/simple1" qsCatId="simple" csTypeId="urn:microsoft.com/office/officeart/2005/8/colors/colorful2" csCatId="colorful" phldr="1"/>
      <dgm:spPr/>
      <dgm:t>
        <a:bodyPr/>
        <a:lstStyle/>
        <a:p>
          <a:endParaRPr lang="es-MX"/>
        </a:p>
      </dgm:t>
    </dgm:pt>
    <dgm:pt modelId="{EE78C4F9-F035-4E8D-BEA1-50B1F587A004}">
      <dgm:prSet phldrT="[Texto]" custT="1"/>
      <dgm:spPr/>
      <dgm:t>
        <a:bodyPr/>
        <a:lstStyle/>
        <a:p>
          <a:r>
            <a:rPr lang="en-GB" sz="1600" noProof="0" dirty="0" smtClean="0">
              <a:latin typeface="Soberana Sans" pitchFamily="50" charset="0"/>
            </a:rPr>
            <a:t>Working group for the development of information and dissemination campaigns on the crimes related to trafficking in persons</a:t>
          </a:r>
          <a:endParaRPr lang="en-GB" sz="1600" noProof="0" dirty="0"/>
        </a:p>
      </dgm:t>
    </dgm:pt>
    <dgm:pt modelId="{60897E45-61BF-423F-B91A-68AE43E2F7D9}" type="parTrans" cxnId="{51C97724-1EBC-47E1-835A-4FF808EFDD78}">
      <dgm:prSet/>
      <dgm:spPr/>
      <dgm:t>
        <a:bodyPr/>
        <a:lstStyle/>
        <a:p>
          <a:endParaRPr lang="es-MX" sz="1400"/>
        </a:p>
      </dgm:t>
    </dgm:pt>
    <dgm:pt modelId="{645F9DC0-309D-444A-AF60-7CC104A0E25A}" type="sibTrans" cxnId="{51C97724-1EBC-47E1-835A-4FF808EFDD78}">
      <dgm:prSet/>
      <dgm:spPr/>
      <dgm:t>
        <a:bodyPr/>
        <a:lstStyle/>
        <a:p>
          <a:endParaRPr lang="es-MX" sz="1400"/>
        </a:p>
      </dgm:t>
    </dgm:pt>
    <dgm:pt modelId="{5BFF67D1-3EA4-4FF6-90F3-9757D4FAD144}">
      <dgm:prSet custT="1">
        <dgm:style>
          <a:lnRef idx="1">
            <a:schemeClr val="accent3"/>
          </a:lnRef>
          <a:fillRef idx="2">
            <a:schemeClr val="accent3"/>
          </a:fillRef>
          <a:effectRef idx="1">
            <a:schemeClr val="accent3"/>
          </a:effectRef>
          <a:fontRef idx="minor">
            <a:schemeClr val="dk1"/>
          </a:fontRef>
        </dgm:style>
      </dgm:prSet>
      <dgm:spPr/>
      <dgm:t>
        <a:bodyPr/>
        <a:lstStyle/>
        <a:p>
          <a:r>
            <a:rPr lang="en-GB" sz="1300" noProof="0" dirty="0" smtClean="0">
              <a:latin typeface="Soberana Sans" pitchFamily="50" charset="0"/>
            </a:rPr>
            <a:t>General Objective: To design, promote, implement and coordinate prevention campaigns to disseminate information about the crime of trafficking in persons, its modes, prevention actions, and assistance and protection for victims provided by relevant departments and institutions of the three levels of government, with the aim of informing populations in highly vulnerable situations in order to prevent them from becoming victims of trafficking and to help eradicate this crime.</a:t>
          </a:r>
        </a:p>
      </dgm:t>
    </dgm:pt>
    <dgm:pt modelId="{49E8B788-A1BA-45F4-B475-31518FE15192}" type="parTrans" cxnId="{DA8E7F12-98F2-4DD7-BDE4-F7E060A079F4}">
      <dgm:prSet/>
      <dgm:spPr/>
      <dgm:t>
        <a:bodyPr/>
        <a:lstStyle/>
        <a:p>
          <a:endParaRPr lang="es-MX" sz="1400"/>
        </a:p>
      </dgm:t>
    </dgm:pt>
    <dgm:pt modelId="{9DADD364-505B-443B-93D3-0E7291260F4D}" type="sibTrans" cxnId="{DA8E7F12-98F2-4DD7-BDE4-F7E060A079F4}">
      <dgm:prSet/>
      <dgm:spPr/>
      <dgm:t>
        <a:bodyPr/>
        <a:lstStyle/>
        <a:p>
          <a:endParaRPr lang="es-MX" sz="1400"/>
        </a:p>
      </dgm:t>
    </dgm:pt>
    <dgm:pt modelId="{4B52330A-B8F4-417A-B0A0-461BD52CF595}" type="pres">
      <dgm:prSet presAssocID="{D90F08E4-4C34-4FAD-BC08-ED06FC9B800A}" presName="rootnode" presStyleCnt="0">
        <dgm:presLayoutVars>
          <dgm:chMax/>
          <dgm:chPref/>
          <dgm:dir/>
          <dgm:animLvl val="lvl"/>
        </dgm:presLayoutVars>
      </dgm:prSet>
      <dgm:spPr/>
      <dgm:t>
        <a:bodyPr/>
        <a:lstStyle/>
        <a:p>
          <a:endParaRPr lang="es-MX"/>
        </a:p>
      </dgm:t>
    </dgm:pt>
    <dgm:pt modelId="{A3CD0CBB-6DFF-4C06-AF95-5DE6BC34C191}" type="pres">
      <dgm:prSet presAssocID="{EE78C4F9-F035-4E8D-BEA1-50B1F587A004}" presName="composite" presStyleCnt="0"/>
      <dgm:spPr/>
    </dgm:pt>
    <dgm:pt modelId="{4CDED167-5740-40A3-9DB1-C1EA3D6F36D5}" type="pres">
      <dgm:prSet presAssocID="{EE78C4F9-F035-4E8D-BEA1-50B1F587A004}" presName="bentUpArrow1" presStyleLbl="alignImgPlace1" presStyleIdx="0" presStyleCnt="1"/>
      <dgm:spPr/>
    </dgm:pt>
    <dgm:pt modelId="{24BD8795-0A29-459F-BF8C-DDFC3652FC33}" type="pres">
      <dgm:prSet presAssocID="{EE78C4F9-F035-4E8D-BEA1-50B1F587A004}" presName="ParentText" presStyleLbl="node1" presStyleIdx="0" presStyleCnt="2">
        <dgm:presLayoutVars>
          <dgm:chMax val="1"/>
          <dgm:chPref val="1"/>
          <dgm:bulletEnabled val="1"/>
        </dgm:presLayoutVars>
      </dgm:prSet>
      <dgm:spPr/>
      <dgm:t>
        <a:bodyPr/>
        <a:lstStyle/>
        <a:p>
          <a:endParaRPr lang="es-MX"/>
        </a:p>
      </dgm:t>
    </dgm:pt>
    <dgm:pt modelId="{E04E3EDF-3FA3-4F06-80F2-07C2998C07D2}" type="pres">
      <dgm:prSet presAssocID="{EE78C4F9-F035-4E8D-BEA1-50B1F587A004}" presName="ChildText" presStyleLbl="revTx" presStyleIdx="0" presStyleCnt="1">
        <dgm:presLayoutVars>
          <dgm:chMax val="0"/>
          <dgm:chPref val="0"/>
          <dgm:bulletEnabled val="1"/>
        </dgm:presLayoutVars>
      </dgm:prSet>
      <dgm:spPr/>
      <dgm:t>
        <a:bodyPr/>
        <a:lstStyle/>
        <a:p>
          <a:endParaRPr lang="es-MX"/>
        </a:p>
      </dgm:t>
    </dgm:pt>
    <dgm:pt modelId="{0A6F6090-78A8-4A25-8134-850798132E66}" type="pres">
      <dgm:prSet presAssocID="{645F9DC0-309D-444A-AF60-7CC104A0E25A}" presName="sibTrans" presStyleCnt="0"/>
      <dgm:spPr/>
    </dgm:pt>
    <dgm:pt modelId="{068FE5B2-ED93-4EE4-A86E-5D40F339E9D9}" type="pres">
      <dgm:prSet presAssocID="{5BFF67D1-3EA4-4FF6-90F3-9757D4FAD144}" presName="composite" presStyleCnt="0"/>
      <dgm:spPr/>
    </dgm:pt>
    <dgm:pt modelId="{37116B11-F904-4290-B739-307A1D204E01}" type="pres">
      <dgm:prSet presAssocID="{5BFF67D1-3EA4-4FF6-90F3-9757D4FAD144}" presName="ParentText" presStyleLbl="node1" presStyleIdx="1" presStyleCnt="2">
        <dgm:presLayoutVars>
          <dgm:chMax val="1"/>
          <dgm:chPref val="1"/>
          <dgm:bulletEnabled val="1"/>
        </dgm:presLayoutVars>
      </dgm:prSet>
      <dgm:spPr/>
      <dgm:t>
        <a:bodyPr/>
        <a:lstStyle/>
        <a:p>
          <a:endParaRPr lang="es-MX"/>
        </a:p>
      </dgm:t>
    </dgm:pt>
  </dgm:ptLst>
  <dgm:cxnLst>
    <dgm:cxn modelId="{9D78FD78-887A-44F4-BE4D-0345ABD57EF1}" type="presOf" srcId="{D90F08E4-4C34-4FAD-BC08-ED06FC9B800A}" destId="{4B52330A-B8F4-417A-B0A0-461BD52CF595}" srcOrd="0" destOrd="0" presId="urn:microsoft.com/office/officeart/2005/8/layout/StepDownProcess"/>
    <dgm:cxn modelId="{05364647-2014-430A-B330-E3CFF203BB70}" type="presOf" srcId="{EE78C4F9-F035-4E8D-BEA1-50B1F587A004}" destId="{24BD8795-0A29-459F-BF8C-DDFC3652FC33}" srcOrd="0" destOrd="0" presId="urn:microsoft.com/office/officeart/2005/8/layout/StepDownProcess"/>
    <dgm:cxn modelId="{DA8E7F12-98F2-4DD7-BDE4-F7E060A079F4}" srcId="{D90F08E4-4C34-4FAD-BC08-ED06FC9B800A}" destId="{5BFF67D1-3EA4-4FF6-90F3-9757D4FAD144}" srcOrd="1" destOrd="0" parTransId="{49E8B788-A1BA-45F4-B475-31518FE15192}" sibTransId="{9DADD364-505B-443B-93D3-0E7291260F4D}"/>
    <dgm:cxn modelId="{51C97724-1EBC-47E1-835A-4FF808EFDD78}" srcId="{D90F08E4-4C34-4FAD-BC08-ED06FC9B800A}" destId="{EE78C4F9-F035-4E8D-BEA1-50B1F587A004}" srcOrd="0" destOrd="0" parTransId="{60897E45-61BF-423F-B91A-68AE43E2F7D9}" sibTransId="{645F9DC0-309D-444A-AF60-7CC104A0E25A}"/>
    <dgm:cxn modelId="{8EC72C75-F62D-4199-A200-AA90E4E8FA5F}" type="presOf" srcId="{5BFF67D1-3EA4-4FF6-90F3-9757D4FAD144}" destId="{37116B11-F904-4290-B739-307A1D204E01}" srcOrd="0" destOrd="0" presId="urn:microsoft.com/office/officeart/2005/8/layout/StepDownProcess"/>
    <dgm:cxn modelId="{1DE36771-2CFD-4EDC-8718-2E4AD39DCB56}" type="presParOf" srcId="{4B52330A-B8F4-417A-B0A0-461BD52CF595}" destId="{A3CD0CBB-6DFF-4C06-AF95-5DE6BC34C191}" srcOrd="0" destOrd="0" presId="urn:microsoft.com/office/officeart/2005/8/layout/StepDownProcess"/>
    <dgm:cxn modelId="{81D111A0-22FA-4906-A4BA-48BF52786EA4}" type="presParOf" srcId="{A3CD0CBB-6DFF-4C06-AF95-5DE6BC34C191}" destId="{4CDED167-5740-40A3-9DB1-C1EA3D6F36D5}" srcOrd="0" destOrd="0" presId="urn:microsoft.com/office/officeart/2005/8/layout/StepDownProcess"/>
    <dgm:cxn modelId="{90672BDB-C6E6-4F06-BEF5-E91A54C21818}" type="presParOf" srcId="{A3CD0CBB-6DFF-4C06-AF95-5DE6BC34C191}" destId="{24BD8795-0A29-459F-BF8C-DDFC3652FC33}" srcOrd="1" destOrd="0" presId="urn:microsoft.com/office/officeart/2005/8/layout/StepDownProcess"/>
    <dgm:cxn modelId="{CC68F63A-64E8-457D-AFC8-09B40AC348F7}" type="presParOf" srcId="{A3CD0CBB-6DFF-4C06-AF95-5DE6BC34C191}" destId="{E04E3EDF-3FA3-4F06-80F2-07C2998C07D2}" srcOrd="2" destOrd="0" presId="urn:microsoft.com/office/officeart/2005/8/layout/StepDownProcess"/>
    <dgm:cxn modelId="{65CF00D7-383B-43EA-821C-412F97BEA8D0}" type="presParOf" srcId="{4B52330A-B8F4-417A-B0A0-461BD52CF595}" destId="{0A6F6090-78A8-4A25-8134-850798132E66}" srcOrd="1" destOrd="0" presId="urn:microsoft.com/office/officeart/2005/8/layout/StepDownProcess"/>
    <dgm:cxn modelId="{F8213C45-9BCF-44C0-A089-D5A201ED464A}" type="presParOf" srcId="{4B52330A-B8F4-417A-B0A0-461BD52CF595}" destId="{068FE5B2-ED93-4EE4-A86E-5D40F339E9D9}" srcOrd="2" destOrd="0" presId="urn:microsoft.com/office/officeart/2005/8/layout/StepDownProcess"/>
    <dgm:cxn modelId="{021037E7-0EAF-4B2B-A4D8-8CF66FE8BCA6}" type="presParOf" srcId="{068FE5B2-ED93-4EE4-A86E-5D40F339E9D9}" destId="{37116B11-F904-4290-B739-307A1D204E01}" srcOrd="0" destOrd="0" presId="urn:microsoft.com/office/officeart/2005/8/layout/StepDown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90F08E4-4C34-4FAD-BC08-ED06FC9B800A}" type="doc">
      <dgm:prSet loTypeId="urn:microsoft.com/office/officeart/2005/8/layout/StepDownProcess" loCatId="process" qsTypeId="urn:microsoft.com/office/officeart/2005/8/quickstyle/simple1" qsCatId="simple" csTypeId="urn:microsoft.com/office/officeart/2005/8/colors/colorful4" csCatId="colorful" phldr="1"/>
      <dgm:spPr/>
      <dgm:t>
        <a:bodyPr/>
        <a:lstStyle/>
        <a:p>
          <a:endParaRPr lang="es-MX"/>
        </a:p>
      </dgm:t>
    </dgm:pt>
    <dgm:pt modelId="{EE78C4F9-F035-4E8D-BEA1-50B1F587A004}">
      <dgm:prSet phldrT="[Texto]" custT="1"/>
      <dgm:spPr/>
      <dgm:t>
        <a:bodyPr/>
        <a:lstStyle/>
        <a:p>
          <a:r>
            <a:rPr lang="en-GB" sz="1600" noProof="0" dirty="0" smtClean="0">
              <a:latin typeface="Soberana Sans" pitchFamily="50" charset="0"/>
            </a:rPr>
            <a:t>Working group for the establishment and/or further development of coordination mechanisms relating to shelters, half-way houses, refuges and facilities designed for providing assistance and protection to victims and witnesses of the crimes related to trafficking in persons</a:t>
          </a:r>
          <a:endParaRPr lang="en-GB" sz="1600" noProof="0" dirty="0"/>
        </a:p>
      </dgm:t>
    </dgm:pt>
    <dgm:pt modelId="{60897E45-61BF-423F-B91A-68AE43E2F7D9}" type="parTrans" cxnId="{51C97724-1EBC-47E1-835A-4FF808EFDD78}">
      <dgm:prSet/>
      <dgm:spPr/>
      <dgm:t>
        <a:bodyPr/>
        <a:lstStyle/>
        <a:p>
          <a:endParaRPr lang="es-MX" sz="1400"/>
        </a:p>
      </dgm:t>
    </dgm:pt>
    <dgm:pt modelId="{645F9DC0-309D-444A-AF60-7CC104A0E25A}" type="sibTrans" cxnId="{51C97724-1EBC-47E1-835A-4FF808EFDD78}">
      <dgm:prSet/>
      <dgm:spPr/>
      <dgm:t>
        <a:bodyPr/>
        <a:lstStyle/>
        <a:p>
          <a:endParaRPr lang="es-MX" sz="1400"/>
        </a:p>
      </dgm:t>
    </dgm:pt>
    <dgm:pt modelId="{5BFF67D1-3EA4-4FF6-90F3-9757D4FAD144}">
      <dgm:prSet custT="1"/>
      <dgm:spPr/>
      <dgm:t>
        <a:bodyPr/>
        <a:lstStyle/>
        <a:p>
          <a:r>
            <a:rPr lang="en-GB" sz="1300" noProof="0" dirty="0" smtClean="0">
              <a:latin typeface="Soberana Sans" pitchFamily="50" charset="0"/>
            </a:rPr>
            <a:t>General Objective: To promote the development and establishment of inter-institutional coordination mechanisms to enable assistance and protection to victims and witnesses of the crimes related to trafficking in persons in shelters, half-way houses, refuges and any facilities designed to this end.</a:t>
          </a:r>
        </a:p>
      </dgm:t>
    </dgm:pt>
    <dgm:pt modelId="{49E8B788-A1BA-45F4-B475-31518FE15192}" type="parTrans" cxnId="{DA8E7F12-98F2-4DD7-BDE4-F7E060A079F4}">
      <dgm:prSet/>
      <dgm:spPr/>
      <dgm:t>
        <a:bodyPr/>
        <a:lstStyle/>
        <a:p>
          <a:endParaRPr lang="es-MX" sz="1400"/>
        </a:p>
      </dgm:t>
    </dgm:pt>
    <dgm:pt modelId="{9DADD364-505B-443B-93D3-0E7291260F4D}" type="sibTrans" cxnId="{DA8E7F12-98F2-4DD7-BDE4-F7E060A079F4}">
      <dgm:prSet/>
      <dgm:spPr/>
      <dgm:t>
        <a:bodyPr/>
        <a:lstStyle/>
        <a:p>
          <a:endParaRPr lang="es-MX" sz="1400"/>
        </a:p>
      </dgm:t>
    </dgm:pt>
    <dgm:pt modelId="{4B52330A-B8F4-417A-B0A0-461BD52CF595}" type="pres">
      <dgm:prSet presAssocID="{D90F08E4-4C34-4FAD-BC08-ED06FC9B800A}" presName="rootnode" presStyleCnt="0">
        <dgm:presLayoutVars>
          <dgm:chMax/>
          <dgm:chPref/>
          <dgm:dir/>
          <dgm:animLvl val="lvl"/>
        </dgm:presLayoutVars>
      </dgm:prSet>
      <dgm:spPr/>
      <dgm:t>
        <a:bodyPr/>
        <a:lstStyle/>
        <a:p>
          <a:endParaRPr lang="es-MX"/>
        </a:p>
      </dgm:t>
    </dgm:pt>
    <dgm:pt modelId="{A3CD0CBB-6DFF-4C06-AF95-5DE6BC34C191}" type="pres">
      <dgm:prSet presAssocID="{EE78C4F9-F035-4E8D-BEA1-50B1F587A004}" presName="composite" presStyleCnt="0"/>
      <dgm:spPr/>
    </dgm:pt>
    <dgm:pt modelId="{4CDED167-5740-40A3-9DB1-C1EA3D6F36D5}" type="pres">
      <dgm:prSet presAssocID="{EE78C4F9-F035-4E8D-BEA1-50B1F587A004}" presName="bentUpArrow1" presStyleLbl="alignImgPlace1" presStyleIdx="0" presStyleCnt="1"/>
      <dgm:spPr/>
    </dgm:pt>
    <dgm:pt modelId="{24BD8795-0A29-459F-BF8C-DDFC3652FC33}" type="pres">
      <dgm:prSet presAssocID="{EE78C4F9-F035-4E8D-BEA1-50B1F587A004}" presName="ParentText" presStyleLbl="node1" presStyleIdx="0" presStyleCnt="2" custScaleX="107531">
        <dgm:presLayoutVars>
          <dgm:chMax val="1"/>
          <dgm:chPref val="1"/>
          <dgm:bulletEnabled val="1"/>
        </dgm:presLayoutVars>
      </dgm:prSet>
      <dgm:spPr/>
      <dgm:t>
        <a:bodyPr/>
        <a:lstStyle/>
        <a:p>
          <a:endParaRPr lang="es-MX"/>
        </a:p>
      </dgm:t>
    </dgm:pt>
    <dgm:pt modelId="{E04E3EDF-3FA3-4F06-80F2-07C2998C07D2}" type="pres">
      <dgm:prSet presAssocID="{EE78C4F9-F035-4E8D-BEA1-50B1F587A004}" presName="ChildText" presStyleLbl="revTx" presStyleIdx="0" presStyleCnt="1">
        <dgm:presLayoutVars>
          <dgm:chMax val="0"/>
          <dgm:chPref val="0"/>
          <dgm:bulletEnabled val="1"/>
        </dgm:presLayoutVars>
      </dgm:prSet>
      <dgm:spPr/>
      <dgm:t>
        <a:bodyPr/>
        <a:lstStyle/>
        <a:p>
          <a:endParaRPr lang="es-MX"/>
        </a:p>
      </dgm:t>
    </dgm:pt>
    <dgm:pt modelId="{0A6F6090-78A8-4A25-8134-850798132E66}" type="pres">
      <dgm:prSet presAssocID="{645F9DC0-309D-444A-AF60-7CC104A0E25A}" presName="sibTrans" presStyleCnt="0"/>
      <dgm:spPr/>
    </dgm:pt>
    <dgm:pt modelId="{068FE5B2-ED93-4EE4-A86E-5D40F339E9D9}" type="pres">
      <dgm:prSet presAssocID="{5BFF67D1-3EA4-4FF6-90F3-9757D4FAD144}" presName="composite" presStyleCnt="0"/>
      <dgm:spPr/>
    </dgm:pt>
    <dgm:pt modelId="{37116B11-F904-4290-B739-307A1D204E01}" type="pres">
      <dgm:prSet presAssocID="{5BFF67D1-3EA4-4FF6-90F3-9757D4FAD144}" presName="ParentText" presStyleLbl="node1" presStyleIdx="1" presStyleCnt="2">
        <dgm:presLayoutVars>
          <dgm:chMax val="1"/>
          <dgm:chPref val="1"/>
          <dgm:bulletEnabled val="1"/>
        </dgm:presLayoutVars>
      </dgm:prSet>
      <dgm:spPr/>
      <dgm:t>
        <a:bodyPr/>
        <a:lstStyle/>
        <a:p>
          <a:endParaRPr lang="es-MX"/>
        </a:p>
      </dgm:t>
    </dgm:pt>
  </dgm:ptLst>
  <dgm:cxnLst>
    <dgm:cxn modelId="{BB6329AB-30F1-43C6-A837-2A4EF2815699}" type="presOf" srcId="{EE78C4F9-F035-4E8D-BEA1-50B1F587A004}" destId="{24BD8795-0A29-459F-BF8C-DDFC3652FC33}" srcOrd="0" destOrd="0" presId="urn:microsoft.com/office/officeart/2005/8/layout/StepDownProcess"/>
    <dgm:cxn modelId="{DA8E7F12-98F2-4DD7-BDE4-F7E060A079F4}" srcId="{D90F08E4-4C34-4FAD-BC08-ED06FC9B800A}" destId="{5BFF67D1-3EA4-4FF6-90F3-9757D4FAD144}" srcOrd="1" destOrd="0" parTransId="{49E8B788-A1BA-45F4-B475-31518FE15192}" sibTransId="{9DADD364-505B-443B-93D3-0E7291260F4D}"/>
    <dgm:cxn modelId="{51C97724-1EBC-47E1-835A-4FF808EFDD78}" srcId="{D90F08E4-4C34-4FAD-BC08-ED06FC9B800A}" destId="{EE78C4F9-F035-4E8D-BEA1-50B1F587A004}" srcOrd="0" destOrd="0" parTransId="{60897E45-61BF-423F-B91A-68AE43E2F7D9}" sibTransId="{645F9DC0-309D-444A-AF60-7CC104A0E25A}"/>
    <dgm:cxn modelId="{6E02C07F-66B1-4274-B7F5-B11636583213}" type="presOf" srcId="{D90F08E4-4C34-4FAD-BC08-ED06FC9B800A}" destId="{4B52330A-B8F4-417A-B0A0-461BD52CF595}" srcOrd="0" destOrd="0" presId="urn:microsoft.com/office/officeart/2005/8/layout/StepDownProcess"/>
    <dgm:cxn modelId="{4B5CC80A-235C-40A3-B844-272B1A792471}" type="presOf" srcId="{5BFF67D1-3EA4-4FF6-90F3-9757D4FAD144}" destId="{37116B11-F904-4290-B739-307A1D204E01}" srcOrd="0" destOrd="0" presId="urn:microsoft.com/office/officeart/2005/8/layout/StepDownProcess"/>
    <dgm:cxn modelId="{7EE0D9B5-3EF5-49B3-8D55-FCE40A681AD2}" type="presParOf" srcId="{4B52330A-B8F4-417A-B0A0-461BD52CF595}" destId="{A3CD0CBB-6DFF-4C06-AF95-5DE6BC34C191}" srcOrd="0" destOrd="0" presId="urn:microsoft.com/office/officeart/2005/8/layout/StepDownProcess"/>
    <dgm:cxn modelId="{E24CB138-CD7F-4B54-AD08-93944D39400B}" type="presParOf" srcId="{A3CD0CBB-6DFF-4C06-AF95-5DE6BC34C191}" destId="{4CDED167-5740-40A3-9DB1-C1EA3D6F36D5}" srcOrd="0" destOrd="0" presId="urn:microsoft.com/office/officeart/2005/8/layout/StepDownProcess"/>
    <dgm:cxn modelId="{4A9A0FE0-BD2A-41F9-8C9A-469481E5F01D}" type="presParOf" srcId="{A3CD0CBB-6DFF-4C06-AF95-5DE6BC34C191}" destId="{24BD8795-0A29-459F-BF8C-DDFC3652FC33}" srcOrd="1" destOrd="0" presId="urn:microsoft.com/office/officeart/2005/8/layout/StepDownProcess"/>
    <dgm:cxn modelId="{D6EC8225-4B34-4BE0-BA68-71813866EFE0}" type="presParOf" srcId="{A3CD0CBB-6DFF-4C06-AF95-5DE6BC34C191}" destId="{E04E3EDF-3FA3-4F06-80F2-07C2998C07D2}" srcOrd="2" destOrd="0" presId="urn:microsoft.com/office/officeart/2005/8/layout/StepDownProcess"/>
    <dgm:cxn modelId="{57D627E5-D602-4489-9326-4CDD4482C7C4}" type="presParOf" srcId="{4B52330A-B8F4-417A-B0A0-461BD52CF595}" destId="{0A6F6090-78A8-4A25-8134-850798132E66}" srcOrd="1" destOrd="0" presId="urn:microsoft.com/office/officeart/2005/8/layout/StepDownProcess"/>
    <dgm:cxn modelId="{CEB0A0CE-4C7A-4E68-B62C-CA18456A46CD}" type="presParOf" srcId="{4B52330A-B8F4-417A-B0A0-461BD52CF595}" destId="{068FE5B2-ED93-4EE4-A86E-5D40F339E9D9}" srcOrd="2" destOrd="0" presId="urn:microsoft.com/office/officeart/2005/8/layout/StepDownProcess"/>
    <dgm:cxn modelId="{91872026-5C10-476E-9E24-20A087F2F642}" type="presParOf" srcId="{068FE5B2-ED93-4EE4-A86E-5D40F339E9D9}" destId="{37116B11-F904-4290-B739-307A1D204E01}" srcOrd="0" destOrd="0" presId="urn:microsoft.com/office/officeart/2005/8/layout/StepDown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90F08E4-4C34-4FAD-BC08-ED06FC9B800A}" type="doc">
      <dgm:prSet loTypeId="urn:microsoft.com/office/officeart/2005/8/layout/StepDownProcess" loCatId="process" qsTypeId="urn:microsoft.com/office/officeart/2005/8/quickstyle/simple1" qsCatId="simple" csTypeId="urn:microsoft.com/office/officeart/2005/8/colors/colorful5" csCatId="colorful" phldr="1"/>
      <dgm:spPr/>
      <dgm:t>
        <a:bodyPr/>
        <a:lstStyle/>
        <a:p>
          <a:endParaRPr lang="es-MX"/>
        </a:p>
      </dgm:t>
    </dgm:pt>
    <dgm:pt modelId="{EE78C4F9-F035-4E8D-BEA1-50B1F587A004}">
      <dgm:prSet phldrT="[Texto]" custT="1"/>
      <dgm:spPr/>
      <dgm:t>
        <a:bodyPr/>
        <a:lstStyle/>
        <a:p>
          <a:r>
            <a:rPr lang="en-GB" sz="1600" noProof="0" dirty="0" smtClean="0">
              <a:latin typeface="Soberana Sans" pitchFamily="50" charset="0"/>
            </a:rPr>
            <a:t>Working group for the development of a model for assistance and protection to victims and witnesses of the crimes related to trafficking in persons</a:t>
          </a:r>
          <a:endParaRPr lang="en-GB" sz="1600" noProof="0" dirty="0"/>
        </a:p>
      </dgm:t>
    </dgm:pt>
    <dgm:pt modelId="{60897E45-61BF-423F-B91A-68AE43E2F7D9}" type="parTrans" cxnId="{51C97724-1EBC-47E1-835A-4FF808EFDD78}">
      <dgm:prSet/>
      <dgm:spPr/>
      <dgm:t>
        <a:bodyPr/>
        <a:lstStyle/>
        <a:p>
          <a:endParaRPr lang="es-MX" sz="1400"/>
        </a:p>
      </dgm:t>
    </dgm:pt>
    <dgm:pt modelId="{645F9DC0-309D-444A-AF60-7CC104A0E25A}" type="sibTrans" cxnId="{51C97724-1EBC-47E1-835A-4FF808EFDD78}">
      <dgm:prSet/>
      <dgm:spPr/>
      <dgm:t>
        <a:bodyPr/>
        <a:lstStyle/>
        <a:p>
          <a:endParaRPr lang="es-MX" sz="1400"/>
        </a:p>
      </dgm:t>
    </dgm:pt>
    <dgm:pt modelId="{5BFF67D1-3EA4-4FF6-90F3-9757D4FAD144}">
      <dgm:prSet custT="1"/>
      <dgm:spPr/>
      <dgm:t>
        <a:bodyPr/>
        <a:lstStyle/>
        <a:p>
          <a:r>
            <a:rPr lang="en-GB" sz="1300" noProof="0" dirty="0" smtClean="0">
              <a:latin typeface="Soberana Sans" pitchFamily="50" charset="0"/>
            </a:rPr>
            <a:t>General Objective: To design a model for assistance and protection to victims and witnesses of the crimes related to trafficking in persons, with the aim of enabling the establishment of ways to implement a comprehensive strategy for the protection and assistance of the target population, considering the best interest of the victims.</a:t>
          </a:r>
        </a:p>
      </dgm:t>
    </dgm:pt>
    <dgm:pt modelId="{49E8B788-A1BA-45F4-B475-31518FE15192}" type="parTrans" cxnId="{DA8E7F12-98F2-4DD7-BDE4-F7E060A079F4}">
      <dgm:prSet/>
      <dgm:spPr/>
      <dgm:t>
        <a:bodyPr/>
        <a:lstStyle/>
        <a:p>
          <a:endParaRPr lang="es-MX" sz="1400"/>
        </a:p>
      </dgm:t>
    </dgm:pt>
    <dgm:pt modelId="{9DADD364-505B-443B-93D3-0E7291260F4D}" type="sibTrans" cxnId="{DA8E7F12-98F2-4DD7-BDE4-F7E060A079F4}">
      <dgm:prSet/>
      <dgm:spPr/>
      <dgm:t>
        <a:bodyPr/>
        <a:lstStyle/>
        <a:p>
          <a:endParaRPr lang="es-MX" sz="1400"/>
        </a:p>
      </dgm:t>
    </dgm:pt>
    <dgm:pt modelId="{4B52330A-B8F4-417A-B0A0-461BD52CF595}" type="pres">
      <dgm:prSet presAssocID="{D90F08E4-4C34-4FAD-BC08-ED06FC9B800A}" presName="rootnode" presStyleCnt="0">
        <dgm:presLayoutVars>
          <dgm:chMax/>
          <dgm:chPref/>
          <dgm:dir/>
          <dgm:animLvl val="lvl"/>
        </dgm:presLayoutVars>
      </dgm:prSet>
      <dgm:spPr/>
      <dgm:t>
        <a:bodyPr/>
        <a:lstStyle/>
        <a:p>
          <a:endParaRPr lang="es-MX"/>
        </a:p>
      </dgm:t>
    </dgm:pt>
    <dgm:pt modelId="{A3CD0CBB-6DFF-4C06-AF95-5DE6BC34C191}" type="pres">
      <dgm:prSet presAssocID="{EE78C4F9-F035-4E8D-BEA1-50B1F587A004}" presName="composite" presStyleCnt="0"/>
      <dgm:spPr/>
    </dgm:pt>
    <dgm:pt modelId="{4CDED167-5740-40A3-9DB1-C1EA3D6F36D5}" type="pres">
      <dgm:prSet presAssocID="{EE78C4F9-F035-4E8D-BEA1-50B1F587A004}" presName="bentUpArrow1" presStyleLbl="alignImgPlace1" presStyleIdx="0" presStyleCnt="1"/>
      <dgm:spPr/>
    </dgm:pt>
    <dgm:pt modelId="{24BD8795-0A29-459F-BF8C-DDFC3652FC33}" type="pres">
      <dgm:prSet presAssocID="{EE78C4F9-F035-4E8D-BEA1-50B1F587A004}" presName="ParentText" presStyleLbl="node1" presStyleIdx="0" presStyleCnt="2">
        <dgm:presLayoutVars>
          <dgm:chMax val="1"/>
          <dgm:chPref val="1"/>
          <dgm:bulletEnabled val="1"/>
        </dgm:presLayoutVars>
      </dgm:prSet>
      <dgm:spPr/>
      <dgm:t>
        <a:bodyPr/>
        <a:lstStyle/>
        <a:p>
          <a:endParaRPr lang="es-MX"/>
        </a:p>
      </dgm:t>
    </dgm:pt>
    <dgm:pt modelId="{E04E3EDF-3FA3-4F06-80F2-07C2998C07D2}" type="pres">
      <dgm:prSet presAssocID="{EE78C4F9-F035-4E8D-BEA1-50B1F587A004}" presName="ChildText" presStyleLbl="revTx" presStyleIdx="0" presStyleCnt="1">
        <dgm:presLayoutVars>
          <dgm:chMax val="0"/>
          <dgm:chPref val="0"/>
          <dgm:bulletEnabled val="1"/>
        </dgm:presLayoutVars>
      </dgm:prSet>
      <dgm:spPr/>
      <dgm:t>
        <a:bodyPr/>
        <a:lstStyle/>
        <a:p>
          <a:endParaRPr lang="es-MX"/>
        </a:p>
      </dgm:t>
    </dgm:pt>
    <dgm:pt modelId="{0A6F6090-78A8-4A25-8134-850798132E66}" type="pres">
      <dgm:prSet presAssocID="{645F9DC0-309D-444A-AF60-7CC104A0E25A}" presName="sibTrans" presStyleCnt="0"/>
      <dgm:spPr/>
    </dgm:pt>
    <dgm:pt modelId="{068FE5B2-ED93-4EE4-A86E-5D40F339E9D9}" type="pres">
      <dgm:prSet presAssocID="{5BFF67D1-3EA4-4FF6-90F3-9757D4FAD144}" presName="composite" presStyleCnt="0"/>
      <dgm:spPr/>
    </dgm:pt>
    <dgm:pt modelId="{37116B11-F904-4290-B739-307A1D204E01}" type="pres">
      <dgm:prSet presAssocID="{5BFF67D1-3EA4-4FF6-90F3-9757D4FAD144}" presName="ParentText" presStyleLbl="node1" presStyleIdx="1" presStyleCnt="2">
        <dgm:presLayoutVars>
          <dgm:chMax val="1"/>
          <dgm:chPref val="1"/>
          <dgm:bulletEnabled val="1"/>
        </dgm:presLayoutVars>
      </dgm:prSet>
      <dgm:spPr/>
      <dgm:t>
        <a:bodyPr/>
        <a:lstStyle/>
        <a:p>
          <a:endParaRPr lang="es-MX"/>
        </a:p>
      </dgm:t>
    </dgm:pt>
  </dgm:ptLst>
  <dgm:cxnLst>
    <dgm:cxn modelId="{51C97724-1EBC-47E1-835A-4FF808EFDD78}" srcId="{D90F08E4-4C34-4FAD-BC08-ED06FC9B800A}" destId="{EE78C4F9-F035-4E8D-BEA1-50B1F587A004}" srcOrd="0" destOrd="0" parTransId="{60897E45-61BF-423F-B91A-68AE43E2F7D9}" sibTransId="{645F9DC0-309D-444A-AF60-7CC104A0E25A}"/>
    <dgm:cxn modelId="{F94A7797-BE20-4370-B5DB-63CBCDF5006F}" type="presOf" srcId="{EE78C4F9-F035-4E8D-BEA1-50B1F587A004}" destId="{24BD8795-0A29-459F-BF8C-DDFC3652FC33}" srcOrd="0" destOrd="0" presId="urn:microsoft.com/office/officeart/2005/8/layout/StepDownProcess"/>
    <dgm:cxn modelId="{DA61E2B2-C21A-41F6-9581-685711105C7C}" type="presOf" srcId="{5BFF67D1-3EA4-4FF6-90F3-9757D4FAD144}" destId="{37116B11-F904-4290-B739-307A1D204E01}" srcOrd="0" destOrd="0" presId="urn:microsoft.com/office/officeart/2005/8/layout/StepDownProcess"/>
    <dgm:cxn modelId="{E35B4695-0572-4DA2-988C-B37E4E2D272F}" type="presOf" srcId="{D90F08E4-4C34-4FAD-BC08-ED06FC9B800A}" destId="{4B52330A-B8F4-417A-B0A0-461BD52CF595}" srcOrd="0" destOrd="0" presId="urn:microsoft.com/office/officeart/2005/8/layout/StepDownProcess"/>
    <dgm:cxn modelId="{DA8E7F12-98F2-4DD7-BDE4-F7E060A079F4}" srcId="{D90F08E4-4C34-4FAD-BC08-ED06FC9B800A}" destId="{5BFF67D1-3EA4-4FF6-90F3-9757D4FAD144}" srcOrd="1" destOrd="0" parTransId="{49E8B788-A1BA-45F4-B475-31518FE15192}" sibTransId="{9DADD364-505B-443B-93D3-0E7291260F4D}"/>
    <dgm:cxn modelId="{F9A0F330-A956-4C75-8A60-5C1253A499F2}" type="presParOf" srcId="{4B52330A-B8F4-417A-B0A0-461BD52CF595}" destId="{A3CD0CBB-6DFF-4C06-AF95-5DE6BC34C191}" srcOrd="0" destOrd="0" presId="urn:microsoft.com/office/officeart/2005/8/layout/StepDownProcess"/>
    <dgm:cxn modelId="{280F1A15-43A3-443B-9E32-5B1793D7FE3E}" type="presParOf" srcId="{A3CD0CBB-6DFF-4C06-AF95-5DE6BC34C191}" destId="{4CDED167-5740-40A3-9DB1-C1EA3D6F36D5}" srcOrd="0" destOrd="0" presId="urn:microsoft.com/office/officeart/2005/8/layout/StepDownProcess"/>
    <dgm:cxn modelId="{C8837530-B492-4DBB-82AE-3C2D888728C3}" type="presParOf" srcId="{A3CD0CBB-6DFF-4C06-AF95-5DE6BC34C191}" destId="{24BD8795-0A29-459F-BF8C-DDFC3652FC33}" srcOrd="1" destOrd="0" presId="urn:microsoft.com/office/officeart/2005/8/layout/StepDownProcess"/>
    <dgm:cxn modelId="{C04C0B6B-0400-4846-9953-DEED582E38BB}" type="presParOf" srcId="{A3CD0CBB-6DFF-4C06-AF95-5DE6BC34C191}" destId="{E04E3EDF-3FA3-4F06-80F2-07C2998C07D2}" srcOrd="2" destOrd="0" presId="urn:microsoft.com/office/officeart/2005/8/layout/StepDownProcess"/>
    <dgm:cxn modelId="{8F1643AC-2216-4461-BEF0-0D7F8091E915}" type="presParOf" srcId="{4B52330A-B8F4-417A-B0A0-461BD52CF595}" destId="{0A6F6090-78A8-4A25-8134-850798132E66}" srcOrd="1" destOrd="0" presId="urn:microsoft.com/office/officeart/2005/8/layout/StepDownProcess"/>
    <dgm:cxn modelId="{9406849A-BD1E-4E00-8697-E1B969FC4DD4}" type="presParOf" srcId="{4B52330A-B8F4-417A-B0A0-461BD52CF595}" destId="{068FE5B2-ED93-4EE4-A86E-5D40F339E9D9}" srcOrd="2" destOrd="0" presId="urn:microsoft.com/office/officeart/2005/8/layout/StepDownProcess"/>
    <dgm:cxn modelId="{81E81350-550B-474D-B090-0727685794ED}" type="presParOf" srcId="{068FE5B2-ED93-4EE4-A86E-5D40F339E9D9}" destId="{37116B11-F904-4290-B739-307A1D204E01}" srcOrd="0" destOrd="0" presId="urn:microsoft.com/office/officeart/2005/8/layout/StepDown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90F08E4-4C34-4FAD-BC08-ED06FC9B800A}" type="doc">
      <dgm:prSet loTypeId="urn:microsoft.com/office/officeart/2005/8/layout/StepDownProcess" loCatId="process" qsTypeId="urn:microsoft.com/office/officeart/2005/8/quickstyle/simple1" qsCatId="simple" csTypeId="urn:microsoft.com/office/officeart/2005/8/colors/colorful3" csCatId="colorful" phldr="1"/>
      <dgm:spPr/>
      <dgm:t>
        <a:bodyPr/>
        <a:lstStyle/>
        <a:p>
          <a:endParaRPr lang="es-MX"/>
        </a:p>
      </dgm:t>
    </dgm:pt>
    <dgm:pt modelId="{EE78C4F9-F035-4E8D-BEA1-50B1F587A004}">
      <dgm:prSet phldrT="[Texto]" custT="1"/>
      <dgm:spPr>
        <a:solidFill>
          <a:schemeClr val="accent1">
            <a:lumMod val="75000"/>
          </a:schemeClr>
        </a:solidFill>
      </dgm:spPr>
      <dgm:t>
        <a:bodyPr/>
        <a:lstStyle/>
        <a:p>
          <a:r>
            <a:rPr lang="en-GB" sz="1600" noProof="0" dirty="0" smtClean="0">
              <a:latin typeface="Soberana Sans" pitchFamily="50" charset="0"/>
            </a:rPr>
            <a:t>Working group for the development of a social reintegration programme for victims and witnesses of the crimes related to trafficking in persons</a:t>
          </a:r>
          <a:endParaRPr lang="en-GB" sz="1600" noProof="0" dirty="0"/>
        </a:p>
      </dgm:t>
    </dgm:pt>
    <dgm:pt modelId="{60897E45-61BF-423F-B91A-68AE43E2F7D9}" type="parTrans" cxnId="{51C97724-1EBC-47E1-835A-4FF808EFDD78}">
      <dgm:prSet/>
      <dgm:spPr/>
      <dgm:t>
        <a:bodyPr/>
        <a:lstStyle/>
        <a:p>
          <a:endParaRPr lang="es-MX" sz="1400"/>
        </a:p>
      </dgm:t>
    </dgm:pt>
    <dgm:pt modelId="{645F9DC0-309D-444A-AF60-7CC104A0E25A}" type="sibTrans" cxnId="{51C97724-1EBC-47E1-835A-4FF808EFDD78}">
      <dgm:prSet/>
      <dgm:spPr/>
      <dgm:t>
        <a:bodyPr/>
        <a:lstStyle/>
        <a:p>
          <a:endParaRPr lang="es-MX" sz="1400"/>
        </a:p>
      </dgm:t>
    </dgm:pt>
    <dgm:pt modelId="{5BFF67D1-3EA4-4FF6-90F3-9757D4FAD144}">
      <dgm:prSet custT="1"/>
      <dgm:spPr/>
      <dgm:t>
        <a:bodyPr/>
        <a:lstStyle/>
        <a:p>
          <a:r>
            <a:rPr lang="en-GB" sz="1300" noProof="0" dirty="0" smtClean="0">
              <a:latin typeface="Soberana Sans" pitchFamily="50" charset="0"/>
            </a:rPr>
            <a:t>General Objective: To develop a programme for social reintegration of victims and witnesses of the crimes related to trafficking in persons, with the aim of providing support and employment options to victims and witnesses of the crimes related to trafficking in persons to enable them to incorporate into work and productive life and promote their autonomy and reintegration into society. </a:t>
          </a:r>
        </a:p>
      </dgm:t>
    </dgm:pt>
    <dgm:pt modelId="{49E8B788-A1BA-45F4-B475-31518FE15192}" type="parTrans" cxnId="{DA8E7F12-98F2-4DD7-BDE4-F7E060A079F4}">
      <dgm:prSet/>
      <dgm:spPr/>
      <dgm:t>
        <a:bodyPr/>
        <a:lstStyle/>
        <a:p>
          <a:endParaRPr lang="es-MX" sz="1400"/>
        </a:p>
      </dgm:t>
    </dgm:pt>
    <dgm:pt modelId="{9DADD364-505B-443B-93D3-0E7291260F4D}" type="sibTrans" cxnId="{DA8E7F12-98F2-4DD7-BDE4-F7E060A079F4}">
      <dgm:prSet/>
      <dgm:spPr/>
      <dgm:t>
        <a:bodyPr/>
        <a:lstStyle/>
        <a:p>
          <a:endParaRPr lang="es-MX" sz="1400"/>
        </a:p>
      </dgm:t>
    </dgm:pt>
    <dgm:pt modelId="{4B52330A-B8F4-417A-B0A0-461BD52CF595}" type="pres">
      <dgm:prSet presAssocID="{D90F08E4-4C34-4FAD-BC08-ED06FC9B800A}" presName="rootnode" presStyleCnt="0">
        <dgm:presLayoutVars>
          <dgm:chMax/>
          <dgm:chPref/>
          <dgm:dir/>
          <dgm:animLvl val="lvl"/>
        </dgm:presLayoutVars>
      </dgm:prSet>
      <dgm:spPr/>
      <dgm:t>
        <a:bodyPr/>
        <a:lstStyle/>
        <a:p>
          <a:endParaRPr lang="es-MX"/>
        </a:p>
      </dgm:t>
    </dgm:pt>
    <dgm:pt modelId="{A3CD0CBB-6DFF-4C06-AF95-5DE6BC34C191}" type="pres">
      <dgm:prSet presAssocID="{EE78C4F9-F035-4E8D-BEA1-50B1F587A004}" presName="composite" presStyleCnt="0"/>
      <dgm:spPr/>
    </dgm:pt>
    <dgm:pt modelId="{4CDED167-5740-40A3-9DB1-C1EA3D6F36D5}" type="pres">
      <dgm:prSet presAssocID="{EE78C4F9-F035-4E8D-BEA1-50B1F587A004}" presName="bentUpArrow1" presStyleLbl="alignImgPlace1" presStyleIdx="0" presStyleCnt="1"/>
      <dgm:spPr>
        <a:solidFill>
          <a:schemeClr val="accent1">
            <a:lumMod val="20000"/>
            <a:lumOff val="80000"/>
          </a:schemeClr>
        </a:solidFill>
      </dgm:spPr>
    </dgm:pt>
    <dgm:pt modelId="{24BD8795-0A29-459F-BF8C-DDFC3652FC33}" type="pres">
      <dgm:prSet presAssocID="{EE78C4F9-F035-4E8D-BEA1-50B1F587A004}" presName="ParentText" presStyleLbl="node1" presStyleIdx="0" presStyleCnt="2">
        <dgm:presLayoutVars>
          <dgm:chMax val="1"/>
          <dgm:chPref val="1"/>
          <dgm:bulletEnabled val="1"/>
        </dgm:presLayoutVars>
      </dgm:prSet>
      <dgm:spPr/>
      <dgm:t>
        <a:bodyPr/>
        <a:lstStyle/>
        <a:p>
          <a:endParaRPr lang="es-MX"/>
        </a:p>
      </dgm:t>
    </dgm:pt>
    <dgm:pt modelId="{E04E3EDF-3FA3-4F06-80F2-07C2998C07D2}" type="pres">
      <dgm:prSet presAssocID="{EE78C4F9-F035-4E8D-BEA1-50B1F587A004}" presName="ChildText" presStyleLbl="revTx" presStyleIdx="0" presStyleCnt="1">
        <dgm:presLayoutVars>
          <dgm:chMax val="0"/>
          <dgm:chPref val="0"/>
          <dgm:bulletEnabled val="1"/>
        </dgm:presLayoutVars>
      </dgm:prSet>
      <dgm:spPr/>
      <dgm:t>
        <a:bodyPr/>
        <a:lstStyle/>
        <a:p>
          <a:endParaRPr lang="es-MX"/>
        </a:p>
      </dgm:t>
    </dgm:pt>
    <dgm:pt modelId="{0A6F6090-78A8-4A25-8134-850798132E66}" type="pres">
      <dgm:prSet presAssocID="{645F9DC0-309D-444A-AF60-7CC104A0E25A}" presName="sibTrans" presStyleCnt="0"/>
      <dgm:spPr/>
    </dgm:pt>
    <dgm:pt modelId="{068FE5B2-ED93-4EE4-A86E-5D40F339E9D9}" type="pres">
      <dgm:prSet presAssocID="{5BFF67D1-3EA4-4FF6-90F3-9757D4FAD144}" presName="composite" presStyleCnt="0"/>
      <dgm:spPr/>
    </dgm:pt>
    <dgm:pt modelId="{37116B11-F904-4290-B739-307A1D204E01}" type="pres">
      <dgm:prSet presAssocID="{5BFF67D1-3EA4-4FF6-90F3-9757D4FAD144}" presName="ParentText" presStyleLbl="node1" presStyleIdx="1" presStyleCnt="2">
        <dgm:presLayoutVars>
          <dgm:chMax val="1"/>
          <dgm:chPref val="1"/>
          <dgm:bulletEnabled val="1"/>
        </dgm:presLayoutVars>
      </dgm:prSet>
      <dgm:spPr/>
      <dgm:t>
        <a:bodyPr/>
        <a:lstStyle/>
        <a:p>
          <a:endParaRPr lang="es-MX"/>
        </a:p>
      </dgm:t>
    </dgm:pt>
  </dgm:ptLst>
  <dgm:cxnLst>
    <dgm:cxn modelId="{A922D742-25B9-40C4-884F-71497CBCA1DD}" type="presOf" srcId="{5BFF67D1-3EA4-4FF6-90F3-9757D4FAD144}" destId="{37116B11-F904-4290-B739-307A1D204E01}" srcOrd="0" destOrd="0" presId="urn:microsoft.com/office/officeart/2005/8/layout/StepDownProcess"/>
    <dgm:cxn modelId="{DA8E7F12-98F2-4DD7-BDE4-F7E060A079F4}" srcId="{D90F08E4-4C34-4FAD-BC08-ED06FC9B800A}" destId="{5BFF67D1-3EA4-4FF6-90F3-9757D4FAD144}" srcOrd="1" destOrd="0" parTransId="{49E8B788-A1BA-45F4-B475-31518FE15192}" sibTransId="{9DADD364-505B-443B-93D3-0E7291260F4D}"/>
    <dgm:cxn modelId="{843CBA73-79FE-4119-8F2A-E4E6288530FC}" type="presOf" srcId="{D90F08E4-4C34-4FAD-BC08-ED06FC9B800A}" destId="{4B52330A-B8F4-417A-B0A0-461BD52CF595}" srcOrd="0" destOrd="0" presId="urn:microsoft.com/office/officeart/2005/8/layout/StepDownProcess"/>
    <dgm:cxn modelId="{51C97724-1EBC-47E1-835A-4FF808EFDD78}" srcId="{D90F08E4-4C34-4FAD-BC08-ED06FC9B800A}" destId="{EE78C4F9-F035-4E8D-BEA1-50B1F587A004}" srcOrd="0" destOrd="0" parTransId="{60897E45-61BF-423F-B91A-68AE43E2F7D9}" sibTransId="{645F9DC0-309D-444A-AF60-7CC104A0E25A}"/>
    <dgm:cxn modelId="{C4F66AE5-6D06-4FAD-A1A7-FD09B9ACC7AD}" type="presOf" srcId="{EE78C4F9-F035-4E8D-BEA1-50B1F587A004}" destId="{24BD8795-0A29-459F-BF8C-DDFC3652FC33}" srcOrd="0" destOrd="0" presId="urn:microsoft.com/office/officeart/2005/8/layout/StepDownProcess"/>
    <dgm:cxn modelId="{4777D066-A954-412C-A921-3E74DA63EAC1}" type="presParOf" srcId="{4B52330A-B8F4-417A-B0A0-461BD52CF595}" destId="{A3CD0CBB-6DFF-4C06-AF95-5DE6BC34C191}" srcOrd="0" destOrd="0" presId="urn:microsoft.com/office/officeart/2005/8/layout/StepDownProcess"/>
    <dgm:cxn modelId="{4E70D15D-16EC-4F96-AC3E-73FE512151F2}" type="presParOf" srcId="{A3CD0CBB-6DFF-4C06-AF95-5DE6BC34C191}" destId="{4CDED167-5740-40A3-9DB1-C1EA3D6F36D5}" srcOrd="0" destOrd="0" presId="urn:microsoft.com/office/officeart/2005/8/layout/StepDownProcess"/>
    <dgm:cxn modelId="{9C24859F-476C-420F-9CD6-18863874F8BC}" type="presParOf" srcId="{A3CD0CBB-6DFF-4C06-AF95-5DE6BC34C191}" destId="{24BD8795-0A29-459F-BF8C-DDFC3652FC33}" srcOrd="1" destOrd="0" presId="urn:microsoft.com/office/officeart/2005/8/layout/StepDownProcess"/>
    <dgm:cxn modelId="{8759C8A5-A45C-4436-9F04-CC9EFC1B1583}" type="presParOf" srcId="{A3CD0CBB-6DFF-4C06-AF95-5DE6BC34C191}" destId="{E04E3EDF-3FA3-4F06-80F2-07C2998C07D2}" srcOrd="2" destOrd="0" presId="urn:microsoft.com/office/officeart/2005/8/layout/StepDownProcess"/>
    <dgm:cxn modelId="{1D4C063A-DEAF-44EC-AEE1-A6834EDF3E75}" type="presParOf" srcId="{4B52330A-B8F4-417A-B0A0-461BD52CF595}" destId="{0A6F6090-78A8-4A25-8134-850798132E66}" srcOrd="1" destOrd="0" presId="urn:microsoft.com/office/officeart/2005/8/layout/StepDownProcess"/>
    <dgm:cxn modelId="{D34846D9-E3DF-4866-A9C9-8B411FC21D2A}" type="presParOf" srcId="{4B52330A-B8F4-417A-B0A0-461BD52CF595}" destId="{068FE5B2-ED93-4EE4-A86E-5D40F339E9D9}" srcOrd="2" destOrd="0" presId="urn:microsoft.com/office/officeart/2005/8/layout/StepDownProcess"/>
    <dgm:cxn modelId="{6C6DD144-77FA-4F5F-805D-4EBC4D50006E}" type="presParOf" srcId="{068FE5B2-ED93-4EE4-A86E-5D40F339E9D9}" destId="{37116B11-F904-4290-B739-307A1D204E01}" srcOrd="0" destOrd="0" presId="urn:microsoft.com/office/officeart/2005/8/layout/StepDown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90F08E4-4C34-4FAD-BC08-ED06FC9B800A}" type="doc">
      <dgm:prSet loTypeId="urn:microsoft.com/office/officeart/2005/8/layout/StepDownProcess" loCatId="process" qsTypeId="urn:microsoft.com/office/officeart/2005/8/quickstyle/simple1" qsCatId="simple" csTypeId="urn:microsoft.com/office/officeart/2005/8/colors/colorful1" csCatId="colorful" phldr="1"/>
      <dgm:spPr/>
      <dgm:t>
        <a:bodyPr/>
        <a:lstStyle/>
        <a:p>
          <a:endParaRPr lang="es-MX"/>
        </a:p>
      </dgm:t>
    </dgm:pt>
    <dgm:pt modelId="{EE78C4F9-F035-4E8D-BEA1-50B1F587A004}">
      <dgm:prSet phldrT="[Texto]" custT="1"/>
      <dgm:spPr>
        <a:solidFill>
          <a:srgbClr val="CC9900"/>
        </a:solidFill>
      </dgm:spPr>
      <dgm:t>
        <a:bodyPr/>
        <a:lstStyle/>
        <a:p>
          <a:r>
            <a:rPr lang="en-GB" sz="1600" noProof="0" dirty="0" smtClean="0">
              <a:latin typeface="Soberana Sans" pitchFamily="50" charset="0"/>
            </a:rPr>
            <a:t>Working group for the design and implementation of a web page and an only data base of the National Programme to Prevent, Punish and Eradicate the Crimes Related to Trafficking in Persons and Provide Protection and Assistance to Victims of these Crimes</a:t>
          </a:r>
          <a:endParaRPr lang="en-GB" sz="1600" noProof="0" dirty="0"/>
        </a:p>
      </dgm:t>
    </dgm:pt>
    <dgm:pt modelId="{60897E45-61BF-423F-B91A-68AE43E2F7D9}" type="parTrans" cxnId="{51C97724-1EBC-47E1-835A-4FF808EFDD78}">
      <dgm:prSet/>
      <dgm:spPr/>
      <dgm:t>
        <a:bodyPr/>
        <a:lstStyle/>
        <a:p>
          <a:endParaRPr lang="en-GB" sz="1400" noProof="0"/>
        </a:p>
      </dgm:t>
    </dgm:pt>
    <dgm:pt modelId="{645F9DC0-309D-444A-AF60-7CC104A0E25A}" type="sibTrans" cxnId="{51C97724-1EBC-47E1-835A-4FF808EFDD78}">
      <dgm:prSet/>
      <dgm:spPr/>
      <dgm:t>
        <a:bodyPr/>
        <a:lstStyle/>
        <a:p>
          <a:endParaRPr lang="en-GB" sz="1400" noProof="0"/>
        </a:p>
      </dgm:t>
    </dgm:pt>
    <dgm:pt modelId="{5BFF67D1-3EA4-4FF6-90F3-9757D4FAD144}">
      <dgm:prSet custT="1"/>
      <dgm:spPr>
        <a:solidFill>
          <a:schemeClr val="accent6">
            <a:lumMod val="75000"/>
          </a:schemeClr>
        </a:solidFill>
      </dgm:spPr>
      <dgm:t>
        <a:bodyPr/>
        <a:lstStyle/>
        <a:p>
          <a:r>
            <a:rPr lang="en-GB" sz="1300" b="0" noProof="0" dirty="0" smtClean="0">
              <a:latin typeface="Soberana Sans" pitchFamily="50" charset="0"/>
            </a:rPr>
            <a:t>General Objective: To design and implement a web page that will contain an inter-institutional data base on prevention actions implemented by institutions of the Federal Public Administration as well as states and municipalities, with the purpose of recording and following up on the actions implemented under the National Programme.</a:t>
          </a:r>
          <a:endParaRPr lang="en-GB" sz="1300" noProof="0" dirty="0" smtClean="0">
            <a:latin typeface="Soberana Sans" pitchFamily="50" charset="0"/>
          </a:endParaRPr>
        </a:p>
      </dgm:t>
    </dgm:pt>
    <dgm:pt modelId="{49E8B788-A1BA-45F4-B475-31518FE15192}" type="parTrans" cxnId="{DA8E7F12-98F2-4DD7-BDE4-F7E060A079F4}">
      <dgm:prSet/>
      <dgm:spPr/>
      <dgm:t>
        <a:bodyPr/>
        <a:lstStyle/>
        <a:p>
          <a:endParaRPr lang="en-GB" sz="1400" noProof="0"/>
        </a:p>
      </dgm:t>
    </dgm:pt>
    <dgm:pt modelId="{9DADD364-505B-443B-93D3-0E7291260F4D}" type="sibTrans" cxnId="{DA8E7F12-98F2-4DD7-BDE4-F7E060A079F4}">
      <dgm:prSet/>
      <dgm:spPr/>
      <dgm:t>
        <a:bodyPr/>
        <a:lstStyle/>
        <a:p>
          <a:endParaRPr lang="en-GB" sz="1400" noProof="0"/>
        </a:p>
      </dgm:t>
    </dgm:pt>
    <dgm:pt modelId="{4B52330A-B8F4-417A-B0A0-461BD52CF595}" type="pres">
      <dgm:prSet presAssocID="{D90F08E4-4C34-4FAD-BC08-ED06FC9B800A}" presName="rootnode" presStyleCnt="0">
        <dgm:presLayoutVars>
          <dgm:chMax/>
          <dgm:chPref/>
          <dgm:dir/>
          <dgm:animLvl val="lvl"/>
        </dgm:presLayoutVars>
      </dgm:prSet>
      <dgm:spPr/>
      <dgm:t>
        <a:bodyPr/>
        <a:lstStyle/>
        <a:p>
          <a:endParaRPr lang="es-MX"/>
        </a:p>
      </dgm:t>
    </dgm:pt>
    <dgm:pt modelId="{A3CD0CBB-6DFF-4C06-AF95-5DE6BC34C191}" type="pres">
      <dgm:prSet presAssocID="{EE78C4F9-F035-4E8D-BEA1-50B1F587A004}" presName="composite" presStyleCnt="0"/>
      <dgm:spPr/>
    </dgm:pt>
    <dgm:pt modelId="{4CDED167-5740-40A3-9DB1-C1EA3D6F36D5}" type="pres">
      <dgm:prSet presAssocID="{EE78C4F9-F035-4E8D-BEA1-50B1F587A004}" presName="bentUpArrow1" presStyleLbl="alignImgPlace1" presStyleIdx="0" presStyleCnt="1"/>
      <dgm:spPr/>
    </dgm:pt>
    <dgm:pt modelId="{24BD8795-0A29-459F-BF8C-DDFC3652FC33}" type="pres">
      <dgm:prSet presAssocID="{EE78C4F9-F035-4E8D-BEA1-50B1F587A004}" presName="ParentText" presStyleLbl="node1" presStyleIdx="0" presStyleCnt="2">
        <dgm:presLayoutVars>
          <dgm:chMax val="1"/>
          <dgm:chPref val="1"/>
          <dgm:bulletEnabled val="1"/>
        </dgm:presLayoutVars>
      </dgm:prSet>
      <dgm:spPr/>
      <dgm:t>
        <a:bodyPr/>
        <a:lstStyle/>
        <a:p>
          <a:endParaRPr lang="es-MX"/>
        </a:p>
      </dgm:t>
    </dgm:pt>
    <dgm:pt modelId="{E04E3EDF-3FA3-4F06-80F2-07C2998C07D2}" type="pres">
      <dgm:prSet presAssocID="{EE78C4F9-F035-4E8D-BEA1-50B1F587A004}" presName="ChildText" presStyleLbl="revTx" presStyleIdx="0" presStyleCnt="1">
        <dgm:presLayoutVars>
          <dgm:chMax val="0"/>
          <dgm:chPref val="0"/>
          <dgm:bulletEnabled val="1"/>
        </dgm:presLayoutVars>
      </dgm:prSet>
      <dgm:spPr/>
      <dgm:t>
        <a:bodyPr/>
        <a:lstStyle/>
        <a:p>
          <a:endParaRPr lang="es-MX"/>
        </a:p>
      </dgm:t>
    </dgm:pt>
    <dgm:pt modelId="{0A6F6090-78A8-4A25-8134-850798132E66}" type="pres">
      <dgm:prSet presAssocID="{645F9DC0-309D-444A-AF60-7CC104A0E25A}" presName="sibTrans" presStyleCnt="0"/>
      <dgm:spPr/>
    </dgm:pt>
    <dgm:pt modelId="{068FE5B2-ED93-4EE4-A86E-5D40F339E9D9}" type="pres">
      <dgm:prSet presAssocID="{5BFF67D1-3EA4-4FF6-90F3-9757D4FAD144}" presName="composite" presStyleCnt="0"/>
      <dgm:spPr/>
    </dgm:pt>
    <dgm:pt modelId="{37116B11-F904-4290-B739-307A1D204E01}" type="pres">
      <dgm:prSet presAssocID="{5BFF67D1-3EA4-4FF6-90F3-9757D4FAD144}" presName="ParentText" presStyleLbl="node1" presStyleIdx="1" presStyleCnt="2">
        <dgm:presLayoutVars>
          <dgm:chMax val="1"/>
          <dgm:chPref val="1"/>
          <dgm:bulletEnabled val="1"/>
        </dgm:presLayoutVars>
      </dgm:prSet>
      <dgm:spPr/>
      <dgm:t>
        <a:bodyPr/>
        <a:lstStyle/>
        <a:p>
          <a:endParaRPr lang="es-MX"/>
        </a:p>
      </dgm:t>
    </dgm:pt>
  </dgm:ptLst>
  <dgm:cxnLst>
    <dgm:cxn modelId="{DE934952-3C93-487E-AAEC-E6DAEA079FE1}" type="presOf" srcId="{D90F08E4-4C34-4FAD-BC08-ED06FC9B800A}" destId="{4B52330A-B8F4-417A-B0A0-461BD52CF595}" srcOrd="0" destOrd="0" presId="urn:microsoft.com/office/officeart/2005/8/layout/StepDownProcess"/>
    <dgm:cxn modelId="{DA8E7F12-98F2-4DD7-BDE4-F7E060A079F4}" srcId="{D90F08E4-4C34-4FAD-BC08-ED06FC9B800A}" destId="{5BFF67D1-3EA4-4FF6-90F3-9757D4FAD144}" srcOrd="1" destOrd="0" parTransId="{49E8B788-A1BA-45F4-B475-31518FE15192}" sibTransId="{9DADD364-505B-443B-93D3-0E7291260F4D}"/>
    <dgm:cxn modelId="{89A9C375-B25C-4988-8F02-90FBDC455BAA}" type="presOf" srcId="{5BFF67D1-3EA4-4FF6-90F3-9757D4FAD144}" destId="{37116B11-F904-4290-B739-307A1D204E01}" srcOrd="0" destOrd="0" presId="urn:microsoft.com/office/officeart/2005/8/layout/StepDownProcess"/>
    <dgm:cxn modelId="{51C97724-1EBC-47E1-835A-4FF808EFDD78}" srcId="{D90F08E4-4C34-4FAD-BC08-ED06FC9B800A}" destId="{EE78C4F9-F035-4E8D-BEA1-50B1F587A004}" srcOrd="0" destOrd="0" parTransId="{60897E45-61BF-423F-B91A-68AE43E2F7D9}" sibTransId="{645F9DC0-309D-444A-AF60-7CC104A0E25A}"/>
    <dgm:cxn modelId="{8995BCB9-1FE1-42A3-BCBD-230E40715CB4}" type="presOf" srcId="{EE78C4F9-F035-4E8D-BEA1-50B1F587A004}" destId="{24BD8795-0A29-459F-BF8C-DDFC3652FC33}" srcOrd="0" destOrd="0" presId="urn:microsoft.com/office/officeart/2005/8/layout/StepDownProcess"/>
    <dgm:cxn modelId="{6D357C02-89D7-42E5-8CF4-8C6008235538}" type="presParOf" srcId="{4B52330A-B8F4-417A-B0A0-461BD52CF595}" destId="{A3CD0CBB-6DFF-4C06-AF95-5DE6BC34C191}" srcOrd="0" destOrd="0" presId="urn:microsoft.com/office/officeart/2005/8/layout/StepDownProcess"/>
    <dgm:cxn modelId="{3DF8BFA0-6D10-4181-9B10-E1EA79C8AC27}" type="presParOf" srcId="{A3CD0CBB-6DFF-4C06-AF95-5DE6BC34C191}" destId="{4CDED167-5740-40A3-9DB1-C1EA3D6F36D5}" srcOrd="0" destOrd="0" presId="urn:microsoft.com/office/officeart/2005/8/layout/StepDownProcess"/>
    <dgm:cxn modelId="{F8031727-8E60-4294-B6FF-95F2F1230BDA}" type="presParOf" srcId="{A3CD0CBB-6DFF-4C06-AF95-5DE6BC34C191}" destId="{24BD8795-0A29-459F-BF8C-DDFC3652FC33}" srcOrd="1" destOrd="0" presId="urn:microsoft.com/office/officeart/2005/8/layout/StepDownProcess"/>
    <dgm:cxn modelId="{80EF6644-AACE-4D9F-B3EE-0ADB86813E70}" type="presParOf" srcId="{A3CD0CBB-6DFF-4C06-AF95-5DE6BC34C191}" destId="{E04E3EDF-3FA3-4F06-80F2-07C2998C07D2}" srcOrd="2" destOrd="0" presId="urn:microsoft.com/office/officeart/2005/8/layout/StepDownProcess"/>
    <dgm:cxn modelId="{33C6A550-9A58-4A8E-92D5-304CDE7A10AB}" type="presParOf" srcId="{4B52330A-B8F4-417A-B0A0-461BD52CF595}" destId="{0A6F6090-78A8-4A25-8134-850798132E66}" srcOrd="1" destOrd="0" presId="urn:microsoft.com/office/officeart/2005/8/layout/StepDownProcess"/>
    <dgm:cxn modelId="{4988BBD6-AA43-45D9-B3E8-2D1E4B54C571}" type="presParOf" srcId="{4B52330A-B8F4-417A-B0A0-461BD52CF595}" destId="{068FE5B2-ED93-4EE4-A86E-5D40F339E9D9}" srcOrd="2" destOrd="0" presId="urn:microsoft.com/office/officeart/2005/8/layout/StepDownProcess"/>
    <dgm:cxn modelId="{81F5D0FC-3B75-48EA-A02F-AF912B0E0CA4}" type="presParOf" srcId="{068FE5B2-ED93-4EE4-A86E-5D40F339E9D9}" destId="{37116B11-F904-4290-B739-307A1D204E01}" srcOrd="0" destOrd="0" presId="urn:microsoft.com/office/officeart/2005/8/layout/StepDown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90F08E4-4C34-4FAD-BC08-ED06FC9B800A}" type="doc">
      <dgm:prSet loTypeId="urn:microsoft.com/office/officeart/2005/8/layout/StepDownProcess" loCatId="process" qsTypeId="urn:microsoft.com/office/officeart/2005/8/quickstyle/simple1" qsCatId="simple" csTypeId="urn:microsoft.com/office/officeart/2005/8/colors/colorful1" csCatId="colorful" phldr="1"/>
      <dgm:spPr/>
      <dgm:t>
        <a:bodyPr/>
        <a:lstStyle/>
        <a:p>
          <a:endParaRPr lang="es-MX"/>
        </a:p>
      </dgm:t>
    </dgm:pt>
    <dgm:pt modelId="{EE78C4F9-F035-4E8D-BEA1-50B1F587A004}">
      <dgm:prSet phldrT="[Texto]" custT="1"/>
      <dgm:spPr>
        <a:solidFill>
          <a:schemeClr val="accent5">
            <a:lumMod val="75000"/>
          </a:schemeClr>
        </a:solidFill>
      </dgm:spPr>
      <dgm:t>
        <a:bodyPr/>
        <a:lstStyle/>
        <a:p>
          <a:r>
            <a:rPr lang="en-GB" sz="1600" noProof="0" dirty="0" smtClean="0">
              <a:latin typeface="Soberana Sans" pitchFamily="50" charset="0"/>
            </a:rPr>
            <a:t>Working group for the development of training, education and refresher programmes on prevention, assistance and punishment of the crimes related to trafficking in persons</a:t>
          </a:r>
          <a:endParaRPr lang="en-GB" sz="1600" noProof="0" dirty="0"/>
        </a:p>
      </dgm:t>
    </dgm:pt>
    <dgm:pt modelId="{60897E45-61BF-423F-B91A-68AE43E2F7D9}" type="parTrans" cxnId="{51C97724-1EBC-47E1-835A-4FF808EFDD78}">
      <dgm:prSet/>
      <dgm:spPr/>
      <dgm:t>
        <a:bodyPr/>
        <a:lstStyle/>
        <a:p>
          <a:endParaRPr lang="es-MX" sz="1400"/>
        </a:p>
      </dgm:t>
    </dgm:pt>
    <dgm:pt modelId="{645F9DC0-309D-444A-AF60-7CC104A0E25A}" type="sibTrans" cxnId="{51C97724-1EBC-47E1-835A-4FF808EFDD78}">
      <dgm:prSet/>
      <dgm:spPr/>
      <dgm:t>
        <a:bodyPr/>
        <a:lstStyle/>
        <a:p>
          <a:endParaRPr lang="es-MX" sz="1400"/>
        </a:p>
      </dgm:t>
    </dgm:pt>
    <dgm:pt modelId="{5BFF67D1-3EA4-4FF6-90F3-9757D4FAD144}">
      <dgm:prSet custT="1"/>
      <dgm:spPr>
        <a:solidFill>
          <a:schemeClr val="accent2">
            <a:lumMod val="75000"/>
          </a:schemeClr>
        </a:solidFill>
      </dgm:spPr>
      <dgm:t>
        <a:bodyPr/>
        <a:lstStyle/>
        <a:p>
          <a:r>
            <a:rPr lang="en-GB" sz="1300" b="0" noProof="0" dirty="0" smtClean="0">
              <a:latin typeface="Soberana Sans" pitchFamily="50" charset="0"/>
            </a:rPr>
            <a:t>General Objective: To design and implement training, education and refresher programmes for civil servants involved in prevention, assistance and punishment of the crimes of trafficking in persons, including officers from the Federal Police, the Federal Ministerial Police, experts and officers of the Office of the Public Prosecutor of the Federation.</a:t>
          </a:r>
          <a:endParaRPr lang="en-GB" sz="1300" noProof="0" dirty="0" smtClean="0">
            <a:latin typeface="Soberana Sans" pitchFamily="50" charset="0"/>
          </a:endParaRPr>
        </a:p>
      </dgm:t>
    </dgm:pt>
    <dgm:pt modelId="{49E8B788-A1BA-45F4-B475-31518FE15192}" type="parTrans" cxnId="{DA8E7F12-98F2-4DD7-BDE4-F7E060A079F4}">
      <dgm:prSet/>
      <dgm:spPr/>
      <dgm:t>
        <a:bodyPr/>
        <a:lstStyle/>
        <a:p>
          <a:endParaRPr lang="es-MX" sz="1400"/>
        </a:p>
      </dgm:t>
    </dgm:pt>
    <dgm:pt modelId="{9DADD364-505B-443B-93D3-0E7291260F4D}" type="sibTrans" cxnId="{DA8E7F12-98F2-4DD7-BDE4-F7E060A079F4}">
      <dgm:prSet/>
      <dgm:spPr/>
      <dgm:t>
        <a:bodyPr/>
        <a:lstStyle/>
        <a:p>
          <a:endParaRPr lang="es-MX" sz="1400"/>
        </a:p>
      </dgm:t>
    </dgm:pt>
    <dgm:pt modelId="{4B52330A-B8F4-417A-B0A0-461BD52CF595}" type="pres">
      <dgm:prSet presAssocID="{D90F08E4-4C34-4FAD-BC08-ED06FC9B800A}" presName="rootnode" presStyleCnt="0">
        <dgm:presLayoutVars>
          <dgm:chMax/>
          <dgm:chPref/>
          <dgm:dir/>
          <dgm:animLvl val="lvl"/>
        </dgm:presLayoutVars>
      </dgm:prSet>
      <dgm:spPr/>
      <dgm:t>
        <a:bodyPr/>
        <a:lstStyle/>
        <a:p>
          <a:endParaRPr lang="es-MX"/>
        </a:p>
      </dgm:t>
    </dgm:pt>
    <dgm:pt modelId="{A3CD0CBB-6DFF-4C06-AF95-5DE6BC34C191}" type="pres">
      <dgm:prSet presAssocID="{EE78C4F9-F035-4E8D-BEA1-50B1F587A004}" presName="composite" presStyleCnt="0"/>
      <dgm:spPr/>
    </dgm:pt>
    <dgm:pt modelId="{4CDED167-5740-40A3-9DB1-C1EA3D6F36D5}" type="pres">
      <dgm:prSet presAssocID="{EE78C4F9-F035-4E8D-BEA1-50B1F587A004}" presName="bentUpArrow1" presStyleLbl="alignImgPlace1" presStyleIdx="0" presStyleCnt="1"/>
      <dgm:spPr/>
    </dgm:pt>
    <dgm:pt modelId="{24BD8795-0A29-459F-BF8C-DDFC3652FC33}" type="pres">
      <dgm:prSet presAssocID="{EE78C4F9-F035-4E8D-BEA1-50B1F587A004}" presName="ParentText" presStyleLbl="node1" presStyleIdx="0" presStyleCnt="2">
        <dgm:presLayoutVars>
          <dgm:chMax val="1"/>
          <dgm:chPref val="1"/>
          <dgm:bulletEnabled val="1"/>
        </dgm:presLayoutVars>
      </dgm:prSet>
      <dgm:spPr/>
      <dgm:t>
        <a:bodyPr/>
        <a:lstStyle/>
        <a:p>
          <a:endParaRPr lang="es-MX"/>
        </a:p>
      </dgm:t>
    </dgm:pt>
    <dgm:pt modelId="{E04E3EDF-3FA3-4F06-80F2-07C2998C07D2}" type="pres">
      <dgm:prSet presAssocID="{EE78C4F9-F035-4E8D-BEA1-50B1F587A004}" presName="ChildText" presStyleLbl="revTx" presStyleIdx="0" presStyleCnt="1">
        <dgm:presLayoutVars>
          <dgm:chMax val="0"/>
          <dgm:chPref val="0"/>
          <dgm:bulletEnabled val="1"/>
        </dgm:presLayoutVars>
      </dgm:prSet>
      <dgm:spPr/>
      <dgm:t>
        <a:bodyPr/>
        <a:lstStyle/>
        <a:p>
          <a:endParaRPr lang="es-MX"/>
        </a:p>
      </dgm:t>
    </dgm:pt>
    <dgm:pt modelId="{0A6F6090-78A8-4A25-8134-850798132E66}" type="pres">
      <dgm:prSet presAssocID="{645F9DC0-309D-444A-AF60-7CC104A0E25A}" presName="sibTrans" presStyleCnt="0"/>
      <dgm:spPr/>
    </dgm:pt>
    <dgm:pt modelId="{068FE5B2-ED93-4EE4-A86E-5D40F339E9D9}" type="pres">
      <dgm:prSet presAssocID="{5BFF67D1-3EA4-4FF6-90F3-9757D4FAD144}" presName="composite" presStyleCnt="0"/>
      <dgm:spPr/>
    </dgm:pt>
    <dgm:pt modelId="{37116B11-F904-4290-B739-307A1D204E01}" type="pres">
      <dgm:prSet presAssocID="{5BFF67D1-3EA4-4FF6-90F3-9757D4FAD144}" presName="ParentText" presStyleLbl="node1" presStyleIdx="1" presStyleCnt="2">
        <dgm:presLayoutVars>
          <dgm:chMax val="1"/>
          <dgm:chPref val="1"/>
          <dgm:bulletEnabled val="1"/>
        </dgm:presLayoutVars>
      </dgm:prSet>
      <dgm:spPr/>
      <dgm:t>
        <a:bodyPr/>
        <a:lstStyle/>
        <a:p>
          <a:endParaRPr lang="es-MX"/>
        </a:p>
      </dgm:t>
    </dgm:pt>
  </dgm:ptLst>
  <dgm:cxnLst>
    <dgm:cxn modelId="{B2F4E122-C857-40CF-A498-A8D122E8F61D}" type="presOf" srcId="{5BFF67D1-3EA4-4FF6-90F3-9757D4FAD144}" destId="{37116B11-F904-4290-B739-307A1D204E01}" srcOrd="0" destOrd="0" presId="urn:microsoft.com/office/officeart/2005/8/layout/StepDownProcess"/>
    <dgm:cxn modelId="{DA8E7F12-98F2-4DD7-BDE4-F7E060A079F4}" srcId="{D90F08E4-4C34-4FAD-BC08-ED06FC9B800A}" destId="{5BFF67D1-3EA4-4FF6-90F3-9757D4FAD144}" srcOrd="1" destOrd="0" parTransId="{49E8B788-A1BA-45F4-B475-31518FE15192}" sibTransId="{9DADD364-505B-443B-93D3-0E7291260F4D}"/>
    <dgm:cxn modelId="{2F7C13A0-6917-4B87-AA54-73E00901F806}" type="presOf" srcId="{EE78C4F9-F035-4E8D-BEA1-50B1F587A004}" destId="{24BD8795-0A29-459F-BF8C-DDFC3652FC33}" srcOrd="0" destOrd="0" presId="urn:microsoft.com/office/officeart/2005/8/layout/StepDownProcess"/>
    <dgm:cxn modelId="{4474D93D-6CE7-4CCD-81F3-9CD084D69B6D}" type="presOf" srcId="{D90F08E4-4C34-4FAD-BC08-ED06FC9B800A}" destId="{4B52330A-B8F4-417A-B0A0-461BD52CF595}" srcOrd="0" destOrd="0" presId="urn:microsoft.com/office/officeart/2005/8/layout/StepDownProcess"/>
    <dgm:cxn modelId="{51C97724-1EBC-47E1-835A-4FF808EFDD78}" srcId="{D90F08E4-4C34-4FAD-BC08-ED06FC9B800A}" destId="{EE78C4F9-F035-4E8D-BEA1-50B1F587A004}" srcOrd="0" destOrd="0" parTransId="{60897E45-61BF-423F-B91A-68AE43E2F7D9}" sibTransId="{645F9DC0-309D-444A-AF60-7CC104A0E25A}"/>
    <dgm:cxn modelId="{39302E3D-63B7-44BE-AA5C-6E5BE6787B8B}" type="presParOf" srcId="{4B52330A-B8F4-417A-B0A0-461BD52CF595}" destId="{A3CD0CBB-6DFF-4C06-AF95-5DE6BC34C191}" srcOrd="0" destOrd="0" presId="urn:microsoft.com/office/officeart/2005/8/layout/StepDownProcess"/>
    <dgm:cxn modelId="{4C90A4C2-07F1-45E6-A031-08D332A503B6}" type="presParOf" srcId="{A3CD0CBB-6DFF-4C06-AF95-5DE6BC34C191}" destId="{4CDED167-5740-40A3-9DB1-C1EA3D6F36D5}" srcOrd="0" destOrd="0" presId="urn:microsoft.com/office/officeart/2005/8/layout/StepDownProcess"/>
    <dgm:cxn modelId="{F910305A-BF67-4DDA-959A-C9B2531DD454}" type="presParOf" srcId="{A3CD0CBB-6DFF-4C06-AF95-5DE6BC34C191}" destId="{24BD8795-0A29-459F-BF8C-DDFC3652FC33}" srcOrd="1" destOrd="0" presId="urn:microsoft.com/office/officeart/2005/8/layout/StepDownProcess"/>
    <dgm:cxn modelId="{C7F76BC8-969A-427E-9886-6E94675AA001}" type="presParOf" srcId="{A3CD0CBB-6DFF-4C06-AF95-5DE6BC34C191}" destId="{E04E3EDF-3FA3-4F06-80F2-07C2998C07D2}" srcOrd="2" destOrd="0" presId="urn:microsoft.com/office/officeart/2005/8/layout/StepDownProcess"/>
    <dgm:cxn modelId="{E25A2174-8BEA-4398-82F8-B97DF9B62C71}" type="presParOf" srcId="{4B52330A-B8F4-417A-B0A0-461BD52CF595}" destId="{0A6F6090-78A8-4A25-8134-850798132E66}" srcOrd="1" destOrd="0" presId="urn:microsoft.com/office/officeart/2005/8/layout/StepDownProcess"/>
    <dgm:cxn modelId="{E04BF5C8-872C-491E-92DB-56C78D4FFA71}" type="presParOf" srcId="{4B52330A-B8F4-417A-B0A0-461BD52CF595}" destId="{068FE5B2-ED93-4EE4-A86E-5D40F339E9D9}" srcOrd="2" destOrd="0" presId="urn:microsoft.com/office/officeart/2005/8/layout/StepDownProcess"/>
    <dgm:cxn modelId="{6CC79580-50E8-4936-98D6-1F0B8691D3FB}" type="presParOf" srcId="{068FE5B2-ED93-4EE4-A86E-5D40F339E9D9}" destId="{37116B11-F904-4290-B739-307A1D204E01}" srcOrd="0" destOrd="0" presId="urn:microsoft.com/office/officeart/2005/8/layout/StepDown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90F08E4-4C34-4FAD-BC08-ED06FC9B800A}" type="doc">
      <dgm:prSet loTypeId="urn:microsoft.com/office/officeart/2005/8/layout/StepDownProcess" loCatId="process" qsTypeId="urn:microsoft.com/office/officeart/2005/8/quickstyle/simple1" qsCatId="simple" csTypeId="urn:microsoft.com/office/officeart/2005/8/colors/colorful4" csCatId="colorful" phldr="1"/>
      <dgm:spPr/>
      <dgm:t>
        <a:bodyPr/>
        <a:lstStyle/>
        <a:p>
          <a:endParaRPr lang="es-MX"/>
        </a:p>
      </dgm:t>
    </dgm:pt>
    <dgm:pt modelId="{EE78C4F9-F035-4E8D-BEA1-50B1F587A004}">
      <dgm:prSet phldrT="[Texto]" custT="1"/>
      <dgm:spPr/>
      <dgm:t>
        <a:bodyPr/>
        <a:lstStyle/>
        <a:p>
          <a:r>
            <a:rPr lang="en-GB" sz="1600" noProof="0" dirty="0" smtClean="0">
              <a:latin typeface="Soberana Sans" pitchFamily="50" charset="0"/>
            </a:rPr>
            <a:t>Working group for the development of protocols for the use of procedures and resources to rescue and provide assistance and protection to victims and potential victims of the crimes established in relevant legislation</a:t>
          </a:r>
          <a:r>
            <a:rPr lang="en-GB" sz="1600" dirty="0" smtClean="0">
              <a:latin typeface="Soberana Sans" pitchFamily="50" charset="0"/>
            </a:rPr>
            <a:t> </a:t>
          </a:r>
          <a:endParaRPr lang="en-GB" sz="1600" dirty="0"/>
        </a:p>
      </dgm:t>
    </dgm:pt>
    <dgm:pt modelId="{60897E45-61BF-423F-B91A-68AE43E2F7D9}" type="parTrans" cxnId="{51C97724-1EBC-47E1-835A-4FF808EFDD78}">
      <dgm:prSet/>
      <dgm:spPr/>
      <dgm:t>
        <a:bodyPr/>
        <a:lstStyle/>
        <a:p>
          <a:endParaRPr lang="es-MX" sz="1400"/>
        </a:p>
      </dgm:t>
    </dgm:pt>
    <dgm:pt modelId="{645F9DC0-309D-444A-AF60-7CC104A0E25A}" type="sibTrans" cxnId="{51C97724-1EBC-47E1-835A-4FF808EFDD78}">
      <dgm:prSet/>
      <dgm:spPr/>
      <dgm:t>
        <a:bodyPr/>
        <a:lstStyle/>
        <a:p>
          <a:endParaRPr lang="es-MX" sz="1400"/>
        </a:p>
      </dgm:t>
    </dgm:pt>
    <dgm:pt modelId="{5BFF67D1-3EA4-4FF6-90F3-9757D4FAD144}">
      <dgm:prSet custT="1"/>
      <dgm:spPr/>
      <dgm:t>
        <a:bodyPr/>
        <a:lstStyle/>
        <a:p>
          <a:r>
            <a:rPr lang="en-GB" sz="1300" b="0" dirty="0" smtClean="0">
              <a:latin typeface="Soberana Sans" pitchFamily="50" charset="0"/>
            </a:rPr>
            <a:t>General Objective: To develop procedures and/or guidelines for the assistance and protection of victims of the crime of trafficking in persons during the rescue, with the aim of providing dignified treatment and ensuring their physical integrity.</a:t>
          </a:r>
          <a:endParaRPr lang="en-GB" sz="1300" dirty="0" smtClean="0">
            <a:latin typeface="Soberana Sans" pitchFamily="50" charset="0"/>
          </a:endParaRPr>
        </a:p>
      </dgm:t>
    </dgm:pt>
    <dgm:pt modelId="{49E8B788-A1BA-45F4-B475-31518FE15192}" type="parTrans" cxnId="{DA8E7F12-98F2-4DD7-BDE4-F7E060A079F4}">
      <dgm:prSet/>
      <dgm:spPr/>
      <dgm:t>
        <a:bodyPr/>
        <a:lstStyle/>
        <a:p>
          <a:endParaRPr lang="es-MX" sz="1400"/>
        </a:p>
      </dgm:t>
    </dgm:pt>
    <dgm:pt modelId="{9DADD364-505B-443B-93D3-0E7291260F4D}" type="sibTrans" cxnId="{DA8E7F12-98F2-4DD7-BDE4-F7E060A079F4}">
      <dgm:prSet/>
      <dgm:spPr/>
      <dgm:t>
        <a:bodyPr/>
        <a:lstStyle/>
        <a:p>
          <a:endParaRPr lang="es-MX" sz="1400"/>
        </a:p>
      </dgm:t>
    </dgm:pt>
    <dgm:pt modelId="{4B52330A-B8F4-417A-B0A0-461BD52CF595}" type="pres">
      <dgm:prSet presAssocID="{D90F08E4-4C34-4FAD-BC08-ED06FC9B800A}" presName="rootnode" presStyleCnt="0">
        <dgm:presLayoutVars>
          <dgm:chMax/>
          <dgm:chPref/>
          <dgm:dir/>
          <dgm:animLvl val="lvl"/>
        </dgm:presLayoutVars>
      </dgm:prSet>
      <dgm:spPr/>
      <dgm:t>
        <a:bodyPr/>
        <a:lstStyle/>
        <a:p>
          <a:endParaRPr lang="es-MX"/>
        </a:p>
      </dgm:t>
    </dgm:pt>
    <dgm:pt modelId="{A3CD0CBB-6DFF-4C06-AF95-5DE6BC34C191}" type="pres">
      <dgm:prSet presAssocID="{EE78C4F9-F035-4E8D-BEA1-50B1F587A004}" presName="composite" presStyleCnt="0"/>
      <dgm:spPr/>
    </dgm:pt>
    <dgm:pt modelId="{4CDED167-5740-40A3-9DB1-C1EA3D6F36D5}" type="pres">
      <dgm:prSet presAssocID="{EE78C4F9-F035-4E8D-BEA1-50B1F587A004}" presName="bentUpArrow1" presStyleLbl="alignImgPlace1" presStyleIdx="0" presStyleCnt="1"/>
      <dgm:spPr/>
    </dgm:pt>
    <dgm:pt modelId="{24BD8795-0A29-459F-BF8C-DDFC3652FC33}" type="pres">
      <dgm:prSet presAssocID="{EE78C4F9-F035-4E8D-BEA1-50B1F587A004}" presName="ParentText" presStyleLbl="node1" presStyleIdx="0" presStyleCnt="2">
        <dgm:presLayoutVars>
          <dgm:chMax val="1"/>
          <dgm:chPref val="1"/>
          <dgm:bulletEnabled val="1"/>
        </dgm:presLayoutVars>
      </dgm:prSet>
      <dgm:spPr/>
      <dgm:t>
        <a:bodyPr/>
        <a:lstStyle/>
        <a:p>
          <a:endParaRPr lang="es-MX"/>
        </a:p>
      </dgm:t>
    </dgm:pt>
    <dgm:pt modelId="{E04E3EDF-3FA3-4F06-80F2-07C2998C07D2}" type="pres">
      <dgm:prSet presAssocID="{EE78C4F9-F035-4E8D-BEA1-50B1F587A004}" presName="ChildText" presStyleLbl="revTx" presStyleIdx="0" presStyleCnt="1">
        <dgm:presLayoutVars>
          <dgm:chMax val="0"/>
          <dgm:chPref val="0"/>
          <dgm:bulletEnabled val="1"/>
        </dgm:presLayoutVars>
      </dgm:prSet>
      <dgm:spPr/>
      <dgm:t>
        <a:bodyPr/>
        <a:lstStyle/>
        <a:p>
          <a:endParaRPr lang="es-MX"/>
        </a:p>
      </dgm:t>
    </dgm:pt>
    <dgm:pt modelId="{0A6F6090-78A8-4A25-8134-850798132E66}" type="pres">
      <dgm:prSet presAssocID="{645F9DC0-309D-444A-AF60-7CC104A0E25A}" presName="sibTrans" presStyleCnt="0"/>
      <dgm:spPr/>
    </dgm:pt>
    <dgm:pt modelId="{068FE5B2-ED93-4EE4-A86E-5D40F339E9D9}" type="pres">
      <dgm:prSet presAssocID="{5BFF67D1-3EA4-4FF6-90F3-9757D4FAD144}" presName="composite" presStyleCnt="0"/>
      <dgm:spPr/>
    </dgm:pt>
    <dgm:pt modelId="{37116B11-F904-4290-B739-307A1D204E01}" type="pres">
      <dgm:prSet presAssocID="{5BFF67D1-3EA4-4FF6-90F3-9757D4FAD144}" presName="ParentText" presStyleLbl="node1" presStyleIdx="1" presStyleCnt="2">
        <dgm:presLayoutVars>
          <dgm:chMax val="1"/>
          <dgm:chPref val="1"/>
          <dgm:bulletEnabled val="1"/>
        </dgm:presLayoutVars>
      </dgm:prSet>
      <dgm:spPr/>
      <dgm:t>
        <a:bodyPr/>
        <a:lstStyle/>
        <a:p>
          <a:endParaRPr lang="es-MX"/>
        </a:p>
      </dgm:t>
    </dgm:pt>
  </dgm:ptLst>
  <dgm:cxnLst>
    <dgm:cxn modelId="{420D3F06-8975-4B84-93F3-3386F4ECFBE8}" type="presOf" srcId="{EE78C4F9-F035-4E8D-BEA1-50B1F587A004}" destId="{24BD8795-0A29-459F-BF8C-DDFC3652FC33}" srcOrd="0" destOrd="0" presId="urn:microsoft.com/office/officeart/2005/8/layout/StepDownProcess"/>
    <dgm:cxn modelId="{51C97724-1EBC-47E1-835A-4FF808EFDD78}" srcId="{D90F08E4-4C34-4FAD-BC08-ED06FC9B800A}" destId="{EE78C4F9-F035-4E8D-BEA1-50B1F587A004}" srcOrd="0" destOrd="0" parTransId="{60897E45-61BF-423F-B91A-68AE43E2F7D9}" sibTransId="{645F9DC0-309D-444A-AF60-7CC104A0E25A}"/>
    <dgm:cxn modelId="{16A3CC7E-762A-474D-93BB-1F3A00BF1B0C}" type="presOf" srcId="{D90F08E4-4C34-4FAD-BC08-ED06FC9B800A}" destId="{4B52330A-B8F4-417A-B0A0-461BD52CF595}" srcOrd="0" destOrd="0" presId="urn:microsoft.com/office/officeart/2005/8/layout/StepDownProcess"/>
    <dgm:cxn modelId="{8EF61418-A00C-4EBB-B7B0-1217834812AC}" type="presOf" srcId="{5BFF67D1-3EA4-4FF6-90F3-9757D4FAD144}" destId="{37116B11-F904-4290-B739-307A1D204E01}" srcOrd="0" destOrd="0" presId="urn:microsoft.com/office/officeart/2005/8/layout/StepDownProcess"/>
    <dgm:cxn modelId="{DA8E7F12-98F2-4DD7-BDE4-F7E060A079F4}" srcId="{D90F08E4-4C34-4FAD-BC08-ED06FC9B800A}" destId="{5BFF67D1-3EA4-4FF6-90F3-9757D4FAD144}" srcOrd="1" destOrd="0" parTransId="{49E8B788-A1BA-45F4-B475-31518FE15192}" sibTransId="{9DADD364-505B-443B-93D3-0E7291260F4D}"/>
    <dgm:cxn modelId="{AAEC01C7-FC20-4E22-B758-39AD4B26BF68}" type="presParOf" srcId="{4B52330A-B8F4-417A-B0A0-461BD52CF595}" destId="{A3CD0CBB-6DFF-4C06-AF95-5DE6BC34C191}" srcOrd="0" destOrd="0" presId="urn:microsoft.com/office/officeart/2005/8/layout/StepDownProcess"/>
    <dgm:cxn modelId="{DCE1381F-7393-41B0-91AA-FA6035EC3DCC}" type="presParOf" srcId="{A3CD0CBB-6DFF-4C06-AF95-5DE6BC34C191}" destId="{4CDED167-5740-40A3-9DB1-C1EA3D6F36D5}" srcOrd="0" destOrd="0" presId="urn:microsoft.com/office/officeart/2005/8/layout/StepDownProcess"/>
    <dgm:cxn modelId="{A55B4C10-8CAA-47C8-9A1E-A31B4419DE6C}" type="presParOf" srcId="{A3CD0CBB-6DFF-4C06-AF95-5DE6BC34C191}" destId="{24BD8795-0A29-459F-BF8C-DDFC3652FC33}" srcOrd="1" destOrd="0" presId="urn:microsoft.com/office/officeart/2005/8/layout/StepDownProcess"/>
    <dgm:cxn modelId="{AB15FFC9-54E0-4E98-B5EB-9A4FF9CACEBD}" type="presParOf" srcId="{A3CD0CBB-6DFF-4C06-AF95-5DE6BC34C191}" destId="{E04E3EDF-3FA3-4F06-80F2-07C2998C07D2}" srcOrd="2" destOrd="0" presId="urn:microsoft.com/office/officeart/2005/8/layout/StepDownProcess"/>
    <dgm:cxn modelId="{8124B591-9B25-41DE-9A9C-1A149731661D}" type="presParOf" srcId="{4B52330A-B8F4-417A-B0A0-461BD52CF595}" destId="{0A6F6090-78A8-4A25-8134-850798132E66}" srcOrd="1" destOrd="0" presId="urn:microsoft.com/office/officeart/2005/8/layout/StepDownProcess"/>
    <dgm:cxn modelId="{8FBF6496-52B3-4D47-B460-84242CA08BF0}" type="presParOf" srcId="{4B52330A-B8F4-417A-B0A0-461BD52CF595}" destId="{068FE5B2-ED93-4EE4-A86E-5D40F339E9D9}" srcOrd="2" destOrd="0" presId="urn:microsoft.com/office/officeart/2005/8/layout/StepDownProcess"/>
    <dgm:cxn modelId="{94E26F89-85CF-45D6-90DF-660C0DCA07F6}" type="presParOf" srcId="{068FE5B2-ED93-4EE4-A86E-5D40F339E9D9}" destId="{37116B11-F904-4290-B739-307A1D204E01}" srcOrd="0" destOrd="0" presId="urn:microsoft.com/office/officeart/2005/8/layout/StepDown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C2F48B-F5C0-4EB1-81B7-B872AA4045A4}">
      <dsp:nvSpPr>
        <dsp:cNvPr id="0" name=""/>
        <dsp:cNvSpPr/>
      </dsp:nvSpPr>
      <dsp:spPr>
        <a:xfrm>
          <a:off x="6791119" y="1864230"/>
          <a:ext cx="2032432" cy="2032536"/>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821F5A-133A-478F-B4B2-83EE4BC1E986}">
      <dsp:nvSpPr>
        <dsp:cNvPr id="0" name=""/>
        <dsp:cNvSpPr/>
      </dsp:nvSpPr>
      <dsp:spPr>
        <a:xfrm>
          <a:off x="6859099" y="1931993"/>
          <a:ext cx="1897343" cy="1897009"/>
        </a:xfrm>
        <a:prstGeom prst="ellipse">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22275" rtl="0">
            <a:lnSpc>
              <a:spcPct val="90000"/>
            </a:lnSpc>
            <a:spcBef>
              <a:spcPct val="0"/>
            </a:spcBef>
            <a:spcAft>
              <a:spcPct val="35000"/>
            </a:spcAft>
          </a:pPr>
          <a:r>
            <a:rPr lang="en-GB" sz="950" kern="1200" noProof="0" dirty="0" smtClean="0">
              <a:latin typeface="Soberana Sans" pitchFamily="50" charset="0"/>
            </a:rPr>
            <a:t>Should submit their work plan to the Technical Secretariat within a period of 15 calendar days. </a:t>
          </a:r>
          <a:endParaRPr lang="en-GB" sz="950" kern="1200" noProof="0" dirty="0"/>
        </a:p>
      </dsp:txBody>
      <dsp:txXfrm>
        <a:off x="7130148" y="2203045"/>
        <a:ext cx="1355245" cy="1354905"/>
      </dsp:txXfrm>
    </dsp:sp>
    <dsp:sp modelId="{AA8EC830-FA7F-4D53-A7A6-6DA9E35C1546}">
      <dsp:nvSpPr>
        <dsp:cNvPr id="0" name=""/>
        <dsp:cNvSpPr/>
      </dsp:nvSpPr>
      <dsp:spPr>
        <a:xfrm rot="2700000">
          <a:off x="4681975" y="1864087"/>
          <a:ext cx="2032465" cy="2032465"/>
        </a:xfrm>
        <a:prstGeom prst="teardrop">
          <a:avLst>
            <a:gd name="adj" fmla="val 100000"/>
          </a:avLst>
        </a:prstGeom>
        <a:solidFill>
          <a:schemeClr val="accent3">
            <a:hueOff val="3750089"/>
            <a:satOff val="-5627"/>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1ADB2C-D34D-4A11-93F7-12944FFDE2B6}">
      <dsp:nvSpPr>
        <dsp:cNvPr id="0" name=""/>
        <dsp:cNvSpPr/>
      </dsp:nvSpPr>
      <dsp:spPr>
        <a:xfrm>
          <a:off x="4758687" y="1931993"/>
          <a:ext cx="1897343" cy="1897009"/>
        </a:xfrm>
        <a:prstGeom prst="ellipse">
          <a:avLst/>
        </a:prstGeom>
        <a:solidFill>
          <a:schemeClr val="lt1">
            <a:alpha val="90000"/>
            <a:hueOff val="0"/>
            <a:satOff val="0"/>
            <a:lumOff val="0"/>
            <a:alphaOff val="0"/>
          </a:schemeClr>
        </a:solidFill>
        <a:ln w="25400" cap="flat" cmpd="sng" algn="ctr">
          <a:solidFill>
            <a:schemeClr val="accent3">
              <a:hueOff val="3750089"/>
              <a:satOff val="-5627"/>
              <a:lumOff val="-91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400050" rtl="0">
            <a:lnSpc>
              <a:spcPct val="90000"/>
            </a:lnSpc>
            <a:spcBef>
              <a:spcPct val="0"/>
            </a:spcBef>
            <a:spcAft>
              <a:spcPct val="35000"/>
            </a:spcAft>
          </a:pPr>
          <a:r>
            <a:rPr lang="en-GB" sz="900" kern="1200" noProof="0" dirty="0" smtClean="0">
              <a:latin typeface="Soberana Sans" pitchFamily="50" charset="0"/>
            </a:rPr>
            <a:t>Shall be responsible for developing and proposing support plans, analysing the information required for decision-making and carrying out specific tasks concerning their objective. </a:t>
          </a:r>
          <a:endParaRPr lang="en-GB" sz="900" kern="1200" noProof="0" dirty="0"/>
        </a:p>
      </dsp:txBody>
      <dsp:txXfrm>
        <a:off x="5029736" y="2203045"/>
        <a:ext cx="1355245" cy="1354905"/>
      </dsp:txXfrm>
    </dsp:sp>
    <dsp:sp modelId="{A4FB8DA5-A420-412B-B10F-AA5AB9BD5181}">
      <dsp:nvSpPr>
        <dsp:cNvPr id="0" name=""/>
        <dsp:cNvSpPr/>
      </dsp:nvSpPr>
      <dsp:spPr>
        <a:xfrm rot="2700000">
          <a:off x="2590278" y="1864087"/>
          <a:ext cx="2032465" cy="2032465"/>
        </a:xfrm>
        <a:prstGeom prst="teardrop">
          <a:avLst>
            <a:gd name="adj" fmla="val 100000"/>
          </a:avLst>
        </a:prstGeom>
        <a:solidFill>
          <a:schemeClr val="accent3">
            <a:hueOff val="7500177"/>
            <a:satOff val="-11253"/>
            <a:lumOff val="-1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0D11DE-91B2-4D79-8A00-7B88ED92E675}">
      <dsp:nvSpPr>
        <dsp:cNvPr id="0" name=""/>
        <dsp:cNvSpPr/>
      </dsp:nvSpPr>
      <dsp:spPr>
        <a:xfrm>
          <a:off x="2658275" y="1931993"/>
          <a:ext cx="1897343" cy="1897009"/>
        </a:xfrm>
        <a:prstGeom prst="ellipse">
          <a:avLst/>
        </a:prstGeom>
        <a:solidFill>
          <a:schemeClr val="lt1">
            <a:alpha val="90000"/>
            <a:hueOff val="0"/>
            <a:satOff val="0"/>
            <a:lumOff val="0"/>
            <a:alphaOff val="0"/>
          </a:schemeClr>
        </a:solidFill>
        <a:ln w="25400" cap="flat" cmpd="sng" algn="ctr">
          <a:solidFill>
            <a:schemeClr val="accent3">
              <a:hueOff val="7500177"/>
              <a:satOff val="-11253"/>
              <a:lumOff val="-183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22275" rtl="0">
            <a:lnSpc>
              <a:spcPct val="90000"/>
            </a:lnSpc>
            <a:spcBef>
              <a:spcPct val="0"/>
            </a:spcBef>
            <a:spcAft>
              <a:spcPct val="35000"/>
            </a:spcAft>
          </a:pPr>
          <a:r>
            <a:rPr lang="en-GB" sz="950" kern="1200" noProof="0" dirty="0" smtClean="0">
              <a:latin typeface="Soberana Sans" pitchFamily="50" charset="0"/>
            </a:rPr>
            <a:t>Should provide the information required by the Commission to fulfil the objectives for which they were established. </a:t>
          </a:r>
          <a:endParaRPr lang="en-GB" sz="950" kern="1200" noProof="0" dirty="0"/>
        </a:p>
      </dsp:txBody>
      <dsp:txXfrm>
        <a:off x="2929324" y="2203045"/>
        <a:ext cx="1355245" cy="1354905"/>
      </dsp:txXfrm>
    </dsp:sp>
    <dsp:sp modelId="{C41C742E-3336-4842-AB25-C6B5748CA4A6}">
      <dsp:nvSpPr>
        <dsp:cNvPr id="0" name=""/>
        <dsp:cNvSpPr/>
      </dsp:nvSpPr>
      <dsp:spPr>
        <a:xfrm rot="2700000">
          <a:off x="489866" y="1864087"/>
          <a:ext cx="2032465" cy="2032465"/>
        </a:xfrm>
        <a:prstGeom prst="teardrop">
          <a:avLst>
            <a:gd name="adj" fmla="val 100000"/>
          </a:avLst>
        </a:prstGeom>
        <a:solidFill>
          <a:schemeClr val="accent3">
            <a:hueOff val="11250266"/>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9E2A8C-2399-4D16-886B-6DB5CA9335A5}">
      <dsp:nvSpPr>
        <dsp:cNvPr id="0" name=""/>
        <dsp:cNvSpPr/>
      </dsp:nvSpPr>
      <dsp:spPr>
        <a:xfrm>
          <a:off x="557862" y="1931993"/>
          <a:ext cx="1897343" cy="1897009"/>
        </a:xfrm>
        <a:prstGeom prst="ellipse">
          <a:avLst/>
        </a:prstGeom>
        <a:solidFill>
          <a:schemeClr val="lt1">
            <a:alpha val="90000"/>
            <a:hueOff val="0"/>
            <a:satOff val="0"/>
            <a:lumOff val="0"/>
            <a:alphaOff val="0"/>
          </a:schemeClr>
        </a:solidFill>
        <a:ln w="25400" cap="flat" cmpd="sng" algn="ctr">
          <a:solidFill>
            <a:schemeClr val="accent3">
              <a:hueOff val="11250266"/>
              <a:satOff val="-16880"/>
              <a:lumOff val="-274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22275" rtl="0">
            <a:lnSpc>
              <a:spcPct val="90000"/>
            </a:lnSpc>
            <a:spcBef>
              <a:spcPct val="0"/>
            </a:spcBef>
            <a:spcAft>
              <a:spcPct val="35000"/>
            </a:spcAft>
          </a:pPr>
          <a:r>
            <a:rPr lang="en-GB" sz="950" kern="1200" noProof="0" dirty="0" smtClean="0">
              <a:latin typeface="Soberana Sans" pitchFamily="50" charset="0"/>
            </a:rPr>
            <a:t>Shall conduct studies, research studies and analysis related to the roles of the Commission. </a:t>
          </a:r>
          <a:endParaRPr lang="en-GB" sz="950" kern="1200" noProof="0" dirty="0"/>
        </a:p>
      </dsp:txBody>
      <dsp:txXfrm>
        <a:off x="828911" y="2203045"/>
        <a:ext cx="1355245" cy="135490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DED167-5740-40A3-9DB1-C1EA3D6F36D5}">
      <dsp:nvSpPr>
        <dsp:cNvPr id="0" name=""/>
        <dsp:cNvSpPr/>
      </dsp:nvSpPr>
      <dsp:spPr>
        <a:xfrm rot="5400000">
          <a:off x="1663039" y="2331249"/>
          <a:ext cx="2084872" cy="2373553"/>
        </a:xfrm>
        <a:prstGeom prst="bentUpArrow">
          <a:avLst>
            <a:gd name="adj1" fmla="val 32840"/>
            <a:gd name="adj2" fmla="val 25000"/>
            <a:gd name="adj3" fmla="val 35780"/>
          </a:avLst>
        </a:prstGeom>
        <a:solidFill>
          <a:schemeClr val="accent5">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BD8795-0A29-459F-BF8C-DDFC3652FC33}">
      <dsp:nvSpPr>
        <dsp:cNvPr id="0" name=""/>
        <dsp:cNvSpPr/>
      </dsp:nvSpPr>
      <dsp:spPr>
        <a:xfrm>
          <a:off x="1110675" y="20126"/>
          <a:ext cx="3509697" cy="2456674"/>
        </a:xfrm>
        <a:prstGeom prst="roundRect">
          <a:avLst>
            <a:gd name="adj" fmla="val 16670"/>
          </a:avLst>
        </a:prstGeom>
        <a:solidFill>
          <a:srgbClr val="3399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noProof="0" dirty="0" smtClean="0">
              <a:latin typeface="Soberana Sans" pitchFamily="50" charset="0"/>
            </a:rPr>
            <a:t>Working group for follow-up on the guidelines for monitoring classified advertisements</a:t>
          </a:r>
          <a:endParaRPr lang="en-GB" sz="1600" kern="1200" noProof="0" dirty="0"/>
        </a:p>
      </dsp:txBody>
      <dsp:txXfrm>
        <a:off x="1230622" y="140073"/>
        <a:ext cx="3269803" cy="2216780"/>
      </dsp:txXfrm>
    </dsp:sp>
    <dsp:sp modelId="{E04E3EDF-3FA3-4F06-80F2-07C2998C07D2}">
      <dsp:nvSpPr>
        <dsp:cNvPr id="0" name=""/>
        <dsp:cNvSpPr/>
      </dsp:nvSpPr>
      <dsp:spPr>
        <a:xfrm>
          <a:off x="4620372" y="254426"/>
          <a:ext cx="2552619" cy="1985592"/>
        </a:xfrm>
        <a:prstGeom prst="rect">
          <a:avLst/>
        </a:prstGeom>
        <a:noFill/>
        <a:ln>
          <a:noFill/>
        </a:ln>
        <a:effectLst/>
      </dsp:spPr>
      <dsp:style>
        <a:lnRef idx="0">
          <a:scrgbClr r="0" g="0" b="0"/>
        </a:lnRef>
        <a:fillRef idx="0">
          <a:scrgbClr r="0" g="0" b="0"/>
        </a:fillRef>
        <a:effectRef idx="0">
          <a:scrgbClr r="0" g="0" b="0"/>
        </a:effectRef>
        <a:fontRef idx="minor"/>
      </dsp:style>
    </dsp:sp>
    <dsp:sp modelId="{37116B11-F904-4290-B739-307A1D204E01}">
      <dsp:nvSpPr>
        <dsp:cNvPr id="0" name=""/>
        <dsp:cNvSpPr/>
      </dsp:nvSpPr>
      <dsp:spPr>
        <a:xfrm>
          <a:off x="4020587" y="2779782"/>
          <a:ext cx="3509697" cy="2456674"/>
        </a:xfrm>
        <a:prstGeom prst="roundRect">
          <a:avLst>
            <a:gd name="adj" fmla="val 1667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b="0" kern="1200" noProof="0" dirty="0" smtClean="0">
              <a:latin typeface="Soberana Sans" pitchFamily="50" charset="0"/>
            </a:rPr>
            <a:t>General Objective: Implement the provisions established in the Guidelines for Monitoring Classified Advertisements, with the purpose of monitoring the classified advertisements that are published through any means, whether printed, electronic or on the Internet.</a:t>
          </a:r>
          <a:endParaRPr lang="en-GB" sz="1300" kern="1200" noProof="0" dirty="0" smtClean="0">
            <a:latin typeface="Soberana Sans" pitchFamily="50" charset="0"/>
          </a:endParaRPr>
        </a:p>
      </dsp:txBody>
      <dsp:txXfrm>
        <a:off x="4140534" y="2899729"/>
        <a:ext cx="3269803" cy="221678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DED167-5740-40A3-9DB1-C1EA3D6F36D5}">
      <dsp:nvSpPr>
        <dsp:cNvPr id="0" name=""/>
        <dsp:cNvSpPr/>
      </dsp:nvSpPr>
      <dsp:spPr>
        <a:xfrm rot="5400000">
          <a:off x="1663039" y="2331249"/>
          <a:ext cx="2084872" cy="2373553"/>
        </a:xfrm>
        <a:prstGeom prst="bentUpArrow">
          <a:avLst>
            <a:gd name="adj1" fmla="val 32840"/>
            <a:gd name="adj2" fmla="val 25000"/>
            <a:gd name="adj3" fmla="val 35780"/>
          </a:avLst>
        </a:prstGeom>
        <a:solidFill>
          <a:schemeClr val="accent5">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BD8795-0A29-459F-BF8C-DDFC3652FC33}">
      <dsp:nvSpPr>
        <dsp:cNvPr id="0" name=""/>
        <dsp:cNvSpPr/>
      </dsp:nvSpPr>
      <dsp:spPr>
        <a:xfrm>
          <a:off x="1110675" y="20126"/>
          <a:ext cx="3509697" cy="2456674"/>
        </a:xfrm>
        <a:prstGeom prst="roundRect">
          <a:avLst>
            <a:gd name="adj" fmla="val 1667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noProof="0" dirty="0" smtClean="0">
              <a:latin typeface="Soberana Sans" pitchFamily="50" charset="0"/>
            </a:rPr>
            <a:t>Working group for investigation and prosecution of the crime of trafficking in persons</a:t>
          </a:r>
          <a:endParaRPr lang="en-GB" sz="1600" kern="1200" noProof="0" dirty="0">
            <a:latin typeface="Soberana Sans" pitchFamily="50" charset="0"/>
          </a:endParaRPr>
        </a:p>
      </dsp:txBody>
      <dsp:txXfrm>
        <a:off x="1230622" y="140073"/>
        <a:ext cx="3269803" cy="2216780"/>
      </dsp:txXfrm>
    </dsp:sp>
    <dsp:sp modelId="{E04E3EDF-3FA3-4F06-80F2-07C2998C07D2}">
      <dsp:nvSpPr>
        <dsp:cNvPr id="0" name=""/>
        <dsp:cNvSpPr/>
      </dsp:nvSpPr>
      <dsp:spPr>
        <a:xfrm>
          <a:off x="4620372" y="254426"/>
          <a:ext cx="2552619" cy="1985592"/>
        </a:xfrm>
        <a:prstGeom prst="rect">
          <a:avLst/>
        </a:prstGeom>
        <a:noFill/>
        <a:ln>
          <a:noFill/>
        </a:ln>
        <a:effectLst/>
      </dsp:spPr>
      <dsp:style>
        <a:lnRef idx="0">
          <a:scrgbClr r="0" g="0" b="0"/>
        </a:lnRef>
        <a:fillRef idx="0">
          <a:scrgbClr r="0" g="0" b="0"/>
        </a:fillRef>
        <a:effectRef idx="0">
          <a:scrgbClr r="0" g="0" b="0"/>
        </a:effectRef>
        <a:fontRef idx="minor"/>
      </dsp:style>
    </dsp:sp>
    <dsp:sp modelId="{37116B11-F904-4290-B739-307A1D204E01}">
      <dsp:nvSpPr>
        <dsp:cNvPr id="0" name=""/>
        <dsp:cNvSpPr/>
      </dsp:nvSpPr>
      <dsp:spPr>
        <a:xfrm>
          <a:off x="4020587" y="2779782"/>
          <a:ext cx="3509697" cy="2456674"/>
        </a:xfrm>
        <a:prstGeom prst="roundRect">
          <a:avLst>
            <a:gd name="adj" fmla="val 16670"/>
          </a:avLst>
        </a:prstGeom>
        <a:solidFill>
          <a:schemeClr val="accent4">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b="0" kern="1200" noProof="0" dirty="0" smtClean="0">
              <a:latin typeface="Soberana Sans" pitchFamily="50" charset="0"/>
            </a:rPr>
            <a:t>General Objective: To design and implement mechanisms for cooperation between civil servants from the three levels of government, with the aim of implementing actions to rescue and assist victims and witnesses of the crime of trafficking in persons and its various modes, and to develop the necessary protocols for action.</a:t>
          </a:r>
          <a:endParaRPr lang="en-GB" sz="1300" kern="1200" noProof="0" dirty="0" smtClean="0">
            <a:latin typeface="Soberana Sans" pitchFamily="50" charset="0"/>
          </a:endParaRPr>
        </a:p>
      </dsp:txBody>
      <dsp:txXfrm>
        <a:off x="4140534" y="2899729"/>
        <a:ext cx="3269803" cy="22167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C89B28-C063-4E62-BC4F-696B5ACB888E}">
      <dsp:nvSpPr>
        <dsp:cNvPr id="0" name=""/>
        <dsp:cNvSpPr/>
      </dsp:nvSpPr>
      <dsp:spPr>
        <a:xfrm>
          <a:off x="0" y="37670"/>
          <a:ext cx="8136904" cy="494325"/>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just" defTabSz="555625">
            <a:lnSpc>
              <a:spcPct val="90000"/>
            </a:lnSpc>
            <a:spcBef>
              <a:spcPct val="0"/>
            </a:spcBef>
            <a:spcAft>
              <a:spcPct val="35000"/>
            </a:spcAft>
          </a:pPr>
          <a:r>
            <a:rPr lang="en-GB" sz="1250" kern="1200" noProof="0" dirty="0" smtClean="0">
              <a:latin typeface="Soberana Sans" pitchFamily="50" charset="0"/>
            </a:rPr>
            <a:t>I. Information and dissemination campaigns on crimes related to trafficking in persons;</a:t>
          </a:r>
          <a:endParaRPr lang="en-GB" sz="1250" kern="1200" noProof="0" dirty="0">
            <a:latin typeface="Soberana Sans" pitchFamily="50" charset="0"/>
          </a:endParaRPr>
        </a:p>
      </dsp:txBody>
      <dsp:txXfrm>
        <a:off x="24131" y="61801"/>
        <a:ext cx="8088642" cy="446063"/>
      </dsp:txXfrm>
    </dsp:sp>
    <dsp:sp modelId="{32AEE17D-09C1-47A4-82B0-897F114C725C}">
      <dsp:nvSpPr>
        <dsp:cNvPr id="0" name=""/>
        <dsp:cNvSpPr/>
      </dsp:nvSpPr>
      <dsp:spPr>
        <a:xfrm>
          <a:off x="0" y="531817"/>
          <a:ext cx="8136904" cy="494325"/>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just" defTabSz="555625">
            <a:lnSpc>
              <a:spcPct val="90000"/>
            </a:lnSpc>
            <a:spcBef>
              <a:spcPct val="0"/>
            </a:spcBef>
            <a:spcAft>
              <a:spcPct val="35000"/>
            </a:spcAft>
          </a:pPr>
          <a:r>
            <a:rPr lang="en-GB" sz="1250" kern="1200" noProof="0" dirty="0" smtClean="0">
              <a:latin typeface="Soberana Sans" pitchFamily="50" charset="0"/>
            </a:rPr>
            <a:t>II. Establishing and/or strengthening coordination mechanisms related to shelters, half-way houses, refuges and facilities designed for providing assistance and protection; </a:t>
          </a:r>
          <a:endParaRPr lang="en-GB" sz="1250" kern="1200" noProof="0" dirty="0">
            <a:latin typeface="Soberana Sans" pitchFamily="50" charset="0"/>
          </a:endParaRPr>
        </a:p>
      </dsp:txBody>
      <dsp:txXfrm>
        <a:off x="24131" y="555948"/>
        <a:ext cx="8088642" cy="446063"/>
      </dsp:txXfrm>
    </dsp:sp>
    <dsp:sp modelId="{6BEDABCF-E13E-4514-BD4A-5D2C702E9F50}">
      <dsp:nvSpPr>
        <dsp:cNvPr id="0" name=""/>
        <dsp:cNvSpPr/>
      </dsp:nvSpPr>
      <dsp:spPr>
        <a:xfrm>
          <a:off x="0" y="1054942"/>
          <a:ext cx="8136904" cy="494325"/>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just" defTabSz="555625">
            <a:lnSpc>
              <a:spcPct val="90000"/>
            </a:lnSpc>
            <a:spcBef>
              <a:spcPct val="0"/>
            </a:spcBef>
            <a:spcAft>
              <a:spcPct val="35000"/>
            </a:spcAft>
          </a:pPr>
          <a:r>
            <a:rPr lang="en-GB" sz="1250" kern="1200" noProof="0" dirty="0" smtClean="0">
              <a:latin typeface="Soberana Sans" pitchFamily="50" charset="0"/>
            </a:rPr>
            <a:t>III. A model for assistance and protection to victims and witnesses of crimes related to trafficking in persons; </a:t>
          </a:r>
          <a:endParaRPr lang="en-GB" sz="1250" kern="1200" noProof="0" dirty="0">
            <a:latin typeface="Soberana Sans" pitchFamily="50" charset="0"/>
          </a:endParaRPr>
        </a:p>
      </dsp:txBody>
      <dsp:txXfrm>
        <a:off x="24131" y="1079073"/>
        <a:ext cx="8088642" cy="446063"/>
      </dsp:txXfrm>
    </dsp:sp>
    <dsp:sp modelId="{BC91D501-C123-4EA8-A9F0-4161BAFC1BD4}">
      <dsp:nvSpPr>
        <dsp:cNvPr id="0" name=""/>
        <dsp:cNvSpPr/>
      </dsp:nvSpPr>
      <dsp:spPr>
        <a:xfrm>
          <a:off x="0" y="1578067"/>
          <a:ext cx="8136904" cy="494325"/>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just" defTabSz="555625">
            <a:lnSpc>
              <a:spcPct val="90000"/>
            </a:lnSpc>
            <a:spcBef>
              <a:spcPct val="0"/>
            </a:spcBef>
            <a:spcAft>
              <a:spcPct val="35000"/>
            </a:spcAft>
          </a:pPr>
          <a:r>
            <a:rPr lang="en-GB" sz="1250" kern="1200" noProof="0" dirty="0" smtClean="0">
              <a:latin typeface="Soberana Sans" pitchFamily="50" charset="0"/>
            </a:rPr>
            <a:t>IV. A programme for the social reintegration of victims and witnesses of crimes related to trafficking in persons;</a:t>
          </a:r>
          <a:endParaRPr lang="en-GB" sz="1250" kern="1200" noProof="0" dirty="0">
            <a:latin typeface="Soberana Sans" pitchFamily="50" charset="0"/>
          </a:endParaRPr>
        </a:p>
      </dsp:txBody>
      <dsp:txXfrm>
        <a:off x="24131" y="1602198"/>
        <a:ext cx="8088642" cy="446063"/>
      </dsp:txXfrm>
    </dsp:sp>
    <dsp:sp modelId="{FA7F653A-45EE-4056-876C-423EF01CA1E9}">
      <dsp:nvSpPr>
        <dsp:cNvPr id="0" name=""/>
        <dsp:cNvSpPr/>
      </dsp:nvSpPr>
      <dsp:spPr>
        <a:xfrm>
          <a:off x="0" y="2101192"/>
          <a:ext cx="8136904" cy="565918"/>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en-GB" sz="1200" kern="1200" noProof="0" dirty="0" smtClean="0">
              <a:latin typeface="Soberana Sans" pitchFamily="50" charset="0"/>
            </a:rPr>
            <a:t>V. A web page to implement an only data base of the National Programme to Prevent, Punish and Eradicate the Crimes of Trafficking in Persons and Provide Protection and Assistance to Victims of these Crimes; </a:t>
          </a:r>
          <a:endParaRPr lang="en-GB" sz="1200" kern="1200" noProof="0" dirty="0">
            <a:latin typeface="Soberana Sans" pitchFamily="50" charset="0"/>
          </a:endParaRPr>
        </a:p>
      </dsp:txBody>
      <dsp:txXfrm>
        <a:off x="27626" y="2128818"/>
        <a:ext cx="8081652" cy="510666"/>
      </dsp:txXfrm>
    </dsp:sp>
    <dsp:sp modelId="{B52F1FBF-D238-43A0-88C5-0950CC727593}">
      <dsp:nvSpPr>
        <dsp:cNvPr id="0" name=""/>
        <dsp:cNvSpPr/>
      </dsp:nvSpPr>
      <dsp:spPr>
        <a:xfrm>
          <a:off x="0" y="2695911"/>
          <a:ext cx="8136904" cy="494325"/>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just" defTabSz="555625">
            <a:lnSpc>
              <a:spcPct val="90000"/>
            </a:lnSpc>
            <a:spcBef>
              <a:spcPct val="0"/>
            </a:spcBef>
            <a:spcAft>
              <a:spcPct val="35000"/>
            </a:spcAft>
          </a:pPr>
          <a:r>
            <a:rPr lang="en-GB" sz="1250" kern="1200" noProof="0" dirty="0" smtClean="0">
              <a:latin typeface="Soberana Sans" pitchFamily="50" charset="0"/>
            </a:rPr>
            <a:t>VI. Training, education and refresher programmes on prevention, assistance and punishment of the crimes related to trafficking in persons;  </a:t>
          </a:r>
          <a:endParaRPr lang="en-GB" sz="1250" kern="1200" noProof="0" dirty="0">
            <a:latin typeface="Soberana Sans" pitchFamily="50" charset="0"/>
          </a:endParaRPr>
        </a:p>
      </dsp:txBody>
      <dsp:txXfrm>
        <a:off x="24131" y="2720042"/>
        <a:ext cx="8088642" cy="446063"/>
      </dsp:txXfrm>
    </dsp:sp>
    <dsp:sp modelId="{3F2B210B-E916-427D-919C-906C50E5DECC}">
      <dsp:nvSpPr>
        <dsp:cNvPr id="0" name=""/>
        <dsp:cNvSpPr/>
      </dsp:nvSpPr>
      <dsp:spPr>
        <a:xfrm>
          <a:off x="0" y="3219036"/>
          <a:ext cx="8136904" cy="494325"/>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just" defTabSz="555625">
            <a:lnSpc>
              <a:spcPct val="90000"/>
            </a:lnSpc>
            <a:spcBef>
              <a:spcPct val="0"/>
            </a:spcBef>
            <a:spcAft>
              <a:spcPct val="35000"/>
            </a:spcAft>
          </a:pPr>
          <a:r>
            <a:rPr lang="en-GB" sz="1250" kern="1200" noProof="0" dirty="0" smtClean="0">
              <a:latin typeface="Soberana Sans" pitchFamily="50" charset="0"/>
            </a:rPr>
            <a:t>VII. Unified protocols for the use of procedures and resources to rescue and provide assistance and protection to victims and potential victims of the crimes established in relevant legislation;</a:t>
          </a:r>
          <a:endParaRPr lang="en-GB" sz="1250" kern="1200" noProof="0" dirty="0">
            <a:latin typeface="Soberana Sans" pitchFamily="50" charset="0"/>
          </a:endParaRPr>
        </a:p>
      </dsp:txBody>
      <dsp:txXfrm>
        <a:off x="24131" y="3243167"/>
        <a:ext cx="8088642" cy="446063"/>
      </dsp:txXfrm>
    </dsp:sp>
    <dsp:sp modelId="{BCDB8F91-DB4C-4A96-910F-C74F1CF95744}">
      <dsp:nvSpPr>
        <dsp:cNvPr id="0" name=""/>
        <dsp:cNvSpPr/>
      </dsp:nvSpPr>
      <dsp:spPr>
        <a:xfrm>
          <a:off x="0" y="3742161"/>
          <a:ext cx="8136904" cy="494325"/>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just" defTabSz="555625">
            <a:lnSpc>
              <a:spcPct val="90000"/>
            </a:lnSpc>
            <a:spcBef>
              <a:spcPct val="0"/>
            </a:spcBef>
            <a:spcAft>
              <a:spcPct val="35000"/>
            </a:spcAft>
          </a:pPr>
          <a:r>
            <a:rPr lang="en-GB" sz="1250" kern="1200" noProof="0" dirty="0" smtClean="0">
              <a:latin typeface="Soberana Sans" pitchFamily="50" charset="0"/>
            </a:rPr>
            <a:t>VIII. Guidelines for monitoring classified advertisements;</a:t>
          </a:r>
          <a:endParaRPr lang="en-GB" sz="1250" kern="1200" noProof="0" dirty="0">
            <a:latin typeface="Soberana Sans" pitchFamily="50" charset="0"/>
          </a:endParaRPr>
        </a:p>
      </dsp:txBody>
      <dsp:txXfrm>
        <a:off x="24131" y="3766292"/>
        <a:ext cx="8088642" cy="446063"/>
      </dsp:txXfrm>
    </dsp:sp>
    <dsp:sp modelId="{6722010C-C350-4315-B573-B847A8866233}">
      <dsp:nvSpPr>
        <dsp:cNvPr id="0" name=""/>
        <dsp:cNvSpPr/>
      </dsp:nvSpPr>
      <dsp:spPr>
        <a:xfrm>
          <a:off x="0" y="4265286"/>
          <a:ext cx="8136904" cy="494325"/>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just" defTabSz="555625">
            <a:lnSpc>
              <a:spcPct val="90000"/>
            </a:lnSpc>
            <a:spcBef>
              <a:spcPct val="0"/>
            </a:spcBef>
            <a:spcAft>
              <a:spcPct val="35000"/>
            </a:spcAft>
          </a:pPr>
          <a:r>
            <a:rPr lang="en-GB" sz="1250" kern="1200" noProof="0" dirty="0" smtClean="0">
              <a:latin typeface="Soberana Sans" pitchFamily="50" charset="0"/>
            </a:rPr>
            <a:t>IX. Investigation and prosecution of the crime of trafficking in persons.</a:t>
          </a:r>
          <a:endParaRPr lang="en-GB" sz="1250" kern="1200" noProof="0" dirty="0">
            <a:latin typeface="Soberana Sans" pitchFamily="50" charset="0"/>
          </a:endParaRPr>
        </a:p>
      </dsp:txBody>
      <dsp:txXfrm>
        <a:off x="24131" y="4289417"/>
        <a:ext cx="8088642" cy="4460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DED167-5740-40A3-9DB1-C1EA3D6F36D5}">
      <dsp:nvSpPr>
        <dsp:cNvPr id="0" name=""/>
        <dsp:cNvSpPr/>
      </dsp:nvSpPr>
      <dsp:spPr>
        <a:xfrm rot="5400000">
          <a:off x="1663039" y="2331249"/>
          <a:ext cx="2084872" cy="2373553"/>
        </a:xfrm>
        <a:prstGeom prst="bentUpArrow">
          <a:avLst>
            <a:gd name="adj1" fmla="val 32840"/>
            <a:gd name="adj2" fmla="val 25000"/>
            <a:gd name="adj3" fmla="val 35780"/>
          </a:avLst>
        </a:prstGeom>
        <a:solidFill>
          <a:schemeClr val="accent2">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BD8795-0A29-459F-BF8C-DDFC3652FC33}">
      <dsp:nvSpPr>
        <dsp:cNvPr id="0" name=""/>
        <dsp:cNvSpPr/>
      </dsp:nvSpPr>
      <dsp:spPr>
        <a:xfrm>
          <a:off x="1110675" y="20126"/>
          <a:ext cx="3509697" cy="2456674"/>
        </a:xfrm>
        <a:prstGeom prst="roundRect">
          <a:avLst>
            <a:gd name="adj" fmla="val 1667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noProof="0" dirty="0" smtClean="0">
              <a:latin typeface="Soberana Sans" pitchFamily="50" charset="0"/>
            </a:rPr>
            <a:t>Working group for the development of information and dissemination campaigns on the crimes related to trafficking in persons</a:t>
          </a:r>
          <a:endParaRPr lang="en-GB" sz="1600" kern="1200" noProof="0" dirty="0"/>
        </a:p>
      </dsp:txBody>
      <dsp:txXfrm>
        <a:off x="1230622" y="140073"/>
        <a:ext cx="3269803" cy="2216780"/>
      </dsp:txXfrm>
    </dsp:sp>
    <dsp:sp modelId="{E04E3EDF-3FA3-4F06-80F2-07C2998C07D2}">
      <dsp:nvSpPr>
        <dsp:cNvPr id="0" name=""/>
        <dsp:cNvSpPr/>
      </dsp:nvSpPr>
      <dsp:spPr>
        <a:xfrm>
          <a:off x="4620372" y="254426"/>
          <a:ext cx="2552619" cy="1985592"/>
        </a:xfrm>
        <a:prstGeom prst="rect">
          <a:avLst/>
        </a:prstGeom>
        <a:noFill/>
        <a:ln>
          <a:noFill/>
        </a:ln>
        <a:effectLst/>
      </dsp:spPr>
      <dsp:style>
        <a:lnRef idx="0">
          <a:scrgbClr r="0" g="0" b="0"/>
        </a:lnRef>
        <a:fillRef idx="0">
          <a:scrgbClr r="0" g="0" b="0"/>
        </a:fillRef>
        <a:effectRef idx="0">
          <a:scrgbClr r="0" g="0" b="0"/>
        </a:effectRef>
        <a:fontRef idx="minor"/>
      </dsp:style>
    </dsp:sp>
    <dsp:sp modelId="{37116B11-F904-4290-B739-307A1D204E01}">
      <dsp:nvSpPr>
        <dsp:cNvPr id="0" name=""/>
        <dsp:cNvSpPr/>
      </dsp:nvSpPr>
      <dsp:spPr>
        <a:xfrm>
          <a:off x="4020587" y="2779782"/>
          <a:ext cx="3509697" cy="2456674"/>
        </a:xfrm>
        <a:prstGeom prst="roundRect">
          <a:avLst>
            <a:gd name="adj" fmla="val 1667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kern="1200" noProof="0" dirty="0" smtClean="0">
              <a:latin typeface="Soberana Sans" pitchFamily="50" charset="0"/>
            </a:rPr>
            <a:t>General Objective: To design, promote, implement and coordinate prevention campaigns to disseminate information about the crime of trafficking in persons, its modes, prevention actions, and assistance and protection for victims provided by relevant departments and institutions of the three levels of government, with the aim of informing populations in highly vulnerable situations in order to prevent them from becoming victims of trafficking and to help eradicate this crime.</a:t>
          </a:r>
        </a:p>
      </dsp:txBody>
      <dsp:txXfrm>
        <a:off x="4140534" y="2899729"/>
        <a:ext cx="3269803" cy="22167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DED167-5740-40A3-9DB1-C1EA3D6F36D5}">
      <dsp:nvSpPr>
        <dsp:cNvPr id="0" name=""/>
        <dsp:cNvSpPr/>
      </dsp:nvSpPr>
      <dsp:spPr>
        <a:xfrm rot="5400000">
          <a:off x="1763479" y="2331249"/>
          <a:ext cx="2084872" cy="2373553"/>
        </a:xfrm>
        <a:prstGeom prst="bentUpArrow">
          <a:avLst>
            <a:gd name="adj1" fmla="val 32840"/>
            <a:gd name="adj2" fmla="val 25000"/>
            <a:gd name="adj3" fmla="val 35780"/>
          </a:avLst>
        </a:prstGeom>
        <a:solidFill>
          <a:schemeClr val="accent4">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BD8795-0A29-459F-BF8C-DDFC3652FC33}">
      <dsp:nvSpPr>
        <dsp:cNvPr id="0" name=""/>
        <dsp:cNvSpPr/>
      </dsp:nvSpPr>
      <dsp:spPr>
        <a:xfrm>
          <a:off x="1078957" y="20126"/>
          <a:ext cx="3774012" cy="2456674"/>
        </a:xfrm>
        <a:prstGeom prst="roundRect">
          <a:avLst>
            <a:gd name="adj" fmla="val 1667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noProof="0" dirty="0" smtClean="0">
              <a:latin typeface="Soberana Sans" pitchFamily="50" charset="0"/>
            </a:rPr>
            <a:t>Working group for the establishment and/or further development of coordination mechanisms relating to shelters, half-way houses, refuges and facilities designed for providing assistance and protection to victims and witnesses of the crimes related to trafficking in persons</a:t>
          </a:r>
          <a:endParaRPr lang="en-GB" sz="1600" kern="1200" noProof="0" dirty="0"/>
        </a:p>
      </dsp:txBody>
      <dsp:txXfrm>
        <a:off x="1198904" y="140073"/>
        <a:ext cx="3534118" cy="2216780"/>
      </dsp:txXfrm>
    </dsp:sp>
    <dsp:sp modelId="{E04E3EDF-3FA3-4F06-80F2-07C2998C07D2}">
      <dsp:nvSpPr>
        <dsp:cNvPr id="0" name=""/>
        <dsp:cNvSpPr/>
      </dsp:nvSpPr>
      <dsp:spPr>
        <a:xfrm>
          <a:off x="4720812" y="254426"/>
          <a:ext cx="2552619" cy="1985592"/>
        </a:xfrm>
        <a:prstGeom prst="rect">
          <a:avLst/>
        </a:prstGeom>
        <a:noFill/>
        <a:ln>
          <a:noFill/>
        </a:ln>
        <a:effectLst/>
      </dsp:spPr>
      <dsp:style>
        <a:lnRef idx="0">
          <a:scrgbClr r="0" g="0" b="0"/>
        </a:lnRef>
        <a:fillRef idx="0">
          <a:scrgbClr r="0" g="0" b="0"/>
        </a:fillRef>
        <a:effectRef idx="0">
          <a:scrgbClr r="0" g="0" b="0"/>
        </a:effectRef>
        <a:fontRef idx="minor"/>
      </dsp:style>
    </dsp:sp>
    <dsp:sp modelId="{37116B11-F904-4290-B739-307A1D204E01}">
      <dsp:nvSpPr>
        <dsp:cNvPr id="0" name=""/>
        <dsp:cNvSpPr/>
      </dsp:nvSpPr>
      <dsp:spPr>
        <a:xfrm>
          <a:off x="4052305" y="2779782"/>
          <a:ext cx="3509697" cy="2456674"/>
        </a:xfrm>
        <a:prstGeom prst="roundRect">
          <a:avLst>
            <a:gd name="adj" fmla="val 16670"/>
          </a:avLst>
        </a:prstGeom>
        <a:solidFill>
          <a:schemeClr val="accent4">
            <a:hueOff val="-4464771"/>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kern="1200" noProof="0" dirty="0" smtClean="0">
              <a:latin typeface="Soberana Sans" pitchFamily="50" charset="0"/>
            </a:rPr>
            <a:t>General Objective: To promote the development and establishment of inter-institutional coordination mechanisms to enable assistance and protection to victims and witnesses of the crimes related to trafficking in persons in shelters, half-way houses, refuges and any facilities designed to this end.</a:t>
          </a:r>
        </a:p>
      </dsp:txBody>
      <dsp:txXfrm>
        <a:off x="4172252" y="2899729"/>
        <a:ext cx="3269803" cy="22167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DED167-5740-40A3-9DB1-C1EA3D6F36D5}">
      <dsp:nvSpPr>
        <dsp:cNvPr id="0" name=""/>
        <dsp:cNvSpPr/>
      </dsp:nvSpPr>
      <dsp:spPr>
        <a:xfrm rot="5400000">
          <a:off x="1663039" y="2331249"/>
          <a:ext cx="2084872" cy="2373553"/>
        </a:xfrm>
        <a:prstGeom prst="bentUpArrow">
          <a:avLst>
            <a:gd name="adj1" fmla="val 32840"/>
            <a:gd name="adj2" fmla="val 25000"/>
            <a:gd name="adj3" fmla="val 35780"/>
          </a:avLst>
        </a:prstGeom>
        <a:solidFill>
          <a:schemeClr val="accent5">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BD8795-0A29-459F-BF8C-DDFC3652FC33}">
      <dsp:nvSpPr>
        <dsp:cNvPr id="0" name=""/>
        <dsp:cNvSpPr/>
      </dsp:nvSpPr>
      <dsp:spPr>
        <a:xfrm>
          <a:off x="1110675" y="20126"/>
          <a:ext cx="3509697" cy="2456674"/>
        </a:xfrm>
        <a:prstGeom prst="roundRect">
          <a:avLst>
            <a:gd name="adj" fmla="val 1667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noProof="0" dirty="0" smtClean="0">
              <a:latin typeface="Soberana Sans" pitchFamily="50" charset="0"/>
            </a:rPr>
            <a:t>Working group for the development of a model for assistance and protection to victims and witnesses of the crimes related to trafficking in persons</a:t>
          </a:r>
          <a:endParaRPr lang="en-GB" sz="1600" kern="1200" noProof="0" dirty="0"/>
        </a:p>
      </dsp:txBody>
      <dsp:txXfrm>
        <a:off x="1230622" y="140073"/>
        <a:ext cx="3269803" cy="2216780"/>
      </dsp:txXfrm>
    </dsp:sp>
    <dsp:sp modelId="{E04E3EDF-3FA3-4F06-80F2-07C2998C07D2}">
      <dsp:nvSpPr>
        <dsp:cNvPr id="0" name=""/>
        <dsp:cNvSpPr/>
      </dsp:nvSpPr>
      <dsp:spPr>
        <a:xfrm>
          <a:off x="4620372" y="254426"/>
          <a:ext cx="2552619" cy="1985592"/>
        </a:xfrm>
        <a:prstGeom prst="rect">
          <a:avLst/>
        </a:prstGeom>
        <a:noFill/>
        <a:ln>
          <a:noFill/>
        </a:ln>
        <a:effectLst/>
      </dsp:spPr>
      <dsp:style>
        <a:lnRef idx="0">
          <a:scrgbClr r="0" g="0" b="0"/>
        </a:lnRef>
        <a:fillRef idx="0">
          <a:scrgbClr r="0" g="0" b="0"/>
        </a:fillRef>
        <a:effectRef idx="0">
          <a:scrgbClr r="0" g="0" b="0"/>
        </a:effectRef>
        <a:fontRef idx="minor"/>
      </dsp:style>
    </dsp:sp>
    <dsp:sp modelId="{37116B11-F904-4290-B739-307A1D204E01}">
      <dsp:nvSpPr>
        <dsp:cNvPr id="0" name=""/>
        <dsp:cNvSpPr/>
      </dsp:nvSpPr>
      <dsp:spPr>
        <a:xfrm>
          <a:off x="4020587" y="2779782"/>
          <a:ext cx="3509697" cy="2456674"/>
        </a:xfrm>
        <a:prstGeom prst="roundRect">
          <a:avLst>
            <a:gd name="adj" fmla="val 1667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kern="1200" noProof="0" dirty="0" smtClean="0">
              <a:latin typeface="Soberana Sans" pitchFamily="50" charset="0"/>
            </a:rPr>
            <a:t>General Objective: To design a model for assistance and protection to victims and witnesses of the crimes related to trafficking in persons, with the aim of enabling the establishment of ways to implement a comprehensive strategy for the protection and assistance of the target population, considering the best interest of the victims.</a:t>
          </a:r>
        </a:p>
      </dsp:txBody>
      <dsp:txXfrm>
        <a:off x="4140534" y="2899729"/>
        <a:ext cx="3269803" cy="22167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DED167-5740-40A3-9DB1-C1EA3D6F36D5}">
      <dsp:nvSpPr>
        <dsp:cNvPr id="0" name=""/>
        <dsp:cNvSpPr/>
      </dsp:nvSpPr>
      <dsp:spPr>
        <a:xfrm rot="5400000">
          <a:off x="1663039" y="2331249"/>
          <a:ext cx="2084872" cy="2373553"/>
        </a:xfrm>
        <a:prstGeom prst="bentUpArrow">
          <a:avLst>
            <a:gd name="adj1" fmla="val 32840"/>
            <a:gd name="adj2" fmla="val 25000"/>
            <a:gd name="adj3" fmla="val 35780"/>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BD8795-0A29-459F-BF8C-DDFC3652FC33}">
      <dsp:nvSpPr>
        <dsp:cNvPr id="0" name=""/>
        <dsp:cNvSpPr/>
      </dsp:nvSpPr>
      <dsp:spPr>
        <a:xfrm>
          <a:off x="1110675" y="20126"/>
          <a:ext cx="3509697" cy="2456674"/>
        </a:xfrm>
        <a:prstGeom prst="roundRect">
          <a:avLst>
            <a:gd name="adj" fmla="val 16670"/>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noProof="0" dirty="0" smtClean="0">
              <a:latin typeface="Soberana Sans" pitchFamily="50" charset="0"/>
            </a:rPr>
            <a:t>Working group for the development of a social reintegration programme for victims and witnesses of the crimes related to trafficking in persons</a:t>
          </a:r>
          <a:endParaRPr lang="en-GB" sz="1600" kern="1200" noProof="0" dirty="0"/>
        </a:p>
      </dsp:txBody>
      <dsp:txXfrm>
        <a:off x="1230622" y="140073"/>
        <a:ext cx="3269803" cy="2216780"/>
      </dsp:txXfrm>
    </dsp:sp>
    <dsp:sp modelId="{E04E3EDF-3FA3-4F06-80F2-07C2998C07D2}">
      <dsp:nvSpPr>
        <dsp:cNvPr id="0" name=""/>
        <dsp:cNvSpPr/>
      </dsp:nvSpPr>
      <dsp:spPr>
        <a:xfrm>
          <a:off x="4620372" y="254426"/>
          <a:ext cx="2552619" cy="1985592"/>
        </a:xfrm>
        <a:prstGeom prst="rect">
          <a:avLst/>
        </a:prstGeom>
        <a:noFill/>
        <a:ln>
          <a:noFill/>
        </a:ln>
        <a:effectLst/>
      </dsp:spPr>
      <dsp:style>
        <a:lnRef idx="0">
          <a:scrgbClr r="0" g="0" b="0"/>
        </a:lnRef>
        <a:fillRef idx="0">
          <a:scrgbClr r="0" g="0" b="0"/>
        </a:fillRef>
        <a:effectRef idx="0">
          <a:scrgbClr r="0" g="0" b="0"/>
        </a:effectRef>
        <a:fontRef idx="minor"/>
      </dsp:style>
    </dsp:sp>
    <dsp:sp modelId="{37116B11-F904-4290-B739-307A1D204E01}">
      <dsp:nvSpPr>
        <dsp:cNvPr id="0" name=""/>
        <dsp:cNvSpPr/>
      </dsp:nvSpPr>
      <dsp:spPr>
        <a:xfrm>
          <a:off x="4020587" y="2779782"/>
          <a:ext cx="3509697" cy="2456674"/>
        </a:xfrm>
        <a:prstGeom prst="roundRect">
          <a:avLst>
            <a:gd name="adj" fmla="val 16670"/>
          </a:avLst>
        </a:prstGeom>
        <a:solidFill>
          <a:schemeClr val="accent3">
            <a:hueOff val="11250266"/>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kern="1200" noProof="0" dirty="0" smtClean="0">
              <a:latin typeface="Soberana Sans" pitchFamily="50" charset="0"/>
            </a:rPr>
            <a:t>General Objective: To develop a programme for social reintegration of victims and witnesses of the crimes related to trafficking in persons, with the aim of providing support and employment options to victims and witnesses of the crimes related to trafficking in persons to enable them to incorporate into work and productive life and promote their autonomy and reintegration into society. </a:t>
          </a:r>
        </a:p>
      </dsp:txBody>
      <dsp:txXfrm>
        <a:off x="4140534" y="2899729"/>
        <a:ext cx="3269803" cy="221678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DED167-5740-40A3-9DB1-C1EA3D6F36D5}">
      <dsp:nvSpPr>
        <dsp:cNvPr id="0" name=""/>
        <dsp:cNvSpPr/>
      </dsp:nvSpPr>
      <dsp:spPr>
        <a:xfrm rot="5400000">
          <a:off x="1663039" y="2331249"/>
          <a:ext cx="2084872" cy="2373553"/>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BD8795-0A29-459F-BF8C-DDFC3652FC33}">
      <dsp:nvSpPr>
        <dsp:cNvPr id="0" name=""/>
        <dsp:cNvSpPr/>
      </dsp:nvSpPr>
      <dsp:spPr>
        <a:xfrm>
          <a:off x="1110675" y="20126"/>
          <a:ext cx="3509697" cy="2456674"/>
        </a:xfrm>
        <a:prstGeom prst="roundRect">
          <a:avLst>
            <a:gd name="adj" fmla="val 16670"/>
          </a:avLst>
        </a:prstGeom>
        <a:solidFill>
          <a:srgbClr val="CC99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noProof="0" dirty="0" smtClean="0">
              <a:latin typeface="Soberana Sans" pitchFamily="50" charset="0"/>
            </a:rPr>
            <a:t>Working group for the design and implementation of a web page and an only data base of the National Programme to Prevent, Punish and Eradicate the Crimes Related to Trafficking in Persons and Provide Protection and Assistance to Victims of these Crimes</a:t>
          </a:r>
          <a:endParaRPr lang="en-GB" sz="1600" kern="1200" noProof="0" dirty="0"/>
        </a:p>
      </dsp:txBody>
      <dsp:txXfrm>
        <a:off x="1230622" y="140073"/>
        <a:ext cx="3269803" cy="2216780"/>
      </dsp:txXfrm>
    </dsp:sp>
    <dsp:sp modelId="{E04E3EDF-3FA3-4F06-80F2-07C2998C07D2}">
      <dsp:nvSpPr>
        <dsp:cNvPr id="0" name=""/>
        <dsp:cNvSpPr/>
      </dsp:nvSpPr>
      <dsp:spPr>
        <a:xfrm>
          <a:off x="4620372" y="254426"/>
          <a:ext cx="2552619" cy="1985592"/>
        </a:xfrm>
        <a:prstGeom prst="rect">
          <a:avLst/>
        </a:prstGeom>
        <a:noFill/>
        <a:ln>
          <a:noFill/>
        </a:ln>
        <a:effectLst/>
      </dsp:spPr>
      <dsp:style>
        <a:lnRef idx="0">
          <a:scrgbClr r="0" g="0" b="0"/>
        </a:lnRef>
        <a:fillRef idx="0">
          <a:scrgbClr r="0" g="0" b="0"/>
        </a:fillRef>
        <a:effectRef idx="0">
          <a:scrgbClr r="0" g="0" b="0"/>
        </a:effectRef>
        <a:fontRef idx="minor"/>
      </dsp:style>
    </dsp:sp>
    <dsp:sp modelId="{37116B11-F904-4290-B739-307A1D204E01}">
      <dsp:nvSpPr>
        <dsp:cNvPr id="0" name=""/>
        <dsp:cNvSpPr/>
      </dsp:nvSpPr>
      <dsp:spPr>
        <a:xfrm>
          <a:off x="4020587" y="2779782"/>
          <a:ext cx="3509697" cy="2456674"/>
        </a:xfrm>
        <a:prstGeom prst="roundRect">
          <a:avLst>
            <a:gd name="adj" fmla="val 16670"/>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b="0" kern="1200" noProof="0" dirty="0" smtClean="0">
              <a:latin typeface="Soberana Sans" pitchFamily="50" charset="0"/>
            </a:rPr>
            <a:t>General Objective: To design and implement a web page that will contain an inter-institutional data base on prevention actions implemented by institutions of the Federal Public Administration as well as states and municipalities, with the purpose of recording and following up on the actions implemented under the National Programme.</a:t>
          </a:r>
          <a:endParaRPr lang="en-GB" sz="1300" kern="1200" noProof="0" dirty="0" smtClean="0">
            <a:latin typeface="Soberana Sans" pitchFamily="50" charset="0"/>
          </a:endParaRPr>
        </a:p>
      </dsp:txBody>
      <dsp:txXfrm>
        <a:off x="4140534" y="2899729"/>
        <a:ext cx="3269803" cy="221678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DED167-5740-40A3-9DB1-C1EA3D6F36D5}">
      <dsp:nvSpPr>
        <dsp:cNvPr id="0" name=""/>
        <dsp:cNvSpPr/>
      </dsp:nvSpPr>
      <dsp:spPr>
        <a:xfrm rot="5400000">
          <a:off x="1663039" y="2331249"/>
          <a:ext cx="2084872" cy="2373553"/>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BD8795-0A29-459F-BF8C-DDFC3652FC33}">
      <dsp:nvSpPr>
        <dsp:cNvPr id="0" name=""/>
        <dsp:cNvSpPr/>
      </dsp:nvSpPr>
      <dsp:spPr>
        <a:xfrm>
          <a:off x="1110675" y="20126"/>
          <a:ext cx="3509697" cy="2456674"/>
        </a:xfrm>
        <a:prstGeom prst="roundRect">
          <a:avLst>
            <a:gd name="adj" fmla="val 16670"/>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noProof="0" dirty="0" smtClean="0">
              <a:latin typeface="Soberana Sans" pitchFamily="50" charset="0"/>
            </a:rPr>
            <a:t>Working group for the development of training, education and refresher programmes on prevention, assistance and punishment of the crimes related to trafficking in persons</a:t>
          </a:r>
          <a:endParaRPr lang="en-GB" sz="1600" kern="1200" noProof="0" dirty="0"/>
        </a:p>
      </dsp:txBody>
      <dsp:txXfrm>
        <a:off x="1230622" y="140073"/>
        <a:ext cx="3269803" cy="2216780"/>
      </dsp:txXfrm>
    </dsp:sp>
    <dsp:sp modelId="{E04E3EDF-3FA3-4F06-80F2-07C2998C07D2}">
      <dsp:nvSpPr>
        <dsp:cNvPr id="0" name=""/>
        <dsp:cNvSpPr/>
      </dsp:nvSpPr>
      <dsp:spPr>
        <a:xfrm>
          <a:off x="4620372" y="254426"/>
          <a:ext cx="2552619" cy="1985592"/>
        </a:xfrm>
        <a:prstGeom prst="rect">
          <a:avLst/>
        </a:prstGeom>
        <a:noFill/>
        <a:ln>
          <a:noFill/>
        </a:ln>
        <a:effectLst/>
      </dsp:spPr>
      <dsp:style>
        <a:lnRef idx="0">
          <a:scrgbClr r="0" g="0" b="0"/>
        </a:lnRef>
        <a:fillRef idx="0">
          <a:scrgbClr r="0" g="0" b="0"/>
        </a:fillRef>
        <a:effectRef idx="0">
          <a:scrgbClr r="0" g="0" b="0"/>
        </a:effectRef>
        <a:fontRef idx="minor"/>
      </dsp:style>
    </dsp:sp>
    <dsp:sp modelId="{37116B11-F904-4290-B739-307A1D204E01}">
      <dsp:nvSpPr>
        <dsp:cNvPr id="0" name=""/>
        <dsp:cNvSpPr/>
      </dsp:nvSpPr>
      <dsp:spPr>
        <a:xfrm>
          <a:off x="4020587" y="2779782"/>
          <a:ext cx="3509697" cy="2456674"/>
        </a:xfrm>
        <a:prstGeom prst="roundRect">
          <a:avLst>
            <a:gd name="adj" fmla="val 16670"/>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b="0" kern="1200" noProof="0" dirty="0" smtClean="0">
              <a:latin typeface="Soberana Sans" pitchFamily="50" charset="0"/>
            </a:rPr>
            <a:t>General Objective: To design and implement training, education and refresher programmes for civil servants involved in prevention, assistance and punishment of the crimes of trafficking in persons, including officers from the Federal Police, the Federal Ministerial Police, experts and officers of the Office of the Public Prosecutor of the Federation.</a:t>
          </a:r>
          <a:endParaRPr lang="en-GB" sz="1300" kern="1200" noProof="0" dirty="0" smtClean="0">
            <a:latin typeface="Soberana Sans" pitchFamily="50" charset="0"/>
          </a:endParaRPr>
        </a:p>
      </dsp:txBody>
      <dsp:txXfrm>
        <a:off x="4140534" y="2899729"/>
        <a:ext cx="3269803" cy="221678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DED167-5740-40A3-9DB1-C1EA3D6F36D5}">
      <dsp:nvSpPr>
        <dsp:cNvPr id="0" name=""/>
        <dsp:cNvSpPr/>
      </dsp:nvSpPr>
      <dsp:spPr>
        <a:xfrm rot="5400000">
          <a:off x="1663039" y="2331249"/>
          <a:ext cx="2084872" cy="2373553"/>
        </a:xfrm>
        <a:prstGeom prst="bentUpArrow">
          <a:avLst>
            <a:gd name="adj1" fmla="val 32840"/>
            <a:gd name="adj2" fmla="val 25000"/>
            <a:gd name="adj3" fmla="val 35780"/>
          </a:avLst>
        </a:prstGeom>
        <a:solidFill>
          <a:schemeClr val="accent4">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BD8795-0A29-459F-BF8C-DDFC3652FC33}">
      <dsp:nvSpPr>
        <dsp:cNvPr id="0" name=""/>
        <dsp:cNvSpPr/>
      </dsp:nvSpPr>
      <dsp:spPr>
        <a:xfrm>
          <a:off x="1110675" y="20126"/>
          <a:ext cx="3509697" cy="2456674"/>
        </a:xfrm>
        <a:prstGeom prst="roundRect">
          <a:avLst>
            <a:gd name="adj" fmla="val 1667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noProof="0" dirty="0" smtClean="0">
              <a:latin typeface="Soberana Sans" pitchFamily="50" charset="0"/>
            </a:rPr>
            <a:t>Working group for the development of protocols for the use of procedures and resources to rescue and provide assistance and protection to victims and potential victims of the crimes established in relevant legislation</a:t>
          </a:r>
          <a:r>
            <a:rPr lang="en-GB" sz="1600" kern="1200" dirty="0" smtClean="0">
              <a:latin typeface="Soberana Sans" pitchFamily="50" charset="0"/>
            </a:rPr>
            <a:t> </a:t>
          </a:r>
          <a:endParaRPr lang="en-GB" sz="1600" kern="1200" dirty="0"/>
        </a:p>
      </dsp:txBody>
      <dsp:txXfrm>
        <a:off x="1230622" y="140073"/>
        <a:ext cx="3269803" cy="2216780"/>
      </dsp:txXfrm>
    </dsp:sp>
    <dsp:sp modelId="{E04E3EDF-3FA3-4F06-80F2-07C2998C07D2}">
      <dsp:nvSpPr>
        <dsp:cNvPr id="0" name=""/>
        <dsp:cNvSpPr/>
      </dsp:nvSpPr>
      <dsp:spPr>
        <a:xfrm>
          <a:off x="4620372" y="254426"/>
          <a:ext cx="2552619" cy="1985592"/>
        </a:xfrm>
        <a:prstGeom prst="rect">
          <a:avLst/>
        </a:prstGeom>
        <a:noFill/>
        <a:ln>
          <a:noFill/>
        </a:ln>
        <a:effectLst/>
      </dsp:spPr>
      <dsp:style>
        <a:lnRef idx="0">
          <a:scrgbClr r="0" g="0" b="0"/>
        </a:lnRef>
        <a:fillRef idx="0">
          <a:scrgbClr r="0" g="0" b="0"/>
        </a:fillRef>
        <a:effectRef idx="0">
          <a:scrgbClr r="0" g="0" b="0"/>
        </a:effectRef>
        <a:fontRef idx="minor"/>
      </dsp:style>
    </dsp:sp>
    <dsp:sp modelId="{37116B11-F904-4290-B739-307A1D204E01}">
      <dsp:nvSpPr>
        <dsp:cNvPr id="0" name=""/>
        <dsp:cNvSpPr/>
      </dsp:nvSpPr>
      <dsp:spPr>
        <a:xfrm>
          <a:off x="4020587" y="2779782"/>
          <a:ext cx="3509697" cy="2456674"/>
        </a:xfrm>
        <a:prstGeom prst="roundRect">
          <a:avLst>
            <a:gd name="adj" fmla="val 16670"/>
          </a:avLst>
        </a:prstGeom>
        <a:solidFill>
          <a:schemeClr val="accent4">
            <a:hueOff val="-4464771"/>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b="0" kern="1200" dirty="0" smtClean="0">
              <a:latin typeface="Soberana Sans" pitchFamily="50" charset="0"/>
            </a:rPr>
            <a:t>General Objective: To develop procedures and/or guidelines for the assistance and protection of victims of the crime of trafficking in persons during the rescue, with the aim of providing dignified treatment and ensuring their physical integrity.</a:t>
          </a:r>
          <a:endParaRPr lang="en-GB" sz="1300" kern="1200" dirty="0" smtClean="0">
            <a:latin typeface="Soberana Sans" pitchFamily="50" charset="0"/>
          </a:endParaRPr>
        </a:p>
      </dsp:txBody>
      <dsp:txXfrm>
        <a:off x="4140534" y="2899729"/>
        <a:ext cx="3269803" cy="2216780"/>
      </dsp:txXfrm>
    </dsp:sp>
  </dsp:spTree>
</dsp:drawing>
</file>

<file path=ppt/diagrams/layout1.xml><?xml version="1.0" encoding="utf-8"?>
<dgm:layoutDef xmlns:dgm="http://schemas.openxmlformats.org/drawingml/2006/diagram" xmlns:a="http://schemas.openxmlformats.org/drawingml/2006/main" uniqueId="urn:microsoft.com/office/officeart/2011/layout/CircleProcess">
  <dgm:title val="Proceso de círculos"/>
  <dgm:desc val="Se usa para mostrar pasos secuenciales en un proceso. Se limita a once formas de Nivel 1 con un número ilimitado de formas de Nivel 2. Funciona mejor con poco texto. No aparece texto sin utilizar, pero queda disponible si cambia entre diseño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614FE184-7609-4ED4-97DB-E44C92159280}" type="datetimeFigureOut">
              <a:rPr lang="es-MX" smtClean="0"/>
              <a:t>11/25/14</a:t>
            </a:fld>
            <a:endParaRPr lang="es-MX"/>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09D225B5-3869-4E61-BF9C-7DD20A37547E}" type="slidenum">
              <a:rPr lang="es-MX" smtClean="0"/>
              <a:t>‹Nr.›</a:t>
            </a:fld>
            <a:endParaRPr lang="es-MX"/>
          </a:p>
        </p:txBody>
      </p:sp>
    </p:spTree>
    <p:extLst>
      <p:ext uri="{BB962C8B-B14F-4D97-AF65-F5344CB8AC3E}">
        <p14:creationId xmlns:p14="http://schemas.microsoft.com/office/powerpoint/2010/main" val="4164349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09D225B5-3869-4E61-BF9C-7DD20A37547E}" type="slidenum">
              <a:rPr lang="es-MX" smtClean="0"/>
              <a:t>3</a:t>
            </a:fld>
            <a:endParaRPr lang="es-MX"/>
          </a:p>
        </p:txBody>
      </p:sp>
    </p:spTree>
    <p:extLst>
      <p:ext uri="{BB962C8B-B14F-4D97-AF65-F5344CB8AC3E}">
        <p14:creationId xmlns:p14="http://schemas.microsoft.com/office/powerpoint/2010/main" val="470748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8B3CD041-8C6E-4F97-A121-651ED7A87BEC}" type="datetimeFigureOut">
              <a:rPr lang="es-MX" smtClean="0">
                <a:solidFill>
                  <a:prstClr val="black">
                    <a:tint val="75000"/>
                  </a:prstClr>
                </a:solidFill>
              </a:rPr>
              <a:pPr/>
              <a:t>11/25/14</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4CEBD65-D306-417B-AB75-4C4440C7393E}" type="slidenum">
              <a:rPr lang="es-MX" smtClean="0">
                <a:solidFill>
                  <a:prstClr val="black">
                    <a:tint val="75000"/>
                  </a:prstClr>
                </a:solidFill>
              </a:rPr>
              <a:pPr/>
              <a:t>‹Nr.›</a:t>
            </a:fld>
            <a:endParaRPr lang="es-MX">
              <a:solidFill>
                <a:prstClr val="black">
                  <a:tint val="75000"/>
                </a:prstClr>
              </a:solidFill>
            </a:endParaRPr>
          </a:p>
        </p:txBody>
      </p:sp>
    </p:spTree>
    <p:extLst>
      <p:ext uri="{BB962C8B-B14F-4D97-AF65-F5344CB8AC3E}">
        <p14:creationId xmlns:p14="http://schemas.microsoft.com/office/powerpoint/2010/main" val="2814950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B3CD041-8C6E-4F97-A121-651ED7A87BEC}" type="datetimeFigureOut">
              <a:rPr lang="es-MX" smtClean="0">
                <a:solidFill>
                  <a:prstClr val="black">
                    <a:tint val="75000"/>
                  </a:prstClr>
                </a:solidFill>
              </a:rPr>
              <a:pPr/>
              <a:t>11/25/14</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4CEBD65-D306-417B-AB75-4C4440C7393E}" type="slidenum">
              <a:rPr lang="es-MX" smtClean="0">
                <a:solidFill>
                  <a:prstClr val="black">
                    <a:tint val="75000"/>
                  </a:prstClr>
                </a:solidFill>
              </a:rPr>
              <a:pPr/>
              <a:t>‹Nr.›</a:t>
            </a:fld>
            <a:endParaRPr lang="es-MX">
              <a:solidFill>
                <a:prstClr val="black">
                  <a:tint val="75000"/>
                </a:prstClr>
              </a:solidFill>
            </a:endParaRPr>
          </a:p>
        </p:txBody>
      </p:sp>
    </p:spTree>
    <p:extLst>
      <p:ext uri="{BB962C8B-B14F-4D97-AF65-F5344CB8AC3E}">
        <p14:creationId xmlns:p14="http://schemas.microsoft.com/office/powerpoint/2010/main" val="3742357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B3CD041-8C6E-4F97-A121-651ED7A87BEC}" type="datetimeFigureOut">
              <a:rPr lang="es-MX" smtClean="0">
                <a:solidFill>
                  <a:prstClr val="black">
                    <a:tint val="75000"/>
                  </a:prstClr>
                </a:solidFill>
              </a:rPr>
              <a:pPr/>
              <a:t>11/25/14</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4CEBD65-D306-417B-AB75-4C4440C7393E}" type="slidenum">
              <a:rPr lang="es-MX" smtClean="0">
                <a:solidFill>
                  <a:prstClr val="black">
                    <a:tint val="75000"/>
                  </a:prstClr>
                </a:solidFill>
              </a:rPr>
              <a:pPr/>
              <a:t>‹Nr.›</a:t>
            </a:fld>
            <a:endParaRPr lang="es-MX">
              <a:solidFill>
                <a:prstClr val="black">
                  <a:tint val="75000"/>
                </a:prstClr>
              </a:solidFill>
            </a:endParaRPr>
          </a:p>
        </p:txBody>
      </p:sp>
    </p:spTree>
    <p:extLst>
      <p:ext uri="{BB962C8B-B14F-4D97-AF65-F5344CB8AC3E}">
        <p14:creationId xmlns:p14="http://schemas.microsoft.com/office/powerpoint/2010/main" val="3484800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B3CD041-8C6E-4F97-A121-651ED7A87BEC}" type="datetimeFigureOut">
              <a:rPr lang="es-MX" smtClean="0">
                <a:solidFill>
                  <a:prstClr val="black">
                    <a:tint val="75000"/>
                  </a:prstClr>
                </a:solidFill>
              </a:rPr>
              <a:pPr/>
              <a:t>11/25/14</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4CEBD65-D306-417B-AB75-4C4440C7393E}" type="slidenum">
              <a:rPr lang="es-MX" smtClean="0">
                <a:solidFill>
                  <a:prstClr val="black">
                    <a:tint val="75000"/>
                  </a:prstClr>
                </a:solidFill>
              </a:rPr>
              <a:pPr/>
              <a:t>‹Nr.›</a:t>
            </a:fld>
            <a:endParaRPr lang="es-MX">
              <a:solidFill>
                <a:prstClr val="black">
                  <a:tint val="75000"/>
                </a:prstClr>
              </a:solidFill>
            </a:endParaRPr>
          </a:p>
        </p:txBody>
      </p:sp>
    </p:spTree>
    <p:extLst>
      <p:ext uri="{BB962C8B-B14F-4D97-AF65-F5344CB8AC3E}">
        <p14:creationId xmlns:p14="http://schemas.microsoft.com/office/powerpoint/2010/main" val="666002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B3CD041-8C6E-4F97-A121-651ED7A87BEC}" type="datetimeFigureOut">
              <a:rPr lang="es-MX" smtClean="0">
                <a:solidFill>
                  <a:prstClr val="black">
                    <a:tint val="75000"/>
                  </a:prstClr>
                </a:solidFill>
              </a:rPr>
              <a:pPr/>
              <a:t>11/25/14</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4CEBD65-D306-417B-AB75-4C4440C7393E}" type="slidenum">
              <a:rPr lang="es-MX" smtClean="0">
                <a:solidFill>
                  <a:prstClr val="black">
                    <a:tint val="75000"/>
                  </a:prstClr>
                </a:solidFill>
              </a:rPr>
              <a:pPr/>
              <a:t>‹Nr.›</a:t>
            </a:fld>
            <a:endParaRPr lang="es-MX">
              <a:solidFill>
                <a:prstClr val="black">
                  <a:tint val="75000"/>
                </a:prstClr>
              </a:solidFill>
            </a:endParaRPr>
          </a:p>
        </p:txBody>
      </p:sp>
    </p:spTree>
    <p:extLst>
      <p:ext uri="{BB962C8B-B14F-4D97-AF65-F5344CB8AC3E}">
        <p14:creationId xmlns:p14="http://schemas.microsoft.com/office/powerpoint/2010/main" val="2525500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8B3CD041-8C6E-4F97-A121-651ED7A87BEC}" type="datetimeFigureOut">
              <a:rPr lang="es-MX" smtClean="0">
                <a:solidFill>
                  <a:prstClr val="black">
                    <a:tint val="75000"/>
                  </a:prstClr>
                </a:solidFill>
              </a:rPr>
              <a:pPr/>
              <a:t>11/25/14</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74CEBD65-D306-417B-AB75-4C4440C7393E}" type="slidenum">
              <a:rPr lang="es-MX" smtClean="0">
                <a:solidFill>
                  <a:prstClr val="black">
                    <a:tint val="75000"/>
                  </a:prstClr>
                </a:solidFill>
              </a:rPr>
              <a:pPr/>
              <a:t>‹Nr.›</a:t>
            </a:fld>
            <a:endParaRPr lang="es-MX">
              <a:solidFill>
                <a:prstClr val="black">
                  <a:tint val="75000"/>
                </a:prstClr>
              </a:solidFill>
            </a:endParaRPr>
          </a:p>
        </p:txBody>
      </p:sp>
    </p:spTree>
    <p:extLst>
      <p:ext uri="{BB962C8B-B14F-4D97-AF65-F5344CB8AC3E}">
        <p14:creationId xmlns:p14="http://schemas.microsoft.com/office/powerpoint/2010/main" val="4047258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8B3CD041-8C6E-4F97-A121-651ED7A87BEC}" type="datetimeFigureOut">
              <a:rPr lang="es-MX" smtClean="0">
                <a:solidFill>
                  <a:prstClr val="black">
                    <a:tint val="75000"/>
                  </a:prstClr>
                </a:solidFill>
              </a:rPr>
              <a:pPr/>
              <a:t>11/25/14</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74CEBD65-D306-417B-AB75-4C4440C7393E}" type="slidenum">
              <a:rPr lang="es-MX" smtClean="0">
                <a:solidFill>
                  <a:prstClr val="black">
                    <a:tint val="75000"/>
                  </a:prstClr>
                </a:solidFill>
              </a:rPr>
              <a:pPr/>
              <a:t>‹Nr.›</a:t>
            </a:fld>
            <a:endParaRPr lang="es-MX">
              <a:solidFill>
                <a:prstClr val="black">
                  <a:tint val="75000"/>
                </a:prstClr>
              </a:solidFill>
            </a:endParaRPr>
          </a:p>
        </p:txBody>
      </p:sp>
    </p:spTree>
    <p:extLst>
      <p:ext uri="{BB962C8B-B14F-4D97-AF65-F5344CB8AC3E}">
        <p14:creationId xmlns:p14="http://schemas.microsoft.com/office/powerpoint/2010/main" val="319041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8B3CD041-8C6E-4F97-A121-651ED7A87BEC}" type="datetimeFigureOut">
              <a:rPr lang="es-MX" smtClean="0">
                <a:solidFill>
                  <a:prstClr val="black">
                    <a:tint val="75000"/>
                  </a:prstClr>
                </a:solidFill>
              </a:rPr>
              <a:pPr/>
              <a:t>11/25/14</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74CEBD65-D306-417B-AB75-4C4440C7393E}" type="slidenum">
              <a:rPr lang="es-MX" smtClean="0">
                <a:solidFill>
                  <a:prstClr val="black">
                    <a:tint val="75000"/>
                  </a:prstClr>
                </a:solidFill>
              </a:rPr>
              <a:pPr/>
              <a:t>‹Nr.›</a:t>
            </a:fld>
            <a:endParaRPr lang="es-MX">
              <a:solidFill>
                <a:prstClr val="black">
                  <a:tint val="75000"/>
                </a:prstClr>
              </a:solidFill>
            </a:endParaRPr>
          </a:p>
        </p:txBody>
      </p:sp>
    </p:spTree>
    <p:extLst>
      <p:ext uri="{BB962C8B-B14F-4D97-AF65-F5344CB8AC3E}">
        <p14:creationId xmlns:p14="http://schemas.microsoft.com/office/powerpoint/2010/main" val="92482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B3CD041-8C6E-4F97-A121-651ED7A87BEC}" type="datetimeFigureOut">
              <a:rPr lang="es-MX" smtClean="0">
                <a:solidFill>
                  <a:prstClr val="black">
                    <a:tint val="75000"/>
                  </a:prstClr>
                </a:solidFill>
              </a:rPr>
              <a:pPr/>
              <a:t>11/25/14</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74CEBD65-D306-417B-AB75-4C4440C7393E}" type="slidenum">
              <a:rPr lang="es-MX" smtClean="0">
                <a:solidFill>
                  <a:prstClr val="black">
                    <a:tint val="75000"/>
                  </a:prstClr>
                </a:solidFill>
              </a:rPr>
              <a:pPr/>
              <a:t>‹Nr.›</a:t>
            </a:fld>
            <a:endParaRPr lang="es-MX">
              <a:solidFill>
                <a:prstClr val="black">
                  <a:tint val="75000"/>
                </a:prstClr>
              </a:solidFill>
            </a:endParaRPr>
          </a:p>
        </p:txBody>
      </p:sp>
    </p:spTree>
    <p:extLst>
      <p:ext uri="{BB962C8B-B14F-4D97-AF65-F5344CB8AC3E}">
        <p14:creationId xmlns:p14="http://schemas.microsoft.com/office/powerpoint/2010/main" val="1609110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B3CD041-8C6E-4F97-A121-651ED7A87BEC}" type="datetimeFigureOut">
              <a:rPr lang="es-MX" smtClean="0">
                <a:solidFill>
                  <a:prstClr val="black">
                    <a:tint val="75000"/>
                  </a:prstClr>
                </a:solidFill>
              </a:rPr>
              <a:pPr/>
              <a:t>11/25/14</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74CEBD65-D306-417B-AB75-4C4440C7393E}" type="slidenum">
              <a:rPr lang="es-MX" smtClean="0">
                <a:solidFill>
                  <a:prstClr val="black">
                    <a:tint val="75000"/>
                  </a:prstClr>
                </a:solidFill>
              </a:rPr>
              <a:pPr/>
              <a:t>‹Nr.›</a:t>
            </a:fld>
            <a:endParaRPr lang="es-MX">
              <a:solidFill>
                <a:prstClr val="black">
                  <a:tint val="75000"/>
                </a:prstClr>
              </a:solidFill>
            </a:endParaRPr>
          </a:p>
        </p:txBody>
      </p:sp>
    </p:spTree>
    <p:extLst>
      <p:ext uri="{BB962C8B-B14F-4D97-AF65-F5344CB8AC3E}">
        <p14:creationId xmlns:p14="http://schemas.microsoft.com/office/powerpoint/2010/main" val="2592464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B3CD041-8C6E-4F97-A121-651ED7A87BEC}" type="datetimeFigureOut">
              <a:rPr lang="es-MX" smtClean="0">
                <a:solidFill>
                  <a:prstClr val="black">
                    <a:tint val="75000"/>
                  </a:prstClr>
                </a:solidFill>
              </a:rPr>
              <a:pPr/>
              <a:t>11/25/14</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74CEBD65-D306-417B-AB75-4C4440C7393E}" type="slidenum">
              <a:rPr lang="es-MX" smtClean="0">
                <a:solidFill>
                  <a:prstClr val="black">
                    <a:tint val="75000"/>
                  </a:prstClr>
                </a:solidFill>
              </a:rPr>
              <a:pPr/>
              <a:t>‹Nr.›</a:t>
            </a:fld>
            <a:endParaRPr lang="es-MX">
              <a:solidFill>
                <a:prstClr val="black">
                  <a:tint val="75000"/>
                </a:prstClr>
              </a:solidFill>
            </a:endParaRPr>
          </a:p>
        </p:txBody>
      </p:sp>
    </p:spTree>
    <p:extLst>
      <p:ext uri="{BB962C8B-B14F-4D97-AF65-F5344CB8AC3E}">
        <p14:creationId xmlns:p14="http://schemas.microsoft.com/office/powerpoint/2010/main" val="196739034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3CD041-8C6E-4F97-A121-651ED7A87BEC}" type="datetimeFigureOut">
              <a:rPr lang="es-MX" smtClean="0">
                <a:solidFill>
                  <a:prstClr val="black">
                    <a:tint val="75000"/>
                  </a:prstClr>
                </a:solidFill>
              </a:rPr>
              <a:pPr/>
              <a:t>11/25/14</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CEBD65-D306-417B-AB75-4C4440C7393E}" type="slidenum">
              <a:rPr lang="es-MX" smtClean="0">
                <a:solidFill>
                  <a:prstClr val="black">
                    <a:tint val="75000"/>
                  </a:prstClr>
                </a:solidFill>
              </a:rPr>
              <a:pPr/>
              <a:t>‹Nr.›</a:t>
            </a:fld>
            <a:endParaRPr lang="es-MX">
              <a:solidFill>
                <a:prstClr val="black">
                  <a:tint val="75000"/>
                </a:prstClr>
              </a:solidFill>
            </a:endParaRPr>
          </a:p>
        </p:txBody>
      </p:sp>
    </p:spTree>
    <p:extLst>
      <p:ext uri="{BB962C8B-B14F-4D97-AF65-F5344CB8AC3E}">
        <p14:creationId xmlns:p14="http://schemas.microsoft.com/office/powerpoint/2010/main" val="3742157638"/>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g"/><Relationship Id="rId5" Type="http://schemas.openxmlformats.org/officeDocument/2006/relationships/image" Target="../media/image4.jpeg"/><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diagramData" Target="../diagrams/data8.xml"/><Relationship Id="rId5" Type="http://schemas.openxmlformats.org/officeDocument/2006/relationships/diagramLayout" Target="../diagrams/layout8.xml"/><Relationship Id="rId6" Type="http://schemas.openxmlformats.org/officeDocument/2006/relationships/diagramQuickStyle" Target="../diagrams/quickStyle8.xml"/><Relationship Id="rId7" Type="http://schemas.openxmlformats.org/officeDocument/2006/relationships/diagramColors" Target="../diagrams/colors8.xml"/><Relationship Id="rId8" Type="http://schemas.microsoft.com/office/2007/relationships/diagramDrawing" Target="../diagrams/drawing8.xml"/><Relationship Id="rId9" Type="http://schemas.openxmlformats.org/officeDocument/2006/relationships/image" Target="../media/image12.jpg"/><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diagramData" Target="../diagrams/data9.xml"/><Relationship Id="rId5" Type="http://schemas.openxmlformats.org/officeDocument/2006/relationships/diagramLayout" Target="../diagrams/layout9.xml"/><Relationship Id="rId6" Type="http://schemas.openxmlformats.org/officeDocument/2006/relationships/diagramQuickStyle" Target="../diagrams/quickStyle9.xml"/><Relationship Id="rId7" Type="http://schemas.openxmlformats.org/officeDocument/2006/relationships/diagramColors" Target="../diagrams/colors9.xml"/><Relationship Id="rId8" Type="http://schemas.microsoft.com/office/2007/relationships/diagramDrawing" Target="../diagrams/drawing9.xml"/><Relationship Id="rId9" Type="http://schemas.openxmlformats.org/officeDocument/2006/relationships/image" Target="../media/image13.JPG"/><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diagramData" Target="../diagrams/data10.xml"/><Relationship Id="rId5" Type="http://schemas.openxmlformats.org/officeDocument/2006/relationships/diagramLayout" Target="../diagrams/layout10.xml"/><Relationship Id="rId6" Type="http://schemas.openxmlformats.org/officeDocument/2006/relationships/diagramQuickStyle" Target="../diagrams/quickStyle10.xml"/><Relationship Id="rId7" Type="http://schemas.openxmlformats.org/officeDocument/2006/relationships/diagramColors" Target="../diagrams/colors10.xml"/><Relationship Id="rId8" Type="http://schemas.microsoft.com/office/2007/relationships/diagramDrawing" Target="../diagrams/drawing10.xml"/><Relationship Id="rId9" Type="http://schemas.openxmlformats.org/officeDocument/2006/relationships/image" Target="../media/image14.jpeg"/><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diagramData" Target="../diagrams/data11.xml"/><Relationship Id="rId5" Type="http://schemas.openxmlformats.org/officeDocument/2006/relationships/diagramLayout" Target="../diagrams/layout11.xml"/><Relationship Id="rId6" Type="http://schemas.openxmlformats.org/officeDocument/2006/relationships/diagramQuickStyle" Target="../diagrams/quickStyle11.xml"/><Relationship Id="rId7" Type="http://schemas.openxmlformats.org/officeDocument/2006/relationships/diagramColors" Target="../diagrams/colors11.xml"/><Relationship Id="rId8" Type="http://schemas.microsoft.com/office/2007/relationships/diagramDrawing" Target="../diagrams/drawing11.xml"/><Relationship Id="rId9" Type="http://schemas.openxmlformats.org/officeDocument/2006/relationships/image" Target="../media/image15.gif"/><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jpg"/><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5.jpeg"/><Relationship Id="rId5" Type="http://schemas.openxmlformats.org/officeDocument/2006/relationships/diagramData" Target="../diagrams/data1.xml"/><Relationship Id="rId6" Type="http://schemas.openxmlformats.org/officeDocument/2006/relationships/diagramLayout" Target="../diagrams/layout1.xml"/><Relationship Id="rId7" Type="http://schemas.openxmlformats.org/officeDocument/2006/relationships/diagramQuickStyle" Target="../diagrams/quickStyle1.xml"/><Relationship Id="rId8" Type="http://schemas.openxmlformats.org/officeDocument/2006/relationships/diagramColors" Target="../diagrams/colors1.xml"/><Relationship Id="rId9" Type="http://schemas.microsoft.com/office/2007/relationships/diagramDrawing" Target="../diagrams/drawing1.xml"/><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diagramData" Target="../diagrams/data2.xml"/><Relationship Id="rId5" Type="http://schemas.openxmlformats.org/officeDocument/2006/relationships/diagramLayout" Target="../diagrams/layout2.xml"/><Relationship Id="rId6" Type="http://schemas.openxmlformats.org/officeDocument/2006/relationships/diagramQuickStyle" Target="../diagrams/quickStyle2.xml"/><Relationship Id="rId7" Type="http://schemas.openxmlformats.org/officeDocument/2006/relationships/diagramColors" Target="../diagrams/colors2.xml"/><Relationship Id="rId8" Type="http://schemas.microsoft.com/office/2007/relationships/diagramDrawing" Target="../diagrams/drawing2.xml"/><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diagramData" Target="../diagrams/data3.xml"/><Relationship Id="rId5" Type="http://schemas.openxmlformats.org/officeDocument/2006/relationships/diagramLayout" Target="../diagrams/layout3.xml"/><Relationship Id="rId6" Type="http://schemas.openxmlformats.org/officeDocument/2006/relationships/diagramQuickStyle" Target="../diagrams/quickStyle3.xml"/><Relationship Id="rId7" Type="http://schemas.openxmlformats.org/officeDocument/2006/relationships/diagramColors" Target="../diagrams/colors3.xml"/><Relationship Id="rId8" Type="http://schemas.microsoft.com/office/2007/relationships/diagramDrawing" Target="../diagrams/drawing3.xml"/><Relationship Id="rId9" Type="http://schemas.openxmlformats.org/officeDocument/2006/relationships/image" Target="../media/image7.jpg"/><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diagramData" Target="../diagrams/data4.xml"/><Relationship Id="rId5" Type="http://schemas.openxmlformats.org/officeDocument/2006/relationships/diagramLayout" Target="../diagrams/layout4.xml"/><Relationship Id="rId6" Type="http://schemas.openxmlformats.org/officeDocument/2006/relationships/diagramQuickStyle" Target="../diagrams/quickStyle4.xml"/><Relationship Id="rId7" Type="http://schemas.openxmlformats.org/officeDocument/2006/relationships/diagramColors" Target="../diagrams/colors4.xml"/><Relationship Id="rId8" Type="http://schemas.microsoft.com/office/2007/relationships/diagramDrawing" Target="../diagrams/drawing4.xml"/><Relationship Id="rId9" Type="http://schemas.openxmlformats.org/officeDocument/2006/relationships/image" Target="../media/image8.jpg"/><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diagramData" Target="../diagrams/data5.xml"/><Relationship Id="rId5" Type="http://schemas.openxmlformats.org/officeDocument/2006/relationships/diagramLayout" Target="../diagrams/layout5.xml"/><Relationship Id="rId6" Type="http://schemas.openxmlformats.org/officeDocument/2006/relationships/diagramQuickStyle" Target="../diagrams/quickStyle5.xml"/><Relationship Id="rId7" Type="http://schemas.openxmlformats.org/officeDocument/2006/relationships/diagramColors" Target="../diagrams/colors5.xml"/><Relationship Id="rId8" Type="http://schemas.microsoft.com/office/2007/relationships/diagramDrawing" Target="../diagrams/drawing5.xml"/><Relationship Id="rId9" Type="http://schemas.openxmlformats.org/officeDocument/2006/relationships/image" Target="../media/image9.gif"/><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diagramData" Target="../diagrams/data6.xml"/><Relationship Id="rId5" Type="http://schemas.openxmlformats.org/officeDocument/2006/relationships/diagramLayout" Target="../diagrams/layout6.xml"/><Relationship Id="rId6" Type="http://schemas.openxmlformats.org/officeDocument/2006/relationships/diagramQuickStyle" Target="../diagrams/quickStyle6.xml"/><Relationship Id="rId7" Type="http://schemas.openxmlformats.org/officeDocument/2006/relationships/diagramColors" Target="../diagrams/colors6.xml"/><Relationship Id="rId8" Type="http://schemas.microsoft.com/office/2007/relationships/diagramDrawing" Target="../diagrams/drawing6.xml"/><Relationship Id="rId9" Type="http://schemas.openxmlformats.org/officeDocument/2006/relationships/image" Target="../media/image10.JPG"/><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diagramData" Target="../diagrams/data7.xml"/><Relationship Id="rId5" Type="http://schemas.openxmlformats.org/officeDocument/2006/relationships/diagramLayout" Target="../diagrams/layout7.xml"/><Relationship Id="rId6" Type="http://schemas.openxmlformats.org/officeDocument/2006/relationships/diagramQuickStyle" Target="../diagrams/quickStyle7.xml"/><Relationship Id="rId7" Type="http://schemas.openxmlformats.org/officeDocument/2006/relationships/diagramColors" Target="../diagrams/colors7.xml"/><Relationship Id="rId8" Type="http://schemas.microsoft.com/office/2007/relationships/diagramDrawing" Target="../diagrams/drawing7.xml"/><Relationship Id="rId9" Type="http://schemas.openxmlformats.org/officeDocument/2006/relationships/image" Target="../media/image11.jpg"/><Relationship Id="rId1" Type="http://schemas.openxmlformats.org/officeDocument/2006/relationships/slideLayout" Target="../slideLayouts/slideLayout7.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75855" y="701923"/>
            <a:ext cx="2520281" cy="1214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75856" y="2492897"/>
            <a:ext cx="2520280" cy="3672408"/>
          </a:xfrm>
          <a:prstGeom prst="rect">
            <a:avLst/>
          </a:prstGeom>
        </p:spPr>
      </p:pic>
      <p:pic>
        <p:nvPicPr>
          <p:cNvPr id="6" name="5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72200" y="444603"/>
            <a:ext cx="2552700" cy="1790700"/>
          </a:xfrm>
          <a:prstGeom prst="rect">
            <a:avLst/>
          </a:prstGeom>
        </p:spPr>
      </p:pic>
      <p:pic>
        <p:nvPicPr>
          <p:cNvPr id="7" name="6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1520" y="4797152"/>
            <a:ext cx="2552700" cy="1790700"/>
          </a:xfrm>
          <a:prstGeom prst="rect">
            <a:avLst/>
          </a:prstGeom>
        </p:spPr>
      </p:pic>
      <p:pic>
        <p:nvPicPr>
          <p:cNvPr id="8" name="Picture 2" descr="http://www.contra-cara.com/cc/images/imagenes4/TRATA4.jpg"/>
          <p:cNvPicPr>
            <a:picLocks noChangeAspect="1" noChangeArrowheads="1"/>
          </p:cNvPicPr>
          <p:nvPr/>
        </p:nvPicPr>
        <p:blipFill>
          <a:blip r:embed="rId5">
            <a:duotone>
              <a:prstClr val="black"/>
              <a:srgbClr val="D9C3A5">
                <a:tint val="50000"/>
                <a:satMod val="180000"/>
              </a:srgbClr>
            </a:duotone>
            <a:extLst>
              <a:ext uri="{28A0092B-C50C-407E-A947-70E740481C1C}">
                <a14:useLocalDpi xmlns:a14="http://schemas.microsoft.com/office/drawing/2010/main" val="0"/>
              </a:ext>
            </a:extLst>
          </a:blip>
          <a:srcRect/>
          <a:stretch>
            <a:fillRect/>
          </a:stretch>
        </p:blipFill>
        <p:spPr bwMode="auto">
          <a:xfrm>
            <a:off x="251520" y="476673"/>
            <a:ext cx="2664296" cy="175863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www.contra-cara.com/cc/images/imagenes4/TRATA4.jpg"/>
          <p:cNvPicPr>
            <a:picLocks noChangeAspect="1" noChangeArrowheads="1"/>
          </p:cNvPicPr>
          <p:nvPr/>
        </p:nvPicPr>
        <p:blipFill>
          <a:blip r:embed="rId5">
            <a:duotone>
              <a:prstClr val="black"/>
              <a:srgbClr val="D9C3A5">
                <a:tint val="50000"/>
                <a:satMod val="180000"/>
              </a:srgbClr>
            </a:duotone>
            <a:extLst>
              <a:ext uri="{28A0092B-C50C-407E-A947-70E740481C1C}">
                <a14:useLocalDpi xmlns:a14="http://schemas.microsoft.com/office/drawing/2010/main" val="0"/>
              </a:ext>
            </a:extLst>
          </a:blip>
          <a:srcRect/>
          <a:stretch>
            <a:fillRect/>
          </a:stretch>
        </p:blipFill>
        <p:spPr bwMode="auto">
          <a:xfrm>
            <a:off x="6228184" y="4797152"/>
            <a:ext cx="2664296" cy="1758630"/>
          </a:xfrm>
          <a:prstGeom prst="rect">
            <a:avLst/>
          </a:prstGeom>
          <a:noFill/>
          <a:extLst>
            <a:ext uri="{909E8E84-426E-40dd-AFC4-6F175D3DCCD1}">
              <a14:hiddenFill xmlns:a14="http://schemas.microsoft.com/office/drawing/2010/main">
                <a:solidFill>
                  <a:srgbClr val="FFFFFF"/>
                </a:solidFill>
              </a14:hiddenFill>
            </a:ext>
          </a:extLst>
        </p:spPr>
      </p:pic>
      <p:sp>
        <p:nvSpPr>
          <p:cNvPr id="10" name="4 Rectángulo"/>
          <p:cNvSpPr/>
          <p:nvPr/>
        </p:nvSpPr>
        <p:spPr>
          <a:xfrm>
            <a:off x="3275856" y="2492896"/>
            <a:ext cx="2520280" cy="1384995"/>
          </a:xfrm>
          <a:prstGeom prst="rect">
            <a:avLst/>
          </a:prstGeom>
          <a:solidFill>
            <a:schemeClr val="bg1"/>
          </a:solidFill>
        </p:spPr>
        <p:txBody>
          <a:bodyPr wrap="square">
            <a:spAutoFit/>
          </a:bodyPr>
          <a:lstStyle/>
          <a:p>
            <a:pPr algn="just"/>
            <a:r>
              <a:rPr lang="es-MX" sz="1400" dirty="0" smtClean="0">
                <a:solidFill>
                  <a:srgbClr val="339966"/>
                </a:solidFill>
                <a:latin typeface="Arial Narrow"/>
                <a:cs typeface="Arial Narrow"/>
              </a:rPr>
              <a:t>Inter-Secretarial Commission to Prevent, Punish and Eradicate the Crimes related to Trafficking in Persons and Provide Protection and Assistance to Victims of these Crimes</a:t>
            </a:r>
            <a:endParaRPr lang="es-MX" sz="1400" dirty="0">
              <a:solidFill>
                <a:srgbClr val="339966"/>
              </a:solidFill>
              <a:effectLst/>
              <a:latin typeface="Arial Narrow"/>
              <a:cs typeface="Arial Narrow"/>
            </a:endParaRPr>
          </a:p>
        </p:txBody>
      </p:sp>
      <p:sp>
        <p:nvSpPr>
          <p:cNvPr id="11" name="4 Rectángulo"/>
          <p:cNvSpPr/>
          <p:nvPr/>
        </p:nvSpPr>
        <p:spPr>
          <a:xfrm>
            <a:off x="3131840" y="6146140"/>
            <a:ext cx="2871936" cy="523220"/>
          </a:xfrm>
          <a:prstGeom prst="rect">
            <a:avLst/>
          </a:prstGeom>
          <a:solidFill>
            <a:schemeClr val="bg1"/>
          </a:solidFill>
        </p:spPr>
        <p:txBody>
          <a:bodyPr wrap="square">
            <a:spAutoFit/>
          </a:bodyPr>
          <a:lstStyle/>
          <a:p>
            <a:pPr algn="ctr"/>
            <a:r>
              <a:rPr lang="es-MX" sz="1400" dirty="0" smtClean="0">
                <a:latin typeface="Arial Narrow"/>
                <a:cs typeface="Arial Narrow"/>
              </a:rPr>
              <a:t>(INTER-SECRETARIAL COMMISSION</a:t>
            </a:r>
          </a:p>
          <a:p>
            <a:pPr algn="ctr"/>
            <a:r>
              <a:rPr lang="es-MX" sz="1400" dirty="0" smtClean="0">
                <a:effectLst/>
                <a:latin typeface="Arial Narrow"/>
                <a:cs typeface="Arial Narrow"/>
              </a:rPr>
              <a:t>AGAINST TRAFFICKING IN PERSONS)</a:t>
            </a:r>
            <a:endParaRPr lang="es-MX" sz="1400" dirty="0">
              <a:effectLst/>
              <a:latin typeface="Arial Narrow"/>
              <a:cs typeface="Arial Narrow"/>
            </a:endParaRPr>
          </a:p>
        </p:txBody>
      </p:sp>
    </p:spTree>
    <p:extLst>
      <p:ext uri="{BB962C8B-B14F-4D97-AF65-F5344CB8AC3E}">
        <p14:creationId xmlns:p14="http://schemas.microsoft.com/office/powerpoint/2010/main" val="16731978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0" y="0"/>
            <a:ext cx="9115340" cy="1224136"/>
            <a:chOff x="0" y="0"/>
            <a:chExt cx="9115340" cy="1224136"/>
          </a:xfrm>
        </p:grpSpPr>
        <p:pic>
          <p:nvPicPr>
            <p:cNvPr id="3" name="2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3851"/>
              <a:ext cx="2376265" cy="998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5140" y="0"/>
              <a:ext cx="1800200" cy="1224136"/>
            </a:xfrm>
            <a:prstGeom prst="rect">
              <a:avLst/>
            </a:prstGeom>
          </p:spPr>
        </p:pic>
      </p:grpSp>
      <p:graphicFrame>
        <p:nvGraphicFramePr>
          <p:cNvPr id="5" name="4 Diagrama"/>
          <p:cNvGraphicFramePr/>
          <p:nvPr>
            <p:extLst>
              <p:ext uri="{D42A27DB-BD31-4B8C-83A1-F6EECF244321}">
                <p14:modId xmlns:p14="http://schemas.microsoft.com/office/powerpoint/2010/main" val="1629268534"/>
              </p:ext>
            </p:extLst>
          </p:nvPr>
        </p:nvGraphicFramePr>
        <p:xfrm>
          <a:off x="179512" y="1412776"/>
          <a:ext cx="8640960" cy="52565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6 Rectángulo"/>
          <p:cNvSpPr/>
          <p:nvPr/>
        </p:nvSpPr>
        <p:spPr>
          <a:xfrm>
            <a:off x="4102292" y="116632"/>
            <a:ext cx="962123" cy="923330"/>
          </a:xfrm>
          <a:prstGeom prst="rect">
            <a:avLst/>
          </a:prstGeom>
          <a:noFill/>
        </p:spPr>
        <p:txBody>
          <a:bodyPr wrap="none" lIns="91440" tIns="45720" rIns="91440" bIns="45720">
            <a:spAutoFit/>
          </a:bodyPr>
          <a:lstStyle/>
          <a:p>
            <a:pPr algn="ctr"/>
            <a:r>
              <a:rPr lang="es-ES"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outerShdw blurRad="38100" dist="38100" dir="2700000" algn="tl">
                    <a:srgbClr val="000000">
                      <a:alpha val="43137"/>
                    </a:srgbClr>
                  </a:outerShdw>
                </a:effectLst>
              </a:rPr>
              <a:t>VI.</a:t>
            </a:r>
            <a:endParaRPr lang="es-ES" sz="54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outerShdw blurRad="38100" dist="38100" dir="2700000" algn="tl">
                  <a:srgbClr val="000000">
                    <a:alpha val="43137"/>
                  </a:srgbClr>
                </a:outerShdw>
              </a:effectLst>
            </a:endParaRPr>
          </a:p>
        </p:txBody>
      </p:sp>
      <p:pic>
        <p:nvPicPr>
          <p:cNvPr id="8" name="7 Imagen"/>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932040" y="1484784"/>
            <a:ext cx="2808312" cy="2376264"/>
          </a:xfrm>
          <a:prstGeom prst="rect">
            <a:avLst/>
          </a:prstGeom>
        </p:spPr>
      </p:pic>
    </p:spTree>
    <p:extLst>
      <p:ext uri="{BB962C8B-B14F-4D97-AF65-F5344CB8AC3E}">
        <p14:creationId xmlns:p14="http://schemas.microsoft.com/office/powerpoint/2010/main" val="303099842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0" y="0"/>
            <a:ext cx="9115340" cy="1224136"/>
            <a:chOff x="0" y="0"/>
            <a:chExt cx="9115340" cy="1224136"/>
          </a:xfrm>
        </p:grpSpPr>
        <p:pic>
          <p:nvPicPr>
            <p:cNvPr id="3" name="2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3851"/>
              <a:ext cx="2376265" cy="998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5140" y="0"/>
              <a:ext cx="1800200" cy="1224136"/>
            </a:xfrm>
            <a:prstGeom prst="rect">
              <a:avLst/>
            </a:prstGeom>
          </p:spPr>
        </p:pic>
      </p:grpSp>
      <p:graphicFrame>
        <p:nvGraphicFramePr>
          <p:cNvPr id="5" name="4 Diagrama"/>
          <p:cNvGraphicFramePr/>
          <p:nvPr>
            <p:extLst>
              <p:ext uri="{D42A27DB-BD31-4B8C-83A1-F6EECF244321}">
                <p14:modId xmlns:p14="http://schemas.microsoft.com/office/powerpoint/2010/main" val="876586679"/>
              </p:ext>
            </p:extLst>
          </p:nvPr>
        </p:nvGraphicFramePr>
        <p:xfrm>
          <a:off x="179512" y="1412776"/>
          <a:ext cx="8640960" cy="52565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5 Rectángulo"/>
          <p:cNvSpPr/>
          <p:nvPr/>
        </p:nvSpPr>
        <p:spPr>
          <a:xfrm>
            <a:off x="4010119" y="116632"/>
            <a:ext cx="1146469" cy="923330"/>
          </a:xfrm>
          <a:prstGeom prst="rect">
            <a:avLst/>
          </a:prstGeom>
          <a:noFill/>
        </p:spPr>
        <p:txBody>
          <a:bodyPr wrap="none" lIns="91440" tIns="45720" rIns="91440" bIns="45720">
            <a:spAutoFit/>
          </a:bodyPr>
          <a:lstStyle/>
          <a:p>
            <a:pPr algn="ctr"/>
            <a:r>
              <a:rPr lang="en-GB"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outerShdw blurRad="38100" dist="38100" dir="2700000" algn="tl">
                    <a:srgbClr val="000000">
                      <a:alpha val="43137"/>
                    </a:srgbClr>
                  </a:outerShdw>
                </a:effectLst>
              </a:rPr>
              <a:t>VII.</a:t>
            </a:r>
            <a:endParaRPr lang="en-GB" sz="54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outerShdw blurRad="38100" dist="38100" dir="2700000" algn="tl">
                  <a:srgbClr val="000000">
                    <a:alpha val="43137"/>
                  </a:srgbClr>
                </a:outerShdw>
              </a:effectLst>
            </a:endParaRPr>
          </a:p>
        </p:txBody>
      </p:sp>
      <p:pic>
        <p:nvPicPr>
          <p:cNvPr id="7" name="6 Imagen"/>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932041" y="1556792"/>
            <a:ext cx="2808311" cy="2376264"/>
          </a:xfrm>
          <a:prstGeom prst="rect">
            <a:avLst/>
          </a:prstGeom>
        </p:spPr>
      </p:pic>
    </p:spTree>
    <p:extLst>
      <p:ext uri="{BB962C8B-B14F-4D97-AF65-F5344CB8AC3E}">
        <p14:creationId xmlns:p14="http://schemas.microsoft.com/office/powerpoint/2010/main" val="358266900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0" y="0"/>
            <a:ext cx="9115340" cy="1224136"/>
            <a:chOff x="0" y="0"/>
            <a:chExt cx="9115340" cy="1224136"/>
          </a:xfrm>
        </p:grpSpPr>
        <p:pic>
          <p:nvPicPr>
            <p:cNvPr id="3" name="2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3851"/>
              <a:ext cx="2376265" cy="998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5140" y="0"/>
              <a:ext cx="1800200" cy="1224136"/>
            </a:xfrm>
            <a:prstGeom prst="rect">
              <a:avLst/>
            </a:prstGeom>
          </p:spPr>
        </p:pic>
      </p:grpSp>
      <p:graphicFrame>
        <p:nvGraphicFramePr>
          <p:cNvPr id="5" name="4 Diagrama"/>
          <p:cNvGraphicFramePr/>
          <p:nvPr>
            <p:extLst>
              <p:ext uri="{D42A27DB-BD31-4B8C-83A1-F6EECF244321}">
                <p14:modId xmlns:p14="http://schemas.microsoft.com/office/powerpoint/2010/main" val="3792872304"/>
              </p:ext>
            </p:extLst>
          </p:nvPr>
        </p:nvGraphicFramePr>
        <p:xfrm>
          <a:off x="179512" y="1412776"/>
          <a:ext cx="8640960" cy="52565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5 Rectángulo"/>
          <p:cNvSpPr/>
          <p:nvPr/>
        </p:nvSpPr>
        <p:spPr>
          <a:xfrm>
            <a:off x="3917947" y="116632"/>
            <a:ext cx="1330814" cy="923330"/>
          </a:xfrm>
          <a:prstGeom prst="rect">
            <a:avLst/>
          </a:prstGeom>
          <a:noFill/>
        </p:spPr>
        <p:txBody>
          <a:bodyPr wrap="none" lIns="91440" tIns="45720" rIns="91440" bIns="45720">
            <a:spAutoFit/>
          </a:bodyPr>
          <a:lstStyle/>
          <a:p>
            <a:pPr algn="ctr"/>
            <a:r>
              <a:rPr lang="es-ES"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outerShdw blurRad="38100" dist="38100" dir="2700000" algn="tl">
                    <a:srgbClr val="000000">
                      <a:alpha val="43137"/>
                    </a:srgbClr>
                  </a:outerShdw>
                </a:effectLst>
              </a:rPr>
              <a:t>VIII.</a:t>
            </a:r>
            <a:endParaRPr lang="es-ES" sz="54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outerShdw blurRad="38100" dist="38100" dir="2700000" algn="tl">
                  <a:srgbClr val="000000">
                    <a:alpha val="43137"/>
                  </a:srgbClr>
                </a:outerShdw>
              </a:effectLst>
            </a:endParaRPr>
          </a:p>
        </p:txBody>
      </p:sp>
      <p:pic>
        <p:nvPicPr>
          <p:cNvPr id="7" name="6 Imagen"/>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148064" y="1628800"/>
            <a:ext cx="2520280" cy="2088232"/>
          </a:xfrm>
          <a:prstGeom prst="rect">
            <a:avLst/>
          </a:prstGeom>
        </p:spPr>
      </p:pic>
    </p:spTree>
    <p:extLst>
      <p:ext uri="{BB962C8B-B14F-4D97-AF65-F5344CB8AC3E}">
        <p14:creationId xmlns:p14="http://schemas.microsoft.com/office/powerpoint/2010/main" val="301190847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0" y="0"/>
            <a:ext cx="9115340" cy="1224136"/>
            <a:chOff x="0" y="0"/>
            <a:chExt cx="9115340" cy="1224136"/>
          </a:xfrm>
        </p:grpSpPr>
        <p:pic>
          <p:nvPicPr>
            <p:cNvPr id="3" name="2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3851"/>
              <a:ext cx="2376265" cy="998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5140" y="0"/>
              <a:ext cx="1800200" cy="1224136"/>
            </a:xfrm>
            <a:prstGeom prst="rect">
              <a:avLst/>
            </a:prstGeom>
          </p:spPr>
        </p:pic>
      </p:grpSp>
      <p:graphicFrame>
        <p:nvGraphicFramePr>
          <p:cNvPr id="5" name="4 Diagrama"/>
          <p:cNvGraphicFramePr/>
          <p:nvPr>
            <p:extLst>
              <p:ext uri="{D42A27DB-BD31-4B8C-83A1-F6EECF244321}">
                <p14:modId xmlns:p14="http://schemas.microsoft.com/office/powerpoint/2010/main" val="175754003"/>
              </p:ext>
            </p:extLst>
          </p:nvPr>
        </p:nvGraphicFramePr>
        <p:xfrm>
          <a:off x="179512" y="1412776"/>
          <a:ext cx="8640960" cy="52565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5 Rectángulo"/>
          <p:cNvSpPr/>
          <p:nvPr/>
        </p:nvSpPr>
        <p:spPr>
          <a:xfrm>
            <a:off x="4115918" y="116632"/>
            <a:ext cx="934872" cy="923330"/>
          </a:xfrm>
          <a:prstGeom prst="rect">
            <a:avLst/>
          </a:prstGeom>
          <a:noFill/>
        </p:spPr>
        <p:txBody>
          <a:bodyPr wrap="none" lIns="91440" tIns="45720" rIns="91440" bIns="45720">
            <a:spAutoFit/>
          </a:bodyPr>
          <a:lstStyle/>
          <a:p>
            <a:pPr algn="ctr"/>
            <a:r>
              <a:rPr lang="es-ES"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outerShdw blurRad="38100" dist="38100" dir="2700000" algn="tl">
                    <a:srgbClr val="000000">
                      <a:alpha val="43137"/>
                    </a:srgbClr>
                  </a:outerShdw>
                </a:effectLst>
              </a:rPr>
              <a:t>IX.</a:t>
            </a:r>
            <a:endParaRPr lang="es-ES" sz="54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outerShdw blurRad="38100" dist="38100" dir="2700000" algn="tl">
                  <a:srgbClr val="000000">
                    <a:alpha val="43137"/>
                  </a:srgbClr>
                </a:outerShdw>
              </a:effectLst>
            </a:endParaRPr>
          </a:p>
        </p:txBody>
      </p:sp>
      <p:pic>
        <p:nvPicPr>
          <p:cNvPr id="7" name="6 Imagen"/>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148064" y="1484784"/>
            <a:ext cx="2409825" cy="2304255"/>
          </a:xfrm>
          <a:prstGeom prst="rect">
            <a:avLst/>
          </a:prstGeom>
        </p:spPr>
      </p:pic>
    </p:spTree>
    <p:extLst>
      <p:ext uri="{BB962C8B-B14F-4D97-AF65-F5344CB8AC3E}">
        <p14:creationId xmlns:p14="http://schemas.microsoft.com/office/powerpoint/2010/main" val="360095062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0" y="0"/>
            <a:ext cx="9115340" cy="1224136"/>
            <a:chOff x="0" y="0"/>
            <a:chExt cx="9115340" cy="1224136"/>
          </a:xfrm>
        </p:grpSpPr>
        <p:pic>
          <p:nvPicPr>
            <p:cNvPr id="2" name="1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3851"/>
              <a:ext cx="2376265" cy="998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2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5140" y="0"/>
              <a:ext cx="1800200" cy="1224136"/>
            </a:xfrm>
            <a:prstGeom prst="rect">
              <a:avLst/>
            </a:prstGeom>
          </p:spPr>
        </p:pic>
      </p:grpSp>
      <p:sp>
        <p:nvSpPr>
          <p:cNvPr id="5" name="4 Rectángulo"/>
          <p:cNvSpPr/>
          <p:nvPr/>
        </p:nvSpPr>
        <p:spPr>
          <a:xfrm>
            <a:off x="1619672" y="1124744"/>
            <a:ext cx="6120680" cy="2585323"/>
          </a:xfrm>
          <a:prstGeom prst="rect">
            <a:avLst/>
          </a:prstGeom>
        </p:spPr>
        <p:txBody>
          <a:bodyPr wrap="square">
            <a:spAutoFit/>
          </a:bodyPr>
          <a:lstStyle/>
          <a:p>
            <a:pPr algn="just"/>
            <a:r>
              <a:rPr lang="en-GB" dirty="0" smtClean="0">
                <a:latin typeface="Soberana Sans" pitchFamily="50" charset="0"/>
              </a:rPr>
              <a:t>In regard to trafficking in persons, the </a:t>
            </a:r>
            <a:r>
              <a:rPr lang="en-GB" b="1" dirty="0">
                <a:latin typeface="Soberana Sans" pitchFamily="50" charset="0"/>
              </a:rPr>
              <a:t>Inter-Secretarial Commission to Prevent, Punish and Eradicate the Crimes related to Trafficking in Persons and Provide Protection and Assistance to Victims of these </a:t>
            </a:r>
            <a:r>
              <a:rPr lang="en-GB" b="1" dirty="0" smtClean="0">
                <a:latin typeface="Soberana Sans" pitchFamily="50" charset="0"/>
              </a:rPr>
              <a:t>Crimes </a:t>
            </a:r>
            <a:r>
              <a:rPr lang="en-GB" dirty="0" smtClean="0">
                <a:latin typeface="Soberana Sans" pitchFamily="50" charset="0"/>
              </a:rPr>
              <a:t>is the governing body of the guidelines and actions oriented toward the promotion, protection and restoration of the human rights of victims of trafficking, and establishes actions to enable improving the investigation and prosecution of these crimes.</a:t>
            </a:r>
            <a:endParaRPr lang="en-GB" dirty="0">
              <a:effectLst/>
              <a:latin typeface="Soberana Sans" pitchFamily="50" charset="0"/>
            </a:endParaRPr>
          </a:p>
        </p:txBody>
      </p:sp>
      <p:pic>
        <p:nvPicPr>
          <p:cNvPr id="8" name="7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03848" y="3987066"/>
            <a:ext cx="2664296" cy="2682294"/>
          </a:xfrm>
          <a:prstGeom prst="rect">
            <a:avLst/>
          </a:prstGeom>
        </p:spPr>
      </p:pic>
    </p:spTree>
    <p:extLst>
      <p:ext uri="{BB962C8B-B14F-4D97-AF65-F5344CB8AC3E}">
        <p14:creationId xmlns:p14="http://schemas.microsoft.com/office/powerpoint/2010/main" val="73352348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0" y="0"/>
            <a:ext cx="9115340" cy="1224136"/>
            <a:chOff x="0" y="0"/>
            <a:chExt cx="9115340" cy="1224136"/>
          </a:xfrm>
        </p:grpSpPr>
        <p:pic>
          <p:nvPicPr>
            <p:cNvPr id="3" name="2 Image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53851"/>
              <a:ext cx="2376265" cy="998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3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15140" y="0"/>
              <a:ext cx="1800200" cy="1224136"/>
            </a:xfrm>
            <a:prstGeom prst="rect">
              <a:avLst/>
            </a:prstGeom>
          </p:spPr>
        </p:pic>
      </p:grpSp>
      <p:graphicFrame>
        <p:nvGraphicFramePr>
          <p:cNvPr id="9" name="8 Diagrama"/>
          <p:cNvGraphicFramePr/>
          <p:nvPr>
            <p:extLst>
              <p:ext uri="{D42A27DB-BD31-4B8C-83A1-F6EECF244321}">
                <p14:modId xmlns:p14="http://schemas.microsoft.com/office/powerpoint/2010/main" val="3217664391"/>
              </p:ext>
            </p:extLst>
          </p:nvPr>
        </p:nvGraphicFramePr>
        <p:xfrm>
          <a:off x="0" y="620688"/>
          <a:ext cx="8892480" cy="576064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7" name="6 Rectángulo"/>
          <p:cNvSpPr/>
          <p:nvPr/>
        </p:nvSpPr>
        <p:spPr>
          <a:xfrm>
            <a:off x="2448273" y="404664"/>
            <a:ext cx="4644007" cy="369332"/>
          </a:xfrm>
          <a:prstGeom prst="rect">
            <a:avLst/>
          </a:prstGeom>
          <a:ln/>
        </p:spPr>
        <p:style>
          <a:lnRef idx="2">
            <a:schemeClr val="accent3"/>
          </a:lnRef>
          <a:fillRef idx="1">
            <a:schemeClr val="lt1"/>
          </a:fillRef>
          <a:effectRef idx="0">
            <a:schemeClr val="accent3"/>
          </a:effectRef>
          <a:fontRef idx="minor">
            <a:schemeClr val="dk1"/>
          </a:fontRef>
        </p:style>
        <p:txBody>
          <a:bodyPr wrap="square">
            <a:spAutoFit/>
          </a:bodyPr>
          <a:lstStyle/>
          <a:p>
            <a:pPr algn="ctr"/>
            <a:r>
              <a:rPr lang="en-GB" dirty="0" smtClean="0">
                <a:effectLst>
                  <a:outerShdw blurRad="38100" dist="38100" dir="2700000" algn="tl">
                    <a:srgbClr val="000000">
                      <a:alpha val="43137"/>
                    </a:srgbClr>
                  </a:outerShdw>
                </a:effectLst>
                <a:latin typeface="Soberana Sans" pitchFamily="50" charset="0"/>
              </a:rPr>
              <a:t>Roles of the Working Groups</a:t>
            </a:r>
            <a:endParaRPr lang="en-GB" dirty="0">
              <a:effectLst>
                <a:outerShdw blurRad="38100" dist="38100" dir="2700000" algn="tl">
                  <a:srgbClr val="000000">
                    <a:alpha val="43137"/>
                  </a:srgbClr>
                </a:outerShdw>
              </a:effectLst>
              <a:latin typeface="Soberana Sans" pitchFamily="50" charset="0"/>
            </a:endParaRPr>
          </a:p>
        </p:txBody>
      </p:sp>
      <p:sp>
        <p:nvSpPr>
          <p:cNvPr id="8" name="7 Rectángulo"/>
          <p:cNvSpPr/>
          <p:nvPr/>
        </p:nvSpPr>
        <p:spPr>
          <a:xfrm>
            <a:off x="467544" y="5775647"/>
            <a:ext cx="8260282" cy="461665"/>
          </a:xfrm>
          <a:prstGeom prst="rect">
            <a:avLst/>
          </a:prstGeom>
        </p:spPr>
        <p:txBody>
          <a:bodyPr wrap="square">
            <a:spAutoFit/>
          </a:bodyPr>
          <a:lstStyle/>
          <a:p>
            <a:pPr algn="just"/>
            <a:r>
              <a:rPr lang="en-GB" sz="1200" dirty="0" smtClean="0">
                <a:latin typeface="Soberana Sans" pitchFamily="50" charset="0"/>
              </a:rPr>
              <a:t>The studies, opinions and reports developed by the working groups on specific topics should be approved by the Commission. </a:t>
            </a:r>
            <a:endParaRPr lang="en-GB" sz="1200" dirty="0">
              <a:latin typeface="Soberana Sans" pitchFamily="50" charset="0"/>
            </a:endParaRPr>
          </a:p>
        </p:txBody>
      </p:sp>
    </p:spTree>
    <p:extLst>
      <p:ext uri="{BB962C8B-B14F-4D97-AF65-F5344CB8AC3E}">
        <p14:creationId xmlns:p14="http://schemas.microsoft.com/office/powerpoint/2010/main" val="20108210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0" y="0"/>
            <a:ext cx="9115340" cy="1224136"/>
            <a:chOff x="0" y="0"/>
            <a:chExt cx="9115340" cy="1224136"/>
          </a:xfrm>
        </p:grpSpPr>
        <p:pic>
          <p:nvPicPr>
            <p:cNvPr id="3" name="2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3851"/>
              <a:ext cx="2376265" cy="998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5140" y="0"/>
              <a:ext cx="1800200" cy="1224136"/>
            </a:xfrm>
            <a:prstGeom prst="rect">
              <a:avLst/>
            </a:prstGeom>
          </p:spPr>
        </p:pic>
      </p:grpSp>
      <p:graphicFrame>
        <p:nvGraphicFramePr>
          <p:cNvPr id="16" name="15 Diagrama"/>
          <p:cNvGraphicFramePr/>
          <p:nvPr>
            <p:extLst>
              <p:ext uri="{D42A27DB-BD31-4B8C-83A1-F6EECF244321}">
                <p14:modId xmlns:p14="http://schemas.microsoft.com/office/powerpoint/2010/main" val="3972957770"/>
              </p:ext>
            </p:extLst>
          </p:nvPr>
        </p:nvGraphicFramePr>
        <p:xfrm>
          <a:off x="539552" y="1829048"/>
          <a:ext cx="8136904" cy="476830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7" name="16 Rectángulo"/>
          <p:cNvSpPr/>
          <p:nvPr/>
        </p:nvSpPr>
        <p:spPr>
          <a:xfrm>
            <a:off x="2592288" y="310297"/>
            <a:ext cx="4572000" cy="307777"/>
          </a:xfrm>
          <a:prstGeom prst="rect">
            <a:avLst/>
          </a:prstGeom>
          <a:ln/>
        </p:spPr>
        <p:style>
          <a:lnRef idx="2">
            <a:schemeClr val="accent3"/>
          </a:lnRef>
          <a:fillRef idx="1">
            <a:schemeClr val="lt1"/>
          </a:fillRef>
          <a:effectRef idx="0">
            <a:schemeClr val="accent3"/>
          </a:effectRef>
          <a:fontRef idx="minor">
            <a:schemeClr val="dk1"/>
          </a:fontRef>
        </p:style>
        <p:txBody>
          <a:bodyPr>
            <a:spAutoFit/>
          </a:bodyPr>
          <a:lstStyle/>
          <a:p>
            <a:pPr algn="ctr"/>
            <a:r>
              <a:rPr lang="en-GB" sz="1400" dirty="0" smtClean="0">
                <a:latin typeface="Soberana Sans" pitchFamily="50" charset="0"/>
              </a:rPr>
              <a:t>Working Groups Specializing on Trafficking in Persons</a:t>
            </a:r>
            <a:endParaRPr lang="en-GB" sz="1400" dirty="0">
              <a:latin typeface="Soberana Sans" pitchFamily="50" charset="0"/>
            </a:endParaRPr>
          </a:p>
        </p:txBody>
      </p:sp>
      <p:sp>
        <p:nvSpPr>
          <p:cNvPr id="18" name="17 Rectángulo"/>
          <p:cNvSpPr/>
          <p:nvPr/>
        </p:nvSpPr>
        <p:spPr>
          <a:xfrm>
            <a:off x="288032" y="1279793"/>
            <a:ext cx="8820472" cy="276999"/>
          </a:xfrm>
          <a:prstGeom prst="rect">
            <a:avLst/>
          </a:prstGeom>
        </p:spPr>
        <p:txBody>
          <a:bodyPr wrap="square">
            <a:spAutoFit/>
          </a:bodyPr>
          <a:lstStyle/>
          <a:p>
            <a:pPr algn="ctr"/>
            <a:r>
              <a:rPr lang="en-GB" sz="1200" dirty="0" smtClean="0">
                <a:latin typeface="Soberana Sans" pitchFamily="50" charset="0"/>
              </a:rPr>
              <a:t>Currently working to address the following topics:</a:t>
            </a:r>
            <a:endParaRPr lang="en-GB" sz="1200" dirty="0">
              <a:latin typeface="Soberana Sans" pitchFamily="50" charset="0"/>
            </a:endParaRPr>
          </a:p>
        </p:txBody>
      </p:sp>
    </p:spTree>
    <p:extLst>
      <p:ext uri="{BB962C8B-B14F-4D97-AF65-F5344CB8AC3E}">
        <p14:creationId xmlns:p14="http://schemas.microsoft.com/office/powerpoint/2010/main" val="151846729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0" y="0"/>
            <a:ext cx="9115340" cy="1224136"/>
            <a:chOff x="0" y="0"/>
            <a:chExt cx="9115340" cy="1224136"/>
          </a:xfrm>
        </p:grpSpPr>
        <p:pic>
          <p:nvPicPr>
            <p:cNvPr id="3" name="2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3851"/>
              <a:ext cx="2376265" cy="998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5140" y="0"/>
              <a:ext cx="1800200" cy="1224136"/>
            </a:xfrm>
            <a:prstGeom prst="rect">
              <a:avLst/>
            </a:prstGeom>
          </p:spPr>
        </p:pic>
      </p:grpSp>
      <p:graphicFrame>
        <p:nvGraphicFramePr>
          <p:cNvPr id="5" name="4 Diagrama"/>
          <p:cNvGraphicFramePr/>
          <p:nvPr>
            <p:extLst>
              <p:ext uri="{D42A27DB-BD31-4B8C-83A1-F6EECF244321}">
                <p14:modId xmlns:p14="http://schemas.microsoft.com/office/powerpoint/2010/main" val="839802386"/>
              </p:ext>
            </p:extLst>
          </p:nvPr>
        </p:nvGraphicFramePr>
        <p:xfrm>
          <a:off x="179512" y="1412776"/>
          <a:ext cx="8640960" cy="52565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7" name="6 Imagen"/>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805601" y="1333500"/>
            <a:ext cx="3888433" cy="2599556"/>
          </a:xfrm>
          <a:prstGeom prst="rect">
            <a:avLst/>
          </a:prstGeom>
        </p:spPr>
      </p:pic>
      <p:sp>
        <p:nvSpPr>
          <p:cNvPr id="9" name="8 Rectángulo"/>
          <p:cNvSpPr/>
          <p:nvPr/>
        </p:nvSpPr>
        <p:spPr>
          <a:xfrm>
            <a:off x="4306675" y="116632"/>
            <a:ext cx="553357" cy="923330"/>
          </a:xfrm>
          <a:prstGeom prst="rect">
            <a:avLst/>
          </a:prstGeom>
          <a:noFill/>
        </p:spPr>
        <p:txBody>
          <a:bodyPr wrap="none" lIns="91440" tIns="45720" rIns="91440" bIns="45720">
            <a:spAutoFit/>
          </a:bodyPr>
          <a:lstStyle/>
          <a:p>
            <a:pPr algn="ctr"/>
            <a:r>
              <a:rPr lang="es-ES"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outerShdw blurRad="38100" dist="38100" dir="2700000" algn="tl">
                    <a:srgbClr val="000000">
                      <a:alpha val="43137"/>
                    </a:srgbClr>
                  </a:outerShdw>
                </a:effectLst>
              </a:rPr>
              <a:t>I.</a:t>
            </a:r>
            <a:endParaRPr lang="es-ES" sz="54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0095119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0" y="0"/>
            <a:ext cx="9115340" cy="1224136"/>
            <a:chOff x="0" y="0"/>
            <a:chExt cx="9115340" cy="1224136"/>
          </a:xfrm>
        </p:grpSpPr>
        <p:pic>
          <p:nvPicPr>
            <p:cNvPr id="3" name="2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3851"/>
              <a:ext cx="2376265" cy="998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5140" y="0"/>
              <a:ext cx="1800200" cy="1224136"/>
            </a:xfrm>
            <a:prstGeom prst="rect">
              <a:avLst/>
            </a:prstGeom>
          </p:spPr>
        </p:pic>
      </p:grpSp>
      <p:graphicFrame>
        <p:nvGraphicFramePr>
          <p:cNvPr id="5" name="4 Diagrama"/>
          <p:cNvGraphicFramePr/>
          <p:nvPr>
            <p:extLst>
              <p:ext uri="{D42A27DB-BD31-4B8C-83A1-F6EECF244321}">
                <p14:modId xmlns:p14="http://schemas.microsoft.com/office/powerpoint/2010/main" val="540753873"/>
              </p:ext>
            </p:extLst>
          </p:nvPr>
        </p:nvGraphicFramePr>
        <p:xfrm>
          <a:off x="179512" y="1412776"/>
          <a:ext cx="8640960" cy="52565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6 Rectángulo"/>
          <p:cNvSpPr/>
          <p:nvPr/>
        </p:nvSpPr>
        <p:spPr>
          <a:xfrm>
            <a:off x="4214503" y="116632"/>
            <a:ext cx="737702" cy="923330"/>
          </a:xfrm>
          <a:prstGeom prst="rect">
            <a:avLst/>
          </a:prstGeom>
          <a:noFill/>
        </p:spPr>
        <p:txBody>
          <a:bodyPr wrap="none" lIns="91440" tIns="45720" rIns="91440" bIns="45720">
            <a:spAutoFit/>
          </a:bodyPr>
          <a:lstStyle/>
          <a:p>
            <a:pPr algn="ctr"/>
            <a:r>
              <a:rPr lang="es-ES"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outerShdw blurRad="38100" dist="38100" dir="2700000" algn="tl">
                    <a:srgbClr val="000000">
                      <a:alpha val="43137"/>
                    </a:srgbClr>
                  </a:outerShdw>
                </a:effectLst>
              </a:rPr>
              <a:t>II.</a:t>
            </a:r>
            <a:endParaRPr lang="es-ES" sz="54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outerShdw blurRad="38100" dist="38100" dir="2700000" algn="tl">
                  <a:srgbClr val="000000">
                    <a:alpha val="43137"/>
                  </a:srgbClr>
                </a:outerShdw>
              </a:effectLst>
            </a:endParaRPr>
          </a:p>
        </p:txBody>
      </p:sp>
      <p:pic>
        <p:nvPicPr>
          <p:cNvPr id="9" name="8 Imagen"/>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292080" y="1650107"/>
            <a:ext cx="2448272" cy="2210941"/>
          </a:xfrm>
          <a:prstGeom prst="rect">
            <a:avLst/>
          </a:prstGeom>
        </p:spPr>
      </p:pic>
    </p:spTree>
    <p:extLst>
      <p:ext uri="{BB962C8B-B14F-4D97-AF65-F5344CB8AC3E}">
        <p14:creationId xmlns:p14="http://schemas.microsoft.com/office/powerpoint/2010/main" val="71416514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0" y="0"/>
            <a:ext cx="9115340" cy="1224136"/>
            <a:chOff x="0" y="0"/>
            <a:chExt cx="9115340" cy="1224136"/>
          </a:xfrm>
        </p:grpSpPr>
        <p:pic>
          <p:nvPicPr>
            <p:cNvPr id="3" name="2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3851"/>
              <a:ext cx="2376265" cy="998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5140" y="0"/>
              <a:ext cx="1800200" cy="1224136"/>
            </a:xfrm>
            <a:prstGeom prst="rect">
              <a:avLst/>
            </a:prstGeom>
          </p:spPr>
        </p:pic>
      </p:grpSp>
      <p:graphicFrame>
        <p:nvGraphicFramePr>
          <p:cNvPr id="5" name="4 Diagrama"/>
          <p:cNvGraphicFramePr/>
          <p:nvPr>
            <p:extLst>
              <p:ext uri="{D42A27DB-BD31-4B8C-83A1-F6EECF244321}">
                <p14:modId xmlns:p14="http://schemas.microsoft.com/office/powerpoint/2010/main" val="2054920880"/>
              </p:ext>
            </p:extLst>
          </p:nvPr>
        </p:nvGraphicFramePr>
        <p:xfrm>
          <a:off x="179512" y="1412776"/>
          <a:ext cx="8640960" cy="52565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6 Rectángulo"/>
          <p:cNvSpPr/>
          <p:nvPr/>
        </p:nvSpPr>
        <p:spPr>
          <a:xfrm>
            <a:off x="4122331" y="116632"/>
            <a:ext cx="922047" cy="923330"/>
          </a:xfrm>
          <a:prstGeom prst="rect">
            <a:avLst/>
          </a:prstGeom>
          <a:noFill/>
        </p:spPr>
        <p:txBody>
          <a:bodyPr wrap="none" lIns="91440" tIns="45720" rIns="91440" bIns="45720">
            <a:spAutoFit/>
          </a:bodyPr>
          <a:lstStyle/>
          <a:p>
            <a:pPr algn="ctr"/>
            <a:r>
              <a:rPr lang="es-ES"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outerShdw blurRad="38100" dist="38100" dir="2700000" algn="tl">
                    <a:srgbClr val="000000">
                      <a:alpha val="43137"/>
                    </a:srgbClr>
                  </a:outerShdw>
                </a:effectLst>
              </a:rPr>
              <a:t>III.</a:t>
            </a:r>
            <a:endParaRPr lang="es-ES" sz="54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outerShdw blurRad="38100" dist="38100" dir="2700000" algn="tl">
                  <a:srgbClr val="000000">
                    <a:alpha val="43137"/>
                  </a:srgbClr>
                </a:outerShdw>
              </a:effectLst>
            </a:endParaRPr>
          </a:p>
        </p:txBody>
      </p:sp>
      <p:pic>
        <p:nvPicPr>
          <p:cNvPr id="8" name="7 Imagen"/>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143078" y="1484784"/>
            <a:ext cx="2525266" cy="2376264"/>
          </a:xfrm>
          <a:prstGeom prst="rect">
            <a:avLst/>
          </a:prstGeom>
        </p:spPr>
      </p:pic>
    </p:spTree>
    <p:extLst>
      <p:ext uri="{BB962C8B-B14F-4D97-AF65-F5344CB8AC3E}">
        <p14:creationId xmlns:p14="http://schemas.microsoft.com/office/powerpoint/2010/main" val="254506323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0" y="0"/>
            <a:ext cx="9115340" cy="1224136"/>
            <a:chOff x="0" y="0"/>
            <a:chExt cx="9115340" cy="1224136"/>
          </a:xfrm>
        </p:grpSpPr>
        <p:pic>
          <p:nvPicPr>
            <p:cNvPr id="3" name="2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3851"/>
              <a:ext cx="2376265" cy="998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5140" y="0"/>
              <a:ext cx="1800200" cy="1224136"/>
            </a:xfrm>
            <a:prstGeom prst="rect">
              <a:avLst/>
            </a:prstGeom>
          </p:spPr>
        </p:pic>
      </p:grpSp>
      <p:graphicFrame>
        <p:nvGraphicFramePr>
          <p:cNvPr id="5" name="4 Diagrama"/>
          <p:cNvGraphicFramePr/>
          <p:nvPr>
            <p:extLst>
              <p:ext uri="{D42A27DB-BD31-4B8C-83A1-F6EECF244321}">
                <p14:modId xmlns:p14="http://schemas.microsoft.com/office/powerpoint/2010/main" val="1026346404"/>
              </p:ext>
            </p:extLst>
          </p:nvPr>
        </p:nvGraphicFramePr>
        <p:xfrm>
          <a:off x="179512" y="1412776"/>
          <a:ext cx="8640960" cy="52565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6 Rectángulo"/>
          <p:cNvSpPr/>
          <p:nvPr/>
        </p:nvSpPr>
        <p:spPr>
          <a:xfrm>
            <a:off x="4101491" y="116632"/>
            <a:ext cx="963725" cy="923330"/>
          </a:xfrm>
          <a:prstGeom prst="rect">
            <a:avLst/>
          </a:prstGeom>
          <a:noFill/>
        </p:spPr>
        <p:txBody>
          <a:bodyPr wrap="none" lIns="91440" tIns="45720" rIns="91440" bIns="45720">
            <a:spAutoFit/>
          </a:bodyPr>
          <a:lstStyle/>
          <a:p>
            <a:pPr algn="ctr"/>
            <a:r>
              <a:rPr lang="en-GB"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outerShdw blurRad="38100" dist="38100" dir="2700000" algn="tl">
                    <a:srgbClr val="000000">
                      <a:alpha val="43137"/>
                    </a:srgbClr>
                  </a:outerShdw>
                </a:effectLst>
              </a:rPr>
              <a:t>IV.</a:t>
            </a:r>
            <a:endParaRPr lang="en-GB" sz="54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outerShdw blurRad="38100" dist="38100" dir="2700000" algn="tl">
                  <a:srgbClr val="000000">
                    <a:alpha val="43137"/>
                  </a:srgbClr>
                </a:outerShdw>
              </a:effectLst>
            </a:endParaRPr>
          </a:p>
        </p:txBody>
      </p:sp>
      <p:pic>
        <p:nvPicPr>
          <p:cNvPr id="9" name="8 Imagen"/>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031457" y="1484784"/>
            <a:ext cx="2636887" cy="2304257"/>
          </a:xfrm>
          <a:prstGeom prst="rect">
            <a:avLst/>
          </a:prstGeom>
        </p:spPr>
      </p:pic>
    </p:spTree>
    <p:extLst>
      <p:ext uri="{BB962C8B-B14F-4D97-AF65-F5344CB8AC3E}">
        <p14:creationId xmlns:p14="http://schemas.microsoft.com/office/powerpoint/2010/main" val="15060461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0" y="0"/>
            <a:ext cx="9115340" cy="1224136"/>
            <a:chOff x="0" y="0"/>
            <a:chExt cx="9115340" cy="1224136"/>
          </a:xfrm>
        </p:grpSpPr>
        <p:pic>
          <p:nvPicPr>
            <p:cNvPr id="3" name="2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3851"/>
              <a:ext cx="2376265" cy="998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5140" y="0"/>
              <a:ext cx="1800200" cy="1224136"/>
            </a:xfrm>
            <a:prstGeom prst="rect">
              <a:avLst/>
            </a:prstGeom>
          </p:spPr>
        </p:pic>
      </p:grpSp>
      <p:graphicFrame>
        <p:nvGraphicFramePr>
          <p:cNvPr id="5" name="4 Diagrama"/>
          <p:cNvGraphicFramePr/>
          <p:nvPr>
            <p:extLst>
              <p:ext uri="{D42A27DB-BD31-4B8C-83A1-F6EECF244321}">
                <p14:modId xmlns:p14="http://schemas.microsoft.com/office/powerpoint/2010/main" val="264641171"/>
              </p:ext>
            </p:extLst>
          </p:nvPr>
        </p:nvGraphicFramePr>
        <p:xfrm>
          <a:off x="179512" y="1412776"/>
          <a:ext cx="8640960" cy="52565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6 Rectángulo"/>
          <p:cNvSpPr/>
          <p:nvPr/>
        </p:nvSpPr>
        <p:spPr>
          <a:xfrm>
            <a:off x="4227423" y="116632"/>
            <a:ext cx="711862" cy="923330"/>
          </a:xfrm>
          <a:prstGeom prst="rect">
            <a:avLst/>
          </a:prstGeom>
          <a:noFill/>
        </p:spPr>
        <p:txBody>
          <a:bodyPr wrap="none" lIns="91440" tIns="45720" rIns="91440" bIns="45720">
            <a:spAutoFit/>
          </a:bodyPr>
          <a:lstStyle/>
          <a:p>
            <a:pPr algn="ctr"/>
            <a:r>
              <a:rPr lang="es-ES"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outerShdw blurRad="38100" dist="38100" dir="2700000" algn="tl">
                    <a:srgbClr val="000000">
                      <a:alpha val="43137"/>
                    </a:srgbClr>
                  </a:outerShdw>
                </a:effectLst>
              </a:rPr>
              <a:t>V.</a:t>
            </a:r>
            <a:endParaRPr lang="es-ES" sz="54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outerShdw blurRad="38100" dist="38100" dir="2700000" algn="tl">
                  <a:srgbClr val="000000">
                    <a:alpha val="43137"/>
                  </a:srgbClr>
                </a:outerShdw>
              </a:effectLst>
            </a:endParaRPr>
          </a:p>
        </p:txBody>
      </p:sp>
      <p:pic>
        <p:nvPicPr>
          <p:cNvPr id="8" name="7 Imagen"/>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954860" y="1412776"/>
            <a:ext cx="3001516" cy="2376264"/>
          </a:xfrm>
          <a:prstGeom prst="rect">
            <a:avLst/>
          </a:prstGeom>
        </p:spPr>
      </p:pic>
    </p:spTree>
    <p:extLst>
      <p:ext uri="{BB962C8B-B14F-4D97-AF65-F5344CB8AC3E}">
        <p14:creationId xmlns:p14="http://schemas.microsoft.com/office/powerpoint/2010/main" val="22532112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2381</TotalTime>
  <Words>1169</Words>
  <Application>Microsoft Macintosh PowerPoint</Application>
  <PresentationFormat>Presentación en pantalla (4:3)</PresentationFormat>
  <Paragraphs>49</Paragraphs>
  <Slides>13</Slides>
  <Notes>1</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Hilda Hernandez Castillo</dc:creator>
  <cp:lastModifiedBy>Christiane Lehnhoff</cp:lastModifiedBy>
  <cp:revision>145</cp:revision>
  <cp:lastPrinted>2014-09-26T02:48:11Z</cp:lastPrinted>
  <dcterms:created xsi:type="dcterms:W3CDTF">2013-09-04T00:48:56Z</dcterms:created>
  <dcterms:modified xsi:type="dcterms:W3CDTF">2014-11-25T22:04:24Z</dcterms:modified>
</cp:coreProperties>
</file>