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58" r:id="rId6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B1C0"/>
    <a:srgbClr val="AEEB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135BDD-88E1-4447-970C-3405B7C505C2}" type="doc">
      <dgm:prSet loTypeId="urn:microsoft.com/office/officeart/2005/8/layout/cycle1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CR"/>
        </a:p>
      </dgm:t>
    </dgm:pt>
    <dgm:pt modelId="{1A3F45CD-49A9-4362-B893-A74279EA781D}">
      <dgm:prSet phldrT="[Text]" custT="1"/>
      <dgm:spPr/>
      <dgm:t>
        <a:bodyPr/>
        <a:lstStyle/>
        <a:p>
          <a:r>
            <a:rPr lang="es-CR" sz="2400" dirty="0" smtClean="0"/>
            <a:t>Conexión</a:t>
          </a:r>
          <a:endParaRPr lang="es-CR" sz="2400" dirty="0"/>
        </a:p>
      </dgm:t>
    </dgm:pt>
    <dgm:pt modelId="{061EA5C0-A7AF-44BE-ADC6-D70441225920}" type="parTrans" cxnId="{E887604C-9FCB-478A-8B7A-CA0F8C38AB03}">
      <dgm:prSet/>
      <dgm:spPr/>
      <dgm:t>
        <a:bodyPr/>
        <a:lstStyle/>
        <a:p>
          <a:endParaRPr lang="es-CR"/>
        </a:p>
      </dgm:t>
    </dgm:pt>
    <dgm:pt modelId="{AF5D052A-68B7-4B8B-B977-719090DE9FDD}" type="sibTrans" cxnId="{E887604C-9FCB-478A-8B7A-CA0F8C38AB03}">
      <dgm:prSet/>
      <dgm:spPr/>
      <dgm:t>
        <a:bodyPr/>
        <a:lstStyle/>
        <a:p>
          <a:endParaRPr lang="es-CR"/>
        </a:p>
      </dgm:t>
    </dgm:pt>
    <dgm:pt modelId="{7ECD4EAC-9D7A-4C65-AABF-EF1D4638EF96}">
      <dgm:prSet phldrT="[Text]" custT="1"/>
      <dgm:spPr/>
      <dgm:t>
        <a:bodyPr/>
        <a:lstStyle/>
        <a:p>
          <a:r>
            <a:rPr lang="es-CR" sz="2400" dirty="0" smtClean="0"/>
            <a:t>Contribución</a:t>
          </a:r>
          <a:endParaRPr lang="es-CR" sz="2400" dirty="0"/>
        </a:p>
      </dgm:t>
    </dgm:pt>
    <dgm:pt modelId="{01A0CFCF-A6DB-46A8-B4A7-7833D16883A1}" type="parTrans" cxnId="{3D5945E1-1527-4187-9311-50C50AD562E1}">
      <dgm:prSet/>
      <dgm:spPr/>
      <dgm:t>
        <a:bodyPr/>
        <a:lstStyle/>
        <a:p>
          <a:endParaRPr lang="es-CR"/>
        </a:p>
      </dgm:t>
    </dgm:pt>
    <dgm:pt modelId="{8E83E2C9-7681-4263-B317-F6ECEBA29336}" type="sibTrans" cxnId="{3D5945E1-1527-4187-9311-50C50AD562E1}">
      <dgm:prSet/>
      <dgm:spPr/>
      <dgm:t>
        <a:bodyPr/>
        <a:lstStyle/>
        <a:p>
          <a:endParaRPr lang="es-CR"/>
        </a:p>
      </dgm:t>
    </dgm:pt>
    <dgm:pt modelId="{CB071604-ADBC-4AC8-8439-73E278A1743A}">
      <dgm:prSet phldrT="[Text]" custT="1"/>
      <dgm:spPr/>
      <dgm:t>
        <a:bodyPr/>
        <a:lstStyle/>
        <a:p>
          <a:r>
            <a:rPr lang="es-CR" sz="2400" dirty="0" smtClean="0"/>
            <a:t>Comunidad</a:t>
          </a:r>
          <a:endParaRPr lang="es-CR" sz="2400" dirty="0"/>
        </a:p>
      </dgm:t>
    </dgm:pt>
    <dgm:pt modelId="{41770FB4-AC73-4963-914D-58A21BC1F536}" type="parTrans" cxnId="{F38E4F49-E0D3-44C5-B064-4319DD73C05E}">
      <dgm:prSet/>
      <dgm:spPr/>
      <dgm:t>
        <a:bodyPr/>
        <a:lstStyle/>
        <a:p>
          <a:endParaRPr lang="es-CR"/>
        </a:p>
      </dgm:t>
    </dgm:pt>
    <dgm:pt modelId="{DE8CF55B-58D7-4756-AEB0-35C73D47ADA1}" type="sibTrans" cxnId="{F38E4F49-E0D3-44C5-B064-4319DD73C05E}">
      <dgm:prSet/>
      <dgm:spPr/>
      <dgm:t>
        <a:bodyPr/>
        <a:lstStyle/>
        <a:p>
          <a:endParaRPr lang="es-CR"/>
        </a:p>
      </dgm:t>
    </dgm:pt>
    <dgm:pt modelId="{36FD4D6A-B035-4030-84F3-E40FC3EBE1C6}">
      <dgm:prSet phldrT="[Text]" custT="1"/>
      <dgm:spPr/>
      <dgm:t>
        <a:bodyPr/>
        <a:lstStyle/>
        <a:p>
          <a:r>
            <a:rPr lang="es-CR" sz="2400" dirty="0" smtClean="0"/>
            <a:t>Acción comprometida</a:t>
          </a:r>
          <a:endParaRPr lang="es-CR" sz="2400" dirty="0"/>
        </a:p>
      </dgm:t>
    </dgm:pt>
    <dgm:pt modelId="{2F06CF36-533F-41BF-AFDA-888FF264D8EB}" type="parTrans" cxnId="{47C34148-C4A5-4B39-B6E4-3BD97D19B675}">
      <dgm:prSet/>
      <dgm:spPr/>
      <dgm:t>
        <a:bodyPr/>
        <a:lstStyle/>
        <a:p>
          <a:endParaRPr lang="es-CR"/>
        </a:p>
      </dgm:t>
    </dgm:pt>
    <dgm:pt modelId="{2EBE8FC6-8DA3-4152-9A0D-FA184D96271E}" type="sibTrans" cxnId="{47C34148-C4A5-4B39-B6E4-3BD97D19B675}">
      <dgm:prSet/>
      <dgm:spPr/>
      <dgm:t>
        <a:bodyPr/>
        <a:lstStyle/>
        <a:p>
          <a:endParaRPr lang="es-CR"/>
        </a:p>
      </dgm:t>
    </dgm:pt>
    <dgm:pt modelId="{F980976F-6522-482A-9680-FA1FF3979018}" type="pres">
      <dgm:prSet presAssocID="{F4135BDD-88E1-4447-970C-3405B7C505C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39117BF1-7F29-4C23-B079-69A6C68899A5}" type="pres">
      <dgm:prSet presAssocID="{1A3F45CD-49A9-4362-B893-A74279EA781D}" presName="dummy" presStyleCnt="0"/>
      <dgm:spPr/>
    </dgm:pt>
    <dgm:pt modelId="{84F77FD7-0DB3-42E1-9F55-961E6F5301AD}" type="pres">
      <dgm:prSet presAssocID="{1A3F45CD-49A9-4362-B893-A74279EA781D}" presName="node" presStyleLbl="revTx" presStyleIdx="0" presStyleCnt="4" custScaleX="12857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2856CFC-C8ED-4CEF-902F-AC995CB00554}" type="pres">
      <dgm:prSet presAssocID="{AF5D052A-68B7-4B8B-B977-719090DE9FDD}" presName="sibTrans" presStyleLbl="node1" presStyleIdx="0" presStyleCnt="4"/>
      <dgm:spPr/>
      <dgm:t>
        <a:bodyPr/>
        <a:lstStyle/>
        <a:p>
          <a:endParaRPr lang="es-CR"/>
        </a:p>
      </dgm:t>
    </dgm:pt>
    <dgm:pt modelId="{0AF549EE-E0FF-4BC8-B9A7-6E08E71A737F}" type="pres">
      <dgm:prSet presAssocID="{7ECD4EAC-9D7A-4C65-AABF-EF1D4638EF96}" presName="dummy" presStyleCnt="0"/>
      <dgm:spPr/>
    </dgm:pt>
    <dgm:pt modelId="{CC4EF447-FA23-4C40-AB96-E59DAAF46EE3}" type="pres">
      <dgm:prSet presAssocID="{7ECD4EAC-9D7A-4C65-AABF-EF1D4638EF96}" presName="node" presStyleLbl="revTx" presStyleIdx="1" presStyleCnt="4" custScaleX="12857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1DE07B96-93E5-4CA8-A567-6FA3A1EF3536}" type="pres">
      <dgm:prSet presAssocID="{8E83E2C9-7681-4263-B317-F6ECEBA29336}" presName="sibTrans" presStyleLbl="node1" presStyleIdx="1" presStyleCnt="4"/>
      <dgm:spPr/>
      <dgm:t>
        <a:bodyPr/>
        <a:lstStyle/>
        <a:p>
          <a:endParaRPr lang="es-CR"/>
        </a:p>
      </dgm:t>
    </dgm:pt>
    <dgm:pt modelId="{37E16A06-0860-495F-B321-99B30ADC7314}" type="pres">
      <dgm:prSet presAssocID="{CB071604-ADBC-4AC8-8439-73E278A1743A}" presName="dummy" presStyleCnt="0"/>
      <dgm:spPr/>
    </dgm:pt>
    <dgm:pt modelId="{4B4525A7-42E1-44F6-BBA0-08CCFEBB7514}" type="pres">
      <dgm:prSet presAssocID="{CB071604-ADBC-4AC8-8439-73E278A1743A}" presName="node" presStyleLbl="revTx" presStyleIdx="2" presStyleCnt="4" custScaleX="12857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C3F9B6A-87D5-479B-98E0-1482B329EFBF}" type="pres">
      <dgm:prSet presAssocID="{DE8CF55B-58D7-4756-AEB0-35C73D47ADA1}" presName="sibTrans" presStyleLbl="node1" presStyleIdx="2" presStyleCnt="4"/>
      <dgm:spPr/>
      <dgm:t>
        <a:bodyPr/>
        <a:lstStyle/>
        <a:p>
          <a:endParaRPr lang="es-CR"/>
        </a:p>
      </dgm:t>
    </dgm:pt>
    <dgm:pt modelId="{FDD1D854-4792-42C2-95D0-89EDA64FCA4B}" type="pres">
      <dgm:prSet presAssocID="{36FD4D6A-B035-4030-84F3-E40FC3EBE1C6}" presName="dummy" presStyleCnt="0"/>
      <dgm:spPr/>
    </dgm:pt>
    <dgm:pt modelId="{B6F42338-366A-487C-83F0-A853AB77BA6B}" type="pres">
      <dgm:prSet presAssocID="{36FD4D6A-B035-4030-84F3-E40FC3EBE1C6}" presName="node" presStyleLbl="revTx" presStyleIdx="3" presStyleCnt="4" custScaleX="12857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EEF7178-E90A-401F-8E39-F0B53D246039}" type="pres">
      <dgm:prSet presAssocID="{2EBE8FC6-8DA3-4152-9A0D-FA184D96271E}" presName="sibTrans" presStyleLbl="node1" presStyleIdx="3" presStyleCnt="4"/>
      <dgm:spPr/>
      <dgm:t>
        <a:bodyPr/>
        <a:lstStyle/>
        <a:p>
          <a:endParaRPr lang="es-CR"/>
        </a:p>
      </dgm:t>
    </dgm:pt>
  </dgm:ptLst>
  <dgm:cxnLst>
    <dgm:cxn modelId="{B6CCBEA2-E8C9-4E92-BA59-DCA5C97BC8DF}" type="presOf" srcId="{F4135BDD-88E1-4447-970C-3405B7C505C2}" destId="{F980976F-6522-482A-9680-FA1FF3979018}" srcOrd="0" destOrd="0" presId="urn:microsoft.com/office/officeart/2005/8/layout/cycle1"/>
    <dgm:cxn modelId="{C74722C3-CA7C-48F3-A7E6-B9B1B72F9E53}" type="presOf" srcId="{7ECD4EAC-9D7A-4C65-AABF-EF1D4638EF96}" destId="{CC4EF447-FA23-4C40-AB96-E59DAAF46EE3}" srcOrd="0" destOrd="0" presId="urn:microsoft.com/office/officeart/2005/8/layout/cycle1"/>
    <dgm:cxn modelId="{9DC22343-17B7-4E42-ACE2-65B0639E75BF}" type="presOf" srcId="{1A3F45CD-49A9-4362-B893-A74279EA781D}" destId="{84F77FD7-0DB3-42E1-9F55-961E6F5301AD}" srcOrd="0" destOrd="0" presId="urn:microsoft.com/office/officeart/2005/8/layout/cycle1"/>
    <dgm:cxn modelId="{E887604C-9FCB-478A-8B7A-CA0F8C38AB03}" srcId="{F4135BDD-88E1-4447-970C-3405B7C505C2}" destId="{1A3F45CD-49A9-4362-B893-A74279EA781D}" srcOrd="0" destOrd="0" parTransId="{061EA5C0-A7AF-44BE-ADC6-D70441225920}" sibTransId="{AF5D052A-68B7-4B8B-B977-719090DE9FDD}"/>
    <dgm:cxn modelId="{BD784D28-D9A2-4F1B-B533-86552793CEC9}" type="presOf" srcId="{2EBE8FC6-8DA3-4152-9A0D-FA184D96271E}" destId="{FEEF7178-E90A-401F-8E39-F0B53D246039}" srcOrd="0" destOrd="0" presId="urn:microsoft.com/office/officeart/2005/8/layout/cycle1"/>
    <dgm:cxn modelId="{60861524-E3F0-4A5E-AB92-4EAF365B72DA}" type="presOf" srcId="{AF5D052A-68B7-4B8B-B977-719090DE9FDD}" destId="{F2856CFC-C8ED-4CEF-902F-AC995CB00554}" srcOrd="0" destOrd="0" presId="urn:microsoft.com/office/officeart/2005/8/layout/cycle1"/>
    <dgm:cxn modelId="{3D5945E1-1527-4187-9311-50C50AD562E1}" srcId="{F4135BDD-88E1-4447-970C-3405B7C505C2}" destId="{7ECD4EAC-9D7A-4C65-AABF-EF1D4638EF96}" srcOrd="1" destOrd="0" parTransId="{01A0CFCF-A6DB-46A8-B4A7-7833D16883A1}" sibTransId="{8E83E2C9-7681-4263-B317-F6ECEBA29336}"/>
    <dgm:cxn modelId="{321136EC-5951-4F8B-AE69-0A44BB642B13}" type="presOf" srcId="{8E83E2C9-7681-4263-B317-F6ECEBA29336}" destId="{1DE07B96-93E5-4CA8-A567-6FA3A1EF3536}" srcOrd="0" destOrd="0" presId="urn:microsoft.com/office/officeart/2005/8/layout/cycle1"/>
    <dgm:cxn modelId="{F38E4F49-E0D3-44C5-B064-4319DD73C05E}" srcId="{F4135BDD-88E1-4447-970C-3405B7C505C2}" destId="{CB071604-ADBC-4AC8-8439-73E278A1743A}" srcOrd="2" destOrd="0" parTransId="{41770FB4-AC73-4963-914D-58A21BC1F536}" sibTransId="{DE8CF55B-58D7-4756-AEB0-35C73D47ADA1}"/>
    <dgm:cxn modelId="{5B2BA735-2C48-4416-AFB8-1CDA2B3B6A05}" type="presOf" srcId="{36FD4D6A-B035-4030-84F3-E40FC3EBE1C6}" destId="{B6F42338-366A-487C-83F0-A853AB77BA6B}" srcOrd="0" destOrd="0" presId="urn:microsoft.com/office/officeart/2005/8/layout/cycle1"/>
    <dgm:cxn modelId="{47C34148-C4A5-4B39-B6E4-3BD97D19B675}" srcId="{F4135BDD-88E1-4447-970C-3405B7C505C2}" destId="{36FD4D6A-B035-4030-84F3-E40FC3EBE1C6}" srcOrd="3" destOrd="0" parTransId="{2F06CF36-533F-41BF-AFDA-888FF264D8EB}" sibTransId="{2EBE8FC6-8DA3-4152-9A0D-FA184D96271E}"/>
    <dgm:cxn modelId="{1E46941F-9DE3-42A0-926D-FAF42CF57366}" type="presOf" srcId="{CB071604-ADBC-4AC8-8439-73E278A1743A}" destId="{4B4525A7-42E1-44F6-BBA0-08CCFEBB7514}" srcOrd="0" destOrd="0" presId="urn:microsoft.com/office/officeart/2005/8/layout/cycle1"/>
    <dgm:cxn modelId="{0893FAFE-DF31-44A1-BB68-3441724C2D79}" type="presOf" srcId="{DE8CF55B-58D7-4756-AEB0-35C73D47ADA1}" destId="{AC3F9B6A-87D5-479B-98E0-1482B329EFBF}" srcOrd="0" destOrd="0" presId="urn:microsoft.com/office/officeart/2005/8/layout/cycle1"/>
    <dgm:cxn modelId="{56F809FE-0F49-40AF-82EC-76D735051F20}" type="presParOf" srcId="{F980976F-6522-482A-9680-FA1FF3979018}" destId="{39117BF1-7F29-4C23-B079-69A6C68899A5}" srcOrd="0" destOrd="0" presId="urn:microsoft.com/office/officeart/2005/8/layout/cycle1"/>
    <dgm:cxn modelId="{A863B61A-8872-4452-909C-7FA7CF2CE18D}" type="presParOf" srcId="{F980976F-6522-482A-9680-FA1FF3979018}" destId="{84F77FD7-0DB3-42E1-9F55-961E6F5301AD}" srcOrd="1" destOrd="0" presId="urn:microsoft.com/office/officeart/2005/8/layout/cycle1"/>
    <dgm:cxn modelId="{DF12DE19-BE59-4E27-8530-57A778DC894B}" type="presParOf" srcId="{F980976F-6522-482A-9680-FA1FF3979018}" destId="{F2856CFC-C8ED-4CEF-902F-AC995CB00554}" srcOrd="2" destOrd="0" presId="urn:microsoft.com/office/officeart/2005/8/layout/cycle1"/>
    <dgm:cxn modelId="{D81B8187-1345-4DDE-8ADC-CEEF2A3CFBF6}" type="presParOf" srcId="{F980976F-6522-482A-9680-FA1FF3979018}" destId="{0AF549EE-E0FF-4BC8-B9A7-6E08E71A737F}" srcOrd="3" destOrd="0" presId="urn:microsoft.com/office/officeart/2005/8/layout/cycle1"/>
    <dgm:cxn modelId="{568A073E-2E7E-46F7-BF9A-BDC82B2D358D}" type="presParOf" srcId="{F980976F-6522-482A-9680-FA1FF3979018}" destId="{CC4EF447-FA23-4C40-AB96-E59DAAF46EE3}" srcOrd="4" destOrd="0" presId="urn:microsoft.com/office/officeart/2005/8/layout/cycle1"/>
    <dgm:cxn modelId="{106CF631-F9C0-43BB-B765-EDC9DEE43410}" type="presParOf" srcId="{F980976F-6522-482A-9680-FA1FF3979018}" destId="{1DE07B96-93E5-4CA8-A567-6FA3A1EF3536}" srcOrd="5" destOrd="0" presId="urn:microsoft.com/office/officeart/2005/8/layout/cycle1"/>
    <dgm:cxn modelId="{C695C76B-0862-4ACE-A679-8A698063C9FA}" type="presParOf" srcId="{F980976F-6522-482A-9680-FA1FF3979018}" destId="{37E16A06-0860-495F-B321-99B30ADC7314}" srcOrd="6" destOrd="0" presId="urn:microsoft.com/office/officeart/2005/8/layout/cycle1"/>
    <dgm:cxn modelId="{38C29AE6-8550-4289-A64B-4C82F988085F}" type="presParOf" srcId="{F980976F-6522-482A-9680-FA1FF3979018}" destId="{4B4525A7-42E1-44F6-BBA0-08CCFEBB7514}" srcOrd="7" destOrd="0" presId="urn:microsoft.com/office/officeart/2005/8/layout/cycle1"/>
    <dgm:cxn modelId="{323B189D-8426-47C0-9253-4A6F6BEB6934}" type="presParOf" srcId="{F980976F-6522-482A-9680-FA1FF3979018}" destId="{AC3F9B6A-87D5-479B-98E0-1482B329EFBF}" srcOrd="8" destOrd="0" presId="urn:microsoft.com/office/officeart/2005/8/layout/cycle1"/>
    <dgm:cxn modelId="{30F9DEAA-8E32-40AD-BACB-3789ADD4DD7F}" type="presParOf" srcId="{F980976F-6522-482A-9680-FA1FF3979018}" destId="{FDD1D854-4792-42C2-95D0-89EDA64FCA4B}" srcOrd="9" destOrd="0" presId="urn:microsoft.com/office/officeart/2005/8/layout/cycle1"/>
    <dgm:cxn modelId="{161FFC22-3FBE-4D42-802D-EDBACE9AF3C9}" type="presParOf" srcId="{F980976F-6522-482A-9680-FA1FF3979018}" destId="{B6F42338-366A-487C-83F0-A853AB77BA6B}" srcOrd="10" destOrd="0" presId="urn:microsoft.com/office/officeart/2005/8/layout/cycle1"/>
    <dgm:cxn modelId="{BF1DDD75-D16B-4E99-A563-195265A8C76E}" type="presParOf" srcId="{F980976F-6522-482A-9680-FA1FF3979018}" destId="{FEEF7178-E90A-401F-8E39-F0B53D246039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F77FD7-0DB3-42E1-9F55-961E6F5301AD}">
      <dsp:nvSpPr>
        <dsp:cNvPr id="0" name=""/>
        <dsp:cNvSpPr/>
      </dsp:nvSpPr>
      <dsp:spPr>
        <a:xfrm>
          <a:off x="4325785" y="111362"/>
          <a:ext cx="2294846" cy="1784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400" kern="1200" dirty="0" smtClean="0"/>
            <a:t>Conexión</a:t>
          </a:r>
          <a:endParaRPr lang="es-CR" sz="2400" kern="1200" dirty="0"/>
        </a:p>
      </dsp:txBody>
      <dsp:txXfrm>
        <a:off x="4325785" y="111362"/>
        <a:ext cx="2294846" cy="1784858"/>
      </dsp:txXfrm>
    </dsp:sp>
    <dsp:sp modelId="{F2856CFC-C8ED-4CEF-902F-AC995CB00554}">
      <dsp:nvSpPr>
        <dsp:cNvPr id="0" name=""/>
        <dsp:cNvSpPr/>
      </dsp:nvSpPr>
      <dsp:spPr>
        <a:xfrm>
          <a:off x="1433412" y="-1687"/>
          <a:ext cx="5045274" cy="5045274"/>
        </a:xfrm>
        <a:prstGeom prst="circularArrow">
          <a:avLst>
            <a:gd name="adj1" fmla="val 6898"/>
            <a:gd name="adj2" fmla="val 465068"/>
            <a:gd name="adj3" fmla="val 550611"/>
            <a:gd name="adj4" fmla="val 20584321"/>
            <a:gd name="adj5" fmla="val 8048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4EF447-FA23-4C40-AB96-E59DAAF46EE3}">
      <dsp:nvSpPr>
        <dsp:cNvPr id="0" name=""/>
        <dsp:cNvSpPr/>
      </dsp:nvSpPr>
      <dsp:spPr>
        <a:xfrm>
          <a:off x="4325785" y="3145679"/>
          <a:ext cx="2294846" cy="1784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400" kern="1200" dirty="0" smtClean="0"/>
            <a:t>Contribución</a:t>
          </a:r>
          <a:endParaRPr lang="es-CR" sz="2400" kern="1200" dirty="0"/>
        </a:p>
      </dsp:txBody>
      <dsp:txXfrm>
        <a:off x="4325785" y="3145679"/>
        <a:ext cx="2294846" cy="1784858"/>
      </dsp:txXfrm>
    </dsp:sp>
    <dsp:sp modelId="{1DE07B96-93E5-4CA8-A567-6FA3A1EF3536}">
      <dsp:nvSpPr>
        <dsp:cNvPr id="0" name=""/>
        <dsp:cNvSpPr/>
      </dsp:nvSpPr>
      <dsp:spPr>
        <a:xfrm>
          <a:off x="1433412" y="-1687"/>
          <a:ext cx="5045274" cy="5045274"/>
        </a:xfrm>
        <a:prstGeom prst="circularArrow">
          <a:avLst>
            <a:gd name="adj1" fmla="val 6898"/>
            <a:gd name="adj2" fmla="val 465068"/>
            <a:gd name="adj3" fmla="val 5530309"/>
            <a:gd name="adj4" fmla="val 4804623"/>
            <a:gd name="adj5" fmla="val 8048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4525A7-42E1-44F6-BBA0-08CCFEBB7514}">
      <dsp:nvSpPr>
        <dsp:cNvPr id="0" name=""/>
        <dsp:cNvSpPr/>
      </dsp:nvSpPr>
      <dsp:spPr>
        <a:xfrm>
          <a:off x="1291468" y="3145679"/>
          <a:ext cx="2294846" cy="1784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400" kern="1200" dirty="0" smtClean="0"/>
            <a:t>Comunidad</a:t>
          </a:r>
          <a:endParaRPr lang="es-CR" sz="2400" kern="1200" dirty="0"/>
        </a:p>
      </dsp:txBody>
      <dsp:txXfrm>
        <a:off x="1291468" y="3145679"/>
        <a:ext cx="2294846" cy="1784858"/>
      </dsp:txXfrm>
    </dsp:sp>
    <dsp:sp modelId="{AC3F9B6A-87D5-479B-98E0-1482B329EFBF}">
      <dsp:nvSpPr>
        <dsp:cNvPr id="0" name=""/>
        <dsp:cNvSpPr/>
      </dsp:nvSpPr>
      <dsp:spPr>
        <a:xfrm>
          <a:off x="1433412" y="-1687"/>
          <a:ext cx="5045274" cy="5045274"/>
        </a:xfrm>
        <a:prstGeom prst="circularArrow">
          <a:avLst>
            <a:gd name="adj1" fmla="val 6898"/>
            <a:gd name="adj2" fmla="val 465068"/>
            <a:gd name="adj3" fmla="val 11350611"/>
            <a:gd name="adj4" fmla="val 9784321"/>
            <a:gd name="adj5" fmla="val 8048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F42338-366A-487C-83F0-A853AB77BA6B}">
      <dsp:nvSpPr>
        <dsp:cNvPr id="0" name=""/>
        <dsp:cNvSpPr/>
      </dsp:nvSpPr>
      <dsp:spPr>
        <a:xfrm>
          <a:off x="1291468" y="111362"/>
          <a:ext cx="2294846" cy="1784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400" kern="1200" dirty="0" smtClean="0"/>
            <a:t>Acción comprometida</a:t>
          </a:r>
          <a:endParaRPr lang="es-CR" sz="2400" kern="1200" dirty="0"/>
        </a:p>
      </dsp:txBody>
      <dsp:txXfrm>
        <a:off x="1291468" y="111362"/>
        <a:ext cx="2294846" cy="1784858"/>
      </dsp:txXfrm>
    </dsp:sp>
    <dsp:sp modelId="{FEEF7178-E90A-401F-8E39-F0B53D246039}">
      <dsp:nvSpPr>
        <dsp:cNvPr id="0" name=""/>
        <dsp:cNvSpPr/>
      </dsp:nvSpPr>
      <dsp:spPr>
        <a:xfrm>
          <a:off x="1433412" y="-1687"/>
          <a:ext cx="5045274" cy="5045274"/>
        </a:xfrm>
        <a:prstGeom prst="circularArrow">
          <a:avLst>
            <a:gd name="adj1" fmla="val 6898"/>
            <a:gd name="adj2" fmla="val 465068"/>
            <a:gd name="adj3" fmla="val 16330309"/>
            <a:gd name="adj4" fmla="val 15604623"/>
            <a:gd name="adj5" fmla="val 8048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BE4E-458C-42C2-A135-61C0CC824A63}" type="datetimeFigureOut">
              <a:rPr lang="es-CR" smtClean="0"/>
              <a:t>18/09/2017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9669-624E-4A6B-ACF4-61E15D17C9B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96084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BE4E-458C-42C2-A135-61C0CC824A63}" type="datetimeFigureOut">
              <a:rPr lang="es-CR" smtClean="0"/>
              <a:t>18/09/2017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9669-624E-4A6B-ACF4-61E15D17C9B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12208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BE4E-458C-42C2-A135-61C0CC824A63}" type="datetimeFigureOut">
              <a:rPr lang="es-CR" smtClean="0"/>
              <a:t>18/09/2017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9669-624E-4A6B-ACF4-61E15D17C9B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79656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BE4E-458C-42C2-A135-61C0CC824A63}" type="datetimeFigureOut">
              <a:rPr lang="es-CR" smtClean="0"/>
              <a:t>18/09/2017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9669-624E-4A6B-ACF4-61E15D17C9B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80116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BE4E-458C-42C2-A135-61C0CC824A63}" type="datetimeFigureOut">
              <a:rPr lang="es-CR" smtClean="0"/>
              <a:t>18/09/2017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9669-624E-4A6B-ACF4-61E15D17C9B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283098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BE4E-458C-42C2-A135-61C0CC824A63}" type="datetimeFigureOut">
              <a:rPr lang="es-CR" smtClean="0"/>
              <a:t>18/09/2017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9669-624E-4A6B-ACF4-61E15D17C9B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57482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BE4E-458C-42C2-A135-61C0CC824A63}" type="datetimeFigureOut">
              <a:rPr lang="es-CR" smtClean="0"/>
              <a:t>18/09/2017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9669-624E-4A6B-ACF4-61E15D17C9B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69947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BE4E-458C-42C2-A135-61C0CC824A63}" type="datetimeFigureOut">
              <a:rPr lang="es-CR" smtClean="0"/>
              <a:t>18/09/2017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9669-624E-4A6B-ACF4-61E15D17C9B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93617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BE4E-458C-42C2-A135-61C0CC824A63}" type="datetimeFigureOut">
              <a:rPr lang="es-CR" smtClean="0"/>
              <a:t>18/09/2017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9669-624E-4A6B-ACF4-61E15D17C9B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7992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BE4E-458C-42C2-A135-61C0CC824A63}" type="datetimeFigureOut">
              <a:rPr lang="es-CR" smtClean="0"/>
              <a:t>18/09/2017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9669-624E-4A6B-ACF4-61E15D17C9B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81228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BE4E-458C-42C2-A135-61C0CC824A63}" type="datetimeFigureOut">
              <a:rPr lang="es-CR" smtClean="0"/>
              <a:t>18/09/2017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9669-624E-4A6B-ACF4-61E15D17C9B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74930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6BE4E-458C-42C2-A135-61C0CC824A63}" type="datetimeFigureOut">
              <a:rPr lang="es-CR" smtClean="0"/>
              <a:t>18/09/2017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39669-624E-4A6B-ACF4-61E15D17C9B3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06307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387600"/>
          </a:xfrm>
          <a:solidFill>
            <a:srgbClr val="78B1C0"/>
          </a:solidFill>
          <a:ln>
            <a:solidFill>
              <a:srgbClr val="78B1C0"/>
            </a:solidFill>
          </a:ln>
        </p:spPr>
        <p:txBody>
          <a:bodyPr/>
          <a:lstStyle/>
          <a:p>
            <a:r>
              <a:rPr lang="es-CR" b="1" dirty="0" smtClean="0">
                <a:solidFill>
                  <a:schemeClr val="bg1"/>
                </a:solidFill>
              </a:rPr>
              <a:t>Taller de valoración del documento </a:t>
            </a:r>
            <a:endParaRPr lang="es-CR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/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31"/>
          <a:stretch/>
        </p:blipFill>
        <p:spPr bwMode="auto">
          <a:xfrm>
            <a:off x="9093201" y="190501"/>
            <a:ext cx="3251200" cy="2108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2" descr="C:\Users\dcorrales\Desktop\PPT'S\PROYECTOS ROSJO\IOM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823" y="4082526"/>
            <a:ext cx="1297553" cy="1399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7416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>
                <a:solidFill>
                  <a:schemeClr val="accent2"/>
                </a:solidFill>
              </a:rPr>
              <a:t>Metodología del taller </a:t>
            </a:r>
            <a:endParaRPr lang="es-CR" dirty="0">
              <a:solidFill>
                <a:schemeClr val="accent2"/>
              </a:solidFill>
            </a:endParaRPr>
          </a:p>
        </p:txBody>
      </p:sp>
      <p:pic>
        <p:nvPicPr>
          <p:cNvPr id="1026" name="Picture 2" descr="Resultado de imagen de world cafe metodolog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074" y="1790700"/>
            <a:ext cx="3769941" cy="403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38200" y="2014835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Espacio para el diálogo colaborativo, en donde se comparte el conocimiento y la creación de posibilidades para la acción en </a:t>
            </a:r>
            <a:r>
              <a:rPr lang="es-C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grupos </a:t>
            </a:r>
            <a:endParaRPr lang="es-C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R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R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R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R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8830" y="3646407"/>
            <a:ext cx="525054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R" sz="6000" b="1" dirty="0" err="1" smtClean="0">
                <a:solidFill>
                  <a:srgbClr val="AEEBF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s-CR" sz="6000" b="1" dirty="0" smtClean="0">
                <a:solidFill>
                  <a:srgbClr val="AEEBF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R" sz="6000" b="1" dirty="0" err="1" smtClean="0">
                <a:solidFill>
                  <a:srgbClr val="AEEBF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World</a:t>
            </a:r>
            <a:r>
              <a:rPr lang="es-CR" sz="6000" b="1" dirty="0" smtClean="0">
                <a:solidFill>
                  <a:srgbClr val="AEEBF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Café </a:t>
            </a:r>
            <a:endParaRPr lang="es-CR" sz="6000" b="1" dirty="0">
              <a:solidFill>
                <a:srgbClr val="AEEBF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798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1925"/>
            <a:ext cx="10515600" cy="1325563"/>
          </a:xfrm>
        </p:spPr>
        <p:txBody>
          <a:bodyPr>
            <a:normAutofit/>
          </a:bodyPr>
          <a:lstStyle/>
          <a:p>
            <a:r>
              <a:rPr lang="es-CR" sz="5400" b="1" dirty="0" err="1" smtClean="0">
                <a:solidFill>
                  <a:srgbClr val="AEEBF2"/>
                </a:solidFill>
              </a:rPr>
              <a:t>The</a:t>
            </a:r>
            <a:r>
              <a:rPr lang="es-CR" sz="5400" b="1" dirty="0" smtClean="0">
                <a:solidFill>
                  <a:srgbClr val="AEEBF2"/>
                </a:solidFill>
              </a:rPr>
              <a:t> </a:t>
            </a:r>
            <a:r>
              <a:rPr lang="es-CR" sz="5400" b="1" dirty="0" err="1" smtClean="0">
                <a:solidFill>
                  <a:srgbClr val="AEEBF2"/>
                </a:solidFill>
              </a:rPr>
              <a:t>World</a:t>
            </a:r>
            <a:r>
              <a:rPr lang="es-CR" sz="5400" b="1" dirty="0" smtClean="0">
                <a:solidFill>
                  <a:srgbClr val="AEEBF2"/>
                </a:solidFill>
              </a:rPr>
              <a:t> Café </a:t>
            </a:r>
            <a:endParaRPr lang="es-CR" sz="5400" b="1" dirty="0">
              <a:solidFill>
                <a:srgbClr val="AEEBF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43600" y="2792436"/>
            <a:ext cx="6096000" cy="127791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R" sz="3600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¡</a:t>
            </a:r>
            <a:r>
              <a:rPr lang="es-CR" sz="3600" b="1" dirty="0" smtClean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Preguntas poderosas sobre cuestiones importantes! </a:t>
            </a:r>
            <a:endParaRPr lang="es-CR" sz="3600" dirty="0">
              <a:solidFill>
                <a:schemeClr val="accent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663079599"/>
              </p:ext>
            </p:extLst>
          </p:nvPr>
        </p:nvGraphicFramePr>
        <p:xfrm>
          <a:off x="-660400" y="1409700"/>
          <a:ext cx="7912100" cy="5041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9522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>
                <a:solidFill>
                  <a:schemeClr val="accent2"/>
                </a:solidFill>
              </a:rPr>
              <a:t>Roles</a:t>
            </a:r>
            <a:r>
              <a:rPr lang="es-CR" dirty="0" smtClean="0"/>
              <a:t> </a:t>
            </a:r>
            <a:endParaRPr lang="es-CR" dirty="0"/>
          </a:p>
        </p:txBody>
      </p:sp>
      <p:pic>
        <p:nvPicPr>
          <p:cNvPr id="4098" name="Picture 2" descr="Imagen relacionad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7EFE4"/>
              </a:clrFrom>
              <a:clrTo>
                <a:srgbClr val="F7EFE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00" y="2563813"/>
            <a:ext cx="5444065" cy="3062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>
            <a:off x="3244850" y="4368800"/>
            <a:ext cx="8255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41300" y="1690689"/>
            <a:ext cx="2959100" cy="482602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400" b="1" u="sng" dirty="0" smtClean="0"/>
              <a:t>Relator-Relatora</a:t>
            </a:r>
            <a:r>
              <a:rPr lang="es-CR" b="1" u="sng" dirty="0" smtClean="0"/>
              <a:t>: </a:t>
            </a:r>
          </a:p>
          <a:p>
            <a:pPr algn="ctr"/>
            <a:endParaRPr lang="es-CR" b="1" u="sng" dirty="0" smtClean="0"/>
          </a:p>
          <a:p>
            <a:r>
              <a:rPr lang="es-CR" dirty="0" smtClean="0"/>
              <a:t>Permanece </a:t>
            </a:r>
            <a:r>
              <a:rPr lang="es-CR" dirty="0"/>
              <a:t>en la mesa </a:t>
            </a:r>
          </a:p>
          <a:p>
            <a:endParaRPr lang="es-CR" dirty="0" smtClean="0"/>
          </a:p>
          <a:p>
            <a:r>
              <a:rPr lang="es-CR" dirty="0" smtClean="0"/>
              <a:t>Hace </a:t>
            </a:r>
            <a:r>
              <a:rPr lang="es-CR" dirty="0"/>
              <a:t>unas síntesis de cada pregunta </a:t>
            </a:r>
          </a:p>
          <a:p>
            <a:endParaRPr lang="es-CR" dirty="0" smtClean="0"/>
          </a:p>
          <a:p>
            <a:r>
              <a:rPr lang="es-CR" dirty="0" smtClean="0"/>
              <a:t>Transmite </a:t>
            </a:r>
            <a:r>
              <a:rPr lang="es-CR" dirty="0"/>
              <a:t>el trabajo realizado de los otros grupos a los nuevos integrantes de la </a:t>
            </a:r>
            <a:r>
              <a:rPr lang="es-CR" dirty="0" smtClean="0"/>
              <a:t>mesa</a:t>
            </a:r>
          </a:p>
          <a:p>
            <a:endParaRPr lang="es-CR" dirty="0"/>
          </a:p>
          <a:p>
            <a:r>
              <a:rPr lang="es-CR" dirty="0" smtClean="0"/>
              <a:t>Presenta </a:t>
            </a:r>
            <a:r>
              <a:rPr lang="es-CR" dirty="0"/>
              <a:t>las conclusiones en la plenaria </a:t>
            </a:r>
          </a:p>
          <a:p>
            <a:pPr algn="ctr"/>
            <a:endParaRPr lang="es-CR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6921500" y="4094955"/>
            <a:ext cx="212090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9220557" y="1880314"/>
            <a:ext cx="2628900" cy="440457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400" b="1" u="sng" dirty="0" smtClean="0"/>
              <a:t>Grupo de trabajo</a:t>
            </a:r>
          </a:p>
          <a:p>
            <a:endParaRPr lang="es-CR" sz="1400" b="1" u="sng" dirty="0" smtClean="0"/>
          </a:p>
          <a:p>
            <a:r>
              <a:rPr lang="es-CR" dirty="0" smtClean="0"/>
              <a:t>Aportan </a:t>
            </a:r>
            <a:r>
              <a:rPr lang="es-CR" dirty="0"/>
              <a:t>y participan con sus </a:t>
            </a:r>
            <a:r>
              <a:rPr lang="es-CR" dirty="0" smtClean="0"/>
              <a:t>experiencias</a:t>
            </a:r>
          </a:p>
          <a:p>
            <a:endParaRPr lang="es-CR" dirty="0" smtClean="0"/>
          </a:p>
          <a:p>
            <a:r>
              <a:rPr lang="es-CR" dirty="0" smtClean="0"/>
              <a:t>Cambian </a:t>
            </a:r>
            <a:r>
              <a:rPr lang="es-CR" dirty="0"/>
              <a:t>de sitio una vez han terminado las preguntas y se les indica. </a:t>
            </a:r>
          </a:p>
          <a:p>
            <a:pPr algn="ctr"/>
            <a:endParaRPr lang="es-CR" sz="1400" dirty="0"/>
          </a:p>
        </p:txBody>
      </p:sp>
    </p:spTree>
    <p:extLst>
      <p:ext uri="{BB962C8B-B14F-4D97-AF65-F5344CB8AC3E}">
        <p14:creationId xmlns:p14="http://schemas.microsoft.com/office/powerpoint/2010/main" val="3656669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 smtClean="0">
                <a:solidFill>
                  <a:schemeClr val="accent2"/>
                </a:solidFill>
              </a:rPr>
              <a:t>A considerar: </a:t>
            </a:r>
            <a:endParaRPr lang="es-CR" b="1" dirty="0">
              <a:solidFill>
                <a:schemeClr val="accent2"/>
              </a:solidFill>
            </a:endParaRPr>
          </a:p>
        </p:txBody>
      </p:sp>
      <p:pic>
        <p:nvPicPr>
          <p:cNvPr id="3074" name="Picture 2" descr="Resultado de imagen de world cafe metodologi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03" t="4955" r="27083" b="8958"/>
          <a:stretch/>
        </p:blipFill>
        <p:spPr bwMode="auto">
          <a:xfrm>
            <a:off x="838200" y="1803400"/>
            <a:ext cx="3659374" cy="4495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888963" y="789505"/>
            <a:ext cx="7175500" cy="5607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"/>
            </a:pPr>
            <a:r>
              <a:rPr lang="es-C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Aporte </a:t>
            </a:r>
            <a:r>
              <a:rPr lang="es-C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ideas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"/>
            </a:pPr>
            <a:endParaRPr lang="es-C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"/>
            </a:pPr>
            <a:r>
              <a:rPr lang="es-C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Sea respetuoso </a:t>
            </a:r>
            <a:endParaRPr lang="es-CR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"/>
            </a:pPr>
            <a:endParaRPr lang="es-C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"/>
            </a:pPr>
            <a:r>
              <a:rPr lang="es-C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Escuche con atención </a:t>
            </a:r>
            <a:endParaRPr lang="es-CR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"/>
            </a:pPr>
            <a:endParaRPr lang="es-C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"/>
            </a:pPr>
            <a:r>
              <a:rPr lang="es-C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Utilice todas las herramientas que tiene a disposición (</a:t>
            </a:r>
            <a:r>
              <a:rPr lang="es-C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rotafolios</a:t>
            </a:r>
            <a:r>
              <a:rPr lang="es-C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documento físico, documento digital) </a:t>
            </a:r>
            <a:endParaRPr lang="es-CR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"/>
            </a:pPr>
            <a:endParaRPr lang="es-C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"/>
            </a:pPr>
            <a:r>
              <a:rPr lang="es-C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establecen una guía de preguntas que permita generar ideas, acuerdo, caminos de acciones creativas e innovadoras. </a:t>
            </a:r>
            <a:endParaRPr lang="es-CR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"/>
            </a:pPr>
            <a:endParaRPr lang="es-C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"/>
            </a:pPr>
            <a:r>
              <a:rPr lang="es-C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la medida de los posible, no utilicemos el celular </a:t>
            </a:r>
          </a:p>
        </p:txBody>
      </p:sp>
    </p:spTree>
    <p:extLst>
      <p:ext uri="{BB962C8B-B14F-4D97-AF65-F5344CB8AC3E}">
        <p14:creationId xmlns:p14="http://schemas.microsoft.com/office/powerpoint/2010/main" val="357408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2079</TotalTime>
  <Words>163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Times New Roman</vt:lpstr>
      <vt:lpstr>Office Theme</vt:lpstr>
      <vt:lpstr>Taller de valoración del documento </vt:lpstr>
      <vt:lpstr>Metodología del taller </vt:lpstr>
      <vt:lpstr>The World Café </vt:lpstr>
      <vt:lpstr>Roles </vt:lpstr>
      <vt:lpstr>A considerar: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CORRALES Dayan</dc:creator>
  <cp:lastModifiedBy>BORLAND Rosilyne</cp:lastModifiedBy>
  <cp:revision>28</cp:revision>
  <dcterms:created xsi:type="dcterms:W3CDTF">2017-08-29T15:51:11Z</dcterms:created>
  <dcterms:modified xsi:type="dcterms:W3CDTF">2017-09-18T20:07:40Z</dcterms:modified>
</cp:coreProperties>
</file>