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6"/>
  </p:notesMasterIdLst>
  <p:sldIdLst>
    <p:sldId id="256" r:id="rId2"/>
    <p:sldId id="260" r:id="rId3"/>
    <p:sldId id="259" r:id="rId4"/>
    <p:sldId id="258" r:id="rId5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170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48D5DF-8E2B-41AE-A98F-6DE46E1FC76A}" type="datetimeFigureOut">
              <a:rPr lang="es-SV" smtClean="0"/>
              <a:pPr/>
              <a:t>07/03/2017</a:t>
            </a:fld>
            <a:endParaRPr lang="es-SV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958012-AD9E-4EC2-B7E8-AE72EC6B74AF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06183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58012-AD9E-4EC2-B7E8-AE72EC6B74AF}" type="slidenum">
              <a:rPr lang="es-SV" smtClean="0"/>
              <a:pPr/>
              <a:t>1</a:t>
            </a:fld>
            <a:endParaRPr lang="es-SV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58012-AD9E-4EC2-B7E8-AE72EC6B74AF}" type="slidenum">
              <a:rPr lang="es-SV" smtClean="0"/>
              <a:pPr/>
              <a:t>3</a:t>
            </a:fld>
            <a:endParaRPr lang="es-SV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BD5A-BF97-4540-8EF9-23628B4E1BB9}" type="datetimeFigureOut">
              <a:rPr lang="es-SV" smtClean="0"/>
              <a:pPr/>
              <a:t>07/03/2017</a:t>
            </a:fld>
            <a:endParaRPr lang="es-SV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D6FE-DF3A-4BC1-82D7-1DFE22E3BDC7}" type="slidenum">
              <a:rPr lang="es-SV" smtClean="0"/>
              <a:pPr/>
              <a:t>‹#›</a:t>
            </a:fld>
            <a:endParaRPr lang="es-S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BD5A-BF97-4540-8EF9-23628B4E1BB9}" type="datetimeFigureOut">
              <a:rPr lang="es-SV" smtClean="0"/>
              <a:pPr/>
              <a:t>07/03/2017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D6FE-DF3A-4BC1-82D7-1DFE22E3BDC7}" type="slidenum">
              <a:rPr lang="es-SV" smtClean="0"/>
              <a:pPr/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BD5A-BF97-4540-8EF9-23628B4E1BB9}" type="datetimeFigureOut">
              <a:rPr lang="es-SV" smtClean="0"/>
              <a:pPr/>
              <a:t>07/03/2017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D6FE-DF3A-4BC1-82D7-1DFE22E3BDC7}" type="slidenum">
              <a:rPr lang="es-SV" smtClean="0"/>
              <a:pPr/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BD5A-BF97-4540-8EF9-23628B4E1BB9}" type="datetimeFigureOut">
              <a:rPr lang="es-SV" smtClean="0"/>
              <a:pPr/>
              <a:t>07/03/2017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D6FE-DF3A-4BC1-82D7-1DFE22E3BDC7}" type="slidenum">
              <a:rPr lang="es-SV" smtClean="0"/>
              <a:pPr/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BD5A-BF97-4540-8EF9-23628B4E1BB9}" type="datetimeFigureOut">
              <a:rPr lang="es-SV" smtClean="0"/>
              <a:pPr/>
              <a:t>07/03/2017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D6FE-DF3A-4BC1-82D7-1DFE22E3BDC7}" type="slidenum">
              <a:rPr lang="es-SV" smtClean="0"/>
              <a:pPr/>
              <a:t>‹#›</a:t>
            </a:fld>
            <a:endParaRPr lang="es-S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BD5A-BF97-4540-8EF9-23628B4E1BB9}" type="datetimeFigureOut">
              <a:rPr lang="es-SV" smtClean="0"/>
              <a:pPr/>
              <a:t>07/03/2017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D6FE-DF3A-4BC1-82D7-1DFE22E3BDC7}" type="slidenum">
              <a:rPr lang="es-SV" smtClean="0"/>
              <a:pPr/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BD5A-BF97-4540-8EF9-23628B4E1BB9}" type="datetimeFigureOut">
              <a:rPr lang="es-SV" smtClean="0"/>
              <a:pPr/>
              <a:t>07/03/2017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D6FE-DF3A-4BC1-82D7-1DFE22E3BDC7}" type="slidenum">
              <a:rPr lang="es-SV" smtClean="0"/>
              <a:pPr/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BD5A-BF97-4540-8EF9-23628B4E1BB9}" type="datetimeFigureOut">
              <a:rPr lang="es-SV" smtClean="0"/>
              <a:pPr/>
              <a:t>07/03/2017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D6FE-DF3A-4BC1-82D7-1DFE22E3BDC7}" type="slidenum">
              <a:rPr lang="es-SV" smtClean="0"/>
              <a:pPr/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BD5A-BF97-4540-8EF9-23628B4E1BB9}" type="datetimeFigureOut">
              <a:rPr lang="es-SV" smtClean="0"/>
              <a:pPr/>
              <a:t>07/03/2017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D6FE-DF3A-4BC1-82D7-1DFE22E3BDC7}" type="slidenum">
              <a:rPr lang="es-SV" smtClean="0"/>
              <a:pPr/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BD5A-BF97-4540-8EF9-23628B4E1BB9}" type="datetimeFigureOut">
              <a:rPr lang="es-SV" smtClean="0"/>
              <a:pPr/>
              <a:t>07/03/2017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9D6FE-DF3A-4BC1-82D7-1DFE22E3BDC7}" type="slidenum">
              <a:rPr lang="es-SV" smtClean="0"/>
              <a:pPr/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BD5A-BF97-4540-8EF9-23628B4E1BB9}" type="datetimeFigureOut">
              <a:rPr lang="es-SV" smtClean="0"/>
              <a:pPr/>
              <a:t>07/03/2017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F9D6FE-DF3A-4BC1-82D7-1DFE22E3BDC7}" type="slidenum">
              <a:rPr lang="es-SV" smtClean="0"/>
              <a:pPr/>
              <a:t>‹#›</a:t>
            </a:fld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3AEBD5A-BF97-4540-8EF9-23628B4E1BB9}" type="datetimeFigureOut">
              <a:rPr lang="es-SV" smtClean="0"/>
              <a:pPr/>
              <a:t>07/03/2017</a:t>
            </a:fld>
            <a:endParaRPr lang="es-SV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F9D6FE-DF3A-4BC1-82D7-1DFE22E3BDC7}" type="slidenum">
              <a:rPr lang="es-SV" smtClean="0"/>
              <a:pPr/>
              <a:t>‹#›</a:t>
            </a:fld>
            <a:endParaRPr lang="es-SV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2060848"/>
            <a:ext cx="7851648" cy="4176464"/>
          </a:xfrm>
        </p:spPr>
        <p:txBody>
          <a:bodyPr>
            <a:normAutofit fontScale="90000"/>
          </a:bodyPr>
          <a:lstStyle/>
          <a:p>
            <a:r>
              <a:rPr lang="es-SV" dirty="0" smtClean="0"/>
              <a:t>Identificación de mecanismo de cooperación  entre la RROCM  y la CRM </a:t>
            </a:r>
            <a:br>
              <a:rPr lang="es-SV" dirty="0" smtClean="0"/>
            </a:br>
            <a:r>
              <a:rPr lang="es-SV" sz="3100" dirty="0" smtClean="0"/>
              <a:t>Republica Dominicana, 16 de Noviembre de 2011 </a:t>
            </a:r>
            <a:endParaRPr lang="es-SV" sz="3100" dirty="0"/>
          </a:p>
        </p:txBody>
      </p:sp>
      <p:pic>
        <p:nvPicPr>
          <p:cNvPr id="3" name="2 Imagen" descr="LOGORROCM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1268760"/>
            <a:ext cx="1872208" cy="1777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SV" dirty="0" smtClean="0"/>
              <a:t>Misión de la RROCM  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ES_tradnl" dirty="0" smtClean="0"/>
              <a:t>La RROCM es una organización comprometida con </a:t>
            </a:r>
            <a:r>
              <a:rPr lang="es-SV" dirty="0" smtClean="0"/>
              <a:t>la protección, defensa y promoción de los derechos humanos de la población migrante, refugiada y sus familiares, en los lugares de origen, tránsito y destino, desde una perspectiva integral y multidisciplinaria. </a:t>
            </a:r>
          </a:p>
          <a:p>
            <a:pPr algn="ctr">
              <a:buNone/>
            </a:pPr>
            <a:r>
              <a:rPr lang="es-SV" dirty="0" smtClean="0"/>
              <a:t>La RROCM dedica especial atención a las personas y comunidades en la siguientes condiciones: personas menores no acompañadas, mujeres migrantes y refugiadas, comunidades en riesgo por desastres naturales y el crimen organizado.</a:t>
            </a:r>
          </a:p>
          <a:p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SITUACIÓN ACTUAL DE LA RROCM 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>
            <a:normAutofit fontScale="92500" lnSpcReduction="10000"/>
          </a:bodyPr>
          <a:lstStyle/>
          <a:p>
            <a:r>
              <a:rPr lang="es-SV" dirty="0" smtClean="0"/>
              <a:t>Asamblea General celebrada durante la última semana de Septiembre en San Salvador </a:t>
            </a:r>
          </a:p>
          <a:p>
            <a:r>
              <a:rPr lang="es-SV" dirty="0" smtClean="0"/>
              <a:t>Proceso de ampliación de membrecías</a:t>
            </a:r>
          </a:p>
          <a:p>
            <a:r>
              <a:rPr lang="es-SV" dirty="0" smtClean="0"/>
              <a:t>Acompañamiento al proceso de SICA en torno a la adopción de una propuesta de política migratoria regional </a:t>
            </a:r>
          </a:p>
          <a:p>
            <a:r>
              <a:rPr lang="es-SV" dirty="0" smtClean="0"/>
              <a:t>Formalización de membrecía en la Coalición internacional contra las detenciones y en el Consejo Consultivo del SICA</a:t>
            </a:r>
          </a:p>
          <a:p>
            <a:r>
              <a:rPr lang="es-SV" dirty="0" smtClean="0"/>
              <a:t>Ejecución proyecto regional a favor de Defensores de Derechos Humanos de Migrantes, con el apoyo de UE, duración 2 años   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/>
          </a:bodyPr>
          <a:lstStyle/>
          <a:p>
            <a:r>
              <a:rPr lang="es-SV" dirty="0" smtClean="0"/>
              <a:t> Dos propuestas concretas: 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es-SV" dirty="0" smtClean="0"/>
              <a:t>Ampliación  de la participación de la RROCM durante las sesiones de trabajo de la CRM de manera permanente y manteniendo como hasta hoy los 4 espacios de diálogo con los gobiernos durante la realización de las CRM y 3 espacios de diálogo durante las reuniones del Grupo técnico de Consulta </a:t>
            </a:r>
          </a:p>
          <a:p>
            <a:pPr marL="514350" indent="-514350">
              <a:buAutoNum type="arabicPeriod"/>
            </a:pPr>
            <a:endParaRPr lang="es-SV" dirty="0" smtClean="0"/>
          </a:p>
          <a:p>
            <a:pPr marL="514350" indent="-514350">
              <a:buAutoNum type="arabicPeriod"/>
            </a:pPr>
            <a:endParaRPr lang="es-SV" dirty="0" smtClean="0"/>
          </a:p>
          <a:p>
            <a:pPr marL="514350" indent="-514350">
              <a:buAutoNum type="arabicPeriod"/>
            </a:pPr>
            <a:r>
              <a:rPr lang="es-SV" dirty="0" smtClean="0"/>
              <a:t>Cumplimiento decisión #10 de los Viceministros adoptada durante la XVI CRM: constitución del Grupo Ad- hoc, previa inscripción de países interesados, previa definición de agenda de trabajo y establecimiento de calendario y modalidad de las comunicaciones o sesiones de trabajo </a:t>
            </a:r>
          </a:p>
          <a:p>
            <a:pPr marL="514350" indent="-514350">
              <a:buNone/>
            </a:pPr>
            <a:endParaRPr lang="es-SV" dirty="0" smtClean="0"/>
          </a:p>
          <a:p>
            <a:pPr marL="514350" indent="-514350">
              <a:buNone/>
            </a:pPr>
            <a:endParaRPr lang="es-SV" dirty="0" smtClean="0"/>
          </a:p>
          <a:p>
            <a:endParaRPr lang="es-SV" dirty="0" smtClean="0"/>
          </a:p>
          <a:p>
            <a:pPr>
              <a:buNone/>
            </a:pPr>
            <a:endParaRPr lang="es-SV" dirty="0" smtClean="0"/>
          </a:p>
          <a:p>
            <a:pPr>
              <a:buNone/>
            </a:pPr>
            <a:endParaRPr lang="es-SV" dirty="0" smtClean="0"/>
          </a:p>
        </p:txBody>
      </p:sp>
      <p:pic>
        <p:nvPicPr>
          <p:cNvPr id="4" name="3 Imagen" descr="LOGORROCM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0" y="404664"/>
            <a:ext cx="1129670" cy="1273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182</TotalTime>
  <Words>274</Words>
  <Application>Microsoft Office PowerPoint</Application>
  <PresentationFormat>On-screen Show (4:3)</PresentationFormat>
  <Paragraphs>20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Flujo</vt:lpstr>
      <vt:lpstr>Identificación de mecanismo de cooperación  entre la RROCM  y la CRM  Republica Dominicana, 16 de Noviembre de 2011 </vt:lpstr>
      <vt:lpstr>Misión de la RROCM  </vt:lpstr>
      <vt:lpstr>SITUACIÓN ACTUAL DE LA RROCM </vt:lpstr>
      <vt:lpstr> Dos propuestas concretas: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PRESENTACION ANTE LA  RED DE  FUNCIONARIOS DE ENLACE PARA LA PROTECCION CONSULAR</dc:title>
  <dc:creator>Morales Peréz</dc:creator>
  <cp:lastModifiedBy>CON Ana Paola</cp:lastModifiedBy>
  <cp:revision>29</cp:revision>
  <dcterms:created xsi:type="dcterms:W3CDTF">2011-06-07T11:45:11Z</dcterms:created>
  <dcterms:modified xsi:type="dcterms:W3CDTF">2017-03-07T16:35:09Z</dcterms:modified>
</cp:coreProperties>
</file>