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6" r:id="rId2"/>
    <p:sldId id="285" r:id="rId3"/>
    <p:sldId id="273" r:id="rId4"/>
    <p:sldId id="274" r:id="rId5"/>
    <p:sldId id="275" r:id="rId6"/>
    <p:sldId id="276" r:id="rId7"/>
    <p:sldId id="277" r:id="rId8"/>
    <p:sldId id="278" r:id="rId9"/>
    <p:sldId id="279" r:id="rId10"/>
    <p:sldId id="288" r:id="rId11"/>
    <p:sldId id="280" r:id="rId12"/>
    <p:sldId id="281" r:id="rId13"/>
    <p:sldId id="282" r:id="rId14"/>
    <p:sldId id="283" r:id="rId15"/>
    <p:sldId id="289" r:id="rId16"/>
    <p:sldId id="287"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6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DAEBB-7110-4AB3-87A8-ABAC33102AC3}" type="doc">
      <dgm:prSet loTypeId="urn:microsoft.com/office/officeart/2005/8/layout/target2" loCatId="relationship" qsTypeId="urn:microsoft.com/office/officeart/2005/8/quickstyle/simple5" qsCatId="simple" csTypeId="urn:microsoft.com/office/officeart/2005/8/colors/colorful5" csCatId="colorful" phldr="1"/>
      <dgm:spPr/>
      <dgm:t>
        <a:bodyPr/>
        <a:lstStyle/>
        <a:p>
          <a:endParaRPr lang="es-NI"/>
        </a:p>
      </dgm:t>
    </dgm:pt>
    <dgm:pt modelId="{028C956C-698A-48DD-B5E1-2EDE43800834}">
      <dgm:prSet phldrT="[Texto]"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3">
                <a:shade val="51000"/>
                <a:satMod val="130000"/>
                <a:alpha val="0"/>
              </a:schemeClr>
            </a:gs>
            <a:gs pos="80000">
              <a:schemeClr val="accent3">
                <a:shade val="93000"/>
                <a:satMod val="130000"/>
              </a:schemeClr>
            </a:gs>
            <a:gs pos="100000">
              <a:schemeClr val="accent3">
                <a:shade val="94000"/>
                <a:satMod val="135000"/>
              </a:schemeClr>
            </a:gs>
          </a:gsLst>
        </a:gradFill>
      </dgm:spPr>
      <dgm:t>
        <a:bodyPr/>
        <a:lstStyle/>
        <a:p>
          <a:pPr algn="just"/>
          <a:r>
            <a:rPr lang="es-NI" sz="1600" b="0" i="1" dirty="0" smtClean="0">
              <a:solidFill>
                <a:schemeClr val="tx1"/>
              </a:solidFill>
              <a:latin typeface="Arial" pitchFamily="34" charset="0"/>
              <a:cs typeface="Arial" pitchFamily="34" charset="0"/>
            </a:rPr>
            <a:t>Condiciones para registrarse:</a:t>
          </a:r>
          <a:endParaRPr lang="es-NI" sz="1600" b="0" i="1" dirty="0">
            <a:solidFill>
              <a:schemeClr val="tx1"/>
            </a:solidFill>
            <a:latin typeface="Arial" pitchFamily="34" charset="0"/>
            <a:cs typeface="Arial" pitchFamily="34" charset="0"/>
          </a:endParaRPr>
        </a:p>
      </dgm:t>
    </dgm:pt>
    <dgm:pt modelId="{86380FB4-C118-4E12-AB29-6ED5F3CA9D8A}" type="parTrans" cxnId="{A175855A-3BE2-40BC-B1CB-613B01D19BA6}">
      <dgm:prSet/>
      <dgm:spPr/>
      <dgm:t>
        <a:bodyPr/>
        <a:lstStyle/>
        <a:p>
          <a:pPr algn="just"/>
          <a:endParaRPr lang="es-NI" sz="1600" b="0">
            <a:solidFill>
              <a:schemeClr val="tx1"/>
            </a:solidFill>
            <a:latin typeface="Arial" pitchFamily="34" charset="0"/>
            <a:cs typeface="Arial" pitchFamily="34" charset="0"/>
          </a:endParaRPr>
        </a:p>
      </dgm:t>
    </dgm:pt>
    <dgm:pt modelId="{28A65BAD-40DF-4E6B-8966-6662E28C3369}" type="sibTrans" cxnId="{A175855A-3BE2-40BC-B1CB-613B01D19BA6}">
      <dgm:prSet/>
      <dgm:spPr/>
      <dgm:t>
        <a:bodyPr/>
        <a:lstStyle/>
        <a:p>
          <a:pPr algn="just"/>
          <a:endParaRPr lang="es-NI" sz="1600" b="0">
            <a:solidFill>
              <a:schemeClr val="tx1"/>
            </a:solidFill>
            <a:latin typeface="Arial" pitchFamily="34" charset="0"/>
            <a:cs typeface="Arial" pitchFamily="34" charset="0"/>
          </a:endParaRPr>
        </a:p>
      </dgm:t>
    </dgm:pt>
    <dgm:pt modelId="{03025A18-0CA8-4935-96F4-7361902E1ABD}">
      <dgm:prSet phldrT="[Texto]" custT="1"/>
      <dgm:spPr>
        <a:solidFill>
          <a:schemeClr val="lt1">
            <a:hueOff val="0"/>
            <a:satOff val="0"/>
            <a:lumOff val="0"/>
            <a:alpha val="0"/>
          </a:schemeClr>
        </a:solidFill>
      </dgm:spPr>
      <dgm:t>
        <a:bodyPr/>
        <a:lstStyle/>
        <a:p>
          <a:pPr algn="just"/>
          <a:r>
            <a:rPr lang="es-MX" sz="1600" b="0" i="1" dirty="0" smtClean="0">
              <a:solidFill>
                <a:schemeClr val="tx1"/>
              </a:solidFill>
              <a:latin typeface="Arial" pitchFamily="34" charset="0"/>
              <a:cs typeface="Arial" pitchFamily="34" charset="0"/>
            </a:rPr>
            <a:t>1- Que residan en el exterior, independientemente de su edad y estatus migratorio.</a:t>
          </a:r>
          <a:endParaRPr lang="es-NI" sz="1600" b="0" i="1" dirty="0">
            <a:solidFill>
              <a:schemeClr val="tx1"/>
            </a:solidFill>
            <a:latin typeface="Arial" pitchFamily="34" charset="0"/>
            <a:cs typeface="Arial" pitchFamily="34" charset="0"/>
          </a:endParaRPr>
        </a:p>
      </dgm:t>
    </dgm:pt>
    <dgm:pt modelId="{CD5B1E72-BD00-4FB6-B228-B276D3FF2DC0}" type="parTrans" cxnId="{BC509810-9D53-49FC-83E6-8272963878BD}">
      <dgm:prSet/>
      <dgm:spPr/>
      <dgm:t>
        <a:bodyPr/>
        <a:lstStyle/>
        <a:p>
          <a:pPr algn="just"/>
          <a:endParaRPr lang="es-NI" sz="1600" b="0">
            <a:solidFill>
              <a:schemeClr val="tx1"/>
            </a:solidFill>
            <a:latin typeface="Arial" pitchFamily="34" charset="0"/>
            <a:cs typeface="Arial" pitchFamily="34" charset="0"/>
          </a:endParaRPr>
        </a:p>
      </dgm:t>
    </dgm:pt>
    <dgm:pt modelId="{8FE9057D-2050-4E71-B35C-610A053D183C}" type="sibTrans" cxnId="{BC509810-9D53-49FC-83E6-8272963878BD}">
      <dgm:prSet/>
      <dgm:spPr/>
      <dgm:t>
        <a:bodyPr/>
        <a:lstStyle/>
        <a:p>
          <a:pPr algn="just"/>
          <a:endParaRPr lang="es-NI" sz="1600" b="0">
            <a:solidFill>
              <a:schemeClr val="tx1"/>
            </a:solidFill>
            <a:latin typeface="Arial" pitchFamily="34" charset="0"/>
            <a:cs typeface="Arial" pitchFamily="34" charset="0"/>
          </a:endParaRPr>
        </a:p>
      </dgm:t>
    </dgm:pt>
    <dgm:pt modelId="{34E599A1-B84D-43F7-A9A3-5EB40B84FBEA}">
      <dgm:prSet custT="1"/>
      <dgm:spPr>
        <a:gradFill rotWithShape="0">
          <a:gsLst>
            <a:gs pos="0">
              <a:schemeClr val="accent5">
                <a:hueOff val="0"/>
                <a:satOff val="0"/>
                <a:lumOff val="0"/>
                <a:shade val="51000"/>
                <a:satMod val="130000"/>
                <a:alpha val="4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dgm:spPr>
      <dgm:t>
        <a:bodyPr/>
        <a:lstStyle/>
        <a:p>
          <a:pPr algn="just"/>
          <a:r>
            <a:rPr lang="es-MX" sz="1600" b="0" i="1" dirty="0" smtClean="0">
              <a:solidFill>
                <a:schemeClr val="tx1"/>
              </a:solidFill>
              <a:latin typeface="Arial" pitchFamily="34" charset="0"/>
              <a:cs typeface="Arial" pitchFamily="34" charset="0"/>
            </a:rPr>
            <a:t>Es la recopilación de información general de todos y todas las nicaragüenses, residentes en una determinada circunscripción consular, que llevan las Oficinas Consulares en el Exterior (base legal Reglamento de la Ley 358, L.S.E.)</a:t>
          </a:r>
        </a:p>
        <a:p>
          <a:pPr algn="just"/>
          <a:endParaRPr lang="es-MX" sz="1600" b="0" i="1" dirty="0" smtClean="0">
            <a:solidFill>
              <a:schemeClr val="tx1"/>
            </a:solidFill>
            <a:latin typeface="Arial" pitchFamily="34" charset="0"/>
            <a:cs typeface="Arial" pitchFamily="34" charset="0"/>
          </a:endParaRPr>
        </a:p>
      </dgm:t>
    </dgm:pt>
    <dgm:pt modelId="{55900DB3-1DFB-49EF-B9EB-C17BAFC23561}" type="parTrans" cxnId="{C214BB67-E932-4697-9E7A-DFB03BDE8705}">
      <dgm:prSet/>
      <dgm:spPr/>
      <dgm:t>
        <a:bodyPr/>
        <a:lstStyle/>
        <a:p>
          <a:pPr algn="just"/>
          <a:endParaRPr lang="es-NI" sz="1600" b="0">
            <a:solidFill>
              <a:schemeClr val="tx1"/>
            </a:solidFill>
            <a:latin typeface="Arial" pitchFamily="34" charset="0"/>
            <a:cs typeface="Arial" pitchFamily="34" charset="0"/>
          </a:endParaRPr>
        </a:p>
      </dgm:t>
    </dgm:pt>
    <dgm:pt modelId="{2D093FBB-E0E2-4354-8B8D-3D1AF5B1602B}" type="sibTrans" cxnId="{C214BB67-E932-4697-9E7A-DFB03BDE8705}">
      <dgm:prSet/>
      <dgm:spPr/>
      <dgm:t>
        <a:bodyPr/>
        <a:lstStyle/>
        <a:p>
          <a:pPr algn="just"/>
          <a:endParaRPr lang="es-NI" sz="1600" b="0">
            <a:solidFill>
              <a:schemeClr val="tx1"/>
            </a:solidFill>
            <a:latin typeface="Arial" pitchFamily="34" charset="0"/>
            <a:cs typeface="Arial" pitchFamily="34" charset="0"/>
          </a:endParaRPr>
        </a:p>
      </dgm:t>
    </dgm:pt>
    <dgm:pt modelId="{34C881D8-0333-4AB2-9A9E-502518964A68}">
      <dgm:prSet custT="1"/>
      <dgm:spPr>
        <a:solidFill>
          <a:schemeClr val="lt1">
            <a:hueOff val="0"/>
            <a:satOff val="0"/>
            <a:lumOff val="0"/>
            <a:alpha val="12000"/>
          </a:schemeClr>
        </a:solidFill>
      </dgm:spPr>
      <dgm:t>
        <a:bodyPr/>
        <a:lstStyle/>
        <a:p>
          <a:pPr algn="just"/>
          <a:r>
            <a:rPr lang="es-MX" sz="1600" b="0" i="1" dirty="0" smtClean="0">
              <a:solidFill>
                <a:schemeClr val="tx1"/>
              </a:solidFill>
              <a:latin typeface="Arial" pitchFamily="34" charset="0"/>
              <a:cs typeface="Arial" pitchFamily="34" charset="0"/>
            </a:rPr>
            <a:t>2- Que demuestren su nacionalidad mediante </a:t>
          </a:r>
          <a:r>
            <a:rPr lang="es-MX" sz="1600" b="0" i="0" dirty="0" smtClean="0">
              <a:solidFill>
                <a:schemeClr val="tx1"/>
              </a:solidFill>
              <a:latin typeface="Arial" pitchFamily="34" charset="0"/>
              <a:cs typeface="Arial" pitchFamily="34" charset="0"/>
            </a:rPr>
            <a:t>certificado</a:t>
          </a:r>
          <a:r>
            <a:rPr lang="es-MX" sz="1600" b="0" i="1" dirty="0" smtClean="0">
              <a:solidFill>
                <a:schemeClr val="tx1"/>
              </a:solidFill>
              <a:latin typeface="Arial" pitchFamily="34" charset="0"/>
              <a:cs typeface="Arial" pitchFamily="34" charset="0"/>
            </a:rPr>
            <a:t> de nacimiento y cualquier otro documento de identidad donde aparece su fotografía .</a:t>
          </a:r>
          <a:endParaRPr lang="es-MX" sz="1600" b="0" i="1" dirty="0">
            <a:solidFill>
              <a:schemeClr val="tx1"/>
            </a:solidFill>
            <a:latin typeface="Arial" pitchFamily="34" charset="0"/>
            <a:cs typeface="Arial" pitchFamily="34" charset="0"/>
          </a:endParaRPr>
        </a:p>
      </dgm:t>
    </dgm:pt>
    <dgm:pt modelId="{CD3FC52D-7C7B-49CE-8B31-AAC1F89B6329}" type="parTrans" cxnId="{23D9B974-AA6F-40FE-8457-1EBD42CC6655}">
      <dgm:prSet/>
      <dgm:spPr/>
      <dgm:t>
        <a:bodyPr/>
        <a:lstStyle/>
        <a:p>
          <a:pPr algn="just"/>
          <a:endParaRPr lang="es-NI" sz="1600" b="0">
            <a:solidFill>
              <a:schemeClr val="tx1"/>
            </a:solidFill>
            <a:latin typeface="Arial" pitchFamily="34" charset="0"/>
            <a:cs typeface="Arial" pitchFamily="34" charset="0"/>
          </a:endParaRPr>
        </a:p>
      </dgm:t>
    </dgm:pt>
    <dgm:pt modelId="{0E66C161-1A4F-4271-AD4B-1E0503436547}" type="sibTrans" cxnId="{23D9B974-AA6F-40FE-8457-1EBD42CC6655}">
      <dgm:prSet/>
      <dgm:spPr/>
      <dgm:t>
        <a:bodyPr/>
        <a:lstStyle/>
        <a:p>
          <a:pPr algn="just"/>
          <a:endParaRPr lang="es-NI" sz="1600" b="0">
            <a:solidFill>
              <a:schemeClr val="tx1"/>
            </a:solidFill>
            <a:latin typeface="Arial" pitchFamily="34" charset="0"/>
            <a:cs typeface="Arial" pitchFamily="34" charset="0"/>
          </a:endParaRPr>
        </a:p>
      </dgm:t>
    </dgm:pt>
    <dgm:pt modelId="{49C5EEAC-72B9-447E-95B3-C20DCAEA6C11}" type="pres">
      <dgm:prSet presAssocID="{57EDAEBB-7110-4AB3-87A8-ABAC33102AC3}" presName="Name0" presStyleCnt="0">
        <dgm:presLayoutVars>
          <dgm:chMax val="3"/>
          <dgm:chPref val="1"/>
          <dgm:dir/>
          <dgm:animLvl val="lvl"/>
          <dgm:resizeHandles/>
        </dgm:presLayoutVars>
      </dgm:prSet>
      <dgm:spPr/>
      <dgm:t>
        <a:bodyPr/>
        <a:lstStyle/>
        <a:p>
          <a:endParaRPr lang="es-ES"/>
        </a:p>
      </dgm:t>
    </dgm:pt>
    <dgm:pt modelId="{72BC5F3C-F54D-4782-8C43-40532963D886}" type="pres">
      <dgm:prSet presAssocID="{57EDAEBB-7110-4AB3-87A8-ABAC33102AC3}" presName="outerBox" presStyleCnt="0"/>
      <dgm:spPr/>
    </dgm:pt>
    <dgm:pt modelId="{A81E7F7B-9A28-42B7-9CD1-9B2981CE2E35}" type="pres">
      <dgm:prSet presAssocID="{57EDAEBB-7110-4AB3-87A8-ABAC33102AC3}" presName="outerBoxParent" presStyleLbl="node1" presStyleIdx="0" presStyleCnt="2" custLinFactNeighborY="-7749"/>
      <dgm:spPr/>
      <dgm:t>
        <a:bodyPr/>
        <a:lstStyle/>
        <a:p>
          <a:endParaRPr lang="es-NI"/>
        </a:p>
      </dgm:t>
    </dgm:pt>
    <dgm:pt modelId="{4217A67E-4841-4419-8F54-79995431D767}" type="pres">
      <dgm:prSet presAssocID="{57EDAEBB-7110-4AB3-87A8-ABAC33102AC3}" presName="outerBoxChildren" presStyleCnt="0"/>
      <dgm:spPr/>
    </dgm:pt>
    <dgm:pt modelId="{857CB735-E8DE-493E-A42C-7892961CD003}" type="pres">
      <dgm:prSet presAssocID="{57EDAEBB-7110-4AB3-87A8-ABAC33102AC3}" presName="middleBox" presStyleCnt="0"/>
      <dgm:spPr/>
    </dgm:pt>
    <dgm:pt modelId="{B8096BF1-7378-4768-A63D-47AAA5DD4DEB}" type="pres">
      <dgm:prSet presAssocID="{57EDAEBB-7110-4AB3-87A8-ABAC33102AC3}" presName="middleBoxParent" presStyleLbl="node1" presStyleIdx="1" presStyleCnt="2" custScaleY="93542" custLinFactNeighborX="67" custLinFactNeighborY="893"/>
      <dgm:spPr/>
      <dgm:t>
        <a:bodyPr/>
        <a:lstStyle/>
        <a:p>
          <a:endParaRPr lang="es-ES"/>
        </a:p>
      </dgm:t>
    </dgm:pt>
    <dgm:pt modelId="{2F3F9ABC-D14C-4E41-A5FB-CD74E948B422}" type="pres">
      <dgm:prSet presAssocID="{57EDAEBB-7110-4AB3-87A8-ABAC33102AC3}" presName="middleBoxChildren" presStyleCnt="0"/>
      <dgm:spPr/>
    </dgm:pt>
    <dgm:pt modelId="{F6D68CDA-B4D0-49BE-99AC-526CCF4D7EF2}" type="pres">
      <dgm:prSet presAssocID="{03025A18-0CA8-4935-96F4-7361902E1ABD}" presName="mChild" presStyleLbl="fgAcc1" presStyleIdx="0" presStyleCnt="2" custScaleY="135700" custLinFactNeighborX="34061" custLinFactNeighborY="-25324">
        <dgm:presLayoutVars>
          <dgm:bulletEnabled val="1"/>
        </dgm:presLayoutVars>
      </dgm:prSet>
      <dgm:spPr/>
      <dgm:t>
        <a:bodyPr/>
        <a:lstStyle/>
        <a:p>
          <a:endParaRPr lang="es-NI"/>
        </a:p>
      </dgm:t>
    </dgm:pt>
    <dgm:pt modelId="{570E29F5-C277-46CE-9724-13888AF74BBA}" type="pres">
      <dgm:prSet presAssocID="{8FE9057D-2050-4E71-B35C-610A053D183C}" presName="middleSibTrans" presStyleCnt="0"/>
      <dgm:spPr/>
    </dgm:pt>
    <dgm:pt modelId="{3742E747-0186-42DE-A13E-B24BD1C38D41}" type="pres">
      <dgm:prSet presAssocID="{34C881D8-0333-4AB2-9A9E-502518964A68}" presName="mChild" presStyleLbl="fgAcc1" presStyleIdx="1" presStyleCnt="2" custScaleY="135700" custLinFactNeighborX="10836" custLinFactNeighborY="-32133">
        <dgm:presLayoutVars>
          <dgm:bulletEnabled val="1"/>
        </dgm:presLayoutVars>
      </dgm:prSet>
      <dgm:spPr/>
      <dgm:t>
        <a:bodyPr/>
        <a:lstStyle/>
        <a:p>
          <a:endParaRPr lang="es-ES"/>
        </a:p>
      </dgm:t>
    </dgm:pt>
  </dgm:ptLst>
  <dgm:cxnLst>
    <dgm:cxn modelId="{B0CF540A-ECCE-499C-BFE4-BF1CD53A11DF}" type="presOf" srcId="{34C881D8-0333-4AB2-9A9E-502518964A68}" destId="{3742E747-0186-42DE-A13E-B24BD1C38D41}" srcOrd="0" destOrd="0" presId="urn:microsoft.com/office/officeart/2005/8/layout/target2"/>
    <dgm:cxn modelId="{A175855A-3BE2-40BC-B1CB-613B01D19BA6}" srcId="{57EDAEBB-7110-4AB3-87A8-ABAC33102AC3}" destId="{028C956C-698A-48DD-B5E1-2EDE43800834}" srcOrd="1" destOrd="0" parTransId="{86380FB4-C118-4E12-AB29-6ED5F3CA9D8A}" sibTransId="{28A65BAD-40DF-4E6B-8966-6662E28C3369}"/>
    <dgm:cxn modelId="{23D9B974-AA6F-40FE-8457-1EBD42CC6655}" srcId="{028C956C-698A-48DD-B5E1-2EDE43800834}" destId="{34C881D8-0333-4AB2-9A9E-502518964A68}" srcOrd="1" destOrd="0" parTransId="{CD3FC52D-7C7B-49CE-8B31-AAC1F89B6329}" sibTransId="{0E66C161-1A4F-4271-AD4B-1E0503436547}"/>
    <dgm:cxn modelId="{C214BB67-E932-4697-9E7A-DFB03BDE8705}" srcId="{57EDAEBB-7110-4AB3-87A8-ABAC33102AC3}" destId="{34E599A1-B84D-43F7-A9A3-5EB40B84FBEA}" srcOrd="0" destOrd="0" parTransId="{55900DB3-1DFB-49EF-B9EB-C17BAFC23561}" sibTransId="{2D093FBB-E0E2-4354-8B8D-3D1AF5B1602B}"/>
    <dgm:cxn modelId="{BC509810-9D53-49FC-83E6-8272963878BD}" srcId="{028C956C-698A-48DD-B5E1-2EDE43800834}" destId="{03025A18-0CA8-4935-96F4-7361902E1ABD}" srcOrd="0" destOrd="0" parTransId="{CD5B1E72-BD00-4FB6-B228-B276D3FF2DC0}" sibTransId="{8FE9057D-2050-4E71-B35C-610A053D183C}"/>
    <dgm:cxn modelId="{AC957B4C-4606-434F-B022-AA19CA2AEDBE}" type="presOf" srcId="{03025A18-0CA8-4935-96F4-7361902E1ABD}" destId="{F6D68CDA-B4D0-49BE-99AC-526CCF4D7EF2}" srcOrd="0" destOrd="0" presId="urn:microsoft.com/office/officeart/2005/8/layout/target2"/>
    <dgm:cxn modelId="{AC0E4C92-9DF6-41ED-B536-9EDA2788BB28}" type="presOf" srcId="{57EDAEBB-7110-4AB3-87A8-ABAC33102AC3}" destId="{49C5EEAC-72B9-447E-95B3-C20DCAEA6C11}" srcOrd="0" destOrd="0" presId="urn:microsoft.com/office/officeart/2005/8/layout/target2"/>
    <dgm:cxn modelId="{B7701DED-4030-4236-BC0A-9903D8D3D018}" type="presOf" srcId="{34E599A1-B84D-43F7-A9A3-5EB40B84FBEA}" destId="{A81E7F7B-9A28-42B7-9CD1-9B2981CE2E35}" srcOrd="0" destOrd="0" presId="urn:microsoft.com/office/officeart/2005/8/layout/target2"/>
    <dgm:cxn modelId="{6F1EED29-7305-4C45-9F49-371EA73FE31C}" type="presOf" srcId="{028C956C-698A-48DD-B5E1-2EDE43800834}" destId="{B8096BF1-7378-4768-A63D-47AAA5DD4DEB}" srcOrd="0" destOrd="0" presId="urn:microsoft.com/office/officeart/2005/8/layout/target2"/>
    <dgm:cxn modelId="{E9C2618E-EAEE-4842-AD03-94D0FCFA1B51}" type="presParOf" srcId="{49C5EEAC-72B9-447E-95B3-C20DCAEA6C11}" destId="{72BC5F3C-F54D-4782-8C43-40532963D886}" srcOrd="0" destOrd="0" presId="urn:microsoft.com/office/officeart/2005/8/layout/target2"/>
    <dgm:cxn modelId="{D5B1743F-A7B3-4DF2-9DB2-F8D8C46A34A3}" type="presParOf" srcId="{72BC5F3C-F54D-4782-8C43-40532963D886}" destId="{A81E7F7B-9A28-42B7-9CD1-9B2981CE2E35}" srcOrd="0" destOrd="0" presId="urn:microsoft.com/office/officeart/2005/8/layout/target2"/>
    <dgm:cxn modelId="{BF7E2A0B-0314-4FA6-BBC7-BF533CA2963E}" type="presParOf" srcId="{72BC5F3C-F54D-4782-8C43-40532963D886}" destId="{4217A67E-4841-4419-8F54-79995431D767}" srcOrd="1" destOrd="0" presId="urn:microsoft.com/office/officeart/2005/8/layout/target2"/>
    <dgm:cxn modelId="{8000F561-B527-4CDC-9D0C-0477CE3F5B54}" type="presParOf" srcId="{49C5EEAC-72B9-447E-95B3-C20DCAEA6C11}" destId="{857CB735-E8DE-493E-A42C-7892961CD003}" srcOrd="1" destOrd="0" presId="urn:microsoft.com/office/officeart/2005/8/layout/target2"/>
    <dgm:cxn modelId="{51E6D4DA-D7C7-48E1-B49F-AFA6459FF4C3}" type="presParOf" srcId="{857CB735-E8DE-493E-A42C-7892961CD003}" destId="{B8096BF1-7378-4768-A63D-47AAA5DD4DEB}" srcOrd="0" destOrd="0" presId="urn:microsoft.com/office/officeart/2005/8/layout/target2"/>
    <dgm:cxn modelId="{981F53C0-04AD-4728-B237-31FD854902DA}" type="presParOf" srcId="{857CB735-E8DE-493E-A42C-7892961CD003}" destId="{2F3F9ABC-D14C-4E41-A5FB-CD74E948B422}" srcOrd="1" destOrd="0" presId="urn:microsoft.com/office/officeart/2005/8/layout/target2"/>
    <dgm:cxn modelId="{B8E57FB2-70B4-47A6-9D8A-970A80797969}" type="presParOf" srcId="{2F3F9ABC-D14C-4E41-A5FB-CD74E948B422}" destId="{F6D68CDA-B4D0-49BE-99AC-526CCF4D7EF2}" srcOrd="0" destOrd="0" presId="urn:microsoft.com/office/officeart/2005/8/layout/target2"/>
    <dgm:cxn modelId="{3DBFA259-B1B6-467D-801D-8F81B3D45AD2}" type="presParOf" srcId="{2F3F9ABC-D14C-4E41-A5FB-CD74E948B422}" destId="{570E29F5-C277-46CE-9724-13888AF74BBA}" srcOrd="1" destOrd="0" presId="urn:microsoft.com/office/officeart/2005/8/layout/target2"/>
    <dgm:cxn modelId="{E5638B6D-348E-43FB-836C-A59AA4B47B3D}" type="presParOf" srcId="{2F3F9ABC-D14C-4E41-A5FB-CD74E948B422}" destId="{3742E747-0186-42DE-A13E-B24BD1C38D41}" srcOrd="2" destOrd="0" presId="urn:microsoft.com/office/officeart/2005/8/layout/targe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9198B6-97F5-4075-ABAA-0DB626AD59A5}" type="doc">
      <dgm:prSet loTypeId="urn:microsoft.com/office/officeart/2005/8/layout/vList4" loCatId="list" qsTypeId="urn:microsoft.com/office/officeart/2005/8/quickstyle/3d4" qsCatId="3D" csTypeId="urn:microsoft.com/office/officeart/2005/8/colors/colorful5" csCatId="colorful" phldr="1"/>
      <dgm:spPr/>
      <dgm:t>
        <a:bodyPr/>
        <a:lstStyle/>
        <a:p>
          <a:endParaRPr lang="es-ES"/>
        </a:p>
      </dgm:t>
    </dgm:pt>
    <dgm:pt modelId="{7E014D38-31F3-407A-9C31-945659A98B75}">
      <dgm:prSet custT="1"/>
      <dgm:spPr/>
      <dgm:t>
        <a:bodyPr/>
        <a:lstStyle/>
        <a:p>
          <a:r>
            <a:rPr lang="es-MX" sz="1600" b="1" i="1" u="sng" smtClean="0">
              <a:solidFill>
                <a:schemeClr val="tx1"/>
              </a:solidFill>
              <a:latin typeface="Arial" pitchFamily="34" charset="0"/>
              <a:cs typeface="Arial" pitchFamily="34" charset="0"/>
            </a:rPr>
            <a:t>Ministerio de Educación en Costa Rica;</a:t>
          </a:r>
          <a:r>
            <a:rPr lang="es-MX" sz="1600" b="1" i="1" smtClean="0">
              <a:solidFill>
                <a:schemeClr val="tx1"/>
              </a:solidFill>
              <a:latin typeface="Arial" pitchFamily="34" charset="0"/>
              <a:cs typeface="Arial" pitchFamily="34" charset="0"/>
            </a:rPr>
            <a:t> </a:t>
          </a:r>
          <a:r>
            <a:rPr lang="es-MX" sz="1600" i="1" smtClean="0">
              <a:solidFill>
                <a:schemeClr val="tx1"/>
              </a:solidFill>
              <a:latin typeface="Arial" pitchFamily="34" charset="0"/>
              <a:cs typeface="Arial" pitchFamily="34" charset="0"/>
            </a:rPr>
            <a:t>directores de Colegios e Institutos requieren CC de alumnos nicaragüenses como mecanismo confiable de identificación.</a:t>
          </a:r>
          <a:endParaRPr lang="es-MX" sz="1600" i="1" dirty="0" smtClean="0">
            <a:solidFill>
              <a:schemeClr val="tx1"/>
            </a:solidFill>
            <a:latin typeface="Arial" pitchFamily="34" charset="0"/>
            <a:cs typeface="Arial" pitchFamily="34" charset="0"/>
          </a:endParaRPr>
        </a:p>
      </dgm:t>
    </dgm:pt>
    <dgm:pt modelId="{4327505D-88F6-485F-A095-8DC1F3E30FBA}" type="parTrans" cxnId="{824A3C55-422A-455C-8B43-37A753FAEA12}">
      <dgm:prSet/>
      <dgm:spPr/>
      <dgm:t>
        <a:bodyPr/>
        <a:lstStyle/>
        <a:p>
          <a:endParaRPr lang="es-ES" sz="1600" i="1">
            <a:solidFill>
              <a:schemeClr val="tx1"/>
            </a:solidFill>
            <a:latin typeface="Arial" pitchFamily="34" charset="0"/>
            <a:cs typeface="Arial" pitchFamily="34" charset="0"/>
          </a:endParaRPr>
        </a:p>
      </dgm:t>
    </dgm:pt>
    <dgm:pt modelId="{2F62387F-0626-475E-9D78-0B6BBD3B07EC}" type="sibTrans" cxnId="{824A3C55-422A-455C-8B43-37A753FAEA12}">
      <dgm:prSet/>
      <dgm:spPr/>
      <dgm:t>
        <a:bodyPr/>
        <a:lstStyle/>
        <a:p>
          <a:endParaRPr lang="es-ES" sz="1600" i="1">
            <a:solidFill>
              <a:schemeClr val="tx1"/>
            </a:solidFill>
            <a:latin typeface="Arial" pitchFamily="34" charset="0"/>
            <a:cs typeface="Arial" pitchFamily="34" charset="0"/>
          </a:endParaRPr>
        </a:p>
      </dgm:t>
    </dgm:pt>
    <dgm:pt modelId="{506C8EA4-7703-4E77-AE22-5D7EC798EE16}">
      <dgm:prSet phldrT="[Texto]" custT="1"/>
      <dgm:spPr/>
      <dgm:t>
        <a:bodyPr/>
        <a:lstStyle/>
        <a:p>
          <a:r>
            <a:rPr lang="es-ES" sz="1600" b="1" i="1" u="sng" dirty="0" smtClean="0">
              <a:solidFill>
                <a:schemeClr val="tx1"/>
              </a:solidFill>
              <a:latin typeface="Arial" pitchFamily="34" charset="0"/>
              <a:cs typeface="Arial" pitchFamily="34" charset="0"/>
            </a:rPr>
            <a:t>Dirección General de Migración y Extranjería; de Costa Rica y El Salvador   </a:t>
          </a:r>
          <a:r>
            <a:rPr lang="es-ES" sz="1600" i="1" dirty="0" smtClean="0">
              <a:solidFill>
                <a:schemeClr val="tx1"/>
              </a:solidFill>
              <a:latin typeface="Arial" pitchFamily="34" charset="0"/>
              <a:cs typeface="Arial" pitchFamily="34" charset="0"/>
            </a:rPr>
            <a:t>requieren el Registro Consular para el proceso de regularización migratoria. </a:t>
          </a:r>
          <a:endParaRPr lang="es-ES" sz="1600" i="1" dirty="0">
            <a:solidFill>
              <a:schemeClr val="tx1"/>
            </a:solidFill>
            <a:latin typeface="Arial" pitchFamily="34" charset="0"/>
            <a:cs typeface="Arial" pitchFamily="34" charset="0"/>
          </a:endParaRPr>
        </a:p>
      </dgm:t>
    </dgm:pt>
    <dgm:pt modelId="{EFE4DAE3-AE3D-46CE-8587-24EA0E70EC1E}" type="sibTrans" cxnId="{641CDD45-3ADA-4AF1-B5AD-43C3C4B74054}">
      <dgm:prSet/>
      <dgm:spPr/>
      <dgm:t>
        <a:bodyPr/>
        <a:lstStyle/>
        <a:p>
          <a:endParaRPr lang="es-ES" sz="1600" i="1">
            <a:solidFill>
              <a:schemeClr val="tx1"/>
            </a:solidFill>
            <a:latin typeface="Arial" pitchFamily="34" charset="0"/>
            <a:cs typeface="Arial" pitchFamily="34" charset="0"/>
          </a:endParaRPr>
        </a:p>
      </dgm:t>
    </dgm:pt>
    <dgm:pt modelId="{38ADACE9-58E5-4646-8F91-F38915F1F58C}" type="parTrans" cxnId="{641CDD45-3ADA-4AF1-B5AD-43C3C4B74054}">
      <dgm:prSet/>
      <dgm:spPr/>
      <dgm:t>
        <a:bodyPr/>
        <a:lstStyle/>
        <a:p>
          <a:endParaRPr lang="es-ES" sz="1600" i="1">
            <a:solidFill>
              <a:schemeClr val="tx1"/>
            </a:solidFill>
            <a:latin typeface="Arial" pitchFamily="34" charset="0"/>
            <a:cs typeface="Arial" pitchFamily="34" charset="0"/>
          </a:endParaRPr>
        </a:p>
      </dgm:t>
    </dgm:pt>
    <dgm:pt modelId="{465CEF61-55C5-4747-ABCD-E8DB499DBE20}">
      <dgm:prSet custT="1"/>
      <dgm:spPr/>
      <dgm:t>
        <a:bodyPr/>
        <a:lstStyle/>
        <a:p>
          <a:r>
            <a:rPr lang="es-MX" sz="1600" b="1" i="1" u="sng" smtClean="0">
              <a:solidFill>
                <a:schemeClr val="tx1"/>
              </a:solidFill>
              <a:latin typeface="Arial" pitchFamily="34" charset="0"/>
              <a:cs typeface="Arial" pitchFamily="34" charset="0"/>
            </a:rPr>
            <a:t>Ministerio de Salud en Costa Rica;</a:t>
          </a:r>
          <a:r>
            <a:rPr lang="es-MX" sz="1600" i="1" smtClean="0">
              <a:solidFill>
                <a:schemeClr val="tx1"/>
              </a:solidFill>
              <a:latin typeface="Arial" pitchFamily="34" charset="0"/>
              <a:cs typeface="Arial" pitchFamily="34" charset="0"/>
            </a:rPr>
            <a:t> solicitan  CC, a ciudadanos nicaragüenses que no portan documento que los identifique, para acceder a servicios básicos de salud </a:t>
          </a:r>
          <a:endParaRPr lang="es-MX" sz="1600" i="1" dirty="0" smtClean="0">
            <a:solidFill>
              <a:schemeClr val="tx1"/>
            </a:solidFill>
            <a:latin typeface="Arial" pitchFamily="34" charset="0"/>
            <a:cs typeface="Arial" pitchFamily="34" charset="0"/>
          </a:endParaRPr>
        </a:p>
      </dgm:t>
    </dgm:pt>
    <dgm:pt modelId="{5BAA7A88-D8A5-4459-862E-6BAE31400BE0}" type="parTrans" cxnId="{B6EC6E8C-5698-4E40-9796-7C10EEB6CBA0}">
      <dgm:prSet/>
      <dgm:spPr/>
      <dgm:t>
        <a:bodyPr/>
        <a:lstStyle/>
        <a:p>
          <a:endParaRPr lang="es-ES" sz="1600" i="1">
            <a:solidFill>
              <a:schemeClr val="tx1"/>
            </a:solidFill>
            <a:latin typeface="Arial" pitchFamily="34" charset="0"/>
            <a:cs typeface="Arial" pitchFamily="34" charset="0"/>
          </a:endParaRPr>
        </a:p>
      </dgm:t>
    </dgm:pt>
    <dgm:pt modelId="{FEC7B577-6E70-433B-BC12-7A532F827B8F}" type="sibTrans" cxnId="{B6EC6E8C-5698-4E40-9796-7C10EEB6CBA0}">
      <dgm:prSet/>
      <dgm:spPr/>
      <dgm:t>
        <a:bodyPr/>
        <a:lstStyle/>
        <a:p>
          <a:endParaRPr lang="es-ES" sz="1600" i="1">
            <a:solidFill>
              <a:schemeClr val="tx1"/>
            </a:solidFill>
            <a:latin typeface="Arial" pitchFamily="34" charset="0"/>
            <a:cs typeface="Arial" pitchFamily="34" charset="0"/>
          </a:endParaRPr>
        </a:p>
      </dgm:t>
    </dgm:pt>
    <dgm:pt modelId="{60CB0B3E-BC7E-40C3-91A3-1A967CA16298}">
      <dgm:prSet custT="1"/>
      <dgm:spPr/>
      <dgm:t>
        <a:bodyPr/>
        <a:lstStyle/>
        <a:p>
          <a:r>
            <a:rPr lang="es-MX" sz="1600" b="1" i="1" u="sng" smtClean="0">
              <a:solidFill>
                <a:schemeClr val="tx1"/>
              </a:solidFill>
              <a:latin typeface="Arial" pitchFamily="34" charset="0"/>
              <a:cs typeface="Arial" pitchFamily="34" charset="0"/>
            </a:rPr>
            <a:t>Registro Civil de Costa Rica; </a:t>
          </a:r>
          <a:r>
            <a:rPr lang="es-MX" sz="1600" i="1" smtClean="0">
              <a:solidFill>
                <a:schemeClr val="tx1"/>
              </a:solidFill>
              <a:latin typeface="Arial" pitchFamily="34" charset="0"/>
              <a:cs typeface="Arial" pitchFamily="34" charset="0"/>
            </a:rPr>
            <a:t>acepta CC como identificación de connacionales, para registro de nacimientos.</a:t>
          </a:r>
          <a:endParaRPr lang="es-MX" sz="1600" i="1" dirty="0" smtClean="0">
            <a:solidFill>
              <a:schemeClr val="tx1"/>
            </a:solidFill>
            <a:latin typeface="Arial" pitchFamily="34" charset="0"/>
            <a:cs typeface="Arial" pitchFamily="34" charset="0"/>
          </a:endParaRPr>
        </a:p>
      </dgm:t>
    </dgm:pt>
    <dgm:pt modelId="{F72F1DC3-31D0-4630-83A8-C13EF5353768}" type="parTrans" cxnId="{A9FE9EC9-89A5-4167-B3A7-1093A87D8035}">
      <dgm:prSet/>
      <dgm:spPr/>
      <dgm:t>
        <a:bodyPr/>
        <a:lstStyle/>
        <a:p>
          <a:endParaRPr lang="es-ES" sz="1600" i="1">
            <a:solidFill>
              <a:schemeClr val="tx1"/>
            </a:solidFill>
            <a:latin typeface="Arial" pitchFamily="34" charset="0"/>
            <a:cs typeface="Arial" pitchFamily="34" charset="0"/>
          </a:endParaRPr>
        </a:p>
      </dgm:t>
    </dgm:pt>
    <dgm:pt modelId="{5FE93866-D45A-421C-97A8-D9FC6D567C72}" type="sibTrans" cxnId="{A9FE9EC9-89A5-4167-B3A7-1093A87D8035}">
      <dgm:prSet/>
      <dgm:spPr/>
      <dgm:t>
        <a:bodyPr/>
        <a:lstStyle/>
        <a:p>
          <a:endParaRPr lang="es-ES" sz="1600" i="1">
            <a:solidFill>
              <a:schemeClr val="tx1"/>
            </a:solidFill>
            <a:latin typeface="Arial" pitchFamily="34" charset="0"/>
            <a:cs typeface="Arial" pitchFamily="34" charset="0"/>
          </a:endParaRPr>
        </a:p>
      </dgm:t>
    </dgm:pt>
    <dgm:pt modelId="{50839189-D6CD-4ABE-A0F7-33C9387F6076}">
      <dgm:prSet custT="1"/>
      <dgm:spPr/>
      <dgm:t>
        <a:bodyPr/>
        <a:lstStyle/>
        <a:p>
          <a:r>
            <a:rPr lang="es-MX" sz="1600" b="1" i="1" u="sng" smtClean="0">
              <a:solidFill>
                <a:schemeClr val="tx1"/>
              </a:solidFill>
              <a:latin typeface="Arial" pitchFamily="34" charset="0"/>
              <a:cs typeface="Arial" pitchFamily="34" charset="0"/>
            </a:rPr>
            <a:t>Dirección General de Adaptación Social; </a:t>
          </a:r>
          <a:r>
            <a:rPr lang="es-MX" sz="1600" i="1" smtClean="0">
              <a:solidFill>
                <a:schemeClr val="tx1"/>
              </a:solidFill>
              <a:latin typeface="Arial" pitchFamily="34" charset="0"/>
              <a:cs typeface="Arial" pitchFamily="34" charset="0"/>
            </a:rPr>
            <a:t>solicita CC a familiares de privados de libertad para realizar visitas, cuando éstos no cuentan con identificación. Igualmente, se solicita a los privados de libertad para acceder a programas laborales y educativos.</a:t>
          </a:r>
          <a:endParaRPr lang="es-MX" sz="1600" i="1" dirty="0" smtClean="0">
            <a:solidFill>
              <a:schemeClr val="tx1"/>
            </a:solidFill>
            <a:latin typeface="Arial" pitchFamily="34" charset="0"/>
            <a:cs typeface="Arial" pitchFamily="34" charset="0"/>
          </a:endParaRPr>
        </a:p>
      </dgm:t>
    </dgm:pt>
    <dgm:pt modelId="{649D06CA-4F26-4415-9BBE-3E7E2B39B49F}" type="parTrans" cxnId="{77E25F3C-5B8F-4A05-BAF2-A774A9701182}">
      <dgm:prSet/>
      <dgm:spPr/>
      <dgm:t>
        <a:bodyPr/>
        <a:lstStyle/>
        <a:p>
          <a:endParaRPr lang="es-ES" sz="1600" i="1">
            <a:solidFill>
              <a:schemeClr val="tx1"/>
            </a:solidFill>
            <a:latin typeface="Arial" pitchFamily="34" charset="0"/>
            <a:cs typeface="Arial" pitchFamily="34" charset="0"/>
          </a:endParaRPr>
        </a:p>
      </dgm:t>
    </dgm:pt>
    <dgm:pt modelId="{0F0B688E-6CDF-487F-BD8E-130FB5317215}" type="sibTrans" cxnId="{77E25F3C-5B8F-4A05-BAF2-A774A9701182}">
      <dgm:prSet/>
      <dgm:spPr/>
      <dgm:t>
        <a:bodyPr/>
        <a:lstStyle/>
        <a:p>
          <a:endParaRPr lang="es-ES" sz="1600" i="1">
            <a:solidFill>
              <a:schemeClr val="tx1"/>
            </a:solidFill>
            <a:latin typeface="Arial" pitchFamily="34" charset="0"/>
            <a:cs typeface="Arial" pitchFamily="34" charset="0"/>
          </a:endParaRPr>
        </a:p>
      </dgm:t>
    </dgm:pt>
    <dgm:pt modelId="{7632486F-B45C-424E-B351-4BBA56A4A6C5}" type="pres">
      <dgm:prSet presAssocID="{069198B6-97F5-4075-ABAA-0DB626AD59A5}" presName="linear" presStyleCnt="0">
        <dgm:presLayoutVars>
          <dgm:dir/>
          <dgm:resizeHandles val="exact"/>
        </dgm:presLayoutVars>
      </dgm:prSet>
      <dgm:spPr/>
      <dgm:t>
        <a:bodyPr/>
        <a:lstStyle/>
        <a:p>
          <a:endParaRPr lang="es-ES"/>
        </a:p>
      </dgm:t>
    </dgm:pt>
    <dgm:pt modelId="{599A9BDC-790D-4133-85BE-FA337A3E9518}" type="pres">
      <dgm:prSet presAssocID="{506C8EA4-7703-4E77-AE22-5D7EC798EE16}" presName="comp" presStyleCnt="0"/>
      <dgm:spPr/>
      <dgm:t>
        <a:bodyPr/>
        <a:lstStyle/>
        <a:p>
          <a:endParaRPr lang="es-ES"/>
        </a:p>
      </dgm:t>
    </dgm:pt>
    <dgm:pt modelId="{AE7E8324-46EC-401C-8DF8-25FB1915C918}" type="pres">
      <dgm:prSet presAssocID="{506C8EA4-7703-4E77-AE22-5D7EC798EE16}" presName="box" presStyleLbl="node1" presStyleIdx="0" presStyleCnt="5" custLinFactNeighborX="793"/>
      <dgm:spPr/>
      <dgm:t>
        <a:bodyPr/>
        <a:lstStyle/>
        <a:p>
          <a:endParaRPr lang="es-ES"/>
        </a:p>
      </dgm:t>
    </dgm:pt>
    <dgm:pt modelId="{BC0BA425-6597-4FD2-BD50-F4C344585C60}" type="pres">
      <dgm:prSet presAssocID="{506C8EA4-7703-4E77-AE22-5D7EC798EE16}" presName="img" presStyleLbl="fgImgPlace1" presStyleIdx="0" presStyleCnt="5"/>
      <dgm:spPr>
        <a:blipFill rotWithShape="0">
          <a:blip xmlns:r="http://schemas.openxmlformats.org/officeDocument/2006/relationships" r:embed="rId1"/>
          <a:stretch>
            <a:fillRect/>
          </a:stretch>
        </a:blipFill>
      </dgm:spPr>
      <dgm:t>
        <a:bodyPr/>
        <a:lstStyle/>
        <a:p>
          <a:endParaRPr lang="es-ES"/>
        </a:p>
      </dgm:t>
    </dgm:pt>
    <dgm:pt modelId="{7940C32E-36A2-495E-A838-F5EF29916D23}" type="pres">
      <dgm:prSet presAssocID="{506C8EA4-7703-4E77-AE22-5D7EC798EE16}" presName="text" presStyleLbl="node1" presStyleIdx="0" presStyleCnt="5">
        <dgm:presLayoutVars>
          <dgm:bulletEnabled val="1"/>
        </dgm:presLayoutVars>
      </dgm:prSet>
      <dgm:spPr/>
      <dgm:t>
        <a:bodyPr/>
        <a:lstStyle/>
        <a:p>
          <a:endParaRPr lang="es-ES"/>
        </a:p>
      </dgm:t>
    </dgm:pt>
    <dgm:pt modelId="{D83954A3-237C-4A35-9126-F329CE29F358}" type="pres">
      <dgm:prSet presAssocID="{EFE4DAE3-AE3D-46CE-8587-24EA0E70EC1E}" presName="spacer" presStyleCnt="0"/>
      <dgm:spPr/>
      <dgm:t>
        <a:bodyPr/>
        <a:lstStyle/>
        <a:p>
          <a:endParaRPr lang="es-ES"/>
        </a:p>
      </dgm:t>
    </dgm:pt>
    <dgm:pt modelId="{6EA73F0F-B00A-4275-AE26-014247E0C60F}" type="pres">
      <dgm:prSet presAssocID="{7E014D38-31F3-407A-9C31-945659A98B75}" presName="comp" presStyleCnt="0"/>
      <dgm:spPr/>
      <dgm:t>
        <a:bodyPr/>
        <a:lstStyle/>
        <a:p>
          <a:endParaRPr lang="es-ES"/>
        </a:p>
      </dgm:t>
    </dgm:pt>
    <dgm:pt modelId="{75783F0A-40A2-4186-8D8C-DA6F4A75437D}" type="pres">
      <dgm:prSet presAssocID="{7E014D38-31F3-407A-9C31-945659A98B75}" presName="box" presStyleLbl="node1" presStyleIdx="1" presStyleCnt="5"/>
      <dgm:spPr/>
      <dgm:t>
        <a:bodyPr/>
        <a:lstStyle/>
        <a:p>
          <a:endParaRPr lang="es-ES"/>
        </a:p>
      </dgm:t>
    </dgm:pt>
    <dgm:pt modelId="{EE6C79CF-E1EC-4106-B317-3CE8C4CD53F7}" type="pres">
      <dgm:prSet presAssocID="{7E014D38-31F3-407A-9C31-945659A98B75}" presName="img" presStyleLbl="fgImgPlace1" presStyleIdx="1" presStyleCnt="5"/>
      <dgm:spPr>
        <a:blipFill rotWithShape="0">
          <a:blip xmlns:r="http://schemas.openxmlformats.org/officeDocument/2006/relationships" r:embed="rId2"/>
          <a:stretch>
            <a:fillRect/>
          </a:stretch>
        </a:blipFill>
      </dgm:spPr>
      <dgm:t>
        <a:bodyPr/>
        <a:lstStyle/>
        <a:p>
          <a:endParaRPr lang="es-ES"/>
        </a:p>
      </dgm:t>
    </dgm:pt>
    <dgm:pt modelId="{90AD68FD-746D-4A5C-9C40-D3B01EFF1BA0}" type="pres">
      <dgm:prSet presAssocID="{7E014D38-31F3-407A-9C31-945659A98B75}" presName="text" presStyleLbl="node1" presStyleIdx="1" presStyleCnt="5">
        <dgm:presLayoutVars>
          <dgm:bulletEnabled val="1"/>
        </dgm:presLayoutVars>
      </dgm:prSet>
      <dgm:spPr/>
      <dgm:t>
        <a:bodyPr/>
        <a:lstStyle/>
        <a:p>
          <a:endParaRPr lang="es-ES"/>
        </a:p>
      </dgm:t>
    </dgm:pt>
    <dgm:pt modelId="{50931D8E-708F-47C8-876B-0D965B93843B}" type="pres">
      <dgm:prSet presAssocID="{2F62387F-0626-475E-9D78-0B6BBD3B07EC}" presName="spacer" presStyleCnt="0"/>
      <dgm:spPr/>
      <dgm:t>
        <a:bodyPr/>
        <a:lstStyle/>
        <a:p>
          <a:endParaRPr lang="es-ES"/>
        </a:p>
      </dgm:t>
    </dgm:pt>
    <dgm:pt modelId="{53142358-68AF-47A8-B8C7-E58E2AE15B57}" type="pres">
      <dgm:prSet presAssocID="{465CEF61-55C5-4747-ABCD-E8DB499DBE20}" presName="comp" presStyleCnt="0"/>
      <dgm:spPr/>
      <dgm:t>
        <a:bodyPr/>
        <a:lstStyle/>
        <a:p>
          <a:endParaRPr lang="es-ES"/>
        </a:p>
      </dgm:t>
    </dgm:pt>
    <dgm:pt modelId="{9E1A055B-D2DA-4DD0-A41E-1F6DB2A7EE02}" type="pres">
      <dgm:prSet presAssocID="{465CEF61-55C5-4747-ABCD-E8DB499DBE20}" presName="box" presStyleLbl="node1" presStyleIdx="2" presStyleCnt="5"/>
      <dgm:spPr/>
      <dgm:t>
        <a:bodyPr/>
        <a:lstStyle/>
        <a:p>
          <a:endParaRPr lang="es-ES"/>
        </a:p>
      </dgm:t>
    </dgm:pt>
    <dgm:pt modelId="{EE859BE3-D66E-40F6-832E-0F86B9510936}" type="pres">
      <dgm:prSet presAssocID="{465CEF61-55C5-4747-ABCD-E8DB499DBE20}" presName="img" presStyleLbl="fgImgPlace1" presStyleIdx="2" presStyleCnt="5"/>
      <dgm:spPr>
        <a:blipFill rotWithShape="0">
          <a:blip xmlns:r="http://schemas.openxmlformats.org/officeDocument/2006/relationships" r:embed="rId3"/>
          <a:stretch>
            <a:fillRect/>
          </a:stretch>
        </a:blipFill>
      </dgm:spPr>
      <dgm:t>
        <a:bodyPr/>
        <a:lstStyle/>
        <a:p>
          <a:endParaRPr lang="es-ES"/>
        </a:p>
      </dgm:t>
    </dgm:pt>
    <dgm:pt modelId="{35D42F8C-E376-4EB8-BB98-F64F42CB9B87}" type="pres">
      <dgm:prSet presAssocID="{465CEF61-55C5-4747-ABCD-E8DB499DBE20}" presName="text" presStyleLbl="node1" presStyleIdx="2" presStyleCnt="5">
        <dgm:presLayoutVars>
          <dgm:bulletEnabled val="1"/>
        </dgm:presLayoutVars>
      </dgm:prSet>
      <dgm:spPr/>
      <dgm:t>
        <a:bodyPr/>
        <a:lstStyle/>
        <a:p>
          <a:endParaRPr lang="es-ES"/>
        </a:p>
      </dgm:t>
    </dgm:pt>
    <dgm:pt modelId="{E2590844-A83C-47C4-B198-9706B0A892C3}" type="pres">
      <dgm:prSet presAssocID="{FEC7B577-6E70-433B-BC12-7A532F827B8F}" presName="spacer" presStyleCnt="0"/>
      <dgm:spPr/>
      <dgm:t>
        <a:bodyPr/>
        <a:lstStyle/>
        <a:p>
          <a:endParaRPr lang="es-ES"/>
        </a:p>
      </dgm:t>
    </dgm:pt>
    <dgm:pt modelId="{3B002A05-3638-435C-B8EF-93BCD0D80CD7}" type="pres">
      <dgm:prSet presAssocID="{60CB0B3E-BC7E-40C3-91A3-1A967CA16298}" presName="comp" presStyleCnt="0"/>
      <dgm:spPr/>
      <dgm:t>
        <a:bodyPr/>
        <a:lstStyle/>
        <a:p>
          <a:endParaRPr lang="es-ES"/>
        </a:p>
      </dgm:t>
    </dgm:pt>
    <dgm:pt modelId="{DBC15CF3-8CD4-47FA-B7B9-030BA3DA224F}" type="pres">
      <dgm:prSet presAssocID="{60CB0B3E-BC7E-40C3-91A3-1A967CA16298}" presName="box" presStyleLbl="node1" presStyleIdx="3" presStyleCnt="5"/>
      <dgm:spPr/>
      <dgm:t>
        <a:bodyPr/>
        <a:lstStyle/>
        <a:p>
          <a:endParaRPr lang="es-ES"/>
        </a:p>
      </dgm:t>
    </dgm:pt>
    <dgm:pt modelId="{D2D99881-31D3-49AA-998D-B9E16E9708C4}" type="pres">
      <dgm:prSet presAssocID="{60CB0B3E-BC7E-40C3-91A3-1A967CA16298}" presName="img" presStyleLbl="fgImgPlace1" presStyleIdx="3" presStyleCnt="5"/>
      <dgm:spPr>
        <a:blipFill rotWithShape="0">
          <a:blip xmlns:r="http://schemas.openxmlformats.org/officeDocument/2006/relationships" r:embed="rId4"/>
          <a:stretch>
            <a:fillRect/>
          </a:stretch>
        </a:blipFill>
      </dgm:spPr>
      <dgm:t>
        <a:bodyPr/>
        <a:lstStyle/>
        <a:p>
          <a:endParaRPr lang="es-ES"/>
        </a:p>
      </dgm:t>
    </dgm:pt>
    <dgm:pt modelId="{5321E604-5A9D-4411-AECA-35996553D024}" type="pres">
      <dgm:prSet presAssocID="{60CB0B3E-BC7E-40C3-91A3-1A967CA16298}" presName="text" presStyleLbl="node1" presStyleIdx="3" presStyleCnt="5">
        <dgm:presLayoutVars>
          <dgm:bulletEnabled val="1"/>
        </dgm:presLayoutVars>
      </dgm:prSet>
      <dgm:spPr/>
      <dgm:t>
        <a:bodyPr/>
        <a:lstStyle/>
        <a:p>
          <a:endParaRPr lang="es-ES"/>
        </a:p>
      </dgm:t>
    </dgm:pt>
    <dgm:pt modelId="{CDAF95FF-71CA-4A5B-9481-49CC2500CB76}" type="pres">
      <dgm:prSet presAssocID="{5FE93866-D45A-421C-97A8-D9FC6D567C72}" presName="spacer" presStyleCnt="0"/>
      <dgm:spPr/>
      <dgm:t>
        <a:bodyPr/>
        <a:lstStyle/>
        <a:p>
          <a:endParaRPr lang="es-ES"/>
        </a:p>
      </dgm:t>
    </dgm:pt>
    <dgm:pt modelId="{99B8F99F-07D8-46ED-8A28-7B37378A7323}" type="pres">
      <dgm:prSet presAssocID="{50839189-D6CD-4ABE-A0F7-33C9387F6076}" presName="comp" presStyleCnt="0"/>
      <dgm:spPr/>
      <dgm:t>
        <a:bodyPr/>
        <a:lstStyle/>
        <a:p>
          <a:endParaRPr lang="es-ES"/>
        </a:p>
      </dgm:t>
    </dgm:pt>
    <dgm:pt modelId="{E283869B-2035-4E69-AC66-20E9997EF435}" type="pres">
      <dgm:prSet presAssocID="{50839189-D6CD-4ABE-A0F7-33C9387F6076}" presName="box" presStyleLbl="node1" presStyleIdx="4" presStyleCnt="5"/>
      <dgm:spPr/>
      <dgm:t>
        <a:bodyPr/>
        <a:lstStyle/>
        <a:p>
          <a:endParaRPr lang="es-ES"/>
        </a:p>
      </dgm:t>
    </dgm:pt>
    <dgm:pt modelId="{B562E84E-5A6B-4AF5-B65B-ABC6F6EADD55}" type="pres">
      <dgm:prSet presAssocID="{50839189-D6CD-4ABE-A0F7-33C9387F6076}" presName="img" presStyleLbl="fgImgPlace1" presStyleIdx="4" presStyleCnt="5"/>
      <dgm:spPr>
        <a:blipFill rotWithShape="0">
          <a:blip xmlns:r="http://schemas.openxmlformats.org/officeDocument/2006/relationships" r:embed="rId5"/>
          <a:stretch>
            <a:fillRect/>
          </a:stretch>
        </a:blipFill>
      </dgm:spPr>
      <dgm:t>
        <a:bodyPr/>
        <a:lstStyle/>
        <a:p>
          <a:endParaRPr lang="es-ES"/>
        </a:p>
      </dgm:t>
    </dgm:pt>
    <dgm:pt modelId="{993389E0-2794-4EC4-B482-299A4DD6894A}" type="pres">
      <dgm:prSet presAssocID="{50839189-D6CD-4ABE-A0F7-33C9387F6076}" presName="text" presStyleLbl="node1" presStyleIdx="4" presStyleCnt="5">
        <dgm:presLayoutVars>
          <dgm:bulletEnabled val="1"/>
        </dgm:presLayoutVars>
      </dgm:prSet>
      <dgm:spPr/>
      <dgm:t>
        <a:bodyPr/>
        <a:lstStyle/>
        <a:p>
          <a:endParaRPr lang="es-ES"/>
        </a:p>
      </dgm:t>
    </dgm:pt>
  </dgm:ptLst>
  <dgm:cxnLst>
    <dgm:cxn modelId="{3A26BC03-4A3C-4E72-90A4-2C3F143F7E1F}" type="presOf" srcId="{069198B6-97F5-4075-ABAA-0DB626AD59A5}" destId="{7632486F-B45C-424E-B351-4BBA56A4A6C5}" srcOrd="0" destOrd="0" presId="urn:microsoft.com/office/officeart/2005/8/layout/vList4"/>
    <dgm:cxn modelId="{C08A83EE-617E-41C5-8295-ADFDCF36ACDD}" type="presOf" srcId="{7E014D38-31F3-407A-9C31-945659A98B75}" destId="{75783F0A-40A2-4186-8D8C-DA6F4A75437D}" srcOrd="0" destOrd="0" presId="urn:microsoft.com/office/officeart/2005/8/layout/vList4"/>
    <dgm:cxn modelId="{77E25F3C-5B8F-4A05-BAF2-A774A9701182}" srcId="{069198B6-97F5-4075-ABAA-0DB626AD59A5}" destId="{50839189-D6CD-4ABE-A0F7-33C9387F6076}" srcOrd="4" destOrd="0" parTransId="{649D06CA-4F26-4415-9BBE-3E7E2B39B49F}" sibTransId="{0F0B688E-6CDF-487F-BD8E-130FB5317215}"/>
    <dgm:cxn modelId="{65891638-D0AE-4D11-A23E-0ACF7DB3498B}" type="presOf" srcId="{465CEF61-55C5-4747-ABCD-E8DB499DBE20}" destId="{35D42F8C-E376-4EB8-BB98-F64F42CB9B87}" srcOrd="1" destOrd="0" presId="urn:microsoft.com/office/officeart/2005/8/layout/vList4"/>
    <dgm:cxn modelId="{CCE37A89-0D1A-44E1-BDB7-D72F07B2E6B4}" type="presOf" srcId="{60CB0B3E-BC7E-40C3-91A3-1A967CA16298}" destId="{5321E604-5A9D-4411-AECA-35996553D024}" srcOrd="1" destOrd="0" presId="urn:microsoft.com/office/officeart/2005/8/layout/vList4"/>
    <dgm:cxn modelId="{84EAF5E0-121E-4801-ADC4-0600B72CC88E}" type="presOf" srcId="{50839189-D6CD-4ABE-A0F7-33C9387F6076}" destId="{993389E0-2794-4EC4-B482-299A4DD6894A}" srcOrd="1" destOrd="0" presId="urn:microsoft.com/office/officeart/2005/8/layout/vList4"/>
    <dgm:cxn modelId="{258685CE-65DE-4568-A04F-3DC90AA23CEB}" type="presOf" srcId="{60CB0B3E-BC7E-40C3-91A3-1A967CA16298}" destId="{DBC15CF3-8CD4-47FA-B7B9-030BA3DA224F}" srcOrd="0" destOrd="0" presId="urn:microsoft.com/office/officeart/2005/8/layout/vList4"/>
    <dgm:cxn modelId="{476CA53A-EA80-4651-B4BF-BCF4DF446E30}" type="presOf" srcId="{7E014D38-31F3-407A-9C31-945659A98B75}" destId="{90AD68FD-746D-4A5C-9C40-D3B01EFF1BA0}" srcOrd="1" destOrd="0" presId="urn:microsoft.com/office/officeart/2005/8/layout/vList4"/>
    <dgm:cxn modelId="{1183843C-CD77-4DFF-B25E-84D014F5D8E0}" type="presOf" srcId="{506C8EA4-7703-4E77-AE22-5D7EC798EE16}" destId="{7940C32E-36A2-495E-A838-F5EF29916D23}" srcOrd="1" destOrd="0" presId="urn:microsoft.com/office/officeart/2005/8/layout/vList4"/>
    <dgm:cxn modelId="{2692F396-189B-4E1D-AD52-97C1410735EE}" type="presOf" srcId="{506C8EA4-7703-4E77-AE22-5D7EC798EE16}" destId="{AE7E8324-46EC-401C-8DF8-25FB1915C918}" srcOrd="0" destOrd="0" presId="urn:microsoft.com/office/officeart/2005/8/layout/vList4"/>
    <dgm:cxn modelId="{B6EC6E8C-5698-4E40-9796-7C10EEB6CBA0}" srcId="{069198B6-97F5-4075-ABAA-0DB626AD59A5}" destId="{465CEF61-55C5-4747-ABCD-E8DB499DBE20}" srcOrd="2" destOrd="0" parTransId="{5BAA7A88-D8A5-4459-862E-6BAE31400BE0}" sibTransId="{FEC7B577-6E70-433B-BC12-7A532F827B8F}"/>
    <dgm:cxn modelId="{D5FBAB9E-A80F-4862-816D-E5DC778B3718}" type="presOf" srcId="{465CEF61-55C5-4747-ABCD-E8DB499DBE20}" destId="{9E1A055B-D2DA-4DD0-A41E-1F6DB2A7EE02}" srcOrd="0" destOrd="0" presId="urn:microsoft.com/office/officeart/2005/8/layout/vList4"/>
    <dgm:cxn modelId="{A9FE9EC9-89A5-4167-B3A7-1093A87D8035}" srcId="{069198B6-97F5-4075-ABAA-0DB626AD59A5}" destId="{60CB0B3E-BC7E-40C3-91A3-1A967CA16298}" srcOrd="3" destOrd="0" parTransId="{F72F1DC3-31D0-4630-83A8-C13EF5353768}" sibTransId="{5FE93866-D45A-421C-97A8-D9FC6D567C72}"/>
    <dgm:cxn modelId="{641CDD45-3ADA-4AF1-B5AD-43C3C4B74054}" srcId="{069198B6-97F5-4075-ABAA-0DB626AD59A5}" destId="{506C8EA4-7703-4E77-AE22-5D7EC798EE16}" srcOrd="0" destOrd="0" parTransId="{38ADACE9-58E5-4646-8F91-F38915F1F58C}" sibTransId="{EFE4DAE3-AE3D-46CE-8587-24EA0E70EC1E}"/>
    <dgm:cxn modelId="{824A3C55-422A-455C-8B43-37A753FAEA12}" srcId="{069198B6-97F5-4075-ABAA-0DB626AD59A5}" destId="{7E014D38-31F3-407A-9C31-945659A98B75}" srcOrd="1" destOrd="0" parTransId="{4327505D-88F6-485F-A095-8DC1F3E30FBA}" sibTransId="{2F62387F-0626-475E-9D78-0B6BBD3B07EC}"/>
    <dgm:cxn modelId="{67BFB75E-5AEC-400B-9BEF-AB745FF7AD15}" type="presOf" srcId="{50839189-D6CD-4ABE-A0F7-33C9387F6076}" destId="{E283869B-2035-4E69-AC66-20E9997EF435}" srcOrd="0" destOrd="0" presId="urn:microsoft.com/office/officeart/2005/8/layout/vList4"/>
    <dgm:cxn modelId="{E363D573-4D0C-4F31-AFE0-1F38B9B4E94F}" type="presParOf" srcId="{7632486F-B45C-424E-B351-4BBA56A4A6C5}" destId="{599A9BDC-790D-4133-85BE-FA337A3E9518}" srcOrd="0" destOrd="0" presId="urn:microsoft.com/office/officeart/2005/8/layout/vList4"/>
    <dgm:cxn modelId="{65B26CC2-D803-4CBB-A6F0-D6386749DEFD}" type="presParOf" srcId="{599A9BDC-790D-4133-85BE-FA337A3E9518}" destId="{AE7E8324-46EC-401C-8DF8-25FB1915C918}" srcOrd="0" destOrd="0" presId="urn:microsoft.com/office/officeart/2005/8/layout/vList4"/>
    <dgm:cxn modelId="{04695FA9-43ED-4522-9CFC-4C94237C8369}" type="presParOf" srcId="{599A9BDC-790D-4133-85BE-FA337A3E9518}" destId="{BC0BA425-6597-4FD2-BD50-F4C344585C60}" srcOrd="1" destOrd="0" presId="urn:microsoft.com/office/officeart/2005/8/layout/vList4"/>
    <dgm:cxn modelId="{60C449EE-7710-46B1-9676-72A93D1524E4}" type="presParOf" srcId="{599A9BDC-790D-4133-85BE-FA337A3E9518}" destId="{7940C32E-36A2-495E-A838-F5EF29916D23}" srcOrd="2" destOrd="0" presId="urn:microsoft.com/office/officeart/2005/8/layout/vList4"/>
    <dgm:cxn modelId="{1697BE5E-71BB-4A07-A458-8D5A99139474}" type="presParOf" srcId="{7632486F-B45C-424E-B351-4BBA56A4A6C5}" destId="{D83954A3-237C-4A35-9126-F329CE29F358}" srcOrd="1" destOrd="0" presId="urn:microsoft.com/office/officeart/2005/8/layout/vList4"/>
    <dgm:cxn modelId="{5653646A-BDEA-46B5-9E64-C8F8B23A5046}" type="presParOf" srcId="{7632486F-B45C-424E-B351-4BBA56A4A6C5}" destId="{6EA73F0F-B00A-4275-AE26-014247E0C60F}" srcOrd="2" destOrd="0" presId="urn:microsoft.com/office/officeart/2005/8/layout/vList4"/>
    <dgm:cxn modelId="{302BDF72-049D-4E36-A511-296E57CD5B0B}" type="presParOf" srcId="{6EA73F0F-B00A-4275-AE26-014247E0C60F}" destId="{75783F0A-40A2-4186-8D8C-DA6F4A75437D}" srcOrd="0" destOrd="0" presId="urn:microsoft.com/office/officeart/2005/8/layout/vList4"/>
    <dgm:cxn modelId="{80DAC951-4D32-4CEE-B5C1-4C4A31389046}" type="presParOf" srcId="{6EA73F0F-B00A-4275-AE26-014247E0C60F}" destId="{EE6C79CF-E1EC-4106-B317-3CE8C4CD53F7}" srcOrd="1" destOrd="0" presId="urn:microsoft.com/office/officeart/2005/8/layout/vList4"/>
    <dgm:cxn modelId="{2265DD54-C6B3-4475-98A6-6B0D95517257}" type="presParOf" srcId="{6EA73F0F-B00A-4275-AE26-014247E0C60F}" destId="{90AD68FD-746D-4A5C-9C40-D3B01EFF1BA0}" srcOrd="2" destOrd="0" presId="urn:microsoft.com/office/officeart/2005/8/layout/vList4"/>
    <dgm:cxn modelId="{C2235C29-0F31-4A63-8BA1-3E7A38D78CEC}" type="presParOf" srcId="{7632486F-B45C-424E-B351-4BBA56A4A6C5}" destId="{50931D8E-708F-47C8-876B-0D965B93843B}" srcOrd="3" destOrd="0" presId="urn:microsoft.com/office/officeart/2005/8/layout/vList4"/>
    <dgm:cxn modelId="{536CE495-1848-465D-B49E-AED70A6ACFDD}" type="presParOf" srcId="{7632486F-B45C-424E-B351-4BBA56A4A6C5}" destId="{53142358-68AF-47A8-B8C7-E58E2AE15B57}" srcOrd="4" destOrd="0" presId="urn:microsoft.com/office/officeart/2005/8/layout/vList4"/>
    <dgm:cxn modelId="{21D61C73-332B-4F1C-A70C-1D1A53FE7788}" type="presParOf" srcId="{53142358-68AF-47A8-B8C7-E58E2AE15B57}" destId="{9E1A055B-D2DA-4DD0-A41E-1F6DB2A7EE02}" srcOrd="0" destOrd="0" presId="urn:microsoft.com/office/officeart/2005/8/layout/vList4"/>
    <dgm:cxn modelId="{BFC5F7EE-1003-4C15-906E-C3B1B254EB04}" type="presParOf" srcId="{53142358-68AF-47A8-B8C7-E58E2AE15B57}" destId="{EE859BE3-D66E-40F6-832E-0F86B9510936}" srcOrd="1" destOrd="0" presId="urn:microsoft.com/office/officeart/2005/8/layout/vList4"/>
    <dgm:cxn modelId="{9128F4CB-3D42-4813-85F4-94FD961EE2B5}" type="presParOf" srcId="{53142358-68AF-47A8-B8C7-E58E2AE15B57}" destId="{35D42F8C-E376-4EB8-BB98-F64F42CB9B87}" srcOrd="2" destOrd="0" presId="urn:microsoft.com/office/officeart/2005/8/layout/vList4"/>
    <dgm:cxn modelId="{BB736278-7DE1-4308-A91D-AA5BFD37E892}" type="presParOf" srcId="{7632486F-B45C-424E-B351-4BBA56A4A6C5}" destId="{E2590844-A83C-47C4-B198-9706B0A892C3}" srcOrd="5" destOrd="0" presId="urn:microsoft.com/office/officeart/2005/8/layout/vList4"/>
    <dgm:cxn modelId="{B4E651E2-626A-48C2-A0CB-442D1137BDFF}" type="presParOf" srcId="{7632486F-B45C-424E-B351-4BBA56A4A6C5}" destId="{3B002A05-3638-435C-B8EF-93BCD0D80CD7}" srcOrd="6" destOrd="0" presId="urn:microsoft.com/office/officeart/2005/8/layout/vList4"/>
    <dgm:cxn modelId="{FE75E93F-A334-4575-9DFD-7A7C589F6034}" type="presParOf" srcId="{3B002A05-3638-435C-B8EF-93BCD0D80CD7}" destId="{DBC15CF3-8CD4-47FA-B7B9-030BA3DA224F}" srcOrd="0" destOrd="0" presId="urn:microsoft.com/office/officeart/2005/8/layout/vList4"/>
    <dgm:cxn modelId="{41432B56-3EC1-407D-93C6-C92CECBDB427}" type="presParOf" srcId="{3B002A05-3638-435C-B8EF-93BCD0D80CD7}" destId="{D2D99881-31D3-49AA-998D-B9E16E9708C4}" srcOrd="1" destOrd="0" presId="urn:microsoft.com/office/officeart/2005/8/layout/vList4"/>
    <dgm:cxn modelId="{1DFDBF93-C4E2-4854-818E-D7FC245A8F16}" type="presParOf" srcId="{3B002A05-3638-435C-B8EF-93BCD0D80CD7}" destId="{5321E604-5A9D-4411-AECA-35996553D024}" srcOrd="2" destOrd="0" presId="urn:microsoft.com/office/officeart/2005/8/layout/vList4"/>
    <dgm:cxn modelId="{6EFA174B-8F07-46FB-9AF5-574F8987F423}" type="presParOf" srcId="{7632486F-B45C-424E-B351-4BBA56A4A6C5}" destId="{CDAF95FF-71CA-4A5B-9481-49CC2500CB76}" srcOrd="7" destOrd="0" presId="urn:microsoft.com/office/officeart/2005/8/layout/vList4"/>
    <dgm:cxn modelId="{8EDFAB8B-ABCA-48BA-8973-69AF837B2CE3}" type="presParOf" srcId="{7632486F-B45C-424E-B351-4BBA56A4A6C5}" destId="{99B8F99F-07D8-46ED-8A28-7B37378A7323}" srcOrd="8" destOrd="0" presId="urn:microsoft.com/office/officeart/2005/8/layout/vList4"/>
    <dgm:cxn modelId="{ABDF15C1-19D9-4BA4-84DE-210BC2FD31BD}" type="presParOf" srcId="{99B8F99F-07D8-46ED-8A28-7B37378A7323}" destId="{E283869B-2035-4E69-AC66-20E9997EF435}" srcOrd="0" destOrd="0" presId="urn:microsoft.com/office/officeart/2005/8/layout/vList4"/>
    <dgm:cxn modelId="{C60F530C-F27A-4AFB-9F02-313FD5162AA1}" type="presParOf" srcId="{99B8F99F-07D8-46ED-8A28-7B37378A7323}" destId="{B562E84E-5A6B-4AF5-B65B-ABC6F6EADD55}" srcOrd="1" destOrd="0" presId="urn:microsoft.com/office/officeart/2005/8/layout/vList4"/>
    <dgm:cxn modelId="{446CB809-8F8D-4D54-9C89-C5DCE9981C01}" type="presParOf" srcId="{99B8F99F-07D8-46ED-8A28-7B37378A7323}" destId="{993389E0-2794-4EC4-B482-299A4DD6894A}"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20F44D-6342-4B91-A5DF-3AC3260804E7}"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s-ES"/>
        </a:p>
      </dgm:t>
    </dgm:pt>
    <dgm:pt modelId="{5B369A99-1895-4E04-8AED-6AB745AD704D}">
      <dgm:prSet custT="1"/>
      <dgm:spPr>
        <a:solidFill>
          <a:schemeClr val="accent5">
            <a:hueOff val="0"/>
            <a:satOff val="0"/>
            <a:lumOff val="0"/>
            <a:alpha val="80000"/>
          </a:schemeClr>
        </a:solidFill>
      </dgm:spPr>
      <dgm:t>
        <a:bodyPr/>
        <a:lstStyle/>
        <a:p>
          <a:pPr rtl="0"/>
          <a:r>
            <a:rPr lang="es-NI" sz="1600" b="1" i="1" u="sng" dirty="0" smtClean="0">
              <a:solidFill>
                <a:schemeClr val="tx1"/>
              </a:solidFill>
              <a:latin typeface="Arial" pitchFamily="34" charset="0"/>
              <a:cs typeface="Arial" pitchFamily="34" charset="0"/>
            </a:rPr>
            <a:t>AVANCES:</a:t>
          </a:r>
          <a:endParaRPr lang="es-ES" sz="1600" b="1" dirty="0">
            <a:solidFill>
              <a:schemeClr val="tx1"/>
            </a:solidFill>
            <a:latin typeface="Arial" pitchFamily="34" charset="0"/>
            <a:cs typeface="Arial" pitchFamily="34" charset="0"/>
          </a:endParaRPr>
        </a:p>
      </dgm:t>
    </dgm:pt>
    <dgm:pt modelId="{F2D1890E-5C4F-474E-B834-372D594D229E}" type="parTrans" cxnId="{CBE4D172-0D18-483D-8C2E-7EEEBB9B073E}">
      <dgm:prSet/>
      <dgm:spPr/>
      <dgm:t>
        <a:bodyPr/>
        <a:lstStyle/>
        <a:p>
          <a:endParaRPr lang="es-ES" sz="1600">
            <a:latin typeface="Arial" pitchFamily="34" charset="0"/>
            <a:cs typeface="Arial" pitchFamily="34" charset="0"/>
          </a:endParaRPr>
        </a:p>
      </dgm:t>
    </dgm:pt>
    <dgm:pt modelId="{6EF2CE47-7260-4352-BE1F-84B457E5B117}" type="sibTrans" cxnId="{CBE4D172-0D18-483D-8C2E-7EEEBB9B073E}">
      <dgm:prSet/>
      <dgm:spPr/>
      <dgm:t>
        <a:bodyPr/>
        <a:lstStyle/>
        <a:p>
          <a:endParaRPr lang="es-ES" sz="1600">
            <a:latin typeface="Arial" pitchFamily="34" charset="0"/>
            <a:cs typeface="Arial" pitchFamily="34" charset="0"/>
          </a:endParaRPr>
        </a:p>
      </dgm:t>
    </dgm:pt>
    <dgm:pt modelId="{4697ABAF-488C-4F9A-9720-7B2DC1D5CB90}">
      <dgm:prSet custT="1"/>
      <dgm:spPr>
        <a:solidFill>
          <a:schemeClr val="accent5">
            <a:lumMod val="20000"/>
            <a:lumOff val="80000"/>
            <a:alpha val="90000"/>
          </a:schemeClr>
        </a:solidFill>
      </dgm:spPr>
      <dgm:t>
        <a:bodyPr anchor="ctr"/>
        <a:lstStyle/>
        <a:p>
          <a:pPr marL="263525" marR="0" indent="-84138" defTabSz="914400" rtl="0" eaLnBrk="1" fontAlgn="auto" latinLnBrk="0" hangingPunct="1">
            <a:lnSpc>
              <a:spcPct val="100000"/>
            </a:lnSpc>
            <a:spcBef>
              <a:spcPts val="0"/>
            </a:spcBef>
            <a:spcAft>
              <a:spcPts val="1200"/>
            </a:spcAft>
            <a:buClrTx/>
            <a:buSzTx/>
            <a:buFontTx/>
            <a:buNone/>
            <a:tabLst/>
            <a:defRPr/>
          </a:pPr>
          <a:r>
            <a:rPr lang="es-NI" sz="1600" i="1" dirty="0" smtClean="0">
              <a:latin typeface="Arial" pitchFamily="34" charset="0"/>
              <a:cs typeface="Arial" pitchFamily="34" charset="0"/>
            </a:rPr>
            <a:t>En El Salvador y Los Ángeles.</a:t>
          </a:r>
          <a:endParaRPr lang="es-ES" sz="1600" dirty="0">
            <a:latin typeface="Arial" pitchFamily="34" charset="0"/>
            <a:cs typeface="Arial" pitchFamily="34" charset="0"/>
          </a:endParaRPr>
        </a:p>
      </dgm:t>
    </dgm:pt>
    <dgm:pt modelId="{22071F7E-62EE-494F-B684-B3979CCA9D42}" type="parTrans" cxnId="{0C983C8B-C0B2-4C64-8272-3876FF5F55BD}">
      <dgm:prSet/>
      <dgm:spPr/>
      <dgm:t>
        <a:bodyPr/>
        <a:lstStyle/>
        <a:p>
          <a:endParaRPr lang="es-ES" sz="1600">
            <a:latin typeface="Arial" pitchFamily="34" charset="0"/>
            <a:cs typeface="Arial" pitchFamily="34" charset="0"/>
          </a:endParaRPr>
        </a:p>
      </dgm:t>
    </dgm:pt>
    <dgm:pt modelId="{D5ED30B4-AD90-4C03-A5A7-B53DA49B5F05}" type="sibTrans" cxnId="{0C983C8B-C0B2-4C64-8272-3876FF5F55BD}">
      <dgm:prSet/>
      <dgm:spPr/>
      <dgm:t>
        <a:bodyPr/>
        <a:lstStyle/>
        <a:p>
          <a:endParaRPr lang="es-ES" sz="1600">
            <a:latin typeface="Arial" pitchFamily="34" charset="0"/>
            <a:cs typeface="Arial" pitchFamily="34" charset="0"/>
          </a:endParaRPr>
        </a:p>
      </dgm:t>
    </dgm:pt>
    <dgm:pt modelId="{3CB3697B-8D60-42C9-93D4-8F84F30F1292}">
      <dgm:prSet custT="1"/>
      <dgm:spPr>
        <a:solidFill>
          <a:schemeClr val="accent5">
            <a:lumMod val="20000"/>
            <a:lumOff val="80000"/>
            <a:alpha val="90000"/>
          </a:schemeClr>
        </a:solidFill>
      </dgm:spPr>
      <dgm:t>
        <a:bodyPr anchor="ctr"/>
        <a:lstStyle/>
        <a:p>
          <a:pPr marL="263525" marR="0" indent="-84138" defTabSz="914400" rtl="0" eaLnBrk="1" fontAlgn="auto" latinLnBrk="0" hangingPunct="1">
            <a:lnSpc>
              <a:spcPct val="100000"/>
            </a:lnSpc>
            <a:spcBef>
              <a:spcPts val="0"/>
            </a:spcBef>
            <a:spcAft>
              <a:spcPts val="1200"/>
            </a:spcAft>
            <a:buClrTx/>
            <a:buSzTx/>
            <a:buFontTx/>
            <a:buNone/>
            <a:tabLst/>
            <a:defRPr/>
          </a:pPr>
          <a:r>
            <a:rPr lang="es-NI" sz="1600" i="1" dirty="0" smtClean="0">
              <a:latin typeface="Arial" pitchFamily="34" charset="0"/>
              <a:cs typeface="Arial" pitchFamily="34" charset="0"/>
            </a:rPr>
            <a:t>Se ha dispuesto la obligatoriedad  de que todas las representaciones consulares realicen el Registro Consular , independientemente de que no se emita el Carné Consular bajo el mecanismo establecido.</a:t>
          </a:r>
          <a:endParaRPr lang="es-ES" sz="1600" dirty="0">
            <a:latin typeface="Arial" pitchFamily="34" charset="0"/>
            <a:cs typeface="Arial" pitchFamily="34" charset="0"/>
          </a:endParaRPr>
        </a:p>
      </dgm:t>
    </dgm:pt>
    <dgm:pt modelId="{1B923202-8321-4731-9F88-98AA2D1971BC}" type="parTrans" cxnId="{0E17EF8D-919B-4638-B9ED-DB47D8DFFD12}">
      <dgm:prSet/>
      <dgm:spPr/>
      <dgm:t>
        <a:bodyPr/>
        <a:lstStyle/>
        <a:p>
          <a:endParaRPr lang="es-ES" sz="1600">
            <a:latin typeface="Arial" pitchFamily="34" charset="0"/>
            <a:cs typeface="Arial" pitchFamily="34" charset="0"/>
          </a:endParaRPr>
        </a:p>
      </dgm:t>
    </dgm:pt>
    <dgm:pt modelId="{ED7E17AA-1153-43EA-95C9-3186D59E8728}" type="sibTrans" cxnId="{0E17EF8D-919B-4638-B9ED-DB47D8DFFD12}">
      <dgm:prSet/>
      <dgm:spPr/>
      <dgm:t>
        <a:bodyPr/>
        <a:lstStyle/>
        <a:p>
          <a:endParaRPr lang="es-ES" sz="1600">
            <a:latin typeface="Arial" pitchFamily="34" charset="0"/>
            <a:cs typeface="Arial" pitchFamily="34" charset="0"/>
          </a:endParaRPr>
        </a:p>
      </dgm:t>
    </dgm:pt>
    <dgm:pt modelId="{A12FF073-2D5B-4149-8E24-8A67FA78D72C}">
      <dgm:prSet custT="1"/>
      <dgm:spPr>
        <a:solidFill>
          <a:schemeClr val="accent5">
            <a:lumMod val="20000"/>
            <a:lumOff val="80000"/>
            <a:alpha val="90000"/>
          </a:schemeClr>
        </a:solidFill>
      </dgm:spPr>
      <dgm:t>
        <a:bodyPr anchor="ctr"/>
        <a:lstStyle/>
        <a:p>
          <a:pPr marL="263525" marR="0" indent="-84138" defTabSz="914400" rtl="0" eaLnBrk="1" fontAlgn="auto" latinLnBrk="0" hangingPunct="1">
            <a:lnSpc>
              <a:spcPct val="100000"/>
            </a:lnSpc>
            <a:spcBef>
              <a:spcPts val="0"/>
            </a:spcBef>
            <a:spcAft>
              <a:spcPts val="1200"/>
            </a:spcAft>
            <a:buClrTx/>
            <a:buSzTx/>
            <a:buFontTx/>
            <a:buNone/>
            <a:tabLst/>
            <a:defRPr/>
          </a:pPr>
          <a:r>
            <a:rPr lang="es-NI" sz="1600" i="1" dirty="0" smtClean="0">
              <a:latin typeface="Arial" pitchFamily="34" charset="0"/>
              <a:cs typeface="Arial" pitchFamily="34" charset="0"/>
            </a:rPr>
            <a:t>En perspectivas del año 2012 : Houston y España.</a:t>
          </a:r>
          <a:endParaRPr lang="es-ES" sz="1600" dirty="0">
            <a:latin typeface="Arial" pitchFamily="34" charset="0"/>
            <a:cs typeface="Arial" pitchFamily="34" charset="0"/>
          </a:endParaRPr>
        </a:p>
      </dgm:t>
    </dgm:pt>
    <dgm:pt modelId="{A25EF472-FB34-4CBF-AC59-47DFB15460CD}" type="parTrans" cxnId="{341A71F9-3F2C-46FF-BD4C-4ABF68510BAA}">
      <dgm:prSet/>
      <dgm:spPr/>
      <dgm:t>
        <a:bodyPr/>
        <a:lstStyle/>
        <a:p>
          <a:endParaRPr lang="es-ES" sz="1600">
            <a:latin typeface="Arial" pitchFamily="34" charset="0"/>
            <a:cs typeface="Arial" pitchFamily="34" charset="0"/>
          </a:endParaRPr>
        </a:p>
      </dgm:t>
    </dgm:pt>
    <dgm:pt modelId="{E9ACFAE7-3C69-4AD4-A966-005421CDCB14}" type="sibTrans" cxnId="{341A71F9-3F2C-46FF-BD4C-4ABF68510BAA}">
      <dgm:prSet/>
      <dgm:spPr/>
      <dgm:t>
        <a:bodyPr/>
        <a:lstStyle/>
        <a:p>
          <a:endParaRPr lang="es-ES" sz="1600">
            <a:latin typeface="Arial" pitchFamily="34" charset="0"/>
            <a:cs typeface="Arial" pitchFamily="34" charset="0"/>
          </a:endParaRPr>
        </a:p>
      </dgm:t>
    </dgm:pt>
    <dgm:pt modelId="{2BD3A0CB-BE9A-490D-B90E-31F2767C0F10}" type="pres">
      <dgm:prSet presAssocID="{6C20F44D-6342-4B91-A5DF-3AC3260804E7}" presName="Name0" presStyleCnt="0">
        <dgm:presLayoutVars>
          <dgm:dir/>
          <dgm:animLvl val="lvl"/>
          <dgm:resizeHandles/>
        </dgm:presLayoutVars>
      </dgm:prSet>
      <dgm:spPr/>
      <dgm:t>
        <a:bodyPr/>
        <a:lstStyle/>
        <a:p>
          <a:endParaRPr lang="es-NI"/>
        </a:p>
      </dgm:t>
    </dgm:pt>
    <dgm:pt modelId="{58199C03-1639-4F58-85D0-315AA3FC8CB3}" type="pres">
      <dgm:prSet presAssocID="{5B369A99-1895-4E04-8AED-6AB745AD704D}" presName="linNode" presStyleCnt="0"/>
      <dgm:spPr/>
    </dgm:pt>
    <dgm:pt modelId="{771C9CBA-8F98-4ABD-9FDA-68F137649489}" type="pres">
      <dgm:prSet presAssocID="{5B369A99-1895-4E04-8AED-6AB745AD704D}" presName="parentShp" presStyleLbl="node1" presStyleIdx="0" presStyleCnt="1" custScaleX="61017">
        <dgm:presLayoutVars>
          <dgm:bulletEnabled val="1"/>
        </dgm:presLayoutVars>
      </dgm:prSet>
      <dgm:spPr/>
      <dgm:t>
        <a:bodyPr/>
        <a:lstStyle/>
        <a:p>
          <a:endParaRPr lang="es-NI"/>
        </a:p>
      </dgm:t>
    </dgm:pt>
    <dgm:pt modelId="{AD21BE6C-0554-4E7B-89E9-942C84AC1797}" type="pres">
      <dgm:prSet presAssocID="{5B369A99-1895-4E04-8AED-6AB745AD704D}" presName="childShp" presStyleLbl="bgAccFollowNode1" presStyleIdx="0" presStyleCnt="1" custScaleX="139014" custScaleY="100098">
        <dgm:presLayoutVars>
          <dgm:bulletEnabled val="1"/>
        </dgm:presLayoutVars>
      </dgm:prSet>
      <dgm:spPr/>
      <dgm:t>
        <a:bodyPr/>
        <a:lstStyle/>
        <a:p>
          <a:endParaRPr lang="es-ES"/>
        </a:p>
      </dgm:t>
    </dgm:pt>
  </dgm:ptLst>
  <dgm:cxnLst>
    <dgm:cxn modelId="{F59A22F7-35FA-4B6E-8570-EAF866EC8EEB}" type="presOf" srcId="{3CB3697B-8D60-42C9-93D4-8F84F30F1292}" destId="{AD21BE6C-0554-4E7B-89E9-942C84AC1797}" srcOrd="0" destOrd="2" presId="urn:microsoft.com/office/officeart/2005/8/layout/vList6"/>
    <dgm:cxn modelId="{0C983C8B-C0B2-4C64-8272-3876FF5F55BD}" srcId="{5B369A99-1895-4E04-8AED-6AB745AD704D}" destId="{4697ABAF-488C-4F9A-9720-7B2DC1D5CB90}" srcOrd="0" destOrd="0" parTransId="{22071F7E-62EE-494F-B684-B3979CCA9D42}" sibTransId="{D5ED30B4-AD90-4C03-A5A7-B53DA49B5F05}"/>
    <dgm:cxn modelId="{B33554CA-4FAB-4309-93A8-5A97FBD4ABA1}" type="presOf" srcId="{6C20F44D-6342-4B91-A5DF-3AC3260804E7}" destId="{2BD3A0CB-BE9A-490D-B90E-31F2767C0F10}" srcOrd="0" destOrd="0" presId="urn:microsoft.com/office/officeart/2005/8/layout/vList6"/>
    <dgm:cxn modelId="{94481AC2-9434-4F6D-8831-1B57B5C028B5}" type="presOf" srcId="{5B369A99-1895-4E04-8AED-6AB745AD704D}" destId="{771C9CBA-8F98-4ABD-9FDA-68F137649489}" srcOrd="0" destOrd="0" presId="urn:microsoft.com/office/officeart/2005/8/layout/vList6"/>
    <dgm:cxn modelId="{CBE4D172-0D18-483D-8C2E-7EEEBB9B073E}" srcId="{6C20F44D-6342-4B91-A5DF-3AC3260804E7}" destId="{5B369A99-1895-4E04-8AED-6AB745AD704D}" srcOrd="0" destOrd="0" parTransId="{F2D1890E-5C4F-474E-B834-372D594D229E}" sibTransId="{6EF2CE47-7260-4352-BE1F-84B457E5B117}"/>
    <dgm:cxn modelId="{0E17EF8D-919B-4638-B9ED-DB47D8DFFD12}" srcId="{5B369A99-1895-4E04-8AED-6AB745AD704D}" destId="{3CB3697B-8D60-42C9-93D4-8F84F30F1292}" srcOrd="2" destOrd="0" parTransId="{1B923202-8321-4731-9F88-98AA2D1971BC}" sibTransId="{ED7E17AA-1153-43EA-95C9-3186D59E8728}"/>
    <dgm:cxn modelId="{341A71F9-3F2C-46FF-BD4C-4ABF68510BAA}" srcId="{5B369A99-1895-4E04-8AED-6AB745AD704D}" destId="{A12FF073-2D5B-4149-8E24-8A67FA78D72C}" srcOrd="1" destOrd="0" parTransId="{A25EF472-FB34-4CBF-AC59-47DFB15460CD}" sibTransId="{E9ACFAE7-3C69-4AD4-A966-005421CDCB14}"/>
    <dgm:cxn modelId="{9D6EF5F1-E55D-40D5-9786-AC508F5C97F8}" type="presOf" srcId="{4697ABAF-488C-4F9A-9720-7B2DC1D5CB90}" destId="{AD21BE6C-0554-4E7B-89E9-942C84AC1797}" srcOrd="0" destOrd="0" presId="urn:microsoft.com/office/officeart/2005/8/layout/vList6"/>
    <dgm:cxn modelId="{9D89E502-7DFA-4983-9CE0-81BEFC4E0FE1}" type="presOf" srcId="{A12FF073-2D5B-4149-8E24-8A67FA78D72C}" destId="{AD21BE6C-0554-4E7B-89E9-942C84AC1797}" srcOrd="0" destOrd="1" presId="urn:microsoft.com/office/officeart/2005/8/layout/vList6"/>
    <dgm:cxn modelId="{0392D03E-AC2F-4679-9331-A5635BFB7E7B}" type="presParOf" srcId="{2BD3A0CB-BE9A-490D-B90E-31F2767C0F10}" destId="{58199C03-1639-4F58-85D0-315AA3FC8CB3}" srcOrd="0" destOrd="0" presId="urn:microsoft.com/office/officeart/2005/8/layout/vList6"/>
    <dgm:cxn modelId="{E8DAA847-DF81-46D6-8BEE-599A0E9A6389}" type="presParOf" srcId="{58199C03-1639-4F58-85D0-315AA3FC8CB3}" destId="{771C9CBA-8F98-4ABD-9FDA-68F137649489}" srcOrd="0" destOrd="0" presId="urn:microsoft.com/office/officeart/2005/8/layout/vList6"/>
    <dgm:cxn modelId="{35420D0D-B122-4FAB-9410-9E867D99B554}" type="presParOf" srcId="{58199C03-1639-4F58-85D0-315AA3FC8CB3}" destId="{AD21BE6C-0554-4E7B-89E9-942C84AC1797}"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2A8FDA-CD40-4440-A48F-0DA29D3C126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0BF71F75-1F2D-49CF-86DF-A6C80AF4E8C5}">
      <dgm:prSet custT="1"/>
      <dgm:spPr>
        <a:solidFill>
          <a:srgbClr val="FFC000">
            <a:alpha val="80000"/>
          </a:srgbClr>
        </a:solidFill>
      </dgm:spPr>
      <dgm:t>
        <a:bodyPr/>
        <a:lstStyle/>
        <a:p>
          <a:pPr rtl="0"/>
          <a:r>
            <a:rPr lang="es-NI" sz="1600" b="1" i="1" u="sng" dirty="0" smtClean="0">
              <a:solidFill>
                <a:schemeClr val="tx1"/>
              </a:solidFill>
              <a:latin typeface="Arial" pitchFamily="34" charset="0"/>
              <a:cs typeface="Arial" pitchFamily="34" charset="0"/>
            </a:rPr>
            <a:t>DIFICULTADES:</a:t>
          </a:r>
          <a:endParaRPr lang="es-ES" sz="1600" b="1" i="1" dirty="0">
            <a:solidFill>
              <a:schemeClr val="tx1"/>
            </a:solidFill>
            <a:latin typeface="Arial" pitchFamily="34" charset="0"/>
            <a:cs typeface="Arial" pitchFamily="34" charset="0"/>
          </a:endParaRPr>
        </a:p>
      </dgm:t>
    </dgm:pt>
    <dgm:pt modelId="{9F6DA1AA-EEBC-4212-8C40-79FE933F4E22}" type="parTrans" cxnId="{1C2509DA-FC83-4F30-81AE-FFE044E8EE7E}">
      <dgm:prSet/>
      <dgm:spPr/>
      <dgm:t>
        <a:bodyPr/>
        <a:lstStyle/>
        <a:p>
          <a:endParaRPr lang="es-ES" sz="1600" i="1">
            <a:latin typeface="Arial" pitchFamily="34" charset="0"/>
            <a:cs typeface="Arial" pitchFamily="34" charset="0"/>
          </a:endParaRPr>
        </a:p>
      </dgm:t>
    </dgm:pt>
    <dgm:pt modelId="{D4573502-0CC0-4485-B54C-FB70E2FAAAF6}" type="sibTrans" cxnId="{1C2509DA-FC83-4F30-81AE-FFE044E8EE7E}">
      <dgm:prSet/>
      <dgm:spPr/>
      <dgm:t>
        <a:bodyPr/>
        <a:lstStyle/>
        <a:p>
          <a:endParaRPr lang="es-ES" sz="1600" i="1">
            <a:latin typeface="Arial" pitchFamily="34" charset="0"/>
            <a:cs typeface="Arial" pitchFamily="34" charset="0"/>
          </a:endParaRPr>
        </a:p>
      </dgm:t>
    </dgm:pt>
    <dgm:pt modelId="{7EA2464A-F252-4852-BE14-3559721B952C}">
      <dgm:prSet custT="1"/>
      <dgm:spPr>
        <a:solidFill>
          <a:schemeClr val="accent6">
            <a:lumMod val="20000"/>
            <a:lumOff val="80000"/>
            <a:alpha val="90000"/>
          </a:schemeClr>
        </a:solidFill>
      </dgm:spPr>
      <dgm:t>
        <a:bodyPr anchor="ctr"/>
        <a:lstStyle/>
        <a:p>
          <a:pPr marL="179388" indent="-122238" algn="l" defTabSz="400050">
            <a:lnSpc>
              <a:spcPct val="90000"/>
            </a:lnSpc>
            <a:spcBef>
              <a:spcPts val="0"/>
            </a:spcBef>
            <a:spcAft>
              <a:spcPts val="1200"/>
            </a:spcAft>
            <a:buNone/>
          </a:pPr>
          <a:r>
            <a:rPr lang="es-NI" sz="1600" i="1" dirty="0" smtClean="0">
              <a:latin typeface="Arial" pitchFamily="34" charset="0"/>
              <a:cs typeface="Arial" pitchFamily="34" charset="0"/>
            </a:rPr>
            <a:t>No es asumido por los funcionario consulares como una actividad propia del quehacer consular.</a:t>
          </a:r>
          <a:endParaRPr lang="es-ES" sz="1600" i="1" dirty="0">
            <a:latin typeface="Arial" pitchFamily="34" charset="0"/>
            <a:cs typeface="Arial" pitchFamily="34" charset="0"/>
          </a:endParaRPr>
        </a:p>
      </dgm:t>
    </dgm:pt>
    <dgm:pt modelId="{8F8DA2A4-0F61-4DC5-9E66-81F0824B5F60}" type="parTrans" cxnId="{9EE0DA98-52A7-406B-AFE6-CC345E3EB6B4}">
      <dgm:prSet/>
      <dgm:spPr/>
      <dgm:t>
        <a:bodyPr/>
        <a:lstStyle/>
        <a:p>
          <a:endParaRPr lang="es-ES" sz="1600" i="1">
            <a:latin typeface="Arial" pitchFamily="34" charset="0"/>
            <a:cs typeface="Arial" pitchFamily="34" charset="0"/>
          </a:endParaRPr>
        </a:p>
      </dgm:t>
    </dgm:pt>
    <dgm:pt modelId="{EE029B35-15CE-4D1E-BED1-E7343C772467}" type="sibTrans" cxnId="{9EE0DA98-52A7-406B-AFE6-CC345E3EB6B4}">
      <dgm:prSet/>
      <dgm:spPr/>
      <dgm:t>
        <a:bodyPr/>
        <a:lstStyle/>
        <a:p>
          <a:endParaRPr lang="es-ES" sz="1600" i="1">
            <a:latin typeface="Arial" pitchFamily="34" charset="0"/>
            <a:cs typeface="Arial" pitchFamily="34" charset="0"/>
          </a:endParaRPr>
        </a:p>
      </dgm:t>
    </dgm:pt>
    <dgm:pt modelId="{9C6287FC-1CCE-492B-BA7F-D75DAA0F4B92}">
      <dgm:prSet custT="1"/>
      <dgm:spPr>
        <a:solidFill>
          <a:schemeClr val="accent6">
            <a:lumMod val="20000"/>
            <a:lumOff val="80000"/>
            <a:alpha val="90000"/>
          </a:schemeClr>
        </a:solidFill>
      </dgm:spPr>
      <dgm:t>
        <a:bodyPr anchor="ctr"/>
        <a:lstStyle/>
        <a:p>
          <a:pPr marL="179388" marR="0" indent="-122238" algn="l" defTabSz="914400" rtl="0" eaLnBrk="1" fontAlgn="auto" latinLnBrk="0" hangingPunct="1">
            <a:lnSpc>
              <a:spcPct val="100000"/>
            </a:lnSpc>
            <a:spcBef>
              <a:spcPts val="0"/>
            </a:spcBef>
            <a:spcAft>
              <a:spcPts val="1200"/>
            </a:spcAft>
            <a:buClrTx/>
            <a:buSzTx/>
            <a:buFontTx/>
            <a:buNone/>
            <a:tabLst/>
            <a:defRPr/>
          </a:pPr>
          <a:r>
            <a:rPr lang="es-NI" sz="1600" i="1" dirty="0" smtClean="0">
              <a:latin typeface="Arial" pitchFamily="34" charset="0"/>
              <a:cs typeface="Arial" pitchFamily="34" charset="0"/>
            </a:rPr>
            <a:t>Población desinformada, lo que dificulta a que acudan a registrarse. </a:t>
          </a:r>
          <a:endParaRPr lang="es-ES" sz="1600" i="1" dirty="0">
            <a:latin typeface="Arial" pitchFamily="34" charset="0"/>
            <a:cs typeface="Arial" pitchFamily="34" charset="0"/>
          </a:endParaRPr>
        </a:p>
      </dgm:t>
    </dgm:pt>
    <dgm:pt modelId="{9A9F33CF-514A-4AD9-A822-E0272F3D649B}" type="parTrans" cxnId="{D4F390B0-8D16-41BB-8D0F-BD7CB93AFEFF}">
      <dgm:prSet/>
      <dgm:spPr/>
      <dgm:t>
        <a:bodyPr/>
        <a:lstStyle/>
        <a:p>
          <a:endParaRPr lang="es-ES" sz="1600" i="1">
            <a:latin typeface="Arial" pitchFamily="34" charset="0"/>
            <a:cs typeface="Arial" pitchFamily="34" charset="0"/>
          </a:endParaRPr>
        </a:p>
      </dgm:t>
    </dgm:pt>
    <dgm:pt modelId="{4B1E14F5-B86F-4370-A117-E846C5A55032}" type="sibTrans" cxnId="{D4F390B0-8D16-41BB-8D0F-BD7CB93AFEFF}">
      <dgm:prSet/>
      <dgm:spPr/>
      <dgm:t>
        <a:bodyPr/>
        <a:lstStyle/>
        <a:p>
          <a:endParaRPr lang="es-ES" sz="1600" i="1">
            <a:latin typeface="Arial" pitchFamily="34" charset="0"/>
            <a:cs typeface="Arial" pitchFamily="34" charset="0"/>
          </a:endParaRPr>
        </a:p>
      </dgm:t>
    </dgm:pt>
    <dgm:pt modelId="{01D770F3-CCB8-4642-9A72-728F420CEF02}">
      <dgm:prSet custT="1"/>
      <dgm:spPr>
        <a:solidFill>
          <a:schemeClr val="accent6">
            <a:lumMod val="20000"/>
            <a:lumOff val="80000"/>
            <a:alpha val="90000"/>
          </a:schemeClr>
        </a:solidFill>
      </dgm:spPr>
      <dgm:t>
        <a:bodyPr anchor="ctr"/>
        <a:lstStyle/>
        <a:p>
          <a:pPr marL="179388" marR="0" indent="-122238" algn="just" defTabSz="914400" rtl="0" eaLnBrk="1" fontAlgn="auto" latinLnBrk="0" hangingPunct="1">
            <a:lnSpc>
              <a:spcPct val="100000"/>
            </a:lnSpc>
            <a:spcBef>
              <a:spcPts val="0"/>
            </a:spcBef>
            <a:spcAft>
              <a:spcPts val="1200"/>
            </a:spcAft>
            <a:buClrTx/>
            <a:buSzTx/>
            <a:buFontTx/>
            <a:buNone/>
            <a:tabLst/>
            <a:defRPr/>
          </a:pPr>
          <a:r>
            <a:rPr lang="es-NI" sz="1600" i="1" dirty="0" err="1" smtClean="0">
              <a:latin typeface="Arial" pitchFamily="34" charset="0"/>
              <a:cs typeface="Arial" pitchFamily="34" charset="0"/>
            </a:rPr>
            <a:t>Invisibilizción</a:t>
          </a:r>
          <a:r>
            <a:rPr lang="es-NI" sz="1600" i="1" dirty="0" smtClean="0">
              <a:latin typeface="Arial" pitchFamily="34" charset="0"/>
              <a:cs typeface="Arial" pitchFamily="34" charset="0"/>
            </a:rPr>
            <a:t> del beneficio a obtenerse a posteriori. </a:t>
          </a:r>
          <a:endParaRPr lang="es-ES" sz="1600" i="1" dirty="0">
            <a:latin typeface="Arial" pitchFamily="34" charset="0"/>
            <a:cs typeface="Arial" pitchFamily="34" charset="0"/>
          </a:endParaRPr>
        </a:p>
      </dgm:t>
    </dgm:pt>
    <dgm:pt modelId="{DC2335E8-C32C-43CC-BBF9-6187EA036DEA}" type="parTrans" cxnId="{31DF490C-5A67-4490-BE5A-098503D73F2E}">
      <dgm:prSet/>
      <dgm:spPr/>
      <dgm:t>
        <a:bodyPr/>
        <a:lstStyle/>
        <a:p>
          <a:endParaRPr lang="es-ES" sz="1600" i="1">
            <a:latin typeface="Arial" pitchFamily="34" charset="0"/>
            <a:cs typeface="Arial" pitchFamily="34" charset="0"/>
          </a:endParaRPr>
        </a:p>
      </dgm:t>
    </dgm:pt>
    <dgm:pt modelId="{FE612178-61A8-4C9C-8FC6-97E88675E42B}" type="sibTrans" cxnId="{31DF490C-5A67-4490-BE5A-098503D73F2E}">
      <dgm:prSet/>
      <dgm:spPr/>
      <dgm:t>
        <a:bodyPr/>
        <a:lstStyle/>
        <a:p>
          <a:endParaRPr lang="es-ES" sz="1600" i="1">
            <a:latin typeface="Arial" pitchFamily="34" charset="0"/>
            <a:cs typeface="Arial" pitchFamily="34" charset="0"/>
          </a:endParaRPr>
        </a:p>
      </dgm:t>
    </dgm:pt>
    <dgm:pt modelId="{59AF2B18-72E4-4F87-8BB5-3198D7105C13}">
      <dgm:prSet custT="1"/>
      <dgm:spPr>
        <a:solidFill>
          <a:schemeClr val="accent6">
            <a:lumMod val="20000"/>
            <a:lumOff val="80000"/>
            <a:alpha val="90000"/>
          </a:schemeClr>
        </a:solidFill>
      </dgm:spPr>
      <dgm:t>
        <a:bodyPr anchor="ctr"/>
        <a:lstStyle/>
        <a:p>
          <a:pPr marL="179388" marR="0" indent="-122238" algn="l" defTabSz="914400" rtl="0" eaLnBrk="1" fontAlgn="auto" latinLnBrk="0" hangingPunct="1">
            <a:lnSpc>
              <a:spcPct val="100000"/>
            </a:lnSpc>
            <a:spcBef>
              <a:spcPts val="0"/>
            </a:spcBef>
            <a:spcAft>
              <a:spcPts val="1200"/>
            </a:spcAft>
            <a:buClrTx/>
            <a:buSzTx/>
            <a:buFontTx/>
            <a:buNone/>
            <a:tabLst/>
            <a:defRPr/>
          </a:pPr>
          <a:r>
            <a:rPr lang="es-NI" sz="1600" i="1" dirty="0" smtClean="0">
              <a:latin typeface="Arial" pitchFamily="34" charset="0"/>
              <a:cs typeface="Arial" pitchFamily="34" charset="0"/>
            </a:rPr>
            <a:t>Falta de recursos humanos y materiales.</a:t>
          </a:r>
          <a:endParaRPr lang="es-ES" sz="1600" i="1" dirty="0">
            <a:latin typeface="Arial" pitchFamily="34" charset="0"/>
            <a:cs typeface="Arial" pitchFamily="34" charset="0"/>
          </a:endParaRPr>
        </a:p>
      </dgm:t>
    </dgm:pt>
    <dgm:pt modelId="{249F56FF-3745-4E8F-AFB5-61048F5C8B14}" type="parTrans" cxnId="{36DFA63E-2440-44C5-946A-A3A6992A8CA7}">
      <dgm:prSet/>
      <dgm:spPr/>
      <dgm:t>
        <a:bodyPr/>
        <a:lstStyle/>
        <a:p>
          <a:endParaRPr lang="es-ES" sz="1600" i="1">
            <a:latin typeface="Arial" pitchFamily="34" charset="0"/>
            <a:cs typeface="Arial" pitchFamily="34" charset="0"/>
          </a:endParaRPr>
        </a:p>
      </dgm:t>
    </dgm:pt>
    <dgm:pt modelId="{E1FFF4C3-2E90-4872-9727-9F6F06C4F48E}" type="sibTrans" cxnId="{36DFA63E-2440-44C5-946A-A3A6992A8CA7}">
      <dgm:prSet/>
      <dgm:spPr/>
      <dgm:t>
        <a:bodyPr/>
        <a:lstStyle/>
        <a:p>
          <a:endParaRPr lang="es-ES" sz="1600" i="1">
            <a:latin typeface="Arial" pitchFamily="34" charset="0"/>
            <a:cs typeface="Arial" pitchFamily="34" charset="0"/>
          </a:endParaRPr>
        </a:p>
      </dgm:t>
    </dgm:pt>
    <dgm:pt modelId="{791B553F-D0CD-4E58-8DF8-5A4EF08C9684}" type="pres">
      <dgm:prSet presAssocID="{742A8FDA-CD40-4440-A48F-0DA29D3C126D}" presName="Name0" presStyleCnt="0">
        <dgm:presLayoutVars>
          <dgm:dir/>
          <dgm:animLvl val="lvl"/>
          <dgm:resizeHandles/>
        </dgm:presLayoutVars>
      </dgm:prSet>
      <dgm:spPr/>
      <dgm:t>
        <a:bodyPr/>
        <a:lstStyle/>
        <a:p>
          <a:endParaRPr lang="es-NI"/>
        </a:p>
      </dgm:t>
    </dgm:pt>
    <dgm:pt modelId="{24759D4B-1636-429D-AD09-5B26D6A2F6CF}" type="pres">
      <dgm:prSet presAssocID="{0BF71F75-1F2D-49CF-86DF-A6C80AF4E8C5}" presName="linNode" presStyleCnt="0"/>
      <dgm:spPr/>
    </dgm:pt>
    <dgm:pt modelId="{6009183A-977F-46A4-AF10-8893816FD71B}" type="pres">
      <dgm:prSet presAssocID="{0BF71F75-1F2D-49CF-86DF-A6C80AF4E8C5}" presName="parentShp" presStyleLbl="node1" presStyleIdx="0" presStyleCnt="1" custScaleX="57360">
        <dgm:presLayoutVars>
          <dgm:bulletEnabled val="1"/>
        </dgm:presLayoutVars>
      </dgm:prSet>
      <dgm:spPr/>
      <dgm:t>
        <a:bodyPr/>
        <a:lstStyle/>
        <a:p>
          <a:endParaRPr lang="es-NI"/>
        </a:p>
      </dgm:t>
    </dgm:pt>
    <dgm:pt modelId="{F2C5D4AE-702A-4B33-B138-2429ACDA084C}" type="pres">
      <dgm:prSet presAssocID="{0BF71F75-1F2D-49CF-86DF-A6C80AF4E8C5}" presName="childShp" presStyleLbl="bgAccFollowNode1" presStyleIdx="0" presStyleCnt="1" custScaleX="130813">
        <dgm:presLayoutVars>
          <dgm:bulletEnabled val="1"/>
        </dgm:presLayoutVars>
      </dgm:prSet>
      <dgm:spPr/>
      <dgm:t>
        <a:bodyPr/>
        <a:lstStyle/>
        <a:p>
          <a:endParaRPr lang="es-ES"/>
        </a:p>
      </dgm:t>
    </dgm:pt>
  </dgm:ptLst>
  <dgm:cxnLst>
    <dgm:cxn modelId="{36DFA63E-2440-44C5-946A-A3A6992A8CA7}" srcId="{0BF71F75-1F2D-49CF-86DF-A6C80AF4E8C5}" destId="{59AF2B18-72E4-4F87-8BB5-3198D7105C13}" srcOrd="3" destOrd="0" parTransId="{249F56FF-3745-4E8F-AFB5-61048F5C8B14}" sibTransId="{E1FFF4C3-2E90-4872-9727-9F6F06C4F48E}"/>
    <dgm:cxn modelId="{1C2509DA-FC83-4F30-81AE-FFE044E8EE7E}" srcId="{742A8FDA-CD40-4440-A48F-0DA29D3C126D}" destId="{0BF71F75-1F2D-49CF-86DF-A6C80AF4E8C5}" srcOrd="0" destOrd="0" parTransId="{9F6DA1AA-EEBC-4212-8C40-79FE933F4E22}" sibTransId="{D4573502-0CC0-4485-B54C-FB70E2FAAAF6}"/>
    <dgm:cxn modelId="{9EE0DA98-52A7-406B-AFE6-CC345E3EB6B4}" srcId="{0BF71F75-1F2D-49CF-86DF-A6C80AF4E8C5}" destId="{7EA2464A-F252-4852-BE14-3559721B952C}" srcOrd="0" destOrd="0" parTransId="{8F8DA2A4-0F61-4DC5-9E66-81F0824B5F60}" sibTransId="{EE029B35-15CE-4D1E-BED1-E7343C772467}"/>
    <dgm:cxn modelId="{937134F5-55EF-45CB-B3E6-437BBB2CA14F}" type="presOf" srcId="{7EA2464A-F252-4852-BE14-3559721B952C}" destId="{F2C5D4AE-702A-4B33-B138-2429ACDA084C}" srcOrd="0" destOrd="0" presId="urn:microsoft.com/office/officeart/2005/8/layout/vList6"/>
    <dgm:cxn modelId="{E38ED40F-64E0-4899-AFFD-19E68B51EA2D}" type="presOf" srcId="{01D770F3-CCB8-4642-9A72-728F420CEF02}" destId="{F2C5D4AE-702A-4B33-B138-2429ACDA084C}" srcOrd="0" destOrd="2" presId="urn:microsoft.com/office/officeart/2005/8/layout/vList6"/>
    <dgm:cxn modelId="{D4F390B0-8D16-41BB-8D0F-BD7CB93AFEFF}" srcId="{0BF71F75-1F2D-49CF-86DF-A6C80AF4E8C5}" destId="{9C6287FC-1CCE-492B-BA7F-D75DAA0F4B92}" srcOrd="1" destOrd="0" parTransId="{9A9F33CF-514A-4AD9-A822-E0272F3D649B}" sibTransId="{4B1E14F5-B86F-4370-A117-E846C5A55032}"/>
    <dgm:cxn modelId="{09FC6DBA-1517-4CF4-A930-8211A28ED885}" type="presOf" srcId="{9C6287FC-1CCE-492B-BA7F-D75DAA0F4B92}" destId="{F2C5D4AE-702A-4B33-B138-2429ACDA084C}" srcOrd="0" destOrd="1" presId="urn:microsoft.com/office/officeart/2005/8/layout/vList6"/>
    <dgm:cxn modelId="{942B008F-B67D-4974-86CA-BFF3182BC73D}" type="presOf" srcId="{742A8FDA-CD40-4440-A48F-0DA29D3C126D}" destId="{791B553F-D0CD-4E58-8DF8-5A4EF08C9684}" srcOrd="0" destOrd="0" presId="urn:microsoft.com/office/officeart/2005/8/layout/vList6"/>
    <dgm:cxn modelId="{65188B6C-BD78-43BF-97F9-25C78A325827}" type="presOf" srcId="{59AF2B18-72E4-4F87-8BB5-3198D7105C13}" destId="{F2C5D4AE-702A-4B33-B138-2429ACDA084C}" srcOrd="0" destOrd="3" presId="urn:microsoft.com/office/officeart/2005/8/layout/vList6"/>
    <dgm:cxn modelId="{31DF490C-5A67-4490-BE5A-098503D73F2E}" srcId="{0BF71F75-1F2D-49CF-86DF-A6C80AF4E8C5}" destId="{01D770F3-CCB8-4642-9A72-728F420CEF02}" srcOrd="2" destOrd="0" parTransId="{DC2335E8-C32C-43CC-BBF9-6187EA036DEA}" sibTransId="{FE612178-61A8-4C9C-8FC6-97E88675E42B}"/>
    <dgm:cxn modelId="{C4D2301E-2C64-4A3B-8B6E-92E3348191A7}" type="presOf" srcId="{0BF71F75-1F2D-49CF-86DF-A6C80AF4E8C5}" destId="{6009183A-977F-46A4-AF10-8893816FD71B}" srcOrd="0" destOrd="0" presId="urn:microsoft.com/office/officeart/2005/8/layout/vList6"/>
    <dgm:cxn modelId="{93A3E48B-6FAA-47A0-B353-D7F68F09069E}" type="presParOf" srcId="{791B553F-D0CD-4E58-8DF8-5A4EF08C9684}" destId="{24759D4B-1636-429D-AD09-5B26D6A2F6CF}" srcOrd="0" destOrd="0" presId="urn:microsoft.com/office/officeart/2005/8/layout/vList6"/>
    <dgm:cxn modelId="{D786757D-BA0A-43B7-BE92-65F2D13A50CD}" type="presParOf" srcId="{24759D4B-1636-429D-AD09-5B26D6A2F6CF}" destId="{6009183A-977F-46A4-AF10-8893816FD71B}" srcOrd="0" destOrd="0" presId="urn:microsoft.com/office/officeart/2005/8/layout/vList6"/>
    <dgm:cxn modelId="{28D45297-D4BD-404B-98CE-3347E15204A2}" type="presParOf" srcId="{24759D4B-1636-429D-AD09-5B26D6A2F6CF}" destId="{F2C5D4AE-702A-4B33-B138-2429ACDA084C}"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ACECAD-31F9-4274-93E8-A34B79B656F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852B5586-DB83-4923-9B79-EB00E66D6A9D}">
      <dgm:prSet custT="1"/>
      <dgm:spPr>
        <a:solidFill>
          <a:schemeClr val="accent5">
            <a:lumMod val="60000"/>
            <a:lumOff val="40000"/>
          </a:schemeClr>
        </a:solidFill>
      </dgm:spPr>
      <dgm:t>
        <a:bodyPr/>
        <a:lstStyle/>
        <a:p>
          <a:pPr rtl="0"/>
          <a:r>
            <a:rPr lang="es-ES" sz="1600" i="1" dirty="0" smtClean="0">
              <a:solidFill>
                <a:schemeClr val="tx1"/>
              </a:solidFill>
              <a:latin typeface="Arial" pitchFamily="34" charset="0"/>
              <a:cs typeface="Arial" pitchFamily="34" charset="0"/>
            </a:rPr>
            <a:t>A partir del análisis de la 1ra fase del procesamiento de la información  se han identificado posibles acciones , tales como:</a:t>
          </a:r>
          <a:endParaRPr lang="es-ES" sz="1600" i="1" dirty="0">
            <a:solidFill>
              <a:schemeClr val="tx1"/>
            </a:solidFill>
            <a:latin typeface="Arial" pitchFamily="34" charset="0"/>
            <a:cs typeface="Arial" pitchFamily="34" charset="0"/>
          </a:endParaRPr>
        </a:p>
      </dgm:t>
    </dgm:pt>
    <dgm:pt modelId="{6EA88370-999C-45F2-817A-4EF0D97E73DB}" type="parTrans" cxnId="{859DE673-2CAB-43CF-935D-F3F8FC8ECDD1}">
      <dgm:prSet/>
      <dgm:spPr/>
      <dgm:t>
        <a:bodyPr/>
        <a:lstStyle/>
        <a:p>
          <a:endParaRPr lang="es-ES" sz="1600" i="1">
            <a:solidFill>
              <a:schemeClr val="tx1"/>
            </a:solidFill>
            <a:latin typeface="Arial" pitchFamily="34" charset="0"/>
            <a:cs typeface="Arial" pitchFamily="34" charset="0"/>
          </a:endParaRPr>
        </a:p>
      </dgm:t>
    </dgm:pt>
    <dgm:pt modelId="{67DA1B93-E761-4A19-BD7A-11AFF8EE8EE2}" type="sibTrans" cxnId="{859DE673-2CAB-43CF-935D-F3F8FC8ECDD1}">
      <dgm:prSet/>
      <dgm:spPr/>
      <dgm:t>
        <a:bodyPr/>
        <a:lstStyle/>
        <a:p>
          <a:endParaRPr lang="es-ES" sz="1600" i="1">
            <a:solidFill>
              <a:schemeClr val="tx1"/>
            </a:solidFill>
            <a:latin typeface="Arial" pitchFamily="34" charset="0"/>
            <a:cs typeface="Arial" pitchFamily="34" charset="0"/>
          </a:endParaRPr>
        </a:p>
      </dgm:t>
    </dgm:pt>
    <dgm:pt modelId="{A5B7D84E-6AD2-4E38-B1F1-7A6A30EAD791}">
      <dgm:prSet custT="1"/>
      <dgm:spPr>
        <a:solidFill>
          <a:schemeClr val="accent5">
            <a:lumMod val="20000"/>
            <a:lumOff val="80000"/>
            <a:alpha val="49000"/>
          </a:schemeClr>
        </a:solidFill>
      </dgm:spPr>
      <dgm:t>
        <a:bodyPr/>
        <a:lstStyle/>
        <a:p>
          <a:pPr marL="179388" marR="0" indent="-179388" defTabSz="914400" rtl="0" eaLnBrk="1" fontAlgn="auto" latinLnBrk="0" hangingPunct="1">
            <a:lnSpc>
              <a:spcPct val="100000"/>
            </a:lnSpc>
            <a:spcBef>
              <a:spcPts val="0"/>
            </a:spcBef>
            <a:spcAft>
              <a:spcPts val="1200"/>
            </a:spcAft>
            <a:buClrTx/>
            <a:buSzTx/>
            <a:buFontTx/>
            <a:buNone/>
            <a:tabLst/>
            <a:defRPr/>
          </a:pPr>
          <a:r>
            <a:rPr lang="es-NI" sz="1600" i="1" dirty="0" smtClean="0">
              <a:solidFill>
                <a:schemeClr val="tx1"/>
              </a:solidFill>
              <a:latin typeface="Arial" pitchFamily="34" charset="0"/>
              <a:cs typeface="Arial" pitchFamily="34" charset="0"/>
            </a:rPr>
            <a:t>Promoción de Campañas informativas hacia la población migrante. </a:t>
          </a:r>
          <a:endParaRPr lang="es-ES" sz="1600" i="1" dirty="0">
            <a:solidFill>
              <a:schemeClr val="tx1"/>
            </a:solidFill>
            <a:latin typeface="Arial" pitchFamily="34" charset="0"/>
            <a:cs typeface="Arial" pitchFamily="34" charset="0"/>
          </a:endParaRPr>
        </a:p>
      </dgm:t>
    </dgm:pt>
    <dgm:pt modelId="{8060911A-7A86-47DC-9388-546ADD8A8F21}" type="parTrans" cxnId="{357713AE-707A-418B-A59E-B6FC5722FD9B}">
      <dgm:prSet/>
      <dgm:spPr/>
      <dgm:t>
        <a:bodyPr/>
        <a:lstStyle/>
        <a:p>
          <a:endParaRPr lang="es-ES" sz="1600" i="1">
            <a:solidFill>
              <a:schemeClr val="tx1"/>
            </a:solidFill>
            <a:latin typeface="Arial" pitchFamily="34" charset="0"/>
            <a:cs typeface="Arial" pitchFamily="34" charset="0"/>
          </a:endParaRPr>
        </a:p>
      </dgm:t>
    </dgm:pt>
    <dgm:pt modelId="{E3C168C9-95DA-4AAE-80C6-DFBDF8F5D5D3}" type="sibTrans" cxnId="{357713AE-707A-418B-A59E-B6FC5722FD9B}">
      <dgm:prSet/>
      <dgm:spPr/>
      <dgm:t>
        <a:bodyPr/>
        <a:lstStyle/>
        <a:p>
          <a:endParaRPr lang="es-ES" sz="1600" i="1">
            <a:solidFill>
              <a:schemeClr val="tx1"/>
            </a:solidFill>
            <a:latin typeface="Arial" pitchFamily="34" charset="0"/>
            <a:cs typeface="Arial" pitchFamily="34" charset="0"/>
          </a:endParaRPr>
        </a:p>
      </dgm:t>
    </dgm:pt>
    <dgm:pt modelId="{7B356130-C985-4383-B400-837AB9B0AC1D}">
      <dgm:prSet custT="1"/>
      <dgm:spPr>
        <a:solidFill>
          <a:schemeClr val="accent5">
            <a:lumMod val="20000"/>
            <a:lumOff val="80000"/>
            <a:alpha val="49000"/>
          </a:schemeClr>
        </a:solidFill>
      </dgm:spPr>
      <dgm:t>
        <a:bodyPr/>
        <a:lstStyle/>
        <a:p>
          <a:pPr marL="179388" marR="0" indent="-179388" defTabSz="914400" rtl="0" eaLnBrk="1" fontAlgn="auto" latinLnBrk="0" hangingPunct="1">
            <a:lnSpc>
              <a:spcPct val="100000"/>
            </a:lnSpc>
            <a:spcBef>
              <a:spcPts val="0"/>
            </a:spcBef>
            <a:spcAft>
              <a:spcPts val="1200"/>
            </a:spcAft>
            <a:buClrTx/>
            <a:buSzTx/>
            <a:buFontTx/>
            <a:buNone/>
            <a:tabLst/>
            <a:defRPr/>
          </a:pPr>
          <a:r>
            <a:rPr lang="es-ES" sz="1600" i="1" dirty="0" smtClean="0">
              <a:solidFill>
                <a:schemeClr val="tx1"/>
              </a:solidFill>
              <a:latin typeface="Arial" pitchFamily="34" charset="0"/>
              <a:cs typeface="Arial" pitchFamily="34" charset="0"/>
            </a:rPr>
            <a:t>Negociaciones para posible opciones de regularización migratoria.</a:t>
          </a:r>
          <a:endParaRPr lang="es-ES" sz="1600" i="1" dirty="0">
            <a:solidFill>
              <a:schemeClr val="tx1"/>
            </a:solidFill>
            <a:latin typeface="Arial" pitchFamily="34" charset="0"/>
            <a:cs typeface="Arial" pitchFamily="34" charset="0"/>
          </a:endParaRPr>
        </a:p>
      </dgm:t>
    </dgm:pt>
    <dgm:pt modelId="{E1A75E1E-6332-4008-AF93-9EAC1754107B}" type="parTrans" cxnId="{6AE80B62-C4FE-4A3E-9D42-DEEC50F15725}">
      <dgm:prSet/>
      <dgm:spPr/>
      <dgm:t>
        <a:bodyPr/>
        <a:lstStyle/>
        <a:p>
          <a:endParaRPr lang="es-ES" sz="1600" i="1">
            <a:solidFill>
              <a:schemeClr val="tx1"/>
            </a:solidFill>
            <a:latin typeface="Arial" pitchFamily="34" charset="0"/>
            <a:cs typeface="Arial" pitchFamily="34" charset="0"/>
          </a:endParaRPr>
        </a:p>
      </dgm:t>
    </dgm:pt>
    <dgm:pt modelId="{52B5F1B9-FE2C-4AD4-B18C-178C5C9F2F52}" type="sibTrans" cxnId="{6AE80B62-C4FE-4A3E-9D42-DEEC50F15725}">
      <dgm:prSet/>
      <dgm:spPr/>
      <dgm:t>
        <a:bodyPr/>
        <a:lstStyle/>
        <a:p>
          <a:endParaRPr lang="es-ES" sz="1600" i="1">
            <a:solidFill>
              <a:schemeClr val="tx1"/>
            </a:solidFill>
            <a:latin typeface="Arial" pitchFamily="34" charset="0"/>
            <a:cs typeface="Arial" pitchFamily="34" charset="0"/>
          </a:endParaRPr>
        </a:p>
      </dgm:t>
    </dgm:pt>
    <dgm:pt modelId="{DEBF20FB-0C51-43A1-8777-1B444A7AAA74}">
      <dgm:prSet custT="1"/>
      <dgm:spPr>
        <a:solidFill>
          <a:schemeClr val="accent5">
            <a:lumMod val="20000"/>
            <a:lumOff val="80000"/>
            <a:alpha val="49000"/>
          </a:schemeClr>
        </a:solidFill>
      </dgm:spPr>
      <dgm:t>
        <a:bodyPr/>
        <a:lstStyle/>
        <a:p>
          <a:pPr marL="179388" marR="0" indent="-179388" defTabSz="914400" rtl="0" eaLnBrk="1" fontAlgn="auto" latinLnBrk="0" hangingPunct="1">
            <a:lnSpc>
              <a:spcPct val="100000"/>
            </a:lnSpc>
            <a:spcBef>
              <a:spcPts val="0"/>
            </a:spcBef>
            <a:spcAft>
              <a:spcPts val="1200"/>
            </a:spcAft>
            <a:buClrTx/>
            <a:buSzTx/>
            <a:buFontTx/>
            <a:buNone/>
            <a:tabLst/>
            <a:defRPr/>
          </a:pPr>
          <a:r>
            <a:rPr lang="es-NI" sz="1600" i="1" dirty="0" smtClean="0">
              <a:solidFill>
                <a:schemeClr val="tx1"/>
              </a:solidFill>
              <a:latin typeface="Arial" pitchFamily="34" charset="0"/>
              <a:cs typeface="Arial" pitchFamily="34" charset="0"/>
            </a:rPr>
            <a:t>Propiciar Acuerdos Binacionales </a:t>
          </a:r>
          <a:r>
            <a:rPr lang="es-ES" sz="1600" i="1" dirty="0" smtClean="0">
              <a:solidFill>
                <a:schemeClr val="tx1"/>
              </a:solidFill>
              <a:latin typeface="Arial" pitchFamily="34" charset="0"/>
              <a:cs typeface="Arial" pitchFamily="34" charset="0"/>
            </a:rPr>
            <a:t>en materia laboral. </a:t>
          </a:r>
          <a:endParaRPr lang="es-ES" sz="1600" i="1" dirty="0">
            <a:solidFill>
              <a:schemeClr val="tx1"/>
            </a:solidFill>
            <a:latin typeface="Arial" pitchFamily="34" charset="0"/>
            <a:cs typeface="Arial" pitchFamily="34" charset="0"/>
          </a:endParaRPr>
        </a:p>
      </dgm:t>
    </dgm:pt>
    <dgm:pt modelId="{161F57A7-C96F-4698-89E7-FBE391D3FD30}" type="parTrans" cxnId="{29FDD9C0-3BE1-436D-8D6A-45CAF3E582DA}">
      <dgm:prSet/>
      <dgm:spPr/>
      <dgm:t>
        <a:bodyPr/>
        <a:lstStyle/>
        <a:p>
          <a:endParaRPr lang="es-ES">
            <a:solidFill>
              <a:schemeClr val="tx1"/>
            </a:solidFill>
            <a:latin typeface="Arial" pitchFamily="34" charset="0"/>
            <a:cs typeface="Arial" pitchFamily="34" charset="0"/>
          </a:endParaRPr>
        </a:p>
      </dgm:t>
    </dgm:pt>
    <dgm:pt modelId="{11AC1C5B-5A69-43FD-9EE3-42BB03CDDF11}" type="sibTrans" cxnId="{29FDD9C0-3BE1-436D-8D6A-45CAF3E582DA}">
      <dgm:prSet/>
      <dgm:spPr/>
      <dgm:t>
        <a:bodyPr/>
        <a:lstStyle/>
        <a:p>
          <a:endParaRPr lang="es-ES">
            <a:solidFill>
              <a:schemeClr val="tx1"/>
            </a:solidFill>
            <a:latin typeface="Arial" pitchFamily="34" charset="0"/>
            <a:cs typeface="Arial" pitchFamily="34" charset="0"/>
          </a:endParaRPr>
        </a:p>
      </dgm:t>
    </dgm:pt>
    <dgm:pt modelId="{E0B250B9-6E74-47FC-8809-AF825DC4D2CB}">
      <dgm:prSet custT="1"/>
      <dgm:spPr>
        <a:solidFill>
          <a:schemeClr val="accent5">
            <a:lumMod val="20000"/>
            <a:lumOff val="80000"/>
            <a:alpha val="49000"/>
          </a:schemeClr>
        </a:solidFill>
      </dgm:spPr>
      <dgm:t>
        <a:bodyPr/>
        <a:lstStyle/>
        <a:p>
          <a:pPr marL="179388" marR="0" indent="-179388" defTabSz="914400" rtl="0" eaLnBrk="1" fontAlgn="auto" latinLnBrk="0" hangingPunct="1">
            <a:lnSpc>
              <a:spcPct val="100000"/>
            </a:lnSpc>
            <a:spcBef>
              <a:spcPts val="0"/>
            </a:spcBef>
            <a:spcAft>
              <a:spcPts val="1200"/>
            </a:spcAft>
            <a:buClrTx/>
            <a:buSzTx/>
            <a:buFontTx/>
            <a:buNone/>
            <a:tabLst/>
            <a:defRPr/>
          </a:pPr>
          <a:r>
            <a:rPr lang="es-NI" sz="1600" i="1" dirty="0" smtClean="0">
              <a:solidFill>
                <a:schemeClr val="tx1"/>
              </a:solidFill>
              <a:latin typeface="Arial" pitchFamily="34" charset="0"/>
              <a:cs typeface="Arial" pitchFamily="34" charset="0"/>
            </a:rPr>
            <a:t>Cabildeo con las autoridades locales, para la aceptación del Carné Consular.</a:t>
          </a:r>
          <a:endParaRPr lang="es-ES" sz="1600" i="1" dirty="0">
            <a:solidFill>
              <a:schemeClr val="tx1"/>
            </a:solidFill>
            <a:latin typeface="Arial" pitchFamily="34" charset="0"/>
            <a:cs typeface="Arial" pitchFamily="34" charset="0"/>
          </a:endParaRPr>
        </a:p>
      </dgm:t>
    </dgm:pt>
    <dgm:pt modelId="{04F5A276-6BFE-4495-825D-2170267206EA}" type="parTrans" cxnId="{115FB08D-3993-45B7-96B6-07AC25437579}">
      <dgm:prSet/>
      <dgm:spPr/>
      <dgm:t>
        <a:bodyPr/>
        <a:lstStyle/>
        <a:p>
          <a:endParaRPr lang="es-ES">
            <a:solidFill>
              <a:schemeClr val="tx1"/>
            </a:solidFill>
            <a:latin typeface="Arial" pitchFamily="34" charset="0"/>
            <a:cs typeface="Arial" pitchFamily="34" charset="0"/>
          </a:endParaRPr>
        </a:p>
      </dgm:t>
    </dgm:pt>
    <dgm:pt modelId="{9445F494-06FF-4A6A-B078-565ED2FB2D3D}" type="sibTrans" cxnId="{115FB08D-3993-45B7-96B6-07AC25437579}">
      <dgm:prSet/>
      <dgm:spPr/>
      <dgm:t>
        <a:bodyPr/>
        <a:lstStyle/>
        <a:p>
          <a:endParaRPr lang="es-ES">
            <a:solidFill>
              <a:schemeClr val="tx1"/>
            </a:solidFill>
            <a:latin typeface="Arial" pitchFamily="34" charset="0"/>
            <a:cs typeface="Arial" pitchFamily="34" charset="0"/>
          </a:endParaRPr>
        </a:p>
      </dgm:t>
    </dgm:pt>
    <dgm:pt modelId="{59F4AEDA-D0D7-4D66-9762-3EC40FC04D30}" type="pres">
      <dgm:prSet presAssocID="{ECACECAD-31F9-4274-93E8-A34B79B656F6}" presName="linear" presStyleCnt="0">
        <dgm:presLayoutVars>
          <dgm:dir/>
          <dgm:animLvl val="lvl"/>
          <dgm:resizeHandles val="exact"/>
        </dgm:presLayoutVars>
      </dgm:prSet>
      <dgm:spPr/>
      <dgm:t>
        <a:bodyPr/>
        <a:lstStyle/>
        <a:p>
          <a:endParaRPr lang="es-NI"/>
        </a:p>
      </dgm:t>
    </dgm:pt>
    <dgm:pt modelId="{3226A966-C613-4B78-89CE-1215444810A9}" type="pres">
      <dgm:prSet presAssocID="{852B5586-DB83-4923-9B79-EB00E66D6A9D}" presName="parentLin" presStyleCnt="0"/>
      <dgm:spPr/>
    </dgm:pt>
    <dgm:pt modelId="{61AB7731-B4D8-4AD3-A2CA-BE5DB30A823E}" type="pres">
      <dgm:prSet presAssocID="{852B5586-DB83-4923-9B79-EB00E66D6A9D}" presName="parentLeftMargin" presStyleLbl="node1" presStyleIdx="0" presStyleCnt="1"/>
      <dgm:spPr/>
      <dgm:t>
        <a:bodyPr/>
        <a:lstStyle/>
        <a:p>
          <a:endParaRPr lang="es-NI"/>
        </a:p>
      </dgm:t>
    </dgm:pt>
    <dgm:pt modelId="{BC9B9CFC-36CF-4151-819B-7D85F183FBD8}" type="pres">
      <dgm:prSet presAssocID="{852B5586-DB83-4923-9B79-EB00E66D6A9D}" presName="parentText" presStyleLbl="node1" presStyleIdx="0" presStyleCnt="1" custScaleX="142997" custScaleY="635253" custLinFactX="-3918" custLinFactNeighborX="-100000" custLinFactNeighborY="-1204">
        <dgm:presLayoutVars>
          <dgm:chMax val="0"/>
          <dgm:bulletEnabled val="1"/>
        </dgm:presLayoutVars>
      </dgm:prSet>
      <dgm:spPr/>
      <dgm:t>
        <a:bodyPr/>
        <a:lstStyle/>
        <a:p>
          <a:endParaRPr lang="es-NI"/>
        </a:p>
      </dgm:t>
    </dgm:pt>
    <dgm:pt modelId="{DDBE4804-A9A2-4BEE-B4BA-195DDC6C318B}" type="pres">
      <dgm:prSet presAssocID="{852B5586-DB83-4923-9B79-EB00E66D6A9D}" presName="negativeSpace" presStyleCnt="0"/>
      <dgm:spPr/>
    </dgm:pt>
    <dgm:pt modelId="{C89B10B5-D482-4C57-BC3C-6ED5878D132A}" type="pres">
      <dgm:prSet presAssocID="{852B5586-DB83-4923-9B79-EB00E66D6A9D}" presName="childText" presStyleLbl="conFgAcc1" presStyleIdx="0" presStyleCnt="1" custScaleX="97876" custScaleY="498745" custLinFactY="-17904" custLinFactNeighborX="8257" custLinFactNeighborY="-100000">
        <dgm:presLayoutVars>
          <dgm:bulletEnabled val="1"/>
        </dgm:presLayoutVars>
      </dgm:prSet>
      <dgm:spPr/>
      <dgm:t>
        <a:bodyPr/>
        <a:lstStyle/>
        <a:p>
          <a:endParaRPr lang="es-ES"/>
        </a:p>
      </dgm:t>
    </dgm:pt>
  </dgm:ptLst>
  <dgm:cxnLst>
    <dgm:cxn modelId="{2AE53113-0B49-470C-8146-3E167D758EF8}" type="presOf" srcId="{7B356130-C985-4383-B400-837AB9B0AC1D}" destId="{C89B10B5-D482-4C57-BC3C-6ED5878D132A}" srcOrd="0" destOrd="3" presId="urn:microsoft.com/office/officeart/2005/8/layout/list1"/>
    <dgm:cxn modelId="{C6D4EA61-B0DA-4D20-B328-9F56457229BB}" type="presOf" srcId="{A5B7D84E-6AD2-4E38-B1F1-7A6A30EAD791}" destId="{C89B10B5-D482-4C57-BC3C-6ED5878D132A}" srcOrd="0" destOrd="0" presId="urn:microsoft.com/office/officeart/2005/8/layout/list1"/>
    <dgm:cxn modelId="{115FB08D-3993-45B7-96B6-07AC25437579}" srcId="{852B5586-DB83-4923-9B79-EB00E66D6A9D}" destId="{E0B250B9-6E74-47FC-8809-AF825DC4D2CB}" srcOrd="1" destOrd="0" parTransId="{04F5A276-6BFE-4495-825D-2170267206EA}" sibTransId="{9445F494-06FF-4A6A-B078-565ED2FB2D3D}"/>
    <dgm:cxn modelId="{ADF125A3-72FB-4615-8555-18E742A8734B}" type="presOf" srcId="{ECACECAD-31F9-4274-93E8-A34B79B656F6}" destId="{59F4AEDA-D0D7-4D66-9762-3EC40FC04D30}" srcOrd="0" destOrd="0" presId="urn:microsoft.com/office/officeart/2005/8/layout/list1"/>
    <dgm:cxn modelId="{18A87E2D-CDF8-40EA-8C90-4BCA5A53F153}" type="presOf" srcId="{852B5586-DB83-4923-9B79-EB00E66D6A9D}" destId="{61AB7731-B4D8-4AD3-A2CA-BE5DB30A823E}" srcOrd="0" destOrd="0" presId="urn:microsoft.com/office/officeart/2005/8/layout/list1"/>
    <dgm:cxn modelId="{B0722E47-DE33-4C72-8A32-F5E3EAABF4C3}" type="presOf" srcId="{DEBF20FB-0C51-43A1-8777-1B444A7AAA74}" destId="{C89B10B5-D482-4C57-BC3C-6ED5878D132A}" srcOrd="0" destOrd="2" presId="urn:microsoft.com/office/officeart/2005/8/layout/list1"/>
    <dgm:cxn modelId="{859DE673-2CAB-43CF-935D-F3F8FC8ECDD1}" srcId="{ECACECAD-31F9-4274-93E8-A34B79B656F6}" destId="{852B5586-DB83-4923-9B79-EB00E66D6A9D}" srcOrd="0" destOrd="0" parTransId="{6EA88370-999C-45F2-817A-4EF0D97E73DB}" sibTransId="{67DA1B93-E761-4A19-BD7A-11AFF8EE8EE2}"/>
    <dgm:cxn modelId="{A59602B9-179E-4953-8F25-E30C77168452}" type="presOf" srcId="{E0B250B9-6E74-47FC-8809-AF825DC4D2CB}" destId="{C89B10B5-D482-4C57-BC3C-6ED5878D132A}" srcOrd="0" destOrd="1" presId="urn:microsoft.com/office/officeart/2005/8/layout/list1"/>
    <dgm:cxn modelId="{29FDD9C0-3BE1-436D-8D6A-45CAF3E582DA}" srcId="{852B5586-DB83-4923-9B79-EB00E66D6A9D}" destId="{DEBF20FB-0C51-43A1-8777-1B444A7AAA74}" srcOrd="2" destOrd="0" parTransId="{161F57A7-C96F-4698-89E7-FBE391D3FD30}" sibTransId="{11AC1C5B-5A69-43FD-9EE3-42BB03CDDF11}"/>
    <dgm:cxn modelId="{86846904-FDC9-402C-A20E-490D6EA1806A}" type="presOf" srcId="{852B5586-DB83-4923-9B79-EB00E66D6A9D}" destId="{BC9B9CFC-36CF-4151-819B-7D85F183FBD8}" srcOrd="1" destOrd="0" presId="urn:microsoft.com/office/officeart/2005/8/layout/list1"/>
    <dgm:cxn modelId="{357713AE-707A-418B-A59E-B6FC5722FD9B}" srcId="{852B5586-DB83-4923-9B79-EB00E66D6A9D}" destId="{A5B7D84E-6AD2-4E38-B1F1-7A6A30EAD791}" srcOrd="0" destOrd="0" parTransId="{8060911A-7A86-47DC-9388-546ADD8A8F21}" sibTransId="{E3C168C9-95DA-4AAE-80C6-DFBDF8F5D5D3}"/>
    <dgm:cxn modelId="{6AE80B62-C4FE-4A3E-9D42-DEEC50F15725}" srcId="{852B5586-DB83-4923-9B79-EB00E66D6A9D}" destId="{7B356130-C985-4383-B400-837AB9B0AC1D}" srcOrd="3" destOrd="0" parTransId="{E1A75E1E-6332-4008-AF93-9EAC1754107B}" sibTransId="{52B5F1B9-FE2C-4AD4-B18C-178C5C9F2F52}"/>
    <dgm:cxn modelId="{2FE8AAA9-9D98-4683-8241-A10C3747B4C7}" type="presParOf" srcId="{59F4AEDA-D0D7-4D66-9762-3EC40FC04D30}" destId="{3226A966-C613-4B78-89CE-1215444810A9}" srcOrd="0" destOrd="0" presId="urn:microsoft.com/office/officeart/2005/8/layout/list1"/>
    <dgm:cxn modelId="{F206F657-A806-4136-BA9C-59B896AE75F3}" type="presParOf" srcId="{3226A966-C613-4B78-89CE-1215444810A9}" destId="{61AB7731-B4D8-4AD3-A2CA-BE5DB30A823E}" srcOrd="0" destOrd="0" presId="urn:microsoft.com/office/officeart/2005/8/layout/list1"/>
    <dgm:cxn modelId="{615BEE37-03F4-4D53-A37D-12998D824C44}" type="presParOf" srcId="{3226A966-C613-4B78-89CE-1215444810A9}" destId="{BC9B9CFC-36CF-4151-819B-7D85F183FBD8}" srcOrd="1" destOrd="0" presId="urn:microsoft.com/office/officeart/2005/8/layout/list1"/>
    <dgm:cxn modelId="{FF0541C8-3F22-49ED-96DA-61CB5500CE0F}" type="presParOf" srcId="{59F4AEDA-D0D7-4D66-9762-3EC40FC04D30}" destId="{DDBE4804-A9A2-4BEE-B4BA-195DDC6C318B}" srcOrd="1" destOrd="0" presId="urn:microsoft.com/office/officeart/2005/8/layout/list1"/>
    <dgm:cxn modelId="{2BBD5847-1A94-4BDF-B8B6-59AB6F9D5EA0}" type="presParOf" srcId="{59F4AEDA-D0D7-4D66-9762-3EC40FC04D30}" destId="{C89B10B5-D482-4C57-BC3C-6ED5878D132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FCBAAD-68AF-4BD9-A5F7-0430BB6EE00E}" type="doc">
      <dgm:prSet loTypeId="urn:microsoft.com/office/officeart/2005/8/layout/chevron1" loCatId="process" qsTypeId="urn:microsoft.com/office/officeart/2005/8/quickstyle/3d1" qsCatId="3D" csTypeId="urn:microsoft.com/office/officeart/2005/8/colors/colorful1" csCatId="colorful" phldr="1"/>
      <dgm:spPr/>
      <dgm:t>
        <a:bodyPr/>
        <a:lstStyle/>
        <a:p>
          <a:endParaRPr lang="es-NI"/>
        </a:p>
      </dgm:t>
    </dgm:pt>
    <dgm:pt modelId="{AAE5759F-5C60-4F73-9602-D54914282A28}">
      <dgm:prSet custT="1"/>
      <dgm:spPr/>
      <dgm:t>
        <a:bodyPr/>
        <a:lstStyle/>
        <a:p>
          <a:pPr algn="l"/>
          <a:r>
            <a:rPr lang="es-ES" sz="1400" dirty="0" smtClean="0">
              <a:latin typeface="Arial" pitchFamily="34" charset="0"/>
              <a:cs typeface="Arial" pitchFamily="34" charset="0"/>
            </a:rPr>
            <a:t>Conocimiento de los municipios de Origen.</a:t>
          </a:r>
        </a:p>
      </dgm:t>
    </dgm:pt>
    <dgm:pt modelId="{0132E70D-6C67-4E54-8EDD-1E0C7480274A}" type="parTrans" cxnId="{D35E9939-F64A-4522-8D1A-EE24E4C96B71}">
      <dgm:prSet/>
      <dgm:spPr/>
      <dgm:t>
        <a:bodyPr/>
        <a:lstStyle/>
        <a:p>
          <a:endParaRPr lang="es-NI" sz="1400">
            <a:latin typeface="Arial" pitchFamily="34" charset="0"/>
            <a:cs typeface="Arial" pitchFamily="34" charset="0"/>
          </a:endParaRPr>
        </a:p>
      </dgm:t>
    </dgm:pt>
    <dgm:pt modelId="{16CCC858-C3C2-4B23-A7F0-B4F7CA93D9CD}" type="sibTrans" cxnId="{D35E9939-F64A-4522-8D1A-EE24E4C96B71}">
      <dgm:prSet/>
      <dgm:spPr/>
      <dgm:t>
        <a:bodyPr/>
        <a:lstStyle/>
        <a:p>
          <a:endParaRPr lang="es-NI" sz="1400">
            <a:latin typeface="Arial" pitchFamily="34" charset="0"/>
            <a:cs typeface="Arial" pitchFamily="34" charset="0"/>
          </a:endParaRPr>
        </a:p>
      </dgm:t>
    </dgm:pt>
    <dgm:pt modelId="{6A7463AD-D01F-4D8E-9CDA-4362242EAAB9}">
      <dgm:prSet custT="1"/>
      <dgm:spPr/>
      <dgm:t>
        <a:bodyPr/>
        <a:lstStyle/>
        <a:p>
          <a:pPr marL="182563" indent="-182563" algn="l"/>
          <a:r>
            <a:rPr lang="es-ES" sz="1400" dirty="0" smtClean="0">
              <a:latin typeface="Arial" pitchFamily="34" charset="0"/>
              <a:cs typeface="Arial" pitchFamily="34" charset="0"/>
            </a:rPr>
            <a:t>1- Vincular a los migrantes con sus municipios de origen.</a:t>
          </a:r>
          <a:endParaRPr lang="es-NI" sz="1400" dirty="0">
            <a:latin typeface="Arial" pitchFamily="34" charset="0"/>
            <a:cs typeface="Arial" pitchFamily="34" charset="0"/>
          </a:endParaRPr>
        </a:p>
      </dgm:t>
    </dgm:pt>
    <dgm:pt modelId="{2CAA8121-37CD-49DA-920B-3A33B1AE436B}" type="parTrans" cxnId="{228D7AE5-0A91-468A-A0B1-EF7C962BBA52}">
      <dgm:prSet/>
      <dgm:spPr/>
      <dgm:t>
        <a:bodyPr/>
        <a:lstStyle/>
        <a:p>
          <a:endParaRPr lang="es-NI" sz="1400">
            <a:latin typeface="Arial" pitchFamily="34" charset="0"/>
            <a:cs typeface="Arial" pitchFamily="34" charset="0"/>
          </a:endParaRPr>
        </a:p>
      </dgm:t>
    </dgm:pt>
    <dgm:pt modelId="{90BA72A2-66DD-4F54-ACE5-3298F32DCE95}" type="sibTrans" cxnId="{228D7AE5-0A91-468A-A0B1-EF7C962BBA52}">
      <dgm:prSet/>
      <dgm:spPr/>
      <dgm:t>
        <a:bodyPr/>
        <a:lstStyle/>
        <a:p>
          <a:endParaRPr lang="es-NI" sz="1400">
            <a:latin typeface="Arial" pitchFamily="34" charset="0"/>
            <a:cs typeface="Arial" pitchFamily="34" charset="0"/>
          </a:endParaRPr>
        </a:p>
      </dgm:t>
    </dgm:pt>
    <dgm:pt modelId="{8F7C4792-14C7-45FF-AC4B-3EAFE16B7BCB}" type="pres">
      <dgm:prSet presAssocID="{2DFCBAAD-68AF-4BD9-A5F7-0430BB6EE00E}" presName="Name0" presStyleCnt="0">
        <dgm:presLayoutVars>
          <dgm:dir val="rev"/>
          <dgm:animLvl val="lvl"/>
          <dgm:resizeHandles val="exact"/>
        </dgm:presLayoutVars>
      </dgm:prSet>
      <dgm:spPr/>
      <dgm:t>
        <a:bodyPr/>
        <a:lstStyle/>
        <a:p>
          <a:endParaRPr lang="es-NI"/>
        </a:p>
      </dgm:t>
    </dgm:pt>
    <dgm:pt modelId="{0FE9FAB9-5D81-45CF-99D3-4D3033531917}" type="pres">
      <dgm:prSet presAssocID="{6A7463AD-D01F-4D8E-9CDA-4362242EAAB9}" presName="parTxOnly" presStyleLbl="node1" presStyleIdx="0" presStyleCnt="2">
        <dgm:presLayoutVars>
          <dgm:chMax val="0"/>
          <dgm:chPref val="0"/>
          <dgm:bulletEnabled val="1"/>
        </dgm:presLayoutVars>
      </dgm:prSet>
      <dgm:spPr/>
      <dgm:t>
        <a:bodyPr/>
        <a:lstStyle/>
        <a:p>
          <a:endParaRPr lang="es-NI"/>
        </a:p>
      </dgm:t>
    </dgm:pt>
    <dgm:pt modelId="{6B1624D4-E920-463D-A6C9-DFB467FC3D8E}" type="pres">
      <dgm:prSet presAssocID="{90BA72A2-66DD-4F54-ACE5-3298F32DCE95}" presName="parTxOnlySpace" presStyleCnt="0"/>
      <dgm:spPr/>
    </dgm:pt>
    <dgm:pt modelId="{04422375-D23F-4E68-BB0C-2D3AF2BDB422}" type="pres">
      <dgm:prSet presAssocID="{AAE5759F-5C60-4F73-9602-D54914282A28}" presName="parTxOnly" presStyleLbl="node1" presStyleIdx="1" presStyleCnt="2">
        <dgm:presLayoutVars>
          <dgm:chMax val="0"/>
          <dgm:chPref val="0"/>
          <dgm:bulletEnabled val="1"/>
        </dgm:presLayoutVars>
      </dgm:prSet>
      <dgm:spPr/>
      <dgm:t>
        <a:bodyPr/>
        <a:lstStyle/>
        <a:p>
          <a:endParaRPr lang="es-NI"/>
        </a:p>
      </dgm:t>
    </dgm:pt>
  </dgm:ptLst>
  <dgm:cxnLst>
    <dgm:cxn modelId="{C8A00D6B-443E-477C-8251-EE33259CAFCC}" type="presOf" srcId="{6A7463AD-D01F-4D8E-9CDA-4362242EAAB9}" destId="{0FE9FAB9-5D81-45CF-99D3-4D3033531917}" srcOrd="0" destOrd="0" presId="urn:microsoft.com/office/officeart/2005/8/layout/chevron1"/>
    <dgm:cxn modelId="{D35E9939-F64A-4522-8D1A-EE24E4C96B71}" srcId="{2DFCBAAD-68AF-4BD9-A5F7-0430BB6EE00E}" destId="{AAE5759F-5C60-4F73-9602-D54914282A28}" srcOrd="1" destOrd="0" parTransId="{0132E70D-6C67-4E54-8EDD-1E0C7480274A}" sibTransId="{16CCC858-C3C2-4B23-A7F0-B4F7CA93D9CD}"/>
    <dgm:cxn modelId="{228D7AE5-0A91-468A-A0B1-EF7C962BBA52}" srcId="{2DFCBAAD-68AF-4BD9-A5F7-0430BB6EE00E}" destId="{6A7463AD-D01F-4D8E-9CDA-4362242EAAB9}" srcOrd="0" destOrd="0" parTransId="{2CAA8121-37CD-49DA-920B-3A33B1AE436B}" sibTransId="{90BA72A2-66DD-4F54-ACE5-3298F32DCE95}"/>
    <dgm:cxn modelId="{D57E77C6-F4B8-4E0B-B432-85263015A456}" type="presOf" srcId="{AAE5759F-5C60-4F73-9602-D54914282A28}" destId="{04422375-D23F-4E68-BB0C-2D3AF2BDB422}" srcOrd="0" destOrd="0" presId="urn:microsoft.com/office/officeart/2005/8/layout/chevron1"/>
    <dgm:cxn modelId="{376B77D5-11ED-4D8A-BF43-1FF27234E72D}" type="presOf" srcId="{2DFCBAAD-68AF-4BD9-A5F7-0430BB6EE00E}" destId="{8F7C4792-14C7-45FF-AC4B-3EAFE16B7BCB}" srcOrd="0" destOrd="0" presId="urn:microsoft.com/office/officeart/2005/8/layout/chevron1"/>
    <dgm:cxn modelId="{53DF9E53-3A10-4172-945E-20099203333A}" type="presParOf" srcId="{8F7C4792-14C7-45FF-AC4B-3EAFE16B7BCB}" destId="{0FE9FAB9-5D81-45CF-99D3-4D3033531917}" srcOrd="0" destOrd="0" presId="urn:microsoft.com/office/officeart/2005/8/layout/chevron1"/>
    <dgm:cxn modelId="{3C7E2A4B-BEAA-4FB0-9325-ECE7A4A26C09}" type="presParOf" srcId="{8F7C4792-14C7-45FF-AC4B-3EAFE16B7BCB}" destId="{6B1624D4-E920-463D-A6C9-DFB467FC3D8E}" srcOrd="1" destOrd="0" presId="urn:microsoft.com/office/officeart/2005/8/layout/chevron1"/>
    <dgm:cxn modelId="{C872F3BA-B159-4BC9-8F86-0120B876A136}" type="presParOf" srcId="{8F7C4792-14C7-45FF-AC4B-3EAFE16B7BCB}" destId="{04422375-D23F-4E68-BB0C-2D3AF2BDB422}" srcOrd="2"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FCBAAD-68AF-4BD9-A5F7-0430BB6EE00E}" type="doc">
      <dgm:prSet loTypeId="urn:microsoft.com/office/officeart/2005/8/layout/chevron1" loCatId="process" qsTypeId="urn:microsoft.com/office/officeart/2005/8/quickstyle/3d1" qsCatId="3D" csTypeId="urn:microsoft.com/office/officeart/2005/8/colors/colorful2" csCatId="colorful" phldr="1"/>
      <dgm:spPr/>
      <dgm:t>
        <a:bodyPr/>
        <a:lstStyle/>
        <a:p>
          <a:endParaRPr lang="es-NI"/>
        </a:p>
      </dgm:t>
    </dgm:pt>
    <dgm:pt modelId="{71B37345-7B5C-4E1F-BBB1-080926B964FA}">
      <dgm:prSet custT="1"/>
      <dgm:spPr/>
      <dgm:t>
        <a:bodyPr/>
        <a:lstStyle/>
        <a:p>
          <a:pPr algn="l"/>
          <a:r>
            <a:rPr lang="es-ES" sz="1400" dirty="0" smtClean="0">
              <a:latin typeface="Arial" pitchFamily="34" charset="0"/>
              <a:cs typeface="Arial" pitchFamily="34" charset="0"/>
            </a:rPr>
            <a:t>Conocimiento de los principales sectores laborales en los que se ubican los migrantes</a:t>
          </a:r>
        </a:p>
      </dgm:t>
    </dgm:pt>
    <dgm:pt modelId="{C61891A0-3518-4AAC-95A9-F2CDD5BD6C4C}" type="parTrans" cxnId="{D7170555-73D4-4C88-BD8C-68EB0A6D1A22}">
      <dgm:prSet/>
      <dgm:spPr/>
      <dgm:t>
        <a:bodyPr/>
        <a:lstStyle/>
        <a:p>
          <a:endParaRPr lang="es-NI" sz="1400">
            <a:latin typeface="Arial" pitchFamily="34" charset="0"/>
            <a:cs typeface="Arial" pitchFamily="34" charset="0"/>
          </a:endParaRPr>
        </a:p>
      </dgm:t>
    </dgm:pt>
    <dgm:pt modelId="{4288686A-E28F-47A8-AC9C-9A4D41F40C3F}" type="sibTrans" cxnId="{D7170555-73D4-4C88-BD8C-68EB0A6D1A22}">
      <dgm:prSet/>
      <dgm:spPr/>
      <dgm:t>
        <a:bodyPr/>
        <a:lstStyle/>
        <a:p>
          <a:endParaRPr lang="es-NI" sz="1400">
            <a:latin typeface="Arial" pitchFamily="34" charset="0"/>
            <a:cs typeface="Arial" pitchFamily="34" charset="0"/>
          </a:endParaRPr>
        </a:p>
      </dgm:t>
    </dgm:pt>
    <dgm:pt modelId="{88F6CFE0-138D-4BD3-8C5D-BBC63D490190}">
      <dgm:prSet custT="1"/>
      <dgm:spPr/>
      <dgm:t>
        <a:bodyPr/>
        <a:lstStyle/>
        <a:p>
          <a:pPr marL="182563" indent="-182563" algn="l"/>
          <a:r>
            <a:rPr lang="es-ES" sz="1400" dirty="0" smtClean="0">
              <a:latin typeface="Arial" pitchFamily="34" charset="0"/>
              <a:cs typeface="Arial" pitchFamily="34" charset="0"/>
            </a:rPr>
            <a:t>2- Facilitar el acercamiento entre los sectores gremiales y  la población migrante según sector laboral.</a:t>
          </a:r>
        </a:p>
      </dgm:t>
    </dgm:pt>
    <dgm:pt modelId="{F4D9A2DE-1555-4686-9DD1-AD83231C5B58}" type="parTrans" cxnId="{D1CF14C3-1440-4F1F-8645-56FB7EB82D6E}">
      <dgm:prSet/>
      <dgm:spPr/>
      <dgm:t>
        <a:bodyPr/>
        <a:lstStyle/>
        <a:p>
          <a:endParaRPr lang="es-NI" sz="1400">
            <a:latin typeface="Arial" pitchFamily="34" charset="0"/>
            <a:cs typeface="Arial" pitchFamily="34" charset="0"/>
          </a:endParaRPr>
        </a:p>
      </dgm:t>
    </dgm:pt>
    <dgm:pt modelId="{D5596EA9-678A-41DC-9462-A03225FE6E22}" type="sibTrans" cxnId="{D1CF14C3-1440-4F1F-8645-56FB7EB82D6E}">
      <dgm:prSet/>
      <dgm:spPr/>
      <dgm:t>
        <a:bodyPr/>
        <a:lstStyle/>
        <a:p>
          <a:endParaRPr lang="es-NI" sz="1400">
            <a:latin typeface="Arial" pitchFamily="34" charset="0"/>
            <a:cs typeface="Arial" pitchFamily="34" charset="0"/>
          </a:endParaRPr>
        </a:p>
      </dgm:t>
    </dgm:pt>
    <dgm:pt modelId="{40A10C13-23BA-46C1-BAE5-1ECCE287D62F}" type="pres">
      <dgm:prSet presAssocID="{2DFCBAAD-68AF-4BD9-A5F7-0430BB6EE00E}" presName="Name0" presStyleCnt="0">
        <dgm:presLayoutVars>
          <dgm:dir val="rev"/>
          <dgm:animLvl val="lvl"/>
          <dgm:resizeHandles val="exact"/>
        </dgm:presLayoutVars>
      </dgm:prSet>
      <dgm:spPr/>
      <dgm:t>
        <a:bodyPr/>
        <a:lstStyle/>
        <a:p>
          <a:endParaRPr lang="es-NI"/>
        </a:p>
      </dgm:t>
    </dgm:pt>
    <dgm:pt modelId="{463D5633-ED2F-461D-8933-222E6BB5AAA2}" type="pres">
      <dgm:prSet presAssocID="{88F6CFE0-138D-4BD3-8C5D-BBC63D490190}" presName="parTxOnly" presStyleLbl="node1" presStyleIdx="0" presStyleCnt="2">
        <dgm:presLayoutVars>
          <dgm:chMax val="0"/>
          <dgm:chPref val="0"/>
          <dgm:bulletEnabled val="1"/>
        </dgm:presLayoutVars>
      </dgm:prSet>
      <dgm:spPr/>
      <dgm:t>
        <a:bodyPr/>
        <a:lstStyle/>
        <a:p>
          <a:endParaRPr lang="es-NI"/>
        </a:p>
      </dgm:t>
    </dgm:pt>
    <dgm:pt modelId="{E5DE86F9-CF56-4D65-9176-C3D9DA876172}" type="pres">
      <dgm:prSet presAssocID="{D5596EA9-678A-41DC-9462-A03225FE6E22}" presName="parTxOnlySpace" presStyleCnt="0"/>
      <dgm:spPr/>
    </dgm:pt>
    <dgm:pt modelId="{B8CCAB80-E9AE-4A7E-AA5E-9BFFE19CCAA7}" type="pres">
      <dgm:prSet presAssocID="{71B37345-7B5C-4E1F-BBB1-080926B964FA}" presName="parTxOnly" presStyleLbl="node1" presStyleIdx="1" presStyleCnt="2" custLinFactNeighborX="-99205" custLinFactNeighborY="1287">
        <dgm:presLayoutVars>
          <dgm:chMax val="0"/>
          <dgm:chPref val="0"/>
          <dgm:bulletEnabled val="1"/>
        </dgm:presLayoutVars>
      </dgm:prSet>
      <dgm:spPr/>
      <dgm:t>
        <a:bodyPr/>
        <a:lstStyle/>
        <a:p>
          <a:endParaRPr lang="es-NI"/>
        </a:p>
      </dgm:t>
    </dgm:pt>
  </dgm:ptLst>
  <dgm:cxnLst>
    <dgm:cxn modelId="{672A041C-6B93-4654-AC07-8AC3EF28428E}" type="presOf" srcId="{71B37345-7B5C-4E1F-BBB1-080926B964FA}" destId="{B8CCAB80-E9AE-4A7E-AA5E-9BFFE19CCAA7}" srcOrd="0" destOrd="0" presId="urn:microsoft.com/office/officeart/2005/8/layout/chevron1"/>
    <dgm:cxn modelId="{D1CF14C3-1440-4F1F-8645-56FB7EB82D6E}" srcId="{2DFCBAAD-68AF-4BD9-A5F7-0430BB6EE00E}" destId="{88F6CFE0-138D-4BD3-8C5D-BBC63D490190}" srcOrd="0" destOrd="0" parTransId="{F4D9A2DE-1555-4686-9DD1-AD83231C5B58}" sibTransId="{D5596EA9-678A-41DC-9462-A03225FE6E22}"/>
    <dgm:cxn modelId="{D7170555-73D4-4C88-BD8C-68EB0A6D1A22}" srcId="{2DFCBAAD-68AF-4BD9-A5F7-0430BB6EE00E}" destId="{71B37345-7B5C-4E1F-BBB1-080926B964FA}" srcOrd="1" destOrd="0" parTransId="{C61891A0-3518-4AAC-95A9-F2CDD5BD6C4C}" sibTransId="{4288686A-E28F-47A8-AC9C-9A4D41F40C3F}"/>
    <dgm:cxn modelId="{EEA62DE2-C071-4F23-830C-067EEC15E3F6}" type="presOf" srcId="{2DFCBAAD-68AF-4BD9-A5F7-0430BB6EE00E}" destId="{40A10C13-23BA-46C1-BAE5-1ECCE287D62F}" srcOrd="0" destOrd="0" presId="urn:microsoft.com/office/officeart/2005/8/layout/chevron1"/>
    <dgm:cxn modelId="{A5BFB08A-5239-4ACD-92BF-B3AC50A95C33}" type="presOf" srcId="{88F6CFE0-138D-4BD3-8C5D-BBC63D490190}" destId="{463D5633-ED2F-461D-8933-222E6BB5AAA2}" srcOrd="0" destOrd="0" presId="urn:microsoft.com/office/officeart/2005/8/layout/chevron1"/>
    <dgm:cxn modelId="{84793ECB-E01E-4B67-AC2C-13F214E11D5F}" type="presParOf" srcId="{40A10C13-23BA-46C1-BAE5-1ECCE287D62F}" destId="{463D5633-ED2F-461D-8933-222E6BB5AAA2}" srcOrd="0" destOrd="0" presId="urn:microsoft.com/office/officeart/2005/8/layout/chevron1"/>
    <dgm:cxn modelId="{188EA3EE-6510-4D89-8E53-A50FBFFE4027}" type="presParOf" srcId="{40A10C13-23BA-46C1-BAE5-1ECCE287D62F}" destId="{E5DE86F9-CF56-4D65-9176-C3D9DA876172}" srcOrd="1" destOrd="0" presId="urn:microsoft.com/office/officeart/2005/8/layout/chevron1"/>
    <dgm:cxn modelId="{D2E7B342-B4DD-4531-8A4C-595C37F8EAA2}" type="presParOf" srcId="{40A10C13-23BA-46C1-BAE5-1ECCE287D62F}" destId="{B8CCAB80-E9AE-4A7E-AA5E-9BFFE19CCAA7}" srcOrd="2"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DFCBAAD-68AF-4BD9-A5F7-0430BB6EE00E}" type="doc">
      <dgm:prSet loTypeId="urn:microsoft.com/office/officeart/2005/8/layout/chevron1" loCatId="process" qsTypeId="urn:microsoft.com/office/officeart/2005/8/quickstyle/3d1" qsCatId="3D" csTypeId="urn:microsoft.com/office/officeart/2005/8/colors/colorful2" csCatId="colorful" phldr="1"/>
      <dgm:spPr/>
      <dgm:t>
        <a:bodyPr/>
        <a:lstStyle/>
        <a:p>
          <a:endParaRPr lang="es-NI"/>
        </a:p>
      </dgm:t>
    </dgm:pt>
    <dgm:pt modelId="{71B37345-7B5C-4E1F-BBB1-080926B964FA}">
      <dgm:prSet custT="1"/>
      <dgm:spPr/>
      <dgm:t>
        <a:bodyPr/>
        <a:lstStyle/>
        <a:p>
          <a:pPr algn="l"/>
          <a:r>
            <a:rPr lang="es-ES" sz="1400" dirty="0" smtClean="0">
              <a:latin typeface="Arial" pitchFamily="34" charset="0"/>
              <a:cs typeface="Arial" pitchFamily="34" charset="0"/>
            </a:rPr>
            <a:t>identifica status migratorio de la población migrante.. </a:t>
          </a:r>
        </a:p>
      </dgm:t>
    </dgm:pt>
    <dgm:pt modelId="{C61891A0-3518-4AAC-95A9-F2CDD5BD6C4C}" type="parTrans" cxnId="{D7170555-73D4-4C88-BD8C-68EB0A6D1A22}">
      <dgm:prSet/>
      <dgm:spPr/>
      <dgm:t>
        <a:bodyPr/>
        <a:lstStyle/>
        <a:p>
          <a:endParaRPr lang="es-NI" sz="1400">
            <a:latin typeface="Arial" pitchFamily="34" charset="0"/>
            <a:cs typeface="Arial" pitchFamily="34" charset="0"/>
          </a:endParaRPr>
        </a:p>
      </dgm:t>
    </dgm:pt>
    <dgm:pt modelId="{4288686A-E28F-47A8-AC9C-9A4D41F40C3F}" type="sibTrans" cxnId="{D7170555-73D4-4C88-BD8C-68EB0A6D1A22}">
      <dgm:prSet/>
      <dgm:spPr/>
      <dgm:t>
        <a:bodyPr/>
        <a:lstStyle/>
        <a:p>
          <a:endParaRPr lang="es-NI" sz="1400">
            <a:latin typeface="Arial" pitchFamily="34" charset="0"/>
            <a:cs typeface="Arial" pitchFamily="34" charset="0"/>
          </a:endParaRPr>
        </a:p>
      </dgm:t>
    </dgm:pt>
    <dgm:pt modelId="{88F6CFE0-138D-4BD3-8C5D-BBC63D490190}">
      <dgm:prSet custT="1"/>
      <dgm:spPr/>
      <dgm:t>
        <a:bodyPr/>
        <a:lstStyle/>
        <a:p>
          <a:pPr marL="182563" indent="-182563" algn="l"/>
          <a:r>
            <a:rPr lang="es-ES" sz="1400" dirty="0" smtClean="0">
              <a:latin typeface="Arial" pitchFamily="34" charset="0"/>
              <a:cs typeface="Arial" pitchFamily="34" charset="0"/>
            </a:rPr>
            <a:t>3- Definición de estrategias para promover la regularización migratoria gremiales y  la población migrante según sector laboral.</a:t>
          </a:r>
        </a:p>
      </dgm:t>
    </dgm:pt>
    <dgm:pt modelId="{F4D9A2DE-1555-4686-9DD1-AD83231C5B58}" type="parTrans" cxnId="{D1CF14C3-1440-4F1F-8645-56FB7EB82D6E}">
      <dgm:prSet/>
      <dgm:spPr/>
      <dgm:t>
        <a:bodyPr/>
        <a:lstStyle/>
        <a:p>
          <a:endParaRPr lang="es-NI" sz="1400">
            <a:latin typeface="Arial" pitchFamily="34" charset="0"/>
            <a:cs typeface="Arial" pitchFamily="34" charset="0"/>
          </a:endParaRPr>
        </a:p>
      </dgm:t>
    </dgm:pt>
    <dgm:pt modelId="{D5596EA9-678A-41DC-9462-A03225FE6E22}" type="sibTrans" cxnId="{D1CF14C3-1440-4F1F-8645-56FB7EB82D6E}">
      <dgm:prSet/>
      <dgm:spPr/>
      <dgm:t>
        <a:bodyPr/>
        <a:lstStyle/>
        <a:p>
          <a:endParaRPr lang="es-NI" sz="1400">
            <a:latin typeface="Arial" pitchFamily="34" charset="0"/>
            <a:cs typeface="Arial" pitchFamily="34" charset="0"/>
          </a:endParaRPr>
        </a:p>
      </dgm:t>
    </dgm:pt>
    <dgm:pt modelId="{050472B3-B530-4F2E-8B5A-C7B1CED19049}" type="pres">
      <dgm:prSet presAssocID="{2DFCBAAD-68AF-4BD9-A5F7-0430BB6EE00E}" presName="Name0" presStyleCnt="0">
        <dgm:presLayoutVars>
          <dgm:dir val="rev"/>
          <dgm:animLvl val="lvl"/>
          <dgm:resizeHandles val="exact"/>
        </dgm:presLayoutVars>
      </dgm:prSet>
      <dgm:spPr/>
      <dgm:t>
        <a:bodyPr/>
        <a:lstStyle/>
        <a:p>
          <a:endParaRPr lang="es-NI"/>
        </a:p>
      </dgm:t>
    </dgm:pt>
    <dgm:pt modelId="{F39FFB01-23C7-4DEC-9A3D-14641C267A7D}" type="pres">
      <dgm:prSet presAssocID="{88F6CFE0-138D-4BD3-8C5D-BBC63D490190}" presName="parTxOnly" presStyleLbl="node1" presStyleIdx="0" presStyleCnt="2">
        <dgm:presLayoutVars>
          <dgm:chMax val="0"/>
          <dgm:chPref val="0"/>
          <dgm:bulletEnabled val="1"/>
        </dgm:presLayoutVars>
      </dgm:prSet>
      <dgm:spPr/>
      <dgm:t>
        <a:bodyPr/>
        <a:lstStyle/>
        <a:p>
          <a:endParaRPr lang="es-NI"/>
        </a:p>
      </dgm:t>
    </dgm:pt>
    <dgm:pt modelId="{5275C341-0E0D-4B96-AC81-3745EE6B4C0F}" type="pres">
      <dgm:prSet presAssocID="{D5596EA9-678A-41DC-9462-A03225FE6E22}" presName="parTxOnlySpace" presStyleCnt="0"/>
      <dgm:spPr/>
    </dgm:pt>
    <dgm:pt modelId="{795869A4-0F71-479A-848D-70B23832A580}" type="pres">
      <dgm:prSet presAssocID="{71B37345-7B5C-4E1F-BBB1-080926B964FA}" presName="parTxOnly" presStyleLbl="node1" presStyleIdx="1" presStyleCnt="2">
        <dgm:presLayoutVars>
          <dgm:chMax val="0"/>
          <dgm:chPref val="0"/>
          <dgm:bulletEnabled val="1"/>
        </dgm:presLayoutVars>
      </dgm:prSet>
      <dgm:spPr/>
      <dgm:t>
        <a:bodyPr/>
        <a:lstStyle/>
        <a:p>
          <a:endParaRPr lang="es-NI"/>
        </a:p>
      </dgm:t>
    </dgm:pt>
  </dgm:ptLst>
  <dgm:cxnLst>
    <dgm:cxn modelId="{9B74C9F5-D445-4F7F-88D0-C857684B6685}" type="presOf" srcId="{2DFCBAAD-68AF-4BD9-A5F7-0430BB6EE00E}" destId="{050472B3-B530-4F2E-8B5A-C7B1CED19049}" srcOrd="0" destOrd="0" presId="urn:microsoft.com/office/officeart/2005/8/layout/chevron1"/>
    <dgm:cxn modelId="{D1CF14C3-1440-4F1F-8645-56FB7EB82D6E}" srcId="{2DFCBAAD-68AF-4BD9-A5F7-0430BB6EE00E}" destId="{88F6CFE0-138D-4BD3-8C5D-BBC63D490190}" srcOrd="0" destOrd="0" parTransId="{F4D9A2DE-1555-4686-9DD1-AD83231C5B58}" sibTransId="{D5596EA9-678A-41DC-9462-A03225FE6E22}"/>
    <dgm:cxn modelId="{D7170555-73D4-4C88-BD8C-68EB0A6D1A22}" srcId="{2DFCBAAD-68AF-4BD9-A5F7-0430BB6EE00E}" destId="{71B37345-7B5C-4E1F-BBB1-080926B964FA}" srcOrd="1" destOrd="0" parTransId="{C61891A0-3518-4AAC-95A9-F2CDD5BD6C4C}" sibTransId="{4288686A-E28F-47A8-AC9C-9A4D41F40C3F}"/>
    <dgm:cxn modelId="{1B17A83F-59E6-4E2E-907A-644E04BD3CD6}" type="presOf" srcId="{88F6CFE0-138D-4BD3-8C5D-BBC63D490190}" destId="{F39FFB01-23C7-4DEC-9A3D-14641C267A7D}" srcOrd="0" destOrd="0" presId="urn:microsoft.com/office/officeart/2005/8/layout/chevron1"/>
    <dgm:cxn modelId="{F7C3577F-0803-4074-9ABA-980DE3CDCFAB}" type="presOf" srcId="{71B37345-7B5C-4E1F-BBB1-080926B964FA}" destId="{795869A4-0F71-479A-848D-70B23832A580}" srcOrd="0" destOrd="0" presId="urn:microsoft.com/office/officeart/2005/8/layout/chevron1"/>
    <dgm:cxn modelId="{CB7A9EB2-32F8-47E5-95CC-A9F161F030B2}" type="presParOf" srcId="{050472B3-B530-4F2E-8B5A-C7B1CED19049}" destId="{F39FFB01-23C7-4DEC-9A3D-14641C267A7D}" srcOrd="0" destOrd="0" presId="urn:microsoft.com/office/officeart/2005/8/layout/chevron1"/>
    <dgm:cxn modelId="{3E652B1A-16FE-4CD1-A799-8D0E4FA99132}" type="presParOf" srcId="{050472B3-B530-4F2E-8B5A-C7B1CED19049}" destId="{5275C341-0E0D-4B96-AC81-3745EE6B4C0F}" srcOrd="1" destOrd="0" presId="urn:microsoft.com/office/officeart/2005/8/layout/chevron1"/>
    <dgm:cxn modelId="{01D16E68-DCF7-4355-8AFF-3EB78072E959}" type="presParOf" srcId="{050472B3-B530-4F2E-8B5A-C7B1CED19049}" destId="{795869A4-0F71-479A-848D-70B23832A580}" srcOrd="2" destOrd="0" presId="urn:microsoft.com/office/officeart/2005/8/layout/chevron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DFCBAAD-68AF-4BD9-A5F7-0430BB6EE00E}" type="doc">
      <dgm:prSet loTypeId="urn:microsoft.com/office/officeart/2005/8/layout/chevron1" loCatId="process" qsTypeId="urn:microsoft.com/office/officeart/2005/8/quickstyle/3d1" qsCatId="3D" csTypeId="urn:microsoft.com/office/officeart/2005/8/colors/colorful2" csCatId="colorful" phldr="1"/>
      <dgm:spPr/>
      <dgm:t>
        <a:bodyPr/>
        <a:lstStyle/>
        <a:p>
          <a:endParaRPr lang="es-NI"/>
        </a:p>
      </dgm:t>
    </dgm:pt>
    <dgm:pt modelId="{71B37345-7B5C-4E1F-BBB1-080926B964FA}">
      <dgm:prSet custT="1"/>
      <dgm:spPr/>
      <dgm:t>
        <a:bodyPr/>
        <a:lstStyle/>
        <a:p>
          <a:pPr algn="l"/>
          <a:r>
            <a:rPr lang="es-ES" sz="1400" dirty="0" smtClean="0">
              <a:latin typeface="Arial" pitchFamily="34" charset="0"/>
              <a:cs typeface="Arial" pitchFamily="34" charset="0"/>
            </a:rPr>
            <a:t>información sobre la dinámica familiar en el país de origen y destino.</a:t>
          </a:r>
        </a:p>
      </dgm:t>
    </dgm:pt>
    <dgm:pt modelId="{C61891A0-3518-4AAC-95A9-F2CDD5BD6C4C}" type="parTrans" cxnId="{D7170555-73D4-4C88-BD8C-68EB0A6D1A22}">
      <dgm:prSet/>
      <dgm:spPr/>
      <dgm:t>
        <a:bodyPr/>
        <a:lstStyle/>
        <a:p>
          <a:endParaRPr lang="es-NI" sz="1400">
            <a:latin typeface="Arial" pitchFamily="34" charset="0"/>
            <a:cs typeface="Arial" pitchFamily="34" charset="0"/>
          </a:endParaRPr>
        </a:p>
      </dgm:t>
    </dgm:pt>
    <dgm:pt modelId="{4288686A-E28F-47A8-AC9C-9A4D41F40C3F}" type="sibTrans" cxnId="{D7170555-73D4-4C88-BD8C-68EB0A6D1A22}">
      <dgm:prSet/>
      <dgm:spPr/>
      <dgm:t>
        <a:bodyPr/>
        <a:lstStyle/>
        <a:p>
          <a:endParaRPr lang="es-NI" sz="1400">
            <a:latin typeface="Arial" pitchFamily="34" charset="0"/>
            <a:cs typeface="Arial" pitchFamily="34" charset="0"/>
          </a:endParaRPr>
        </a:p>
      </dgm:t>
    </dgm:pt>
    <dgm:pt modelId="{88F6CFE0-138D-4BD3-8C5D-BBC63D490190}">
      <dgm:prSet custT="1"/>
      <dgm:spPr/>
      <dgm:t>
        <a:bodyPr/>
        <a:lstStyle/>
        <a:p>
          <a:pPr marL="182563" indent="-182563" algn="l"/>
          <a:r>
            <a:rPr lang="es-ES" sz="1400" dirty="0" smtClean="0">
              <a:latin typeface="Arial" pitchFamily="34" charset="0"/>
              <a:cs typeface="Arial" pitchFamily="34" charset="0"/>
            </a:rPr>
            <a:t>4- Identificación de grupos vulnerables y las necesidades de cuido en el país de origen  y destino.</a:t>
          </a:r>
        </a:p>
      </dgm:t>
    </dgm:pt>
    <dgm:pt modelId="{F4D9A2DE-1555-4686-9DD1-AD83231C5B58}" type="parTrans" cxnId="{D1CF14C3-1440-4F1F-8645-56FB7EB82D6E}">
      <dgm:prSet/>
      <dgm:spPr/>
      <dgm:t>
        <a:bodyPr/>
        <a:lstStyle/>
        <a:p>
          <a:endParaRPr lang="es-NI" sz="1400">
            <a:latin typeface="Arial" pitchFamily="34" charset="0"/>
            <a:cs typeface="Arial" pitchFamily="34" charset="0"/>
          </a:endParaRPr>
        </a:p>
      </dgm:t>
    </dgm:pt>
    <dgm:pt modelId="{D5596EA9-678A-41DC-9462-A03225FE6E22}" type="sibTrans" cxnId="{D1CF14C3-1440-4F1F-8645-56FB7EB82D6E}">
      <dgm:prSet/>
      <dgm:spPr/>
      <dgm:t>
        <a:bodyPr/>
        <a:lstStyle/>
        <a:p>
          <a:endParaRPr lang="es-NI" sz="1400">
            <a:latin typeface="Arial" pitchFamily="34" charset="0"/>
            <a:cs typeface="Arial" pitchFamily="34" charset="0"/>
          </a:endParaRPr>
        </a:p>
      </dgm:t>
    </dgm:pt>
    <dgm:pt modelId="{09B4B602-905F-4F9D-B254-68B9D3AF301F}" type="pres">
      <dgm:prSet presAssocID="{2DFCBAAD-68AF-4BD9-A5F7-0430BB6EE00E}" presName="Name0" presStyleCnt="0">
        <dgm:presLayoutVars>
          <dgm:dir val="rev"/>
          <dgm:animLvl val="lvl"/>
          <dgm:resizeHandles val="exact"/>
        </dgm:presLayoutVars>
      </dgm:prSet>
      <dgm:spPr/>
      <dgm:t>
        <a:bodyPr/>
        <a:lstStyle/>
        <a:p>
          <a:endParaRPr lang="es-NI"/>
        </a:p>
      </dgm:t>
    </dgm:pt>
    <dgm:pt modelId="{88E25AA7-592A-4307-80BE-5006B962E2D5}" type="pres">
      <dgm:prSet presAssocID="{88F6CFE0-138D-4BD3-8C5D-BBC63D490190}" presName="parTxOnly" presStyleLbl="node1" presStyleIdx="0" presStyleCnt="2">
        <dgm:presLayoutVars>
          <dgm:chMax val="0"/>
          <dgm:chPref val="0"/>
          <dgm:bulletEnabled val="1"/>
        </dgm:presLayoutVars>
      </dgm:prSet>
      <dgm:spPr/>
      <dgm:t>
        <a:bodyPr/>
        <a:lstStyle/>
        <a:p>
          <a:endParaRPr lang="es-NI"/>
        </a:p>
      </dgm:t>
    </dgm:pt>
    <dgm:pt modelId="{96CB26CC-BF05-430B-A272-B244A1236559}" type="pres">
      <dgm:prSet presAssocID="{D5596EA9-678A-41DC-9462-A03225FE6E22}" presName="parTxOnlySpace" presStyleCnt="0"/>
      <dgm:spPr/>
    </dgm:pt>
    <dgm:pt modelId="{4726D170-C74D-4D4A-A758-4A0645762240}" type="pres">
      <dgm:prSet presAssocID="{71B37345-7B5C-4E1F-BBB1-080926B964FA}" presName="parTxOnly" presStyleLbl="node1" presStyleIdx="1" presStyleCnt="2">
        <dgm:presLayoutVars>
          <dgm:chMax val="0"/>
          <dgm:chPref val="0"/>
          <dgm:bulletEnabled val="1"/>
        </dgm:presLayoutVars>
      </dgm:prSet>
      <dgm:spPr/>
      <dgm:t>
        <a:bodyPr/>
        <a:lstStyle/>
        <a:p>
          <a:endParaRPr lang="es-NI"/>
        </a:p>
      </dgm:t>
    </dgm:pt>
  </dgm:ptLst>
  <dgm:cxnLst>
    <dgm:cxn modelId="{BBDF1AFC-EDD0-4F4F-B88D-5A16CC96534E}" type="presOf" srcId="{71B37345-7B5C-4E1F-BBB1-080926B964FA}" destId="{4726D170-C74D-4D4A-A758-4A0645762240}" srcOrd="0" destOrd="0" presId="urn:microsoft.com/office/officeart/2005/8/layout/chevron1"/>
    <dgm:cxn modelId="{D1CF14C3-1440-4F1F-8645-56FB7EB82D6E}" srcId="{2DFCBAAD-68AF-4BD9-A5F7-0430BB6EE00E}" destId="{88F6CFE0-138D-4BD3-8C5D-BBC63D490190}" srcOrd="0" destOrd="0" parTransId="{F4D9A2DE-1555-4686-9DD1-AD83231C5B58}" sibTransId="{D5596EA9-678A-41DC-9462-A03225FE6E22}"/>
    <dgm:cxn modelId="{1E29969A-580A-4849-A35A-AE8276577EC7}" type="presOf" srcId="{2DFCBAAD-68AF-4BD9-A5F7-0430BB6EE00E}" destId="{09B4B602-905F-4F9D-B254-68B9D3AF301F}" srcOrd="0" destOrd="0" presId="urn:microsoft.com/office/officeart/2005/8/layout/chevron1"/>
    <dgm:cxn modelId="{2D8D3720-9FA3-4494-910A-07F86C5178B6}" type="presOf" srcId="{88F6CFE0-138D-4BD3-8C5D-BBC63D490190}" destId="{88E25AA7-592A-4307-80BE-5006B962E2D5}" srcOrd="0" destOrd="0" presId="urn:microsoft.com/office/officeart/2005/8/layout/chevron1"/>
    <dgm:cxn modelId="{D7170555-73D4-4C88-BD8C-68EB0A6D1A22}" srcId="{2DFCBAAD-68AF-4BD9-A5F7-0430BB6EE00E}" destId="{71B37345-7B5C-4E1F-BBB1-080926B964FA}" srcOrd="1" destOrd="0" parTransId="{C61891A0-3518-4AAC-95A9-F2CDD5BD6C4C}" sibTransId="{4288686A-E28F-47A8-AC9C-9A4D41F40C3F}"/>
    <dgm:cxn modelId="{C696CB27-539A-4BB5-AFE3-5794C3957742}" type="presParOf" srcId="{09B4B602-905F-4F9D-B254-68B9D3AF301F}" destId="{88E25AA7-592A-4307-80BE-5006B962E2D5}" srcOrd="0" destOrd="0" presId="urn:microsoft.com/office/officeart/2005/8/layout/chevron1"/>
    <dgm:cxn modelId="{AC64A2B6-126B-4987-B9D0-C7BB96E2B660}" type="presParOf" srcId="{09B4B602-905F-4F9D-B254-68B9D3AF301F}" destId="{96CB26CC-BF05-430B-A272-B244A1236559}" srcOrd="1" destOrd="0" presId="urn:microsoft.com/office/officeart/2005/8/layout/chevron1"/>
    <dgm:cxn modelId="{F53D5662-1FD8-4180-8803-516CA52619E7}" type="presParOf" srcId="{09B4B602-905F-4F9D-B254-68B9D3AF301F}" destId="{4726D170-C74D-4D4A-A758-4A0645762240}" srcOrd="2" destOrd="0" presId="urn:microsoft.com/office/officeart/2005/8/layout/chevron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2C3416-1B5B-4C4A-937D-AEABF6C76502}" type="doc">
      <dgm:prSet loTypeId="urn:microsoft.com/office/officeart/2005/8/layout/vList3" loCatId="list" qsTypeId="urn:microsoft.com/office/officeart/2005/8/quickstyle/3d1" qsCatId="3D" csTypeId="urn:microsoft.com/office/officeart/2005/8/colors/colorful5" csCatId="colorful" phldr="1"/>
      <dgm:spPr/>
      <dgm:t>
        <a:bodyPr/>
        <a:lstStyle/>
        <a:p>
          <a:endParaRPr lang="es-NI"/>
        </a:p>
      </dgm:t>
    </dgm:pt>
    <dgm:pt modelId="{3D2630B8-3B96-47D7-80F1-52AF6C72E88A}">
      <dgm:prSet custT="1"/>
      <dgm:spPr>
        <a:gradFill rotWithShape="0">
          <a:gsLst>
            <a:gs pos="0">
              <a:schemeClr val="accent5">
                <a:hueOff val="0"/>
                <a:satOff val="0"/>
                <a:lumOff val="0"/>
                <a:shade val="51000"/>
                <a:satMod val="130000"/>
                <a:alpha val="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dgm:spPr>
      <dgm:t>
        <a:bodyPr/>
        <a:lstStyle/>
        <a:p>
          <a:pPr algn="just"/>
          <a:r>
            <a:rPr lang="es-MX" sz="1600" b="0" i="1" dirty="0" smtClean="0">
              <a:solidFill>
                <a:schemeClr val="tx1"/>
              </a:solidFill>
              <a:latin typeface="Arial" pitchFamily="34" charset="0"/>
              <a:cs typeface="Arial" pitchFamily="34" charset="0"/>
            </a:rPr>
            <a:t>La constitución política en su arto. 28 mandata la protección del Estado a todos los nicaragüenses que se encuentran en el extranjero, debiéndose hacer efectivo a través de las Representaciones Diplomáticas y Consulares. </a:t>
          </a:r>
          <a:endParaRPr lang="es-ES" sz="1600" b="0" i="1" dirty="0" smtClean="0">
            <a:solidFill>
              <a:schemeClr val="tx1"/>
            </a:solidFill>
            <a:latin typeface="Arial" pitchFamily="34" charset="0"/>
            <a:ea typeface="+mn-ea"/>
            <a:cs typeface="Arial" pitchFamily="34" charset="0"/>
          </a:endParaRPr>
        </a:p>
      </dgm:t>
    </dgm:pt>
    <dgm:pt modelId="{B3D6407D-A6E1-4019-95E2-DC6BCA655231}" type="parTrans" cxnId="{F1E7E790-AC2F-443B-AC4E-30B8359EBD99}">
      <dgm:prSet/>
      <dgm:spPr/>
      <dgm:t>
        <a:bodyPr/>
        <a:lstStyle/>
        <a:p>
          <a:endParaRPr lang="es-ES" sz="1600" b="0" i="1">
            <a:solidFill>
              <a:schemeClr val="tx1"/>
            </a:solidFill>
            <a:latin typeface="Arial" pitchFamily="34" charset="0"/>
            <a:cs typeface="Arial" pitchFamily="34" charset="0"/>
          </a:endParaRPr>
        </a:p>
      </dgm:t>
    </dgm:pt>
    <dgm:pt modelId="{891C991E-31FD-4E75-9274-5B15543A2C7B}" type="sibTrans" cxnId="{F1E7E790-AC2F-443B-AC4E-30B8359EBD99}">
      <dgm:prSet/>
      <dgm:spPr/>
      <dgm:t>
        <a:bodyPr/>
        <a:lstStyle/>
        <a:p>
          <a:endParaRPr lang="es-ES" sz="1600" b="0" i="1">
            <a:solidFill>
              <a:schemeClr val="tx1"/>
            </a:solidFill>
            <a:latin typeface="Arial" pitchFamily="34" charset="0"/>
            <a:cs typeface="Arial" pitchFamily="34" charset="0"/>
          </a:endParaRPr>
        </a:p>
      </dgm:t>
    </dgm:pt>
    <dgm:pt modelId="{3A9D938C-7472-442E-B231-B20DE5173AB3}">
      <dgm:prSet custT="1"/>
      <dgm:spPr>
        <a:gradFill rotWithShape="0">
          <a:gsLst>
            <a:gs pos="0">
              <a:schemeClr val="accent5">
                <a:hueOff val="-3973551"/>
                <a:satOff val="15924"/>
                <a:lumOff val="3451"/>
                <a:shade val="51000"/>
                <a:satMod val="130000"/>
                <a:alpha val="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gradFill>
      </dgm:spPr>
      <dgm:t>
        <a:bodyPr/>
        <a:lstStyle/>
        <a:p>
          <a:pPr algn="just"/>
          <a:r>
            <a:rPr lang="es-MX" sz="1600" b="0" i="1" dirty="0" smtClean="0">
              <a:solidFill>
                <a:schemeClr val="tx1"/>
              </a:solidFill>
              <a:latin typeface="Arial" pitchFamily="34" charset="0"/>
              <a:cs typeface="Arial" pitchFamily="34" charset="0"/>
            </a:rPr>
            <a:t>La restitución de derechos de los y las nicaragüenses es una política de Gobierno, que se ejecuta tanto dentro como fuera del país. </a:t>
          </a:r>
          <a:r>
            <a:rPr lang="es-MX" sz="1600" b="0" i="1" dirty="0" smtClean="0">
              <a:solidFill>
                <a:schemeClr val="tx1"/>
              </a:solidFill>
              <a:latin typeface="Arial" pitchFamily="34" charset="0"/>
              <a:ea typeface="+mn-ea"/>
              <a:cs typeface="Arial" pitchFamily="34" charset="0"/>
            </a:rPr>
            <a:t>.</a:t>
          </a:r>
          <a:endParaRPr lang="es-ES" sz="1600" b="0" i="1" dirty="0" smtClean="0">
            <a:solidFill>
              <a:schemeClr val="tx1"/>
            </a:solidFill>
            <a:latin typeface="Arial" pitchFamily="34" charset="0"/>
            <a:ea typeface="+mn-ea"/>
            <a:cs typeface="Arial" pitchFamily="34" charset="0"/>
          </a:endParaRPr>
        </a:p>
      </dgm:t>
    </dgm:pt>
    <dgm:pt modelId="{99BC3DC4-5DD1-4960-98E3-4D0D1E7A719F}" type="parTrans" cxnId="{E72DD62B-EB05-4B0F-A7E2-F2566A28345B}">
      <dgm:prSet/>
      <dgm:spPr/>
      <dgm:t>
        <a:bodyPr/>
        <a:lstStyle/>
        <a:p>
          <a:endParaRPr lang="es-ES" sz="1600" b="0" i="1">
            <a:solidFill>
              <a:schemeClr val="tx1"/>
            </a:solidFill>
            <a:latin typeface="Arial" pitchFamily="34" charset="0"/>
            <a:cs typeface="Arial" pitchFamily="34" charset="0"/>
          </a:endParaRPr>
        </a:p>
      </dgm:t>
    </dgm:pt>
    <dgm:pt modelId="{31ED6E76-7F9C-4C96-858A-2F6F6ECBAF13}" type="sibTrans" cxnId="{E72DD62B-EB05-4B0F-A7E2-F2566A28345B}">
      <dgm:prSet/>
      <dgm:spPr/>
      <dgm:t>
        <a:bodyPr/>
        <a:lstStyle/>
        <a:p>
          <a:endParaRPr lang="es-ES" sz="1600" b="0" i="1">
            <a:solidFill>
              <a:schemeClr val="tx1"/>
            </a:solidFill>
            <a:latin typeface="Arial" pitchFamily="34" charset="0"/>
            <a:cs typeface="Arial" pitchFamily="34" charset="0"/>
          </a:endParaRPr>
        </a:p>
      </dgm:t>
    </dgm:pt>
    <dgm:pt modelId="{C37B974E-7E30-470C-AD38-B859136306B4}">
      <dgm:prSet custT="1"/>
      <dgm:spPr>
        <a:gradFill rotWithShape="0">
          <a:gsLst>
            <a:gs pos="0">
              <a:schemeClr val="accent5">
                <a:hueOff val="-5960326"/>
                <a:satOff val="23887"/>
                <a:lumOff val="5177"/>
                <a:shade val="51000"/>
                <a:satMod val="130000"/>
                <a:alpha val="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dgm:spPr>
      <dgm:t>
        <a:bodyPr/>
        <a:lstStyle/>
        <a:p>
          <a:pPr algn="just"/>
          <a:r>
            <a:rPr lang="es-MX" sz="1600" b="0" i="1" dirty="0" smtClean="0">
              <a:solidFill>
                <a:schemeClr val="tx1"/>
              </a:solidFill>
              <a:latin typeface="Arial" pitchFamily="34" charset="0"/>
              <a:cs typeface="Arial" pitchFamily="34" charset="0"/>
            </a:rPr>
            <a:t>Demanda manifiesta de parte de los connacionales radicados en Costa Rica conducente a obtener la Certificación Consular (Registro) como requisito para optar a la regularización migratoria, que para el caso, representa el 45.8% de nicaragüenses  residentes en el Exterior. (Censo de Población de Nicaragua año 2005)</a:t>
          </a:r>
        </a:p>
      </dgm:t>
    </dgm:pt>
    <dgm:pt modelId="{C17A9005-EFBE-42D6-B195-F04859605A35}" type="parTrans" cxnId="{3A024F79-01EF-4B5C-80AE-9598E706702A}">
      <dgm:prSet/>
      <dgm:spPr/>
      <dgm:t>
        <a:bodyPr/>
        <a:lstStyle/>
        <a:p>
          <a:endParaRPr lang="es-ES" sz="1600" b="0" i="1">
            <a:solidFill>
              <a:schemeClr val="tx1"/>
            </a:solidFill>
            <a:latin typeface="Arial" pitchFamily="34" charset="0"/>
            <a:cs typeface="Arial" pitchFamily="34" charset="0"/>
          </a:endParaRPr>
        </a:p>
      </dgm:t>
    </dgm:pt>
    <dgm:pt modelId="{A25CB49C-BFF4-4A94-B56D-829152AE4983}" type="sibTrans" cxnId="{3A024F79-01EF-4B5C-80AE-9598E706702A}">
      <dgm:prSet/>
      <dgm:spPr/>
      <dgm:t>
        <a:bodyPr/>
        <a:lstStyle/>
        <a:p>
          <a:endParaRPr lang="es-ES" sz="1600" b="0" i="1">
            <a:solidFill>
              <a:schemeClr val="tx1"/>
            </a:solidFill>
            <a:latin typeface="Arial" pitchFamily="34" charset="0"/>
            <a:cs typeface="Arial" pitchFamily="34" charset="0"/>
          </a:endParaRPr>
        </a:p>
      </dgm:t>
    </dgm:pt>
    <dgm:pt modelId="{D8C81F94-21DF-47B2-9D55-3A37FF879979}">
      <dgm:prSet custT="1"/>
      <dgm:spPr>
        <a:gradFill rotWithShape="0">
          <a:gsLst>
            <a:gs pos="0">
              <a:schemeClr val="accent5">
                <a:hueOff val="-5960326"/>
                <a:satOff val="23887"/>
                <a:lumOff val="5177"/>
                <a:shade val="51000"/>
                <a:satMod val="130000"/>
                <a:alpha val="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gradFill>
      </dgm:spPr>
      <dgm:t>
        <a:bodyPr/>
        <a:lstStyle/>
        <a:p>
          <a:pPr algn="just"/>
          <a:r>
            <a:rPr lang="es-MX" sz="1600" b="0" i="1" dirty="0" smtClean="0">
              <a:solidFill>
                <a:schemeClr val="tx1"/>
              </a:solidFill>
              <a:latin typeface="Arial" pitchFamily="34" charset="0"/>
              <a:cs typeface="Arial" pitchFamily="34" charset="0"/>
            </a:rPr>
            <a:t>El Gobierno de Nicaragua reconoce que la condición de vulnerabilidad de nuestra población migrante se acentúa, en gran medida, por la falta de documentos, reconocidos por las autoridades del país de destino, que los acredite como nacional del país de origen.</a:t>
          </a:r>
          <a:endParaRPr lang="es-NI" sz="1600" b="0" i="1" dirty="0">
            <a:solidFill>
              <a:schemeClr val="tx1"/>
            </a:solidFill>
            <a:latin typeface="Arial" pitchFamily="34" charset="0"/>
            <a:cs typeface="Arial" pitchFamily="34" charset="0"/>
          </a:endParaRPr>
        </a:p>
      </dgm:t>
    </dgm:pt>
    <dgm:pt modelId="{64CF3464-44A8-45B0-950F-D61E78A7B3AE}" type="parTrans" cxnId="{CE7F8F4E-1992-4879-8047-D2D9F6CBD887}">
      <dgm:prSet/>
      <dgm:spPr/>
      <dgm:t>
        <a:bodyPr/>
        <a:lstStyle/>
        <a:p>
          <a:endParaRPr lang="es-NI" sz="1600" b="0" i="1">
            <a:solidFill>
              <a:schemeClr val="tx1"/>
            </a:solidFill>
            <a:latin typeface="Arial" pitchFamily="34" charset="0"/>
            <a:cs typeface="Arial" pitchFamily="34" charset="0"/>
          </a:endParaRPr>
        </a:p>
      </dgm:t>
    </dgm:pt>
    <dgm:pt modelId="{0E8A20CC-14CA-4A27-B012-DEE530408C4F}" type="sibTrans" cxnId="{CE7F8F4E-1992-4879-8047-D2D9F6CBD887}">
      <dgm:prSet/>
      <dgm:spPr/>
      <dgm:t>
        <a:bodyPr/>
        <a:lstStyle/>
        <a:p>
          <a:endParaRPr lang="es-NI" sz="1600" b="0" i="1">
            <a:solidFill>
              <a:schemeClr val="tx1"/>
            </a:solidFill>
            <a:latin typeface="Arial" pitchFamily="34" charset="0"/>
            <a:cs typeface="Arial" pitchFamily="34" charset="0"/>
          </a:endParaRPr>
        </a:p>
      </dgm:t>
    </dgm:pt>
    <dgm:pt modelId="{C32F8DED-67B0-4C95-A5FA-9E65A79CB2A7}">
      <dgm:prSet custT="1"/>
      <dgm:spPr>
        <a:gradFill rotWithShape="0">
          <a:gsLst>
            <a:gs pos="0">
              <a:schemeClr val="accent5">
                <a:hueOff val="-9933876"/>
                <a:satOff val="39811"/>
                <a:lumOff val="8628"/>
                <a:shade val="51000"/>
                <a:satMod val="130000"/>
                <a:alpha val="7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dgm:spPr>
      <dgm:t>
        <a:bodyPr/>
        <a:lstStyle/>
        <a:p>
          <a:pPr algn="just"/>
          <a:r>
            <a:rPr lang="es-MX" sz="1600" b="0" i="1" dirty="0" smtClean="0">
              <a:solidFill>
                <a:schemeClr val="tx1"/>
              </a:solidFill>
              <a:latin typeface="Arial" pitchFamily="34" charset="0"/>
              <a:cs typeface="Arial" pitchFamily="34" charset="0"/>
            </a:rPr>
            <a:t>Voluntad política del Gobierno de Reconciliación y Unidad Nacional de registrar y dotar de un documento que los identificara como nacional de Nicaragua.</a:t>
          </a:r>
        </a:p>
      </dgm:t>
    </dgm:pt>
    <dgm:pt modelId="{8D8013FC-50D3-4CD4-9DC1-8878D6F0E407}" type="parTrans" cxnId="{19EF3B99-2B36-4A53-89AB-A8B7E7DB8CB4}">
      <dgm:prSet/>
      <dgm:spPr/>
      <dgm:t>
        <a:bodyPr/>
        <a:lstStyle/>
        <a:p>
          <a:endParaRPr lang="es-NI" sz="1600" b="0" i="1">
            <a:solidFill>
              <a:schemeClr val="tx1"/>
            </a:solidFill>
            <a:latin typeface="Arial" pitchFamily="34" charset="0"/>
            <a:cs typeface="Arial" pitchFamily="34" charset="0"/>
          </a:endParaRPr>
        </a:p>
      </dgm:t>
    </dgm:pt>
    <dgm:pt modelId="{5412B837-29E7-4265-97A3-6F97F5FB59EE}" type="sibTrans" cxnId="{19EF3B99-2B36-4A53-89AB-A8B7E7DB8CB4}">
      <dgm:prSet/>
      <dgm:spPr/>
      <dgm:t>
        <a:bodyPr/>
        <a:lstStyle/>
        <a:p>
          <a:endParaRPr lang="es-NI" sz="1600" b="0" i="1">
            <a:solidFill>
              <a:schemeClr val="tx1"/>
            </a:solidFill>
            <a:latin typeface="Arial" pitchFamily="34" charset="0"/>
            <a:cs typeface="Arial" pitchFamily="34" charset="0"/>
          </a:endParaRPr>
        </a:p>
      </dgm:t>
    </dgm:pt>
    <dgm:pt modelId="{152C092A-4D21-44BE-971A-09F7ECE6347C}">
      <dgm:prSet custT="1"/>
      <dgm:spPr>
        <a:gradFill rotWithShape="0">
          <a:gsLst>
            <a:gs pos="0">
              <a:schemeClr val="accent5">
                <a:hueOff val="-1986775"/>
                <a:satOff val="7962"/>
                <a:lumOff val="1726"/>
                <a:shade val="51000"/>
                <a:satMod val="130000"/>
                <a:alpha val="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gradFill>
      </dgm:spPr>
      <dgm:t>
        <a:bodyPr/>
        <a:lstStyle/>
        <a:p>
          <a:pPr algn="just"/>
          <a:r>
            <a:rPr lang="es-MX" sz="1600" b="0" i="1" dirty="0" smtClean="0">
              <a:solidFill>
                <a:schemeClr val="tx1"/>
              </a:solidFill>
              <a:latin typeface="Arial" pitchFamily="34" charset="0"/>
              <a:cs typeface="Arial" pitchFamily="34" charset="0"/>
            </a:rPr>
            <a:t>Normativa  que prescribe la obligatoriedad de registrar a todos  y todas </a:t>
          </a:r>
          <a:r>
            <a:rPr lang="es-MX" sz="1600" b="0" i="1" dirty="0" err="1" smtClean="0">
              <a:solidFill>
                <a:schemeClr val="tx1"/>
              </a:solidFill>
              <a:latin typeface="Arial" pitchFamily="34" charset="0"/>
              <a:cs typeface="Arial" pitchFamily="34" charset="0"/>
            </a:rPr>
            <a:t>l@s</a:t>
          </a:r>
          <a:r>
            <a:rPr lang="es-MX" sz="1600" b="0" i="1" dirty="0" smtClean="0">
              <a:solidFill>
                <a:schemeClr val="tx1"/>
              </a:solidFill>
              <a:latin typeface="Arial" pitchFamily="34" charset="0"/>
              <a:cs typeface="Arial" pitchFamily="34" charset="0"/>
            </a:rPr>
            <a:t> nicaragüenses que radican en el Exterior. (Reglamento de la Ley del Servicio Exterior No. 128-2000)</a:t>
          </a:r>
          <a:endParaRPr lang="es-ES" sz="1600" b="0" i="1" dirty="0" smtClean="0">
            <a:solidFill>
              <a:schemeClr val="tx1"/>
            </a:solidFill>
            <a:latin typeface="Arial" pitchFamily="34" charset="0"/>
            <a:ea typeface="+mn-ea"/>
            <a:cs typeface="Arial" pitchFamily="34" charset="0"/>
          </a:endParaRPr>
        </a:p>
      </dgm:t>
    </dgm:pt>
    <dgm:pt modelId="{0C63DD60-71F4-404E-BBE9-B3814384AB02}" type="parTrans" cxnId="{BC085408-E5AE-44E7-8626-6B26BEDCA76C}">
      <dgm:prSet/>
      <dgm:spPr/>
      <dgm:t>
        <a:bodyPr/>
        <a:lstStyle/>
        <a:p>
          <a:endParaRPr lang="es-NI" sz="1600" b="0" i="1">
            <a:solidFill>
              <a:schemeClr val="tx1"/>
            </a:solidFill>
            <a:latin typeface="Arial" pitchFamily="34" charset="0"/>
            <a:cs typeface="Arial" pitchFamily="34" charset="0"/>
          </a:endParaRPr>
        </a:p>
      </dgm:t>
    </dgm:pt>
    <dgm:pt modelId="{1B4BCFDF-3DAB-4CF7-8D20-CDFB546BFE23}" type="sibTrans" cxnId="{BC085408-E5AE-44E7-8626-6B26BEDCA76C}">
      <dgm:prSet/>
      <dgm:spPr/>
      <dgm:t>
        <a:bodyPr/>
        <a:lstStyle/>
        <a:p>
          <a:endParaRPr lang="es-NI" sz="1600" b="0" i="1">
            <a:solidFill>
              <a:schemeClr val="tx1"/>
            </a:solidFill>
            <a:latin typeface="Arial" pitchFamily="34" charset="0"/>
            <a:cs typeface="Arial" pitchFamily="34" charset="0"/>
          </a:endParaRPr>
        </a:p>
      </dgm:t>
    </dgm:pt>
    <dgm:pt modelId="{6F506AF8-E0B4-47E0-B9FB-4C1FA2A1AFFB}" type="pres">
      <dgm:prSet presAssocID="{262C3416-1B5B-4C4A-937D-AEABF6C76502}" presName="linearFlow" presStyleCnt="0">
        <dgm:presLayoutVars>
          <dgm:dir/>
          <dgm:resizeHandles val="exact"/>
        </dgm:presLayoutVars>
      </dgm:prSet>
      <dgm:spPr/>
      <dgm:t>
        <a:bodyPr/>
        <a:lstStyle/>
        <a:p>
          <a:endParaRPr lang="es-ES"/>
        </a:p>
      </dgm:t>
    </dgm:pt>
    <dgm:pt modelId="{6099D81D-16A0-4478-AEF5-CAE913DBDF68}" type="pres">
      <dgm:prSet presAssocID="{3D2630B8-3B96-47D7-80F1-52AF6C72E88A}" presName="composite" presStyleCnt="0"/>
      <dgm:spPr/>
    </dgm:pt>
    <dgm:pt modelId="{D1D39826-887D-4D0B-937C-43DD4D9C438B}" type="pres">
      <dgm:prSet presAssocID="{3D2630B8-3B96-47D7-80F1-52AF6C72E88A}" presName="imgShp" presStyleLbl="fgImgPlace1" presStyleIdx="0" presStyleCnt="6" custLinFactX="-79448" custLinFactNeighborX="-100000" custLinFactNeighborY="-4969"/>
      <dgm:spPr/>
      <dgm:t>
        <a:bodyPr/>
        <a:lstStyle/>
        <a:p>
          <a:endParaRPr lang="es-ES"/>
        </a:p>
      </dgm:t>
    </dgm:pt>
    <dgm:pt modelId="{A9769BDA-6C3E-4D24-90E5-88811B73A78A}" type="pres">
      <dgm:prSet presAssocID="{3D2630B8-3B96-47D7-80F1-52AF6C72E88A}" presName="txShp" presStyleLbl="node1" presStyleIdx="0" presStyleCnt="6" custScaleX="132630" custScaleY="134964">
        <dgm:presLayoutVars>
          <dgm:bulletEnabled val="1"/>
        </dgm:presLayoutVars>
      </dgm:prSet>
      <dgm:spPr/>
      <dgm:t>
        <a:bodyPr/>
        <a:lstStyle/>
        <a:p>
          <a:endParaRPr lang="es-ES"/>
        </a:p>
      </dgm:t>
    </dgm:pt>
    <dgm:pt modelId="{04BA32C3-A1DD-4FD3-AA0F-95B4FA73F614}" type="pres">
      <dgm:prSet presAssocID="{891C991E-31FD-4E75-9274-5B15543A2C7B}" presName="spacing" presStyleCnt="0"/>
      <dgm:spPr/>
    </dgm:pt>
    <dgm:pt modelId="{2EC09C28-CE5A-4937-8004-653702CD9D7F}" type="pres">
      <dgm:prSet presAssocID="{152C092A-4D21-44BE-971A-09F7ECE6347C}" presName="composite" presStyleCnt="0"/>
      <dgm:spPr/>
    </dgm:pt>
    <dgm:pt modelId="{39DBBF6E-D0E3-4A02-A170-23509170FF99}" type="pres">
      <dgm:prSet presAssocID="{152C092A-4D21-44BE-971A-09F7ECE6347C}" presName="imgShp" presStyleLbl="fgImgPlace1" presStyleIdx="1" presStyleCnt="6" custLinFactX="-79448" custLinFactNeighborX="-100000" custLinFactNeighborY="-8484"/>
      <dgm:spPr/>
    </dgm:pt>
    <dgm:pt modelId="{35F424AE-640D-4823-9B6C-BD2311E7B6AD}" type="pres">
      <dgm:prSet presAssocID="{152C092A-4D21-44BE-971A-09F7ECE6347C}" presName="txShp" presStyleLbl="node1" presStyleIdx="1" presStyleCnt="6" custScaleX="132207" custScaleY="122129">
        <dgm:presLayoutVars>
          <dgm:bulletEnabled val="1"/>
        </dgm:presLayoutVars>
      </dgm:prSet>
      <dgm:spPr/>
      <dgm:t>
        <a:bodyPr/>
        <a:lstStyle/>
        <a:p>
          <a:endParaRPr lang="es-NI"/>
        </a:p>
      </dgm:t>
    </dgm:pt>
    <dgm:pt modelId="{38F8788C-86DA-4960-921E-46A54149E6F0}" type="pres">
      <dgm:prSet presAssocID="{1B4BCFDF-3DAB-4CF7-8D20-CDFB546BFE23}" presName="spacing" presStyleCnt="0"/>
      <dgm:spPr/>
    </dgm:pt>
    <dgm:pt modelId="{4927AABD-C453-4BE4-94E4-713FD219C583}" type="pres">
      <dgm:prSet presAssocID="{3A9D938C-7472-442E-B231-B20DE5173AB3}" presName="composite" presStyleCnt="0"/>
      <dgm:spPr/>
    </dgm:pt>
    <dgm:pt modelId="{5B1A055C-B40D-4B46-84F0-96AD7A316A74}" type="pres">
      <dgm:prSet presAssocID="{3A9D938C-7472-442E-B231-B20DE5173AB3}" presName="imgShp" presStyleLbl="fgImgPlace1" presStyleIdx="2" presStyleCnt="6" custLinFactX="-79448" custLinFactNeighborX="-100000" custLinFactNeighborY="-7423"/>
      <dgm:spPr/>
    </dgm:pt>
    <dgm:pt modelId="{19B38F94-2875-4056-8EE3-5C747717A4CD}" type="pres">
      <dgm:prSet presAssocID="{3A9D938C-7472-442E-B231-B20DE5173AB3}" presName="txShp" presStyleLbl="node1" presStyleIdx="2" presStyleCnt="6" custScaleX="132466">
        <dgm:presLayoutVars>
          <dgm:bulletEnabled val="1"/>
        </dgm:presLayoutVars>
      </dgm:prSet>
      <dgm:spPr/>
      <dgm:t>
        <a:bodyPr/>
        <a:lstStyle/>
        <a:p>
          <a:endParaRPr lang="es-ES"/>
        </a:p>
      </dgm:t>
    </dgm:pt>
    <dgm:pt modelId="{5A4B2603-E089-4365-A06B-8C92E8C3F011}" type="pres">
      <dgm:prSet presAssocID="{31ED6E76-7F9C-4C96-858A-2F6F6ECBAF13}" presName="spacing" presStyleCnt="0"/>
      <dgm:spPr/>
    </dgm:pt>
    <dgm:pt modelId="{0B89BE62-BCFC-467B-86E4-27A9C7397705}" type="pres">
      <dgm:prSet presAssocID="{D8C81F94-21DF-47B2-9D55-3A37FF879979}" presName="composite" presStyleCnt="0"/>
      <dgm:spPr/>
    </dgm:pt>
    <dgm:pt modelId="{858BEAB0-802E-4489-AFB8-A8AD8461D019}" type="pres">
      <dgm:prSet presAssocID="{D8C81F94-21DF-47B2-9D55-3A37FF879979}" presName="imgShp" presStyleLbl="fgImgPlace1" presStyleIdx="3" presStyleCnt="6" custLinFactX="-79448" custLinFactNeighborX="-100000" custLinFactNeighborY="-18447"/>
      <dgm:spPr/>
    </dgm:pt>
    <dgm:pt modelId="{C89C8CC1-DDA8-477C-B9BD-BFF6947D6B53}" type="pres">
      <dgm:prSet presAssocID="{D8C81F94-21DF-47B2-9D55-3A37FF879979}" presName="txShp" presStyleLbl="node1" presStyleIdx="3" presStyleCnt="6" custScaleX="132404" custScaleY="146296">
        <dgm:presLayoutVars>
          <dgm:bulletEnabled val="1"/>
        </dgm:presLayoutVars>
      </dgm:prSet>
      <dgm:spPr/>
      <dgm:t>
        <a:bodyPr/>
        <a:lstStyle/>
        <a:p>
          <a:endParaRPr lang="es-NI"/>
        </a:p>
      </dgm:t>
    </dgm:pt>
    <dgm:pt modelId="{902AC22C-F35E-421F-8941-761D7C248FBF}" type="pres">
      <dgm:prSet presAssocID="{0E8A20CC-14CA-4A27-B012-DEE530408C4F}" presName="spacing" presStyleCnt="0"/>
      <dgm:spPr/>
    </dgm:pt>
    <dgm:pt modelId="{519EBE5F-511B-43EB-9A21-C9CD9F55EBA3}" type="pres">
      <dgm:prSet presAssocID="{C37B974E-7E30-470C-AD38-B859136306B4}" presName="composite" presStyleCnt="0"/>
      <dgm:spPr/>
    </dgm:pt>
    <dgm:pt modelId="{68094E80-CDB2-4902-B67B-76B25EE2BDEF}" type="pres">
      <dgm:prSet presAssocID="{C37B974E-7E30-470C-AD38-B859136306B4}" presName="imgShp" presStyleLbl="fgImgPlace1" presStyleIdx="4" presStyleCnt="6" custLinFactX="-66541" custLinFactNeighborX="-100000" custLinFactNeighborY="-9321"/>
      <dgm:spPr/>
    </dgm:pt>
    <dgm:pt modelId="{5FE882E5-85E0-4894-8D43-51D82638BEDB}" type="pres">
      <dgm:prSet presAssocID="{C37B974E-7E30-470C-AD38-B859136306B4}" presName="txShp" presStyleLbl="node1" presStyleIdx="4" presStyleCnt="6" custScaleX="132466" custScaleY="188771">
        <dgm:presLayoutVars>
          <dgm:bulletEnabled val="1"/>
        </dgm:presLayoutVars>
      </dgm:prSet>
      <dgm:spPr/>
      <dgm:t>
        <a:bodyPr/>
        <a:lstStyle/>
        <a:p>
          <a:endParaRPr lang="es-ES"/>
        </a:p>
      </dgm:t>
    </dgm:pt>
    <dgm:pt modelId="{E63DA5FC-25A0-455E-8F2D-9B4D3AA1F890}" type="pres">
      <dgm:prSet presAssocID="{A25CB49C-BFF4-4A94-B56D-829152AE4983}" presName="spacing" presStyleCnt="0"/>
      <dgm:spPr/>
    </dgm:pt>
    <dgm:pt modelId="{82F230DB-46FB-4FDE-AC93-313AC64A82C3}" type="pres">
      <dgm:prSet presAssocID="{C32F8DED-67B0-4C95-A5FA-9E65A79CB2A7}" presName="composite" presStyleCnt="0"/>
      <dgm:spPr/>
    </dgm:pt>
    <dgm:pt modelId="{54EB139B-09C6-4130-AAAB-4A1D831BE890}" type="pres">
      <dgm:prSet presAssocID="{C32F8DED-67B0-4C95-A5FA-9E65A79CB2A7}" presName="imgShp" presStyleLbl="fgImgPlace1" presStyleIdx="5" presStyleCnt="6" custLinFactX="-79448" custLinFactNeighborX="-100000" custLinFactNeighborY="-2861"/>
      <dgm:spPr/>
    </dgm:pt>
    <dgm:pt modelId="{8B5ABC4A-EF44-43A8-92BA-2D45BFC1B943}" type="pres">
      <dgm:prSet presAssocID="{C32F8DED-67B0-4C95-A5FA-9E65A79CB2A7}" presName="txShp" presStyleLbl="node1" presStyleIdx="5" presStyleCnt="6" custScaleX="132630">
        <dgm:presLayoutVars>
          <dgm:bulletEnabled val="1"/>
        </dgm:presLayoutVars>
      </dgm:prSet>
      <dgm:spPr/>
      <dgm:t>
        <a:bodyPr/>
        <a:lstStyle/>
        <a:p>
          <a:endParaRPr lang="es-NI"/>
        </a:p>
      </dgm:t>
    </dgm:pt>
  </dgm:ptLst>
  <dgm:cxnLst>
    <dgm:cxn modelId="{1336710F-B041-4207-B15F-8B5089F9680A}" type="presOf" srcId="{D8C81F94-21DF-47B2-9D55-3A37FF879979}" destId="{C89C8CC1-DDA8-477C-B9BD-BFF6947D6B53}" srcOrd="0" destOrd="0" presId="urn:microsoft.com/office/officeart/2005/8/layout/vList3"/>
    <dgm:cxn modelId="{82B95630-1507-49C2-822E-AA721D0B65A5}" type="presOf" srcId="{152C092A-4D21-44BE-971A-09F7ECE6347C}" destId="{35F424AE-640D-4823-9B6C-BD2311E7B6AD}" srcOrd="0" destOrd="0" presId="urn:microsoft.com/office/officeart/2005/8/layout/vList3"/>
    <dgm:cxn modelId="{E72DD62B-EB05-4B0F-A7E2-F2566A28345B}" srcId="{262C3416-1B5B-4C4A-937D-AEABF6C76502}" destId="{3A9D938C-7472-442E-B231-B20DE5173AB3}" srcOrd="2" destOrd="0" parTransId="{99BC3DC4-5DD1-4960-98E3-4D0D1E7A719F}" sibTransId="{31ED6E76-7F9C-4C96-858A-2F6F6ECBAF13}"/>
    <dgm:cxn modelId="{01CA87AF-DDC3-486D-B146-2FCD892CD817}" type="presOf" srcId="{3D2630B8-3B96-47D7-80F1-52AF6C72E88A}" destId="{A9769BDA-6C3E-4D24-90E5-88811B73A78A}" srcOrd="0" destOrd="0" presId="urn:microsoft.com/office/officeart/2005/8/layout/vList3"/>
    <dgm:cxn modelId="{F1E7E790-AC2F-443B-AC4E-30B8359EBD99}" srcId="{262C3416-1B5B-4C4A-937D-AEABF6C76502}" destId="{3D2630B8-3B96-47D7-80F1-52AF6C72E88A}" srcOrd="0" destOrd="0" parTransId="{B3D6407D-A6E1-4019-95E2-DC6BCA655231}" sibTransId="{891C991E-31FD-4E75-9274-5B15543A2C7B}"/>
    <dgm:cxn modelId="{DDA05FEF-2617-4E5D-9A8D-9ADCD39C6D47}" type="presOf" srcId="{C37B974E-7E30-470C-AD38-B859136306B4}" destId="{5FE882E5-85E0-4894-8D43-51D82638BEDB}" srcOrd="0" destOrd="0" presId="urn:microsoft.com/office/officeart/2005/8/layout/vList3"/>
    <dgm:cxn modelId="{BC085408-E5AE-44E7-8626-6B26BEDCA76C}" srcId="{262C3416-1B5B-4C4A-937D-AEABF6C76502}" destId="{152C092A-4D21-44BE-971A-09F7ECE6347C}" srcOrd="1" destOrd="0" parTransId="{0C63DD60-71F4-404E-BBE9-B3814384AB02}" sibTransId="{1B4BCFDF-3DAB-4CF7-8D20-CDFB546BFE23}"/>
    <dgm:cxn modelId="{3A024F79-01EF-4B5C-80AE-9598E706702A}" srcId="{262C3416-1B5B-4C4A-937D-AEABF6C76502}" destId="{C37B974E-7E30-470C-AD38-B859136306B4}" srcOrd="4" destOrd="0" parTransId="{C17A9005-EFBE-42D6-B195-F04859605A35}" sibTransId="{A25CB49C-BFF4-4A94-B56D-829152AE4983}"/>
    <dgm:cxn modelId="{B7A69395-168C-4690-88FD-284D7090BB37}" type="presOf" srcId="{C32F8DED-67B0-4C95-A5FA-9E65A79CB2A7}" destId="{8B5ABC4A-EF44-43A8-92BA-2D45BFC1B943}" srcOrd="0" destOrd="0" presId="urn:microsoft.com/office/officeart/2005/8/layout/vList3"/>
    <dgm:cxn modelId="{19EF3B99-2B36-4A53-89AB-A8B7E7DB8CB4}" srcId="{262C3416-1B5B-4C4A-937D-AEABF6C76502}" destId="{C32F8DED-67B0-4C95-A5FA-9E65A79CB2A7}" srcOrd="5" destOrd="0" parTransId="{8D8013FC-50D3-4CD4-9DC1-8878D6F0E407}" sibTransId="{5412B837-29E7-4265-97A3-6F97F5FB59EE}"/>
    <dgm:cxn modelId="{CE7F8F4E-1992-4879-8047-D2D9F6CBD887}" srcId="{262C3416-1B5B-4C4A-937D-AEABF6C76502}" destId="{D8C81F94-21DF-47B2-9D55-3A37FF879979}" srcOrd="3" destOrd="0" parTransId="{64CF3464-44A8-45B0-950F-D61E78A7B3AE}" sibTransId="{0E8A20CC-14CA-4A27-B012-DEE530408C4F}"/>
    <dgm:cxn modelId="{17EEEB07-847A-4BA1-82B6-BFF49ECE2332}" type="presOf" srcId="{3A9D938C-7472-442E-B231-B20DE5173AB3}" destId="{19B38F94-2875-4056-8EE3-5C747717A4CD}" srcOrd="0" destOrd="0" presId="urn:microsoft.com/office/officeart/2005/8/layout/vList3"/>
    <dgm:cxn modelId="{1B55D558-5C0A-49B9-8B7B-9FABA8702AA8}" type="presOf" srcId="{262C3416-1B5B-4C4A-937D-AEABF6C76502}" destId="{6F506AF8-E0B4-47E0-B9FB-4C1FA2A1AFFB}" srcOrd="0" destOrd="0" presId="urn:microsoft.com/office/officeart/2005/8/layout/vList3"/>
    <dgm:cxn modelId="{8EF7F794-2F42-4D92-8C60-6DE449453BBB}" type="presParOf" srcId="{6F506AF8-E0B4-47E0-B9FB-4C1FA2A1AFFB}" destId="{6099D81D-16A0-4478-AEF5-CAE913DBDF68}" srcOrd="0" destOrd="0" presId="urn:microsoft.com/office/officeart/2005/8/layout/vList3"/>
    <dgm:cxn modelId="{8DAA5B0C-0977-4D5D-B0F6-4D2F46C8B728}" type="presParOf" srcId="{6099D81D-16A0-4478-AEF5-CAE913DBDF68}" destId="{D1D39826-887D-4D0B-937C-43DD4D9C438B}" srcOrd="0" destOrd="0" presId="urn:microsoft.com/office/officeart/2005/8/layout/vList3"/>
    <dgm:cxn modelId="{D6FA3885-5129-44F9-8AB9-274D247CD6C1}" type="presParOf" srcId="{6099D81D-16A0-4478-AEF5-CAE913DBDF68}" destId="{A9769BDA-6C3E-4D24-90E5-88811B73A78A}" srcOrd="1" destOrd="0" presId="urn:microsoft.com/office/officeart/2005/8/layout/vList3"/>
    <dgm:cxn modelId="{DB4D9702-C0EA-43A0-84CD-0F58D3ACA030}" type="presParOf" srcId="{6F506AF8-E0B4-47E0-B9FB-4C1FA2A1AFFB}" destId="{04BA32C3-A1DD-4FD3-AA0F-95B4FA73F614}" srcOrd="1" destOrd="0" presId="urn:microsoft.com/office/officeart/2005/8/layout/vList3"/>
    <dgm:cxn modelId="{6E443188-9E31-47EF-8F0E-EB393A4C49A7}" type="presParOf" srcId="{6F506AF8-E0B4-47E0-B9FB-4C1FA2A1AFFB}" destId="{2EC09C28-CE5A-4937-8004-653702CD9D7F}" srcOrd="2" destOrd="0" presId="urn:microsoft.com/office/officeart/2005/8/layout/vList3"/>
    <dgm:cxn modelId="{6776BBE0-139C-44CF-88BA-54774DBCA2F6}" type="presParOf" srcId="{2EC09C28-CE5A-4937-8004-653702CD9D7F}" destId="{39DBBF6E-D0E3-4A02-A170-23509170FF99}" srcOrd="0" destOrd="0" presId="urn:microsoft.com/office/officeart/2005/8/layout/vList3"/>
    <dgm:cxn modelId="{27E538E1-D419-4958-A29A-9D17D01ABD9F}" type="presParOf" srcId="{2EC09C28-CE5A-4937-8004-653702CD9D7F}" destId="{35F424AE-640D-4823-9B6C-BD2311E7B6AD}" srcOrd="1" destOrd="0" presId="urn:microsoft.com/office/officeart/2005/8/layout/vList3"/>
    <dgm:cxn modelId="{C3BACF39-2496-42C8-A4E2-1476C3274AC7}" type="presParOf" srcId="{6F506AF8-E0B4-47E0-B9FB-4C1FA2A1AFFB}" destId="{38F8788C-86DA-4960-921E-46A54149E6F0}" srcOrd="3" destOrd="0" presId="urn:microsoft.com/office/officeart/2005/8/layout/vList3"/>
    <dgm:cxn modelId="{CFFA023D-822A-4E32-9574-DD3A0332AE95}" type="presParOf" srcId="{6F506AF8-E0B4-47E0-B9FB-4C1FA2A1AFFB}" destId="{4927AABD-C453-4BE4-94E4-713FD219C583}" srcOrd="4" destOrd="0" presId="urn:microsoft.com/office/officeart/2005/8/layout/vList3"/>
    <dgm:cxn modelId="{5A393836-4EDC-4ACD-BFAB-6116D0913D3C}" type="presParOf" srcId="{4927AABD-C453-4BE4-94E4-713FD219C583}" destId="{5B1A055C-B40D-4B46-84F0-96AD7A316A74}" srcOrd="0" destOrd="0" presId="urn:microsoft.com/office/officeart/2005/8/layout/vList3"/>
    <dgm:cxn modelId="{A4BB3BD1-A904-46AD-9F1D-3A62EC87C787}" type="presParOf" srcId="{4927AABD-C453-4BE4-94E4-713FD219C583}" destId="{19B38F94-2875-4056-8EE3-5C747717A4CD}" srcOrd="1" destOrd="0" presId="urn:microsoft.com/office/officeart/2005/8/layout/vList3"/>
    <dgm:cxn modelId="{15B1A7F3-7CA0-4930-8031-65249F9C4BCD}" type="presParOf" srcId="{6F506AF8-E0B4-47E0-B9FB-4C1FA2A1AFFB}" destId="{5A4B2603-E089-4365-A06B-8C92E8C3F011}" srcOrd="5" destOrd="0" presId="urn:microsoft.com/office/officeart/2005/8/layout/vList3"/>
    <dgm:cxn modelId="{068878E6-461A-48B4-BCC8-E4B60B47E8D5}" type="presParOf" srcId="{6F506AF8-E0B4-47E0-B9FB-4C1FA2A1AFFB}" destId="{0B89BE62-BCFC-467B-86E4-27A9C7397705}" srcOrd="6" destOrd="0" presId="urn:microsoft.com/office/officeart/2005/8/layout/vList3"/>
    <dgm:cxn modelId="{F706EE50-7725-419D-A523-AA4BB84AE87D}" type="presParOf" srcId="{0B89BE62-BCFC-467B-86E4-27A9C7397705}" destId="{858BEAB0-802E-4489-AFB8-A8AD8461D019}" srcOrd="0" destOrd="0" presId="urn:microsoft.com/office/officeart/2005/8/layout/vList3"/>
    <dgm:cxn modelId="{78C3B88C-C9ED-4FBE-9288-3F9F1F951861}" type="presParOf" srcId="{0B89BE62-BCFC-467B-86E4-27A9C7397705}" destId="{C89C8CC1-DDA8-477C-B9BD-BFF6947D6B53}" srcOrd="1" destOrd="0" presId="urn:microsoft.com/office/officeart/2005/8/layout/vList3"/>
    <dgm:cxn modelId="{D2F5F456-B04C-4CB8-B10E-C619AD0F19F1}" type="presParOf" srcId="{6F506AF8-E0B4-47E0-B9FB-4C1FA2A1AFFB}" destId="{902AC22C-F35E-421F-8941-761D7C248FBF}" srcOrd="7" destOrd="0" presId="urn:microsoft.com/office/officeart/2005/8/layout/vList3"/>
    <dgm:cxn modelId="{944F11C0-CED8-4787-9B92-5483A2C0D26A}" type="presParOf" srcId="{6F506AF8-E0B4-47E0-B9FB-4C1FA2A1AFFB}" destId="{519EBE5F-511B-43EB-9A21-C9CD9F55EBA3}" srcOrd="8" destOrd="0" presId="urn:microsoft.com/office/officeart/2005/8/layout/vList3"/>
    <dgm:cxn modelId="{D7B7AFF1-D528-4169-9BA7-F19BC530A616}" type="presParOf" srcId="{519EBE5F-511B-43EB-9A21-C9CD9F55EBA3}" destId="{68094E80-CDB2-4902-B67B-76B25EE2BDEF}" srcOrd="0" destOrd="0" presId="urn:microsoft.com/office/officeart/2005/8/layout/vList3"/>
    <dgm:cxn modelId="{C949A496-E1CB-4972-A07D-29DD88C304F5}" type="presParOf" srcId="{519EBE5F-511B-43EB-9A21-C9CD9F55EBA3}" destId="{5FE882E5-85E0-4894-8D43-51D82638BEDB}" srcOrd="1" destOrd="0" presId="urn:microsoft.com/office/officeart/2005/8/layout/vList3"/>
    <dgm:cxn modelId="{C1460A61-152F-4D4A-AE87-869CDB24334D}" type="presParOf" srcId="{6F506AF8-E0B4-47E0-B9FB-4C1FA2A1AFFB}" destId="{E63DA5FC-25A0-455E-8F2D-9B4D3AA1F890}" srcOrd="9" destOrd="0" presId="urn:microsoft.com/office/officeart/2005/8/layout/vList3"/>
    <dgm:cxn modelId="{33064465-0BE1-4380-8FB2-EF8C80FC0112}" type="presParOf" srcId="{6F506AF8-E0B4-47E0-B9FB-4C1FA2A1AFFB}" destId="{82F230DB-46FB-4FDE-AC93-313AC64A82C3}" srcOrd="10" destOrd="0" presId="urn:microsoft.com/office/officeart/2005/8/layout/vList3"/>
    <dgm:cxn modelId="{5D2909E0-7D33-4DA1-9AC4-FFBA30BD1E6A}" type="presParOf" srcId="{82F230DB-46FB-4FDE-AC93-313AC64A82C3}" destId="{54EB139B-09C6-4130-AAAB-4A1D831BE890}" srcOrd="0" destOrd="0" presId="urn:microsoft.com/office/officeart/2005/8/layout/vList3"/>
    <dgm:cxn modelId="{72EC8B2F-5D71-42C2-B29E-6E3BFD3FD71E}" type="presParOf" srcId="{82F230DB-46FB-4FDE-AC93-313AC64A82C3}" destId="{8B5ABC4A-EF44-43A8-92BA-2D45BFC1B943}" srcOrd="1" destOrd="0" presId="urn:microsoft.com/office/officeart/2005/8/layout/vList3"/>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373984-1D38-41B6-80E1-C2C43DDD8D59}"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ES"/>
        </a:p>
      </dgm:t>
    </dgm:pt>
    <dgm:pt modelId="{260F8B9F-2833-422D-B513-82253869F042}">
      <dgm:prSet custT="1"/>
      <dgm:spPr/>
      <dgm:t>
        <a:bodyPr/>
        <a:lstStyle/>
        <a:p>
          <a:pPr rtl="0"/>
          <a:endParaRPr lang="es-ES" sz="1600" i="1" dirty="0">
            <a:latin typeface="Arial" pitchFamily="34" charset="0"/>
            <a:cs typeface="Arial" pitchFamily="34" charset="0"/>
          </a:endParaRPr>
        </a:p>
      </dgm:t>
    </dgm:pt>
    <dgm:pt modelId="{5184DEEF-F361-4245-BE5A-F60F17062A21}" type="parTrans" cxnId="{9AB372FB-931C-4114-BE8D-D154B302718A}">
      <dgm:prSet/>
      <dgm:spPr/>
      <dgm:t>
        <a:bodyPr/>
        <a:lstStyle/>
        <a:p>
          <a:endParaRPr lang="es-ES" sz="1600" i="1">
            <a:latin typeface="Arial" pitchFamily="34" charset="0"/>
            <a:cs typeface="Arial" pitchFamily="34" charset="0"/>
          </a:endParaRPr>
        </a:p>
      </dgm:t>
    </dgm:pt>
    <dgm:pt modelId="{E84DAF5C-6692-4D24-93B1-8BEF8DC3EF2E}" type="sibTrans" cxnId="{9AB372FB-931C-4114-BE8D-D154B302718A}">
      <dgm:prSet/>
      <dgm:spPr/>
      <dgm:t>
        <a:bodyPr/>
        <a:lstStyle/>
        <a:p>
          <a:endParaRPr lang="es-ES" sz="1600" i="1">
            <a:latin typeface="Arial" pitchFamily="34" charset="0"/>
            <a:cs typeface="Arial" pitchFamily="34" charset="0"/>
          </a:endParaRPr>
        </a:p>
      </dgm:t>
    </dgm:pt>
    <dgm:pt modelId="{595D97FA-10D4-486D-9671-2558A7A4A48B}">
      <dgm:prSet custT="1"/>
      <dgm:spPr/>
      <dgm:t>
        <a:bodyPr/>
        <a:lstStyle/>
        <a:p>
          <a:pPr rtl="0"/>
          <a:endParaRPr lang="es-ES" sz="1600" i="1" dirty="0">
            <a:latin typeface="Arial" pitchFamily="34" charset="0"/>
            <a:cs typeface="Arial" pitchFamily="34" charset="0"/>
          </a:endParaRPr>
        </a:p>
      </dgm:t>
    </dgm:pt>
    <dgm:pt modelId="{24F04118-8235-486D-A624-AB98D5259610}" type="parTrans" cxnId="{B535B72D-4695-401B-ADE4-E99105F806A2}">
      <dgm:prSet/>
      <dgm:spPr/>
      <dgm:t>
        <a:bodyPr/>
        <a:lstStyle/>
        <a:p>
          <a:endParaRPr lang="es-ES" sz="1600" i="1">
            <a:latin typeface="Arial" pitchFamily="34" charset="0"/>
            <a:cs typeface="Arial" pitchFamily="34" charset="0"/>
          </a:endParaRPr>
        </a:p>
      </dgm:t>
    </dgm:pt>
    <dgm:pt modelId="{97502BCD-E54E-4FDC-B033-AFCD22F8A932}" type="sibTrans" cxnId="{B535B72D-4695-401B-ADE4-E99105F806A2}">
      <dgm:prSet/>
      <dgm:spPr/>
      <dgm:t>
        <a:bodyPr/>
        <a:lstStyle/>
        <a:p>
          <a:endParaRPr lang="es-ES" sz="1600" i="1">
            <a:latin typeface="Arial" pitchFamily="34" charset="0"/>
            <a:cs typeface="Arial" pitchFamily="34" charset="0"/>
          </a:endParaRPr>
        </a:p>
      </dgm:t>
    </dgm:pt>
    <dgm:pt modelId="{BDF3A779-C1CA-4096-AD6E-77FAE6DC2ED0}">
      <dgm:prSet custT="1"/>
      <dgm:spPr/>
      <dgm:t>
        <a:bodyPr/>
        <a:lstStyle/>
        <a:p>
          <a:pPr rtl="0"/>
          <a:endParaRPr lang="es-ES" sz="1600" i="1" dirty="0">
            <a:latin typeface="Arial" pitchFamily="34" charset="0"/>
            <a:cs typeface="Arial" pitchFamily="34" charset="0"/>
          </a:endParaRPr>
        </a:p>
      </dgm:t>
    </dgm:pt>
    <dgm:pt modelId="{A1F7586A-E712-4EB4-BFAC-49533E422058}" type="parTrans" cxnId="{D289BFBB-A7B3-4FBE-87C3-104FF92CB712}">
      <dgm:prSet/>
      <dgm:spPr/>
      <dgm:t>
        <a:bodyPr/>
        <a:lstStyle/>
        <a:p>
          <a:endParaRPr lang="es-ES" sz="1600" i="1">
            <a:latin typeface="Arial" pitchFamily="34" charset="0"/>
            <a:cs typeface="Arial" pitchFamily="34" charset="0"/>
          </a:endParaRPr>
        </a:p>
      </dgm:t>
    </dgm:pt>
    <dgm:pt modelId="{743D3865-2401-4494-B43A-08454592F935}" type="sibTrans" cxnId="{D289BFBB-A7B3-4FBE-87C3-104FF92CB712}">
      <dgm:prSet/>
      <dgm:spPr/>
      <dgm:t>
        <a:bodyPr/>
        <a:lstStyle/>
        <a:p>
          <a:endParaRPr lang="es-ES" sz="1600" i="1">
            <a:latin typeface="Arial" pitchFamily="34" charset="0"/>
            <a:cs typeface="Arial" pitchFamily="34" charset="0"/>
          </a:endParaRPr>
        </a:p>
      </dgm:t>
    </dgm:pt>
    <dgm:pt modelId="{FDFCFFFD-4E3E-4BEF-ADA4-F49F5E23D6D4}">
      <dgm:prSet custT="1"/>
      <dgm:spPr/>
      <dgm:t>
        <a:bodyPr/>
        <a:lstStyle/>
        <a:p>
          <a:pPr rtl="0"/>
          <a:endParaRPr lang="es-ES" sz="1600" i="1" dirty="0">
            <a:latin typeface="Arial" pitchFamily="34" charset="0"/>
            <a:cs typeface="Arial" pitchFamily="34" charset="0"/>
          </a:endParaRPr>
        </a:p>
      </dgm:t>
    </dgm:pt>
    <dgm:pt modelId="{532069D9-A7B3-42E0-B1DD-3D66033A7BC1}" type="parTrans" cxnId="{AD917565-DD73-4A69-B1F7-0169AC440674}">
      <dgm:prSet/>
      <dgm:spPr/>
      <dgm:t>
        <a:bodyPr/>
        <a:lstStyle/>
        <a:p>
          <a:endParaRPr lang="es-ES" sz="1600" i="1">
            <a:latin typeface="Arial" pitchFamily="34" charset="0"/>
            <a:cs typeface="Arial" pitchFamily="34" charset="0"/>
          </a:endParaRPr>
        </a:p>
      </dgm:t>
    </dgm:pt>
    <dgm:pt modelId="{5B7EA401-DC81-49A9-A4B0-C7E76D39BC6E}" type="sibTrans" cxnId="{AD917565-DD73-4A69-B1F7-0169AC440674}">
      <dgm:prSet/>
      <dgm:spPr/>
      <dgm:t>
        <a:bodyPr/>
        <a:lstStyle/>
        <a:p>
          <a:endParaRPr lang="es-ES" sz="1600" i="1">
            <a:latin typeface="Arial" pitchFamily="34" charset="0"/>
            <a:cs typeface="Arial" pitchFamily="34" charset="0"/>
          </a:endParaRPr>
        </a:p>
      </dgm:t>
    </dgm:pt>
    <dgm:pt modelId="{9163F30F-6573-4ED1-913D-1BC630EA6320}">
      <dgm:prSet custT="1"/>
      <dgm:spPr/>
      <dgm:t>
        <a:bodyPr/>
        <a:lstStyle/>
        <a:p>
          <a:pPr marL="179388" indent="-179388"/>
          <a:r>
            <a:rPr lang="es-ES" sz="1600" i="1" dirty="0" smtClean="0">
              <a:latin typeface="Arial" pitchFamily="34" charset="0"/>
              <a:cs typeface="Arial" pitchFamily="34" charset="0"/>
            </a:rPr>
            <a:t>Falta de presupuesto.</a:t>
          </a:r>
          <a:endParaRPr lang="es-ES" sz="1600" i="1" dirty="0">
            <a:latin typeface="Arial" pitchFamily="34" charset="0"/>
            <a:cs typeface="Arial" pitchFamily="34" charset="0"/>
          </a:endParaRPr>
        </a:p>
      </dgm:t>
    </dgm:pt>
    <dgm:pt modelId="{14002E25-0583-496A-87C0-FC62EA643D15}" type="parTrans" cxnId="{E2F3BE48-9F85-40FE-BE2F-331B7CAB04FA}">
      <dgm:prSet/>
      <dgm:spPr/>
      <dgm:t>
        <a:bodyPr/>
        <a:lstStyle/>
        <a:p>
          <a:endParaRPr lang="es-ES" sz="1600" i="1">
            <a:latin typeface="Arial" pitchFamily="34" charset="0"/>
            <a:cs typeface="Arial" pitchFamily="34" charset="0"/>
          </a:endParaRPr>
        </a:p>
      </dgm:t>
    </dgm:pt>
    <dgm:pt modelId="{3CE3686D-835F-4CF1-A9A6-25188A3BAFA7}" type="sibTrans" cxnId="{E2F3BE48-9F85-40FE-BE2F-331B7CAB04FA}">
      <dgm:prSet/>
      <dgm:spPr/>
      <dgm:t>
        <a:bodyPr/>
        <a:lstStyle/>
        <a:p>
          <a:endParaRPr lang="es-ES" sz="1600" i="1">
            <a:latin typeface="Arial" pitchFamily="34" charset="0"/>
            <a:cs typeface="Arial" pitchFamily="34" charset="0"/>
          </a:endParaRPr>
        </a:p>
      </dgm:t>
    </dgm:pt>
    <dgm:pt modelId="{1DCA57FC-1881-4FB8-9B3E-F1B169F9A5E0}">
      <dgm:prSet custT="1"/>
      <dgm:spPr/>
      <dgm:t>
        <a:bodyPr/>
        <a:lstStyle/>
        <a:p>
          <a:pPr marL="179388" marR="0" indent="-179388" defTabSz="914400" rtl="0" eaLnBrk="1" fontAlgn="auto" latinLnBrk="0" hangingPunct="1">
            <a:lnSpc>
              <a:spcPct val="100000"/>
            </a:lnSpc>
            <a:spcBef>
              <a:spcPts val="0"/>
            </a:spcBef>
            <a:spcAft>
              <a:spcPts val="0"/>
            </a:spcAft>
            <a:buClrTx/>
            <a:buSzTx/>
            <a:buFontTx/>
            <a:buNone/>
            <a:tabLst/>
            <a:defRPr/>
          </a:pPr>
          <a:r>
            <a:rPr lang="es-ES" sz="1600" i="1" dirty="0" smtClean="0">
              <a:latin typeface="Arial" pitchFamily="34" charset="0"/>
              <a:cs typeface="Arial" pitchFamily="34" charset="0"/>
            </a:rPr>
            <a:t>Falsa creencia de la necesidad de un estudio diagnóstico relativa a la problemática migratoria de los nicaragüenses en Costa Rica.</a:t>
          </a:r>
          <a:endParaRPr lang="es-ES" sz="1600" i="1" dirty="0">
            <a:latin typeface="Arial" pitchFamily="34" charset="0"/>
            <a:cs typeface="Arial" pitchFamily="34" charset="0"/>
          </a:endParaRPr>
        </a:p>
      </dgm:t>
    </dgm:pt>
    <dgm:pt modelId="{7A80EE43-6121-4846-8BCE-5CB470392038}" type="parTrans" cxnId="{A690D583-6A0E-408C-BCED-61D32F40BFE9}">
      <dgm:prSet/>
      <dgm:spPr/>
      <dgm:t>
        <a:bodyPr/>
        <a:lstStyle/>
        <a:p>
          <a:endParaRPr lang="es-ES" sz="1600" i="1">
            <a:latin typeface="Arial" pitchFamily="34" charset="0"/>
            <a:cs typeface="Arial" pitchFamily="34" charset="0"/>
          </a:endParaRPr>
        </a:p>
      </dgm:t>
    </dgm:pt>
    <dgm:pt modelId="{5450A482-A193-45CA-B04C-F54043BF9A46}" type="sibTrans" cxnId="{A690D583-6A0E-408C-BCED-61D32F40BFE9}">
      <dgm:prSet/>
      <dgm:spPr/>
      <dgm:t>
        <a:bodyPr/>
        <a:lstStyle/>
        <a:p>
          <a:endParaRPr lang="es-ES" sz="1600" i="1">
            <a:latin typeface="Arial" pitchFamily="34" charset="0"/>
            <a:cs typeface="Arial" pitchFamily="34" charset="0"/>
          </a:endParaRPr>
        </a:p>
      </dgm:t>
    </dgm:pt>
    <dgm:pt modelId="{7B135753-F96B-4500-8896-C21950AD80D4}">
      <dgm:prSet custT="1"/>
      <dgm:spPr/>
      <dgm:t>
        <a:bodyPr/>
        <a:lstStyle/>
        <a:p>
          <a:pPr marL="179388" marR="0" indent="-179388" defTabSz="914400" rtl="0" eaLnBrk="1" fontAlgn="auto" latinLnBrk="0" hangingPunct="1">
            <a:lnSpc>
              <a:spcPct val="100000"/>
            </a:lnSpc>
            <a:spcBef>
              <a:spcPts val="0"/>
            </a:spcBef>
            <a:spcAft>
              <a:spcPts val="0"/>
            </a:spcAft>
            <a:buClrTx/>
            <a:buSzTx/>
            <a:buFontTx/>
            <a:buNone/>
            <a:tabLst/>
            <a:defRPr/>
          </a:pPr>
          <a:r>
            <a:rPr lang="es-ES" sz="1600" i="1" dirty="0" smtClean="0">
              <a:latin typeface="Arial" pitchFamily="34" charset="0"/>
              <a:cs typeface="Arial" pitchFamily="34" charset="0"/>
            </a:rPr>
            <a:t>Argumentación referida a que la emisión del carné entrababa en contradicción con la Ley de Identidad Ciudadana, por lo que debía ser autorizado su emisión por parte del Consejo Supremo Electoral</a:t>
          </a:r>
          <a:endParaRPr lang="es-ES" sz="1600" i="1" dirty="0">
            <a:latin typeface="Arial" pitchFamily="34" charset="0"/>
            <a:cs typeface="Arial" pitchFamily="34" charset="0"/>
          </a:endParaRPr>
        </a:p>
      </dgm:t>
    </dgm:pt>
    <dgm:pt modelId="{4F2B1F2F-1D05-4E87-B65B-99788C5BA4F8}" type="parTrans" cxnId="{B62068D7-B06F-4E71-8589-C9AD8A841E3C}">
      <dgm:prSet/>
      <dgm:spPr/>
      <dgm:t>
        <a:bodyPr/>
        <a:lstStyle/>
        <a:p>
          <a:endParaRPr lang="es-ES" sz="1600" i="1">
            <a:latin typeface="Arial" pitchFamily="34" charset="0"/>
            <a:cs typeface="Arial" pitchFamily="34" charset="0"/>
          </a:endParaRPr>
        </a:p>
      </dgm:t>
    </dgm:pt>
    <dgm:pt modelId="{A96A7933-0B33-4189-900F-F51A9904D264}" type="sibTrans" cxnId="{B62068D7-B06F-4E71-8589-C9AD8A841E3C}">
      <dgm:prSet/>
      <dgm:spPr/>
      <dgm:t>
        <a:bodyPr/>
        <a:lstStyle/>
        <a:p>
          <a:endParaRPr lang="es-ES" sz="1600" i="1">
            <a:latin typeface="Arial" pitchFamily="34" charset="0"/>
            <a:cs typeface="Arial" pitchFamily="34" charset="0"/>
          </a:endParaRPr>
        </a:p>
      </dgm:t>
    </dgm:pt>
    <dgm:pt modelId="{F88402BA-3DE1-4FFC-B54F-6B48A2380182}">
      <dgm:prSet custT="1"/>
      <dgm:spPr/>
      <dgm:t>
        <a:bodyPr/>
        <a:lstStyle/>
        <a:p>
          <a:pPr marL="179388" marR="0" indent="-179388" defTabSz="914400" rtl="0" eaLnBrk="1" fontAlgn="auto" latinLnBrk="0" hangingPunct="1">
            <a:lnSpc>
              <a:spcPct val="100000"/>
            </a:lnSpc>
            <a:spcBef>
              <a:spcPts val="0"/>
            </a:spcBef>
            <a:spcAft>
              <a:spcPts val="0"/>
            </a:spcAft>
            <a:buClrTx/>
            <a:buSzTx/>
            <a:buFontTx/>
            <a:buNone/>
            <a:tabLst/>
            <a:defRPr/>
          </a:pPr>
          <a:r>
            <a:rPr lang="es-ES" sz="1600" i="1" dirty="0" smtClean="0">
              <a:latin typeface="Arial" pitchFamily="34" charset="0"/>
              <a:cs typeface="Arial" pitchFamily="34" charset="0"/>
            </a:rPr>
            <a:t>Se consideraba necesaria la aceptación previa del Carne Consular por parte de las autoridades costarricenses.</a:t>
          </a:r>
          <a:endParaRPr lang="es-ES" sz="1600" i="1" dirty="0">
            <a:latin typeface="Arial" pitchFamily="34" charset="0"/>
            <a:cs typeface="Arial" pitchFamily="34" charset="0"/>
          </a:endParaRPr>
        </a:p>
      </dgm:t>
    </dgm:pt>
    <dgm:pt modelId="{557B4FD9-6516-49E6-93B5-3D274DFD688E}" type="parTrans" cxnId="{0496114A-D159-4E43-8F53-4A48C2EA6A80}">
      <dgm:prSet/>
      <dgm:spPr/>
      <dgm:t>
        <a:bodyPr/>
        <a:lstStyle/>
        <a:p>
          <a:endParaRPr lang="es-ES" sz="1600" i="1">
            <a:latin typeface="Arial" pitchFamily="34" charset="0"/>
            <a:cs typeface="Arial" pitchFamily="34" charset="0"/>
          </a:endParaRPr>
        </a:p>
      </dgm:t>
    </dgm:pt>
    <dgm:pt modelId="{90D1DE87-CBBD-4A26-9194-0E6B66C1BCB8}" type="sibTrans" cxnId="{0496114A-D159-4E43-8F53-4A48C2EA6A80}">
      <dgm:prSet/>
      <dgm:spPr/>
      <dgm:t>
        <a:bodyPr/>
        <a:lstStyle/>
        <a:p>
          <a:endParaRPr lang="es-ES" sz="1600" i="1">
            <a:latin typeface="Arial" pitchFamily="34" charset="0"/>
            <a:cs typeface="Arial" pitchFamily="34" charset="0"/>
          </a:endParaRPr>
        </a:p>
      </dgm:t>
    </dgm:pt>
    <dgm:pt modelId="{99EF1B6B-0423-4C63-B9EA-E42889D59DD0}">
      <dgm:prSet custT="1"/>
      <dgm:spPr/>
      <dgm:t>
        <a:bodyPr/>
        <a:lstStyle/>
        <a:p>
          <a:pPr marL="179388" marR="0" indent="-179388" defTabSz="914400" rtl="0" eaLnBrk="1" fontAlgn="auto" latinLnBrk="0" hangingPunct="1">
            <a:lnSpc>
              <a:spcPct val="100000"/>
            </a:lnSpc>
            <a:spcBef>
              <a:spcPts val="0"/>
            </a:spcBef>
            <a:spcAft>
              <a:spcPts val="0"/>
            </a:spcAft>
            <a:buClrTx/>
            <a:buSzTx/>
            <a:buFontTx/>
            <a:buNone/>
            <a:tabLst/>
            <a:defRPr/>
          </a:pPr>
          <a:r>
            <a:rPr lang="es-ES" sz="1600" i="1" dirty="0" smtClean="0">
              <a:latin typeface="Arial" pitchFamily="34" charset="0"/>
              <a:cs typeface="Arial" pitchFamily="34" charset="0"/>
            </a:rPr>
            <a:t>Desconocimiento sobre la importancia y utilidad en que se traduciría el Registro para la población migrante  y ante las autoridades de los países de destino.</a:t>
          </a:r>
          <a:endParaRPr lang="es-ES" sz="1600" i="1" dirty="0">
            <a:latin typeface="Arial" pitchFamily="34" charset="0"/>
            <a:cs typeface="Arial" pitchFamily="34" charset="0"/>
          </a:endParaRPr>
        </a:p>
      </dgm:t>
    </dgm:pt>
    <dgm:pt modelId="{1A6177B5-4085-4F56-8F91-71F59EE41CF3}" type="parTrans" cxnId="{8B7C9855-9412-4092-90C7-08119CEF20E9}">
      <dgm:prSet/>
      <dgm:spPr/>
      <dgm:t>
        <a:bodyPr/>
        <a:lstStyle/>
        <a:p>
          <a:endParaRPr lang="es-ES" sz="1600" i="1">
            <a:latin typeface="Arial" pitchFamily="34" charset="0"/>
            <a:cs typeface="Arial" pitchFamily="34" charset="0"/>
          </a:endParaRPr>
        </a:p>
      </dgm:t>
    </dgm:pt>
    <dgm:pt modelId="{2600164B-2DAF-40A3-9F37-2742D6433DA6}" type="sibTrans" cxnId="{8B7C9855-9412-4092-90C7-08119CEF20E9}">
      <dgm:prSet/>
      <dgm:spPr/>
      <dgm:t>
        <a:bodyPr/>
        <a:lstStyle/>
        <a:p>
          <a:endParaRPr lang="es-ES" sz="1600" i="1">
            <a:latin typeface="Arial" pitchFamily="34" charset="0"/>
            <a:cs typeface="Arial" pitchFamily="34" charset="0"/>
          </a:endParaRPr>
        </a:p>
      </dgm:t>
    </dgm:pt>
    <dgm:pt modelId="{E0EF984B-1160-4052-9865-918CD0AF24AA}">
      <dgm:prSet custT="1"/>
      <dgm:spPr/>
      <dgm:t>
        <a:bodyPr/>
        <a:lstStyle/>
        <a:p>
          <a:pPr rtl="0"/>
          <a:endParaRPr lang="es-ES" sz="1600" i="1" dirty="0">
            <a:latin typeface="Arial" pitchFamily="34" charset="0"/>
            <a:cs typeface="Arial" pitchFamily="34" charset="0"/>
          </a:endParaRPr>
        </a:p>
      </dgm:t>
    </dgm:pt>
    <dgm:pt modelId="{87E3101E-218F-4CE5-A177-D88AF7AF7F08}" type="sibTrans" cxnId="{2B44994F-3B4C-483C-B2BF-42AC99949922}">
      <dgm:prSet/>
      <dgm:spPr/>
      <dgm:t>
        <a:bodyPr/>
        <a:lstStyle/>
        <a:p>
          <a:endParaRPr lang="es-ES" sz="1600" i="1">
            <a:latin typeface="Arial" pitchFamily="34" charset="0"/>
            <a:cs typeface="Arial" pitchFamily="34" charset="0"/>
          </a:endParaRPr>
        </a:p>
      </dgm:t>
    </dgm:pt>
    <dgm:pt modelId="{9761D9E1-E917-4A6B-8AD5-F24E0D7E3B88}" type="parTrans" cxnId="{2B44994F-3B4C-483C-B2BF-42AC99949922}">
      <dgm:prSet/>
      <dgm:spPr/>
      <dgm:t>
        <a:bodyPr/>
        <a:lstStyle/>
        <a:p>
          <a:endParaRPr lang="es-ES" sz="1600" i="1">
            <a:latin typeface="Arial" pitchFamily="34" charset="0"/>
            <a:cs typeface="Arial" pitchFamily="34" charset="0"/>
          </a:endParaRPr>
        </a:p>
      </dgm:t>
    </dgm:pt>
    <dgm:pt modelId="{0086DC2E-5BCC-495C-AB70-8B7FEB08DD74}" type="pres">
      <dgm:prSet presAssocID="{01373984-1D38-41B6-80E1-C2C43DDD8D59}" presName="linearFlow" presStyleCnt="0">
        <dgm:presLayoutVars>
          <dgm:dir/>
          <dgm:animLvl val="lvl"/>
          <dgm:resizeHandles val="exact"/>
        </dgm:presLayoutVars>
      </dgm:prSet>
      <dgm:spPr/>
      <dgm:t>
        <a:bodyPr/>
        <a:lstStyle/>
        <a:p>
          <a:endParaRPr lang="es-NI"/>
        </a:p>
      </dgm:t>
    </dgm:pt>
    <dgm:pt modelId="{ABBB1E68-30BF-4AFC-8FC7-D996945BB5FD}" type="pres">
      <dgm:prSet presAssocID="{E0EF984B-1160-4052-9865-918CD0AF24AA}" presName="composite" presStyleCnt="0"/>
      <dgm:spPr/>
    </dgm:pt>
    <dgm:pt modelId="{A0EB542E-8701-44A6-BF4D-739E75DFBC29}" type="pres">
      <dgm:prSet presAssocID="{E0EF984B-1160-4052-9865-918CD0AF24AA}" presName="parentText" presStyleLbl="alignNode1" presStyleIdx="0" presStyleCnt="5">
        <dgm:presLayoutVars>
          <dgm:chMax val="1"/>
          <dgm:bulletEnabled val="1"/>
        </dgm:presLayoutVars>
      </dgm:prSet>
      <dgm:spPr>
        <a:prstGeom prst="chevron">
          <a:avLst/>
        </a:prstGeom>
      </dgm:spPr>
      <dgm:t>
        <a:bodyPr/>
        <a:lstStyle/>
        <a:p>
          <a:endParaRPr lang="es-ES"/>
        </a:p>
      </dgm:t>
    </dgm:pt>
    <dgm:pt modelId="{CD9A5007-8903-4A32-91DB-476BBA5E5CBF}" type="pres">
      <dgm:prSet presAssocID="{E0EF984B-1160-4052-9865-918CD0AF24AA}" presName="descendantText" presStyleLbl="alignAcc1" presStyleIdx="0" presStyleCnt="5" custScaleY="56761">
        <dgm:presLayoutVars>
          <dgm:bulletEnabled val="1"/>
        </dgm:presLayoutVars>
      </dgm:prSet>
      <dgm:spPr/>
      <dgm:t>
        <a:bodyPr/>
        <a:lstStyle/>
        <a:p>
          <a:endParaRPr lang="es-NI"/>
        </a:p>
      </dgm:t>
    </dgm:pt>
    <dgm:pt modelId="{EE819C8F-192E-4B27-B66C-864F58EB9B51}" type="pres">
      <dgm:prSet presAssocID="{87E3101E-218F-4CE5-A177-D88AF7AF7F08}" presName="sp" presStyleCnt="0"/>
      <dgm:spPr/>
    </dgm:pt>
    <dgm:pt modelId="{5F952E48-611D-46F8-8088-B927D2A8F687}" type="pres">
      <dgm:prSet presAssocID="{260F8B9F-2833-422D-B513-82253869F042}" presName="composite" presStyleCnt="0"/>
      <dgm:spPr/>
    </dgm:pt>
    <dgm:pt modelId="{6A105F38-E2DD-434E-9251-AEFDE2440627}" type="pres">
      <dgm:prSet presAssocID="{260F8B9F-2833-422D-B513-82253869F042}" presName="parentText" presStyleLbl="alignNode1" presStyleIdx="1" presStyleCnt="5">
        <dgm:presLayoutVars>
          <dgm:chMax val="1"/>
          <dgm:bulletEnabled val="1"/>
        </dgm:presLayoutVars>
      </dgm:prSet>
      <dgm:spPr/>
      <dgm:t>
        <a:bodyPr/>
        <a:lstStyle/>
        <a:p>
          <a:endParaRPr lang="es-NI"/>
        </a:p>
      </dgm:t>
    </dgm:pt>
    <dgm:pt modelId="{1E4C2C8A-CCA0-4AC5-B1D5-0F90D766D526}" type="pres">
      <dgm:prSet presAssocID="{260F8B9F-2833-422D-B513-82253869F042}" presName="descendantText" presStyleLbl="alignAcc1" presStyleIdx="1" presStyleCnt="5">
        <dgm:presLayoutVars>
          <dgm:bulletEnabled val="1"/>
        </dgm:presLayoutVars>
      </dgm:prSet>
      <dgm:spPr/>
      <dgm:t>
        <a:bodyPr/>
        <a:lstStyle/>
        <a:p>
          <a:endParaRPr lang="es-ES"/>
        </a:p>
      </dgm:t>
    </dgm:pt>
    <dgm:pt modelId="{F9BA313F-A3BB-4E38-BB22-4E42DBBC9E55}" type="pres">
      <dgm:prSet presAssocID="{E84DAF5C-6692-4D24-93B1-8BEF8DC3EF2E}" presName="sp" presStyleCnt="0"/>
      <dgm:spPr/>
    </dgm:pt>
    <dgm:pt modelId="{186A748F-CF16-4335-9D3D-8B8C6A8C1607}" type="pres">
      <dgm:prSet presAssocID="{595D97FA-10D4-486D-9671-2558A7A4A48B}" presName="composite" presStyleCnt="0"/>
      <dgm:spPr/>
    </dgm:pt>
    <dgm:pt modelId="{6C8AC609-F76F-4930-9723-602681772AFA}" type="pres">
      <dgm:prSet presAssocID="{595D97FA-10D4-486D-9671-2558A7A4A48B}" presName="parentText" presStyleLbl="alignNode1" presStyleIdx="2" presStyleCnt="5">
        <dgm:presLayoutVars>
          <dgm:chMax val="1"/>
          <dgm:bulletEnabled val="1"/>
        </dgm:presLayoutVars>
      </dgm:prSet>
      <dgm:spPr/>
      <dgm:t>
        <a:bodyPr/>
        <a:lstStyle/>
        <a:p>
          <a:endParaRPr lang="es-NI"/>
        </a:p>
      </dgm:t>
    </dgm:pt>
    <dgm:pt modelId="{7EE35459-C9F8-43DF-8639-D813AFF2F45C}" type="pres">
      <dgm:prSet presAssocID="{595D97FA-10D4-486D-9671-2558A7A4A48B}" presName="descendantText" presStyleLbl="alignAcc1" presStyleIdx="2" presStyleCnt="5" custScaleY="140242">
        <dgm:presLayoutVars>
          <dgm:bulletEnabled val="1"/>
        </dgm:presLayoutVars>
      </dgm:prSet>
      <dgm:spPr/>
      <dgm:t>
        <a:bodyPr/>
        <a:lstStyle/>
        <a:p>
          <a:endParaRPr lang="es-ES"/>
        </a:p>
      </dgm:t>
    </dgm:pt>
    <dgm:pt modelId="{7D4B174F-D626-4D1F-8DC5-314F3C40036E}" type="pres">
      <dgm:prSet presAssocID="{97502BCD-E54E-4FDC-B033-AFCD22F8A932}" presName="sp" presStyleCnt="0"/>
      <dgm:spPr/>
    </dgm:pt>
    <dgm:pt modelId="{7C19AE0E-E48E-43A6-AF7E-772E43D348CB}" type="pres">
      <dgm:prSet presAssocID="{BDF3A779-C1CA-4096-AD6E-77FAE6DC2ED0}" presName="composite" presStyleCnt="0"/>
      <dgm:spPr/>
    </dgm:pt>
    <dgm:pt modelId="{B7484730-B72F-4EA7-9289-6F0596CC653A}" type="pres">
      <dgm:prSet presAssocID="{BDF3A779-C1CA-4096-AD6E-77FAE6DC2ED0}" presName="parentText" presStyleLbl="alignNode1" presStyleIdx="3" presStyleCnt="5">
        <dgm:presLayoutVars>
          <dgm:chMax val="1"/>
          <dgm:bulletEnabled val="1"/>
        </dgm:presLayoutVars>
      </dgm:prSet>
      <dgm:spPr/>
      <dgm:t>
        <a:bodyPr/>
        <a:lstStyle/>
        <a:p>
          <a:endParaRPr lang="es-NI"/>
        </a:p>
      </dgm:t>
    </dgm:pt>
    <dgm:pt modelId="{7506C178-2952-4C5F-823D-AC4CC234D115}" type="pres">
      <dgm:prSet presAssocID="{BDF3A779-C1CA-4096-AD6E-77FAE6DC2ED0}" presName="descendantText" presStyleLbl="alignAcc1" presStyleIdx="3" presStyleCnt="5">
        <dgm:presLayoutVars>
          <dgm:bulletEnabled val="1"/>
        </dgm:presLayoutVars>
      </dgm:prSet>
      <dgm:spPr/>
      <dgm:t>
        <a:bodyPr/>
        <a:lstStyle/>
        <a:p>
          <a:endParaRPr lang="es-ES"/>
        </a:p>
      </dgm:t>
    </dgm:pt>
    <dgm:pt modelId="{10908442-409B-4AE8-99A3-A22CC8A54D86}" type="pres">
      <dgm:prSet presAssocID="{743D3865-2401-4494-B43A-08454592F935}" presName="sp" presStyleCnt="0"/>
      <dgm:spPr/>
    </dgm:pt>
    <dgm:pt modelId="{CD87AF0A-EF84-44A6-BD37-8AA68A5BFF87}" type="pres">
      <dgm:prSet presAssocID="{FDFCFFFD-4E3E-4BEF-ADA4-F49F5E23D6D4}" presName="composite" presStyleCnt="0"/>
      <dgm:spPr/>
    </dgm:pt>
    <dgm:pt modelId="{8D5A5D0F-32D6-4DAD-90A4-E518DA4BF0DE}" type="pres">
      <dgm:prSet presAssocID="{FDFCFFFD-4E3E-4BEF-ADA4-F49F5E23D6D4}" presName="parentText" presStyleLbl="alignNode1" presStyleIdx="4" presStyleCnt="5">
        <dgm:presLayoutVars>
          <dgm:chMax val="1"/>
          <dgm:bulletEnabled val="1"/>
        </dgm:presLayoutVars>
      </dgm:prSet>
      <dgm:spPr/>
      <dgm:t>
        <a:bodyPr/>
        <a:lstStyle/>
        <a:p>
          <a:endParaRPr lang="es-NI"/>
        </a:p>
      </dgm:t>
    </dgm:pt>
    <dgm:pt modelId="{39FAE631-0CBB-4347-84E0-7A5B17F0B3E8}" type="pres">
      <dgm:prSet presAssocID="{FDFCFFFD-4E3E-4BEF-ADA4-F49F5E23D6D4}" presName="descendantText" presStyleLbl="alignAcc1" presStyleIdx="4" presStyleCnt="5">
        <dgm:presLayoutVars>
          <dgm:bulletEnabled val="1"/>
        </dgm:presLayoutVars>
      </dgm:prSet>
      <dgm:spPr/>
      <dgm:t>
        <a:bodyPr/>
        <a:lstStyle/>
        <a:p>
          <a:endParaRPr lang="es-ES"/>
        </a:p>
      </dgm:t>
    </dgm:pt>
  </dgm:ptLst>
  <dgm:cxnLst>
    <dgm:cxn modelId="{AD917565-DD73-4A69-B1F7-0169AC440674}" srcId="{01373984-1D38-41B6-80E1-C2C43DDD8D59}" destId="{FDFCFFFD-4E3E-4BEF-ADA4-F49F5E23D6D4}" srcOrd="4" destOrd="0" parTransId="{532069D9-A7B3-42E0-B1DD-3D66033A7BC1}" sibTransId="{5B7EA401-DC81-49A9-A4B0-C7E76D39BC6E}"/>
    <dgm:cxn modelId="{8B7C9855-9412-4092-90C7-08119CEF20E9}" srcId="{FDFCFFFD-4E3E-4BEF-ADA4-F49F5E23D6D4}" destId="{99EF1B6B-0423-4C63-B9EA-E42889D59DD0}" srcOrd="0" destOrd="0" parTransId="{1A6177B5-4085-4F56-8F91-71F59EE41CF3}" sibTransId="{2600164B-2DAF-40A3-9F37-2742D6433DA6}"/>
    <dgm:cxn modelId="{E2F3BE48-9F85-40FE-BE2F-331B7CAB04FA}" srcId="{E0EF984B-1160-4052-9865-918CD0AF24AA}" destId="{9163F30F-6573-4ED1-913D-1BC630EA6320}" srcOrd="0" destOrd="0" parTransId="{14002E25-0583-496A-87C0-FC62EA643D15}" sibTransId="{3CE3686D-835F-4CF1-A9A6-25188A3BAFA7}"/>
    <dgm:cxn modelId="{A690D583-6A0E-408C-BCED-61D32F40BFE9}" srcId="{260F8B9F-2833-422D-B513-82253869F042}" destId="{1DCA57FC-1881-4FB8-9B3E-F1B169F9A5E0}" srcOrd="0" destOrd="0" parTransId="{7A80EE43-6121-4846-8BCE-5CB470392038}" sibTransId="{5450A482-A193-45CA-B04C-F54043BF9A46}"/>
    <dgm:cxn modelId="{0BCD152C-0FC3-47FD-8A70-9E3AA60C6B34}" type="presOf" srcId="{F88402BA-3DE1-4FFC-B54F-6B48A2380182}" destId="{7506C178-2952-4C5F-823D-AC4CC234D115}" srcOrd="0" destOrd="0" presId="urn:microsoft.com/office/officeart/2005/8/layout/chevron2"/>
    <dgm:cxn modelId="{7C2C133A-8413-4A27-A913-FCDD7E3BEF14}" type="presOf" srcId="{7B135753-F96B-4500-8896-C21950AD80D4}" destId="{7EE35459-C9F8-43DF-8639-D813AFF2F45C}" srcOrd="0" destOrd="0" presId="urn:microsoft.com/office/officeart/2005/8/layout/chevron2"/>
    <dgm:cxn modelId="{D289BFBB-A7B3-4FBE-87C3-104FF92CB712}" srcId="{01373984-1D38-41B6-80E1-C2C43DDD8D59}" destId="{BDF3A779-C1CA-4096-AD6E-77FAE6DC2ED0}" srcOrd="3" destOrd="0" parTransId="{A1F7586A-E712-4EB4-BFAC-49533E422058}" sibTransId="{743D3865-2401-4494-B43A-08454592F935}"/>
    <dgm:cxn modelId="{26AC1C82-2717-4F3E-B2E3-8A427E03C522}" type="presOf" srcId="{FDFCFFFD-4E3E-4BEF-ADA4-F49F5E23D6D4}" destId="{8D5A5D0F-32D6-4DAD-90A4-E518DA4BF0DE}" srcOrd="0" destOrd="0" presId="urn:microsoft.com/office/officeart/2005/8/layout/chevron2"/>
    <dgm:cxn modelId="{0496114A-D159-4E43-8F53-4A48C2EA6A80}" srcId="{BDF3A779-C1CA-4096-AD6E-77FAE6DC2ED0}" destId="{F88402BA-3DE1-4FFC-B54F-6B48A2380182}" srcOrd="0" destOrd="0" parTransId="{557B4FD9-6516-49E6-93B5-3D274DFD688E}" sibTransId="{90D1DE87-CBBD-4A26-9194-0E6B66C1BCB8}"/>
    <dgm:cxn modelId="{4F824358-FDE9-4002-85CC-E989BE945F38}" type="presOf" srcId="{BDF3A779-C1CA-4096-AD6E-77FAE6DC2ED0}" destId="{B7484730-B72F-4EA7-9289-6F0596CC653A}" srcOrd="0" destOrd="0" presId="urn:microsoft.com/office/officeart/2005/8/layout/chevron2"/>
    <dgm:cxn modelId="{B535B72D-4695-401B-ADE4-E99105F806A2}" srcId="{01373984-1D38-41B6-80E1-C2C43DDD8D59}" destId="{595D97FA-10D4-486D-9671-2558A7A4A48B}" srcOrd="2" destOrd="0" parTransId="{24F04118-8235-486D-A624-AB98D5259610}" sibTransId="{97502BCD-E54E-4FDC-B033-AFCD22F8A932}"/>
    <dgm:cxn modelId="{D226648E-F58F-450D-B6E6-567C069DA189}" type="presOf" srcId="{260F8B9F-2833-422D-B513-82253869F042}" destId="{6A105F38-E2DD-434E-9251-AEFDE2440627}" srcOrd="0" destOrd="0" presId="urn:microsoft.com/office/officeart/2005/8/layout/chevron2"/>
    <dgm:cxn modelId="{78EB6920-6411-4286-A4DC-90EE22D57CAB}" type="presOf" srcId="{99EF1B6B-0423-4C63-B9EA-E42889D59DD0}" destId="{39FAE631-0CBB-4347-84E0-7A5B17F0B3E8}" srcOrd="0" destOrd="0" presId="urn:microsoft.com/office/officeart/2005/8/layout/chevron2"/>
    <dgm:cxn modelId="{C82F7DAC-4F89-4417-91FE-B1468A056BB0}" type="presOf" srcId="{595D97FA-10D4-486D-9671-2558A7A4A48B}" destId="{6C8AC609-F76F-4930-9723-602681772AFA}" srcOrd="0" destOrd="0" presId="urn:microsoft.com/office/officeart/2005/8/layout/chevron2"/>
    <dgm:cxn modelId="{050448B9-8413-4E7B-8C35-1833C8779C04}" type="presOf" srcId="{01373984-1D38-41B6-80E1-C2C43DDD8D59}" destId="{0086DC2E-5BCC-495C-AB70-8B7FEB08DD74}" srcOrd="0" destOrd="0" presId="urn:microsoft.com/office/officeart/2005/8/layout/chevron2"/>
    <dgm:cxn modelId="{06A2DFBF-9554-4C06-9AE9-28C7DBEC4B82}" type="presOf" srcId="{1DCA57FC-1881-4FB8-9B3E-F1B169F9A5E0}" destId="{1E4C2C8A-CCA0-4AC5-B1D5-0F90D766D526}" srcOrd="0" destOrd="0" presId="urn:microsoft.com/office/officeart/2005/8/layout/chevron2"/>
    <dgm:cxn modelId="{2B44994F-3B4C-483C-B2BF-42AC99949922}" srcId="{01373984-1D38-41B6-80E1-C2C43DDD8D59}" destId="{E0EF984B-1160-4052-9865-918CD0AF24AA}" srcOrd="0" destOrd="0" parTransId="{9761D9E1-E917-4A6B-8AD5-F24E0D7E3B88}" sibTransId="{87E3101E-218F-4CE5-A177-D88AF7AF7F08}"/>
    <dgm:cxn modelId="{9AB372FB-931C-4114-BE8D-D154B302718A}" srcId="{01373984-1D38-41B6-80E1-C2C43DDD8D59}" destId="{260F8B9F-2833-422D-B513-82253869F042}" srcOrd="1" destOrd="0" parTransId="{5184DEEF-F361-4245-BE5A-F60F17062A21}" sibTransId="{E84DAF5C-6692-4D24-93B1-8BEF8DC3EF2E}"/>
    <dgm:cxn modelId="{B62068D7-B06F-4E71-8589-C9AD8A841E3C}" srcId="{595D97FA-10D4-486D-9671-2558A7A4A48B}" destId="{7B135753-F96B-4500-8896-C21950AD80D4}" srcOrd="0" destOrd="0" parTransId="{4F2B1F2F-1D05-4E87-B65B-99788C5BA4F8}" sibTransId="{A96A7933-0B33-4189-900F-F51A9904D264}"/>
    <dgm:cxn modelId="{F162C8D9-45A8-4A2B-8246-AE9FCE7FABE7}" type="presOf" srcId="{E0EF984B-1160-4052-9865-918CD0AF24AA}" destId="{A0EB542E-8701-44A6-BF4D-739E75DFBC29}" srcOrd="0" destOrd="0" presId="urn:microsoft.com/office/officeart/2005/8/layout/chevron2"/>
    <dgm:cxn modelId="{45D5BB59-CD92-4709-A1D9-FC29B9FD726C}" type="presOf" srcId="{9163F30F-6573-4ED1-913D-1BC630EA6320}" destId="{CD9A5007-8903-4A32-91DB-476BBA5E5CBF}" srcOrd="0" destOrd="0" presId="urn:microsoft.com/office/officeart/2005/8/layout/chevron2"/>
    <dgm:cxn modelId="{56D95783-7074-4978-9E28-35D35F887334}" type="presParOf" srcId="{0086DC2E-5BCC-495C-AB70-8B7FEB08DD74}" destId="{ABBB1E68-30BF-4AFC-8FC7-D996945BB5FD}" srcOrd="0" destOrd="0" presId="urn:microsoft.com/office/officeart/2005/8/layout/chevron2"/>
    <dgm:cxn modelId="{B719DFB4-30CC-4E80-BFEC-E638B96169EA}" type="presParOf" srcId="{ABBB1E68-30BF-4AFC-8FC7-D996945BB5FD}" destId="{A0EB542E-8701-44A6-BF4D-739E75DFBC29}" srcOrd="0" destOrd="0" presId="urn:microsoft.com/office/officeart/2005/8/layout/chevron2"/>
    <dgm:cxn modelId="{94814620-D053-4B63-81D9-EC52A7F9BA10}" type="presParOf" srcId="{ABBB1E68-30BF-4AFC-8FC7-D996945BB5FD}" destId="{CD9A5007-8903-4A32-91DB-476BBA5E5CBF}" srcOrd="1" destOrd="0" presId="urn:microsoft.com/office/officeart/2005/8/layout/chevron2"/>
    <dgm:cxn modelId="{761ABE1F-768A-4822-8F76-063BD1FF766C}" type="presParOf" srcId="{0086DC2E-5BCC-495C-AB70-8B7FEB08DD74}" destId="{EE819C8F-192E-4B27-B66C-864F58EB9B51}" srcOrd="1" destOrd="0" presId="urn:microsoft.com/office/officeart/2005/8/layout/chevron2"/>
    <dgm:cxn modelId="{FC57AB7D-BF21-4D4F-AB3D-E32F41F4FB4D}" type="presParOf" srcId="{0086DC2E-5BCC-495C-AB70-8B7FEB08DD74}" destId="{5F952E48-611D-46F8-8088-B927D2A8F687}" srcOrd="2" destOrd="0" presId="urn:microsoft.com/office/officeart/2005/8/layout/chevron2"/>
    <dgm:cxn modelId="{EDF93D69-A831-40E1-AA47-5E7700B16567}" type="presParOf" srcId="{5F952E48-611D-46F8-8088-B927D2A8F687}" destId="{6A105F38-E2DD-434E-9251-AEFDE2440627}" srcOrd="0" destOrd="0" presId="urn:microsoft.com/office/officeart/2005/8/layout/chevron2"/>
    <dgm:cxn modelId="{4705787B-2E76-4835-B064-EE0D9B5D1FB2}" type="presParOf" srcId="{5F952E48-611D-46F8-8088-B927D2A8F687}" destId="{1E4C2C8A-CCA0-4AC5-B1D5-0F90D766D526}" srcOrd="1" destOrd="0" presId="urn:microsoft.com/office/officeart/2005/8/layout/chevron2"/>
    <dgm:cxn modelId="{81B80014-8B2E-4712-BBBE-4917C1F66E44}" type="presParOf" srcId="{0086DC2E-5BCC-495C-AB70-8B7FEB08DD74}" destId="{F9BA313F-A3BB-4E38-BB22-4E42DBBC9E55}" srcOrd="3" destOrd="0" presId="urn:microsoft.com/office/officeart/2005/8/layout/chevron2"/>
    <dgm:cxn modelId="{F9A90B70-ABCE-4C94-8783-7DCD501155B0}" type="presParOf" srcId="{0086DC2E-5BCC-495C-AB70-8B7FEB08DD74}" destId="{186A748F-CF16-4335-9D3D-8B8C6A8C1607}" srcOrd="4" destOrd="0" presId="urn:microsoft.com/office/officeart/2005/8/layout/chevron2"/>
    <dgm:cxn modelId="{BC43657A-E79C-443A-8C95-A723D495BAF8}" type="presParOf" srcId="{186A748F-CF16-4335-9D3D-8B8C6A8C1607}" destId="{6C8AC609-F76F-4930-9723-602681772AFA}" srcOrd="0" destOrd="0" presId="urn:microsoft.com/office/officeart/2005/8/layout/chevron2"/>
    <dgm:cxn modelId="{46412A3C-5BEF-40C7-86E0-06A5B19D035C}" type="presParOf" srcId="{186A748F-CF16-4335-9D3D-8B8C6A8C1607}" destId="{7EE35459-C9F8-43DF-8639-D813AFF2F45C}" srcOrd="1" destOrd="0" presId="urn:microsoft.com/office/officeart/2005/8/layout/chevron2"/>
    <dgm:cxn modelId="{717FF017-8EB8-4AE3-825A-65C875C20483}" type="presParOf" srcId="{0086DC2E-5BCC-495C-AB70-8B7FEB08DD74}" destId="{7D4B174F-D626-4D1F-8DC5-314F3C40036E}" srcOrd="5" destOrd="0" presId="urn:microsoft.com/office/officeart/2005/8/layout/chevron2"/>
    <dgm:cxn modelId="{CE69C511-1CAE-491C-B9E4-10CFA37B70B6}" type="presParOf" srcId="{0086DC2E-5BCC-495C-AB70-8B7FEB08DD74}" destId="{7C19AE0E-E48E-43A6-AF7E-772E43D348CB}" srcOrd="6" destOrd="0" presId="urn:microsoft.com/office/officeart/2005/8/layout/chevron2"/>
    <dgm:cxn modelId="{8B3868DC-A675-493A-9487-D1DDD91A8FB1}" type="presParOf" srcId="{7C19AE0E-E48E-43A6-AF7E-772E43D348CB}" destId="{B7484730-B72F-4EA7-9289-6F0596CC653A}" srcOrd="0" destOrd="0" presId="urn:microsoft.com/office/officeart/2005/8/layout/chevron2"/>
    <dgm:cxn modelId="{61F85B9D-E782-45EE-9220-FF6ADA08EF2D}" type="presParOf" srcId="{7C19AE0E-E48E-43A6-AF7E-772E43D348CB}" destId="{7506C178-2952-4C5F-823D-AC4CC234D115}" srcOrd="1" destOrd="0" presId="urn:microsoft.com/office/officeart/2005/8/layout/chevron2"/>
    <dgm:cxn modelId="{EA585677-3D18-4F52-841E-8E7D73B3B630}" type="presParOf" srcId="{0086DC2E-5BCC-495C-AB70-8B7FEB08DD74}" destId="{10908442-409B-4AE8-99A3-A22CC8A54D86}" srcOrd="7" destOrd="0" presId="urn:microsoft.com/office/officeart/2005/8/layout/chevron2"/>
    <dgm:cxn modelId="{3C52C288-47B4-44F3-B84D-F01E1D6392EB}" type="presParOf" srcId="{0086DC2E-5BCC-495C-AB70-8B7FEB08DD74}" destId="{CD87AF0A-EF84-44A6-BD37-8AA68A5BFF87}" srcOrd="8" destOrd="0" presId="urn:microsoft.com/office/officeart/2005/8/layout/chevron2"/>
    <dgm:cxn modelId="{B90AE8EE-EDC9-4B64-A801-9AB62E425FD7}" type="presParOf" srcId="{CD87AF0A-EF84-44A6-BD37-8AA68A5BFF87}" destId="{8D5A5D0F-32D6-4DAD-90A4-E518DA4BF0DE}" srcOrd="0" destOrd="0" presId="urn:microsoft.com/office/officeart/2005/8/layout/chevron2"/>
    <dgm:cxn modelId="{1480979F-D139-40C2-BD9E-617EDE025080}" type="presParOf" srcId="{CD87AF0A-EF84-44A6-BD37-8AA68A5BFF87}" destId="{39FAE631-0CBB-4347-84E0-7A5B17F0B3E8}"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3D7208-BF12-4B18-A68C-82C8B1E49D85}"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es-ES"/>
        </a:p>
      </dgm:t>
    </dgm:pt>
    <dgm:pt modelId="{E8EA11A7-624C-4BCD-8CEF-B434F1DE15DC}">
      <dgm:prSet custT="1"/>
      <dgm:spPr/>
      <dgm:t>
        <a:bodyPr/>
        <a:lstStyle/>
        <a:p>
          <a:pPr algn="ctr" rtl="0"/>
          <a:r>
            <a:rPr lang="es-ES" sz="1600" i="1" dirty="0" smtClean="0">
              <a:latin typeface="Arial" pitchFamily="34" charset="0"/>
              <a:cs typeface="Arial" pitchFamily="34" charset="0"/>
            </a:rPr>
            <a:t>Cumplir con mandato constitucional y normativa interna de implementar el RC en función de garantizar el derecho a ser identificado como nacionales de Nicaragua, y mitigar el grado de vulnerabilidad a que esta expuesta la población migrante.</a:t>
          </a:r>
          <a:endParaRPr lang="es-ES" sz="1600" dirty="0">
            <a:latin typeface="Arial" pitchFamily="34" charset="0"/>
            <a:cs typeface="Arial" pitchFamily="34" charset="0"/>
          </a:endParaRPr>
        </a:p>
      </dgm:t>
    </dgm:pt>
    <dgm:pt modelId="{96A48EA2-223C-4D12-ABAF-9F0358D86B61}" type="parTrans" cxnId="{57C8B4A1-2402-4825-BDE0-543D6FB374C9}">
      <dgm:prSet/>
      <dgm:spPr/>
      <dgm:t>
        <a:bodyPr/>
        <a:lstStyle/>
        <a:p>
          <a:pPr algn="ctr"/>
          <a:endParaRPr lang="es-ES" sz="1600">
            <a:latin typeface="Arial" pitchFamily="34" charset="0"/>
            <a:cs typeface="Arial" pitchFamily="34" charset="0"/>
          </a:endParaRPr>
        </a:p>
      </dgm:t>
    </dgm:pt>
    <dgm:pt modelId="{C98AB26E-2650-4FDC-9995-4174919A090D}" type="sibTrans" cxnId="{57C8B4A1-2402-4825-BDE0-543D6FB374C9}">
      <dgm:prSet/>
      <dgm:spPr/>
      <dgm:t>
        <a:bodyPr/>
        <a:lstStyle/>
        <a:p>
          <a:pPr algn="ctr"/>
          <a:endParaRPr lang="es-ES" sz="1600">
            <a:latin typeface="Arial" pitchFamily="34" charset="0"/>
            <a:cs typeface="Arial" pitchFamily="34" charset="0"/>
          </a:endParaRPr>
        </a:p>
      </dgm:t>
    </dgm:pt>
    <dgm:pt modelId="{E782ACCD-A19B-4F6E-BCFF-CC0C0DB93DA5}">
      <dgm:prSet custT="1"/>
      <dgm:spPr/>
      <dgm:t>
        <a:bodyPr/>
        <a:lstStyle/>
        <a:p>
          <a:pPr algn="ctr" rtl="0"/>
          <a:r>
            <a:rPr lang="es-ES" sz="1600" i="1" dirty="0" smtClean="0">
              <a:latin typeface="Arial" pitchFamily="34" charset="0"/>
              <a:cs typeface="Arial" pitchFamily="34" charset="0"/>
            </a:rPr>
            <a:t>La Cédula de Identidad nicaragüense es un documento válido  y reconocido únicamente en territorio nacional.</a:t>
          </a:r>
          <a:endParaRPr lang="es-ES" sz="1600" dirty="0">
            <a:latin typeface="Arial" pitchFamily="34" charset="0"/>
            <a:cs typeface="Arial" pitchFamily="34" charset="0"/>
          </a:endParaRPr>
        </a:p>
      </dgm:t>
    </dgm:pt>
    <dgm:pt modelId="{793CE567-2F7A-4170-A459-34C4D3981FB6}" type="parTrans" cxnId="{85ED03AF-A4E1-4C51-854F-48250BB16AE2}">
      <dgm:prSet/>
      <dgm:spPr/>
      <dgm:t>
        <a:bodyPr/>
        <a:lstStyle/>
        <a:p>
          <a:pPr algn="ctr"/>
          <a:endParaRPr lang="es-ES" sz="1600">
            <a:latin typeface="Arial" pitchFamily="34" charset="0"/>
            <a:cs typeface="Arial" pitchFamily="34" charset="0"/>
          </a:endParaRPr>
        </a:p>
      </dgm:t>
    </dgm:pt>
    <dgm:pt modelId="{597974AE-57B2-4021-883D-321032E9E15A}" type="sibTrans" cxnId="{85ED03AF-A4E1-4C51-854F-48250BB16AE2}">
      <dgm:prSet/>
      <dgm:spPr/>
      <dgm:t>
        <a:bodyPr/>
        <a:lstStyle/>
        <a:p>
          <a:pPr algn="ctr"/>
          <a:endParaRPr lang="es-ES" sz="1600">
            <a:latin typeface="Arial" pitchFamily="34" charset="0"/>
            <a:cs typeface="Arial" pitchFamily="34" charset="0"/>
          </a:endParaRPr>
        </a:p>
      </dgm:t>
    </dgm:pt>
    <dgm:pt modelId="{ABF783D9-3D19-4D85-B5E9-308BF57D51E7}">
      <dgm:prSet custT="1"/>
      <dgm:spPr/>
      <dgm:t>
        <a:bodyPr/>
        <a:lstStyle/>
        <a:p>
          <a:pPr algn="ctr" rtl="0"/>
          <a:r>
            <a:rPr lang="es-ES" sz="1600" i="1" dirty="0" smtClean="0">
              <a:latin typeface="Arial" pitchFamily="34" charset="0"/>
              <a:cs typeface="Arial" pitchFamily="34" charset="0"/>
            </a:rPr>
            <a:t>El Registro y Carné Consular al igual que otras certificaciones consulares otorgados por nuestras representaciones en el Exterior gozan del reconocimiento de las autoridades  del país de destino (Convención de Viena, 1963.)</a:t>
          </a:r>
          <a:endParaRPr lang="es-ES" sz="1600" dirty="0">
            <a:latin typeface="Arial" pitchFamily="34" charset="0"/>
            <a:cs typeface="Arial" pitchFamily="34" charset="0"/>
          </a:endParaRPr>
        </a:p>
      </dgm:t>
    </dgm:pt>
    <dgm:pt modelId="{511EE40C-205B-4C7C-9AE9-FC8FFCC3FD76}" type="parTrans" cxnId="{4C1FAFE8-FF9B-4D4F-99D7-1B99BC538A1C}">
      <dgm:prSet/>
      <dgm:spPr/>
      <dgm:t>
        <a:bodyPr/>
        <a:lstStyle/>
        <a:p>
          <a:pPr algn="ctr"/>
          <a:endParaRPr lang="es-ES" sz="1600">
            <a:latin typeface="Arial" pitchFamily="34" charset="0"/>
            <a:cs typeface="Arial" pitchFamily="34" charset="0"/>
          </a:endParaRPr>
        </a:p>
      </dgm:t>
    </dgm:pt>
    <dgm:pt modelId="{357DFF5F-3FCE-4D55-8291-473902CFFD8A}" type="sibTrans" cxnId="{4C1FAFE8-FF9B-4D4F-99D7-1B99BC538A1C}">
      <dgm:prSet/>
      <dgm:spPr/>
      <dgm:t>
        <a:bodyPr/>
        <a:lstStyle/>
        <a:p>
          <a:pPr algn="ctr"/>
          <a:endParaRPr lang="es-ES" sz="1600">
            <a:latin typeface="Arial" pitchFamily="34" charset="0"/>
            <a:cs typeface="Arial" pitchFamily="34" charset="0"/>
          </a:endParaRPr>
        </a:p>
      </dgm:t>
    </dgm:pt>
    <dgm:pt modelId="{B10626CF-94AD-49F4-A1A1-079BB8747E05}">
      <dgm:prSet custT="1"/>
      <dgm:spPr/>
      <dgm:t>
        <a:bodyPr/>
        <a:lstStyle/>
        <a:p>
          <a:pPr algn="ctr" rtl="0"/>
          <a:r>
            <a:rPr lang="es-ES" sz="1600" i="1" dirty="0" smtClean="0">
              <a:latin typeface="Arial" pitchFamily="34" charset="0"/>
              <a:cs typeface="Arial" pitchFamily="34" charset="0"/>
            </a:rPr>
            <a:t>La aceptación del Carné estará en dependencia del cabildeo y apertura por parte de las autoridades del país de destino.</a:t>
          </a:r>
          <a:endParaRPr lang="es-ES" sz="1600" dirty="0">
            <a:latin typeface="Arial" pitchFamily="34" charset="0"/>
            <a:cs typeface="Arial" pitchFamily="34" charset="0"/>
          </a:endParaRPr>
        </a:p>
      </dgm:t>
    </dgm:pt>
    <dgm:pt modelId="{698BC68C-091A-4F1E-BCDE-CBA161663B1C}" type="parTrans" cxnId="{E164DD4A-4DED-4539-9771-F2EEF02C7436}">
      <dgm:prSet/>
      <dgm:spPr/>
      <dgm:t>
        <a:bodyPr/>
        <a:lstStyle/>
        <a:p>
          <a:pPr algn="ctr"/>
          <a:endParaRPr lang="es-ES" sz="1600">
            <a:latin typeface="Arial" pitchFamily="34" charset="0"/>
            <a:cs typeface="Arial" pitchFamily="34" charset="0"/>
          </a:endParaRPr>
        </a:p>
      </dgm:t>
    </dgm:pt>
    <dgm:pt modelId="{ED98F272-808C-4C0E-87BE-D922794E9F2E}" type="sibTrans" cxnId="{E164DD4A-4DED-4539-9771-F2EEF02C7436}">
      <dgm:prSet/>
      <dgm:spPr/>
      <dgm:t>
        <a:bodyPr/>
        <a:lstStyle/>
        <a:p>
          <a:pPr algn="ctr"/>
          <a:endParaRPr lang="es-ES" sz="1600">
            <a:latin typeface="Arial" pitchFamily="34" charset="0"/>
            <a:cs typeface="Arial" pitchFamily="34" charset="0"/>
          </a:endParaRPr>
        </a:p>
      </dgm:t>
    </dgm:pt>
    <dgm:pt modelId="{B307881B-4A9C-4E0C-923A-005AC17498D3}" type="pres">
      <dgm:prSet presAssocID="{A03D7208-BF12-4B18-A68C-82C8B1E49D85}" presName="compositeShape" presStyleCnt="0">
        <dgm:presLayoutVars>
          <dgm:dir/>
          <dgm:resizeHandles/>
        </dgm:presLayoutVars>
      </dgm:prSet>
      <dgm:spPr/>
      <dgm:t>
        <a:bodyPr/>
        <a:lstStyle/>
        <a:p>
          <a:endParaRPr lang="es-NI"/>
        </a:p>
      </dgm:t>
    </dgm:pt>
    <dgm:pt modelId="{BF03476E-F169-4C98-877D-03A2B3FD850B}" type="pres">
      <dgm:prSet presAssocID="{A03D7208-BF12-4B18-A68C-82C8B1E49D85}" presName="pyramid" presStyleLbl="node1" presStyleIdx="0" presStyleCnt="1"/>
      <dgm:spPr>
        <a:solidFill>
          <a:schemeClr val="accent5">
            <a:hueOff val="0"/>
            <a:satOff val="0"/>
            <a:lumOff val="0"/>
            <a:alpha val="44000"/>
          </a:schemeClr>
        </a:solidFill>
      </dgm:spPr>
    </dgm:pt>
    <dgm:pt modelId="{02C73859-951C-461B-8706-9A847B123726}" type="pres">
      <dgm:prSet presAssocID="{A03D7208-BF12-4B18-A68C-82C8B1E49D85}" presName="theList" presStyleCnt="0"/>
      <dgm:spPr/>
    </dgm:pt>
    <dgm:pt modelId="{F5E1FF26-1ADC-439B-8496-134ABC60AE4D}" type="pres">
      <dgm:prSet presAssocID="{E8EA11A7-624C-4BCD-8CEF-B434F1DE15DC}" presName="aNode" presStyleLbl="fgAcc1" presStyleIdx="0" presStyleCnt="4" custScaleX="203380" custScaleY="140779">
        <dgm:presLayoutVars>
          <dgm:bulletEnabled val="1"/>
        </dgm:presLayoutVars>
      </dgm:prSet>
      <dgm:spPr/>
      <dgm:t>
        <a:bodyPr/>
        <a:lstStyle/>
        <a:p>
          <a:endParaRPr lang="es-ES"/>
        </a:p>
      </dgm:t>
    </dgm:pt>
    <dgm:pt modelId="{CE87BCE7-9C61-451A-AD37-2F845956C0C1}" type="pres">
      <dgm:prSet presAssocID="{E8EA11A7-624C-4BCD-8CEF-B434F1DE15DC}" presName="aSpace" presStyleCnt="0"/>
      <dgm:spPr/>
    </dgm:pt>
    <dgm:pt modelId="{19925DE3-ACC3-4EF9-983D-F4E8D0F64850}" type="pres">
      <dgm:prSet presAssocID="{E782ACCD-A19B-4F6E-BCFF-CC0C0DB93DA5}" presName="aNode" presStyleLbl="fgAcc1" presStyleIdx="1" presStyleCnt="4" custScaleX="202574">
        <dgm:presLayoutVars>
          <dgm:bulletEnabled val="1"/>
        </dgm:presLayoutVars>
      </dgm:prSet>
      <dgm:spPr/>
      <dgm:t>
        <a:bodyPr/>
        <a:lstStyle/>
        <a:p>
          <a:endParaRPr lang="es-NI"/>
        </a:p>
      </dgm:t>
    </dgm:pt>
    <dgm:pt modelId="{2D4CCD94-DC82-467A-9E3B-4A671D8247EF}" type="pres">
      <dgm:prSet presAssocID="{E782ACCD-A19B-4F6E-BCFF-CC0C0DB93DA5}" presName="aSpace" presStyleCnt="0"/>
      <dgm:spPr/>
    </dgm:pt>
    <dgm:pt modelId="{DC80D5AB-74F2-4362-BF03-5022EE6F457B}" type="pres">
      <dgm:prSet presAssocID="{ABF783D9-3D19-4D85-B5E9-308BF57D51E7}" presName="aNode" presStyleLbl="fgAcc1" presStyleIdx="2" presStyleCnt="4" custScaleX="202574">
        <dgm:presLayoutVars>
          <dgm:bulletEnabled val="1"/>
        </dgm:presLayoutVars>
      </dgm:prSet>
      <dgm:spPr/>
      <dgm:t>
        <a:bodyPr/>
        <a:lstStyle/>
        <a:p>
          <a:endParaRPr lang="es-NI"/>
        </a:p>
      </dgm:t>
    </dgm:pt>
    <dgm:pt modelId="{BC10C45D-AC79-4ED1-A82C-43857D7E7F69}" type="pres">
      <dgm:prSet presAssocID="{ABF783D9-3D19-4D85-B5E9-308BF57D51E7}" presName="aSpace" presStyleCnt="0"/>
      <dgm:spPr/>
    </dgm:pt>
    <dgm:pt modelId="{31D52AF3-2D85-4EF1-8814-2D4D43CDC1FC}" type="pres">
      <dgm:prSet presAssocID="{B10626CF-94AD-49F4-A1A1-079BB8747E05}" presName="aNode" presStyleLbl="fgAcc1" presStyleIdx="3" presStyleCnt="4" custScaleX="202574">
        <dgm:presLayoutVars>
          <dgm:bulletEnabled val="1"/>
        </dgm:presLayoutVars>
      </dgm:prSet>
      <dgm:spPr/>
      <dgm:t>
        <a:bodyPr/>
        <a:lstStyle/>
        <a:p>
          <a:endParaRPr lang="es-NI"/>
        </a:p>
      </dgm:t>
    </dgm:pt>
    <dgm:pt modelId="{6AEF5444-95D6-49E1-B1C1-0BFE78814D3F}" type="pres">
      <dgm:prSet presAssocID="{B10626CF-94AD-49F4-A1A1-079BB8747E05}" presName="aSpace" presStyleCnt="0"/>
      <dgm:spPr/>
    </dgm:pt>
  </dgm:ptLst>
  <dgm:cxnLst>
    <dgm:cxn modelId="{4C1FAFE8-FF9B-4D4F-99D7-1B99BC538A1C}" srcId="{A03D7208-BF12-4B18-A68C-82C8B1E49D85}" destId="{ABF783D9-3D19-4D85-B5E9-308BF57D51E7}" srcOrd="2" destOrd="0" parTransId="{511EE40C-205B-4C7C-9AE9-FC8FFCC3FD76}" sibTransId="{357DFF5F-3FCE-4D55-8291-473902CFFD8A}"/>
    <dgm:cxn modelId="{E164DD4A-4DED-4539-9771-F2EEF02C7436}" srcId="{A03D7208-BF12-4B18-A68C-82C8B1E49D85}" destId="{B10626CF-94AD-49F4-A1A1-079BB8747E05}" srcOrd="3" destOrd="0" parTransId="{698BC68C-091A-4F1E-BCDE-CBA161663B1C}" sibTransId="{ED98F272-808C-4C0E-87BE-D922794E9F2E}"/>
    <dgm:cxn modelId="{6B29473A-B0C1-42AB-9899-406539F8BFC6}" type="presOf" srcId="{E8EA11A7-624C-4BCD-8CEF-B434F1DE15DC}" destId="{F5E1FF26-1ADC-439B-8496-134ABC60AE4D}" srcOrd="0" destOrd="0" presId="urn:microsoft.com/office/officeart/2005/8/layout/pyramid2"/>
    <dgm:cxn modelId="{6D0BDB85-0A43-402B-AE30-739021B97859}" type="presOf" srcId="{A03D7208-BF12-4B18-A68C-82C8B1E49D85}" destId="{B307881B-4A9C-4E0C-923A-005AC17498D3}" srcOrd="0" destOrd="0" presId="urn:microsoft.com/office/officeart/2005/8/layout/pyramid2"/>
    <dgm:cxn modelId="{D1CC2FC0-B2AD-4FCF-889D-902926EB9FA4}" type="presOf" srcId="{ABF783D9-3D19-4D85-B5E9-308BF57D51E7}" destId="{DC80D5AB-74F2-4362-BF03-5022EE6F457B}" srcOrd="0" destOrd="0" presId="urn:microsoft.com/office/officeart/2005/8/layout/pyramid2"/>
    <dgm:cxn modelId="{11030AEC-16FA-48D9-B472-835EFBDF1FE3}" type="presOf" srcId="{E782ACCD-A19B-4F6E-BCFF-CC0C0DB93DA5}" destId="{19925DE3-ACC3-4EF9-983D-F4E8D0F64850}" srcOrd="0" destOrd="0" presId="urn:microsoft.com/office/officeart/2005/8/layout/pyramid2"/>
    <dgm:cxn modelId="{57C8B4A1-2402-4825-BDE0-543D6FB374C9}" srcId="{A03D7208-BF12-4B18-A68C-82C8B1E49D85}" destId="{E8EA11A7-624C-4BCD-8CEF-B434F1DE15DC}" srcOrd="0" destOrd="0" parTransId="{96A48EA2-223C-4D12-ABAF-9F0358D86B61}" sibTransId="{C98AB26E-2650-4FDC-9995-4174919A090D}"/>
    <dgm:cxn modelId="{85ED03AF-A4E1-4C51-854F-48250BB16AE2}" srcId="{A03D7208-BF12-4B18-A68C-82C8B1E49D85}" destId="{E782ACCD-A19B-4F6E-BCFF-CC0C0DB93DA5}" srcOrd="1" destOrd="0" parTransId="{793CE567-2F7A-4170-A459-34C4D3981FB6}" sibTransId="{597974AE-57B2-4021-883D-321032E9E15A}"/>
    <dgm:cxn modelId="{4D59BB7A-A2E5-4CFD-AD65-4055CA23BA92}" type="presOf" srcId="{B10626CF-94AD-49F4-A1A1-079BB8747E05}" destId="{31D52AF3-2D85-4EF1-8814-2D4D43CDC1FC}" srcOrd="0" destOrd="0" presId="urn:microsoft.com/office/officeart/2005/8/layout/pyramid2"/>
    <dgm:cxn modelId="{11EE771F-E2AC-48F2-9857-B833E8A39485}" type="presParOf" srcId="{B307881B-4A9C-4E0C-923A-005AC17498D3}" destId="{BF03476E-F169-4C98-877D-03A2B3FD850B}" srcOrd="0" destOrd="0" presId="urn:microsoft.com/office/officeart/2005/8/layout/pyramid2"/>
    <dgm:cxn modelId="{7BCA846D-522C-4C3E-94A8-6C46E7BD98C7}" type="presParOf" srcId="{B307881B-4A9C-4E0C-923A-005AC17498D3}" destId="{02C73859-951C-461B-8706-9A847B123726}" srcOrd="1" destOrd="0" presId="urn:microsoft.com/office/officeart/2005/8/layout/pyramid2"/>
    <dgm:cxn modelId="{5D22E6AD-35EF-4B5F-9E45-F46DD04A7E58}" type="presParOf" srcId="{02C73859-951C-461B-8706-9A847B123726}" destId="{F5E1FF26-1ADC-439B-8496-134ABC60AE4D}" srcOrd="0" destOrd="0" presId="urn:microsoft.com/office/officeart/2005/8/layout/pyramid2"/>
    <dgm:cxn modelId="{77CC9D11-912C-4039-A979-F59B5BCAD5C7}" type="presParOf" srcId="{02C73859-951C-461B-8706-9A847B123726}" destId="{CE87BCE7-9C61-451A-AD37-2F845956C0C1}" srcOrd="1" destOrd="0" presId="urn:microsoft.com/office/officeart/2005/8/layout/pyramid2"/>
    <dgm:cxn modelId="{CB59E53C-25DD-4BDF-BB9B-397859C696F6}" type="presParOf" srcId="{02C73859-951C-461B-8706-9A847B123726}" destId="{19925DE3-ACC3-4EF9-983D-F4E8D0F64850}" srcOrd="2" destOrd="0" presId="urn:microsoft.com/office/officeart/2005/8/layout/pyramid2"/>
    <dgm:cxn modelId="{4E5C4A9E-9D05-4A0D-A349-3058223E7EE4}" type="presParOf" srcId="{02C73859-951C-461B-8706-9A847B123726}" destId="{2D4CCD94-DC82-467A-9E3B-4A671D8247EF}" srcOrd="3" destOrd="0" presId="urn:microsoft.com/office/officeart/2005/8/layout/pyramid2"/>
    <dgm:cxn modelId="{74CFBCA0-604E-4BC0-95E7-D94C39F61710}" type="presParOf" srcId="{02C73859-951C-461B-8706-9A847B123726}" destId="{DC80D5AB-74F2-4362-BF03-5022EE6F457B}" srcOrd="4" destOrd="0" presId="urn:microsoft.com/office/officeart/2005/8/layout/pyramid2"/>
    <dgm:cxn modelId="{BA72E584-2E82-4363-B70F-DBB476052568}" type="presParOf" srcId="{02C73859-951C-461B-8706-9A847B123726}" destId="{BC10C45D-AC79-4ED1-A82C-43857D7E7F69}" srcOrd="5" destOrd="0" presId="urn:microsoft.com/office/officeart/2005/8/layout/pyramid2"/>
    <dgm:cxn modelId="{18F716D9-606B-4383-BB73-05FF5C9A812A}" type="presParOf" srcId="{02C73859-951C-461B-8706-9A847B123726}" destId="{31D52AF3-2D85-4EF1-8814-2D4D43CDC1FC}" srcOrd="6" destOrd="0" presId="urn:microsoft.com/office/officeart/2005/8/layout/pyramid2"/>
    <dgm:cxn modelId="{17590106-A85F-4163-9BCC-8E878936EFD1}" type="presParOf" srcId="{02C73859-951C-461B-8706-9A847B123726}" destId="{6AEF5444-95D6-49E1-B1C1-0BFE78814D3F}"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4F986B-CCCA-4854-81B9-2263D8AB2F0E}"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es-ES"/>
        </a:p>
      </dgm:t>
    </dgm:pt>
    <dgm:pt modelId="{90220CBC-971D-4B2B-AAD6-15BAC63C5542}">
      <dgm:prSet custT="1"/>
      <dgm:spPr/>
      <dgm:t>
        <a:bodyPr/>
        <a:lstStyle/>
        <a:p>
          <a:pPr algn="ctr" rtl="0"/>
          <a:r>
            <a:rPr lang="es-MX" sz="1600" i="1" dirty="0" smtClean="0">
              <a:solidFill>
                <a:schemeClr val="tx1"/>
              </a:solidFill>
              <a:latin typeface="Arial" pitchFamily="34" charset="0"/>
              <a:cs typeface="Arial" pitchFamily="34" charset="0"/>
            </a:rPr>
            <a:t>Inicia en una Primera Fase </a:t>
          </a:r>
        </a:p>
        <a:p>
          <a:pPr algn="ctr" rtl="0"/>
          <a:r>
            <a:rPr lang="es-MX" sz="1600" i="1" dirty="0" smtClean="0">
              <a:solidFill>
                <a:schemeClr val="tx1"/>
              </a:solidFill>
              <a:latin typeface="Arial" pitchFamily="34" charset="0"/>
              <a:cs typeface="Arial" pitchFamily="34" charset="0"/>
            </a:rPr>
            <a:t>en Costa Rica el 21 de septiembre del 2009</a:t>
          </a:r>
          <a:endParaRPr lang="es-ES" sz="1600" i="1" dirty="0">
            <a:solidFill>
              <a:schemeClr val="tx1"/>
            </a:solidFill>
            <a:latin typeface="Arial" pitchFamily="34" charset="0"/>
            <a:cs typeface="Arial" pitchFamily="34" charset="0"/>
          </a:endParaRPr>
        </a:p>
      </dgm:t>
    </dgm:pt>
    <dgm:pt modelId="{545F9D65-9E0B-4CA2-9691-9F9920FAA059}" type="parTrans" cxnId="{FAAAA917-3AFA-460E-A244-46B0E32DCDD2}">
      <dgm:prSet/>
      <dgm:spPr/>
      <dgm:t>
        <a:bodyPr/>
        <a:lstStyle/>
        <a:p>
          <a:pPr algn="ctr"/>
          <a:endParaRPr lang="es-ES" sz="1600" i="1">
            <a:solidFill>
              <a:schemeClr val="tx1"/>
            </a:solidFill>
            <a:latin typeface="Arial" pitchFamily="34" charset="0"/>
            <a:cs typeface="Arial" pitchFamily="34" charset="0"/>
          </a:endParaRPr>
        </a:p>
      </dgm:t>
    </dgm:pt>
    <dgm:pt modelId="{059AA2D6-DF3B-4794-AC57-2BA3D0BA344E}" type="sibTrans" cxnId="{FAAAA917-3AFA-460E-A244-46B0E32DCDD2}">
      <dgm:prSet custT="1"/>
      <dgm:spPr/>
      <dgm:t>
        <a:bodyPr/>
        <a:lstStyle/>
        <a:p>
          <a:pPr algn="ctr"/>
          <a:endParaRPr lang="es-ES" sz="1600" i="1">
            <a:solidFill>
              <a:schemeClr val="tx1"/>
            </a:solidFill>
            <a:latin typeface="Arial" pitchFamily="34" charset="0"/>
            <a:cs typeface="Arial" pitchFamily="34" charset="0"/>
          </a:endParaRPr>
        </a:p>
      </dgm:t>
    </dgm:pt>
    <dgm:pt modelId="{D3F3C92E-8848-4FED-B802-E0F60A7CFDD0}">
      <dgm:prSet custT="1"/>
      <dgm:spPr>
        <a:solidFill>
          <a:srgbClr val="00B050"/>
        </a:solidFill>
      </dgm:spPr>
      <dgm:t>
        <a:bodyPr/>
        <a:lstStyle/>
        <a:p>
          <a:pPr algn="ctr" rtl="0"/>
          <a:r>
            <a:rPr lang="es-MX" sz="1600" i="1" dirty="0" smtClean="0">
              <a:solidFill>
                <a:schemeClr val="tx1"/>
              </a:solidFill>
              <a:latin typeface="Arial" pitchFamily="34" charset="0"/>
              <a:cs typeface="Arial" pitchFamily="34" charset="0"/>
            </a:rPr>
            <a:t>El 4 de mayo del 2010, inició la Segunda Fase en Costa Rica,  caracterizada por la emisión del Carné Consular, como un valor agregado de este proceso.</a:t>
          </a:r>
          <a:endParaRPr lang="es-ES" sz="1600" i="1" dirty="0">
            <a:solidFill>
              <a:schemeClr val="tx1"/>
            </a:solidFill>
            <a:latin typeface="Arial" pitchFamily="34" charset="0"/>
            <a:cs typeface="Arial" pitchFamily="34" charset="0"/>
          </a:endParaRPr>
        </a:p>
      </dgm:t>
    </dgm:pt>
    <dgm:pt modelId="{3155D31A-FA3E-4C77-B919-41071ACC4BEC}" type="parTrans" cxnId="{92881725-72CD-4122-964E-AE01E140D92F}">
      <dgm:prSet/>
      <dgm:spPr/>
      <dgm:t>
        <a:bodyPr/>
        <a:lstStyle/>
        <a:p>
          <a:pPr algn="ctr"/>
          <a:endParaRPr lang="es-ES" sz="1600" i="1">
            <a:solidFill>
              <a:schemeClr val="tx1"/>
            </a:solidFill>
            <a:latin typeface="Arial" pitchFamily="34" charset="0"/>
            <a:cs typeface="Arial" pitchFamily="34" charset="0"/>
          </a:endParaRPr>
        </a:p>
      </dgm:t>
    </dgm:pt>
    <dgm:pt modelId="{A595F063-C5F3-494E-BCBA-4C77BCE8B8DC}" type="sibTrans" cxnId="{92881725-72CD-4122-964E-AE01E140D92F}">
      <dgm:prSet custT="1"/>
      <dgm:spPr/>
      <dgm:t>
        <a:bodyPr/>
        <a:lstStyle/>
        <a:p>
          <a:pPr algn="ctr"/>
          <a:endParaRPr lang="es-ES" sz="1600" i="1">
            <a:solidFill>
              <a:schemeClr val="tx1"/>
            </a:solidFill>
            <a:latin typeface="Arial" pitchFamily="34" charset="0"/>
            <a:cs typeface="Arial" pitchFamily="34" charset="0"/>
          </a:endParaRPr>
        </a:p>
      </dgm:t>
    </dgm:pt>
    <dgm:pt modelId="{1A8D8B66-0C0F-48A6-A27C-4B58F4612DBC}">
      <dgm:prSet custT="1"/>
      <dgm:spPr>
        <a:solidFill>
          <a:srgbClr val="00B0F0">
            <a:alpha val="91000"/>
          </a:srgbClr>
        </a:solidFill>
      </dgm:spPr>
      <dgm:t>
        <a:bodyPr/>
        <a:lstStyle/>
        <a:p>
          <a:pPr algn="ctr" rtl="0"/>
          <a:r>
            <a:rPr lang="es-MX" sz="1600" i="1" dirty="0" smtClean="0">
              <a:solidFill>
                <a:schemeClr val="tx1"/>
              </a:solidFill>
              <a:latin typeface="Arial" pitchFamily="34" charset="0"/>
              <a:cs typeface="Arial" pitchFamily="34" charset="0"/>
            </a:rPr>
            <a:t>En noviembre del 2010, se extiende a El Salvador,                      en el marco del Proyecto de Regularización de nicaragüenses en El Salvador – PRORENISA (Migración y Extranjería de ESV, Embajada y Consulado de Nicaragua, Cancillería de ESV y OIM).</a:t>
          </a:r>
          <a:endParaRPr lang="es-ES" sz="1600" i="1" dirty="0">
            <a:solidFill>
              <a:schemeClr val="tx1"/>
            </a:solidFill>
            <a:latin typeface="Arial" pitchFamily="34" charset="0"/>
            <a:cs typeface="Arial" pitchFamily="34" charset="0"/>
          </a:endParaRPr>
        </a:p>
      </dgm:t>
    </dgm:pt>
    <dgm:pt modelId="{3B085678-B510-407A-B54D-87C864D1CC42}" type="parTrans" cxnId="{3765B27B-0CDF-4920-9DDD-79B5C99BE271}">
      <dgm:prSet/>
      <dgm:spPr/>
      <dgm:t>
        <a:bodyPr/>
        <a:lstStyle/>
        <a:p>
          <a:pPr algn="ctr"/>
          <a:endParaRPr lang="es-ES" sz="1600" i="1">
            <a:solidFill>
              <a:schemeClr val="tx1"/>
            </a:solidFill>
            <a:latin typeface="Arial" pitchFamily="34" charset="0"/>
            <a:cs typeface="Arial" pitchFamily="34" charset="0"/>
          </a:endParaRPr>
        </a:p>
      </dgm:t>
    </dgm:pt>
    <dgm:pt modelId="{3DA366C3-D436-4FA6-985E-23C970DDF26B}" type="sibTrans" cxnId="{3765B27B-0CDF-4920-9DDD-79B5C99BE271}">
      <dgm:prSet custT="1"/>
      <dgm:spPr/>
      <dgm:t>
        <a:bodyPr/>
        <a:lstStyle/>
        <a:p>
          <a:pPr algn="ctr"/>
          <a:endParaRPr lang="es-ES" sz="1600" i="1">
            <a:solidFill>
              <a:schemeClr val="tx1"/>
            </a:solidFill>
            <a:latin typeface="Arial" pitchFamily="34" charset="0"/>
            <a:cs typeface="Arial" pitchFamily="34" charset="0"/>
          </a:endParaRPr>
        </a:p>
      </dgm:t>
    </dgm:pt>
    <dgm:pt modelId="{E6EEE96D-8972-46D2-96B1-FB5500CEC9D2}">
      <dgm:prSet custT="1"/>
      <dgm:spPr/>
      <dgm:t>
        <a:bodyPr/>
        <a:lstStyle/>
        <a:p>
          <a:pPr algn="ctr" rtl="0"/>
          <a:r>
            <a:rPr lang="es-MX" sz="1600" i="1" dirty="0" smtClean="0">
              <a:solidFill>
                <a:schemeClr val="tx1"/>
              </a:solidFill>
              <a:latin typeface="Arial" pitchFamily="34" charset="0"/>
              <a:cs typeface="Arial" pitchFamily="34" charset="0"/>
            </a:rPr>
            <a:t>En 2011 se implementa por primera vez                                          en Los Angeles, Estados Unidos.</a:t>
          </a:r>
          <a:endParaRPr lang="es-ES" sz="1600" i="1" dirty="0">
            <a:solidFill>
              <a:schemeClr val="tx1"/>
            </a:solidFill>
            <a:latin typeface="Arial" pitchFamily="34" charset="0"/>
            <a:cs typeface="Arial" pitchFamily="34" charset="0"/>
          </a:endParaRPr>
        </a:p>
      </dgm:t>
    </dgm:pt>
    <dgm:pt modelId="{0852DA77-611B-4077-BBFC-A027DD8AFEFA}" type="parTrans" cxnId="{BF8D3BD6-CE8E-446E-997A-55197CF9EAE5}">
      <dgm:prSet/>
      <dgm:spPr/>
      <dgm:t>
        <a:bodyPr/>
        <a:lstStyle/>
        <a:p>
          <a:pPr algn="ctr"/>
          <a:endParaRPr lang="es-ES" sz="1600" i="1">
            <a:solidFill>
              <a:schemeClr val="tx1"/>
            </a:solidFill>
            <a:latin typeface="Arial" pitchFamily="34" charset="0"/>
            <a:cs typeface="Arial" pitchFamily="34" charset="0"/>
          </a:endParaRPr>
        </a:p>
      </dgm:t>
    </dgm:pt>
    <dgm:pt modelId="{1845B04A-2AE6-4506-BA6A-CA95665DE147}" type="sibTrans" cxnId="{BF8D3BD6-CE8E-446E-997A-55197CF9EAE5}">
      <dgm:prSet/>
      <dgm:spPr/>
      <dgm:t>
        <a:bodyPr/>
        <a:lstStyle/>
        <a:p>
          <a:pPr algn="ctr"/>
          <a:endParaRPr lang="es-ES" sz="1600" i="1">
            <a:solidFill>
              <a:schemeClr val="tx1"/>
            </a:solidFill>
            <a:latin typeface="Arial" pitchFamily="34" charset="0"/>
            <a:cs typeface="Arial" pitchFamily="34" charset="0"/>
          </a:endParaRPr>
        </a:p>
      </dgm:t>
    </dgm:pt>
    <dgm:pt modelId="{26AF6BA2-094E-4299-A217-4B3A35BDE491}" type="pres">
      <dgm:prSet presAssocID="{374F986B-CCCA-4854-81B9-2263D8AB2F0E}" presName="outerComposite" presStyleCnt="0">
        <dgm:presLayoutVars>
          <dgm:chMax val="5"/>
          <dgm:dir/>
          <dgm:resizeHandles val="exact"/>
        </dgm:presLayoutVars>
      </dgm:prSet>
      <dgm:spPr/>
      <dgm:t>
        <a:bodyPr/>
        <a:lstStyle/>
        <a:p>
          <a:endParaRPr lang="es-NI"/>
        </a:p>
      </dgm:t>
    </dgm:pt>
    <dgm:pt modelId="{EF936409-A5B1-4880-ADBB-BABC8BDD83BA}" type="pres">
      <dgm:prSet presAssocID="{374F986B-CCCA-4854-81B9-2263D8AB2F0E}" presName="dummyMaxCanvas" presStyleCnt="0">
        <dgm:presLayoutVars/>
      </dgm:prSet>
      <dgm:spPr/>
    </dgm:pt>
    <dgm:pt modelId="{A6ED863F-D552-4E15-A690-275E5EB31129}" type="pres">
      <dgm:prSet presAssocID="{374F986B-CCCA-4854-81B9-2263D8AB2F0E}" presName="FourNodes_1" presStyleLbl="node1" presStyleIdx="0" presStyleCnt="4" custScaleY="75259">
        <dgm:presLayoutVars>
          <dgm:bulletEnabled val="1"/>
        </dgm:presLayoutVars>
      </dgm:prSet>
      <dgm:spPr/>
      <dgm:t>
        <a:bodyPr/>
        <a:lstStyle/>
        <a:p>
          <a:endParaRPr lang="es-ES"/>
        </a:p>
      </dgm:t>
    </dgm:pt>
    <dgm:pt modelId="{0DCA00FE-4F83-4F32-A08D-68C0FC5E4242}" type="pres">
      <dgm:prSet presAssocID="{374F986B-CCCA-4854-81B9-2263D8AB2F0E}" presName="FourNodes_2" presStyleLbl="node1" presStyleIdx="1" presStyleCnt="4" custScaleY="76747" custLinFactNeighborX="-42" custLinFactNeighborY="-17142">
        <dgm:presLayoutVars>
          <dgm:bulletEnabled val="1"/>
        </dgm:presLayoutVars>
      </dgm:prSet>
      <dgm:spPr/>
      <dgm:t>
        <a:bodyPr/>
        <a:lstStyle/>
        <a:p>
          <a:endParaRPr lang="es-ES"/>
        </a:p>
      </dgm:t>
    </dgm:pt>
    <dgm:pt modelId="{C7D22612-2150-411B-81B4-A979DDD363F9}" type="pres">
      <dgm:prSet presAssocID="{374F986B-CCCA-4854-81B9-2263D8AB2F0E}" presName="FourNodes_3" presStyleLbl="node1" presStyleIdx="2" presStyleCnt="4" custScaleY="117159" custLinFactNeighborX="42" custLinFactNeighborY="-6943">
        <dgm:presLayoutVars>
          <dgm:bulletEnabled val="1"/>
        </dgm:presLayoutVars>
      </dgm:prSet>
      <dgm:spPr/>
      <dgm:t>
        <a:bodyPr/>
        <a:lstStyle/>
        <a:p>
          <a:endParaRPr lang="es-ES"/>
        </a:p>
      </dgm:t>
    </dgm:pt>
    <dgm:pt modelId="{7DF81D13-75BC-472B-A199-A7374E18D771}" type="pres">
      <dgm:prSet presAssocID="{374F986B-CCCA-4854-81B9-2263D8AB2F0E}" presName="FourNodes_4" presStyleLbl="node1" presStyleIdx="3" presStyleCnt="4" custScaleY="70498">
        <dgm:presLayoutVars>
          <dgm:bulletEnabled val="1"/>
        </dgm:presLayoutVars>
      </dgm:prSet>
      <dgm:spPr/>
      <dgm:t>
        <a:bodyPr/>
        <a:lstStyle/>
        <a:p>
          <a:endParaRPr lang="es-ES"/>
        </a:p>
      </dgm:t>
    </dgm:pt>
    <dgm:pt modelId="{1EDF6130-4BF3-4BAA-AD38-219FCAF1358D}" type="pres">
      <dgm:prSet presAssocID="{374F986B-CCCA-4854-81B9-2263D8AB2F0E}" presName="FourConn_1-2" presStyleLbl="fgAccFollowNode1" presStyleIdx="0" presStyleCnt="3">
        <dgm:presLayoutVars>
          <dgm:bulletEnabled val="1"/>
        </dgm:presLayoutVars>
      </dgm:prSet>
      <dgm:spPr/>
      <dgm:t>
        <a:bodyPr/>
        <a:lstStyle/>
        <a:p>
          <a:endParaRPr lang="es-NI"/>
        </a:p>
      </dgm:t>
    </dgm:pt>
    <dgm:pt modelId="{F729BED4-BF9A-443C-98EF-F6FE9B971D43}" type="pres">
      <dgm:prSet presAssocID="{374F986B-CCCA-4854-81B9-2263D8AB2F0E}" presName="FourConn_2-3" presStyleLbl="fgAccFollowNode1" presStyleIdx="1" presStyleCnt="3">
        <dgm:presLayoutVars>
          <dgm:bulletEnabled val="1"/>
        </dgm:presLayoutVars>
      </dgm:prSet>
      <dgm:spPr/>
      <dgm:t>
        <a:bodyPr/>
        <a:lstStyle/>
        <a:p>
          <a:endParaRPr lang="es-NI"/>
        </a:p>
      </dgm:t>
    </dgm:pt>
    <dgm:pt modelId="{E41B86BF-61E9-42B3-9096-B340F3ABBD13}" type="pres">
      <dgm:prSet presAssocID="{374F986B-CCCA-4854-81B9-2263D8AB2F0E}" presName="FourConn_3-4" presStyleLbl="fgAccFollowNode1" presStyleIdx="2" presStyleCnt="3">
        <dgm:presLayoutVars>
          <dgm:bulletEnabled val="1"/>
        </dgm:presLayoutVars>
      </dgm:prSet>
      <dgm:spPr/>
      <dgm:t>
        <a:bodyPr/>
        <a:lstStyle/>
        <a:p>
          <a:endParaRPr lang="es-NI"/>
        </a:p>
      </dgm:t>
    </dgm:pt>
    <dgm:pt modelId="{ADB21521-C727-4CBF-8365-68495C2894B3}" type="pres">
      <dgm:prSet presAssocID="{374F986B-CCCA-4854-81B9-2263D8AB2F0E}" presName="FourNodes_1_text" presStyleLbl="node1" presStyleIdx="3" presStyleCnt="4">
        <dgm:presLayoutVars>
          <dgm:bulletEnabled val="1"/>
        </dgm:presLayoutVars>
      </dgm:prSet>
      <dgm:spPr/>
      <dgm:t>
        <a:bodyPr/>
        <a:lstStyle/>
        <a:p>
          <a:endParaRPr lang="es-ES"/>
        </a:p>
      </dgm:t>
    </dgm:pt>
    <dgm:pt modelId="{B9A8EE09-A8BF-4EF3-B4D8-A94A17590763}" type="pres">
      <dgm:prSet presAssocID="{374F986B-CCCA-4854-81B9-2263D8AB2F0E}" presName="FourNodes_2_text" presStyleLbl="node1" presStyleIdx="3" presStyleCnt="4">
        <dgm:presLayoutVars>
          <dgm:bulletEnabled val="1"/>
        </dgm:presLayoutVars>
      </dgm:prSet>
      <dgm:spPr/>
      <dgm:t>
        <a:bodyPr/>
        <a:lstStyle/>
        <a:p>
          <a:endParaRPr lang="es-ES"/>
        </a:p>
      </dgm:t>
    </dgm:pt>
    <dgm:pt modelId="{5D812E56-C582-4A8E-903E-48E770B6905D}" type="pres">
      <dgm:prSet presAssocID="{374F986B-CCCA-4854-81B9-2263D8AB2F0E}" presName="FourNodes_3_text" presStyleLbl="node1" presStyleIdx="3" presStyleCnt="4">
        <dgm:presLayoutVars>
          <dgm:bulletEnabled val="1"/>
        </dgm:presLayoutVars>
      </dgm:prSet>
      <dgm:spPr/>
      <dgm:t>
        <a:bodyPr/>
        <a:lstStyle/>
        <a:p>
          <a:endParaRPr lang="es-ES"/>
        </a:p>
      </dgm:t>
    </dgm:pt>
    <dgm:pt modelId="{2CF758B4-6F92-4E9B-956E-BBCA8D49F5E7}" type="pres">
      <dgm:prSet presAssocID="{374F986B-CCCA-4854-81B9-2263D8AB2F0E}" presName="FourNodes_4_text" presStyleLbl="node1" presStyleIdx="3" presStyleCnt="4">
        <dgm:presLayoutVars>
          <dgm:bulletEnabled val="1"/>
        </dgm:presLayoutVars>
      </dgm:prSet>
      <dgm:spPr/>
      <dgm:t>
        <a:bodyPr/>
        <a:lstStyle/>
        <a:p>
          <a:endParaRPr lang="es-ES"/>
        </a:p>
      </dgm:t>
    </dgm:pt>
  </dgm:ptLst>
  <dgm:cxnLst>
    <dgm:cxn modelId="{16A36399-0821-4512-9BC7-9CFC96C5AEE4}" type="presOf" srcId="{1A8D8B66-0C0F-48A6-A27C-4B58F4612DBC}" destId="{5D812E56-C582-4A8E-903E-48E770B6905D}" srcOrd="1" destOrd="0" presId="urn:microsoft.com/office/officeart/2005/8/layout/vProcess5"/>
    <dgm:cxn modelId="{BF8D3BD6-CE8E-446E-997A-55197CF9EAE5}" srcId="{374F986B-CCCA-4854-81B9-2263D8AB2F0E}" destId="{E6EEE96D-8972-46D2-96B1-FB5500CEC9D2}" srcOrd="3" destOrd="0" parTransId="{0852DA77-611B-4077-BBFC-A027DD8AFEFA}" sibTransId="{1845B04A-2AE6-4506-BA6A-CA95665DE147}"/>
    <dgm:cxn modelId="{0C72F04B-BDB9-4067-8EDF-2E8F4A03365B}" type="presOf" srcId="{E6EEE96D-8972-46D2-96B1-FB5500CEC9D2}" destId="{7DF81D13-75BC-472B-A199-A7374E18D771}" srcOrd="0" destOrd="0" presId="urn:microsoft.com/office/officeart/2005/8/layout/vProcess5"/>
    <dgm:cxn modelId="{92881725-72CD-4122-964E-AE01E140D92F}" srcId="{374F986B-CCCA-4854-81B9-2263D8AB2F0E}" destId="{D3F3C92E-8848-4FED-B802-E0F60A7CFDD0}" srcOrd="1" destOrd="0" parTransId="{3155D31A-FA3E-4C77-B919-41071ACC4BEC}" sibTransId="{A595F063-C5F3-494E-BCBA-4C77BCE8B8DC}"/>
    <dgm:cxn modelId="{3765B27B-0CDF-4920-9DDD-79B5C99BE271}" srcId="{374F986B-CCCA-4854-81B9-2263D8AB2F0E}" destId="{1A8D8B66-0C0F-48A6-A27C-4B58F4612DBC}" srcOrd="2" destOrd="0" parTransId="{3B085678-B510-407A-B54D-87C864D1CC42}" sibTransId="{3DA366C3-D436-4FA6-985E-23C970DDF26B}"/>
    <dgm:cxn modelId="{BEF6F3A4-3CAA-4A4B-81FA-1A663B22ED73}" type="presOf" srcId="{3DA366C3-D436-4FA6-985E-23C970DDF26B}" destId="{E41B86BF-61E9-42B3-9096-B340F3ABBD13}" srcOrd="0" destOrd="0" presId="urn:microsoft.com/office/officeart/2005/8/layout/vProcess5"/>
    <dgm:cxn modelId="{95AEBB0B-2FF9-490D-B370-1A5C965E33B9}" type="presOf" srcId="{D3F3C92E-8848-4FED-B802-E0F60A7CFDD0}" destId="{0DCA00FE-4F83-4F32-A08D-68C0FC5E4242}" srcOrd="0" destOrd="0" presId="urn:microsoft.com/office/officeart/2005/8/layout/vProcess5"/>
    <dgm:cxn modelId="{921C86E0-0D60-4A79-A771-5318BCCD6D0A}" type="presOf" srcId="{1A8D8B66-0C0F-48A6-A27C-4B58F4612DBC}" destId="{C7D22612-2150-411B-81B4-A979DDD363F9}" srcOrd="0" destOrd="0" presId="urn:microsoft.com/office/officeart/2005/8/layout/vProcess5"/>
    <dgm:cxn modelId="{F859419F-8CF2-4F7A-8099-2755CF46953A}" type="presOf" srcId="{D3F3C92E-8848-4FED-B802-E0F60A7CFDD0}" destId="{B9A8EE09-A8BF-4EF3-B4D8-A94A17590763}" srcOrd="1" destOrd="0" presId="urn:microsoft.com/office/officeart/2005/8/layout/vProcess5"/>
    <dgm:cxn modelId="{C9C295EC-6A01-4AA0-99B6-EF4C737E5B87}" type="presOf" srcId="{90220CBC-971D-4B2B-AAD6-15BAC63C5542}" destId="{A6ED863F-D552-4E15-A690-275E5EB31129}" srcOrd="0" destOrd="0" presId="urn:microsoft.com/office/officeart/2005/8/layout/vProcess5"/>
    <dgm:cxn modelId="{9B8208D7-190A-46C9-A085-14F9EFEEBB75}" type="presOf" srcId="{90220CBC-971D-4B2B-AAD6-15BAC63C5542}" destId="{ADB21521-C727-4CBF-8365-68495C2894B3}" srcOrd="1" destOrd="0" presId="urn:microsoft.com/office/officeart/2005/8/layout/vProcess5"/>
    <dgm:cxn modelId="{FA8F0065-D20E-439F-BFC6-C8914669BA5A}" type="presOf" srcId="{A595F063-C5F3-494E-BCBA-4C77BCE8B8DC}" destId="{F729BED4-BF9A-443C-98EF-F6FE9B971D43}" srcOrd="0" destOrd="0" presId="urn:microsoft.com/office/officeart/2005/8/layout/vProcess5"/>
    <dgm:cxn modelId="{6A524878-1862-4835-A149-68A75E263850}" type="presOf" srcId="{059AA2D6-DF3B-4794-AC57-2BA3D0BA344E}" destId="{1EDF6130-4BF3-4BAA-AD38-219FCAF1358D}" srcOrd="0" destOrd="0" presId="urn:microsoft.com/office/officeart/2005/8/layout/vProcess5"/>
    <dgm:cxn modelId="{193D7E1B-A8EE-4BA1-8315-CEE0C916ACDD}" type="presOf" srcId="{374F986B-CCCA-4854-81B9-2263D8AB2F0E}" destId="{26AF6BA2-094E-4299-A217-4B3A35BDE491}" srcOrd="0" destOrd="0" presId="urn:microsoft.com/office/officeart/2005/8/layout/vProcess5"/>
    <dgm:cxn modelId="{FAAAA917-3AFA-460E-A244-46B0E32DCDD2}" srcId="{374F986B-CCCA-4854-81B9-2263D8AB2F0E}" destId="{90220CBC-971D-4B2B-AAD6-15BAC63C5542}" srcOrd="0" destOrd="0" parTransId="{545F9D65-9E0B-4CA2-9691-9F9920FAA059}" sibTransId="{059AA2D6-DF3B-4794-AC57-2BA3D0BA344E}"/>
    <dgm:cxn modelId="{29A1DE06-079E-423E-8AD3-94E0617CE9F6}" type="presOf" srcId="{E6EEE96D-8972-46D2-96B1-FB5500CEC9D2}" destId="{2CF758B4-6F92-4E9B-956E-BBCA8D49F5E7}" srcOrd="1" destOrd="0" presId="urn:microsoft.com/office/officeart/2005/8/layout/vProcess5"/>
    <dgm:cxn modelId="{2610FAF6-111A-4BF7-AC29-D2B2C7F96876}" type="presParOf" srcId="{26AF6BA2-094E-4299-A217-4B3A35BDE491}" destId="{EF936409-A5B1-4880-ADBB-BABC8BDD83BA}" srcOrd="0" destOrd="0" presId="urn:microsoft.com/office/officeart/2005/8/layout/vProcess5"/>
    <dgm:cxn modelId="{5D245B3C-F915-441B-89CF-D7D52999C428}" type="presParOf" srcId="{26AF6BA2-094E-4299-A217-4B3A35BDE491}" destId="{A6ED863F-D552-4E15-A690-275E5EB31129}" srcOrd="1" destOrd="0" presId="urn:microsoft.com/office/officeart/2005/8/layout/vProcess5"/>
    <dgm:cxn modelId="{CC29CE8E-980B-47C4-8764-C95A9914A382}" type="presParOf" srcId="{26AF6BA2-094E-4299-A217-4B3A35BDE491}" destId="{0DCA00FE-4F83-4F32-A08D-68C0FC5E4242}" srcOrd="2" destOrd="0" presId="urn:microsoft.com/office/officeart/2005/8/layout/vProcess5"/>
    <dgm:cxn modelId="{EDADD719-DC61-4BBB-8828-E475637B09DB}" type="presParOf" srcId="{26AF6BA2-094E-4299-A217-4B3A35BDE491}" destId="{C7D22612-2150-411B-81B4-A979DDD363F9}" srcOrd="3" destOrd="0" presId="urn:microsoft.com/office/officeart/2005/8/layout/vProcess5"/>
    <dgm:cxn modelId="{C39B735D-D091-4010-830D-3E831D49709B}" type="presParOf" srcId="{26AF6BA2-094E-4299-A217-4B3A35BDE491}" destId="{7DF81D13-75BC-472B-A199-A7374E18D771}" srcOrd="4" destOrd="0" presId="urn:microsoft.com/office/officeart/2005/8/layout/vProcess5"/>
    <dgm:cxn modelId="{B656C52D-5481-4AC9-9AB4-7F6BFA4702FF}" type="presParOf" srcId="{26AF6BA2-094E-4299-A217-4B3A35BDE491}" destId="{1EDF6130-4BF3-4BAA-AD38-219FCAF1358D}" srcOrd="5" destOrd="0" presId="urn:microsoft.com/office/officeart/2005/8/layout/vProcess5"/>
    <dgm:cxn modelId="{6E3EE0EE-8A51-4EAB-ACB3-1750B644E877}" type="presParOf" srcId="{26AF6BA2-094E-4299-A217-4B3A35BDE491}" destId="{F729BED4-BF9A-443C-98EF-F6FE9B971D43}" srcOrd="6" destOrd="0" presId="urn:microsoft.com/office/officeart/2005/8/layout/vProcess5"/>
    <dgm:cxn modelId="{D3278369-F769-4654-97F3-332930F61611}" type="presParOf" srcId="{26AF6BA2-094E-4299-A217-4B3A35BDE491}" destId="{E41B86BF-61E9-42B3-9096-B340F3ABBD13}" srcOrd="7" destOrd="0" presId="urn:microsoft.com/office/officeart/2005/8/layout/vProcess5"/>
    <dgm:cxn modelId="{8FF4FBB5-54A9-417F-826D-16D4DA03DB6A}" type="presParOf" srcId="{26AF6BA2-094E-4299-A217-4B3A35BDE491}" destId="{ADB21521-C727-4CBF-8365-68495C2894B3}" srcOrd="8" destOrd="0" presId="urn:microsoft.com/office/officeart/2005/8/layout/vProcess5"/>
    <dgm:cxn modelId="{536A0C7F-21EE-4593-B3BB-8E7196B988EC}" type="presParOf" srcId="{26AF6BA2-094E-4299-A217-4B3A35BDE491}" destId="{B9A8EE09-A8BF-4EF3-B4D8-A94A17590763}" srcOrd="9" destOrd="0" presId="urn:microsoft.com/office/officeart/2005/8/layout/vProcess5"/>
    <dgm:cxn modelId="{90F119FC-1854-4E8E-9D12-4BD098B425D9}" type="presParOf" srcId="{26AF6BA2-094E-4299-A217-4B3A35BDE491}" destId="{5D812E56-C582-4A8E-903E-48E770B6905D}" srcOrd="10" destOrd="0" presId="urn:microsoft.com/office/officeart/2005/8/layout/vProcess5"/>
    <dgm:cxn modelId="{2FBFD951-2425-4C22-8ECA-3E38F893BDD8}" type="presParOf" srcId="{26AF6BA2-094E-4299-A217-4B3A35BDE491}" destId="{2CF758B4-6F92-4E9B-956E-BBCA8D49F5E7}" srcOrd="11"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B1C77D-E441-4136-9347-F22B22D64BB2}" type="doc">
      <dgm:prSet loTypeId="urn:microsoft.com/office/officeart/2005/8/layout/cycle8" loCatId="cycle" qsTypeId="urn:microsoft.com/office/officeart/2005/8/quickstyle/3d4" qsCatId="3D" csTypeId="urn:microsoft.com/office/officeart/2005/8/colors/colorful5" csCatId="colorful" phldr="1"/>
      <dgm:spPr/>
    </dgm:pt>
    <dgm:pt modelId="{40559956-CCF0-42A8-92FD-420EEE79B8BA}">
      <dgm:prSet phldrT="[Texto]" custT="1"/>
      <dgm:spPr/>
      <dgm:t>
        <a:bodyPr/>
        <a:lstStyle/>
        <a:p>
          <a:r>
            <a:rPr lang="es-MX" sz="1600" i="1" dirty="0" smtClean="0">
              <a:latin typeface="Arial" pitchFamily="34" charset="0"/>
              <a:cs typeface="Arial" pitchFamily="34" charset="0"/>
            </a:rPr>
            <a:t>Identificar a nuestros connacionales como ciudadanos(as) nicaragüenses ante autoridades país destino</a:t>
          </a:r>
          <a:endParaRPr lang="es-NI" sz="1600" i="1" dirty="0">
            <a:latin typeface="Arial" pitchFamily="34" charset="0"/>
            <a:cs typeface="Arial" pitchFamily="34" charset="0"/>
          </a:endParaRPr>
        </a:p>
      </dgm:t>
    </dgm:pt>
    <dgm:pt modelId="{D7D12CB4-2629-4E76-9CF7-28B4EF79B931}" type="parTrans" cxnId="{79F34E5F-7E0C-469D-9406-47C4FD169951}">
      <dgm:prSet/>
      <dgm:spPr/>
      <dgm:t>
        <a:bodyPr/>
        <a:lstStyle/>
        <a:p>
          <a:endParaRPr lang="es-NI" sz="1600" i="1">
            <a:solidFill>
              <a:schemeClr val="tx1"/>
            </a:solidFill>
            <a:latin typeface="Arial" pitchFamily="34" charset="0"/>
            <a:cs typeface="Arial" pitchFamily="34" charset="0"/>
          </a:endParaRPr>
        </a:p>
      </dgm:t>
    </dgm:pt>
    <dgm:pt modelId="{36CA8CB2-604E-4449-900D-8F973D14CA4D}" type="sibTrans" cxnId="{79F34E5F-7E0C-469D-9406-47C4FD169951}">
      <dgm:prSet/>
      <dgm:spPr/>
      <dgm:t>
        <a:bodyPr/>
        <a:lstStyle/>
        <a:p>
          <a:endParaRPr lang="es-NI" sz="1600" i="1">
            <a:solidFill>
              <a:schemeClr val="tx1"/>
            </a:solidFill>
            <a:latin typeface="Arial" pitchFamily="34" charset="0"/>
            <a:cs typeface="Arial" pitchFamily="34" charset="0"/>
          </a:endParaRPr>
        </a:p>
      </dgm:t>
    </dgm:pt>
    <dgm:pt modelId="{A10F2C57-E925-4B04-AD02-F34492685E5C}">
      <dgm:prSet phldrT="[Texto]" custT="1"/>
      <dgm:spPr/>
      <dgm:t>
        <a:bodyPr/>
        <a:lstStyle/>
        <a:p>
          <a:r>
            <a:rPr lang="es-MX" sz="1600" i="1" dirty="0" smtClean="0">
              <a:latin typeface="Arial" pitchFamily="34" charset="0"/>
              <a:cs typeface="Arial" pitchFamily="34" charset="0"/>
            </a:rPr>
            <a:t>Contar con un registro confiable de nuestros connacionales que nos permita ubicarlos rápidamente y poder dar asistencia, desde el Consulado, en situaciones de emergencia</a:t>
          </a:r>
          <a:endParaRPr lang="es-NI" sz="1600" i="1" dirty="0">
            <a:latin typeface="Arial" pitchFamily="34" charset="0"/>
            <a:cs typeface="Arial" pitchFamily="34" charset="0"/>
          </a:endParaRPr>
        </a:p>
      </dgm:t>
    </dgm:pt>
    <dgm:pt modelId="{0A5971E8-F78D-4B38-943D-471EFD504C62}" type="parTrans" cxnId="{EFE40CAA-62EC-4D09-A7EC-0B210DBC5DE9}">
      <dgm:prSet/>
      <dgm:spPr/>
      <dgm:t>
        <a:bodyPr/>
        <a:lstStyle/>
        <a:p>
          <a:endParaRPr lang="es-NI" sz="1600" i="1">
            <a:solidFill>
              <a:schemeClr val="tx1"/>
            </a:solidFill>
            <a:latin typeface="Arial" pitchFamily="34" charset="0"/>
            <a:cs typeface="Arial" pitchFamily="34" charset="0"/>
          </a:endParaRPr>
        </a:p>
      </dgm:t>
    </dgm:pt>
    <dgm:pt modelId="{0DD8D9C1-6AB9-408E-8620-FF11F90A034E}" type="sibTrans" cxnId="{EFE40CAA-62EC-4D09-A7EC-0B210DBC5DE9}">
      <dgm:prSet/>
      <dgm:spPr/>
      <dgm:t>
        <a:bodyPr/>
        <a:lstStyle/>
        <a:p>
          <a:endParaRPr lang="es-NI" sz="1600" i="1">
            <a:solidFill>
              <a:schemeClr val="tx1"/>
            </a:solidFill>
            <a:latin typeface="Arial" pitchFamily="34" charset="0"/>
            <a:cs typeface="Arial" pitchFamily="34" charset="0"/>
          </a:endParaRPr>
        </a:p>
      </dgm:t>
    </dgm:pt>
    <dgm:pt modelId="{D11EBA1D-EBCB-4343-8F4F-6B4840A6C7F6}">
      <dgm:prSet phldrT="[Texto]" custT="1"/>
      <dgm:spPr/>
      <dgm:t>
        <a:bodyPr/>
        <a:lstStyle/>
        <a:p>
          <a:pPr algn="ctr"/>
          <a:r>
            <a:rPr lang="es-MX" sz="1600" i="1" dirty="0" smtClean="0">
              <a:latin typeface="Arial" pitchFamily="34" charset="0"/>
              <a:cs typeface="Arial" pitchFamily="34" charset="0"/>
            </a:rPr>
            <a:t>Contribuir a la regularización de nuestros         ciudadanos, otorgando uno de los documentos requeridos por autoridades migratorias en destino</a:t>
          </a:r>
          <a:endParaRPr lang="es-NI" sz="1600" i="1" dirty="0">
            <a:latin typeface="Arial" pitchFamily="34" charset="0"/>
            <a:cs typeface="Arial" pitchFamily="34" charset="0"/>
          </a:endParaRPr>
        </a:p>
      </dgm:t>
    </dgm:pt>
    <dgm:pt modelId="{F4EE364D-687B-4012-967F-4B668EC5FD3C}" type="parTrans" cxnId="{81A87A4B-A0F5-4004-AC32-72042846105C}">
      <dgm:prSet/>
      <dgm:spPr/>
      <dgm:t>
        <a:bodyPr/>
        <a:lstStyle/>
        <a:p>
          <a:endParaRPr lang="es-NI" sz="1600" i="1">
            <a:solidFill>
              <a:schemeClr val="tx1"/>
            </a:solidFill>
            <a:latin typeface="Arial" pitchFamily="34" charset="0"/>
            <a:cs typeface="Arial" pitchFamily="34" charset="0"/>
          </a:endParaRPr>
        </a:p>
      </dgm:t>
    </dgm:pt>
    <dgm:pt modelId="{49384B35-7028-4D7F-8BC1-1F90AE9542D4}" type="sibTrans" cxnId="{81A87A4B-A0F5-4004-AC32-72042846105C}">
      <dgm:prSet/>
      <dgm:spPr/>
      <dgm:t>
        <a:bodyPr/>
        <a:lstStyle/>
        <a:p>
          <a:endParaRPr lang="es-NI" sz="1600" i="1">
            <a:solidFill>
              <a:schemeClr val="tx1"/>
            </a:solidFill>
            <a:latin typeface="Arial" pitchFamily="34" charset="0"/>
            <a:cs typeface="Arial" pitchFamily="34" charset="0"/>
          </a:endParaRPr>
        </a:p>
      </dgm:t>
    </dgm:pt>
    <dgm:pt modelId="{5F8AB575-551E-4AE8-A1CE-691DC86AC358}" type="pres">
      <dgm:prSet presAssocID="{B7B1C77D-E441-4136-9347-F22B22D64BB2}" presName="compositeShape" presStyleCnt="0">
        <dgm:presLayoutVars>
          <dgm:chMax val="7"/>
          <dgm:dir/>
          <dgm:resizeHandles val="exact"/>
        </dgm:presLayoutVars>
      </dgm:prSet>
      <dgm:spPr/>
    </dgm:pt>
    <dgm:pt modelId="{3532F603-E2DE-4F29-909E-A7240492482B}" type="pres">
      <dgm:prSet presAssocID="{B7B1C77D-E441-4136-9347-F22B22D64BB2}" presName="wedge1" presStyleLbl="node1" presStyleIdx="0" presStyleCnt="3"/>
      <dgm:spPr/>
      <dgm:t>
        <a:bodyPr/>
        <a:lstStyle/>
        <a:p>
          <a:endParaRPr lang="es-NI"/>
        </a:p>
      </dgm:t>
    </dgm:pt>
    <dgm:pt modelId="{760387EB-B6D3-42C4-AA78-073785DA4EE3}" type="pres">
      <dgm:prSet presAssocID="{B7B1C77D-E441-4136-9347-F22B22D64BB2}" presName="dummy1a" presStyleCnt="0"/>
      <dgm:spPr/>
    </dgm:pt>
    <dgm:pt modelId="{F673FF7E-73EC-4C78-BC8F-EBEE949DF7E8}" type="pres">
      <dgm:prSet presAssocID="{B7B1C77D-E441-4136-9347-F22B22D64BB2}" presName="dummy1b" presStyleCnt="0"/>
      <dgm:spPr/>
    </dgm:pt>
    <dgm:pt modelId="{75291A54-1585-4048-B436-02E6B605F0A2}" type="pres">
      <dgm:prSet presAssocID="{B7B1C77D-E441-4136-9347-F22B22D64BB2}" presName="wedge1Tx" presStyleLbl="node1" presStyleIdx="0" presStyleCnt="3">
        <dgm:presLayoutVars>
          <dgm:chMax val="0"/>
          <dgm:chPref val="0"/>
          <dgm:bulletEnabled val="1"/>
        </dgm:presLayoutVars>
      </dgm:prSet>
      <dgm:spPr/>
      <dgm:t>
        <a:bodyPr/>
        <a:lstStyle/>
        <a:p>
          <a:endParaRPr lang="es-NI"/>
        </a:p>
      </dgm:t>
    </dgm:pt>
    <dgm:pt modelId="{889C7ED2-2846-4FF9-9613-092EAEBD0B4E}" type="pres">
      <dgm:prSet presAssocID="{B7B1C77D-E441-4136-9347-F22B22D64BB2}" presName="wedge2" presStyleLbl="node1" presStyleIdx="1" presStyleCnt="3"/>
      <dgm:spPr/>
      <dgm:t>
        <a:bodyPr/>
        <a:lstStyle/>
        <a:p>
          <a:endParaRPr lang="es-NI"/>
        </a:p>
      </dgm:t>
    </dgm:pt>
    <dgm:pt modelId="{1F962931-AFAF-408F-9D56-8B079E882844}" type="pres">
      <dgm:prSet presAssocID="{B7B1C77D-E441-4136-9347-F22B22D64BB2}" presName="dummy2a" presStyleCnt="0"/>
      <dgm:spPr/>
    </dgm:pt>
    <dgm:pt modelId="{6C314950-C3F7-4F65-94CC-9DE09453498C}" type="pres">
      <dgm:prSet presAssocID="{B7B1C77D-E441-4136-9347-F22B22D64BB2}" presName="dummy2b" presStyleCnt="0"/>
      <dgm:spPr/>
    </dgm:pt>
    <dgm:pt modelId="{4A5C4F48-3DFF-42D4-87DC-20731B5E3790}" type="pres">
      <dgm:prSet presAssocID="{B7B1C77D-E441-4136-9347-F22B22D64BB2}" presName="wedge2Tx" presStyleLbl="node1" presStyleIdx="1" presStyleCnt="3">
        <dgm:presLayoutVars>
          <dgm:chMax val="0"/>
          <dgm:chPref val="0"/>
          <dgm:bulletEnabled val="1"/>
        </dgm:presLayoutVars>
      </dgm:prSet>
      <dgm:spPr/>
      <dgm:t>
        <a:bodyPr/>
        <a:lstStyle/>
        <a:p>
          <a:endParaRPr lang="es-NI"/>
        </a:p>
      </dgm:t>
    </dgm:pt>
    <dgm:pt modelId="{08CDCA25-35A0-48E9-BD77-26C238103D7A}" type="pres">
      <dgm:prSet presAssocID="{B7B1C77D-E441-4136-9347-F22B22D64BB2}" presName="wedge3" presStyleLbl="node1" presStyleIdx="2" presStyleCnt="3"/>
      <dgm:spPr/>
      <dgm:t>
        <a:bodyPr/>
        <a:lstStyle/>
        <a:p>
          <a:endParaRPr lang="es-NI"/>
        </a:p>
      </dgm:t>
    </dgm:pt>
    <dgm:pt modelId="{EB12ACC4-157D-4DDE-A4B0-F4A609E447B5}" type="pres">
      <dgm:prSet presAssocID="{B7B1C77D-E441-4136-9347-F22B22D64BB2}" presName="dummy3a" presStyleCnt="0"/>
      <dgm:spPr/>
    </dgm:pt>
    <dgm:pt modelId="{DB1E8A22-E74B-4BCD-B719-D6CDBC15E407}" type="pres">
      <dgm:prSet presAssocID="{B7B1C77D-E441-4136-9347-F22B22D64BB2}" presName="dummy3b" presStyleCnt="0"/>
      <dgm:spPr/>
    </dgm:pt>
    <dgm:pt modelId="{3DB75D62-0CA5-42AB-8A28-D7818392737A}" type="pres">
      <dgm:prSet presAssocID="{B7B1C77D-E441-4136-9347-F22B22D64BB2}" presName="wedge3Tx" presStyleLbl="node1" presStyleIdx="2" presStyleCnt="3">
        <dgm:presLayoutVars>
          <dgm:chMax val="0"/>
          <dgm:chPref val="0"/>
          <dgm:bulletEnabled val="1"/>
        </dgm:presLayoutVars>
      </dgm:prSet>
      <dgm:spPr/>
      <dgm:t>
        <a:bodyPr/>
        <a:lstStyle/>
        <a:p>
          <a:endParaRPr lang="es-ES"/>
        </a:p>
      </dgm:t>
    </dgm:pt>
    <dgm:pt modelId="{BABE3210-BC5C-4842-910F-93A6EA736CC4}" type="pres">
      <dgm:prSet presAssocID="{36CA8CB2-604E-4449-900D-8F973D14CA4D}" presName="arrowWedge1" presStyleLbl="fgSibTrans2D1" presStyleIdx="0" presStyleCnt="3"/>
      <dgm:spPr/>
    </dgm:pt>
    <dgm:pt modelId="{9615B6A8-5C96-4EEB-8B3A-F30970C14D7B}" type="pres">
      <dgm:prSet presAssocID="{0DD8D9C1-6AB9-408E-8620-FF11F90A034E}" presName="arrowWedge2" presStyleLbl="fgSibTrans2D1" presStyleIdx="1" presStyleCnt="3"/>
      <dgm:spPr/>
    </dgm:pt>
    <dgm:pt modelId="{F8604547-BA8F-4AAE-90A1-F53A079E682E}" type="pres">
      <dgm:prSet presAssocID="{49384B35-7028-4D7F-8BC1-1F90AE9542D4}" presName="arrowWedge3" presStyleLbl="fgSibTrans2D1" presStyleIdx="2" presStyleCnt="3"/>
      <dgm:spPr/>
    </dgm:pt>
  </dgm:ptLst>
  <dgm:cxnLst>
    <dgm:cxn modelId="{3EF60E60-35F2-4DF6-9386-7827B8697B74}" type="presOf" srcId="{A10F2C57-E925-4B04-AD02-F34492685E5C}" destId="{889C7ED2-2846-4FF9-9613-092EAEBD0B4E}" srcOrd="0" destOrd="0" presId="urn:microsoft.com/office/officeart/2005/8/layout/cycle8"/>
    <dgm:cxn modelId="{B301A493-1195-48A9-B977-B53065765AC1}" type="presOf" srcId="{B7B1C77D-E441-4136-9347-F22B22D64BB2}" destId="{5F8AB575-551E-4AE8-A1CE-691DC86AC358}" srcOrd="0" destOrd="0" presId="urn:microsoft.com/office/officeart/2005/8/layout/cycle8"/>
    <dgm:cxn modelId="{C1F90D99-1DF1-4AF0-9F4C-5A7CABF95E4B}" type="presOf" srcId="{40559956-CCF0-42A8-92FD-420EEE79B8BA}" destId="{3532F603-E2DE-4F29-909E-A7240492482B}" srcOrd="0" destOrd="0" presId="urn:microsoft.com/office/officeart/2005/8/layout/cycle8"/>
    <dgm:cxn modelId="{81A87A4B-A0F5-4004-AC32-72042846105C}" srcId="{B7B1C77D-E441-4136-9347-F22B22D64BB2}" destId="{D11EBA1D-EBCB-4343-8F4F-6B4840A6C7F6}" srcOrd="2" destOrd="0" parTransId="{F4EE364D-687B-4012-967F-4B668EC5FD3C}" sibTransId="{49384B35-7028-4D7F-8BC1-1F90AE9542D4}"/>
    <dgm:cxn modelId="{6C0303D0-6347-470A-BFDD-A005F159F76F}" type="presOf" srcId="{40559956-CCF0-42A8-92FD-420EEE79B8BA}" destId="{75291A54-1585-4048-B436-02E6B605F0A2}" srcOrd="1" destOrd="0" presId="urn:microsoft.com/office/officeart/2005/8/layout/cycle8"/>
    <dgm:cxn modelId="{79F34E5F-7E0C-469D-9406-47C4FD169951}" srcId="{B7B1C77D-E441-4136-9347-F22B22D64BB2}" destId="{40559956-CCF0-42A8-92FD-420EEE79B8BA}" srcOrd="0" destOrd="0" parTransId="{D7D12CB4-2629-4E76-9CF7-28B4EF79B931}" sibTransId="{36CA8CB2-604E-4449-900D-8F973D14CA4D}"/>
    <dgm:cxn modelId="{FF42C639-0323-4D80-B503-BB42B350B17A}" type="presOf" srcId="{D11EBA1D-EBCB-4343-8F4F-6B4840A6C7F6}" destId="{3DB75D62-0CA5-42AB-8A28-D7818392737A}" srcOrd="1" destOrd="0" presId="urn:microsoft.com/office/officeart/2005/8/layout/cycle8"/>
    <dgm:cxn modelId="{AD11BA3C-949C-4B9A-B354-AEC20418E670}" type="presOf" srcId="{D11EBA1D-EBCB-4343-8F4F-6B4840A6C7F6}" destId="{08CDCA25-35A0-48E9-BD77-26C238103D7A}" srcOrd="0" destOrd="0" presId="urn:microsoft.com/office/officeart/2005/8/layout/cycle8"/>
    <dgm:cxn modelId="{EFE40CAA-62EC-4D09-A7EC-0B210DBC5DE9}" srcId="{B7B1C77D-E441-4136-9347-F22B22D64BB2}" destId="{A10F2C57-E925-4B04-AD02-F34492685E5C}" srcOrd="1" destOrd="0" parTransId="{0A5971E8-F78D-4B38-943D-471EFD504C62}" sibTransId="{0DD8D9C1-6AB9-408E-8620-FF11F90A034E}"/>
    <dgm:cxn modelId="{F8E9FB55-1116-43E8-8E2F-F80120F5BE5F}" type="presOf" srcId="{A10F2C57-E925-4B04-AD02-F34492685E5C}" destId="{4A5C4F48-3DFF-42D4-87DC-20731B5E3790}" srcOrd="1" destOrd="0" presId="urn:microsoft.com/office/officeart/2005/8/layout/cycle8"/>
    <dgm:cxn modelId="{A984DED4-5826-4BD8-9315-8E4D3EB7B701}" type="presParOf" srcId="{5F8AB575-551E-4AE8-A1CE-691DC86AC358}" destId="{3532F603-E2DE-4F29-909E-A7240492482B}" srcOrd="0" destOrd="0" presId="urn:microsoft.com/office/officeart/2005/8/layout/cycle8"/>
    <dgm:cxn modelId="{5B2B76B6-AFB8-42B5-BBDE-F6D3FA6BB8E7}" type="presParOf" srcId="{5F8AB575-551E-4AE8-A1CE-691DC86AC358}" destId="{760387EB-B6D3-42C4-AA78-073785DA4EE3}" srcOrd="1" destOrd="0" presId="urn:microsoft.com/office/officeart/2005/8/layout/cycle8"/>
    <dgm:cxn modelId="{62636A3A-2780-4581-954E-0BB032133666}" type="presParOf" srcId="{5F8AB575-551E-4AE8-A1CE-691DC86AC358}" destId="{F673FF7E-73EC-4C78-BC8F-EBEE949DF7E8}" srcOrd="2" destOrd="0" presId="urn:microsoft.com/office/officeart/2005/8/layout/cycle8"/>
    <dgm:cxn modelId="{464B4B05-231E-4C6F-81D7-2E9BF4749F5C}" type="presParOf" srcId="{5F8AB575-551E-4AE8-A1CE-691DC86AC358}" destId="{75291A54-1585-4048-B436-02E6B605F0A2}" srcOrd="3" destOrd="0" presId="urn:microsoft.com/office/officeart/2005/8/layout/cycle8"/>
    <dgm:cxn modelId="{C4E1D1F4-C2E0-49F7-8158-FA5229E9B510}" type="presParOf" srcId="{5F8AB575-551E-4AE8-A1CE-691DC86AC358}" destId="{889C7ED2-2846-4FF9-9613-092EAEBD0B4E}" srcOrd="4" destOrd="0" presId="urn:microsoft.com/office/officeart/2005/8/layout/cycle8"/>
    <dgm:cxn modelId="{3EF89281-65D6-4554-9312-19CF029D8D38}" type="presParOf" srcId="{5F8AB575-551E-4AE8-A1CE-691DC86AC358}" destId="{1F962931-AFAF-408F-9D56-8B079E882844}" srcOrd="5" destOrd="0" presId="urn:microsoft.com/office/officeart/2005/8/layout/cycle8"/>
    <dgm:cxn modelId="{205A8905-FEA3-4289-9C10-E0D8029D7555}" type="presParOf" srcId="{5F8AB575-551E-4AE8-A1CE-691DC86AC358}" destId="{6C314950-C3F7-4F65-94CC-9DE09453498C}" srcOrd="6" destOrd="0" presId="urn:microsoft.com/office/officeart/2005/8/layout/cycle8"/>
    <dgm:cxn modelId="{D228EB5B-9168-4E64-9BA8-5B2864C24345}" type="presParOf" srcId="{5F8AB575-551E-4AE8-A1CE-691DC86AC358}" destId="{4A5C4F48-3DFF-42D4-87DC-20731B5E3790}" srcOrd="7" destOrd="0" presId="urn:microsoft.com/office/officeart/2005/8/layout/cycle8"/>
    <dgm:cxn modelId="{6F2AAE5A-9738-481B-97BC-1866DCB15483}" type="presParOf" srcId="{5F8AB575-551E-4AE8-A1CE-691DC86AC358}" destId="{08CDCA25-35A0-48E9-BD77-26C238103D7A}" srcOrd="8" destOrd="0" presId="urn:microsoft.com/office/officeart/2005/8/layout/cycle8"/>
    <dgm:cxn modelId="{5F006525-8F7B-4A3E-8D47-28E4FDFA4658}" type="presParOf" srcId="{5F8AB575-551E-4AE8-A1CE-691DC86AC358}" destId="{EB12ACC4-157D-4DDE-A4B0-F4A609E447B5}" srcOrd="9" destOrd="0" presId="urn:microsoft.com/office/officeart/2005/8/layout/cycle8"/>
    <dgm:cxn modelId="{47A5266A-FB31-4F41-BB2B-8BBB78EA9DA1}" type="presParOf" srcId="{5F8AB575-551E-4AE8-A1CE-691DC86AC358}" destId="{DB1E8A22-E74B-4BCD-B719-D6CDBC15E407}" srcOrd="10" destOrd="0" presId="urn:microsoft.com/office/officeart/2005/8/layout/cycle8"/>
    <dgm:cxn modelId="{68F82DB7-4E03-479B-9066-A2D7448B9CCC}" type="presParOf" srcId="{5F8AB575-551E-4AE8-A1CE-691DC86AC358}" destId="{3DB75D62-0CA5-42AB-8A28-D7818392737A}" srcOrd="11" destOrd="0" presId="urn:microsoft.com/office/officeart/2005/8/layout/cycle8"/>
    <dgm:cxn modelId="{E31FB578-A4C3-4913-8279-B358C0E70D88}" type="presParOf" srcId="{5F8AB575-551E-4AE8-A1CE-691DC86AC358}" destId="{BABE3210-BC5C-4842-910F-93A6EA736CC4}" srcOrd="12" destOrd="0" presId="urn:microsoft.com/office/officeart/2005/8/layout/cycle8"/>
    <dgm:cxn modelId="{3E551825-FA60-4480-841D-062D7373CEEB}" type="presParOf" srcId="{5F8AB575-551E-4AE8-A1CE-691DC86AC358}" destId="{9615B6A8-5C96-4EEB-8B3A-F30970C14D7B}" srcOrd="13" destOrd="0" presId="urn:microsoft.com/office/officeart/2005/8/layout/cycle8"/>
    <dgm:cxn modelId="{A9F809AF-80B6-47F6-8AF8-4EA7C98B1FED}" type="presParOf" srcId="{5F8AB575-551E-4AE8-A1CE-691DC86AC358}" destId="{F8604547-BA8F-4AAE-90A1-F53A079E682E}" srcOrd="14" destOrd="0" presId="urn:microsoft.com/office/officeart/2005/8/layout/cycle8"/>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037F27-5525-4543-AF35-80EBD767D216}" type="doc">
      <dgm:prSet loTypeId="urn:microsoft.com/office/officeart/2005/8/layout/process4" loCatId="list" qsTypeId="urn:microsoft.com/office/officeart/2005/8/quickstyle/3d1" qsCatId="3D" csTypeId="urn:microsoft.com/office/officeart/2005/8/colors/colorful5" csCatId="colorful" phldr="1"/>
      <dgm:spPr/>
      <dgm:t>
        <a:bodyPr/>
        <a:lstStyle/>
        <a:p>
          <a:endParaRPr lang="es-ES"/>
        </a:p>
      </dgm:t>
    </dgm:pt>
    <dgm:pt modelId="{085A67CD-D3E8-45C7-8989-25D5E6C6B632}">
      <dgm:prSet custT="1"/>
      <dgm:spPr/>
      <dgm:t>
        <a:bodyPr/>
        <a:lstStyle/>
        <a:p>
          <a:pPr algn="just" rtl="0"/>
          <a:r>
            <a:rPr lang="es-MX" sz="1600" b="0" i="1" baseline="0" dirty="0" smtClean="0">
              <a:solidFill>
                <a:schemeClr val="tx1"/>
              </a:solidFill>
              <a:latin typeface="Arial" pitchFamily="34" charset="0"/>
              <a:cs typeface="Arial" pitchFamily="34" charset="0"/>
            </a:rPr>
            <a:t>Permite contar con información estadística, que contribuye a la construcción y a la planificación estratégica, </a:t>
          </a:r>
          <a:r>
            <a:rPr lang="es-MX" sz="1600" i="1" dirty="0" err="1" smtClean="0">
              <a:solidFill>
                <a:schemeClr val="tx1"/>
              </a:solidFill>
              <a:latin typeface="Arial" pitchFamily="34" charset="0"/>
              <a:cs typeface="Arial" pitchFamily="34" charset="0"/>
            </a:rPr>
            <a:t>asicomo</a:t>
          </a:r>
          <a:r>
            <a:rPr lang="es-MX" sz="1600" b="0" i="1" baseline="0" dirty="0" smtClean="0">
              <a:solidFill>
                <a:schemeClr val="tx1"/>
              </a:solidFill>
              <a:latin typeface="Arial" pitchFamily="34" charset="0"/>
              <a:cs typeface="Arial" pitchFamily="34" charset="0"/>
            </a:rPr>
            <a:t> caracterización</a:t>
          </a:r>
          <a:r>
            <a:rPr lang="es-MX" sz="1600" b="0" i="1" dirty="0" smtClean="0">
              <a:solidFill>
                <a:schemeClr val="tx1"/>
              </a:solidFill>
              <a:latin typeface="Arial" pitchFamily="34" charset="0"/>
              <a:cs typeface="Arial" pitchFamily="34" charset="0"/>
            </a:rPr>
            <a:t> de los flujos migratorios </a:t>
          </a:r>
          <a:r>
            <a:rPr lang="es-MX" sz="1600" i="1" dirty="0" smtClean="0">
              <a:solidFill>
                <a:schemeClr val="tx1"/>
              </a:solidFill>
              <a:latin typeface="Arial" pitchFamily="34" charset="0"/>
              <a:cs typeface="Arial" pitchFamily="34" charset="0"/>
            </a:rPr>
            <a:t>para la cual se definieron diversas variables, tales como: sexo, edad, genero, localidades de origen y destino, nivel académico, condición migratoria, permiso laboral, envío de remesas, integración familiar, entre otros.</a:t>
          </a:r>
          <a:endParaRPr lang="es-ES" sz="1600" i="1" dirty="0">
            <a:solidFill>
              <a:schemeClr val="tx1"/>
            </a:solidFill>
            <a:latin typeface="Arial" pitchFamily="34" charset="0"/>
            <a:cs typeface="Arial" pitchFamily="34" charset="0"/>
          </a:endParaRPr>
        </a:p>
      </dgm:t>
    </dgm:pt>
    <dgm:pt modelId="{6BFAA6E5-786F-450D-B019-44C9932A2B76}" type="parTrans" cxnId="{5FF2F807-1D7B-44AA-AF4C-29EC3E620DA0}">
      <dgm:prSet/>
      <dgm:spPr/>
      <dgm:t>
        <a:bodyPr/>
        <a:lstStyle/>
        <a:p>
          <a:pPr algn="just"/>
          <a:endParaRPr lang="es-ES" sz="1600" i="1">
            <a:solidFill>
              <a:schemeClr val="tx1"/>
            </a:solidFill>
            <a:latin typeface="Arial" pitchFamily="34" charset="0"/>
            <a:cs typeface="Arial" pitchFamily="34" charset="0"/>
          </a:endParaRPr>
        </a:p>
      </dgm:t>
    </dgm:pt>
    <dgm:pt modelId="{FEC6EEB5-B123-4BBD-89A3-F7A9A25CDD34}" type="sibTrans" cxnId="{5FF2F807-1D7B-44AA-AF4C-29EC3E620DA0}">
      <dgm:prSet/>
      <dgm:spPr/>
      <dgm:t>
        <a:bodyPr/>
        <a:lstStyle/>
        <a:p>
          <a:pPr algn="just"/>
          <a:endParaRPr lang="es-ES" sz="1600" i="1">
            <a:solidFill>
              <a:schemeClr val="tx1"/>
            </a:solidFill>
            <a:latin typeface="Arial" pitchFamily="34" charset="0"/>
            <a:cs typeface="Arial" pitchFamily="34" charset="0"/>
          </a:endParaRPr>
        </a:p>
      </dgm:t>
    </dgm:pt>
    <dgm:pt modelId="{93863DFA-DACF-4BF6-86D3-5EBD978AD781}">
      <dgm:prSet custT="1"/>
      <dgm:spPr/>
      <dgm:t>
        <a:bodyPr/>
        <a:lstStyle/>
        <a:p>
          <a:pPr algn="just" rtl="0"/>
          <a:r>
            <a:rPr lang="es-MX" sz="1600" i="1" dirty="0" smtClean="0">
              <a:solidFill>
                <a:schemeClr val="tx1"/>
              </a:solidFill>
              <a:latin typeface="Arial" pitchFamily="34" charset="0"/>
              <a:cs typeface="Arial" pitchFamily="34" charset="0"/>
            </a:rPr>
            <a:t>Para la recopilación de la información se diseñaron, dos formatos:</a:t>
          </a:r>
          <a:endParaRPr lang="es-ES" sz="1600" i="1" dirty="0">
            <a:solidFill>
              <a:schemeClr val="tx1"/>
            </a:solidFill>
            <a:latin typeface="Arial" pitchFamily="34" charset="0"/>
            <a:cs typeface="Arial" pitchFamily="34" charset="0"/>
          </a:endParaRPr>
        </a:p>
      </dgm:t>
    </dgm:pt>
    <dgm:pt modelId="{DDDE8784-91CC-47ED-9959-AB2F9C40851B}" type="parTrans" cxnId="{4CB7D4D0-CA36-483F-9E9E-ADECD5C39A0B}">
      <dgm:prSet/>
      <dgm:spPr/>
      <dgm:t>
        <a:bodyPr/>
        <a:lstStyle/>
        <a:p>
          <a:pPr algn="just"/>
          <a:endParaRPr lang="es-ES" sz="1600" i="1">
            <a:solidFill>
              <a:schemeClr val="tx1"/>
            </a:solidFill>
            <a:latin typeface="Arial" pitchFamily="34" charset="0"/>
            <a:cs typeface="Arial" pitchFamily="34" charset="0"/>
          </a:endParaRPr>
        </a:p>
      </dgm:t>
    </dgm:pt>
    <dgm:pt modelId="{8F7B8DE1-F2ED-48D3-88D3-F9442531EDF2}" type="sibTrans" cxnId="{4CB7D4D0-CA36-483F-9E9E-ADECD5C39A0B}">
      <dgm:prSet/>
      <dgm:spPr/>
      <dgm:t>
        <a:bodyPr/>
        <a:lstStyle/>
        <a:p>
          <a:pPr algn="just"/>
          <a:endParaRPr lang="es-ES" sz="1600" i="1">
            <a:solidFill>
              <a:schemeClr val="tx1"/>
            </a:solidFill>
            <a:latin typeface="Arial" pitchFamily="34" charset="0"/>
            <a:cs typeface="Arial" pitchFamily="34" charset="0"/>
          </a:endParaRPr>
        </a:p>
      </dgm:t>
    </dgm:pt>
    <dgm:pt modelId="{B0F468CF-284E-4E9F-BD1E-5BC8BDB4B879}">
      <dgm:prSet custT="1"/>
      <dgm:spPr>
        <a:noFill/>
      </dgm:spPr>
      <dgm:t>
        <a:bodyPr/>
        <a:lstStyle/>
        <a:p>
          <a:pPr algn="just" rtl="0"/>
          <a:endParaRPr lang="es-ES" sz="1600" i="1" dirty="0">
            <a:solidFill>
              <a:schemeClr val="tx1"/>
            </a:solidFill>
            <a:latin typeface="Arial" pitchFamily="34" charset="0"/>
            <a:cs typeface="Arial" pitchFamily="34" charset="0"/>
          </a:endParaRPr>
        </a:p>
      </dgm:t>
    </dgm:pt>
    <dgm:pt modelId="{82814657-CBD1-473A-9CCD-7256F883D29D}" type="sibTrans" cxnId="{77D48025-8CEA-4350-A63E-FCEAB60EBD55}">
      <dgm:prSet/>
      <dgm:spPr/>
      <dgm:t>
        <a:bodyPr/>
        <a:lstStyle/>
        <a:p>
          <a:pPr algn="just"/>
          <a:endParaRPr lang="es-ES" sz="1600" i="1">
            <a:solidFill>
              <a:schemeClr val="tx1"/>
            </a:solidFill>
            <a:latin typeface="Arial" pitchFamily="34" charset="0"/>
            <a:cs typeface="Arial" pitchFamily="34" charset="0"/>
          </a:endParaRPr>
        </a:p>
      </dgm:t>
    </dgm:pt>
    <dgm:pt modelId="{F6E63C3D-D70A-4043-92ED-6CB1DD8F91DA}" type="parTrans" cxnId="{77D48025-8CEA-4350-A63E-FCEAB60EBD55}">
      <dgm:prSet/>
      <dgm:spPr/>
      <dgm:t>
        <a:bodyPr/>
        <a:lstStyle/>
        <a:p>
          <a:pPr algn="just"/>
          <a:endParaRPr lang="es-ES" sz="1600" i="1">
            <a:solidFill>
              <a:schemeClr val="tx1"/>
            </a:solidFill>
            <a:latin typeface="Arial" pitchFamily="34" charset="0"/>
            <a:cs typeface="Arial" pitchFamily="34" charset="0"/>
          </a:endParaRPr>
        </a:p>
      </dgm:t>
    </dgm:pt>
    <dgm:pt modelId="{4AE0A9F9-7D0E-4816-AD87-E5AC27D53317}" type="pres">
      <dgm:prSet presAssocID="{3F037F27-5525-4543-AF35-80EBD767D216}" presName="Name0" presStyleCnt="0">
        <dgm:presLayoutVars>
          <dgm:dir val="rev"/>
          <dgm:animLvl val="lvl"/>
          <dgm:resizeHandles val="exact"/>
        </dgm:presLayoutVars>
      </dgm:prSet>
      <dgm:spPr/>
      <dgm:t>
        <a:bodyPr/>
        <a:lstStyle/>
        <a:p>
          <a:endParaRPr lang="es-NI"/>
        </a:p>
      </dgm:t>
    </dgm:pt>
    <dgm:pt modelId="{6C90FC63-2DCF-49C6-8866-20F172FFE229}" type="pres">
      <dgm:prSet presAssocID="{B0F468CF-284E-4E9F-BD1E-5BC8BDB4B879}" presName="boxAndChildren" presStyleCnt="0"/>
      <dgm:spPr/>
    </dgm:pt>
    <dgm:pt modelId="{8B5550C6-5DD5-4073-994B-400882F0A9D3}" type="pres">
      <dgm:prSet presAssocID="{B0F468CF-284E-4E9F-BD1E-5BC8BDB4B879}" presName="parentTextBox" presStyleLbl="node1" presStyleIdx="0" presStyleCnt="3" custScaleY="231263"/>
      <dgm:spPr/>
      <dgm:t>
        <a:bodyPr/>
        <a:lstStyle/>
        <a:p>
          <a:endParaRPr lang="es-ES"/>
        </a:p>
      </dgm:t>
    </dgm:pt>
    <dgm:pt modelId="{A59C7E6E-4776-4D2A-8DD5-60D970D55676}" type="pres">
      <dgm:prSet presAssocID="{8F7B8DE1-F2ED-48D3-88D3-F9442531EDF2}" presName="sp" presStyleCnt="0"/>
      <dgm:spPr/>
    </dgm:pt>
    <dgm:pt modelId="{398E11CC-60FF-4D11-AACC-102A132FF9D4}" type="pres">
      <dgm:prSet presAssocID="{93863DFA-DACF-4BF6-86D3-5EBD978AD781}" presName="arrowAndChildren" presStyleCnt="0"/>
      <dgm:spPr/>
    </dgm:pt>
    <dgm:pt modelId="{6B98BCEE-3711-4F58-82B5-D6B87313D4A5}" type="pres">
      <dgm:prSet presAssocID="{93863DFA-DACF-4BF6-86D3-5EBD978AD781}" presName="parentTextArrow" presStyleLbl="node1" presStyleIdx="1" presStyleCnt="3"/>
      <dgm:spPr/>
      <dgm:t>
        <a:bodyPr/>
        <a:lstStyle/>
        <a:p>
          <a:endParaRPr lang="es-NI"/>
        </a:p>
      </dgm:t>
    </dgm:pt>
    <dgm:pt modelId="{B46FDB7C-BFDF-4D23-8038-7B65F974030D}" type="pres">
      <dgm:prSet presAssocID="{FEC6EEB5-B123-4BBD-89A3-F7A9A25CDD34}" presName="sp" presStyleCnt="0"/>
      <dgm:spPr/>
    </dgm:pt>
    <dgm:pt modelId="{0E1DDFC0-2FC3-466C-B232-DD96F862CE48}" type="pres">
      <dgm:prSet presAssocID="{085A67CD-D3E8-45C7-8989-25D5E6C6B632}" presName="arrowAndChildren" presStyleCnt="0"/>
      <dgm:spPr/>
    </dgm:pt>
    <dgm:pt modelId="{0B223A3C-ED37-42B0-BFC3-B2AAA944D3C4}" type="pres">
      <dgm:prSet presAssocID="{085A67CD-D3E8-45C7-8989-25D5E6C6B632}" presName="parentTextArrow" presStyleLbl="node1" presStyleIdx="2" presStyleCnt="3" custScaleY="172790"/>
      <dgm:spPr/>
      <dgm:t>
        <a:bodyPr/>
        <a:lstStyle/>
        <a:p>
          <a:endParaRPr lang="es-NI"/>
        </a:p>
      </dgm:t>
    </dgm:pt>
  </dgm:ptLst>
  <dgm:cxnLst>
    <dgm:cxn modelId="{753B789F-D144-414C-A50D-00D3B3EFDEF8}" type="presOf" srcId="{B0F468CF-284E-4E9F-BD1E-5BC8BDB4B879}" destId="{8B5550C6-5DD5-4073-994B-400882F0A9D3}" srcOrd="0" destOrd="0" presId="urn:microsoft.com/office/officeart/2005/8/layout/process4"/>
    <dgm:cxn modelId="{4CB7D4D0-CA36-483F-9E9E-ADECD5C39A0B}" srcId="{3F037F27-5525-4543-AF35-80EBD767D216}" destId="{93863DFA-DACF-4BF6-86D3-5EBD978AD781}" srcOrd="1" destOrd="0" parTransId="{DDDE8784-91CC-47ED-9959-AB2F9C40851B}" sibTransId="{8F7B8DE1-F2ED-48D3-88D3-F9442531EDF2}"/>
    <dgm:cxn modelId="{AEF05495-44E0-47E2-9D28-4A3B28665E73}" type="presOf" srcId="{085A67CD-D3E8-45C7-8989-25D5E6C6B632}" destId="{0B223A3C-ED37-42B0-BFC3-B2AAA944D3C4}" srcOrd="0" destOrd="0" presId="urn:microsoft.com/office/officeart/2005/8/layout/process4"/>
    <dgm:cxn modelId="{EB90A710-5161-4FB3-BAEA-9E18543D826E}" type="presOf" srcId="{3F037F27-5525-4543-AF35-80EBD767D216}" destId="{4AE0A9F9-7D0E-4816-AD87-E5AC27D53317}" srcOrd="0" destOrd="0" presId="urn:microsoft.com/office/officeart/2005/8/layout/process4"/>
    <dgm:cxn modelId="{5FF2F807-1D7B-44AA-AF4C-29EC3E620DA0}" srcId="{3F037F27-5525-4543-AF35-80EBD767D216}" destId="{085A67CD-D3E8-45C7-8989-25D5E6C6B632}" srcOrd="0" destOrd="0" parTransId="{6BFAA6E5-786F-450D-B019-44C9932A2B76}" sibTransId="{FEC6EEB5-B123-4BBD-89A3-F7A9A25CDD34}"/>
    <dgm:cxn modelId="{77D48025-8CEA-4350-A63E-FCEAB60EBD55}" srcId="{3F037F27-5525-4543-AF35-80EBD767D216}" destId="{B0F468CF-284E-4E9F-BD1E-5BC8BDB4B879}" srcOrd="2" destOrd="0" parTransId="{F6E63C3D-D70A-4043-92ED-6CB1DD8F91DA}" sibTransId="{82814657-CBD1-473A-9CCD-7256F883D29D}"/>
    <dgm:cxn modelId="{405DE860-9735-47D7-9C16-0CB5C63BA4F8}" type="presOf" srcId="{93863DFA-DACF-4BF6-86D3-5EBD978AD781}" destId="{6B98BCEE-3711-4F58-82B5-D6B87313D4A5}" srcOrd="0" destOrd="0" presId="urn:microsoft.com/office/officeart/2005/8/layout/process4"/>
    <dgm:cxn modelId="{F8EC5F67-54D9-495A-A7BF-2B105E541723}" type="presParOf" srcId="{4AE0A9F9-7D0E-4816-AD87-E5AC27D53317}" destId="{6C90FC63-2DCF-49C6-8866-20F172FFE229}" srcOrd="0" destOrd="0" presId="urn:microsoft.com/office/officeart/2005/8/layout/process4"/>
    <dgm:cxn modelId="{5FCFA6EF-C348-4D00-A8BD-20A8D6377D29}" type="presParOf" srcId="{6C90FC63-2DCF-49C6-8866-20F172FFE229}" destId="{8B5550C6-5DD5-4073-994B-400882F0A9D3}" srcOrd="0" destOrd="0" presId="urn:microsoft.com/office/officeart/2005/8/layout/process4"/>
    <dgm:cxn modelId="{1F506AA3-85C7-4344-AF5F-1BFDC2BF9B8F}" type="presParOf" srcId="{4AE0A9F9-7D0E-4816-AD87-E5AC27D53317}" destId="{A59C7E6E-4776-4D2A-8DD5-60D970D55676}" srcOrd="1" destOrd="0" presId="urn:microsoft.com/office/officeart/2005/8/layout/process4"/>
    <dgm:cxn modelId="{56D398E6-F1A3-40FC-9938-2220FF8776F6}" type="presParOf" srcId="{4AE0A9F9-7D0E-4816-AD87-E5AC27D53317}" destId="{398E11CC-60FF-4D11-AACC-102A132FF9D4}" srcOrd="2" destOrd="0" presId="urn:microsoft.com/office/officeart/2005/8/layout/process4"/>
    <dgm:cxn modelId="{E36AC115-9507-4FE3-A39C-7C9EE7898C3F}" type="presParOf" srcId="{398E11CC-60FF-4D11-AACC-102A132FF9D4}" destId="{6B98BCEE-3711-4F58-82B5-D6B87313D4A5}" srcOrd="0" destOrd="0" presId="urn:microsoft.com/office/officeart/2005/8/layout/process4"/>
    <dgm:cxn modelId="{038A3E39-06B0-46F8-AF98-937BDB38A09C}" type="presParOf" srcId="{4AE0A9F9-7D0E-4816-AD87-E5AC27D53317}" destId="{B46FDB7C-BFDF-4D23-8038-7B65F974030D}" srcOrd="3" destOrd="0" presId="urn:microsoft.com/office/officeart/2005/8/layout/process4"/>
    <dgm:cxn modelId="{2636E775-2E5B-4360-B2E6-A71C7657EBD1}" type="presParOf" srcId="{4AE0A9F9-7D0E-4816-AD87-E5AC27D53317}" destId="{0E1DDFC0-2FC3-466C-B232-DD96F862CE48}" srcOrd="4" destOrd="0" presId="urn:microsoft.com/office/officeart/2005/8/layout/process4"/>
    <dgm:cxn modelId="{35958220-F13D-44C0-AF09-F28B33A4439E}" type="presParOf" srcId="{0E1DDFC0-2FC3-466C-B232-DD96F862CE48}" destId="{0B223A3C-ED37-42B0-BFC3-B2AAA944D3C4}"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559C0E-8850-46E6-9D79-8A5AFABFEB0E}"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s-ES"/>
        </a:p>
      </dgm:t>
    </dgm:pt>
    <dgm:pt modelId="{0AF84E3E-26B9-4DE2-9A6D-3089DF48A5F4}">
      <dgm:prSet custT="1"/>
      <dgm:spPr>
        <a:solidFill>
          <a:schemeClr val="lt1">
            <a:hueOff val="0"/>
            <a:satOff val="0"/>
            <a:lumOff val="0"/>
            <a:alpha val="50000"/>
          </a:schemeClr>
        </a:solidFill>
      </dgm:spPr>
      <dgm:t>
        <a:bodyPr/>
        <a:lstStyle/>
        <a:p>
          <a:pPr algn="l" rtl="0"/>
          <a:r>
            <a:rPr lang="es-MX" sz="1600" b="1" i="1" dirty="0" smtClean="0">
              <a:latin typeface="Arial" pitchFamily="34" charset="0"/>
              <a:cs typeface="Arial" pitchFamily="34" charset="0"/>
            </a:rPr>
            <a:t>FRC; Formato estándar del Registro Consular</a:t>
          </a:r>
          <a:endParaRPr lang="es-ES" sz="1600" i="1" dirty="0">
            <a:latin typeface="Arial" pitchFamily="34" charset="0"/>
            <a:cs typeface="Arial" pitchFamily="34" charset="0"/>
          </a:endParaRPr>
        </a:p>
      </dgm:t>
    </dgm:pt>
    <dgm:pt modelId="{77B6B556-4DBE-4A89-9E18-7DD0BEDFB220}" type="parTrans" cxnId="{5CCEC105-2BAF-4B83-9CE5-4BA035563B25}">
      <dgm:prSet/>
      <dgm:spPr/>
      <dgm:t>
        <a:bodyPr/>
        <a:lstStyle/>
        <a:p>
          <a:endParaRPr lang="es-ES" sz="1600" i="1">
            <a:latin typeface="Arial" pitchFamily="34" charset="0"/>
            <a:cs typeface="Arial" pitchFamily="34" charset="0"/>
          </a:endParaRPr>
        </a:p>
      </dgm:t>
    </dgm:pt>
    <dgm:pt modelId="{F307D9A0-1704-4CD3-A66F-B5A8BB18BB0A}" type="sibTrans" cxnId="{5CCEC105-2BAF-4B83-9CE5-4BA035563B25}">
      <dgm:prSet/>
      <dgm:spPr/>
      <dgm:t>
        <a:bodyPr/>
        <a:lstStyle/>
        <a:p>
          <a:endParaRPr lang="es-ES" sz="1600" i="1">
            <a:latin typeface="Arial" pitchFamily="34" charset="0"/>
            <a:cs typeface="Arial" pitchFamily="34" charset="0"/>
          </a:endParaRPr>
        </a:p>
      </dgm:t>
    </dgm:pt>
    <dgm:pt modelId="{E4A714F2-3BAC-41AA-890A-9BDDA7B3FEB7}">
      <dgm:prSet custT="1"/>
      <dgm:spPr>
        <a:noFill/>
      </dgm:spPr>
      <dgm:t>
        <a:bodyPr/>
        <a:lstStyle/>
        <a:p>
          <a:pPr algn="l" rtl="0"/>
          <a:r>
            <a:rPr lang="es-MX" sz="1600" b="1" i="1" dirty="0" smtClean="0">
              <a:latin typeface="Arial" pitchFamily="34" charset="0"/>
              <a:cs typeface="Arial" pitchFamily="34" charset="0"/>
            </a:rPr>
            <a:t>FF (Formato Familiar y anexos</a:t>
          </a:r>
          <a:r>
            <a:rPr lang="es-MX" sz="1600" b="0" i="1" dirty="0" smtClean="0">
              <a:latin typeface="Arial" pitchFamily="34" charset="0"/>
              <a:cs typeface="Arial" pitchFamily="34" charset="0"/>
            </a:rPr>
            <a:t>) el que se adecua a las particularidades de cada país de destino.</a:t>
          </a:r>
          <a:endParaRPr lang="es-MX" sz="1600" b="0" i="1" dirty="0">
            <a:latin typeface="Arial" pitchFamily="34" charset="0"/>
            <a:cs typeface="Arial" pitchFamily="34" charset="0"/>
          </a:endParaRPr>
        </a:p>
      </dgm:t>
    </dgm:pt>
    <dgm:pt modelId="{15A029ED-25E1-4584-AB50-F411F7C22E1A}" type="parTrans" cxnId="{A8AB2308-1D1A-4248-B960-9486253B6331}">
      <dgm:prSet/>
      <dgm:spPr/>
      <dgm:t>
        <a:bodyPr/>
        <a:lstStyle/>
        <a:p>
          <a:endParaRPr lang="es-ES" sz="1600" i="1">
            <a:latin typeface="Arial" pitchFamily="34" charset="0"/>
            <a:cs typeface="Arial" pitchFamily="34" charset="0"/>
          </a:endParaRPr>
        </a:p>
      </dgm:t>
    </dgm:pt>
    <dgm:pt modelId="{B17A8F1C-227E-4DD7-8D46-31FCB9ADF762}" type="sibTrans" cxnId="{A8AB2308-1D1A-4248-B960-9486253B6331}">
      <dgm:prSet/>
      <dgm:spPr/>
      <dgm:t>
        <a:bodyPr/>
        <a:lstStyle/>
        <a:p>
          <a:endParaRPr lang="es-ES" sz="1600" i="1">
            <a:latin typeface="Arial" pitchFamily="34" charset="0"/>
            <a:cs typeface="Arial" pitchFamily="34" charset="0"/>
          </a:endParaRPr>
        </a:p>
      </dgm:t>
    </dgm:pt>
    <dgm:pt modelId="{213F1024-B5ED-428E-829C-FFC7FE9926BA}" type="pres">
      <dgm:prSet presAssocID="{6B559C0E-8850-46E6-9D79-8A5AFABFEB0E}" presName="Name0" presStyleCnt="0">
        <dgm:presLayoutVars>
          <dgm:chMax val="7"/>
          <dgm:dir/>
          <dgm:animLvl val="lvl"/>
          <dgm:resizeHandles val="exact"/>
        </dgm:presLayoutVars>
      </dgm:prSet>
      <dgm:spPr/>
      <dgm:t>
        <a:bodyPr/>
        <a:lstStyle/>
        <a:p>
          <a:endParaRPr lang="es-NI"/>
        </a:p>
      </dgm:t>
    </dgm:pt>
    <dgm:pt modelId="{C46F4729-64CA-4A71-BE58-83CBFAFB9BDD}" type="pres">
      <dgm:prSet presAssocID="{0AF84E3E-26B9-4DE2-9A6D-3089DF48A5F4}" presName="circle1" presStyleLbl="node1" presStyleIdx="0" presStyleCnt="2"/>
      <dgm:spPr/>
    </dgm:pt>
    <dgm:pt modelId="{64D822F2-5072-4538-A6AA-A18B5793A4DC}" type="pres">
      <dgm:prSet presAssocID="{0AF84E3E-26B9-4DE2-9A6D-3089DF48A5F4}" presName="space" presStyleCnt="0"/>
      <dgm:spPr/>
    </dgm:pt>
    <dgm:pt modelId="{17F5157D-1B50-4CC8-A624-7A8D2CD3D9EC}" type="pres">
      <dgm:prSet presAssocID="{0AF84E3E-26B9-4DE2-9A6D-3089DF48A5F4}" presName="rect1" presStyleLbl="alignAcc1" presStyleIdx="0" presStyleCnt="2" custLinFactNeighborX="-1987" custLinFactNeighborY="87873"/>
      <dgm:spPr/>
      <dgm:t>
        <a:bodyPr/>
        <a:lstStyle/>
        <a:p>
          <a:endParaRPr lang="es-NI"/>
        </a:p>
      </dgm:t>
    </dgm:pt>
    <dgm:pt modelId="{0EC464DC-C278-45F7-A8BF-229E20FE0456}" type="pres">
      <dgm:prSet presAssocID="{E4A714F2-3BAC-41AA-890A-9BDDA7B3FEB7}" presName="vertSpace2" presStyleLbl="node1" presStyleIdx="0" presStyleCnt="2"/>
      <dgm:spPr/>
    </dgm:pt>
    <dgm:pt modelId="{05406E5D-55D4-4BCC-96DE-8B4DFED7CD54}" type="pres">
      <dgm:prSet presAssocID="{E4A714F2-3BAC-41AA-890A-9BDDA7B3FEB7}" presName="circle2" presStyleLbl="node1" presStyleIdx="1" presStyleCnt="2"/>
      <dgm:spPr/>
    </dgm:pt>
    <dgm:pt modelId="{41EE101D-B7BB-4C28-AB4A-49C3DC7F20DF}" type="pres">
      <dgm:prSet presAssocID="{E4A714F2-3BAC-41AA-890A-9BDDA7B3FEB7}" presName="rect2" presStyleLbl="alignAcc1" presStyleIdx="1" presStyleCnt="2" custScaleX="100000"/>
      <dgm:spPr/>
      <dgm:t>
        <a:bodyPr/>
        <a:lstStyle/>
        <a:p>
          <a:endParaRPr lang="es-NI"/>
        </a:p>
      </dgm:t>
    </dgm:pt>
    <dgm:pt modelId="{A5F57AF8-71B4-4540-9519-F0B043BCD5C4}" type="pres">
      <dgm:prSet presAssocID="{0AF84E3E-26B9-4DE2-9A6D-3089DF48A5F4}" presName="rect1ParTxNoCh" presStyleLbl="alignAcc1" presStyleIdx="1" presStyleCnt="2">
        <dgm:presLayoutVars>
          <dgm:chMax val="1"/>
          <dgm:bulletEnabled val="1"/>
        </dgm:presLayoutVars>
      </dgm:prSet>
      <dgm:spPr/>
      <dgm:t>
        <a:bodyPr/>
        <a:lstStyle/>
        <a:p>
          <a:endParaRPr lang="es-NI"/>
        </a:p>
      </dgm:t>
    </dgm:pt>
    <dgm:pt modelId="{A6342F55-319D-4956-AE48-6FBA199CACAF}" type="pres">
      <dgm:prSet presAssocID="{E4A714F2-3BAC-41AA-890A-9BDDA7B3FEB7}" presName="rect2ParTxNoCh" presStyleLbl="alignAcc1" presStyleIdx="1" presStyleCnt="2">
        <dgm:presLayoutVars>
          <dgm:chMax val="1"/>
          <dgm:bulletEnabled val="1"/>
        </dgm:presLayoutVars>
      </dgm:prSet>
      <dgm:spPr/>
      <dgm:t>
        <a:bodyPr/>
        <a:lstStyle/>
        <a:p>
          <a:endParaRPr lang="es-NI"/>
        </a:p>
      </dgm:t>
    </dgm:pt>
  </dgm:ptLst>
  <dgm:cxnLst>
    <dgm:cxn modelId="{5CCEC105-2BAF-4B83-9CE5-4BA035563B25}" srcId="{6B559C0E-8850-46E6-9D79-8A5AFABFEB0E}" destId="{0AF84E3E-26B9-4DE2-9A6D-3089DF48A5F4}" srcOrd="0" destOrd="0" parTransId="{77B6B556-4DBE-4A89-9E18-7DD0BEDFB220}" sibTransId="{F307D9A0-1704-4CD3-A66F-B5A8BB18BB0A}"/>
    <dgm:cxn modelId="{A8AB2308-1D1A-4248-B960-9486253B6331}" srcId="{6B559C0E-8850-46E6-9D79-8A5AFABFEB0E}" destId="{E4A714F2-3BAC-41AA-890A-9BDDA7B3FEB7}" srcOrd="1" destOrd="0" parTransId="{15A029ED-25E1-4584-AB50-F411F7C22E1A}" sibTransId="{B17A8F1C-227E-4DD7-8D46-31FCB9ADF762}"/>
    <dgm:cxn modelId="{F9235CD0-2852-4F85-B252-C1E68FFD1B67}" type="presOf" srcId="{0AF84E3E-26B9-4DE2-9A6D-3089DF48A5F4}" destId="{17F5157D-1B50-4CC8-A624-7A8D2CD3D9EC}" srcOrd="0" destOrd="0" presId="urn:microsoft.com/office/officeart/2005/8/layout/target3"/>
    <dgm:cxn modelId="{133065FA-3034-4B4E-906D-1EE4117978BE}" type="presOf" srcId="{E4A714F2-3BAC-41AA-890A-9BDDA7B3FEB7}" destId="{A6342F55-319D-4956-AE48-6FBA199CACAF}" srcOrd="1" destOrd="0" presId="urn:microsoft.com/office/officeart/2005/8/layout/target3"/>
    <dgm:cxn modelId="{0CF1EDD3-4D58-4FE2-9C50-9B1DD8AD8291}" type="presOf" srcId="{E4A714F2-3BAC-41AA-890A-9BDDA7B3FEB7}" destId="{41EE101D-B7BB-4C28-AB4A-49C3DC7F20DF}" srcOrd="0" destOrd="0" presId="urn:microsoft.com/office/officeart/2005/8/layout/target3"/>
    <dgm:cxn modelId="{3DFE44C8-BFF1-4A81-894D-120119D686C8}" type="presOf" srcId="{6B559C0E-8850-46E6-9D79-8A5AFABFEB0E}" destId="{213F1024-B5ED-428E-829C-FFC7FE9926BA}" srcOrd="0" destOrd="0" presId="urn:microsoft.com/office/officeart/2005/8/layout/target3"/>
    <dgm:cxn modelId="{027E4DA2-1E5E-455C-81C9-553A42FC0580}" type="presOf" srcId="{0AF84E3E-26B9-4DE2-9A6D-3089DF48A5F4}" destId="{A5F57AF8-71B4-4540-9519-F0B043BCD5C4}" srcOrd="1" destOrd="0" presId="urn:microsoft.com/office/officeart/2005/8/layout/target3"/>
    <dgm:cxn modelId="{FD76C4C5-F469-4F60-8F14-ACD32F0BC8B7}" type="presParOf" srcId="{213F1024-B5ED-428E-829C-FFC7FE9926BA}" destId="{C46F4729-64CA-4A71-BE58-83CBFAFB9BDD}" srcOrd="0" destOrd="0" presId="urn:microsoft.com/office/officeart/2005/8/layout/target3"/>
    <dgm:cxn modelId="{375845B7-C720-4C59-9086-6873795D33B3}" type="presParOf" srcId="{213F1024-B5ED-428E-829C-FFC7FE9926BA}" destId="{64D822F2-5072-4538-A6AA-A18B5793A4DC}" srcOrd="1" destOrd="0" presId="urn:microsoft.com/office/officeart/2005/8/layout/target3"/>
    <dgm:cxn modelId="{19E3B486-961C-4C3D-A6B7-C67E7363F553}" type="presParOf" srcId="{213F1024-B5ED-428E-829C-FFC7FE9926BA}" destId="{17F5157D-1B50-4CC8-A624-7A8D2CD3D9EC}" srcOrd="2" destOrd="0" presId="urn:microsoft.com/office/officeart/2005/8/layout/target3"/>
    <dgm:cxn modelId="{3273521D-36F7-4CCF-9F0B-620F97527208}" type="presParOf" srcId="{213F1024-B5ED-428E-829C-FFC7FE9926BA}" destId="{0EC464DC-C278-45F7-A8BF-229E20FE0456}" srcOrd="3" destOrd="0" presId="urn:microsoft.com/office/officeart/2005/8/layout/target3"/>
    <dgm:cxn modelId="{A9978350-07DC-482D-965C-4DBE4418A254}" type="presParOf" srcId="{213F1024-B5ED-428E-829C-FFC7FE9926BA}" destId="{05406E5D-55D4-4BCC-96DE-8B4DFED7CD54}" srcOrd="4" destOrd="0" presId="urn:microsoft.com/office/officeart/2005/8/layout/target3"/>
    <dgm:cxn modelId="{B803A2FF-2CD1-40A6-98F7-850271A6EFE8}" type="presParOf" srcId="{213F1024-B5ED-428E-829C-FFC7FE9926BA}" destId="{41EE101D-B7BB-4C28-AB4A-49C3DC7F20DF}" srcOrd="5" destOrd="0" presId="urn:microsoft.com/office/officeart/2005/8/layout/target3"/>
    <dgm:cxn modelId="{2FDDF706-4BAE-463B-B14A-2916D6A48B10}" type="presParOf" srcId="{213F1024-B5ED-428E-829C-FFC7FE9926BA}" destId="{A5F57AF8-71B4-4540-9519-F0B043BCD5C4}" srcOrd="6" destOrd="0" presId="urn:microsoft.com/office/officeart/2005/8/layout/target3"/>
    <dgm:cxn modelId="{CAB4BED1-2A4D-42EF-85F8-7B5B7E104B97}" type="presParOf" srcId="{213F1024-B5ED-428E-829C-FFC7FE9926BA}" destId="{A6342F55-319D-4956-AE48-6FBA199CACAF}" srcOrd="7"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9FEFA2-D1DA-409E-96F6-3CA565D5229D}"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es-ES"/>
        </a:p>
      </dgm:t>
    </dgm:pt>
    <dgm:pt modelId="{C9912C5C-327A-4948-A837-27F319A0B14D}">
      <dgm:prSet phldrT="[Texto]" custT="1"/>
      <dgm:spPr>
        <a:solidFill>
          <a:srgbClr val="0070C0"/>
        </a:solidFill>
      </dgm:spPr>
      <dgm:t>
        <a:bodyPr/>
        <a:lstStyle/>
        <a:p>
          <a:r>
            <a:rPr lang="es-ES" sz="2200" b="1" u="sng" dirty="0" smtClean="0">
              <a:solidFill>
                <a:srgbClr val="000000"/>
              </a:solidFill>
              <a:latin typeface="Arial" pitchFamily="34" charset="0"/>
              <a:cs typeface="Arial" pitchFamily="34" charset="0"/>
            </a:rPr>
            <a:t>41, 336</a:t>
          </a:r>
          <a:endParaRPr lang="es-ES" sz="2200" b="1" u="sng" dirty="0">
            <a:solidFill>
              <a:srgbClr val="000000"/>
            </a:solidFill>
            <a:latin typeface="Arial" pitchFamily="34" charset="0"/>
            <a:cs typeface="Arial" pitchFamily="34" charset="0"/>
          </a:endParaRPr>
        </a:p>
      </dgm:t>
    </dgm:pt>
    <dgm:pt modelId="{5777FDD2-1011-45DC-82B9-CFE763637EBB}" type="parTrans" cxnId="{DA6B1517-48CC-40D9-BEEB-946D3402F375}">
      <dgm:prSet/>
      <dgm:spPr/>
      <dgm:t>
        <a:bodyPr/>
        <a:lstStyle/>
        <a:p>
          <a:endParaRPr lang="es-ES" sz="1400" b="1">
            <a:latin typeface="Arial" pitchFamily="34" charset="0"/>
            <a:cs typeface="Arial" pitchFamily="34" charset="0"/>
          </a:endParaRPr>
        </a:p>
      </dgm:t>
    </dgm:pt>
    <dgm:pt modelId="{7C588D82-6730-4775-AC4A-9082EB77DAB5}" type="sibTrans" cxnId="{DA6B1517-48CC-40D9-BEEB-946D3402F375}">
      <dgm:prSet/>
      <dgm:spPr/>
      <dgm:t>
        <a:bodyPr/>
        <a:lstStyle/>
        <a:p>
          <a:endParaRPr lang="es-ES" sz="1400" b="1">
            <a:latin typeface="Arial" pitchFamily="34" charset="0"/>
            <a:cs typeface="Arial" pitchFamily="34" charset="0"/>
          </a:endParaRPr>
        </a:p>
      </dgm:t>
    </dgm:pt>
    <dgm:pt modelId="{2C1BC84C-A429-4DB9-A075-1EE031F412C5}">
      <dgm:prSet phldrT="[Texto]" custT="1"/>
      <dgm:spPr>
        <a:solidFill>
          <a:srgbClr val="FF9933"/>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400" b="1" dirty="0" smtClean="0">
              <a:latin typeface="Arial" pitchFamily="34" charset="0"/>
              <a:cs typeface="Arial" pitchFamily="34" charset="0"/>
            </a:rPr>
            <a:t>P.E.A.: </a:t>
          </a:r>
        </a:p>
        <a:p>
          <a:pPr marL="0" marR="0" indent="0" defTabSz="914400" eaLnBrk="1" fontAlgn="auto" latinLnBrk="0" hangingPunct="1">
            <a:lnSpc>
              <a:spcPct val="100000"/>
            </a:lnSpc>
            <a:spcBef>
              <a:spcPts val="0"/>
            </a:spcBef>
            <a:spcAft>
              <a:spcPts val="0"/>
            </a:spcAft>
            <a:buClrTx/>
            <a:buSzTx/>
            <a:buFontTx/>
            <a:buNone/>
            <a:tabLst/>
            <a:defRPr/>
          </a:pPr>
          <a:r>
            <a:rPr lang="es-ES" sz="1400" b="1" dirty="0" smtClean="0">
              <a:latin typeface="Arial" pitchFamily="34" charset="0"/>
              <a:cs typeface="Arial" pitchFamily="34" charset="0"/>
            </a:rPr>
            <a:t>31, 773; 76.8 % </a:t>
          </a:r>
        </a:p>
      </dgm:t>
    </dgm:pt>
    <dgm:pt modelId="{25848B96-794E-419B-B341-58DA9E9EC2D0}" type="parTrans" cxnId="{F713B9F0-1935-4856-A941-577AE5A3D520}">
      <dgm:prSet custT="1"/>
      <dgm:spPr/>
      <dgm:t>
        <a:bodyPr/>
        <a:lstStyle/>
        <a:p>
          <a:endParaRPr lang="es-ES" sz="1400" b="1">
            <a:latin typeface="Arial" pitchFamily="34" charset="0"/>
            <a:cs typeface="Arial" pitchFamily="34" charset="0"/>
          </a:endParaRPr>
        </a:p>
      </dgm:t>
    </dgm:pt>
    <dgm:pt modelId="{E1E118F6-3467-4319-AAF8-8C677734DCCD}" type="sibTrans" cxnId="{F713B9F0-1935-4856-A941-577AE5A3D520}">
      <dgm:prSet/>
      <dgm:spPr/>
      <dgm:t>
        <a:bodyPr/>
        <a:lstStyle/>
        <a:p>
          <a:endParaRPr lang="es-ES" sz="1400" b="1">
            <a:latin typeface="Arial" pitchFamily="34" charset="0"/>
            <a:cs typeface="Arial" pitchFamily="34" charset="0"/>
          </a:endParaRPr>
        </a:p>
      </dgm:t>
    </dgm:pt>
    <dgm:pt modelId="{99382E7F-9585-46BB-934C-E04E42739B23}">
      <dgm:prSet phldrT="[Texto]" custT="1"/>
      <dgm:spPr>
        <a:solidFill>
          <a:srgbClr val="FF66FF"/>
        </a:solidFill>
      </dgm:spPr>
      <dgm:t>
        <a:bodyPr/>
        <a:lstStyle/>
        <a:p>
          <a:r>
            <a:rPr lang="es-ES" sz="1400" b="1" dirty="0" smtClean="0">
              <a:latin typeface="Arial" pitchFamily="34" charset="0"/>
              <a:cs typeface="Arial" pitchFamily="34" charset="0"/>
            </a:rPr>
            <a:t>Promedio alcanzado </a:t>
          </a:r>
          <a:r>
            <a:rPr lang="es-ES" sz="1200" b="1" dirty="0" smtClean="0">
              <a:latin typeface="Arial" pitchFamily="34" charset="0"/>
              <a:cs typeface="Arial" pitchFamily="34" charset="0"/>
            </a:rPr>
            <a:t>PRIMARIA:</a:t>
          </a:r>
        </a:p>
        <a:p>
          <a:r>
            <a:rPr lang="es-ES" sz="1400" b="1" dirty="0" smtClean="0">
              <a:latin typeface="Arial" pitchFamily="34" charset="0"/>
              <a:cs typeface="Arial" pitchFamily="34" charset="0"/>
            </a:rPr>
            <a:t>34, 811 ; 84.2 %</a:t>
          </a:r>
          <a:endParaRPr lang="es-ES" sz="1400" b="1" dirty="0">
            <a:latin typeface="Arial" pitchFamily="34" charset="0"/>
            <a:cs typeface="Arial" pitchFamily="34" charset="0"/>
          </a:endParaRPr>
        </a:p>
      </dgm:t>
    </dgm:pt>
    <dgm:pt modelId="{8F25FB8E-C290-4A5B-AE3B-F9E7009E98EC}" type="parTrans" cxnId="{79AC55C8-7144-43CD-AAFE-BCEE031625F9}">
      <dgm:prSet custT="1"/>
      <dgm:spPr/>
      <dgm:t>
        <a:bodyPr/>
        <a:lstStyle/>
        <a:p>
          <a:endParaRPr lang="es-ES" sz="1400" b="1">
            <a:latin typeface="Arial" pitchFamily="34" charset="0"/>
            <a:cs typeface="Arial" pitchFamily="34" charset="0"/>
          </a:endParaRPr>
        </a:p>
      </dgm:t>
    </dgm:pt>
    <dgm:pt modelId="{75AAE235-1AB5-4B11-9EDB-F8C7DCEB35B2}" type="sibTrans" cxnId="{79AC55C8-7144-43CD-AAFE-BCEE031625F9}">
      <dgm:prSet/>
      <dgm:spPr/>
      <dgm:t>
        <a:bodyPr/>
        <a:lstStyle/>
        <a:p>
          <a:endParaRPr lang="es-ES" sz="1400" b="1">
            <a:latin typeface="Arial" pitchFamily="34" charset="0"/>
            <a:cs typeface="Arial" pitchFamily="34" charset="0"/>
          </a:endParaRPr>
        </a:p>
      </dgm:t>
    </dgm:pt>
    <dgm:pt modelId="{4933F125-A015-4A72-BE54-03632FE589EC}">
      <dgm:prSet phldrT="[Texto]" custT="1"/>
      <dgm:spPr>
        <a:solidFill>
          <a:srgbClr val="00CCFF"/>
        </a:solidFill>
      </dgm:spPr>
      <dgm:t>
        <a:bodyPr/>
        <a:lstStyle/>
        <a:p>
          <a:r>
            <a:rPr lang="es-ES" sz="1400" b="1" dirty="0" smtClean="0">
              <a:latin typeface="Arial" pitchFamily="34" charset="0"/>
              <a:cs typeface="Arial" pitchFamily="34" charset="0"/>
            </a:rPr>
            <a:t>Universitario: </a:t>
          </a:r>
        </a:p>
        <a:p>
          <a:r>
            <a:rPr lang="es-ES" sz="1400" b="1" dirty="0" smtClean="0">
              <a:latin typeface="Arial" pitchFamily="34" charset="0"/>
              <a:cs typeface="Arial" pitchFamily="34" charset="0"/>
            </a:rPr>
            <a:t>1,904 ; 4.6 %</a:t>
          </a:r>
          <a:endParaRPr lang="es-ES" sz="1400" b="1" dirty="0">
            <a:latin typeface="Arial" pitchFamily="34" charset="0"/>
            <a:cs typeface="Arial" pitchFamily="34" charset="0"/>
          </a:endParaRPr>
        </a:p>
      </dgm:t>
    </dgm:pt>
    <dgm:pt modelId="{626BFC3E-AC3F-4FFC-B20C-1EED5DC12D1F}" type="parTrans" cxnId="{AC8BABFC-564A-44F9-9D61-88DE3F624EC5}">
      <dgm:prSet custT="1"/>
      <dgm:spPr/>
      <dgm:t>
        <a:bodyPr/>
        <a:lstStyle/>
        <a:p>
          <a:endParaRPr lang="es-ES" sz="1400" b="1">
            <a:latin typeface="Arial" pitchFamily="34" charset="0"/>
            <a:cs typeface="Arial" pitchFamily="34" charset="0"/>
          </a:endParaRPr>
        </a:p>
      </dgm:t>
    </dgm:pt>
    <dgm:pt modelId="{84F468A0-9039-4D27-913B-15E08C712894}" type="sibTrans" cxnId="{AC8BABFC-564A-44F9-9D61-88DE3F624EC5}">
      <dgm:prSet/>
      <dgm:spPr/>
      <dgm:t>
        <a:bodyPr/>
        <a:lstStyle/>
        <a:p>
          <a:endParaRPr lang="es-ES" sz="1400" b="1">
            <a:latin typeface="Arial" pitchFamily="34" charset="0"/>
            <a:cs typeface="Arial" pitchFamily="34" charset="0"/>
          </a:endParaRPr>
        </a:p>
      </dgm:t>
    </dgm:pt>
    <dgm:pt modelId="{7478ECE6-9E3A-43AB-B2FD-8F988BEB714F}">
      <dgm:prSet phldrT="[Texto]" custT="1"/>
      <dgm:spPr>
        <a:solidFill>
          <a:srgbClr val="92D050"/>
        </a:solidFill>
      </dgm:spPr>
      <dgm:t>
        <a:bodyPr/>
        <a:lstStyle/>
        <a:p>
          <a:r>
            <a:rPr lang="es-ES" sz="1400" b="1" dirty="0" smtClean="0">
              <a:latin typeface="Arial" pitchFamily="34" charset="0"/>
              <a:cs typeface="Arial" pitchFamily="34" charset="0"/>
            </a:rPr>
            <a:t>N.N.A. y Jóvenes:</a:t>
          </a:r>
        </a:p>
        <a:p>
          <a:r>
            <a:rPr lang="es-ES" sz="1400" b="1" dirty="0" smtClean="0">
              <a:latin typeface="Arial" pitchFamily="34" charset="0"/>
              <a:cs typeface="Arial" pitchFamily="34" charset="0"/>
            </a:rPr>
            <a:t>6, 821 ; 16.5 %</a:t>
          </a:r>
          <a:endParaRPr lang="es-ES" sz="1400" b="1" dirty="0">
            <a:solidFill>
              <a:schemeClr val="bg2"/>
            </a:solidFill>
            <a:latin typeface="Arial" pitchFamily="34" charset="0"/>
            <a:cs typeface="Arial" pitchFamily="34" charset="0"/>
          </a:endParaRPr>
        </a:p>
      </dgm:t>
    </dgm:pt>
    <dgm:pt modelId="{D80A438D-FA03-45D2-8BFB-1703DC4F5D53}" type="parTrans" cxnId="{768846D3-EF06-424A-8339-7EE6A06D9A56}">
      <dgm:prSet custT="1"/>
      <dgm:spPr/>
      <dgm:t>
        <a:bodyPr/>
        <a:lstStyle/>
        <a:p>
          <a:endParaRPr lang="es-ES" sz="1400" b="1">
            <a:latin typeface="Arial" pitchFamily="34" charset="0"/>
            <a:cs typeface="Arial" pitchFamily="34" charset="0"/>
          </a:endParaRPr>
        </a:p>
      </dgm:t>
    </dgm:pt>
    <dgm:pt modelId="{41119D8B-408D-4804-A8C4-133D3B971890}" type="sibTrans" cxnId="{768846D3-EF06-424A-8339-7EE6A06D9A56}">
      <dgm:prSet/>
      <dgm:spPr/>
      <dgm:t>
        <a:bodyPr/>
        <a:lstStyle/>
        <a:p>
          <a:endParaRPr lang="es-ES" sz="1400" b="1">
            <a:latin typeface="Arial" pitchFamily="34" charset="0"/>
            <a:cs typeface="Arial" pitchFamily="34" charset="0"/>
          </a:endParaRPr>
        </a:p>
      </dgm:t>
    </dgm:pt>
    <dgm:pt modelId="{DD9F8D3A-A84A-4053-9EE2-4A84CE7F6E90}">
      <dgm:prSet custT="1"/>
      <dgm:spPr>
        <a:solidFill>
          <a:srgbClr val="7030A0">
            <a:alpha val="58000"/>
          </a:srgbClr>
        </a:solidFill>
      </dgm:spPr>
      <dgm:t>
        <a:bodyPr/>
        <a:lstStyle/>
        <a:p>
          <a:r>
            <a:rPr lang="es-ES" sz="1400" b="1" dirty="0" smtClean="0">
              <a:latin typeface="Arial" pitchFamily="34" charset="0"/>
              <a:cs typeface="Arial" pitchFamily="34" charset="0"/>
            </a:rPr>
            <a:t>Residente ó en trámite:</a:t>
          </a:r>
        </a:p>
        <a:p>
          <a:r>
            <a:rPr lang="es-ES" sz="1400" b="1" dirty="0" smtClean="0">
              <a:latin typeface="Arial" pitchFamily="34" charset="0"/>
              <a:cs typeface="Arial" pitchFamily="34" charset="0"/>
            </a:rPr>
            <a:t>5, 815 ; 14.06 %</a:t>
          </a:r>
          <a:endParaRPr lang="es-ES" sz="1400" b="1" dirty="0">
            <a:latin typeface="Arial" pitchFamily="34" charset="0"/>
            <a:cs typeface="Arial" pitchFamily="34" charset="0"/>
          </a:endParaRPr>
        </a:p>
      </dgm:t>
    </dgm:pt>
    <dgm:pt modelId="{5EF33B98-9E1C-4CD3-AFE8-931824DDF21F}" type="parTrans" cxnId="{19DCFF3B-060D-46C5-9153-94B743C191CA}">
      <dgm:prSet/>
      <dgm:spPr/>
      <dgm:t>
        <a:bodyPr/>
        <a:lstStyle/>
        <a:p>
          <a:endParaRPr lang="es-ES"/>
        </a:p>
      </dgm:t>
    </dgm:pt>
    <dgm:pt modelId="{6AB2D10F-12C5-45B4-8DAB-294633836C24}" type="sibTrans" cxnId="{19DCFF3B-060D-46C5-9153-94B743C191CA}">
      <dgm:prSet/>
      <dgm:spPr/>
      <dgm:t>
        <a:bodyPr/>
        <a:lstStyle/>
        <a:p>
          <a:endParaRPr lang="es-ES"/>
        </a:p>
      </dgm:t>
    </dgm:pt>
    <dgm:pt modelId="{6DD81823-C223-4FC6-B406-12F0F64E3BAF}">
      <dgm:prSet custT="1"/>
      <dgm:spPr>
        <a:solidFill>
          <a:srgbClr val="FF0000">
            <a:alpha val="66000"/>
          </a:srgbClr>
        </a:solidFill>
      </dgm:spPr>
      <dgm:t>
        <a:bodyPr/>
        <a:lstStyle/>
        <a:p>
          <a:r>
            <a:rPr lang="es-ES" sz="1400" b="1" dirty="0" smtClean="0">
              <a:latin typeface="Arial" pitchFamily="34" charset="0"/>
              <a:cs typeface="Arial" pitchFamily="34" charset="0"/>
            </a:rPr>
            <a:t>No Residentes: </a:t>
          </a:r>
        </a:p>
        <a:p>
          <a:r>
            <a:rPr lang="es-ES" sz="1400" b="1" dirty="0" smtClean="0">
              <a:latin typeface="Arial" pitchFamily="34" charset="0"/>
              <a:cs typeface="Arial" pitchFamily="34" charset="0"/>
            </a:rPr>
            <a:t>33, 579 ; 81.2 %</a:t>
          </a:r>
          <a:endParaRPr lang="es-ES" sz="1400" dirty="0"/>
        </a:p>
      </dgm:t>
    </dgm:pt>
    <dgm:pt modelId="{21785E67-7EFE-422D-B17B-7DE2DA0E21F8}" type="parTrans" cxnId="{3C8283F3-EB44-404B-9DFD-BE6E7CE7907B}">
      <dgm:prSet/>
      <dgm:spPr/>
      <dgm:t>
        <a:bodyPr/>
        <a:lstStyle/>
        <a:p>
          <a:endParaRPr lang="es-ES"/>
        </a:p>
      </dgm:t>
    </dgm:pt>
    <dgm:pt modelId="{903418BE-63FE-45F1-B459-D5D12527E086}" type="sibTrans" cxnId="{3C8283F3-EB44-404B-9DFD-BE6E7CE7907B}">
      <dgm:prSet/>
      <dgm:spPr/>
      <dgm:t>
        <a:bodyPr/>
        <a:lstStyle/>
        <a:p>
          <a:endParaRPr lang="es-ES"/>
        </a:p>
      </dgm:t>
    </dgm:pt>
    <dgm:pt modelId="{2CA52176-42E6-4C81-A786-CD462D4A1957}" type="pres">
      <dgm:prSet presAssocID="{DE9FEFA2-D1DA-409E-96F6-3CA565D5229D}" presName="Name0" presStyleCnt="0">
        <dgm:presLayoutVars>
          <dgm:chMax val="1"/>
          <dgm:dir/>
          <dgm:animLvl val="ctr"/>
          <dgm:resizeHandles val="exact"/>
        </dgm:presLayoutVars>
      </dgm:prSet>
      <dgm:spPr/>
      <dgm:t>
        <a:bodyPr/>
        <a:lstStyle/>
        <a:p>
          <a:endParaRPr lang="es-ES"/>
        </a:p>
      </dgm:t>
    </dgm:pt>
    <dgm:pt modelId="{BBF30F78-92A4-46B2-A5EC-E68A667A8C01}" type="pres">
      <dgm:prSet presAssocID="{C9912C5C-327A-4948-A837-27F319A0B14D}" presName="centerShape" presStyleLbl="node0" presStyleIdx="0" presStyleCnt="1" custScaleX="148787" custScaleY="61815"/>
      <dgm:spPr>
        <a:prstGeom prst="flowChartAlternateProcess">
          <a:avLst/>
        </a:prstGeom>
      </dgm:spPr>
      <dgm:t>
        <a:bodyPr/>
        <a:lstStyle/>
        <a:p>
          <a:endParaRPr lang="es-ES"/>
        </a:p>
      </dgm:t>
    </dgm:pt>
    <dgm:pt modelId="{616A4C5E-1618-45FE-8C80-D049CC28B51E}" type="pres">
      <dgm:prSet presAssocID="{25848B96-794E-419B-B341-58DA9E9EC2D0}" presName="parTrans" presStyleLbl="sibTrans2D1" presStyleIdx="0" presStyleCnt="6"/>
      <dgm:spPr/>
      <dgm:t>
        <a:bodyPr/>
        <a:lstStyle/>
        <a:p>
          <a:endParaRPr lang="es-ES"/>
        </a:p>
      </dgm:t>
    </dgm:pt>
    <dgm:pt modelId="{70BFF108-9722-46B0-BA26-0FFF25413241}" type="pres">
      <dgm:prSet presAssocID="{25848B96-794E-419B-B341-58DA9E9EC2D0}" presName="connectorText" presStyleLbl="sibTrans2D1" presStyleIdx="0" presStyleCnt="6"/>
      <dgm:spPr/>
      <dgm:t>
        <a:bodyPr/>
        <a:lstStyle/>
        <a:p>
          <a:endParaRPr lang="es-ES"/>
        </a:p>
      </dgm:t>
    </dgm:pt>
    <dgm:pt modelId="{D7270A7B-7533-4313-862B-D0F017F504DA}" type="pres">
      <dgm:prSet presAssocID="{2C1BC84C-A429-4DB9-A075-1EE031F412C5}" presName="node" presStyleLbl="node1" presStyleIdx="0" presStyleCnt="6" custScaleX="144521" custScaleY="52131" custRadScaleRad="70967" custRadScaleInc="1448">
        <dgm:presLayoutVars>
          <dgm:bulletEnabled val="1"/>
        </dgm:presLayoutVars>
      </dgm:prSet>
      <dgm:spPr>
        <a:prstGeom prst="roundRect">
          <a:avLst/>
        </a:prstGeom>
      </dgm:spPr>
      <dgm:t>
        <a:bodyPr/>
        <a:lstStyle/>
        <a:p>
          <a:endParaRPr lang="es-ES"/>
        </a:p>
      </dgm:t>
    </dgm:pt>
    <dgm:pt modelId="{AFFCF8FF-9A90-44FA-BC3F-7FACB32DA964}" type="pres">
      <dgm:prSet presAssocID="{8F25FB8E-C290-4A5B-AE3B-F9E7009E98EC}" presName="parTrans" presStyleLbl="sibTrans2D1" presStyleIdx="1" presStyleCnt="6" custScaleX="78172" custLinFactNeighborX="-11957" custLinFactNeighborY="9956"/>
      <dgm:spPr/>
      <dgm:t>
        <a:bodyPr/>
        <a:lstStyle/>
        <a:p>
          <a:endParaRPr lang="es-ES"/>
        </a:p>
      </dgm:t>
    </dgm:pt>
    <dgm:pt modelId="{567E0E29-B002-49F2-B918-F86FEB3C4C5A}" type="pres">
      <dgm:prSet presAssocID="{8F25FB8E-C290-4A5B-AE3B-F9E7009E98EC}" presName="connectorText" presStyleLbl="sibTrans2D1" presStyleIdx="1" presStyleCnt="6"/>
      <dgm:spPr/>
      <dgm:t>
        <a:bodyPr/>
        <a:lstStyle/>
        <a:p>
          <a:endParaRPr lang="es-ES"/>
        </a:p>
      </dgm:t>
    </dgm:pt>
    <dgm:pt modelId="{EDE92731-0387-4022-BA6E-F4028D81D2EA}" type="pres">
      <dgm:prSet presAssocID="{99382E7F-9585-46BB-934C-E04E42739B23}" presName="node" presStyleLbl="node1" presStyleIdx="1" presStyleCnt="6" custScaleX="229332" custScaleY="60108" custRadScaleRad="182014" custRadScaleInc="34262">
        <dgm:presLayoutVars>
          <dgm:bulletEnabled val="1"/>
        </dgm:presLayoutVars>
      </dgm:prSet>
      <dgm:spPr>
        <a:prstGeom prst="roundRect">
          <a:avLst/>
        </a:prstGeom>
      </dgm:spPr>
      <dgm:t>
        <a:bodyPr/>
        <a:lstStyle/>
        <a:p>
          <a:endParaRPr lang="es-ES"/>
        </a:p>
      </dgm:t>
    </dgm:pt>
    <dgm:pt modelId="{8373985E-9346-440E-8BF7-EFDE19F0FD02}" type="pres">
      <dgm:prSet presAssocID="{5EF33B98-9E1C-4CD3-AFE8-931824DDF21F}" presName="parTrans" presStyleLbl="sibTrans2D1" presStyleIdx="2" presStyleCnt="6" custScaleX="83114" custLinFactNeighborX="7384" custLinFactNeighborY="0"/>
      <dgm:spPr/>
      <dgm:t>
        <a:bodyPr/>
        <a:lstStyle/>
        <a:p>
          <a:endParaRPr lang="es-ES"/>
        </a:p>
      </dgm:t>
    </dgm:pt>
    <dgm:pt modelId="{97BB9E8A-7F99-4B81-B2D9-7E70AA4121FE}" type="pres">
      <dgm:prSet presAssocID="{5EF33B98-9E1C-4CD3-AFE8-931824DDF21F}" presName="connectorText" presStyleLbl="sibTrans2D1" presStyleIdx="2" presStyleCnt="6"/>
      <dgm:spPr/>
      <dgm:t>
        <a:bodyPr/>
        <a:lstStyle/>
        <a:p>
          <a:endParaRPr lang="es-ES"/>
        </a:p>
      </dgm:t>
    </dgm:pt>
    <dgm:pt modelId="{521F22F3-4AE9-4010-B008-EC38DEF186F0}" type="pres">
      <dgm:prSet presAssocID="{DD9F8D3A-A84A-4053-9EE2-4A84CE7F6E90}" presName="node" presStyleLbl="node1" presStyleIdx="2" presStyleCnt="6" custScaleX="173023" custScaleY="55108" custRadScaleRad="163494" custRadScaleInc="439336">
        <dgm:presLayoutVars>
          <dgm:bulletEnabled val="1"/>
        </dgm:presLayoutVars>
      </dgm:prSet>
      <dgm:spPr>
        <a:prstGeom prst="roundRect">
          <a:avLst/>
        </a:prstGeom>
      </dgm:spPr>
      <dgm:t>
        <a:bodyPr/>
        <a:lstStyle/>
        <a:p>
          <a:endParaRPr lang="es-ES"/>
        </a:p>
      </dgm:t>
    </dgm:pt>
    <dgm:pt modelId="{C5120437-5750-42AE-91D2-CBE0088E6833}" type="pres">
      <dgm:prSet presAssocID="{21785E67-7EFE-422D-B17B-7DE2DA0E21F8}" presName="parTrans" presStyleLbl="sibTrans2D1" presStyleIdx="3" presStyleCnt="6"/>
      <dgm:spPr/>
      <dgm:t>
        <a:bodyPr/>
        <a:lstStyle/>
        <a:p>
          <a:endParaRPr lang="es-ES"/>
        </a:p>
      </dgm:t>
    </dgm:pt>
    <dgm:pt modelId="{EDF423CF-28BA-4F9E-95F6-12B6FF0F3144}" type="pres">
      <dgm:prSet presAssocID="{21785E67-7EFE-422D-B17B-7DE2DA0E21F8}" presName="connectorText" presStyleLbl="sibTrans2D1" presStyleIdx="3" presStyleCnt="6"/>
      <dgm:spPr/>
      <dgm:t>
        <a:bodyPr/>
        <a:lstStyle/>
        <a:p>
          <a:endParaRPr lang="es-ES"/>
        </a:p>
      </dgm:t>
    </dgm:pt>
    <dgm:pt modelId="{780E9B7E-93A8-4B68-8B8F-373654D5FD18}" type="pres">
      <dgm:prSet presAssocID="{6DD81823-C223-4FC6-B406-12F0F64E3BAF}" presName="node" presStyleLbl="node1" presStyleIdx="3" presStyleCnt="6" custScaleX="134895" custScaleY="50859" custRadScaleRad="75910" custRadScaleInc="-10151">
        <dgm:presLayoutVars>
          <dgm:bulletEnabled val="1"/>
        </dgm:presLayoutVars>
      </dgm:prSet>
      <dgm:spPr>
        <a:prstGeom prst="roundRect">
          <a:avLst/>
        </a:prstGeom>
      </dgm:spPr>
      <dgm:t>
        <a:bodyPr/>
        <a:lstStyle/>
        <a:p>
          <a:endParaRPr lang="es-ES"/>
        </a:p>
      </dgm:t>
    </dgm:pt>
    <dgm:pt modelId="{54CA0718-4221-4191-A8F1-35C799C884B7}" type="pres">
      <dgm:prSet presAssocID="{626BFC3E-AC3F-4FFC-B20C-1EED5DC12D1F}" presName="parTrans" presStyleLbl="sibTrans2D1" presStyleIdx="4" presStyleCnt="6" custScaleX="87682" custLinFactNeighborX="-4416" custLinFactNeighborY="1"/>
      <dgm:spPr/>
      <dgm:t>
        <a:bodyPr/>
        <a:lstStyle/>
        <a:p>
          <a:endParaRPr lang="es-ES"/>
        </a:p>
      </dgm:t>
    </dgm:pt>
    <dgm:pt modelId="{3E05BDF8-3379-415A-8DB4-64A2B0B1DFA5}" type="pres">
      <dgm:prSet presAssocID="{626BFC3E-AC3F-4FFC-B20C-1EED5DC12D1F}" presName="connectorText" presStyleLbl="sibTrans2D1" presStyleIdx="4" presStyleCnt="6"/>
      <dgm:spPr/>
      <dgm:t>
        <a:bodyPr/>
        <a:lstStyle/>
        <a:p>
          <a:endParaRPr lang="es-ES"/>
        </a:p>
      </dgm:t>
    </dgm:pt>
    <dgm:pt modelId="{E19632BE-2063-4E7A-A4A4-18CC5C1CC37B}" type="pres">
      <dgm:prSet presAssocID="{4933F125-A015-4A72-BE54-03632FE589EC}" presName="node" presStyleLbl="node1" presStyleIdx="4" presStyleCnt="6" custScaleX="144522" custScaleY="61222" custRadScaleRad="160056" custRadScaleInc="-433107">
        <dgm:presLayoutVars>
          <dgm:bulletEnabled val="1"/>
        </dgm:presLayoutVars>
      </dgm:prSet>
      <dgm:spPr>
        <a:prstGeom prst="roundRect">
          <a:avLst/>
        </a:prstGeom>
      </dgm:spPr>
      <dgm:t>
        <a:bodyPr/>
        <a:lstStyle/>
        <a:p>
          <a:endParaRPr lang="es-ES"/>
        </a:p>
      </dgm:t>
    </dgm:pt>
    <dgm:pt modelId="{5FCE1AD6-D614-46CC-8F30-DC36C9B0494D}" type="pres">
      <dgm:prSet presAssocID="{D80A438D-FA03-45D2-8BFB-1703DC4F5D53}" presName="parTrans" presStyleLbl="sibTrans2D1" presStyleIdx="5" presStyleCnt="6" custLinFactNeighborX="5789" custLinFactNeighborY="6637"/>
      <dgm:spPr/>
      <dgm:t>
        <a:bodyPr/>
        <a:lstStyle/>
        <a:p>
          <a:endParaRPr lang="es-ES"/>
        </a:p>
      </dgm:t>
    </dgm:pt>
    <dgm:pt modelId="{4C022D4D-D0C1-478E-BC20-FE4E57CC2229}" type="pres">
      <dgm:prSet presAssocID="{D80A438D-FA03-45D2-8BFB-1703DC4F5D53}" presName="connectorText" presStyleLbl="sibTrans2D1" presStyleIdx="5" presStyleCnt="6"/>
      <dgm:spPr/>
      <dgm:t>
        <a:bodyPr/>
        <a:lstStyle/>
        <a:p>
          <a:endParaRPr lang="es-ES"/>
        </a:p>
      </dgm:t>
    </dgm:pt>
    <dgm:pt modelId="{3E923DF7-579A-483A-B4C5-71621E4979D1}" type="pres">
      <dgm:prSet presAssocID="{7478ECE6-9E3A-43AB-B2FD-8F988BEB714F}" presName="node" presStyleLbl="node1" presStyleIdx="5" presStyleCnt="6" custScaleX="169418" custScaleY="59497" custRadScaleRad="165623" custRadScaleInc="-32424">
        <dgm:presLayoutVars>
          <dgm:bulletEnabled val="1"/>
        </dgm:presLayoutVars>
      </dgm:prSet>
      <dgm:spPr>
        <a:prstGeom prst="roundRect">
          <a:avLst/>
        </a:prstGeom>
      </dgm:spPr>
      <dgm:t>
        <a:bodyPr/>
        <a:lstStyle/>
        <a:p>
          <a:endParaRPr lang="es-ES"/>
        </a:p>
      </dgm:t>
    </dgm:pt>
  </dgm:ptLst>
  <dgm:cxnLst>
    <dgm:cxn modelId="{1A0DCBE7-7B06-4C42-91BF-75487EB25CD0}" type="presOf" srcId="{2C1BC84C-A429-4DB9-A075-1EE031F412C5}" destId="{D7270A7B-7533-4313-862B-D0F017F504DA}" srcOrd="0" destOrd="0" presId="urn:microsoft.com/office/officeart/2005/8/layout/radial5"/>
    <dgm:cxn modelId="{AC8BABFC-564A-44F9-9D61-88DE3F624EC5}" srcId="{C9912C5C-327A-4948-A837-27F319A0B14D}" destId="{4933F125-A015-4A72-BE54-03632FE589EC}" srcOrd="4" destOrd="0" parTransId="{626BFC3E-AC3F-4FFC-B20C-1EED5DC12D1F}" sibTransId="{84F468A0-9039-4D27-913B-15E08C712894}"/>
    <dgm:cxn modelId="{203BD1BF-A27D-4787-8A5A-7E65EDD6CFD2}" type="presOf" srcId="{21785E67-7EFE-422D-B17B-7DE2DA0E21F8}" destId="{EDF423CF-28BA-4F9E-95F6-12B6FF0F3144}" srcOrd="1" destOrd="0" presId="urn:microsoft.com/office/officeart/2005/8/layout/radial5"/>
    <dgm:cxn modelId="{6320E878-5869-4E9C-A2A5-D6BD99D2981B}" type="presOf" srcId="{8F25FB8E-C290-4A5B-AE3B-F9E7009E98EC}" destId="{AFFCF8FF-9A90-44FA-BC3F-7FACB32DA964}" srcOrd="0" destOrd="0" presId="urn:microsoft.com/office/officeart/2005/8/layout/radial5"/>
    <dgm:cxn modelId="{F0DF2304-8111-4DAE-A901-27DF6A6A7C09}" type="presOf" srcId="{626BFC3E-AC3F-4FFC-B20C-1EED5DC12D1F}" destId="{54CA0718-4221-4191-A8F1-35C799C884B7}" srcOrd="0" destOrd="0" presId="urn:microsoft.com/office/officeart/2005/8/layout/radial5"/>
    <dgm:cxn modelId="{2E3B39BB-16B1-40E0-BB0D-8311F2828ABC}" type="presOf" srcId="{5EF33B98-9E1C-4CD3-AFE8-931824DDF21F}" destId="{97BB9E8A-7F99-4B81-B2D9-7E70AA4121FE}" srcOrd="1" destOrd="0" presId="urn:microsoft.com/office/officeart/2005/8/layout/radial5"/>
    <dgm:cxn modelId="{79AC55C8-7144-43CD-AAFE-BCEE031625F9}" srcId="{C9912C5C-327A-4948-A837-27F319A0B14D}" destId="{99382E7F-9585-46BB-934C-E04E42739B23}" srcOrd="1" destOrd="0" parTransId="{8F25FB8E-C290-4A5B-AE3B-F9E7009E98EC}" sibTransId="{75AAE235-1AB5-4B11-9EDB-F8C7DCEB35B2}"/>
    <dgm:cxn modelId="{1BD5EDE2-F5B8-4729-B0B5-B2B1B41F27FF}" type="presOf" srcId="{99382E7F-9585-46BB-934C-E04E42739B23}" destId="{EDE92731-0387-4022-BA6E-F4028D81D2EA}" srcOrd="0" destOrd="0" presId="urn:microsoft.com/office/officeart/2005/8/layout/radial5"/>
    <dgm:cxn modelId="{3C8283F3-EB44-404B-9DFD-BE6E7CE7907B}" srcId="{C9912C5C-327A-4948-A837-27F319A0B14D}" destId="{6DD81823-C223-4FC6-B406-12F0F64E3BAF}" srcOrd="3" destOrd="0" parTransId="{21785E67-7EFE-422D-B17B-7DE2DA0E21F8}" sibTransId="{903418BE-63FE-45F1-B459-D5D12527E086}"/>
    <dgm:cxn modelId="{8D4D712A-FFFA-4683-9EB7-B32F8B996DA9}" type="presOf" srcId="{DD9F8D3A-A84A-4053-9EE2-4A84CE7F6E90}" destId="{521F22F3-4AE9-4010-B008-EC38DEF186F0}" srcOrd="0" destOrd="0" presId="urn:microsoft.com/office/officeart/2005/8/layout/radial5"/>
    <dgm:cxn modelId="{A0D3587C-C175-4E6A-8E9E-16F4102534A4}" type="presOf" srcId="{D80A438D-FA03-45D2-8BFB-1703DC4F5D53}" destId="{5FCE1AD6-D614-46CC-8F30-DC36C9B0494D}" srcOrd="0" destOrd="0" presId="urn:microsoft.com/office/officeart/2005/8/layout/radial5"/>
    <dgm:cxn modelId="{E26807A6-2508-4941-97AE-629FA5AE2344}" type="presOf" srcId="{5EF33B98-9E1C-4CD3-AFE8-931824DDF21F}" destId="{8373985E-9346-440E-8BF7-EFDE19F0FD02}" srcOrd="0" destOrd="0" presId="urn:microsoft.com/office/officeart/2005/8/layout/radial5"/>
    <dgm:cxn modelId="{CB77F094-0D3E-4F5C-A76F-99AA41C277F4}" type="presOf" srcId="{7478ECE6-9E3A-43AB-B2FD-8F988BEB714F}" destId="{3E923DF7-579A-483A-B4C5-71621E4979D1}" srcOrd="0" destOrd="0" presId="urn:microsoft.com/office/officeart/2005/8/layout/radial5"/>
    <dgm:cxn modelId="{A3D557B1-3F01-4680-9890-154FB4DED040}" type="presOf" srcId="{DE9FEFA2-D1DA-409E-96F6-3CA565D5229D}" destId="{2CA52176-42E6-4C81-A786-CD462D4A1957}" srcOrd="0" destOrd="0" presId="urn:microsoft.com/office/officeart/2005/8/layout/radial5"/>
    <dgm:cxn modelId="{F713B9F0-1935-4856-A941-577AE5A3D520}" srcId="{C9912C5C-327A-4948-A837-27F319A0B14D}" destId="{2C1BC84C-A429-4DB9-A075-1EE031F412C5}" srcOrd="0" destOrd="0" parTransId="{25848B96-794E-419B-B341-58DA9E9EC2D0}" sibTransId="{E1E118F6-3467-4319-AAF8-8C677734DCCD}"/>
    <dgm:cxn modelId="{DA6B1517-48CC-40D9-BEEB-946D3402F375}" srcId="{DE9FEFA2-D1DA-409E-96F6-3CA565D5229D}" destId="{C9912C5C-327A-4948-A837-27F319A0B14D}" srcOrd="0" destOrd="0" parTransId="{5777FDD2-1011-45DC-82B9-CFE763637EBB}" sibTransId="{7C588D82-6730-4775-AC4A-9082EB77DAB5}"/>
    <dgm:cxn modelId="{EBA31D11-814B-4DAB-8C50-581BFED2585E}" type="presOf" srcId="{C9912C5C-327A-4948-A837-27F319A0B14D}" destId="{BBF30F78-92A4-46B2-A5EC-E68A667A8C01}" srcOrd="0" destOrd="0" presId="urn:microsoft.com/office/officeart/2005/8/layout/radial5"/>
    <dgm:cxn modelId="{3DFD52A0-69DE-4C75-894B-17EDD1BC6169}" type="presOf" srcId="{25848B96-794E-419B-B341-58DA9E9EC2D0}" destId="{70BFF108-9722-46B0-BA26-0FFF25413241}" srcOrd="1" destOrd="0" presId="urn:microsoft.com/office/officeart/2005/8/layout/radial5"/>
    <dgm:cxn modelId="{96D1F2B7-289E-4D15-ADC1-E4D2FCB7D17A}" type="presOf" srcId="{4933F125-A015-4A72-BE54-03632FE589EC}" destId="{E19632BE-2063-4E7A-A4A4-18CC5C1CC37B}" srcOrd="0" destOrd="0" presId="urn:microsoft.com/office/officeart/2005/8/layout/radial5"/>
    <dgm:cxn modelId="{FF468B6E-4957-4FCA-B7C6-EE3495BF2686}" type="presOf" srcId="{21785E67-7EFE-422D-B17B-7DE2DA0E21F8}" destId="{C5120437-5750-42AE-91D2-CBE0088E6833}" srcOrd="0" destOrd="0" presId="urn:microsoft.com/office/officeart/2005/8/layout/radial5"/>
    <dgm:cxn modelId="{56286275-527D-4E39-B6BB-37F4486B7766}" type="presOf" srcId="{D80A438D-FA03-45D2-8BFB-1703DC4F5D53}" destId="{4C022D4D-D0C1-478E-BC20-FE4E57CC2229}" srcOrd="1" destOrd="0" presId="urn:microsoft.com/office/officeart/2005/8/layout/radial5"/>
    <dgm:cxn modelId="{F7D0696B-63AA-492E-8A61-80EDFF5598ED}" type="presOf" srcId="{25848B96-794E-419B-B341-58DA9E9EC2D0}" destId="{616A4C5E-1618-45FE-8C80-D049CC28B51E}" srcOrd="0" destOrd="0" presId="urn:microsoft.com/office/officeart/2005/8/layout/radial5"/>
    <dgm:cxn modelId="{768846D3-EF06-424A-8339-7EE6A06D9A56}" srcId="{C9912C5C-327A-4948-A837-27F319A0B14D}" destId="{7478ECE6-9E3A-43AB-B2FD-8F988BEB714F}" srcOrd="5" destOrd="0" parTransId="{D80A438D-FA03-45D2-8BFB-1703DC4F5D53}" sibTransId="{41119D8B-408D-4804-A8C4-133D3B971890}"/>
    <dgm:cxn modelId="{E1DACF7A-1DC5-46D9-929A-FAB36ECB05A8}" type="presOf" srcId="{626BFC3E-AC3F-4FFC-B20C-1EED5DC12D1F}" destId="{3E05BDF8-3379-415A-8DB4-64A2B0B1DFA5}" srcOrd="1" destOrd="0" presId="urn:microsoft.com/office/officeart/2005/8/layout/radial5"/>
    <dgm:cxn modelId="{295DD71D-2A2D-4263-B575-DC7934098281}" type="presOf" srcId="{6DD81823-C223-4FC6-B406-12F0F64E3BAF}" destId="{780E9B7E-93A8-4B68-8B8F-373654D5FD18}" srcOrd="0" destOrd="0" presId="urn:microsoft.com/office/officeart/2005/8/layout/radial5"/>
    <dgm:cxn modelId="{23471E74-71DE-452D-A9F0-9583FF62B465}" type="presOf" srcId="{8F25FB8E-C290-4A5B-AE3B-F9E7009E98EC}" destId="{567E0E29-B002-49F2-B918-F86FEB3C4C5A}" srcOrd="1" destOrd="0" presId="urn:microsoft.com/office/officeart/2005/8/layout/radial5"/>
    <dgm:cxn modelId="{19DCFF3B-060D-46C5-9153-94B743C191CA}" srcId="{C9912C5C-327A-4948-A837-27F319A0B14D}" destId="{DD9F8D3A-A84A-4053-9EE2-4A84CE7F6E90}" srcOrd="2" destOrd="0" parTransId="{5EF33B98-9E1C-4CD3-AFE8-931824DDF21F}" sibTransId="{6AB2D10F-12C5-45B4-8DAB-294633836C24}"/>
    <dgm:cxn modelId="{B675D0BC-B836-40D3-A658-FE880F87E7C5}" type="presParOf" srcId="{2CA52176-42E6-4C81-A786-CD462D4A1957}" destId="{BBF30F78-92A4-46B2-A5EC-E68A667A8C01}" srcOrd="0" destOrd="0" presId="urn:microsoft.com/office/officeart/2005/8/layout/radial5"/>
    <dgm:cxn modelId="{3F62B393-7914-49E8-B433-9CB85B2FB4D4}" type="presParOf" srcId="{2CA52176-42E6-4C81-A786-CD462D4A1957}" destId="{616A4C5E-1618-45FE-8C80-D049CC28B51E}" srcOrd="1" destOrd="0" presId="urn:microsoft.com/office/officeart/2005/8/layout/radial5"/>
    <dgm:cxn modelId="{562CB8B2-8FF7-42AB-BA57-1D9D86F30C3F}" type="presParOf" srcId="{616A4C5E-1618-45FE-8C80-D049CC28B51E}" destId="{70BFF108-9722-46B0-BA26-0FFF25413241}" srcOrd="0" destOrd="0" presId="urn:microsoft.com/office/officeart/2005/8/layout/radial5"/>
    <dgm:cxn modelId="{A372B543-A601-492C-BF3B-E5EB80C964D7}" type="presParOf" srcId="{2CA52176-42E6-4C81-A786-CD462D4A1957}" destId="{D7270A7B-7533-4313-862B-D0F017F504DA}" srcOrd="2" destOrd="0" presId="urn:microsoft.com/office/officeart/2005/8/layout/radial5"/>
    <dgm:cxn modelId="{73285C0B-19B7-470A-B0D8-5CFFE56FC7BA}" type="presParOf" srcId="{2CA52176-42E6-4C81-A786-CD462D4A1957}" destId="{AFFCF8FF-9A90-44FA-BC3F-7FACB32DA964}" srcOrd="3" destOrd="0" presId="urn:microsoft.com/office/officeart/2005/8/layout/radial5"/>
    <dgm:cxn modelId="{4712DF00-9D33-4C7B-9168-2045487EFBCA}" type="presParOf" srcId="{AFFCF8FF-9A90-44FA-BC3F-7FACB32DA964}" destId="{567E0E29-B002-49F2-B918-F86FEB3C4C5A}" srcOrd="0" destOrd="0" presId="urn:microsoft.com/office/officeart/2005/8/layout/radial5"/>
    <dgm:cxn modelId="{E5C09F9E-3940-4938-811F-3F8B80462A39}" type="presParOf" srcId="{2CA52176-42E6-4C81-A786-CD462D4A1957}" destId="{EDE92731-0387-4022-BA6E-F4028D81D2EA}" srcOrd="4" destOrd="0" presId="urn:microsoft.com/office/officeart/2005/8/layout/radial5"/>
    <dgm:cxn modelId="{9B61B187-8751-4D4D-9815-84719A39706A}" type="presParOf" srcId="{2CA52176-42E6-4C81-A786-CD462D4A1957}" destId="{8373985E-9346-440E-8BF7-EFDE19F0FD02}" srcOrd="5" destOrd="0" presId="urn:microsoft.com/office/officeart/2005/8/layout/radial5"/>
    <dgm:cxn modelId="{AD07A755-0800-4A2B-8620-BB024F806F72}" type="presParOf" srcId="{8373985E-9346-440E-8BF7-EFDE19F0FD02}" destId="{97BB9E8A-7F99-4B81-B2D9-7E70AA4121FE}" srcOrd="0" destOrd="0" presId="urn:microsoft.com/office/officeart/2005/8/layout/radial5"/>
    <dgm:cxn modelId="{4118D2A8-80B0-4E4D-89DD-F8AA8808EBE2}" type="presParOf" srcId="{2CA52176-42E6-4C81-A786-CD462D4A1957}" destId="{521F22F3-4AE9-4010-B008-EC38DEF186F0}" srcOrd="6" destOrd="0" presId="urn:microsoft.com/office/officeart/2005/8/layout/radial5"/>
    <dgm:cxn modelId="{85BC9CCC-1FA3-4984-B6B0-B72D5F1D3F6B}" type="presParOf" srcId="{2CA52176-42E6-4C81-A786-CD462D4A1957}" destId="{C5120437-5750-42AE-91D2-CBE0088E6833}" srcOrd="7" destOrd="0" presId="urn:microsoft.com/office/officeart/2005/8/layout/radial5"/>
    <dgm:cxn modelId="{26A89EBF-F16D-495E-81B8-72EB08011F98}" type="presParOf" srcId="{C5120437-5750-42AE-91D2-CBE0088E6833}" destId="{EDF423CF-28BA-4F9E-95F6-12B6FF0F3144}" srcOrd="0" destOrd="0" presId="urn:microsoft.com/office/officeart/2005/8/layout/radial5"/>
    <dgm:cxn modelId="{F9B4983A-0137-4F44-8E39-3C6FF8CB1822}" type="presParOf" srcId="{2CA52176-42E6-4C81-A786-CD462D4A1957}" destId="{780E9B7E-93A8-4B68-8B8F-373654D5FD18}" srcOrd="8" destOrd="0" presId="urn:microsoft.com/office/officeart/2005/8/layout/radial5"/>
    <dgm:cxn modelId="{6DB0B079-8C8B-4E98-896A-3117899B15B0}" type="presParOf" srcId="{2CA52176-42E6-4C81-A786-CD462D4A1957}" destId="{54CA0718-4221-4191-A8F1-35C799C884B7}" srcOrd="9" destOrd="0" presId="urn:microsoft.com/office/officeart/2005/8/layout/radial5"/>
    <dgm:cxn modelId="{F7E4050E-59F9-409D-82FC-66B7DB243980}" type="presParOf" srcId="{54CA0718-4221-4191-A8F1-35C799C884B7}" destId="{3E05BDF8-3379-415A-8DB4-64A2B0B1DFA5}" srcOrd="0" destOrd="0" presId="urn:microsoft.com/office/officeart/2005/8/layout/radial5"/>
    <dgm:cxn modelId="{FDCEE9F2-389B-412D-A5FB-D7AAAF233AB5}" type="presParOf" srcId="{2CA52176-42E6-4C81-A786-CD462D4A1957}" destId="{E19632BE-2063-4E7A-A4A4-18CC5C1CC37B}" srcOrd="10" destOrd="0" presId="urn:microsoft.com/office/officeart/2005/8/layout/radial5"/>
    <dgm:cxn modelId="{CB863446-61DB-4828-AF1E-4F9F1E1EFD78}" type="presParOf" srcId="{2CA52176-42E6-4C81-A786-CD462D4A1957}" destId="{5FCE1AD6-D614-46CC-8F30-DC36C9B0494D}" srcOrd="11" destOrd="0" presId="urn:microsoft.com/office/officeart/2005/8/layout/radial5"/>
    <dgm:cxn modelId="{0989042E-9F5B-47CB-B329-D8271DA773F1}" type="presParOf" srcId="{5FCE1AD6-D614-46CC-8F30-DC36C9B0494D}" destId="{4C022D4D-D0C1-478E-BC20-FE4E57CC2229}" srcOrd="0" destOrd="0" presId="urn:microsoft.com/office/officeart/2005/8/layout/radial5"/>
    <dgm:cxn modelId="{BC04F493-FF77-47BA-9D7D-5877B9333CE6}" type="presParOf" srcId="{2CA52176-42E6-4C81-A786-CD462D4A1957}" destId="{3E923DF7-579A-483A-B4C5-71621E4979D1}" srcOrd="12" destOrd="0" presId="urn:microsoft.com/office/officeart/2005/8/layout/radial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1E7F7B-9A28-42B7-9CD1-9B2981CE2E35}">
      <dsp:nvSpPr>
        <dsp:cNvPr id="0" name=""/>
        <dsp:cNvSpPr/>
      </dsp:nvSpPr>
      <dsp:spPr>
        <a:xfrm>
          <a:off x="0" y="0"/>
          <a:ext cx="8424936" cy="3356992"/>
        </a:xfrm>
        <a:prstGeom prst="roundRect">
          <a:avLst>
            <a:gd name="adj" fmla="val 8500"/>
          </a:avLst>
        </a:prstGeom>
        <a:gradFill rotWithShape="0">
          <a:gsLst>
            <a:gs pos="0">
              <a:schemeClr val="accent5">
                <a:hueOff val="0"/>
                <a:satOff val="0"/>
                <a:lumOff val="0"/>
                <a:shade val="51000"/>
                <a:satMod val="130000"/>
                <a:alpha val="4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2605399" numCol="1" spcCol="1270" anchor="t" anchorCtr="0">
          <a:noAutofit/>
        </a:bodyPr>
        <a:lstStyle/>
        <a:p>
          <a:pPr lvl="0" algn="just" defTabSz="711200">
            <a:lnSpc>
              <a:spcPct val="90000"/>
            </a:lnSpc>
            <a:spcBef>
              <a:spcPct val="0"/>
            </a:spcBef>
            <a:spcAft>
              <a:spcPct val="35000"/>
            </a:spcAft>
          </a:pPr>
          <a:r>
            <a:rPr lang="es-MX" sz="1600" b="0" i="1" kern="1200" dirty="0" smtClean="0">
              <a:solidFill>
                <a:schemeClr val="tx1"/>
              </a:solidFill>
              <a:latin typeface="Arial" pitchFamily="34" charset="0"/>
              <a:cs typeface="Arial" pitchFamily="34" charset="0"/>
            </a:rPr>
            <a:t>Es la recopilación de información general de todos y todas las nicaragüenses, residentes en una determinada circunscripción consular, que llevan las Oficinas Consulares en el Exterior (base legal Reglamento de la Ley 358, L.S.E.)</a:t>
          </a:r>
        </a:p>
        <a:p>
          <a:pPr lvl="0" algn="just" defTabSz="711200">
            <a:lnSpc>
              <a:spcPct val="90000"/>
            </a:lnSpc>
            <a:spcBef>
              <a:spcPct val="0"/>
            </a:spcBef>
            <a:spcAft>
              <a:spcPct val="35000"/>
            </a:spcAft>
          </a:pPr>
          <a:endParaRPr lang="es-MX" sz="1600" b="0" i="1" kern="1200" dirty="0" smtClean="0">
            <a:solidFill>
              <a:schemeClr val="tx1"/>
            </a:solidFill>
            <a:latin typeface="Arial" pitchFamily="34" charset="0"/>
            <a:cs typeface="Arial" pitchFamily="34" charset="0"/>
          </a:endParaRPr>
        </a:p>
      </dsp:txBody>
      <dsp:txXfrm>
        <a:off x="0" y="0"/>
        <a:ext cx="8424936" cy="3356992"/>
      </dsp:txXfrm>
    </dsp:sp>
    <dsp:sp modelId="{B8096BF1-7378-4768-A63D-47AAA5DD4DEB}">
      <dsp:nvSpPr>
        <dsp:cNvPr id="0" name=""/>
        <dsp:cNvSpPr/>
      </dsp:nvSpPr>
      <dsp:spPr>
        <a:xfrm>
          <a:off x="215985" y="936110"/>
          <a:ext cx="8003689" cy="2198138"/>
        </a:xfrm>
        <a:prstGeom prst="roundRect">
          <a:avLst>
            <a:gd name="adj" fmla="val 10500"/>
          </a:avLst>
        </a:prstGeom>
        <a:gradFill rotWithShape="0">
          <a:gsLst>
            <a:gs pos="0">
              <a:schemeClr val="accent3">
                <a:shade val="51000"/>
                <a:satMod val="130000"/>
                <a:alpha val="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1492183" numCol="1" spcCol="1270" anchor="t" anchorCtr="0">
          <a:noAutofit/>
        </a:bodyPr>
        <a:lstStyle/>
        <a:p>
          <a:pPr lvl="0" algn="just" defTabSz="711200">
            <a:lnSpc>
              <a:spcPct val="90000"/>
            </a:lnSpc>
            <a:spcBef>
              <a:spcPct val="0"/>
            </a:spcBef>
            <a:spcAft>
              <a:spcPct val="35000"/>
            </a:spcAft>
          </a:pPr>
          <a:r>
            <a:rPr lang="es-NI" sz="1600" b="0" i="1" kern="1200" dirty="0" smtClean="0">
              <a:solidFill>
                <a:schemeClr val="tx1"/>
              </a:solidFill>
              <a:latin typeface="Arial" pitchFamily="34" charset="0"/>
              <a:cs typeface="Arial" pitchFamily="34" charset="0"/>
            </a:rPr>
            <a:t>Condiciones para registrarse:</a:t>
          </a:r>
          <a:endParaRPr lang="es-NI" sz="1600" b="0" i="1" kern="1200" dirty="0">
            <a:solidFill>
              <a:schemeClr val="tx1"/>
            </a:solidFill>
            <a:latin typeface="Arial" pitchFamily="34" charset="0"/>
            <a:cs typeface="Arial" pitchFamily="34" charset="0"/>
          </a:endParaRPr>
        </a:p>
      </dsp:txBody>
      <dsp:txXfrm>
        <a:off x="215985" y="936110"/>
        <a:ext cx="8003689" cy="2198138"/>
      </dsp:txXfrm>
    </dsp:sp>
    <dsp:sp modelId="{F6D68CDA-B4D0-49BE-99AC-526CCF4D7EF2}">
      <dsp:nvSpPr>
        <dsp:cNvPr id="0" name=""/>
        <dsp:cNvSpPr/>
      </dsp:nvSpPr>
      <dsp:spPr>
        <a:xfrm>
          <a:off x="432048" y="1440155"/>
          <a:ext cx="3768338" cy="1434963"/>
        </a:xfrm>
        <a:prstGeom prst="roundRect">
          <a:avLst>
            <a:gd name="adj" fmla="val 10500"/>
          </a:avLst>
        </a:prstGeom>
        <a:solidFill>
          <a:schemeClr val="lt1">
            <a:hueOff val="0"/>
            <a:satOff val="0"/>
            <a:lumOff val="0"/>
            <a:alpha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b="0" i="1" kern="1200" dirty="0" smtClean="0">
              <a:solidFill>
                <a:schemeClr val="tx1"/>
              </a:solidFill>
              <a:latin typeface="Arial" pitchFamily="34" charset="0"/>
              <a:cs typeface="Arial" pitchFamily="34" charset="0"/>
            </a:rPr>
            <a:t>1- Que residan en el exterior, independientemente de su edad y estatus migratorio.</a:t>
          </a:r>
          <a:endParaRPr lang="es-NI" sz="1600" b="0" i="1" kern="1200" dirty="0">
            <a:solidFill>
              <a:schemeClr val="tx1"/>
            </a:solidFill>
            <a:latin typeface="Arial" pitchFamily="34" charset="0"/>
            <a:cs typeface="Arial" pitchFamily="34" charset="0"/>
          </a:endParaRPr>
        </a:p>
      </dsp:txBody>
      <dsp:txXfrm>
        <a:off x="432048" y="1440155"/>
        <a:ext cx="3768338" cy="1434963"/>
      </dsp:txXfrm>
    </dsp:sp>
    <dsp:sp modelId="{3742E747-0186-42DE-A13E-B24BD1C38D41}">
      <dsp:nvSpPr>
        <dsp:cNvPr id="0" name=""/>
        <dsp:cNvSpPr/>
      </dsp:nvSpPr>
      <dsp:spPr>
        <a:xfrm>
          <a:off x="4248472" y="1368154"/>
          <a:ext cx="3768338" cy="1434963"/>
        </a:xfrm>
        <a:prstGeom prst="roundRect">
          <a:avLst>
            <a:gd name="adj" fmla="val 10500"/>
          </a:avLst>
        </a:prstGeom>
        <a:solidFill>
          <a:schemeClr val="lt1">
            <a:hueOff val="0"/>
            <a:satOff val="0"/>
            <a:lumOff val="0"/>
            <a:alpha val="1200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b="0" i="1" kern="1200" dirty="0" smtClean="0">
              <a:solidFill>
                <a:schemeClr val="tx1"/>
              </a:solidFill>
              <a:latin typeface="Arial" pitchFamily="34" charset="0"/>
              <a:cs typeface="Arial" pitchFamily="34" charset="0"/>
            </a:rPr>
            <a:t>2- Que demuestren su nacionalidad mediante </a:t>
          </a:r>
          <a:r>
            <a:rPr lang="es-MX" sz="1600" b="0" i="0" kern="1200" dirty="0" smtClean="0">
              <a:solidFill>
                <a:schemeClr val="tx1"/>
              </a:solidFill>
              <a:latin typeface="Arial" pitchFamily="34" charset="0"/>
              <a:cs typeface="Arial" pitchFamily="34" charset="0"/>
            </a:rPr>
            <a:t>certificado</a:t>
          </a:r>
          <a:r>
            <a:rPr lang="es-MX" sz="1600" b="0" i="1" kern="1200" dirty="0" smtClean="0">
              <a:solidFill>
                <a:schemeClr val="tx1"/>
              </a:solidFill>
              <a:latin typeface="Arial" pitchFamily="34" charset="0"/>
              <a:cs typeface="Arial" pitchFamily="34" charset="0"/>
            </a:rPr>
            <a:t> de nacimiento y cualquier otro documento de identidad donde aparece su fotografía .</a:t>
          </a:r>
          <a:endParaRPr lang="es-MX" sz="1600" b="0" i="1" kern="1200" dirty="0">
            <a:solidFill>
              <a:schemeClr val="tx1"/>
            </a:solidFill>
            <a:latin typeface="Arial" pitchFamily="34" charset="0"/>
            <a:cs typeface="Arial" pitchFamily="34" charset="0"/>
          </a:endParaRPr>
        </a:p>
      </dsp:txBody>
      <dsp:txXfrm>
        <a:off x="4248472" y="1368154"/>
        <a:ext cx="3768338" cy="143496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7E8324-46EC-401C-8DF8-25FB1915C918}">
      <dsp:nvSpPr>
        <dsp:cNvPr id="0" name=""/>
        <dsp:cNvSpPr/>
      </dsp:nvSpPr>
      <dsp:spPr>
        <a:xfrm>
          <a:off x="0" y="0"/>
          <a:ext cx="8352928" cy="94904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i="1" u="sng" kern="1200" dirty="0" smtClean="0">
              <a:solidFill>
                <a:schemeClr val="tx1"/>
              </a:solidFill>
              <a:latin typeface="Arial" pitchFamily="34" charset="0"/>
              <a:cs typeface="Arial" pitchFamily="34" charset="0"/>
            </a:rPr>
            <a:t>Dirección General de Migración y Extranjería; de Costa Rica y El Salvador   </a:t>
          </a:r>
          <a:r>
            <a:rPr lang="es-ES" sz="1600" i="1" kern="1200" dirty="0" smtClean="0">
              <a:solidFill>
                <a:schemeClr val="tx1"/>
              </a:solidFill>
              <a:latin typeface="Arial" pitchFamily="34" charset="0"/>
              <a:cs typeface="Arial" pitchFamily="34" charset="0"/>
            </a:rPr>
            <a:t>requieren el Registro Consular para el proceso de regularización migratoria. </a:t>
          </a:r>
          <a:endParaRPr lang="es-ES" sz="1600" i="1" kern="1200" dirty="0">
            <a:solidFill>
              <a:schemeClr val="tx1"/>
            </a:solidFill>
            <a:latin typeface="Arial" pitchFamily="34" charset="0"/>
            <a:cs typeface="Arial" pitchFamily="34" charset="0"/>
          </a:endParaRPr>
        </a:p>
      </dsp:txBody>
      <dsp:txXfrm>
        <a:off x="1765490" y="0"/>
        <a:ext cx="6587437" cy="949044"/>
      </dsp:txXfrm>
    </dsp:sp>
    <dsp:sp modelId="{BC0BA425-6597-4FD2-BD50-F4C344585C60}">
      <dsp:nvSpPr>
        <dsp:cNvPr id="0" name=""/>
        <dsp:cNvSpPr/>
      </dsp:nvSpPr>
      <dsp:spPr>
        <a:xfrm>
          <a:off x="94904" y="94904"/>
          <a:ext cx="1670585" cy="759235"/>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5783F0A-40A2-4186-8D8C-DA6F4A75437D}">
      <dsp:nvSpPr>
        <dsp:cNvPr id="0" name=""/>
        <dsp:cNvSpPr/>
      </dsp:nvSpPr>
      <dsp:spPr>
        <a:xfrm>
          <a:off x="0" y="1043948"/>
          <a:ext cx="8352928" cy="949044"/>
        </a:xfrm>
        <a:prstGeom prst="roundRect">
          <a:avLst>
            <a:gd name="adj" fmla="val 10000"/>
          </a:avLst>
        </a:prstGeom>
        <a:solidFill>
          <a:schemeClr val="accent5">
            <a:hueOff val="-2483469"/>
            <a:satOff val="9953"/>
            <a:lumOff val="215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i="1" u="sng" kern="1200" smtClean="0">
              <a:solidFill>
                <a:schemeClr val="tx1"/>
              </a:solidFill>
              <a:latin typeface="Arial" pitchFamily="34" charset="0"/>
              <a:cs typeface="Arial" pitchFamily="34" charset="0"/>
            </a:rPr>
            <a:t>Ministerio de Educación en Costa Rica;</a:t>
          </a:r>
          <a:r>
            <a:rPr lang="es-MX" sz="1600" b="1" i="1" kern="1200" smtClean="0">
              <a:solidFill>
                <a:schemeClr val="tx1"/>
              </a:solidFill>
              <a:latin typeface="Arial" pitchFamily="34" charset="0"/>
              <a:cs typeface="Arial" pitchFamily="34" charset="0"/>
            </a:rPr>
            <a:t> </a:t>
          </a:r>
          <a:r>
            <a:rPr lang="es-MX" sz="1600" i="1" kern="1200" smtClean="0">
              <a:solidFill>
                <a:schemeClr val="tx1"/>
              </a:solidFill>
              <a:latin typeface="Arial" pitchFamily="34" charset="0"/>
              <a:cs typeface="Arial" pitchFamily="34" charset="0"/>
            </a:rPr>
            <a:t>directores de Colegios e Institutos requieren CC de alumnos nicaragüenses como mecanismo confiable de identificación.</a:t>
          </a:r>
          <a:endParaRPr lang="es-MX" sz="1600" i="1" kern="1200" dirty="0" smtClean="0">
            <a:solidFill>
              <a:schemeClr val="tx1"/>
            </a:solidFill>
            <a:latin typeface="Arial" pitchFamily="34" charset="0"/>
            <a:cs typeface="Arial" pitchFamily="34" charset="0"/>
          </a:endParaRPr>
        </a:p>
      </dsp:txBody>
      <dsp:txXfrm>
        <a:off x="1765490" y="1043948"/>
        <a:ext cx="6587437" cy="949044"/>
      </dsp:txXfrm>
    </dsp:sp>
    <dsp:sp modelId="{EE6C79CF-E1EC-4106-B317-3CE8C4CD53F7}">
      <dsp:nvSpPr>
        <dsp:cNvPr id="0" name=""/>
        <dsp:cNvSpPr/>
      </dsp:nvSpPr>
      <dsp:spPr>
        <a:xfrm>
          <a:off x="94904" y="1138852"/>
          <a:ext cx="1670585" cy="759235"/>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E1A055B-D2DA-4DD0-A41E-1F6DB2A7EE02}">
      <dsp:nvSpPr>
        <dsp:cNvPr id="0" name=""/>
        <dsp:cNvSpPr/>
      </dsp:nvSpPr>
      <dsp:spPr>
        <a:xfrm>
          <a:off x="0" y="2087897"/>
          <a:ext cx="8352928" cy="949044"/>
        </a:xfrm>
        <a:prstGeom prst="roundRect">
          <a:avLst>
            <a:gd name="adj" fmla="val 10000"/>
          </a:avLst>
        </a:prstGeom>
        <a:solidFill>
          <a:schemeClr val="accent5">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i="1" u="sng" kern="1200" smtClean="0">
              <a:solidFill>
                <a:schemeClr val="tx1"/>
              </a:solidFill>
              <a:latin typeface="Arial" pitchFamily="34" charset="0"/>
              <a:cs typeface="Arial" pitchFamily="34" charset="0"/>
            </a:rPr>
            <a:t>Ministerio de Salud en Costa Rica;</a:t>
          </a:r>
          <a:r>
            <a:rPr lang="es-MX" sz="1600" i="1" kern="1200" smtClean="0">
              <a:solidFill>
                <a:schemeClr val="tx1"/>
              </a:solidFill>
              <a:latin typeface="Arial" pitchFamily="34" charset="0"/>
              <a:cs typeface="Arial" pitchFamily="34" charset="0"/>
            </a:rPr>
            <a:t> solicitan  CC, a ciudadanos nicaragüenses que no portan documento que los identifique, para acceder a servicios básicos de salud </a:t>
          </a:r>
          <a:endParaRPr lang="es-MX" sz="1600" i="1" kern="1200" dirty="0" smtClean="0">
            <a:solidFill>
              <a:schemeClr val="tx1"/>
            </a:solidFill>
            <a:latin typeface="Arial" pitchFamily="34" charset="0"/>
            <a:cs typeface="Arial" pitchFamily="34" charset="0"/>
          </a:endParaRPr>
        </a:p>
      </dsp:txBody>
      <dsp:txXfrm>
        <a:off x="1765490" y="2087897"/>
        <a:ext cx="6587437" cy="949044"/>
      </dsp:txXfrm>
    </dsp:sp>
    <dsp:sp modelId="{EE859BE3-D66E-40F6-832E-0F86B9510936}">
      <dsp:nvSpPr>
        <dsp:cNvPr id="0" name=""/>
        <dsp:cNvSpPr/>
      </dsp:nvSpPr>
      <dsp:spPr>
        <a:xfrm>
          <a:off x="94904" y="2182801"/>
          <a:ext cx="1670585" cy="759235"/>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BC15CF3-8CD4-47FA-B7B9-030BA3DA224F}">
      <dsp:nvSpPr>
        <dsp:cNvPr id="0" name=""/>
        <dsp:cNvSpPr/>
      </dsp:nvSpPr>
      <dsp:spPr>
        <a:xfrm>
          <a:off x="0" y="3131845"/>
          <a:ext cx="8352928" cy="949044"/>
        </a:xfrm>
        <a:prstGeom prst="roundRect">
          <a:avLst>
            <a:gd name="adj" fmla="val 10000"/>
          </a:avLst>
        </a:prstGeom>
        <a:solidFill>
          <a:schemeClr val="accent5">
            <a:hueOff val="-7450407"/>
            <a:satOff val="29858"/>
            <a:lumOff val="6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i="1" u="sng" kern="1200" smtClean="0">
              <a:solidFill>
                <a:schemeClr val="tx1"/>
              </a:solidFill>
              <a:latin typeface="Arial" pitchFamily="34" charset="0"/>
              <a:cs typeface="Arial" pitchFamily="34" charset="0"/>
            </a:rPr>
            <a:t>Registro Civil de Costa Rica; </a:t>
          </a:r>
          <a:r>
            <a:rPr lang="es-MX" sz="1600" i="1" kern="1200" smtClean="0">
              <a:solidFill>
                <a:schemeClr val="tx1"/>
              </a:solidFill>
              <a:latin typeface="Arial" pitchFamily="34" charset="0"/>
              <a:cs typeface="Arial" pitchFamily="34" charset="0"/>
            </a:rPr>
            <a:t>acepta CC como identificación de connacionales, para registro de nacimientos.</a:t>
          </a:r>
          <a:endParaRPr lang="es-MX" sz="1600" i="1" kern="1200" dirty="0" smtClean="0">
            <a:solidFill>
              <a:schemeClr val="tx1"/>
            </a:solidFill>
            <a:latin typeface="Arial" pitchFamily="34" charset="0"/>
            <a:cs typeface="Arial" pitchFamily="34" charset="0"/>
          </a:endParaRPr>
        </a:p>
      </dsp:txBody>
      <dsp:txXfrm>
        <a:off x="1765490" y="3131845"/>
        <a:ext cx="6587437" cy="949044"/>
      </dsp:txXfrm>
    </dsp:sp>
    <dsp:sp modelId="{D2D99881-31D3-49AA-998D-B9E16E9708C4}">
      <dsp:nvSpPr>
        <dsp:cNvPr id="0" name=""/>
        <dsp:cNvSpPr/>
      </dsp:nvSpPr>
      <dsp:spPr>
        <a:xfrm>
          <a:off x="94904" y="3226750"/>
          <a:ext cx="1670585" cy="759235"/>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283869B-2035-4E69-AC66-20E9997EF435}">
      <dsp:nvSpPr>
        <dsp:cNvPr id="0" name=""/>
        <dsp:cNvSpPr/>
      </dsp:nvSpPr>
      <dsp:spPr>
        <a:xfrm>
          <a:off x="0" y="4175794"/>
          <a:ext cx="8352928" cy="949044"/>
        </a:xfrm>
        <a:prstGeom prst="roundRect">
          <a:avLst>
            <a:gd name="adj" fmla="val 10000"/>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b="1" i="1" u="sng" kern="1200" smtClean="0">
              <a:solidFill>
                <a:schemeClr val="tx1"/>
              </a:solidFill>
              <a:latin typeface="Arial" pitchFamily="34" charset="0"/>
              <a:cs typeface="Arial" pitchFamily="34" charset="0"/>
            </a:rPr>
            <a:t>Dirección General de Adaptación Social; </a:t>
          </a:r>
          <a:r>
            <a:rPr lang="es-MX" sz="1600" i="1" kern="1200" smtClean="0">
              <a:solidFill>
                <a:schemeClr val="tx1"/>
              </a:solidFill>
              <a:latin typeface="Arial" pitchFamily="34" charset="0"/>
              <a:cs typeface="Arial" pitchFamily="34" charset="0"/>
            </a:rPr>
            <a:t>solicita CC a familiares de privados de libertad para realizar visitas, cuando éstos no cuentan con identificación. Igualmente, se solicita a los privados de libertad para acceder a programas laborales y educativos.</a:t>
          </a:r>
          <a:endParaRPr lang="es-MX" sz="1600" i="1" kern="1200" dirty="0" smtClean="0">
            <a:solidFill>
              <a:schemeClr val="tx1"/>
            </a:solidFill>
            <a:latin typeface="Arial" pitchFamily="34" charset="0"/>
            <a:cs typeface="Arial" pitchFamily="34" charset="0"/>
          </a:endParaRPr>
        </a:p>
      </dsp:txBody>
      <dsp:txXfrm>
        <a:off x="1765490" y="4175794"/>
        <a:ext cx="6587437" cy="949044"/>
      </dsp:txXfrm>
    </dsp:sp>
    <dsp:sp modelId="{B562E84E-5A6B-4AF5-B65B-ABC6F6EADD55}">
      <dsp:nvSpPr>
        <dsp:cNvPr id="0" name=""/>
        <dsp:cNvSpPr/>
      </dsp:nvSpPr>
      <dsp:spPr>
        <a:xfrm>
          <a:off x="94904" y="4270698"/>
          <a:ext cx="1670585" cy="759235"/>
        </a:xfrm>
        <a:prstGeom prst="roundRect">
          <a:avLst>
            <a:gd name="adj" fmla="val 10000"/>
          </a:avLst>
        </a:prstGeom>
        <a:blipFill rotWithShape="0">
          <a:blip xmlns:r="http://schemas.openxmlformats.org/officeDocument/2006/relationships" r:embed="rId5"/>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21BE6C-0554-4E7B-89E9-942C84AC1797}">
      <dsp:nvSpPr>
        <dsp:cNvPr id="0" name=""/>
        <dsp:cNvSpPr/>
      </dsp:nvSpPr>
      <dsp:spPr>
        <a:xfrm>
          <a:off x="1941716" y="1263"/>
          <a:ext cx="6623747" cy="2589760"/>
        </a:xfrm>
        <a:prstGeom prst="rightArrow">
          <a:avLst>
            <a:gd name="adj1" fmla="val 75000"/>
            <a:gd name="adj2" fmla="val 50000"/>
          </a:avLst>
        </a:prstGeom>
        <a:solidFill>
          <a:schemeClr val="accent5">
            <a:lumMod val="20000"/>
            <a:lumOff val="80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263525" marR="0" lvl="1" indent="-84138" algn="l" defTabSz="914400" rtl="0" eaLnBrk="1" fontAlgn="auto" latinLnBrk="0" hangingPunct="1">
            <a:lnSpc>
              <a:spcPct val="100000"/>
            </a:lnSpc>
            <a:spcBef>
              <a:spcPct val="0"/>
            </a:spcBef>
            <a:spcAft>
              <a:spcPts val="1200"/>
            </a:spcAft>
            <a:buClrTx/>
            <a:buSzTx/>
            <a:buFontTx/>
            <a:buChar char="••"/>
            <a:tabLst/>
            <a:defRPr/>
          </a:pPr>
          <a:r>
            <a:rPr lang="es-NI" sz="1600" i="1" kern="1200" dirty="0" smtClean="0">
              <a:latin typeface="Arial" pitchFamily="34" charset="0"/>
              <a:cs typeface="Arial" pitchFamily="34" charset="0"/>
            </a:rPr>
            <a:t>En El Salvador y Los Ángeles.</a:t>
          </a:r>
          <a:endParaRPr lang="es-ES" sz="1600" kern="1200" dirty="0">
            <a:latin typeface="Arial" pitchFamily="34" charset="0"/>
            <a:cs typeface="Arial" pitchFamily="34" charset="0"/>
          </a:endParaRPr>
        </a:p>
        <a:p>
          <a:pPr marL="263525" marR="0" lvl="1" indent="-84138" algn="l" defTabSz="914400" rtl="0" eaLnBrk="1" fontAlgn="auto" latinLnBrk="0" hangingPunct="1">
            <a:lnSpc>
              <a:spcPct val="100000"/>
            </a:lnSpc>
            <a:spcBef>
              <a:spcPct val="0"/>
            </a:spcBef>
            <a:spcAft>
              <a:spcPts val="1200"/>
            </a:spcAft>
            <a:buClrTx/>
            <a:buSzTx/>
            <a:buFontTx/>
            <a:buChar char="••"/>
            <a:tabLst/>
            <a:defRPr/>
          </a:pPr>
          <a:r>
            <a:rPr lang="es-NI" sz="1600" i="1" kern="1200" dirty="0" smtClean="0">
              <a:latin typeface="Arial" pitchFamily="34" charset="0"/>
              <a:cs typeface="Arial" pitchFamily="34" charset="0"/>
            </a:rPr>
            <a:t>En perspectivas del año 2012 : Houston y España.</a:t>
          </a:r>
          <a:endParaRPr lang="es-ES" sz="1600" kern="1200" dirty="0">
            <a:latin typeface="Arial" pitchFamily="34" charset="0"/>
            <a:cs typeface="Arial" pitchFamily="34" charset="0"/>
          </a:endParaRPr>
        </a:p>
        <a:p>
          <a:pPr marL="263525" marR="0" lvl="1" indent="-84138" algn="l" defTabSz="914400" rtl="0" eaLnBrk="1" fontAlgn="auto" latinLnBrk="0" hangingPunct="1">
            <a:lnSpc>
              <a:spcPct val="100000"/>
            </a:lnSpc>
            <a:spcBef>
              <a:spcPct val="0"/>
            </a:spcBef>
            <a:spcAft>
              <a:spcPts val="1200"/>
            </a:spcAft>
            <a:buClrTx/>
            <a:buSzTx/>
            <a:buFontTx/>
            <a:buChar char="••"/>
            <a:tabLst/>
            <a:defRPr/>
          </a:pPr>
          <a:r>
            <a:rPr lang="es-NI" sz="1600" i="1" kern="1200" dirty="0" smtClean="0">
              <a:latin typeface="Arial" pitchFamily="34" charset="0"/>
              <a:cs typeface="Arial" pitchFamily="34" charset="0"/>
            </a:rPr>
            <a:t>Se ha dispuesto la obligatoriedad  de que todas las representaciones consulares realicen el Registro Consular , independientemente de que no se emita el Carné Consular bajo el mecanismo establecido.</a:t>
          </a:r>
          <a:endParaRPr lang="es-ES" sz="1600" kern="1200" dirty="0">
            <a:latin typeface="Arial" pitchFamily="34" charset="0"/>
            <a:cs typeface="Arial" pitchFamily="34" charset="0"/>
          </a:endParaRPr>
        </a:p>
      </dsp:txBody>
      <dsp:txXfrm>
        <a:off x="1941716" y="1263"/>
        <a:ext cx="6623747" cy="2589760"/>
      </dsp:txXfrm>
    </dsp:sp>
    <dsp:sp modelId="{771C9CBA-8F98-4ABD-9FDA-68F137649489}">
      <dsp:nvSpPr>
        <dsp:cNvPr id="0" name=""/>
        <dsp:cNvSpPr/>
      </dsp:nvSpPr>
      <dsp:spPr>
        <a:xfrm>
          <a:off x="3488" y="2531"/>
          <a:ext cx="1938227" cy="2587224"/>
        </a:xfrm>
        <a:prstGeom prst="roundRect">
          <a:avLst/>
        </a:prstGeom>
        <a:solidFill>
          <a:schemeClr val="accent5">
            <a:hueOff val="0"/>
            <a:satOff val="0"/>
            <a:lumOff val="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NI" sz="1600" b="1" i="1" u="sng" kern="1200" dirty="0" smtClean="0">
              <a:solidFill>
                <a:schemeClr val="tx1"/>
              </a:solidFill>
              <a:latin typeface="Arial" pitchFamily="34" charset="0"/>
              <a:cs typeface="Arial" pitchFamily="34" charset="0"/>
            </a:rPr>
            <a:t>AVANCES:</a:t>
          </a:r>
          <a:endParaRPr lang="es-ES" sz="1600" b="1" kern="1200" dirty="0">
            <a:solidFill>
              <a:schemeClr val="tx1"/>
            </a:solidFill>
            <a:latin typeface="Arial" pitchFamily="34" charset="0"/>
            <a:cs typeface="Arial" pitchFamily="34" charset="0"/>
          </a:endParaRPr>
        </a:p>
      </dsp:txBody>
      <dsp:txXfrm>
        <a:off x="3488" y="2531"/>
        <a:ext cx="1938227" cy="258722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C5D4AE-702A-4B33-B138-2429ACDA084C}">
      <dsp:nvSpPr>
        <dsp:cNvPr id="0" name=""/>
        <dsp:cNvSpPr/>
      </dsp:nvSpPr>
      <dsp:spPr>
        <a:xfrm>
          <a:off x="1955873" y="0"/>
          <a:ext cx="6682752" cy="2808312"/>
        </a:xfrm>
        <a:prstGeom prst="rightArrow">
          <a:avLst>
            <a:gd name="adj1" fmla="val 75000"/>
            <a:gd name="adj2" fmla="val 50000"/>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9388" lvl="1" indent="-122238" algn="l" defTabSz="400050">
            <a:lnSpc>
              <a:spcPct val="90000"/>
            </a:lnSpc>
            <a:spcBef>
              <a:spcPct val="0"/>
            </a:spcBef>
            <a:spcAft>
              <a:spcPts val="1200"/>
            </a:spcAft>
            <a:buChar char="••"/>
          </a:pPr>
          <a:r>
            <a:rPr lang="es-NI" sz="1600" i="1" kern="1200" dirty="0" smtClean="0">
              <a:latin typeface="Arial" pitchFamily="34" charset="0"/>
              <a:cs typeface="Arial" pitchFamily="34" charset="0"/>
            </a:rPr>
            <a:t>No es asumido por los funcionario consulares como una actividad propia del quehacer consular.</a:t>
          </a:r>
          <a:endParaRPr lang="es-ES" sz="1600" i="1" kern="1200" dirty="0">
            <a:latin typeface="Arial" pitchFamily="34" charset="0"/>
            <a:cs typeface="Arial" pitchFamily="34" charset="0"/>
          </a:endParaRPr>
        </a:p>
        <a:p>
          <a:pPr marL="179388" marR="0" lvl="1" indent="-122238" algn="l" defTabSz="914400" rtl="0" eaLnBrk="1" fontAlgn="auto" latinLnBrk="0" hangingPunct="1">
            <a:lnSpc>
              <a:spcPct val="100000"/>
            </a:lnSpc>
            <a:spcBef>
              <a:spcPct val="0"/>
            </a:spcBef>
            <a:spcAft>
              <a:spcPts val="1200"/>
            </a:spcAft>
            <a:buClrTx/>
            <a:buSzTx/>
            <a:buFontTx/>
            <a:buChar char="••"/>
            <a:tabLst/>
            <a:defRPr/>
          </a:pPr>
          <a:r>
            <a:rPr lang="es-NI" sz="1600" i="1" kern="1200" dirty="0" smtClean="0">
              <a:latin typeface="Arial" pitchFamily="34" charset="0"/>
              <a:cs typeface="Arial" pitchFamily="34" charset="0"/>
            </a:rPr>
            <a:t>Población desinformada, lo que dificulta a que acudan a registrarse. </a:t>
          </a:r>
          <a:endParaRPr lang="es-ES" sz="1600" i="1" kern="1200" dirty="0">
            <a:latin typeface="Arial" pitchFamily="34" charset="0"/>
            <a:cs typeface="Arial" pitchFamily="34" charset="0"/>
          </a:endParaRPr>
        </a:p>
        <a:p>
          <a:pPr marL="179388" marR="0" lvl="1" indent="-122238" algn="just" defTabSz="914400" rtl="0" eaLnBrk="1" fontAlgn="auto" latinLnBrk="0" hangingPunct="1">
            <a:lnSpc>
              <a:spcPct val="100000"/>
            </a:lnSpc>
            <a:spcBef>
              <a:spcPct val="0"/>
            </a:spcBef>
            <a:spcAft>
              <a:spcPts val="1200"/>
            </a:spcAft>
            <a:buClrTx/>
            <a:buSzTx/>
            <a:buFontTx/>
            <a:buChar char="••"/>
            <a:tabLst/>
            <a:defRPr/>
          </a:pPr>
          <a:r>
            <a:rPr lang="es-NI" sz="1600" i="1" kern="1200" dirty="0" err="1" smtClean="0">
              <a:latin typeface="Arial" pitchFamily="34" charset="0"/>
              <a:cs typeface="Arial" pitchFamily="34" charset="0"/>
            </a:rPr>
            <a:t>Invisibilizción</a:t>
          </a:r>
          <a:r>
            <a:rPr lang="es-NI" sz="1600" i="1" kern="1200" dirty="0" smtClean="0">
              <a:latin typeface="Arial" pitchFamily="34" charset="0"/>
              <a:cs typeface="Arial" pitchFamily="34" charset="0"/>
            </a:rPr>
            <a:t> del beneficio a obtenerse a posteriori. </a:t>
          </a:r>
          <a:endParaRPr lang="es-ES" sz="1600" i="1" kern="1200" dirty="0">
            <a:latin typeface="Arial" pitchFamily="34" charset="0"/>
            <a:cs typeface="Arial" pitchFamily="34" charset="0"/>
          </a:endParaRPr>
        </a:p>
        <a:p>
          <a:pPr marL="179388" marR="0" lvl="1" indent="-122238" algn="l" defTabSz="914400" rtl="0" eaLnBrk="1" fontAlgn="auto" latinLnBrk="0" hangingPunct="1">
            <a:lnSpc>
              <a:spcPct val="100000"/>
            </a:lnSpc>
            <a:spcBef>
              <a:spcPct val="0"/>
            </a:spcBef>
            <a:spcAft>
              <a:spcPts val="1200"/>
            </a:spcAft>
            <a:buClrTx/>
            <a:buSzTx/>
            <a:buFontTx/>
            <a:buChar char="••"/>
            <a:tabLst/>
            <a:defRPr/>
          </a:pPr>
          <a:r>
            <a:rPr lang="es-NI" sz="1600" i="1" kern="1200" dirty="0" smtClean="0">
              <a:latin typeface="Arial" pitchFamily="34" charset="0"/>
              <a:cs typeface="Arial" pitchFamily="34" charset="0"/>
            </a:rPr>
            <a:t>Falta de recursos humanos y materiales.</a:t>
          </a:r>
          <a:endParaRPr lang="es-ES" sz="1600" i="1" kern="1200" dirty="0">
            <a:latin typeface="Arial" pitchFamily="34" charset="0"/>
            <a:cs typeface="Arial" pitchFamily="34" charset="0"/>
          </a:endParaRPr>
        </a:p>
      </dsp:txBody>
      <dsp:txXfrm>
        <a:off x="1955873" y="0"/>
        <a:ext cx="6682752" cy="2808312"/>
      </dsp:txXfrm>
    </dsp:sp>
    <dsp:sp modelId="{6009183A-977F-46A4-AF10-8893816FD71B}">
      <dsp:nvSpPr>
        <dsp:cNvPr id="0" name=""/>
        <dsp:cNvSpPr/>
      </dsp:nvSpPr>
      <dsp:spPr>
        <a:xfrm>
          <a:off x="2333" y="0"/>
          <a:ext cx="1953540" cy="2808312"/>
        </a:xfrm>
        <a:prstGeom prst="roundRect">
          <a:avLst/>
        </a:prstGeom>
        <a:solidFill>
          <a:srgbClr val="FFC000">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s-NI" sz="1600" b="1" i="1" u="sng" kern="1200" dirty="0" smtClean="0">
              <a:solidFill>
                <a:schemeClr val="tx1"/>
              </a:solidFill>
              <a:latin typeface="Arial" pitchFamily="34" charset="0"/>
              <a:cs typeface="Arial" pitchFamily="34" charset="0"/>
            </a:rPr>
            <a:t>DIFICULTADES:</a:t>
          </a:r>
          <a:endParaRPr lang="es-ES" sz="1600" b="1" i="1" kern="1200" dirty="0">
            <a:solidFill>
              <a:schemeClr val="tx1"/>
            </a:solidFill>
            <a:latin typeface="Arial" pitchFamily="34" charset="0"/>
            <a:cs typeface="Arial" pitchFamily="34" charset="0"/>
          </a:endParaRPr>
        </a:p>
      </dsp:txBody>
      <dsp:txXfrm>
        <a:off x="2333" y="0"/>
        <a:ext cx="1953540" cy="280831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9B10B5-D482-4C57-BC3C-6ED5878D132A}">
      <dsp:nvSpPr>
        <dsp:cNvPr id="0" name=""/>
        <dsp:cNvSpPr/>
      </dsp:nvSpPr>
      <dsp:spPr>
        <a:xfrm>
          <a:off x="348037" y="533706"/>
          <a:ext cx="7932882" cy="2693619"/>
        </a:xfrm>
        <a:prstGeom prst="rect">
          <a:avLst/>
        </a:prstGeom>
        <a:solidFill>
          <a:schemeClr val="accent5">
            <a:lumMod val="20000"/>
            <a:lumOff val="80000"/>
            <a:alpha val="49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691" tIns="863507" rIns="642691" bIns="113792" numCol="1" spcCol="1270" anchor="t" anchorCtr="0">
          <a:noAutofit/>
        </a:bodyPr>
        <a:lstStyle/>
        <a:p>
          <a:pPr marL="179388" marR="0" lvl="1" indent="-179388" algn="l" defTabSz="914400" rtl="0" eaLnBrk="1" fontAlgn="auto" latinLnBrk="0" hangingPunct="1">
            <a:lnSpc>
              <a:spcPct val="100000"/>
            </a:lnSpc>
            <a:spcBef>
              <a:spcPct val="0"/>
            </a:spcBef>
            <a:spcAft>
              <a:spcPts val="1200"/>
            </a:spcAft>
            <a:buClrTx/>
            <a:buSzTx/>
            <a:buFontTx/>
            <a:buChar char="••"/>
            <a:tabLst/>
            <a:defRPr/>
          </a:pPr>
          <a:r>
            <a:rPr lang="es-NI" sz="1600" i="1" kern="1200" dirty="0" smtClean="0">
              <a:solidFill>
                <a:schemeClr val="tx1"/>
              </a:solidFill>
              <a:latin typeface="Arial" pitchFamily="34" charset="0"/>
              <a:cs typeface="Arial" pitchFamily="34" charset="0"/>
            </a:rPr>
            <a:t>Promoción de Campañas informativas hacia la población migrante. </a:t>
          </a:r>
          <a:endParaRPr lang="es-ES" sz="1600" i="1" kern="1200" dirty="0">
            <a:solidFill>
              <a:schemeClr val="tx1"/>
            </a:solidFill>
            <a:latin typeface="Arial" pitchFamily="34" charset="0"/>
            <a:cs typeface="Arial" pitchFamily="34" charset="0"/>
          </a:endParaRPr>
        </a:p>
        <a:p>
          <a:pPr marL="179388" marR="0" lvl="1" indent="-179388" algn="l" defTabSz="914400" rtl="0" eaLnBrk="1" fontAlgn="auto" latinLnBrk="0" hangingPunct="1">
            <a:lnSpc>
              <a:spcPct val="100000"/>
            </a:lnSpc>
            <a:spcBef>
              <a:spcPct val="0"/>
            </a:spcBef>
            <a:spcAft>
              <a:spcPts val="1200"/>
            </a:spcAft>
            <a:buClrTx/>
            <a:buSzTx/>
            <a:buFontTx/>
            <a:buChar char="••"/>
            <a:tabLst/>
            <a:defRPr/>
          </a:pPr>
          <a:r>
            <a:rPr lang="es-NI" sz="1600" i="1" kern="1200" dirty="0" smtClean="0">
              <a:solidFill>
                <a:schemeClr val="tx1"/>
              </a:solidFill>
              <a:latin typeface="Arial" pitchFamily="34" charset="0"/>
              <a:cs typeface="Arial" pitchFamily="34" charset="0"/>
            </a:rPr>
            <a:t>Cabildeo con las autoridades locales, para la aceptación del Carné Consular.</a:t>
          </a:r>
          <a:endParaRPr lang="es-ES" sz="1600" i="1" kern="1200" dirty="0">
            <a:solidFill>
              <a:schemeClr val="tx1"/>
            </a:solidFill>
            <a:latin typeface="Arial" pitchFamily="34" charset="0"/>
            <a:cs typeface="Arial" pitchFamily="34" charset="0"/>
          </a:endParaRPr>
        </a:p>
        <a:p>
          <a:pPr marL="179388" marR="0" lvl="1" indent="-179388" algn="l" defTabSz="914400" rtl="0" eaLnBrk="1" fontAlgn="auto" latinLnBrk="0" hangingPunct="1">
            <a:lnSpc>
              <a:spcPct val="100000"/>
            </a:lnSpc>
            <a:spcBef>
              <a:spcPct val="0"/>
            </a:spcBef>
            <a:spcAft>
              <a:spcPts val="1200"/>
            </a:spcAft>
            <a:buClrTx/>
            <a:buSzTx/>
            <a:buFontTx/>
            <a:buChar char="••"/>
            <a:tabLst/>
            <a:defRPr/>
          </a:pPr>
          <a:r>
            <a:rPr lang="es-NI" sz="1600" i="1" kern="1200" dirty="0" smtClean="0">
              <a:solidFill>
                <a:schemeClr val="tx1"/>
              </a:solidFill>
              <a:latin typeface="Arial" pitchFamily="34" charset="0"/>
              <a:cs typeface="Arial" pitchFamily="34" charset="0"/>
            </a:rPr>
            <a:t>Propiciar Acuerdos Binacionales </a:t>
          </a:r>
          <a:r>
            <a:rPr lang="es-ES" sz="1600" i="1" kern="1200" dirty="0" smtClean="0">
              <a:solidFill>
                <a:schemeClr val="tx1"/>
              </a:solidFill>
              <a:latin typeface="Arial" pitchFamily="34" charset="0"/>
              <a:cs typeface="Arial" pitchFamily="34" charset="0"/>
            </a:rPr>
            <a:t>en materia laboral. </a:t>
          </a:r>
          <a:endParaRPr lang="es-ES" sz="1600" i="1" kern="1200" dirty="0">
            <a:solidFill>
              <a:schemeClr val="tx1"/>
            </a:solidFill>
            <a:latin typeface="Arial" pitchFamily="34" charset="0"/>
            <a:cs typeface="Arial" pitchFamily="34" charset="0"/>
          </a:endParaRPr>
        </a:p>
        <a:p>
          <a:pPr marL="179388" marR="0" lvl="1" indent="-179388" algn="l" defTabSz="914400" rtl="0" eaLnBrk="1" fontAlgn="auto" latinLnBrk="0" hangingPunct="1">
            <a:lnSpc>
              <a:spcPct val="100000"/>
            </a:lnSpc>
            <a:spcBef>
              <a:spcPct val="0"/>
            </a:spcBef>
            <a:spcAft>
              <a:spcPts val="1200"/>
            </a:spcAft>
            <a:buClrTx/>
            <a:buSzTx/>
            <a:buFontTx/>
            <a:buChar char="••"/>
            <a:tabLst/>
            <a:defRPr/>
          </a:pPr>
          <a:r>
            <a:rPr lang="es-ES" sz="1600" i="1" kern="1200" dirty="0" smtClean="0">
              <a:solidFill>
                <a:schemeClr val="tx1"/>
              </a:solidFill>
              <a:latin typeface="Arial" pitchFamily="34" charset="0"/>
              <a:cs typeface="Arial" pitchFamily="34" charset="0"/>
            </a:rPr>
            <a:t>Negociaciones para posible opciones de regularización migratoria.</a:t>
          </a:r>
          <a:endParaRPr lang="es-ES" sz="1600" i="1" kern="1200" dirty="0">
            <a:solidFill>
              <a:schemeClr val="tx1"/>
            </a:solidFill>
            <a:latin typeface="Arial" pitchFamily="34" charset="0"/>
            <a:cs typeface="Arial" pitchFamily="34" charset="0"/>
          </a:endParaRPr>
        </a:p>
      </dsp:txBody>
      <dsp:txXfrm>
        <a:off x="348037" y="533706"/>
        <a:ext cx="7932882" cy="2693619"/>
      </dsp:txXfrm>
    </dsp:sp>
    <dsp:sp modelId="{BC9B9CFC-36CF-4151-819B-7D85F183FBD8}">
      <dsp:nvSpPr>
        <dsp:cNvPr id="0" name=""/>
        <dsp:cNvSpPr/>
      </dsp:nvSpPr>
      <dsp:spPr>
        <a:xfrm>
          <a:off x="0" y="201"/>
          <a:ext cx="7884289" cy="746260"/>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l" defTabSz="711200" rtl="0">
            <a:lnSpc>
              <a:spcPct val="90000"/>
            </a:lnSpc>
            <a:spcBef>
              <a:spcPct val="0"/>
            </a:spcBef>
            <a:spcAft>
              <a:spcPct val="35000"/>
            </a:spcAft>
          </a:pPr>
          <a:r>
            <a:rPr lang="es-ES" sz="1600" i="1" kern="1200" dirty="0" smtClean="0">
              <a:solidFill>
                <a:schemeClr val="tx1"/>
              </a:solidFill>
              <a:latin typeface="Arial" pitchFamily="34" charset="0"/>
              <a:cs typeface="Arial" pitchFamily="34" charset="0"/>
            </a:rPr>
            <a:t>A partir del análisis de la 1ra fase del procesamiento de la información  se han identificado posibles acciones , tales como:</a:t>
          </a:r>
          <a:endParaRPr lang="es-ES" sz="1600" i="1" kern="1200" dirty="0">
            <a:solidFill>
              <a:schemeClr val="tx1"/>
            </a:solidFill>
            <a:latin typeface="Arial" pitchFamily="34" charset="0"/>
            <a:cs typeface="Arial" pitchFamily="34" charset="0"/>
          </a:endParaRPr>
        </a:p>
      </dsp:txBody>
      <dsp:txXfrm>
        <a:off x="0" y="201"/>
        <a:ext cx="7884289" cy="74626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E9FAB9-5D81-45CF-99D3-4D3033531917}">
      <dsp:nvSpPr>
        <dsp:cNvPr id="0" name=""/>
        <dsp:cNvSpPr/>
      </dsp:nvSpPr>
      <dsp:spPr>
        <a:xfrm rot="10800000">
          <a:off x="4331791" y="0"/>
          <a:ext cx="4804171" cy="108012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 tIns="18669" rIns="56007" bIns="18669" numCol="1" spcCol="1270" anchor="ctr" anchorCtr="0">
          <a:noAutofit/>
        </a:bodyPr>
        <a:lstStyle/>
        <a:p>
          <a:pPr marL="182563" lvl="0" indent="-182563" algn="l" defTabSz="622300">
            <a:lnSpc>
              <a:spcPct val="90000"/>
            </a:lnSpc>
            <a:spcBef>
              <a:spcPct val="0"/>
            </a:spcBef>
            <a:spcAft>
              <a:spcPct val="35000"/>
            </a:spcAft>
          </a:pPr>
          <a:r>
            <a:rPr lang="es-ES" sz="1400" kern="1200" dirty="0" smtClean="0">
              <a:latin typeface="Arial" pitchFamily="34" charset="0"/>
              <a:cs typeface="Arial" pitchFamily="34" charset="0"/>
            </a:rPr>
            <a:t>1- Vincular a los migrantes con sus municipios de origen.</a:t>
          </a:r>
          <a:endParaRPr lang="es-NI" sz="1400" kern="1200" dirty="0">
            <a:latin typeface="Arial" pitchFamily="34" charset="0"/>
            <a:cs typeface="Arial" pitchFamily="34" charset="0"/>
          </a:endParaRPr>
        </a:p>
      </dsp:txBody>
      <dsp:txXfrm rot="10800000">
        <a:off x="4331791" y="0"/>
        <a:ext cx="4804171" cy="1080120"/>
      </dsp:txXfrm>
    </dsp:sp>
    <dsp:sp modelId="{04422375-D23F-4E68-BB0C-2D3AF2BDB422}">
      <dsp:nvSpPr>
        <dsp:cNvPr id="0" name=""/>
        <dsp:cNvSpPr/>
      </dsp:nvSpPr>
      <dsp:spPr>
        <a:xfrm rot="10800000">
          <a:off x="8036" y="0"/>
          <a:ext cx="4804171" cy="108012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 tIns="18669" rIns="56007" bIns="18669" numCol="1" spcCol="1270" anchor="ctr" anchorCtr="0">
          <a:noAutofit/>
        </a:bodyPr>
        <a:lstStyle/>
        <a:p>
          <a:pPr lvl="0" algn="l" defTabSz="622300">
            <a:lnSpc>
              <a:spcPct val="90000"/>
            </a:lnSpc>
            <a:spcBef>
              <a:spcPct val="0"/>
            </a:spcBef>
            <a:spcAft>
              <a:spcPct val="35000"/>
            </a:spcAft>
          </a:pPr>
          <a:r>
            <a:rPr lang="es-ES" sz="1400" kern="1200" dirty="0" smtClean="0">
              <a:latin typeface="Arial" pitchFamily="34" charset="0"/>
              <a:cs typeface="Arial" pitchFamily="34" charset="0"/>
            </a:rPr>
            <a:t>Conocimiento de los municipios de Origen.</a:t>
          </a:r>
        </a:p>
      </dsp:txBody>
      <dsp:txXfrm rot="10800000">
        <a:off x="8036" y="0"/>
        <a:ext cx="4804171" cy="108012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3D5633-ED2F-461D-8933-222E6BB5AAA2}">
      <dsp:nvSpPr>
        <dsp:cNvPr id="0" name=""/>
        <dsp:cNvSpPr/>
      </dsp:nvSpPr>
      <dsp:spPr>
        <a:xfrm rot="10800000">
          <a:off x="4331791" y="0"/>
          <a:ext cx="4804171" cy="93610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 tIns="18669" rIns="56007" bIns="18669" numCol="1" spcCol="1270" anchor="ctr" anchorCtr="0">
          <a:noAutofit/>
        </a:bodyPr>
        <a:lstStyle/>
        <a:p>
          <a:pPr marL="182563" lvl="0" indent="-182563" algn="l" defTabSz="622300">
            <a:lnSpc>
              <a:spcPct val="90000"/>
            </a:lnSpc>
            <a:spcBef>
              <a:spcPct val="0"/>
            </a:spcBef>
            <a:spcAft>
              <a:spcPct val="35000"/>
            </a:spcAft>
          </a:pPr>
          <a:r>
            <a:rPr lang="es-ES" sz="1400" kern="1200" dirty="0" smtClean="0">
              <a:latin typeface="Arial" pitchFamily="34" charset="0"/>
              <a:cs typeface="Arial" pitchFamily="34" charset="0"/>
            </a:rPr>
            <a:t>2- Facilitar el acercamiento entre los sectores gremiales y  la población migrante según sector laboral.</a:t>
          </a:r>
        </a:p>
      </dsp:txBody>
      <dsp:txXfrm rot="10800000">
        <a:off x="4331791" y="0"/>
        <a:ext cx="4804171" cy="936104"/>
      </dsp:txXfrm>
    </dsp:sp>
    <dsp:sp modelId="{B8CCAB80-E9AE-4A7E-AA5E-9BFFE19CCAA7}">
      <dsp:nvSpPr>
        <dsp:cNvPr id="0" name=""/>
        <dsp:cNvSpPr/>
      </dsp:nvSpPr>
      <dsp:spPr>
        <a:xfrm rot="10800000">
          <a:off x="0" y="0"/>
          <a:ext cx="4804171" cy="936104"/>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 tIns="18669" rIns="56007" bIns="18669" numCol="1" spcCol="1270" anchor="ctr" anchorCtr="0">
          <a:noAutofit/>
        </a:bodyPr>
        <a:lstStyle/>
        <a:p>
          <a:pPr lvl="0" algn="l" defTabSz="622300">
            <a:lnSpc>
              <a:spcPct val="90000"/>
            </a:lnSpc>
            <a:spcBef>
              <a:spcPct val="0"/>
            </a:spcBef>
            <a:spcAft>
              <a:spcPct val="35000"/>
            </a:spcAft>
          </a:pPr>
          <a:r>
            <a:rPr lang="es-ES" sz="1400" kern="1200" dirty="0" smtClean="0">
              <a:latin typeface="Arial" pitchFamily="34" charset="0"/>
              <a:cs typeface="Arial" pitchFamily="34" charset="0"/>
            </a:rPr>
            <a:t>Conocimiento de los principales sectores laborales en los que se ubican los migrantes</a:t>
          </a:r>
        </a:p>
      </dsp:txBody>
      <dsp:txXfrm rot="10800000">
        <a:off x="0" y="0"/>
        <a:ext cx="4804171" cy="93610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9FFB01-23C7-4DEC-9A3D-14641C267A7D}">
      <dsp:nvSpPr>
        <dsp:cNvPr id="0" name=""/>
        <dsp:cNvSpPr/>
      </dsp:nvSpPr>
      <dsp:spPr>
        <a:xfrm rot="10800000">
          <a:off x="4331791" y="0"/>
          <a:ext cx="4804171" cy="90872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 tIns="18669" rIns="56007" bIns="18669" numCol="1" spcCol="1270" anchor="ctr" anchorCtr="0">
          <a:noAutofit/>
        </a:bodyPr>
        <a:lstStyle/>
        <a:p>
          <a:pPr marL="182563" lvl="0" indent="-182563" algn="l" defTabSz="622300">
            <a:lnSpc>
              <a:spcPct val="90000"/>
            </a:lnSpc>
            <a:spcBef>
              <a:spcPct val="0"/>
            </a:spcBef>
            <a:spcAft>
              <a:spcPct val="35000"/>
            </a:spcAft>
          </a:pPr>
          <a:r>
            <a:rPr lang="es-ES" sz="1400" kern="1200" dirty="0" smtClean="0">
              <a:latin typeface="Arial" pitchFamily="34" charset="0"/>
              <a:cs typeface="Arial" pitchFamily="34" charset="0"/>
            </a:rPr>
            <a:t>3- Definición de estrategias para promover la regularización migratoria gremiales y  la población migrante según sector laboral.</a:t>
          </a:r>
        </a:p>
      </dsp:txBody>
      <dsp:txXfrm rot="10800000">
        <a:off x="4331791" y="0"/>
        <a:ext cx="4804171" cy="908720"/>
      </dsp:txXfrm>
    </dsp:sp>
    <dsp:sp modelId="{795869A4-0F71-479A-848D-70B23832A580}">
      <dsp:nvSpPr>
        <dsp:cNvPr id="0" name=""/>
        <dsp:cNvSpPr/>
      </dsp:nvSpPr>
      <dsp:spPr>
        <a:xfrm rot="10800000">
          <a:off x="8036" y="0"/>
          <a:ext cx="4804171" cy="908720"/>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 tIns="18669" rIns="56007" bIns="18669" numCol="1" spcCol="1270" anchor="ctr" anchorCtr="0">
          <a:noAutofit/>
        </a:bodyPr>
        <a:lstStyle/>
        <a:p>
          <a:pPr lvl="0" algn="l" defTabSz="622300">
            <a:lnSpc>
              <a:spcPct val="90000"/>
            </a:lnSpc>
            <a:spcBef>
              <a:spcPct val="0"/>
            </a:spcBef>
            <a:spcAft>
              <a:spcPct val="35000"/>
            </a:spcAft>
          </a:pPr>
          <a:r>
            <a:rPr lang="es-ES" sz="1400" kern="1200" dirty="0" smtClean="0">
              <a:latin typeface="Arial" pitchFamily="34" charset="0"/>
              <a:cs typeface="Arial" pitchFamily="34" charset="0"/>
            </a:rPr>
            <a:t>identifica status migratorio de la población migrante.. </a:t>
          </a:r>
        </a:p>
      </dsp:txBody>
      <dsp:txXfrm rot="10800000">
        <a:off x="8036" y="0"/>
        <a:ext cx="4804171" cy="90872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E25AA7-592A-4307-80BE-5006B962E2D5}">
      <dsp:nvSpPr>
        <dsp:cNvPr id="0" name=""/>
        <dsp:cNvSpPr/>
      </dsp:nvSpPr>
      <dsp:spPr>
        <a:xfrm rot="10800000">
          <a:off x="4331791" y="0"/>
          <a:ext cx="4804171" cy="90872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 tIns="18669" rIns="56007" bIns="18669" numCol="1" spcCol="1270" anchor="ctr" anchorCtr="0">
          <a:noAutofit/>
        </a:bodyPr>
        <a:lstStyle/>
        <a:p>
          <a:pPr marL="182563" lvl="0" indent="-182563" algn="l" defTabSz="622300">
            <a:lnSpc>
              <a:spcPct val="90000"/>
            </a:lnSpc>
            <a:spcBef>
              <a:spcPct val="0"/>
            </a:spcBef>
            <a:spcAft>
              <a:spcPct val="35000"/>
            </a:spcAft>
          </a:pPr>
          <a:r>
            <a:rPr lang="es-ES" sz="1400" kern="1200" dirty="0" smtClean="0">
              <a:latin typeface="Arial" pitchFamily="34" charset="0"/>
              <a:cs typeface="Arial" pitchFamily="34" charset="0"/>
            </a:rPr>
            <a:t>4- Identificación de grupos vulnerables y las necesidades de cuido en el país de origen  y destino.</a:t>
          </a:r>
        </a:p>
      </dsp:txBody>
      <dsp:txXfrm rot="10800000">
        <a:off x="4331791" y="0"/>
        <a:ext cx="4804171" cy="908720"/>
      </dsp:txXfrm>
    </dsp:sp>
    <dsp:sp modelId="{4726D170-C74D-4D4A-A758-4A0645762240}">
      <dsp:nvSpPr>
        <dsp:cNvPr id="0" name=""/>
        <dsp:cNvSpPr/>
      </dsp:nvSpPr>
      <dsp:spPr>
        <a:xfrm rot="10800000">
          <a:off x="8036" y="0"/>
          <a:ext cx="4804171" cy="908720"/>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669" tIns="18669" rIns="56007" bIns="18669" numCol="1" spcCol="1270" anchor="ctr" anchorCtr="0">
          <a:noAutofit/>
        </a:bodyPr>
        <a:lstStyle/>
        <a:p>
          <a:pPr lvl="0" algn="l" defTabSz="622300">
            <a:lnSpc>
              <a:spcPct val="90000"/>
            </a:lnSpc>
            <a:spcBef>
              <a:spcPct val="0"/>
            </a:spcBef>
            <a:spcAft>
              <a:spcPct val="35000"/>
            </a:spcAft>
          </a:pPr>
          <a:r>
            <a:rPr lang="es-ES" sz="1400" kern="1200" dirty="0" smtClean="0">
              <a:latin typeface="Arial" pitchFamily="34" charset="0"/>
              <a:cs typeface="Arial" pitchFamily="34" charset="0"/>
            </a:rPr>
            <a:t>información sobre la dinámica familiar en el país de origen y destino.</a:t>
          </a:r>
        </a:p>
      </dsp:txBody>
      <dsp:txXfrm rot="10800000">
        <a:off x="8036" y="0"/>
        <a:ext cx="4804171" cy="9087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769BDA-6C3E-4D24-90E5-88811B73A78A}">
      <dsp:nvSpPr>
        <dsp:cNvPr id="0" name=""/>
        <dsp:cNvSpPr/>
      </dsp:nvSpPr>
      <dsp:spPr>
        <a:xfrm rot="10800000">
          <a:off x="539544" y="2196"/>
          <a:ext cx="8064911" cy="752970"/>
        </a:xfrm>
        <a:prstGeom prst="homePlate">
          <a:avLst/>
        </a:prstGeom>
        <a:gradFill rotWithShape="0">
          <a:gsLst>
            <a:gs pos="0">
              <a:schemeClr val="accent5">
                <a:hueOff val="0"/>
                <a:satOff val="0"/>
                <a:lumOff val="0"/>
                <a:shade val="51000"/>
                <a:satMod val="130000"/>
                <a:alpha val="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020" tIns="60960" rIns="113792" bIns="60960" numCol="1" spcCol="1270" anchor="ctr" anchorCtr="0">
          <a:noAutofit/>
        </a:bodyPr>
        <a:lstStyle/>
        <a:p>
          <a:pPr lvl="0" algn="just" defTabSz="711200">
            <a:lnSpc>
              <a:spcPct val="90000"/>
            </a:lnSpc>
            <a:spcBef>
              <a:spcPct val="0"/>
            </a:spcBef>
            <a:spcAft>
              <a:spcPct val="35000"/>
            </a:spcAft>
          </a:pPr>
          <a:r>
            <a:rPr lang="es-MX" sz="1600" b="0" i="1" kern="1200" dirty="0" smtClean="0">
              <a:solidFill>
                <a:schemeClr val="tx1"/>
              </a:solidFill>
              <a:latin typeface="Arial" pitchFamily="34" charset="0"/>
              <a:cs typeface="Arial" pitchFamily="34" charset="0"/>
            </a:rPr>
            <a:t>La constitución política en su arto. 28 mandata la protección del Estado a todos los nicaragüenses que se encuentran en el extranjero, debiéndose hacer efectivo a través de las Representaciones Diplomáticas y Consulares. </a:t>
          </a:r>
          <a:endParaRPr lang="es-ES" sz="1600" b="0" i="1" kern="1200" dirty="0" smtClean="0">
            <a:solidFill>
              <a:schemeClr val="tx1"/>
            </a:solidFill>
            <a:latin typeface="Arial" pitchFamily="34" charset="0"/>
            <a:ea typeface="+mn-ea"/>
            <a:cs typeface="Arial" pitchFamily="34" charset="0"/>
          </a:endParaRPr>
        </a:p>
      </dsp:txBody>
      <dsp:txXfrm rot="10800000">
        <a:off x="539544" y="2196"/>
        <a:ext cx="8064911" cy="752970"/>
      </dsp:txXfrm>
    </dsp:sp>
    <dsp:sp modelId="{D1D39826-887D-4D0B-937C-43DD4D9C438B}">
      <dsp:nvSpPr>
        <dsp:cNvPr id="0" name=""/>
        <dsp:cNvSpPr/>
      </dsp:nvSpPr>
      <dsp:spPr>
        <a:xfrm>
          <a:off x="251519" y="72007"/>
          <a:ext cx="557904" cy="557904"/>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5F424AE-640D-4823-9B6C-BD2311E7B6AD}">
      <dsp:nvSpPr>
        <dsp:cNvPr id="0" name=""/>
        <dsp:cNvSpPr/>
      </dsp:nvSpPr>
      <dsp:spPr>
        <a:xfrm rot="10800000">
          <a:off x="552404" y="921705"/>
          <a:ext cx="8039190" cy="681363"/>
        </a:xfrm>
        <a:prstGeom prst="homePlate">
          <a:avLst/>
        </a:prstGeom>
        <a:gradFill rotWithShape="0">
          <a:gsLst>
            <a:gs pos="0">
              <a:schemeClr val="accent5">
                <a:hueOff val="-1986775"/>
                <a:satOff val="7962"/>
                <a:lumOff val="1726"/>
                <a:shade val="51000"/>
                <a:satMod val="130000"/>
                <a:alpha val="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020" tIns="60960" rIns="113792" bIns="60960" numCol="1" spcCol="1270" anchor="ctr" anchorCtr="0">
          <a:noAutofit/>
        </a:bodyPr>
        <a:lstStyle/>
        <a:p>
          <a:pPr lvl="0" algn="just" defTabSz="711200">
            <a:lnSpc>
              <a:spcPct val="90000"/>
            </a:lnSpc>
            <a:spcBef>
              <a:spcPct val="0"/>
            </a:spcBef>
            <a:spcAft>
              <a:spcPct val="35000"/>
            </a:spcAft>
          </a:pPr>
          <a:r>
            <a:rPr lang="es-MX" sz="1600" b="0" i="1" kern="1200" dirty="0" smtClean="0">
              <a:solidFill>
                <a:schemeClr val="tx1"/>
              </a:solidFill>
              <a:latin typeface="Arial" pitchFamily="34" charset="0"/>
              <a:cs typeface="Arial" pitchFamily="34" charset="0"/>
            </a:rPr>
            <a:t>Normativa  que prescribe la obligatoriedad de registrar a todos  y todas </a:t>
          </a:r>
          <a:r>
            <a:rPr lang="es-MX" sz="1600" b="0" i="1" kern="1200" dirty="0" err="1" smtClean="0">
              <a:solidFill>
                <a:schemeClr val="tx1"/>
              </a:solidFill>
              <a:latin typeface="Arial" pitchFamily="34" charset="0"/>
              <a:cs typeface="Arial" pitchFamily="34" charset="0"/>
            </a:rPr>
            <a:t>l@s</a:t>
          </a:r>
          <a:r>
            <a:rPr lang="es-MX" sz="1600" b="0" i="1" kern="1200" dirty="0" smtClean="0">
              <a:solidFill>
                <a:schemeClr val="tx1"/>
              </a:solidFill>
              <a:latin typeface="Arial" pitchFamily="34" charset="0"/>
              <a:cs typeface="Arial" pitchFamily="34" charset="0"/>
            </a:rPr>
            <a:t> nicaragüenses que radican en el Exterior. (Reglamento de la Ley del Servicio Exterior No. 128-2000)</a:t>
          </a:r>
          <a:endParaRPr lang="es-ES" sz="1600" b="0" i="1" kern="1200" dirty="0" smtClean="0">
            <a:solidFill>
              <a:schemeClr val="tx1"/>
            </a:solidFill>
            <a:latin typeface="Arial" pitchFamily="34" charset="0"/>
            <a:ea typeface="+mn-ea"/>
            <a:cs typeface="Arial" pitchFamily="34" charset="0"/>
          </a:endParaRPr>
        </a:p>
      </dsp:txBody>
      <dsp:txXfrm rot="10800000">
        <a:off x="552404" y="921705"/>
        <a:ext cx="8039190" cy="681363"/>
      </dsp:txXfrm>
    </dsp:sp>
    <dsp:sp modelId="{39DBBF6E-D0E3-4A02-A170-23509170FF99}">
      <dsp:nvSpPr>
        <dsp:cNvPr id="0" name=""/>
        <dsp:cNvSpPr/>
      </dsp:nvSpPr>
      <dsp:spPr>
        <a:xfrm>
          <a:off x="251519" y="936102"/>
          <a:ext cx="557904" cy="557904"/>
        </a:xfrm>
        <a:prstGeom prst="ellipse">
          <a:avLst/>
        </a:prstGeom>
        <a:gradFill rotWithShape="0">
          <a:gsLst>
            <a:gs pos="0">
              <a:schemeClr val="accent5">
                <a:tint val="50000"/>
                <a:hueOff val="-2136473"/>
                <a:satOff val="9523"/>
                <a:lumOff val="841"/>
                <a:alphaOff val="0"/>
                <a:shade val="51000"/>
                <a:satMod val="130000"/>
              </a:schemeClr>
            </a:gs>
            <a:gs pos="80000">
              <a:schemeClr val="accent5">
                <a:tint val="50000"/>
                <a:hueOff val="-2136473"/>
                <a:satOff val="9523"/>
                <a:lumOff val="841"/>
                <a:alphaOff val="0"/>
                <a:shade val="93000"/>
                <a:satMod val="130000"/>
              </a:schemeClr>
            </a:gs>
            <a:gs pos="100000">
              <a:schemeClr val="accent5">
                <a:tint val="50000"/>
                <a:hueOff val="-2136473"/>
                <a:satOff val="9523"/>
                <a:lumOff val="8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9B38F94-2875-4056-8EE3-5C747717A4CD}">
      <dsp:nvSpPr>
        <dsp:cNvPr id="0" name=""/>
        <dsp:cNvSpPr/>
      </dsp:nvSpPr>
      <dsp:spPr>
        <a:xfrm rot="10800000">
          <a:off x="544530" y="1769607"/>
          <a:ext cx="8054939" cy="557904"/>
        </a:xfrm>
        <a:prstGeom prst="homePlate">
          <a:avLst/>
        </a:prstGeom>
        <a:gradFill rotWithShape="0">
          <a:gsLst>
            <a:gs pos="0">
              <a:schemeClr val="accent5">
                <a:hueOff val="-3973551"/>
                <a:satOff val="15924"/>
                <a:lumOff val="3451"/>
                <a:shade val="51000"/>
                <a:satMod val="130000"/>
                <a:alpha val="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020" tIns="60960" rIns="113792" bIns="60960" numCol="1" spcCol="1270" anchor="ctr" anchorCtr="0">
          <a:noAutofit/>
        </a:bodyPr>
        <a:lstStyle/>
        <a:p>
          <a:pPr lvl="0" algn="just" defTabSz="711200">
            <a:lnSpc>
              <a:spcPct val="90000"/>
            </a:lnSpc>
            <a:spcBef>
              <a:spcPct val="0"/>
            </a:spcBef>
            <a:spcAft>
              <a:spcPct val="35000"/>
            </a:spcAft>
          </a:pPr>
          <a:r>
            <a:rPr lang="es-MX" sz="1600" b="0" i="1" kern="1200" dirty="0" smtClean="0">
              <a:solidFill>
                <a:schemeClr val="tx1"/>
              </a:solidFill>
              <a:latin typeface="Arial" pitchFamily="34" charset="0"/>
              <a:cs typeface="Arial" pitchFamily="34" charset="0"/>
            </a:rPr>
            <a:t>La restitución de derechos de los y las nicaragüenses es una política de Gobierno, que se ejecuta tanto dentro como fuera del país. </a:t>
          </a:r>
          <a:r>
            <a:rPr lang="es-MX" sz="1600" b="0" i="1" kern="1200" dirty="0" smtClean="0">
              <a:solidFill>
                <a:schemeClr val="tx1"/>
              </a:solidFill>
              <a:latin typeface="Arial" pitchFamily="34" charset="0"/>
              <a:ea typeface="+mn-ea"/>
              <a:cs typeface="Arial" pitchFamily="34" charset="0"/>
            </a:rPr>
            <a:t>.</a:t>
          </a:r>
          <a:endParaRPr lang="es-ES" sz="1600" b="0" i="1" kern="1200" dirty="0" smtClean="0">
            <a:solidFill>
              <a:schemeClr val="tx1"/>
            </a:solidFill>
            <a:latin typeface="Arial" pitchFamily="34" charset="0"/>
            <a:ea typeface="+mn-ea"/>
            <a:cs typeface="Arial" pitchFamily="34" charset="0"/>
          </a:endParaRPr>
        </a:p>
      </dsp:txBody>
      <dsp:txXfrm rot="10800000">
        <a:off x="544530" y="1769607"/>
        <a:ext cx="8054939" cy="557904"/>
      </dsp:txXfrm>
    </dsp:sp>
    <dsp:sp modelId="{5B1A055C-B40D-4B46-84F0-96AD7A316A74}">
      <dsp:nvSpPr>
        <dsp:cNvPr id="0" name=""/>
        <dsp:cNvSpPr/>
      </dsp:nvSpPr>
      <dsp:spPr>
        <a:xfrm>
          <a:off x="251519" y="1728194"/>
          <a:ext cx="557904" cy="557904"/>
        </a:xfrm>
        <a:prstGeom prst="ellipse">
          <a:avLst/>
        </a:prstGeom>
        <a:gradFill rotWithShape="0">
          <a:gsLst>
            <a:gs pos="0">
              <a:schemeClr val="accent5">
                <a:tint val="50000"/>
                <a:hueOff val="-4272946"/>
                <a:satOff val="19047"/>
                <a:lumOff val="1683"/>
                <a:alphaOff val="0"/>
                <a:shade val="51000"/>
                <a:satMod val="130000"/>
              </a:schemeClr>
            </a:gs>
            <a:gs pos="80000">
              <a:schemeClr val="accent5">
                <a:tint val="50000"/>
                <a:hueOff val="-4272946"/>
                <a:satOff val="19047"/>
                <a:lumOff val="1683"/>
                <a:alphaOff val="0"/>
                <a:shade val="93000"/>
                <a:satMod val="130000"/>
              </a:schemeClr>
            </a:gs>
            <a:gs pos="100000">
              <a:schemeClr val="accent5">
                <a:tint val="50000"/>
                <a:hueOff val="-4272946"/>
                <a:satOff val="19047"/>
                <a:lumOff val="16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89C8CC1-DDA8-477C-B9BD-BFF6947D6B53}">
      <dsp:nvSpPr>
        <dsp:cNvPr id="0" name=""/>
        <dsp:cNvSpPr/>
      </dsp:nvSpPr>
      <dsp:spPr>
        <a:xfrm rot="10800000">
          <a:off x="546415" y="2494051"/>
          <a:ext cx="8051169" cy="816192"/>
        </a:xfrm>
        <a:prstGeom prst="homePlate">
          <a:avLst/>
        </a:prstGeom>
        <a:gradFill rotWithShape="0">
          <a:gsLst>
            <a:gs pos="0">
              <a:schemeClr val="accent5">
                <a:hueOff val="-5960326"/>
                <a:satOff val="23887"/>
                <a:lumOff val="5177"/>
                <a:shade val="51000"/>
                <a:satMod val="130000"/>
                <a:alpha val="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020" tIns="60960" rIns="113792" bIns="60960" numCol="1" spcCol="1270" anchor="ctr" anchorCtr="0">
          <a:noAutofit/>
        </a:bodyPr>
        <a:lstStyle/>
        <a:p>
          <a:pPr lvl="0" algn="just" defTabSz="711200">
            <a:lnSpc>
              <a:spcPct val="90000"/>
            </a:lnSpc>
            <a:spcBef>
              <a:spcPct val="0"/>
            </a:spcBef>
            <a:spcAft>
              <a:spcPct val="35000"/>
            </a:spcAft>
          </a:pPr>
          <a:r>
            <a:rPr lang="es-MX" sz="1600" b="0" i="1" kern="1200" dirty="0" smtClean="0">
              <a:solidFill>
                <a:schemeClr val="tx1"/>
              </a:solidFill>
              <a:latin typeface="Arial" pitchFamily="34" charset="0"/>
              <a:cs typeface="Arial" pitchFamily="34" charset="0"/>
            </a:rPr>
            <a:t>El Gobierno de Nicaragua reconoce que la condición de vulnerabilidad de nuestra población migrante se acentúa, en gran medida, por la falta de documentos, reconocidos por las autoridades del país de destino, que los acredite como nacional del país de origen.</a:t>
          </a:r>
          <a:endParaRPr lang="es-NI" sz="1600" b="0" i="1" kern="1200" dirty="0">
            <a:solidFill>
              <a:schemeClr val="tx1"/>
            </a:solidFill>
            <a:latin typeface="Arial" pitchFamily="34" charset="0"/>
            <a:cs typeface="Arial" pitchFamily="34" charset="0"/>
          </a:endParaRPr>
        </a:p>
      </dsp:txBody>
      <dsp:txXfrm rot="10800000">
        <a:off x="546415" y="2494051"/>
        <a:ext cx="8051169" cy="816192"/>
      </dsp:txXfrm>
    </dsp:sp>
    <dsp:sp modelId="{858BEAB0-802E-4489-AFB8-A8AD8461D019}">
      <dsp:nvSpPr>
        <dsp:cNvPr id="0" name=""/>
        <dsp:cNvSpPr/>
      </dsp:nvSpPr>
      <dsp:spPr>
        <a:xfrm>
          <a:off x="251519" y="2520278"/>
          <a:ext cx="557904" cy="557904"/>
        </a:xfrm>
        <a:prstGeom prst="ellipse">
          <a:avLst/>
        </a:prstGeom>
        <a:gradFill rotWithShape="0">
          <a:gsLst>
            <a:gs pos="0">
              <a:schemeClr val="accent5">
                <a:tint val="50000"/>
                <a:hueOff val="-6409420"/>
                <a:satOff val="28570"/>
                <a:lumOff val="2524"/>
                <a:alphaOff val="0"/>
                <a:shade val="51000"/>
                <a:satMod val="130000"/>
              </a:schemeClr>
            </a:gs>
            <a:gs pos="80000">
              <a:schemeClr val="accent5">
                <a:tint val="50000"/>
                <a:hueOff val="-6409420"/>
                <a:satOff val="28570"/>
                <a:lumOff val="2524"/>
                <a:alphaOff val="0"/>
                <a:shade val="93000"/>
                <a:satMod val="130000"/>
              </a:schemeClr>
            </a:gs>
            <a:gs pos="100000">
              <a:schemeClr val="accent5">
                <a:tint val="50000"/>
                <a:hueOff val="-6409420"/>
                <a:satOff val="28570"/>
                <a:lumOff val="25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FE882E5-85E0-4894-8D43-51D82638BEDB}">
      <dsp:nvSpPr>
        <dsp:cNvPr id="0" name=""/>
        <dsp:cNvSpPr/>
      </dsp:nvSpPr>
      <dsp:spPr>
        <a:xfrm rot="10800000">
          <a:off x="544530" y="3476781"/>
          <a:ext cx="8054939" cy="1053161"/>
        </a:xfrm>
        <a:prstGeom prst="homePlate">
          <a:avLst/>
        </a:prstGeom>
        <a:gradFill rotWithShape="0">
          <a:gsLst>
            <a:gs pos="0">
              <a:schemeClr val="accent5">
                <a:hueOff val="-5960326"/>
                <a:satOff val="23887"/>
                <a:lumOff val="5177"/>
                <a:shade val="51000"/>
                <a:satMod val="130000"/>
                <a:alpha val="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020" tIns="60960" rIns="113792" bIns="60960" numCol="1" spcCol="1270" anchor="ctr" anchorCtr="0">
          <a:noAutofit/>
        </a:bodyPr>
        <a:lstStyle/>
        <a:p>
          <a:pPr lvl="0" algn="just" defTabSz="711200">
            <a:lnSpc>
              <a:spcPct val="90000"/>
            </a:lnSpc>
            <a:spcBef>
              <a:spcPct val="0"/>
            </a:spcBef>
            <a:spcAft>
              <a:spcPct val="35000"/>
            </a:spcAft>
          </a:pPr>
          <a:r>
            <a:rPr lang="es-MX" sz="1600" b="0" i="1" kern="1200" dirty="0" smtClean="0">
              <a:solidFill>
                <a:schemeClr val="tx1"/>
              </a:solidFill>
              <a:latin typeface="Arial" pitchFamily="34" charset="0"/>
              <a:cs typeface="Arial" pitchFamily="34" charset="0"/>
            </a:rPr>
            <a:t>Demanda manifiesta de parte de los connacionales radicados en Costa Rica conducente a obtener la Certificación Consular (Registro) como requisito para optar a la regularización migratoria, que para el caso, representa el 45.8% de nicaragüenses  residentes en el Exterior. (Censo de Población de Nicaragua año 2005)</a:t>
          </a:r>
        </a:p>
      </dsp:txBody>
      <dsp:txXfrm rot="10800000">
        <a:off x="544530" y="3476781"/>
        <a:ext cx="8054939" cy="1053161"/>
      </dsp:txXfrm>
    </dsp:sp>
    <dsp:sp modelId="{68094E80-CDB2-4902-B67B-76B25EE2BDEF}">
      <dsp:nvSpPr>
        <dsp:cNvPr id="0" name=""/>
        <dsp:cNvSpPr/>
      </dsp:nvSpPr>
      <dsp:spPr>
        <a:xfrm>
          <a:off x="323527" y="3672408"/>
          <a:ext cx="557904" cy="557904"/>
        </a:xfrm>
        <a:prstGeom prst="ellipse">
          <a:avLst/>
        </a:prstGeom>
        <a:gradFill rotWithShape="0">
          <a:gsLst>
            <a:gs pos="0">
              <a:schemeClr val="accent5">
                <a:tint val="50000"/>
                <a:hueOff val="-8545893"/>
                <a:satOff val="38094"/>
                <a:lumOff val="3366"/>
                <a:alphaOff val="0"/>
                <a:shade val="51000"/>
                <a:satMod val="130000"/>
              </a:schemeClr>
            </a:gs>
            <a:gs pos="80000">
              <a:schemeClr val="accent5">
                <a:tint val="50000"/>
                <a:hueOff val="-8545893"/>
                <a:satOff val="38094"/>
                <a:lumOff val="3366"/>
                <a:alphaOff val="0"/>
                <a:shade val="93000"/>
                <a:satMod val="130000"/>
              </a:schemeClr>
            </a:gs>
            <a:gs pos="100000">
              <a:schemeClr val="accent5">
                <a:tint val="50000"/>
                <a:hueOff val="-8545893"/>
                <a:satOff val="38094"/>
                <a:lumOff val="33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B5ABC4A-EF44-43A8-92BA-2D45BFC1B943}">
      <dsp:nvSpPr>
        <dsp:cNvPr id="0" name=""/>
        <dsp:cNvSpPr/>
      </dsp:nvSpPr>
      <dsp:spPr>
        <a:xfrm rot="10800000">
          <a:off x="539544" y="4696482"/>
          <a:ext cx="8064911" cy="557904"/>
        </a:xfrm>
        <a:prstGeom prst="homePlate">
          <a:avLst/>
        </a:prstGeom>
        <a:gradFill rotWithShape="0">
          <a:gsLst>
            <a:gs pos="0">
              <a:schemeClr val="accent5">
                <a:hueOff val="-9933876"/>
                <a:satOff val="39811"/>
                <a:lumOff val="8628"/>
                <a:shade val="51000"/>
                <a:satMod val="130000"/>
                <a:alpha val="7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6020" tIns="60960" rIns="113792" bIns="60960" numCol="1" spcCol="1270" anchor="ctr" anchorCtr="0">
          <a:noAutofit/>
        </a:bodyPr>
        <a:lstStyle/>
        <a:p>
          <a:pPr lvl="0" algn="just" defTabSz="711200">
            <a:lnSpc>
              <a:spcPct val="90000"/>
            </a:lnSpc>
            <a:spcBef>
              <a:spcPct val="0"/>
            </a:spcBef>
            <a:spcAft>
              <a:spcPct val="35000"/>
            </a:spcAft>
          </a:pPr>
          <a:r>
            <a:rPr lang="es-MX" sz="1600" b="0" i="1" kern="1200" dirty="0" smtClean="0">
              <a:solidFill>
                <a:schemeClr val="tx1"/>
              </a:solidFill>
              <a:latin typeface="Arial" pitchFamily="34" charset="0"/>
              <a:cs typeface="Arial" pitchFamily="34" charset="0"/>
            </a:rPr>
            <a:t>Voluntad política del Gobierno de Reconciliación y Unidad Nacional de registrar y dotar de un documento que los identificara como nacional de Nicaragua.</a:t>
          </a:r>
        </a:p>
      </dsp:txBody>
      <dsp:txXfrm rot="10800000">
        <a:off x="539544" y="4696482"/>
        <a:ext cx="8064911" cy="557904"/>
      </dsp:txXfrm>
    </dsp:sp>
    <dsp:sp modelId="{54EB139B-09C6-4130-AAAB-4A1D831BE890}">
      <dsp:nvSpPr>
        <dsp:cNvPr id="0" name=""/>
        <dsp:cNvSpPr/>
      </dsp:nvSpPr>
      <dsp:spPr>
        <a:xfrm>
          <a:off x="251519" y="4680520"/>
          <a:ext cx="557904" cy="557904"/>
        </a:xfrm>
        <a:prstGeom prst="ellipse">
          <a:avLst/>
        </a:prstGeom>
        <a:gradFill rotWithShape="0">
          <a:gsLst>
            <a:gs pos="0">
              <a:schemeClr val="accent5">
                <a:tint val="50000"/>
                <a:hueOff val="-10682366"/>
                <a:satOff val="47617"/>
                <a:lumOff val="4207"/>
                <a:alphaOff val="0"/>
                <a:shade val="51000"/>
                <a:satMod val="130000"/>
              </a:schemeClr>
            </a:gs>
            <a:gs pos="80000">
              <a:schemeClr val="accent5">
                <a:tint val="50000"/>
                <a:hueOff val="-10682366"/>
                <a:satOff val="47617"/>
                <a:lumOff val="4207"/>
                <a:alphaOff val="0"/>
                <a:shade val="93000"/>
                <a:satMod val="130000"/>
              </a:schemeClr>
            </a:gs>
            <a:gs pos="100000">
              <a:schemeClr val="accent5">
                <a:tint val="50000"/>
                <a:hueOff val="-10682366"/>
                <a:satOff val="47617"/>
                <a:lumOff val="42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EB542E-8701-44A6-BF4D-739E75DFBC29}">
      <dsp:nvSpPr>
        <dsp:cNvPr id="0" name=""/>
        <dsp:cNvSpPr/>
      </dsp:nvSpPr>
      <dsp:spPr>
        <a:xfrm rot="5400000">
          <a:off x="-163583" y="171026"/>
          <a:ext cx="1090556" cy="76338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s-ES" sz="1600" i="1" kern="1200" dirty="0">
            <a:latin typeface="Arial" pitchFamily="34" charset="0"/>
            <a:cs typeface="Arial" pitchFamily="34" charset="0"/>
          </a:endParaRPr>
        </a:p>
      </dsp:txBody>
      <dsp:txXfrm rot="5400000">
        <a:off x="-163583" y="171026"/>
        <a:ext cx="1090556" cy="763389"/>
      </dsp:txXfrm>
    </dsp:sp>
    <dsp:sp modelId="{CD9A5007-8903-4A32-91DB-476BBA5E5CBF}">
      <dsp:nvSpPr>
        <dsp:cNvPr id="0" name=""/>
        <dsp:cNvSpPr/>
      </dsp:nvSpPr>
      <dsp:spPr>
        <a:xfrm rot="5400000">
          <a:off x="4428988" y="-3504903"/>
          <a:ext cx="402356" cy="773355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9388" lvl="1" indent="-179388" algn="l" defTabSz="711200">
            <a:lnSpc>
              <a:spcPct val="90000"/>
            </a:lnSpc>
            <a:spcBef>
              <a:spcPct val="0"/>
            </a:spcBef>
            <a:spcAft>
              <a:spcPct val="15000"/>
            </a:spcAft>
            <a:buChar char="••"/>
          </a:pPr>
          <a:r>
            <a:rPr lang="es-ES" sz="1600" i="1" kern="1200" dirty="0" smtClean="0">
              <a:latin typeface="Arial" pitchFamily="34" charset="0"/>
              <a:cs typeface="Arial" pitchFamily="34" charset="0"/>
            </a:rPr>
            <a:t>Falta de presupuesto.</a:t>
          </a:r>
          <a:endParaRPr lang="es-ES" sz="1600" i="1" kern="1200" dirty="0">
            <a:latin typeface="Arial" pitchFamily="34" charset="0"/>
            <a:cs typeface="Arial" pitchFamily="34" charset="0"/>
          </a:endParaRPr>
        </a:p>
      </dsp:txBody>
      <dsp:txXfrm rot="5400000">
        <a:off x="4428988" y="-3504903"/>
        <a:ext cx="402356" cy="7733554"/>
      </dsp:txXfrm>
    </dsp:sp>
    <dsp:sp modelId="{6A105F38-E2DD-434E-9251-AEFDE2440627}">
      <dsp:nvSpPr>
        <dsp:cNvPr id="0" name=""/>
        <dsp:cNvSpPr/>
      </dsp:nvSpPr>
      <dsp:spPr>
        <a:xfrm rot="5400000">
          <a:off x="-163583" y="1148306"/>
          <a:ext cx="1090556" cy="763389"/>
        </a:xfrm>
        <a:prstGeom prst="chevron">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s-ES" sz="1600" i="1" kern="1200" dirty="0">
            <a:latin typeface="Arial" pitchFamily="34" charset="0"/>
            <a:cs typeface="Arial" pitchFamily="34" charset="0"/>
          </a:endParaRPr>
        </a:p>
      </dsp:txBody>
      <dsp:txXfrm rot="5400000">
        <a:off x="-163583" y="1148306"/>
        <a:ext cx="1090556" cy="763389"/>
      </dsp:txXfrm>
    </dsp:sp>
    <dsp:sp modelId="{1E4C2C8A-CCA0-4AC5-B1D5-0F90D766D526}">
      <dsp:nvSpPr>
        <dsp:cNvPr id="0" name=""/>
        <dsp:cNvSpPr/>
      </dsp:nvSpPr>
      <dsp:spPr>
        <a:xfrm rot="5400000">
          <a:off x="4275735" y="-2527623"/>
          <a:ext cx="708861" cy="7733554"/>
        </a:xfrm>
        <a:prstGeom prst="round2Same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9388" marR="0" lvl="1" indent="-179388" algn="l" defTabSz="914400" rtl="0" eaLnBrk="1" fontAlgn="auto" latinLnBrk="0" hangingPunct="1">
            <a:lnSpc>
              <a:spcPct val="100000"/>
            </a:lnSpc>
            <a:spcBef>
              <a:spcPct val="0"/>
            </a:spcBef>
            <a:spcAft>
              <a:spcPts val="0"/>
            </a:spcAft>
            <a:buClrTx/>
            <a:buSzTx/>
            <a:buFontTx/>
            <a:buChar char="••"/>
            <a:tabLst/>
            <a:defRPr/>
          </a:pPr>
          <a:r>
            <a:rPr lang="es-ES" sz="1600" i="1" kern="1200" dirty="0" smtClean="0">
              <a:latin typeface="Arial" pitchFamily="34" charset="0"/>
              <a:cs typeface="Arial" pitchFamily="34" charset="0"/>
            </a:rPr>
            <a:t>Falsa creencia de la necesidad de un estudio diagnóstico relativa a la problemática migratoria de los nicaragüenses en Costa Rica.</a:t>
          </a:r>
          <a:endParaRPr lang="es-ES" sz="1600" i="1" kern="1200" dirty="0">
            <a:latin typeface="Arial" pitchFamily="34" charset="0"/>
            <a:cs typeface="Arial" pitchFamily="34" charset="0"/>
          </a:endParaRPr>
        </a:p>
      </dsp:txBody>
      <dsp:txXfrm rot="5400000">
        <a:off x="4275735" y="-2527623"/>
        <a:ext cx="708861" cy="7733554"/>
      </dsp:txXfrm>
    </dsp:sp>
    <dsp:sp modelId="{6C8AC609-F76F-4930-9723-602681772AFA}">
      <dsp:nvSpPr>
        <dsp:cNvPr id="0" name=""/>
        <dsp:cNvSpPr/>
      </dsp:nvSpPr>
      <dsp:spPr>
        <a:xfrm rot="5400000">
          <a:off x="-163583" y="2268216"/>
          <a:ext cx="1090556" cy="763389"/>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s-ES" sz="1600" i="1" kern="1200" dirty="0">
            <a:latin typeface="Arial" pitchFamily="34" charset="0"/>
            <a:cs typeface="Arial" pitchFamily="34" charset="0"/>
          </a:endParaRPr>
        </a:p>
      </dsp:txBody>
      <dsp:txXfrm rot="5400000">
        <a:off x="-163583" y="2268216"/>
        <a:ext cx="1090556" cy="763389"/>
      </dsp:txXfrm>
    </dsp:sp>
    <dsp:sp modelId="{7EE35459-C9F8-43DF-8639-D813AFF2F45C}">
      <dsp:nvSpPr>
        <dsp:cNvPr id="0" name=""/>
        <dsp:cNvSpPr/>
      </dsp:nvSpPr>
      <dsp:spPr>
        <a:xfrm rot="5400000">
          <a:off x="4133105" y="-1407713"/>
          <a:ext cx="994121" cy="7733554"/>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9388" marR="0" lvl="1" indent="-179388" algn="l" defTabSz="914400" rtl="0" eaLnBrk="1" fontAlgn="auto" latinLnBrk="0" hangingPunct="1">
            <a:lnSpc>
              <a:spcPct val="100000"/>
            </a:lnSpc>
            <a:spcBef>
              <a:spcPct val="0"/>
            </a:spcBef>
            <a:spcAft>
              <a:spcPts val="0"/>
            </a:spcAft>
            <a:buClrTx/>
            <a:buSzTx/>
            <a:buFontTx/>
            <a:buChar char="••"/>
            <a:tabLst/>
            <a:defRPr/>
          </a:pPr>
          <a:r>
            <a:rPr lang="es-ES" sz="1600" i="1" kern="1200" dirty="0" smtClean="0">
              <a:latin typeface="Arial" pitchFamily="34" charset="0"/>
              <a:cs typeface="Arial" pitchFamily="34" charset="0"/>
            </a:rPr>
            <a:t>Argumentación referida a que la emisión del carné entrababa en contradicción con la Ley de Identidad Ciudadana, por lo que debía ser autorizado su emisión por parte del Consejo Supremo Electoral</a:t>
          </a:r>
          <a:endParaRPr lang="es-ES" sz="1600" i="1" kern="1200" dirty="0">
            <a:latin typeface="Arial" pitchFamily="34" charset="0"/>
            <a:cs typeface="Arial" pitchFamily="34" charset="0"/>
          </a:endParaRPr>
        </a:p>
      </dsp:txBody>
      <dsp:txXfrm rot="5400000">
        <a:off x="4133105" y="-1407713"/>
        <a:ext cx="994121" cy="7733554"/>
      </dsp:txXfrm>
    </dsp:sp>
    <dsp:sp modelId="{B7484730-B72F-4EA7-9289-6F0596CC653A}">
      <dsp:nvSpPr>
        <dsp:cNvPr id="0" name=""/>
        <dsp:cNvSpPr/>
      </dsp:nvSpPr>
      <dsp:spPr>
        <a:xfrm rot="5400000">
          <a:off x="-163583" y="3245496"/>
          <a:ext cx="1090556" cy="763389"/>
        </a:xfrm>
        <a:prstGeom prst="chevron">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s-ES" sz="1600" i="1" kern="1200" dirty="0">
            <a:latin typeface="Arial" pitchFamily="34" charset="0"/>
            <a:cs typeface="Arial" pitchFamily="34" charset="0"/>
          </a:endParaRPr>
        </a:p>
      </dsp:txBody>
      <dsp:txXfrm rot="5400000">
        <a:off x="-163583" y="3245496"/>
        <a:ext cx="1090556" cy="763389"/>
      </dsp:txXfrm>
    </dsp:sp>
    <dsp:sp modelId="{7506C178-2952-4C5F-823D-AC4CC234D115}">
      <dsp:nvSpPr>
        <dsp:cNvPr id="0" name=""/>
        <dsp:cNvSpPr/>
      </dsp:nvSpPr>
      <dsp:spPr>
        <a:xfrm rot="5400000">
          <a:off x="4275735" y="-430433"/>
          <a:ext cx="708861" cy="7733554"/>
        </a:xfrm>
        <a:prstGeom prst="round2Same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9388" marR="0" lvl="1" indent="-179388" algn="l" defTabSz="914400" rtl="0" eaLnBrk="1" fontAlgn="auto" latinLnBrk="0" hangingPunct="1">
            <a:lnSpc>
              <a:spcPct val="100000"/>
            </a:lnSpc>
            <a:spcBef>
              <a:spcPct val="0"/>
            </a:spcBef>
            <a:spcAft>
              <a:spcPts val="0"/>
            </a:spcAft>
            <a:buClrTx/>
            <a:buSzTx/>
            <a:buFontTx/>
            <a:buChar char="••"/>
            <a:tabLst/>
            <a:defRPr/>
          </a:pPr>
          <a:r>
            <a:rPr lang="es-ES" sz="1600" i="1" kern="1200" dirty="0" smtClean="0">
              <a:latin typeface="Arial" pitchFamily="34" charset="0"/>
              <a:cs typeface="Arial" pitchFamily="34" charset="0"/>
            </a:rPr>
            <a:t>Se consideraba necesaria la aceptación previa del Carne Consular por parte de las autoridades costarricenses.</a:t>
          </a:r>
          <a:endParaRPr lang="es-ES" sz="1600" i="1" kern="1200" dirty="0">
            <a:latin typeface="Arial" pitchFamily="34" charset="0"/>
            <a:cs typeface="Arial" pitchFamily="34" charset="0"/>
          </a:endParaRPr>
        </a:p>
      </dsp:txBody>
      <dsp:txXfrm rot="5400000">
        <a:off x="4275735" y="-430433"/>
        <a:ext cx="708861" cy="7733554"/>
      </dsp:txXfrm>
    </dsp:sp>
    <dsp:sp modelId="{8D5A5D0F-32D6-4DAD-90A4-E518DA4BF0DE}">
      <dsp:nvSpPr>
        <dsp:cNvPr id="0" name=""/>
        <dsp:cNvSpPr/>
      </dsp:nvSpPr>
      <dsp:spPr>
        <a:xfrm rot="5400000">
          <a:off x="-163583" y="4222775"/>
          <a:ext cx="1090556" cy="763389"/>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s-ES" sz="1600" i="1" kern="1200" dirty="0">
            <a:latin typeface="Arial" pitchFamily="34" charset="0"/>
            <a:cs typeface="Arial" pitchFamily="34" charset="0"/>
          </a:endParaRPr>
        </a:p>
      </dsp:txBody>
      <dsp:txXfrm rot="5400000">
        <a:off x="-163583" y="4222775"/>
        <a:ext cx="1090556" cy="763389"/>
      </dsp:txXfrm>
    </dsp:sp>
    <dsp:sp modelId="{39FAE631-0CBB-4347-84E0-7A5B17F0B3E8}">
      <dsp:nvSpPr>
        <dsp:cNvPr id="0" name=""/>
        <dsp:cNvSpPr/>
      </dsp:nvSpPr>
      <dsp:spPr>
        <a:xfrm rot="5400000">
          <a:off x="4275735" y="546845"/>
          <a:ext cx="708861" cy="7733554"/>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9388" marR="0" lvl="1" indent="-179388" algn="l" defTabSz="914400" rtl="0" eaLnBrk="1" fontAlgn="auto" latinLnBrk="0" hangingPunct="1">
            <a:lnSpc>
              <a:spcPct val="100000"/>
            </a:lnSpc>
            <a:spcBef>
              <a:spcPct val="0"/>
            </a:spcBef>
            <a:spcAft>
              <a:spcPts val="0"/>
            </a:spcAft>
            <a:buClrTx/>
            <a:buSzTx/>
            <a:buFontTx/>
            <a:buChar char="••"/>
            <a:tabLst/>
            <a:defRPr/>
          </a:pPr>
          <a:r>
            <a:rPr lang="es-ES" sz="1600" i="1" kern="1200" dirty="0" smtClean="0">
              <a:latin typeface="Arial" pitchFamily="34" charset="0"/>
              <a:cs typeface="Arial" pitchFamily="34" charset="0"/>
            </a:rPr>
            <a:t>Desconocimiento sobre la importancia y utilidad en que se traduciría el Registro para la población migrante  y ante las autoridades de los países de destino.</a:t>
          </a:r>
          <a:endParaRPr lang="es-ES" sz="1600" i="1" kern="1200" dirty="0">
            <a:latin typeface="Arial" pitchFamily="34" charset="0"/>
            <a:cs typeface="Arial" pitchFamily="34" charset="0"/>
          </a:endParaRPr>
        </a:p>
      </dsp:txBody>
      <dsp:txXfrm rot="5400000">
        <a:off x="4275735" y="546845"/>
        <a:ext cx="708861" cy="773355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03476E-F169-4C98-877D-03A2B3FD850B}">
      <dsp:nvSpPr>
        <dsp:cNvPr id="0" name=""/>
        <dsp:cNvSpPr/>
      </dsp:nvSpPr>
      <dsp:spPr>
        <a:xfrm>
          <a:off x="489984" y="0"/>
          <a:ext cx="5373216" cy="5373216"/>
        </a:xfrm>
        <a:prstGeom prst="triangle">
          <a:avLst/>
        </a:prstGeom>
        <a:solidFill>
          <a:schemeClr val="accent5">
            <a:hueOff val="0"/>
            <a:satOff val="0"/>
            <a:lumOff val="0"/>
            <a:alpha val="4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1FF26-1ADC-439B-8496-134ABC60AE4D}">
      <dsp:nvSpPr>
        <dsp:cNvPr id="0" name=""/>
        <dsp:cNvSpPr/>
      </dsp:nvSpPr>
      <dsp:spPr>
        <a:xfrm>
          <a:off x="1371272" y="538844"/>
          <a:ext cx="7103230" cy="1232163"/>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i="1" kern="1200" dirty="0" smtClean="0">
              <a:latin typeface="Arial" pitchFamily="34" charset="0"/>
              <a:cs typeface="Arial" pitchFamily="34" charset="0"/>
            </a:rPr>
            <a:t>Cumplir con mandato constitucional y normativa interna de implementar el RC en función de garantizar el derecho a ser identificado como nacionales de Nicaragua, y mitigar el grado de vulnerabilidad a que esta expuesta la población migrante.</a:t>
          </a:r>
          <a:endParaRPr lang="es-ES" sz="1600" kern="1200" dirty="0">
            <a:latin typeface="Arial" pitchFamily="34" charset="0"/>
            <a:cs typeface="Arial" pitchFamily="34" charset="0"/>
          </a:endParaRPr>
        </a:p>
      </dsp:txBody>
      <dsp:txXfrm>
        <a:off x="1371272" y="538844"/>
        <a:ext cx="7103230" cy="1232163"/>
      </dsp:txXfrm>
    </dsp:sp>
    <dsp:sp modelId="{19925DE3-ACC3-4EF9-983D-F4E8D0F64850}">
      <dsp:nvSpPr>
        <dsp:cNvPr id="0" name=""/>
        <dsp:cNvSpPr/>
      </dsp:nvSpPr>
      <dsp:spPr>
        <a:xfrm>
          <a:off x="1385347" y="1880414"/>
          <a:ext cx="7075080" cy="875246"/>
        </a:xfrm>
        <a:prstGeom prst="round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i="1" kern="1200" dirty="0" smtClean="0">
              <a:latin typeface="Arial" pitchFamily="34" charset="0"/>
              <a:cs typeface="Arial" pitchFamily="34" charset="0"/>
            </a:rPr>
            <a:t>La Cédula de Identidad nicaragüense es un documento válido  y reconocido únicamente en territorio nacional.</a:t>
          </a:r>
          <a:endParaRPr lang="es-ES" sz="1600" kern="1200" dirty="0">
            <a:latin typeface="Arial" pitchFamily="34" charset="0"/>
            <a:cs typeface="Arial" pitchFamily="34" charset="0"/>
          </a:endParaRPr>
        </a:p>
      </dsp:txBody>
      <dsp:txXfrm>
        <a:off x="1385347" y="1880414"/>
        <a:ext cx="7075080" cy="875246"/>
      </dsp:txXfrm>
    </dsp:sp>
    <dsp:sp modelId="{DC80D5AB-74F2-4362-BF03-5022EE6F457B}">
      <dsp:nvSpPr>
        <dsp:cNvPr id="0" name=""/>
        <dsp:cNvSpPr/>
      </dsp:nvSpPr>
      <dsp:spPr>
        <a:xfrm>
          <a:off x="1385347" y="2865066"/>
          <a:ext cx="7075080" cy="875246"/>
        </a:xfrm>
        <a:prstGeom prst="round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i="1" kern="1200" dirty="0" smtClean="0">
              <a:latin typeface="Arial" pitchFamily="34" charset="0"/>
              <a:cs typeface="Arial" pitchFamily="34" charset="0"/>
            </a:rPr>
            <a:t>El Registro y Carné Consular al igual que otras certificaciones consulares otorgados por nuestras representaciones en el Exterior gozan del reconocimiento de las autoridades  del país de destino (Convención de Viena, 1963.)</a:t>
          </a:r>
          <a:endParaRPr lang="es-ES" sz="1600" kern="1200" dirty="0">
            <a:latin typeface="Arial" pitchFamily="34" charset="0"/>
            <a:cs typeface="Arial" pitchFamily="34" charset="0"/>
          </a:endParaRPr>
        </a:p>
      </dsp:txBody>
      <dsp:txXfrm>
        <a:off x="1385347" y="2865066"/>
        <a:ext cx="7075080" cy="875246"/>
      </dsp:txXfrm>
    </dsp:sp>
    <dsp:sp modelId="{31D52AF3-2D85-4EF1-8814-2D4D43CDC1FC}">
      <dsp:nvSpPr>
        <dsp:cNvPr id="0" name=""/>
        <dsp:cNvSpPr/>
      </dsp:nvSpPr>
      <dsp:spPr>
        <a:xfrm>
          <a:off x="1385347" y="3849718"/>
          <a:ext cx="7075080" cy="875246"/>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i="1" kern="1200" dirty="0" smtClean="0">
              <a:latin typeface="Arial" pitchFamily="34" charset="0"/>
              <a:cs typeface="Arial" pitchFamily="34" charset="0"/>
            </a:rPr>
            <a:t>La aceptación del Carné estará en dependencia del cabildeo y apertura por parte de las autoridades del país de destino.</a:t>
          </a:r>
          <a:endParaRPr lang="es-ES" sz="1600" kern="1200" dirty="0">
            <a:latin typeface="Arial" pitchFamily="34" charset="0"/>
            <a:cs typeface="Arial" pitchFamily="34" charset="0"/>
          </a:endParaRPr>
        </a:p>
      </dsp:txBody>
      <dsp:txXfrm>
        <a:off x="1385347" y="3849718"/>
        <a:ext cx="7075080" cy="87524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ED863F-D552-4E15-A690-275E5EB31129}">
      <dsp:nvSpPr>
        <dsp:cNvPr id="0" name=""/>
        <dsp:cNvSpPr/>
      </dsp:nvSpPr>
      <dsp:spPr>
        <a:xfrm>
          <a:off x="0" y="142313"/>
          <a:ext cx="6912768" cy="86579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i="1" kern="1200" dirty="0" smtClean="0">
              <a:solidFill>
                <a:schemeClr val="tx1"/>
              </a:solidFill>
              <a:latin typeface="Arial" pitchFamily="34" charset="0"/>
              <a:cs typeface="Arial" pitchFamily="34" charset="0"/>
            </a:rPr>
            <a:t>Inicia en una Primera Fase </a:t>
          </a:r>
        </a:p>
        <a:p>
          <a:pPr lvl="0" algn="ctr" defTabSz="711200" rtl="0">
            <a:lnSpc>
              <a:spcPct val="90000"/>
            </a:lnSpc>
            <a:spcBef>
              <a:spcPct val="0"/>
            </a:spcBef>
            <a:spcAft>
              <a:spcPct val="35000"/>
            </a:spcAft>
          </a:pPr>
          <a:r>
            <a:rPr lang="es-MX" sz="1600" i="1" kern="1200" dirty="0" smtClean="0">
              <a:solidFill>
                <a:schemeClr val="tx1"/>
              </a:solidFill>
              <a:latin typeface="Arial" pitchFamily="34" charset="0"/>
              <a:cs typeface="Arial" pitchFamily="34" charset="0"/>
            </a:rPr>
            <a:t>en Costa Rica el 21 de septiembre del 2009</a:t>
          </a:r>
          <a:endParaRPr lang="es-ES" sz="1600" i="1" kern="1200" dirty="0">
            <a:solidFill>
              <a:schemeClr val="tx1"/>
            </a:solidFill>
            <a:latin typeface="Arial" pitchFamily="34" charset="0"/>
            <a:cs typeface="Arial" pitchFamily="34" charset="0"/>
          </a:endParaRPr>
        </a:p>
      </dsp:txBody>
      <dsp:txXfrm>
        <a:off x="0" y="142313"/>
        <a:ext cx="5641549" cy="865797"/>
      </dsp:txXfrm>
    </dsp:sp>
    <dsp:sp modelId="{0DCA00FE-4F83-4F32-A08D-68C0FC5E4242}">
      <dsp:nvSpPr>
        <dsp:cNvPr id="0" name=""/>
        <dsp:cNvSpPr/>
      </dsp:nvSpPr>
      <dsp:spPr>
        <a:xfrm>
          <a:off x="576040" y="1296140"/>
          <a:ext cx="6912768" cy="882915"/>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i="1" kern="1200" dirty="0" smtClean="0">
              <a:solidFill>
                <a:schemeClr val="tx1"/>
              </a:solidFill>
              <a:latin typeface="Arial" pitchFamily="34" charset="0"/>
              <a:cs typeface="Arial" pitchFamily="34" charset="0"/>
            </a:rPr>
            <a:t>El 4 de mayo del 2010, inició la Segunda Fase en Costa Rica,  caracterizada por la emisión del Carné Consular, como un valor agregado de este proceso.</a:t>
          </a:r>
          <a:endParaRPr lang="es-ES" sz="1600" i="1" kern="1200" dirty="0">
            <a:solidFill>
              <a:schemeClr val="tx1"/>
            </a:solidFill>
            <a:latin typeface="Arial" pitchFamily="34" charset="0"/>
            <a:cs typeface="Arial" pitchFamily="34" charset="0"/>
          </a:endParaRPr>
        </a:p>
      </dsp:txBody>
      <dsp:txXfrm>
        <a:off x="576040" y="1296140"/>
        <a:ext cx="5586048" cy="882915"/>
      </dsp:txXfrm>
    </dsp:sp>
    <dsp:sp modelId="{C7D22612-2150-411B-81B4-A979DDD363F9}">
      <dsp:nvSpPr>
        <dsp:cNvPr id="0" name=""/>
        <dsp:cNvSpPr/>
      </dsp:nvSpPr>
      <dsp:spPr>
        <a:xfrm>
          <a:off x="1152151" y="2540609"/>
          <a:ext cx="6912768" cy="1347825"/>
        </a:xfrm>
        <a:prstGeom prst="roundRect">
          <a:avLst>
            <a:gd name="adj" fmla="val 10000"/>
          </a:avLst>
        </a:prstGeom>
        <a:solidFill>
          <a:srgbClr val="00B0F0">
            <a:alpha val="91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i="1" kern="1200" dirty="0" smtClean="0">
              <a:solidFill>
                <a:schemeClr val="tx1"/>
              </a:solidFill>
              <a:latin typeface="Arial" pitchFamily="34" charset="0"/>
              <a:cs typeface="Arial" pitchFamily="34" charset="0"/>
            </a:rPr>
            <a:t>En noviembre del 2010, se extiende a El Salvador,                      en el marco del Proyecto de Regularización de nicaragüenses en El Salvador – PRORENISA (Migración y Extranjería de ESV, Embajada y Consulado de Nicaragua, Cancillería de ESV y OIM).</a:t>
          </a:r>
          <a:endParaRPr lang="es-ES" sz="1600" i="1" kern="1200" dirty="0">
            <a:solidFill>
              <a:schemeClr val="tx1"/>
            </a:solidFill>
            <a:latin typeface="Arial" pitchFamily="34" charset="0"/>
            <a:cs typeface="Arial" pitchFamily="34" charset="0"/>
          </a:endParaRPr>
        </a:p>
      </dsp:txBody>
      <dsp:txXfrm>
        <a:off x="1152151" y="2540609"/>
        <a:ext cx="5594689" cy="1347825"/>
      </dsp:txXfrm>
    </dsp:sp>
    <dsp:sp modelId="{7DF81D13-75BC-472B-A199-A7374E18D771}">
      <dsp:nvSpPr>
        <dsp:cNvPr id="0" name=""/>
        <dsp:cNvSpPr/>
      </dsp:nvSpPr>
      <dsp:spPr>
        <a:xfrm>
          <a:off x="1728191" y="4248475"/>
          <a:ext cx="6912768" cy="811025"/>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i="1" kern="1200" dirty="0" smtClean="0">
              <a:solidFill>
                <a:schemeClr val="tx1"/>
              </a:solidFill>
              <a:latin typeface="Arial" pitchFamily="34" charset="0"/>
              <a:cs typeface="Arial" pitchFamily="34" charset="0"/>
            </a:rPr>
            <a:t>En 2011 se implementa por primera vez                                          en Los Angeles, Estados Unidos.</a:t>
          </a:r>
          <a:endParaRPr lang="es-ES" sz="1600" i="1" kern="1200" dirty="0">
            <a:solidFill>
              <a:schemeClr val="tx1"/>
            </a:solidFill>
            <a:latin typeface="Arial" pitchFamily="34" charset="0"/>
            <a:cs typeface="Arial" pitchFamily="34" charset="0"/>
          </a:endParaRPr>
        </a:p>
      </dsp:txBody>
      <dsp:txXfrm>
        <a:off x="1728191" y="4248475"/>
        <a:ext cx="5586048" cy="811025"/>
      </dsp:txXfrm>
    </dsp:sp>
    <dsp:sp modelId="{1EDF6130-4BF3-4BAA-AD38-219FCAF1358D}">
      <dsp:nvSpPr>
        <dsp:cNvPr id="0" name=""/>
        <dsp:cNvSpPr/>
      </dsp:nvSpPr>
      <dsp:spPr>
        <a:xfrm>
          <a:off x="6164992" y="881120"/>
          <a:ext cx="747775" cy="747775"/>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i="1" kern="1200">
            <a:solidFill>
              <a:schemeClr val="tx1"/>
            </a:solidFill>
            <a:latin typeface="Arial" pitchFamily="34" charset="0"/>
            <a:cs typeface="Arial" pitchFamily="34" charset="0"/>
          </a:endParaRPr>
        </a:p>
      </dsp:txBody>
      <dsp:txXfrm>
        <a:off x="6164992" y="881120"/>
        <a:ext cx="747775" cy="747775"/>
      </dsp:txXfrm>
    </dsp:sp>
    <dsp:sp modelId="{F729BED4-BF9A-443C-98EF-F6FE9B971D43}">
      <dsp:nvSpPr>
        <dsp:cNvPr id="0" name=""/>
        <dsp:cNvSpPr/>
      </dsp:nvSpPr>
      <dsp:spPr>
        <a:xfrm>
          <a:off x="6743936" y="2240712"/>
          <a:ext cx="747775" cy="747775"/>
        </a:xfrm>
        <a:prstGeom prst="downArrow">
          <a:avLst>
            <a:gd name="adj1" fmla="val 55000"/>
            <a:gd name="adj2" fmla="val 45000"/>
          </a:avLst>
        </a:prstGeom>
        <a:solidFill>
          <a:schemeClr val="accent5">
            <a:tint val="40000"/>
            <a:alpha val="90000"/>
            <a:hueOff val="-5370241"/>
            <a:satOff val="24126"/>
            <a:lumOff val="165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i="1" kern="1200">
            <a:solidFill>
              <a:schemeClr val="tx1"/>
            </a:solidFill>
            <a:latin typeface="Arial" pitchFamily="34" charset="0"/>
            <a:cs typeface="Arial" pitchFamily="34" charset="0"/>
          </a:endParaRPr>
        </a:p>
      </dsp:txBody>
      <dsp:txXfrm>
        <a:off x="6743936" y="2240712"/>
        <a:ext cx="747775" cy="747775"/>
      </dsp:txXfrm>
    </dsp:sp>
    <dsp:sp modelId="{E41B86BF-61E9-42B3-9096-B340F3ABBD13}">
      <dsp:nvSpPr>
        <dsp:cNvPr id="0" name=""/>
        <dsp:cNvSpPr/>
      </dsp:nvSpPr>
      <dsp:spPr>
        <a:xfrm>
          <a:off x="7314240" y="3600304"/>
          <a:ext cx="747775" cy="747775"/>
        </a:xfrm>
        <a:prstGeom prst="downArrow">
          <a:avLst>
            <a:gd name="adj1" fmla="val 55000"/>
            <a:gd name="adj2" fmla="val 45000"/>
          </a:avLst>
        </a:prstGeom>
        <a:solidFill>
          <a:schemeClr val="accent5">
            <a:tint val="40000"/>
            <a:alpha val="90000"/>
            <a:hueOff val="-10740482"/>
            <a:satOff val="48253"/>
            <a:lumOff val="331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ES" sz="1600" i="1" kern="1200">
            <a:solidFill>
              <a:schemeClr val="tx1"/>
            </a:solidFill>
            <a:latin typeface="Arial" pitchFamily="34" charset="0"/>
            <a:cs typeface="Arial" pitchFamily="34" charset="0"/>
          </a:endParaRPr>
        </a:p>
      </dsp:txBody>
      <dsp:txXfrm>
        <a:off x="7314240" y="3600304"/>
        <a:ext cx="747775" cy="7477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32F603-E2DE-4F29-909E-A7240492482B}">
      <dsp:nvSpPr>
        <dsp:cNvPr id="0" name=""/>
        <dsp:cNvSpPr/>
      </dsp:nvSpPr>
      <dsp:spPr>
        <a:xfrm>
          <a:off x="1921655" y="369761"/>
          <a:ext cx="4778450" cy="4778450"/>
        </a:xfrm>
        <a:prstGeom prst="pie">
          <a:avLst>
            <a:gd name="adj1" fmla="val 16200000"/>
            <a:gd name="adj2" fmla="val 18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i="1" kern="1200" dirty="0" smtClean="0">
              <a:latin typeface="Arial" pitchFamily="34" charset="0"/>
              <a:cs typeface="Arial" pitchFamily="34" charset="0"/>
            </a:rPr>
            <a:t>Identificar a nuestros connacionales como ciudadanos(as) nicaragüenses ante autoridades país destino</a:t>
          </a:r>
          <a:endParaRPr lang="es-NI" sz="1600" i="1" kern="1200" dirty="0">
            <a:latin typeface="Arial" pitchFamily="34" charset="0"/>
            <a:cs typeface="Arial" pitchFamily="34" charset="0"/>
          </a:endParaRPr>
        </a:p>
      </dsp:txBody>
      <dsp:txXfrm>
        <a:off x="4440013" y="1382337"/>
        <a:ext cx="1706589" cy="1422158"/>
      </dsp:txXfrm>
    </dsp:sp>
    <dsp:sp modelId="{889C7ED2-2846-4FF9-9613-092EAEBD0B4E}">
      <dsp:nvSpPr>
        <dsp:cNvPr id="0" name=""/>
        <dsp:cNvSpPr/>
      </dsp:nvSpPr>
      <dsp:spPr>
        <a:xfrm>
          <a:off x="1823242" y="540420"/>
          <a:ext cx="4778450" cy="4778450"/>
        </a:xfrm>
        <a:prstGeom prst="pie">
          <a:avLst>
            <a:gd name="adj1" fmla="val 1800000"/>
            <a:gd name="adj2" fmla="val 9000000"/>
          </a:avLst>
        </a:prstGeom>
        <a:solidFill>
          <a:schemeClr val="accent5">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i="1" kern="1200" dirty="0" smtClean="0">
              <a:latin typeface="Arial" pitchFamily="34" charset="0"/>
              <a:cs typeface="Arial" pitchFamily="34" charset="0"/>
            </a:rPr>
            <a:t>Contar con un registro confiable de nuestros connacionales que nos permita ubicarlos rápidamente y poder dar asistencia, desde el Consulado, en situaciones de emergencia</a:t>
          </a:r>
          <a:endParaRPr lang="es-NI" sz="1600" i="1" kern="1200" dirty="0">
            <a:latin typeface="Arial" pitchFamily="34" charset="0"/>
            <a:cs typeface="Arial" pitchFamily="34" charset="0"/>
          </a:endParaRPr>
        </a:p>
      </dsp:txBody>
      <dsp:txXfrm>
        <a:off x="2960968" y="3640724"/>
        <a:ext cx="2559884" cy="1251499"/>
      </dsp:txXfrm>
    </dsp:sp>
    <dsp:sp modelId="{08CDCA25-35A0-48E9-BD77-26C238103D7A}">
      <dsp:nvSpPr>
        <dsp:cNvPr id="0" name=""/>
        <dsp:cNvSpPr/>
      </dsp:nvSpPr>
      <dsp:spPr>
        <a:xfrm>
          <a:off x="1724829" y="369761"/>
          <a:ext cx="4778450" cy="4778450"/>
        </a:xfrm>
        <a:prstGeom prst="pie">
          <a:avLst>
            <a:gd name="adj1" fmla="val 9000000"/>
            <a:gd name="adj2" fmla="val 16200000"/>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i="1" kern="1200" dirty="0" smtClean="0">
              <a:latin typeface="Arial" pitchFamily="34" charset="0"/>
              <a:cs typeface="Arial" pitchFamily="34" charset="0"/>
            </a:rPr>
            <a:t>Contribuir a la regularización de nuestros         ciudadanos, otorgando uno de los documentos requeridos por autoridades migratorias en destino</a:t>
          </a:r>
          <a:endParaRPr lang="es-NI" sz="1600" i="1" kern="1200" dirty="0">
            <a:latin typeface="Arial" pitchFamily="34" charset="0"/>
            <a:cs typeface="Arial" pitchFamily="34" charset="0"/>
          </a:endParaRPr>
        </a:p>
      </dsp:txBody>
      <dsp:txXfrm>
        <a:off x="2278333" y="1382337"/>
        <a:ext cx="1706589" cy="1422158"/>
      </dsp:txXfrm>
    </dsp:sp>
    <dsp:sp modelId="{BABE3210-BC5C-4842-910F-93A6EA736CC4}">
      <dsp:nvSpPr>
        <dsp:cNvPr id="0" name=""/>
        <dsp:cNvSpPr/>
      </dsp:nvSpPr>
      <dsp:spPr>
        <a:xfrm>
          <a:off x="1626241" y="73952"/>
          <a:ext cx="5370068" cy="5370068"/>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615B6A8-5C96-4EEB-8B3A-F30970C14D7B}">
      <dsp:nvSpPr>
        <dsp:cNvPr id="0" name=""/>
        <dsp:cNvSpPr/>
      </dsp:nvSpPr>
      <dsp:spPr>
        <a:xfrm>
          <a:off x="1527433" y="244309"/>
          <a:ext cx="5370068" cy="5370068"/>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8604547-BA8F-4AAE-90A1-F53A079E682E}">
      <dsp:nvSpPr>
        <dsp:cNvPr id="0" name=""/>
        <dsp:cNvSpPr/>
      </dsp:nvSpPr>
      <dsp:spPr>
        <a:xfrm>
          <a:off x="1428625" y="73952"/>
          <a:ext cx="5370068" cy="5370068"/>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5550C6-5DD5-4073-994B-400882F0A9D3}">
      <dsp:nvSpPr>
        <dsp:cNvPr id="0" name=""/>
        <dsp:cNvSpPr/>
      </dsp:nvSpPr>
      <dsp:spPr>
        <a:xfrm>
          <a:off x="0" y="3009325"/>
          <a:ext cx="8496944" cy="1670157"/>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endParaRPr lang="es-ES" sz="1600" i="1" kern="1200" dirty="0">
            <a:solidFill>
              <a:schemeClr val="tx1"/>
            </a:solidFill>
            <a:latin typeface="Arial" pitchFamily="34" charset="0"/>
            <a:cs typeface="Arial" pitchFamily="34" charset="0"/>
          </a:endParaRPr>
        </a:p>
      </dsp:txBody>
      <dsp:txXfrm>
        <a:off x="0" y="3009325"/>
        <a:ext cx="8496944" cy="1670157"/>
      </dsp:txXfrm>
    </dsp:sp>
    <dsp:sp modelId="{6B98BCEE-3711-4F58-82B5-D6B87313D4A5}">
      <dsp:nvSpPr>
        <dsp:cNvPr id="0" name=""/>
        <dsp:cNvSpPr/>
      </dsp:nvSpPr>
      <dsp:spPr>
        <a:xfrm rot="10800000">
          <a:off x="0" y="1909430"/>
          <a:ext cx="8496944" cy="1110727"/>
        </a:xfrm>
        <a:prstGeom prst="upArrowCallou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es-MX" sz="1600" i="1" kern="1200" dirty="0" smtClean="0">
              <a:solidFill>
                <a:schemeClr val="tx1"/>
              </a:solidFill>
              <a:latin typeface="Arial" pitchFamily="34" charset="0"/>
              <a:cs typeface="Arial" pitchFamily="34" charset="0"/>
            </a:rPr>
            <a:t>Para la recopilación de la información se diseñaron, dos formatos:</a:t>
          </a:r>
          <a:endParaRPr lang="es-ES" sz="1600" i="1" kern="1200" dirty="0">
            <a:solidFill>
              <a:schemeClr val="tx1"/>
            </a:solidFill>
            <a:latin typeface="Arial" pitchFamily="34" charset="0"/>
            <a:cs typeface="Arial" pitchFamily="34" charset="0"/>
          </a:endParaRPr>
        </a:p>
      </dsp:txBody>
      <dsp:txXfrm rot="10800000">
        <a:off x="0" y="1909430"/>
        <a:ext cx="8496944" cy="1110727"/>
      </dsp:txXfrm>
    </dsp:sp>
    <dsp:sp modelId="{0B223A3C-ED37-42B0-BFC3-B2AAA944D3C4}">
      <dsp:nvSpPr>
        <dsp:cNvPr id="0" name=""/>
        <dsp:cNvSpPr/>
      </dsp:nvSpPr>
      <dsp:spPr>
        <a:xfrm rot="10800000">
          <a:off x="0" y="1037"/>
          <a:ext cx="8496944" cy="1919226"/>
        </a:xfrm>
        <a:prstGeom prst="upArrowCallou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es-MX" sz="1600" b="0" i="1" kern="1200" baseline="0" dirty="0" smtClean="0">
              <a:solidFill>
                <a:schemeClr val="tx1"/>
              </a:solidFill>
              <a:latin typeface="Arial" pitchFamily="34" charset="0"/>
              <a:cs typeface="Arial" pitchFamily="34" charset="0"/>
            </a:rPr>
            <a:t>Permite contar con información estadística, que contribuye a la construcción y a la planificación estratégica, </a:t>
          </a:r>
          <a:r>
            <a:rPr lang="es-MX" sz="1600" i="1" kern="1200" dirty="0" err="1" smtClean="0">
              <a:solidFill>
                <a:schemeClr val="tx1"/>
              </a:solidFill>
              <a:latin typeface="Arial" pitchFamily="34" charset="0"/>
              <a:cs typeface="Arial" pitchFamily="34" charset="0"/>
            </a:rPr>
            <a:t>asicomo</a:t>
          </a:r>
          <a:r>
            <a:rPr lang="es-MX" sz="1600" b="0" i="1" kern="1200" baseline="0" dirty="0" smtClean="0">
              <a:solidFill>
                <a:schemeClr val="tx1"/>
              </a:solidFill>
              <a:latin typeface="Arial" pitchFamily="34" charset="0"/>
              <a:cs typeface="Arial" pitchFamily="34" charset="0"/>
            </a:rPr>
            <a:t> caracterización</a:t>
          </a:r>
          <a:r>
            <a:rPr lang="es-MX" sz="1600" b="0" i="1" kern="1200" dirty="0" smtClean="0">
              <a:solidFill>
                <a:schemeClr val="tx1"/>
              </a:solidFill>
              <a:latin typeface="Arial" pitchFamily="34" charset="0"/>
              <a:cs typeface="Arial" pitchFamily="34" charset="0"/>
            </a:rPr>
            <a:t> de los flujos migratorios </a:t>
          </a:r>
          <a:r>
            <a:rPr lang="es-MX" sz="1600" i="1" kern="1200" dirty="0" smtClean="0">
              <a:solidFill>
                <a:schemeClr val="tx1"/>
              </a:solidFill>
              <a:latin typeface="Arial" pitchFamily="34" charset="0"/>
              <a:cs typeface="Arial" pitchFamily="34" charset="0"/>
            </a:rPr>
            <a:t>para la cual se definieron diversas variables, tales como: sexo, edad, genero, localidades de origen y destino, nivel académico, condición migratoria, permiso laboral, envío de remesas, integración familiar, entre otros.</a:t>
          </a:r>
          <a:endParaRPr lang="es-ES" sz="1600" i="1" kern="1200" dirty="0">
            <a:solidFill>
              <a:schemeClr val="tx1"/>
            </a:solidFill>
            <a:latin typeface="Arial" pitchFamily="34" charset="0"/>
            <a:cs typeface="Arial" pitchFamily="34" charset="0"/>
          </a:endParaRPr>
        </a:p>
      </dsp:txBody>
      <dsp:txXfrm rot="10800000">
        <a:off x="0" y="1037"/>
        <a:ext cx="8496944" cy="191922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6F4729-64CA-4A71-BE58-83CBFAFB9BDD}">
      <dsp:nvSpPr>
        <dsp:cNvPr id="0" name=""/>
        <dsp:cNvSpPr/>
      </dsp:nvSpPr>
      <dsp:spPr>
        <a:xfrm>
          <a:off x="0" y="0"/>
          <a:ext cx="1311128" cy="1311128"/>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F5157D-1B50-4CC8-A624-7A8D2CD3D9EC}">
      <dsp:nvSpPr>
        <dsp:cNvPr id="0" name=""/>
        <dsp:cNvSpPr/>
      </dsp:nvSpPr>
      <dsp:spPr>
        <a:xfrm>
          <a:off x="504048" y="0"/>
          <a:ext cx="7625355" cy="1311128"/>
        </a:xfrm>
        <a:prstGeom prst="rect">
          <a:avLst/>
        </a:prstGeom>
        <a:solidFill>
          <a:schemeClr val="lt1">
            <a:hueOff val="0"/>
            <a:satOff val="0"/>
            <a:lumOff val="0"/>
            <a:alpha val="5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b="1" i="1" kern="1200" dirty="0" smtClean="0">
              <a:latin typeface="Arial" pitchFamily="34" charset="0"/>
              <a:cs typeface="Arial" pitchFamily="34" charset="0"/>
            </a:rPr>
            <a:t>FRC; Formato estándar del Registro Consular</a:t>
          </a:r>
          <a:endParaRPr lang="es-ES" sz="1600" i="1" kern="1200" dirty="0">
            <a:latin typeface="Arial" pitchFamily="34" charset="0"/>
            <a:cs typeface="Arial" pitchFamily="34" charset="0"/>
          </a:endParaRPr>
        </a:p>
      </dsp:txBody>
      <dsp:txXfrm>
        <a:off x="504048" y="0"/>
        <a:ext cx="7625355" cy="622785"/>
      </dsp:txXfrm>
    </dsp:sp>
    <dsp:sp modelId="{05406E5D-55D4-4BCC-96DE-8B4DFED7CD54}">
      <dsp:nvSpPr>
        <dsp:cNvPr id="0" name=""/>
        <dsp:cNvSpPr/>
      </dsp:nvSpPr>
      <dsp:spPr>
        <a:xfrm>
          <a:off x="344171" y="622785"/>
          <a:ext cx="622785" cy="622785"/>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EE101D-B7BB-4C28-AB4A-49C3DC7F20DF}">
      <dsp:nvSpPr>
        <dsp:cNvPr id="0" name=""/>
        <dsp:cNvSpPr/>
      </dsp:nvSpPr>
      <dsp:spPr>
        <a:xfrm>
          <a:off x="655564" y="622785"/>
          <a:ext cx="7625355" cy="622785"/>
        </a:xfrm>
        <a:prstGeom prst="rect">
          <a:avLst/>
        </a:prstGeom>
        <a:no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MX" sz="1600" b="1" i="1" kern="1200" dirty="0" smtClean="0">
              <a:latin typeface="Arial" pitchFamily="34" charset="0"/>
              <a:cs typeface="Arial" pitchFamily="34" charset="0"/>
            </a:rPr>
            <a:t>FF (Formato Familiar y anexos</a:t>
          </a:r>
          <a:r>
            <a:rPr lang="es-MX" sz="1600" b="0" i="1" kern="1200" dirty="0" smtClean="0">
              <a:latin typeface="Arial" pitchFamily="34" charset="0"/>
              <a:cs typeface="Arial" pitchFamily="34" charset="0"/>
            </a:rPr>
            <a:t>) el que se adecua a las particularidades de cada país de destino.</a:t>
          </a:r>
          <a:endParaRPr lang="es-MX" sz="1600" b="0" i="1" kern="1200" dirty="0">
            <a:latin typeface="Arial" pitchFamily="34" charset="0"/>
            <a:cs typeface="Arial" pitchFamily="34" charset="0"/>
          </a:endParaRPr>
        </a:p>
      </dsp:txBody>
      <dsp:txXfrm>
        <a:off x="655564" y="622785"/>
        <a:ext cx="7625355" cy="6227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F30F78-92A4-46B2-A5EC-E68A667A8C01}">
      <dsp:nvSpPr>
        <dsp:cNvPr id="0" name=""/>
        <dsp:cNvSpPr/>
      </dsp:nvSpPr>
      <dsp:spPr>
        <a:xfrm>
          <a:off x="3216805" y="2015821"/>
          <a:ext cx="1552851" cy="645147"/>
        </a:xfrm>
        <a:prstGeom prst="flowChartAlternateProcess">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b="1" u="sng" kern="1200" dirty="0" smtClean="0">
              <a:solidFill>
                <a:srgbClr val="000000"/>
              </a:solidFill>
              <a:latin typeface="Arial" pitchFamily="34" charset="0"/>
              <a:cs typeface="Arial" pitchFamily="34" charset="0"/>
            </a:rPr>
            <a:t>41, 336</a:t>
          </a:r>
          <a:endParaRPr lang="es-ES" sz="2200" b="1" u="sng" kern="1200" dirty="0">
            <a:solidFill>
              <a:srgbClr val="000000"/>
            </a:solidFill>
            <a:latin typeface="Arial" pitchFamily="34" charset="0"/>
            <a:cs typeface="Arial" pitchFamily="34" charset="0"/>
          </a:endParaRPr>
        </a:p>
      </dsp:txBody>
      <dsp:txXfrm>
        <a:off x="3216805" y="2015821"/>
        <a:ext cx="1552851" cy="645147"/>
      </dsp:txXfrm>
    </dsp:sp>
    <dsp:sp modelId="{616A4C5E-1618-45FE-8C80-D049CC28B51E}">
      <dsp:nvSpPr>
        <dsp:cNvPr id="0" name=""/>
        <dsp:cNvSpPr/>
      </dsp:nvSpPr>
      <dsp:spPr>
        <a:xfrm rot="16226064">
          <a:off x="3845070" y="1527578"/>
          <a:ext cx="305452" cy="41746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rot="16226064">
        <a:off x="3845070" y="1527578"/>
        <a:ext cx="305452" cy="417469"/>
      </dsp:txXfrm>
    </dsp:sp>
    <dsp:sp modelId="{D7270A7B-7533-4313-862B-D0F017F504DA}">
      <dsp:nvSpPr>
        <dsp:cNvPr id="0" name=""/>
        <dsp:cNvSpPr/>
      </dsp:nvSpPr>
      <dsp:spPr>
        <a:xfrm>
          <a:off x="3115221" y="799423"/>
          <a:ext cx="1774504" cy="640091"/>
        </a:xfrm>
        <a:prstGeom prst="roundRect">
          <a:avLst/>
        </a:prstGeom>
        <a:solidFill>
          <a:srgbClr val="FF99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400" b="1" kern="1200" dirty="0" smtClean="0">
              <a:latin typeface="Arial" pitchFamily="34" charset="0"/>
              <a:cs typeface="Arial" pitchFamily="34" charset="0"/>
            </a:rPr>
            <a:t>P.E.A.: </a:t>
          </a:r>
        </a:p>
        <a:p>
          <a:pPr marL="0" marR="0" lvl="0" indent="0" algn="ctr" defTabSz="914400" eaLnBrk="1" fontAlgn="auto" latinLnBrk="0" hangingPunct="1">
            <a:lnSpc>
              <a:spcPct val="100000"/>
            </a:lnSpc>
            <a:spcBef>
              <a:spcPct val="0"/>
            </a:spcBef>
            <a:spcAft>
              <a:spcPts val="0"/>
            </a:spcAft>
            <a:buClrTx/>
            <a:buSzTx/>
            <a:buFontTx/>
            <a:buNone/>
            <a:tabLst/>
            <a:defRPr/>
          </a:pPr>
          <a:r>
            <a:rPr lang="es-ES" sz="1400" b="1" kern="1200" dirty="0" smtClean="0">
              <a:latin typeface="Arial" pitchFamily="34" charset="0"/>
              <a:cs typeface="Arial" pitchFamily="34" charset="0"/>
            </a:rPr>
            <a:t>31, 773; 76.8 % </a:t>
          </a:r>
        </a:p>
      </dsp:txBody>
      <dsp:txXfrm>
        <a:off x="3115221" y="799423"/>
        <a:ext cx="1774504" cy="640091"/>
      </dsp:txXfrm>
    </dsp:sp>
    <dsp:sp modelId="{AFFCF8FF-9A90-44FA-BC3F-7FACB32DA964}">
      <dsp:nvSpPr>
        <dsp:cNvPr id="0" name=""/>
        <dsp:cNvSpPr/>
      </dsp:nvSpPr>
      <dsp:spPr>
        <a:xfrm rot="20416716">
          <a:off x="4882274" y="1695509"/>
          <a:ext cx="670814" cy="41746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rot="20416716">
        <a:off x="4882274" y="1695509"/>
        <a:ext cx="670814" cy="417469"/>
      </dsp:txXfrm>
    </dsp:sp>
    <dsp:sp modelId="{EDE92731-0387-4022-BA6E-F4028D81D2EA}">
      <dsp:nvSpPr>
        <dsp:cNvPr id="0" name=""/>
        <dsp:cNvSpPr/>
      </dsp:nvSpPr>
      <dsp:spPr>
        <a:xfrm>
          <a:off x="5528277" y="914398"/>
          <a:ext cx="2815858" cy="738037"/>
        </a:xfrm>
        <a:prstGeom prst="roundRect">
          <a:avLst/>
        </a:prstGeom>
        <a:solidFill>
          <a:srgbClr val="FF66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Promedio alcanzado </a:t>
          </a:r>
          <a:r>
            <a:rPr lang="es-ES" sz="1200" b="1" kern="1200" dirty="0" smtClean="0">
              <a:latin typeface="Arial" pitchFamily="34" charset="0"/>
              <a:cs typeface="Arial" pitchFamily="34" charset="0"/>
            </a:rPr>
            <a:t>PRIMARIA:</a:t>
          </a:r>
        </a:p>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34, 811 ; 84.2 %</a:t>
          </a:r>
          <a:endParaRPr lang="es-ES" sz="1400" b="1" kern="1200" dirty="0">
            <a:latin typeface="Arial" pitchFamily="34" charset="0"/>
            <a:cs typeface="Arial" pitchFamily="34" charset="0"/>
          </a:endParaRPr>
        </a:p>
      </dsp:txBody>
      <dsp:txXfrm>
        <a:off x="5528277" y="914398"/>
        <a:ext cx="2815858" cy="738037"/>
      </dsp:txXfrm>
    </dsp:sp>
    <dsp:sp modelId="{8373985E-9346-440E-8BF7-EFDE19F0FD02}">
      <dsp:nvSpPr>
        <dsp:cNvPr id="0" name=""/>
        <dsp:cNvSpPr/>
      </dsp:nvSpPr>
      <dsp:spPr>
        <a:xfrm rot="9708048">
          <a:off x="2492645" y="2540277"/>
          <a:ext cx="611995" cy="41746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9708048">
        <a:off x="2492645" y="2540277"/>
        <a:ext cx="611995" cy="417469"/>
      </dsp:txXfrm>
    </dsp:sp>
    <dsp:sp modelId="{521F22F3-4AE9-4010-B008-EC38DEF186F0}">
      <dsp:nvSpPr>
        <dsp:cNvPr id="0" name=""/>
        <dsp:cNvSpPr/>
      </dsp:nvSpPr>
      <dsp:spPr>
        <a:xfrm>
          <a:off x="263231" y="2877148"/>
          <a:ext cx="2124466" cy="676644"/>
        </a:xfrm>
        <a:prstGeom prst="roundRect">
          <a:avLst/>
        </a:prstGeom>
        <a:solidFill>
          <a:srgbClr val="7030A0">
            <a:alpha val="58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Residente ó en trámite:</a:t>
          </a:r>
        </a:p>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5, 815 ; 14.06 %</a:t>
          </a:r>
          <a:endParaRPr lang="es-ES" sz="1400" b="1" kern="1200" dirty="0">
            <a:latin typeface="Arial" pitchFamily="34" charset="0"/>
            <a:cs typeface="Arial" pitchFamily="34" charset="0"/>
          </a:endParaRPr>
        </a:p>
      </dsp:txBody>
      <dsp:txXfrm>
        <a:off x="263231" y="2877148"/>
        <a:ext cx="2124466" cy="676644"/>
      </dsp:txXfrm>
    </dsp:sp>
    <dsp:sp modelId="{C5120437-5750-42AE-91D2-CBE0088E6833}">
      <dsp:nvSpPr>
        <dsp:cNvPr id="0" name=""/>
        <dsp:cNvSpPr/>
      </dsp:nvSpPr>
      <dsp:spPr>
        <a:xfrm rot="5217282">
          <a:off x="3850509" y="2775821"/>
          <a:ext cx="354197" cy="41746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5217282">
        <a:off x="3850509" y="2775821"/>
        <a:ext cx="354197" cy="417469"/>
      </dsp:txXfrm>
    </dsp:sp>
    <dsp:sp modelId="{780E9B7E-93A8-4B68-8B8F-373654D5FD18}">
      <dsp:nvSpPr>
        <dsp:cNvPr id="0" name=""/>
        <dsp:cNvSpPr/>
      </dsp:nvSpPr>
      <dsp:spPr>
        <a:xfrm>
          <a:off x="3234344" y="3328180"/>
          <a:ext cx="1656311" cy="624473"/>
        </a:xfrm>
        <a:prstGeom prst="roundRect">
          <a:avLst/>
        </a:prstGeom>
        <a:solidFill>
          <a:srgbClr val="FF0000">
            <a:alpha val="66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No Residentes: </a:t>
          </a:r>
        </a:p>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33, 579 ; 81.2 %</a:t>
          </a:r>
          <a:endParaRPr lang="es-ES" sz="1400" kern="1200" dirty="0"/>
        </a:p>
      </dsp:txBody>
      <dsp:txXfrm>
        <a:off x="3234344" y="3328180"/>
        <a:ext cx="1656311" cy="624473"/>
      </dsp:txXfrm>
    </dsp:sp>
    <dsp:sp modelId="{54CA0718-4221-4191-A8F1-35C799C884B7}">
      <dsp:nvSpPr>
        <dsp:cNvPr id="0" name=""/>
        <dsp:cNvSpPr/>
      </dsp:nvSpPr>
      <dsp:spPr>
        <a:xfrm rot="1204074">
          <a:off x="4858629" y="2577833"/>
          <a:ext cx="656677" cy="41746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rot="1204074">
        <a:off x="4858629" y="2577833"/>
        <a:ext cx="656677" cy="417469"/>
      </dsp:txXfrm>
    </dsp:sp>
    <dsp:sp modelId="{E19632BE-2063-4E7A-A4A4-18CC5C1CC37B}">
      <dsp:nvSpPr>
        <dsp:cNvPr id="0" name=""/>
        <dsp:cNvSpPr/>
      </dsp:nvSpPr>
      <dsp:spPr>
        <a:xfrm>
          <a:off x="5688253" y="2905877"/>
          <a:ext cx="1774516" cy="751715"/>
        </a:xfrm>
        <a:prstGeom prst="roundRect">
          <a:avLst/>
        </a:prstGeom>
        <a:solidFill>
          <a:srgbClr val="00CC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Universitario: </a:t>
          </a:r>
        </a:p>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1,904 ; 4.6 %</a:t>
          </a:r>
          <a:endParaRPr lang="es-ES" sz="1400" b="1" kern="1200" dirty="0">
            <a:latin typeface="Arial" pitchFamily="34" charset="0"/>
            <a:cs typeface="Arial" pitchFamily="34" charset="0"/>
          </a:endParaRPr>
        </a:p>
      </dsp:txBody>
      <dsp:txXfrm>
        <a:off x="5688253" y="2905877"/>
        <a:ext cx="1774516" cy="751715"/>
      </dsp:txXfrm>
    </dsp:sp>
    <dsp:sp modelId="{5FCE1AD6-D614-46CC-8F30-DC36C9B0494D}">
      <dsp:nvSpPr>
        <dsp:cNvPr id="0" name=""/>
        <dsp:cNvSpPr/>
      </dsp:nvSpPr>
      <dsp:spPr>
        <a:xfrm rot="12016368">
          <a:off x="2405090" y="1697310"/>
          <a:ext cx="774987" cy="41746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1" kern="1200">
            <a:latin typeface="Arial" pitchFamily="34" charset="0"/>
            <a:cs typeface="Arial" pitchFamily="34" charset="0"/>
          </a:endParaRPr>
        </a:p>
      </dsp:txBody>
      <dsp:txXfrm rot="12016368">
        <a:off x="2405090" y="1697310"/>
        <a:ext cx="774987" cy="417469"/>
      </dsp:txXfrm>
    </dsp:sp>
    <dsp:sp modelId="{3E923DF7-579A-483A-B4C5-71621E4979D1}">
      <dsp:nvSpPr>
        <dsp:cNvPr id="0" name=""/>
        <dsp:cNvSpPr/>
      </dsp:nvSpPr>
      <dsp:spPr>
        <a:xfrm>
          <a:off x="284542" y="987426"/>
          <a:ext cx="2080202" cy="730535"/>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N.N.A. y Jóvenes:</a:t>
          </a:r>
        </a:p>
        <a:p>
          <a:pPr lvl="0" algn="ctr" defTabSz="622300">
            <a:lnSpc>
              <a:spcPct val="90000"/>
            </a:lnSpc>
            <a:spcBef>
              <a:spcPct val="0"/>
            </a:spcBef>
            <a:spcAft>
              <a:spcPct val="35000"/>
            </a:spcAft>
          </a:pPr>
          <a:r>
            <a:rPr lang="es-ES" sz="1400" b="1" kern="1200" dirty="0" smtClean="0">
              <a:latin typeface="Arial" pitchFamily="34" charset="0"/>
              <a:cs typeface="Arial" pitchFamily="34" charset="0"/>
            </a:rPr>
            <a:t>6, 821 ; 16.5 %</a:t>
          </a:r>
          <a:endParaRPr lang="es-ES" sz="1400" b="1" kern="1200" dirty="0">
            <a:solidFill>
              <a:schemeClr val="bg2"/>
            </a:solidFill>
            <a:latin typeface="Arial" pitchFamily="34" charset="0"/>
            <a:cs typeface="Arial" pitchFamily="34" charset="0"/>
          </a:endParaRPr>
        </a:p>
      </dsp:txBody>
      <dsp:txXfrm>
        <a:off x="284542" y="987426"/>
        <a:ext cx="2080202" cy="730535"/>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EFA1E-64F1-42E4-800C-D56B260FD0C7}" type="datetimeFigureOut">
              <a:rPr lang="es-ES" smtClean="0"/>
              <a:pPr/>
              <a:t>03/05/2012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574B1-4264-4748-8C97-4D8EBE46997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NI" dirty="0" smtClean="0"/>
              <a:t>Describir brevemente en qué</a:t>
            </a:r>
            <a:r>
              <a:rPr lang="es-NI" baseline="0" dirty="0" smtClean="0"/>
              <a:t> consiste el Registro Consular?</a:t>
            </a:r>
            <a:endParaRPr lang="es-NI" dirty="0"/>
          </a:p>
        </p:txBody>
      </p:sp>
      <p:sp>
        <p:nvSpPr>
          <p:cNvPr id="4" name="3 Marcador de número de diapositiva"/>
          <p:cNvSpPr>
            <a:spLocks noGrp="1"/>
          </p:cNvSpPr>
          <p:nvPr>
            <p:ph type="sldNum" sz="quarter" idx="10"/>
          </p:nvPr>
        </p:nvSpPr>
        <p:spPr/>
        <p:txBody>
          <a:bodyPr/>
          <a:lstStyle/>
          <a:p>
            <a:fld id="{68546AB1-533E-47F6-B96E-C0100B6CE208}" type="slidenum">
              <a:rPr lang="es-NI" smtClean="0"/>
              <a:pPr/>
              <a:t>3</a:t>
            </a:fld>
            <a:endParaRPr lang="es-N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NI" dirty="0" smtClean="0"/>
              <a:t>Analizar</a:t>
            </a:r>
            <a:r>
              <a:rPr lang="es-NI" baseline="0" dirty="0" smtClean="0"/>
              <a:t> cómo se decidió avanzar en una propuesta de este tipo?</a:t>
            </a:r>
            <a:endParaRPr lang="es-NI" dirty="0"/>
          </a:p>
        </p:txBody>
      </p:sp>
      <p:sp>
        <p:nvSpPr>
          <p:cNvPr id="4" name="3 Marcador de número de diapositiva"/>
          <p:cNvSpPr>
            <a:spLocks noGrp="1"/>
          </p:cNvSpPr>
          <p:nvPr>
            <p:ph type="sldNum" sz="quarter" idx="10"/>
          </p:nvPr>
        </p:nvSpPr>
        <p:spPr/>
        <p:txBody>
          <a:bodyPr/>
          <a:lstStyle/>
          <a:p>
            <a:fld id="{68546AB1-533E-47F6-B96E-C0100B6CE208}" type="slidenum">
              <a:rPr lang="es-NI" smtClean="0"/>
              <a:pPr/>
              <a:t>4</a:t>
            </a:fld>
            <a:endParaRPr lang="es-N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NI" dirty="0" smtClean="0"/>
              <a:t>¿Cuáles fueron las principales</a:t>
            </a:r>
            <a:r>
              <a:rPr lang="es-NI" baseline="0" dirty="0" smtClean="0"/>
              <a:t> resistencias y principales razonamientos para avanzar en esta iniciativa</a:t>
            </a:r>
            <a:r>
              <a:rPr lang="es-NI" dirty="0" smtClean="0"/>
              <a:t>?</a:t>
            </a:r>
            <a:endParaRPr lang="es-NI" dirty="0"/>
          </a:p>
        </p:txBody>
      </p:sp>
      <p:sp>
        <p:nvSpPr>
          <p:cNvPr id="4" name="3 Marcador de número de diapositiva"/>
          <p:cNvSpPr>
            <a:spLocks noGrp="1"/>
          </p:cNvSpPr>
          <p:nvPr>
            <p:ph type="sldNum" sz="quarter" idx="10"/>
          </p:nvPr>
        </p:nvSpPr>
        <p:spPr/>
        <p:txBody>
          <a:bodyPr/>
          <a:lstStyle/>
          <a:p>
            <a:fld id="{68546AB1-533E-47F6-B96E-C0100B6CE208}" type="slidenum">
              <a:rPr lang="es-NI" smtClean="0"/>
              <a:pPr/>
              <a:t>5</a:t>
            </a:fld>
            <a:endParaRPr lang="es-N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8546AB1-533E-47F6-B96E-C0100B6CE208}" type="slidenum">
              <a:rPr lang="es-NI" smtClean="0"/>
              <a:pPr/>
              <a:t>7</a:t>
            </a:fld>
            <a:endParaRPr lang="es-N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8F868B-4459-4BD7-BF25-C3028C18ACF2}" type="datetimeFigureOut">
              <a:rPr lang="es-ES" smtClean="0"/>
              <a:pPr/>
              <a:t>03/05/2012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327FBDD-F46E-4F7B-869F-A26289C69D05}" type="slidenum">
              <a:rPr lang="es-ES" smtClean="0"/>
              <a:pPr/>
              <a:t>‹Nº›</a:t>
            </a:fld>
            <a:endParaRPr lang="es-ES"/>
          </a:p>
        </p:txBody>
      </p:sp>
    </p:spTree>
  </p:cSld>
  <p:clrMapOvr>
    <a:masterClrMapping/>
  </p:clrMapOvr>
  <p:transition advClick="0">
    <p:random/>
    <p:sndAc>
      <p:stSnd>
        <p:snd r:embed="rId1" name="breez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F868B-4459-4BD7-BF25-C3028C18ACF2}" type="datetimeFigureOut">
              <a:rPr lang="es-ES" smtClean="0"/>
              <a:pPr/>
              <a:t>03/05/2012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7FBDD-F46E-4F7B-869F-A26289C69D0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random/>
    <p:sndAc>
      <p:stSnd>
        <p:snd r:embed="rId13" name="breeze.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gif"/><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9.jpeg"/><Relationship Id="rId5" Type="http://schemas.openxmlformats.org/officeDocument/2006/relationships/diagramQuickStyle" Target="../diagrams/quickStyle9.xml"/><Relationship Id="rId10" Type="http://schemas.openxmlformats.org/officeDocument/2006/relationships/image" Target="../media/image8.jpeg"/><Relationship Id="rId4" Type="http://schemas.openxmlformats.org/officeDocument/2006/relationships/diagramLayout" Target="../diagrams/layout9.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18" Type="http://schemas.openxmlformats.org/officeDocument/2006/relationships/diagramData" Target="../diagrams/data17.xml"/><Relationship Id="rId3" Type="http://schemas.openxmlformats.org/officeDocument/2006/relationships/diagramData" Target="../diagrams/data14.xml"/><Relationship Id="rId21" Type="http://schemas.openxmlformats.org/officeDocument/2006/relationships/diagramColors" Target="../diagrams/colors17.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audio" Target="../media/audio1.wav"/><Relationship Id="rId16" Type="http://schemas.openxmlformats.org/officeDocument/2006/relationships/diagramColors" Target="../diagrams/colors16.xml"/><Relationship Id="rId20" Type="http://schemas.openxmlformats.org/officeDocument/2006/relationships/diagramQuickStyle" Target="../diagrams/quickStyle17.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19" Type="http://schemas.openxmlformats.org/officeDocument/2006/relationships/diagramLayout" Target="../diagrams/layout17.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 Id="rId22" Type="http://schemas.microsoft.com/office/2007/relationships/diagramDrawing" Target="../diagrams/drawing1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wmf"/><Relationship Id="rId4" Type="http://schemas.openxmlformats.org/officeDocument/2006/relationships/diagramData" Target="../diagrams/data1.xml"/><Relationship Id="rId9"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audio" Target="../media/audio1.wav"/><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listas.20minutos.es/images/2009-05/106532/1246113_640px.jpg?1243733898"/>
          <p:cNvPicPr>
            <a:picLocks noChangeAspect="1" noChangeArrowheads="1"/>
          </p:cNvPicPr>
          <p:nvPr/>
        </p:nvPicPr>
        <p:blipFill>
          <a:blip r:embed="rId3" cstate="print"/>
          <a:srcRect/>
          <a:stretch>
            <a:fillRect/>
          </a:stretch>
        </p:blipFill>
        <p:spPr bwMode="auto">
          <a:xfrm>
            <a:off x="-1" y="0"/>
            <a:ext cx="9153937"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8 CuadroTexto"/>
          <p:cNvSpPr txBox="1"/>
          <p:nvPr/>
        </p:nvSpPr>
        <p:spPr>
          <a:xfrm>
            <a:off x="1259632" y="1340768"/>
            <a:ext cx="7344816" cy="3970318"/>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600" b="1" cap="all" dirty="0" smtClean="0">
                <a:ln w="0"/>
                <a:solidFill>
                  <a:schemeClr val="accent1"/>
                </a:solidFill>
                <a:effectLst>
                  <a:reflection blurRad="12700" stA="50000" endPos="50000" dist="5000" dir="5400000" sy="-100000" rotWithShape="0"/>
                </a:effectLst>
              </a:rPr>
              <a:t>Bienvenidos a Nicaragua</a:t>
            </a:r>
          </a:p>
          <a:p>
            <a:pPr algn="ctr"/>
            <a:endParaRPr lang="es-ES" sz="3600" b="1" cap="all" dirty="0">
              <a:ln w="0"/>
              <a:solidFill>
                <a:schemeClr val="bg1"/>
              </a:solidFill>
              <a:effectLst>
                <a:reflection blurRad="12700" stA="50000" endPos="50000" dist="5000" dir="5400000" sy="-100000" rotWithShape="0"/>
              </a:effectLst>
            </a:endParaRPr>
          </a:p>
          <a:p>
            <a:pPr algn="ctr"/>
            <a:endParaRPr lang="es-ES" sz="3600" b="1" cap="all" dirty="0" smtClean="0">
              <a:ln w="0"/>
              <a:solidFill>
                <a:schemeClr val="bg1"/>
              </a:solidFill>
              <a:effectLst>
                <a:reflection blurRad="12700" stA="50000" endPos="50000" dist="5000" dir="5400000" sy="-100000" rotWithShape="0"/>
              </a:effectLst>
            </a:endParaRPr>
          </a:p>
          <a:p>
            <a:pPr algn="ctr"/>
            <a:endParaRPr lang="es-ES" sz="3600" b="1" cap="all" dirty="0" smtClean="0">
              <a:ln w="0"/>
              <a:solidFill>
                <a:schemeClr val="bg1"/>
              </a:solidFill>
              <a:effectLst>
                <a:reflection blurRad="12700" stA="50000" endPos="50000" dist="5000" dir="5400000" sy="-100000" rotWithShape="0"/>
              </a:effectLst>
            </a:endParaRPr>
          </a:p>
          <a:p>
            <a:pPr algn="ctr"/>
            <a:endParaRPr lang="es-ES" sz="3600" b="1" cap="all" dirty="0" smtClean="0">
              <a:ln w="0"/>
              <a:solidFill>
                <a:schemeClr val="bg1"/>
              </a:solidFill>
              <a:effectLst>
                <a:reflection blurRad="12700" stA="50000" endPos="50000" dist="5000" dir="5400000" sy="-100000" rotWithShape="0"/>
              </a:effectLst>
            </a:endParaRPr>
          </a:p>
          <a:p>
            <a:pPr algn="ctr"/>
            <a:r>
              <a:rPr lang="es-ES" sz="3600" b="1" cap="all" dirty="0" smtClean="0">
                <a:ln w="0"/>
                <a:solidFill>
                  <a:schemeClr val="bg1"/>
                </a:solidFill>
                <a:effectLst>
                  <a:reflection blurRad="12700" stA="50000" endPos="50000" dist="5000" dir="5400000" sy="-100000" rotWithShape="0"/>
                </a:effectLst>
              </a:rPr>
              <a:t>“…nuestra bella Tierra de Lagos y Volcanes”</a:t>
            </a:r>
            <a:endParaRPr lang="es-ES" sz="3600" b="1" cap="all" dirty="0">
              <a:ln w="0"/>
              <a:solidFill>
                <a:schemeClr val="bg1"/>
              </a:solidFill>
              <a:effectLst>
                <a:reflection blurRad="12700" stA="50000" endPos="50000" dist="5000" dir="5400000" sy="-100000" rotWithShape="0"/>
              </a:effectLst>
            </a:endParaRPr>
          </a:p>
        </p:txBody>
      </p:sp>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76992" y="1267139"/>
            <a:ext cx="8251372" cy="369332"/>
          </a:xfrm>
          <a:prstGeom prst="rect">
            <a:avLst/>
          </a:prstGeom>
        </p:spPr>
        <p:txBody>
          <a:bodyPr wrap="square">
            <a:spAutoFit/>
          </a:bodyPr>
          <a:lstStyle/>
          <a:p>
            <a:pPr lvl="0"/>
            <a:r>
              <a:rPr lang="es-MX" b="1" dirty="0" smtClean="0">
                <a:effectLst>
                  <a:outerShdw blurRad="38100" dist="38100" dir="2700000" algn="tl">
                    <a:srgbClr val="000000">
                      <a:alpha val="43137"/>
                    </a:srgbClr>
                  </a:outerShdw>
                </a:effectLst>
                <a:latin typeface="Book Antiqua" pitchFamily="18" charset="0"/>
                <a:ea typeface="Arial Unicode MS" pitchFamily="34" charset="-128"/>
                <a:cs typeface="Arial Unicode MS" pitchFamily="34" charset="-128"/>
              </a:rPr>
              <a:t>Caracterización de la Población Registrada:</a:t>
            </a:r>
            <a:endParaRPr lang="es-ES" b="1" dirty="0" smtClean="0">
              <a:effectLst>
                <a:outerShdw blurRad="38100" dist="38100" dir="2700000" algn="tl">
                  <a:srgbClr val="000000">
                    <a:alpha val="43137"/>
                  </a:srgbClr>
                </a:outerShdw>
              </a:effectLst>
              <a:latin typeface="Book Antiqua" pitchFamily="18" charset="0"/>
              <a:ea typeface="Arial Unicode MS" pitchFamily="34" charset="-128"/>
              <a:cs typeface="Arial Unicode MS" pitchFamily="34" charset="-128"/>
            </a:endParaRPr>
          </a:p>
        </p:txBody>
      </p:sp>
      <p:sp>
        <p:nvSpPr>
          <p:cNvPr id="12" name="11 Marcador de número de diapositiva"/>
          <p:cNvSpPr>
            <a:spLocks noGrp="1"/>
          </p:cNvSpPr>
          <p:nvPr>
            <p:ph type="sldNum" sz="quarter" idx="12"/>
          </p:nvPr>
        </p:nvSpPr>
        <p:spPr/>
        <p:txBody>
          <a:bodyPr/>
          <a:lstStyle/>
          <a:p>
            <a:fld id="{FDB1408D-35A8-492E-A014-7874DC83679A}" type="slidenum">
              <a:rPr lang="en-US" smtClean="0"/>
              <a:pPr/>
              <a:t>10</a:t>
            </a:fld>
            <a:endParaRPr lang="en-US"/>
          </a:p>
        </p:txBody>
      </p:sp>
      <p:graphicFrame>
        <p:nvGraphicFramePr>
          <p:cNvPr id="9" name="8 Diagrama"/>
          <p:cNvGraphicFramePr/>
          <p:nvPr/>
        </p:nvGraphicFramePr>
        <p:xfrm>
          <a:off x="401781" y="1953491"/>
          <a:ext cx="8354291" cy="466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6" name="Picture 2" descr="C:\Documents and Settings\c_center2\Escritorio\AREA SEGUIMIENTO FOROS Y CONVENIOS INTERNACIONALES\fotos como insumos\grupo de trabajadores.gif"/>
          <p:cNvPicPr>
            <a:picLocks noChangeAspect="1" noChangeArrowheads="1"/>
          </p:cNvPicPr>
          <p:nvPr/>
        </p:nvPicPr>
        <p:blipFill>
          <a:blip r:embed="rId8" cstate="print"/>
          <a:srcRect/>
          <a:stretch>
            <a:fillRect/>
          </a:stretch>
        </p:blipFill>
        <p:spPr bwMode="auto">
          <a:xfrm>
            <a:off x="3588327" y="1676400"/>
            <a:ext cx="1691687" cy="1270018"/>
          </a:xfrm>
          <a:prstGeom prst="rect">
            <a:avLst/>
          </a:prstGeom>
          <a:ln>
            <a:noFill/>
          </a:ln>
          <a:effectLst>
            <a:softEdge rad="112500"/>
          </a:effectLst>
        </p:spPr>
      </p:pic>
      <p:pic>
        <p:nvPicPr>
          <p:cNvPr id="36868" name="Picture 4" descr="C:\Documents and Settings\c_center2\Escritorio\AREA SEGUIMIENTO FOROS Y CONVENIOS INTERNACIONALES\fotos como insumos\calcu[1].png"/>
          <p:cNvPicPr>
            <a:picLocks noChangeAspect="1" noChangeArrowheads="1"/>
          </p:cNvPicPr>
          <p:nvPr/>
        </p:nvPicPr>
        <p:blipFill>
          <a:blip r:embed="rId9" cstate="print"/>
          <a:srcRect/>
          <a:stretch>
            <a:fillRect/>
          </a:stretch>
        </p:blipFill>
        <p:spPr bwMode="auto">
          <a:xfrm>
            <a:off x="6758512" y="1912053"/>
            <a:ext cx="1346396" cy="1207530"/>
          </a:xfrm>
          <a:prstGeom prst="rect">
            <a:avLst/>
          </a:prstGeom>
          <a:noFill/>
        </p:spPr>
      </p:pic>
      <p:pic>
        <p:nvPicPr>
          <p:cNvPr id="36871" name="Picture 7" descr="http://images03.olx.es/ui/4/30/01/67522901_1-Fotos-de-Talleres-de-Ingles-para-Alumnos-de-Primaria.jpg"/>
          <p:cNvPicPr>
            <a:picLocks noChangeAspect="1" noChangeArrowheads="1"/>
          </p:cNvPicPr>
          <p:nvPr/>
        </p:nvPicPr>
        <p:blipFill>
          <a:blip r:embed="rId10" cstate="print"/>
          <a:srcRect/>
          <a:stretch>
            <a:fillRect/>
          </a:stretch>
        </p:blipFill>
        <p:spPr bwMode="auto">
          <a:xfrm>
            <a:off x="460377" y="2175165"/>
            <a:ext cx="1310562" cy="7758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872" name="Picture 8" descr="C:\Documents and Settings\c_center2\Escritorio\AREA SEGUIMIENTO FOROS Y CONVENIOS INTERNACIONALES\fotos como insumos\birrete[1].jpg"/>
          <p:cNvPicPr>
            <a:picLocks noChangeAspect="1" noChangeArrowheads="1"/>
          </p:cNvPicPr>
          <p:nvPr/>
        </p:nvPicPr>
        <p:blipFill>
          <a:blip r:embed="rId11" cstate="print"/>
          <a:srcRect/>
          <a:stretch>
            <a:fillRect/>
          </a:stretch>
        </p:blipFill>
        <p:spPr bwMode="auto">
          <a:xfrm>
            <a:off x="7587530" y="5694217"/>
            <a:ext cx="1320944" cy="762000"/>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6874" name="Picture 10" descr="C:\Documents and Settings\c_center2\Escritorio\AREA SEGUIMIENTO FOROS Y CONVENIOS INTERNACIONALES\fotos como insumos\Resiencia Costa Rica.jpg"/>
          <p:cNvPicPr>
            <a:picLocks noChangeAspect="1" noChangeArrowheads="1"/>
          </p:cNvPicPr>
          <p:nvPr/>
        </p:nvPicPr>
        <p:blipFill>
          <a:blip r:embed="rId12" cstate="print"/>
          <a:srcRect/>
          <a:stretch>
            <a:fillRect/>
          </a:stretch>
        </p:blipFill>
        <p:spPr bwMode="auto">
          <a:xfrm>
            <a:off x="855772" y="5397324"/>
            <a:ext cx="1602615" cy="1043213"/>
          </a:xfrm>
          <a:prstGeom prst="rect">
            <a:avLst/>
          </a:prstGeom>
          <a:ln>
            <a:noFill/>
          </a:ln>
          <a:effectLst>
            <a:softEdge rad="112500"/>
          </a:effectLst>
        </p:spPr>
      </p:pic>
      <p:pic>
        <p:nvPicPr>
          <p:cNvPr id="36875" name="Picture 11" descr="C:\Documents and Settings\c_center2\Escritorio\AREA SEGUIMIENTO FOROS Y CONVENIOS INTERNACIONALES\fotos como insumos\trabajadores 2.gif"/>
          <p:cNvPicPr>
            <a:picLocks noChangeAspect="1" noChangeArrowheads="1"/>
          </p:cNvPicPr>
          <p:nvPr/>
        </p:nvPicPr>
        <p:blipFill>
          <a:blip r:embed="rId13" cstate="print"/>
          <a:srcRect/>
          <a:stretch>
            <a:fillRect/>
          </a:stretch>
        </p:blipFill>
        <p:spPr bwMode="auto">
          <a:xfrm>
            <a:off x="3519055" y="5862440"/>
            <a:ext cx="1921932" cy="995561"/>
          </a:xfrm>
          <a:prstGeom prst="rect">
            <a:avLst/>
          </a:prstGeom>
          <a:ln>
            <a:noFill/>
          </a:ln>
          <a:effectLst>
            <a:softEdge rad="112500"/>
          </a:effectLst>
        </p:spPr>
      </p:pic>
      <p:sp>
        <p:nvSpPr>
          <p:cNvPr id="13" name="1 Título"/>
          <p:cNvSpPr txBox="1">
            <a:spLocks/>
          </p:cNvSpPr>
          <p:nvPr/>
        </p:nvSpPr>
        <p:spPr>
          <a:xfrm>
            <a:off x="457200" y="274638"/>
            <a:ext cx="8229600" cy="1143000"/>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i="1" dirty="0" smtClean="0">
                <a:latin typeface="Sylfaen" pitchFamily="18" charset="0"/>
              </a:rPr>
              <a:t>Registro y Emisión del Carné Consular</a:t>
            </a:r>
            <a:r>
              <a:rPr lang="es-MX" sz="3200" i="1" dirty="0">
                <a:latin typeface="Sylfaen" pitchFamily="18" charset="0"/>
              </a:rPr>
              <a:t> </a:t>
            </a:r>
            <a:endParaRPr lang="es-MX" sz="3200" i="1" dirty="0" smtClean="0">
              <a:latin typeface="Sylfae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i="1" dirty="0" smtClean="0">
                <a:latin typeface="Sylfaen" pitchFamily="18" charset="0"/>
              </a:rPr>
              <a:t>en Costa Rica</a:t>
            </a:r>
          </a:p>
        </p:txBody>
      </p:sp>
    </p:spTree>
  </p:cSld>
  <p:clrMapOvr>
    <a:masterClrMapping/>
  </p:clrMapOvr>
  <p:transition>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36871"/>
                                        </p:tgtEl>
                                        <p:attrNameLst>
                                          <p:attrName>style.visibility</p:attrName>
                                        </p:attrNameLst>
                                      </p:cBhvr>
                                      <p:to>
                                        <p:strVal val="visible"/>
                                      </p:to>
                                    </p:set>
                                  </p:childTnLst>
                                </p:cTn>
                              </p:par>
                            </p:childTnLst>
                          </p:cTn>
                        </p:par>
                        <p:par>
                          <p:cTn id="15" fill="hold">
                            <p:stCondLst>
                              <p:cond delay="2500"/>
                            </p:stCondLst>
                            <p:childTnLst>
                              <p:par>
                                <p:cTn id="16" presetID="24" presetClass="entr" presetSubtype="0" fill="hold" nodeType="afterEffect">
                                  <p:stCondLst>
                                    <p:cond delay="0"/>
                                  </p:stCondLst>
                                  <p:childTnLst>
                                    <p:set>
                                      <p:cBhvr>
                                        <p:cTn id="17" dur="1" fill="hold">
                                          <p:stCondLst>
                                            <p:cond delay="0"/>
                                          </p:stCondLst>
                                        </p:cTn>
                                        <p:tgtEl>
                                          <p:spTgt spid="36866"/>
                                        </p:tgtEl>
                                        <p:attrNameLst>
                                          <p:attrName>style.visibility</p:attrName>
                                        </p:attrNameLst>
                                      </p:cBhvr>
                                      <p:to>
                                        <p:strVal val="visible"/>
                                      </p:to>
                                    </p:set>
                                    <p:anim to="" calcmode="lin" valueType="num">
                                      <p:cBhvr>
                                        <p:cTn id="18" dur="1" fill="hold"/>
                                        <p:tgtEl>
                                          <p:spTgt spid="36866"/>
                                        </p:tgtEl>
                                        <p:attrNameLst>
                                          <p:attrName/>
                                        </p:attrNameLst>
                                      </p:cBhvr>
                                    </p:anim>
                                  </p:childTnLst>
                                </p:cTn>
                              </p:par>
                            </p:childTnLst>
                          </p:cTn>
                        </p:par>
                        <p:par>
                          <p:cTn id="19" fill="hold">
                            <p:stCondLst>
                              <p:cond delay="2500"/>
                            </p:stCondLst>
                            <p:childTnLst>
                              <p:par>
                                <p:cTn id="20" presetID="24" presetClass="entr" presetSubtype="0" fill="hold" nodeType="afterEffect">
                                  <p:stCondLst>
                                    <p:cond delay="0"/>
                                  </p:stCondLst>
                                  <p:childTnLst>
                                    <p:set>
                                      <p:cBhvr>
                                        <p:cTn id="21" dur="1" fill="hold">
                                          <p:stCondLst>
                                            <p:cond delay="0"/>
                                          </p:stCondLst>
                                        </p:cTn>
                                        <p:tgtEl>
                                          <p:spTgt spid="36868"/>
                                        </p:tgtEl>
                                        <p:attrNameLst>
                                          <p:attrName>style.visibility</p:attrName>
                                        </p:attrNameLst>
                                      </p:cBhvr>
                                      <p:to>
                                        <p:strVal val="visible"/>
                                      </p:to>
                                    </p:set>
                                    <p:anim to="" calcmode="lin" valueType="num">
                                      <p:cBhvr>
                                        <p:cTn id="22" dur="1" fill="hold"/>
                                        <p:tgtEl>
                                          <p:spTgt spid="36868"/>
                                        </p:tgtEl>
                                        <p:attrNameLst>
                                          <p:attrName/>
                                        </p:attrNameLst>
                                      </p:cBhvr>
                                    </p:anim>
                                  </p:childTnLst>
                                </p:cTn>
                              </p:par>
                            </p:childTnLst>
                          </p:cTn>
                        </p:par>
                        <p:par>
                          <p:cTn id="23" fill="hold">
                            <p:stCondLst>
                              <p:cond delay="2500"/>
                            </p:stCondLst>
                            <p:childTnLst>
                              <p:par>
                                <p:cTn id="24" presetID="24" presetClass="entr" presetSubtype="0" fill="hold" nodeType="afterEffect">
                                  <p:stCondLst>
                                    <p:cond delay="0"/>
                                  </p:stCondLst>
                                  <p:childTnLst>
                                    <p:set>
                                      <p:cBhvr>
                                        <p:cTn id="25" dur="1" fill="hold">
                                          <p:stCondLst>
                                            <p:cond delay="0"/>
                                          </p:stCondLst>
                                        </p:cTn>
                                        <p:tgtEl>
                                          <p:spTgt spid="36872"/>
                                        </p:tgtEl>
                                        <p:attrNameLst>
                                          <p:attrName>style.visibility</p:attrName>
                                        </p:attrNameLst>
                                      </p:cBhvr>
                                      <p:to>
                                        <p:strVal val="visible"/>
                                      </p:to>
                                    </p:set>
                                    <p:anim to="" calcmode="lin" valueType="num">
                                      <p:cBhvr>
                                        <p:cTn id="26" dur="1" fill="hold"/>
                                        <p:tgtEl>
                                          <p:spTgt spid="36872"/>
                                        </p:tgtEl>
                                        <p:attrNameLst>
                                          <p:attrName/>
                                        </p:attrNameLst>
                                      </p:cBhvr>
                                    </p:anim>
                                  </p:childTnLst>
                                </p:cTn>
                              </p:par>
                            </p:childTnLst>
                          </p:cTn>
                        </p:par>
                        <p:par>
                          <p:cTn id="27" fill="hold">
                            <p:stCondLst>
                              <p:cond delay="2500"/>
                            </p:stCondLst>
                            <p:childTnLst>
                              <p:par>
                                <p:cTn id="28" presetID="24" presetClass="entr" presetSubtype="0" fill="hold" nodeType="afterEffect">
                                  <p:stCondLst>
                                    <p:cond delay="0"/>
                                  </p:stCondLst>
                                  <p:childTnLst>
                                    <p:set>
                                      <p:cBhvr>
                                        <p:cTn id="29" dur="1" fill="hold">
                                          <p:stCondLst>
                                            <p:cond delay="0"/>
                                          </p:stCondLst>
                                        </p:cTn>
                                        <p:tgtEl>
                                          <p:spTgt spid="36875"/>
                                        </p:tgtEl>
                                        <p:attrNameLst>
                                          <p:attrName>style.visibility</p:attrName>
                                        </p:attrNameLst>
                                      </p:cBhvr>
                                      <p:to>
                                        <p:strVal val="visible"/>
                                      </p:to>
                                    </p:set>
                                    <p:anim to="" calcmode="lin" valueType="num">
                                      <p:cBhvr>
                                        <p:cTn id="30" dur="1" fill="hold"/>
                                        <p:tgtEl>
                                          <p:spTgt spid="36875"/>
                                        </p:tgtEl>
                                        <p:attrNameLst>
                                          <p:attrName/>
                                        </p:attrNameLst>
                                      </p:cBhvr>
                                    </p:anim>
                                  </p:childTnLst>
                                </p:cTn>
                              </p:par>
                            </p:childTnLst>
                          </p:cTn>
                        </p:par>
                        <p:par>
                          <p:cTn id="31" fill="hold">
                            <p:stCondLst>
                              <p:cond delay="2500"/>
                            </p:stCondLst>
                            <p:childTnLst>
                              <p:par>
                                <p:cTn id="32" presetID="24" presetClass="entr" presetSubtype="0" fill="hold" nodeType="afterEffect">
                                  <p:stCondLst>
                                    <p:cond delay="0"/>
                                  </p:stCondLst>
                                  <p:childTnLst>
                                    <p:set>
                                      <p:cBhvr>
                                        <p:cTn id="33" dur="1" fill="hold">
                                          <p:stCondLst>
                                            <p:cond delay="0"/>
                                          </p:stCondLst>
                                        </p:cTn>
                                        <p:tgtEl>
                                          <p:spTgt spid="36874"/>
                                        </p:tgtEl>
                                        <p:attrNameLst>
                                          <p:attrName>style.visibility</p:attrName>
                                        </p:attrNameLst>
                                      </p:cBhvr>
                                      <p:to>
                                        <p:strVal val="visible"/>
                                      </p:to>
                                    </p:set>
                                    <p:anim to="" calcmode="lin" valueType="num">
                                      <p:cBhvr>
                                        <p:cTn id="34" dur="1" fill="hold"/>
                                        <p:tgtEl>
                                          <p:spTgt spid="368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i="1" dirty="0" smtClean="0">
                <a:latin typeface="Sylfaen" pitchFamily="18" charset="0"/>
              </a:rPr>
              <a:t>Monitoreo del Registro y Emisión del Carne Consular</a:t>
            </a:r>
            <a:endParaRPr kumimoji="0" lang="es-MX" sz="32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sp>
        <p:nvSpPr>
          <p:cNvPr id="3" name="2 CuadroTexto"/>
          <p:cNvSpPr txBox="1"/>
          <p:nvPr/>
        </p:nvSpPr>
        <p:spPr>
          <a:xfrm>
            <a:off x="539552" y="1484784"/>
            <a:ext cx="8136904" cy="3693319"/>
          </a:xfrm>
          <a:prstGeom prst="rect">
            <a:avLst/>
          </a:prstGeom>
          <a:solidFill>
            <a:schemeClr val="tx2">
              <a:lumMod val="20000"/>
              <a:lumOff val="80000"/>
              <a:alpha val="5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49263" indent="-273050" algn="just">
              <a:buFont typeface="Wingdings" pitchFamily="2" charset="2"/>
              <a:buChar char="ü"/>
            </a:pPr>
            <a:endParaRPr lang="es-NI" i="1" dirty="0" smtClean="0">
              <a:solidFill>
                <a:schemeClr val="tx1"/>
              </a:solidFill>
              <a:latin typeface="Arial" pitchFamily="34" charset="0"/>
              <a:cs typeface="Arial" pitchFamily="34" charset="0"/>
            </a:endParaRPr>
          </a:p>
          <a:p>
            <a:pPr marL="449263" indent="-273050" algn="just">
              <a:buFont typeface="Wingdings" pitchFamily="2" charset="2"/>
              <a:buChar char="ü"/>
            </a:pPr>
            <a:r>
              <a:rPr lang="es-NI" i="1" dirty="0" smtClean="0">
                <a:solidFill>
                  <a:schemeClr val="tx1"/>
                </a:solidFill>
                <a:latin typeface="Arial" pitchFamily="34" charset="0"/>
                <a:cs typeface="Arial" pitchFamily="34" charset="0"/>
              </a:rPr>
              <a:t>Base de datos centralizada (DGC), en la que almacena la información diaria.</a:t>
            </a:r>
          </a:p>
          <a:p>
            <a:pPr marL="449263" indent="-273050" algn="just">
              <a:buFont typeface="Wingdings" pitchFamily="2" charset="2"/>
              <a:buChar char="ü"/>
            </a:pPr>
            <a:endParaRPr lang="es-NI" i="1" dirty="0" smtClean="0">
              <a:solidFill>
                <a:schemeClr val="tx1"/>
              </a:solidFill>
              <a:latin typeface="Arial" pitchFamily="34" charset="0"/>
              <a:cs typeface="Arial" pitchFamily="34" charset="0"/>
            </a:endParaRPr>
          </a:p>
          <a:p>
            <a:pPr marL="449263" indent="-273050" algn="just">
              <a:buFont typeface="Wingdings" pitchFamily="2" charset="2"/>
              <a:buChar char="ü"/>
            </a:pPr>
            <a:r>
              <a:rPr lang="es-NI" i="1" dirty="0" smtClean="0">
                <a:solidFill>
                  <a:schemeClr val="tx1"/>
                </a:solidFill>
                <a:latin typeface="Arial" pitchFamily="34" charset="0"/>
                <a:cs typeface="Arial" pitchFamily="34" charset="0"/>
              </a:rPr>
              <a:t>Monitoreo en base a metas previamente definidas por la Representación. </a:t>
            </a:r>
          </a:p>
          <a:p>
            <a:pPr marL="449263" indent="-273050" algn="just">
              <a:buFont typeface="Wingdings" pitchFamily="2" charset="2"/>
              <a:buChar char="ü"/>
            </a:pPr>
            <a:endParaRPr lang="es-NI" i="1" dirty="0" smtClean="0">
              <a:solidFill>
                <a:schemeClr val="tx1"/>
              </a:solidFill>
              <a:latin typeface="Arial" pitchFamily="34" charset="0"/>
              <a:cs typeface="Arial" pitchFamily="34" charset="0"/>
            </a:endParaRPr>
          </a:p>
          <a:p>
            <a:pPr marL="449263" indent="-273050" algn="just">
              <a:buFont typeface="Wingdings" pitchFamily="2" charset="2"/>
              <a:buChar char="ü"/>
            </a:pPr>
            <a:r>
              <a:rPr lang="es-NI" i="1" dirty="0" smtClean="0">
                <a:solidFill>
                  <a:schemeClr val="tx1"/>
                </a:solidFill>
                <a:latin typeface="Arial" pitchFamily="34" charset="0"/>
                <a:cs typeface="Arial" pitchFamily="34" charset="0"/>
              </a:rPr>
              <a:t>Se reporta en informes evaluativo diarios y mensuales.</a:t>
            </a:r>
          </a:p>
          <a:p>
            <a:pPr marL="449263" indent="-273050" algn="just">
              <a:buFont typeface="Wingdings" pitchFamily="2" charset="2"/>
              <a:buChar char="ü"/>
            </a:pPr>
            <a:endParaRPr lang="es-NI" i="1" dirty="0" smtClean="0">
              <a:solidFill>
                <a:schemeClr val="tx1"/>
              </a:solidFill>
              <a:latin typeface="Arial" pitchFamily="34" charset="0"/>
              <a:cs typeface="Arial" pitchFamily="34" charset="0"/>
            </a:endParaRPr>
          </a:p>
          <a:p>
            <a:pPr marL="449263" indent="-273050" algn="just">
              <a:buFont typeface="Wingdings" pitchFamily="2" charset="2"/>
              <a:buChar char="ü"/>
            </a:pPr>
            <a:r>
              <a:rPr lang="es-NI" i="1" dirty="0" smtClean="0">
                <a:solidFill>
                  <a:schemeClr val="tx1"/>
                </a:solidFill>
                <a:latin typeface="Arial" pitchFamily="34" charset="0"/>
                <a:cs typeface="Arial" pitchFamily="34" charset="0"/>
              </a:rPr>
              <a:t>Presidencia de la República lo incluye en indicadores a ser reportados diariamente.</a:t>
            </a:r>
          </a:p>
          <a:p>
            <a:pPr marL="449263" indent="-273050" algn="just">
              <a:buFont typeface="Wingdings" pitchFamily="2" charset="2"/>
              <a:buChar char="ü"/>
            </a:pPr>
            <a:endParaRPr lang="es-NI" i="1" dirty="0" smtClean="0">
              <a:solidFill>
                <a:schemeClr val="tx1"/>
              </a:solidFill>
              <a:latin typeface="Arial" pitchFamily="34" charset="0"/>
              <a:cs typeface="Arial" pitchFamily="34" charset="0"/>
            </a:endParaRPr>
          </a:p>
          <a:p>
            <a:pPr marL="449263" indent="-273050" algn="just">
              <a:buFont typeface="Wingdings" pitchFamily="2" charset="2"/>
              <a:buChar char="ü"/>
            </a:pPr>
            <a:r>
              <a:rPr lang="es-NI" i="1" dirty="0" smtClean="0">
                <a:solidFill>
                  <a:schemeClr val="tx1"/>
                </a:solidFill>
                <a:latin typeface="Arial" pitchFamily="34" charset="0"/>
                <a:cs typeface="Arial" pitchFamily="34" charset="0"/>
              </a:rPr>
              <a:t>Impacto: definido por las políticas gubernamentales de los países de destino.</a:t>
            </a:r>
            <a:endParaRPr lang="es-NI" i="1" dirty="0">
              <a:solidFill>
                <a:schemeClr val="tx1"/>
              </a:solidFill>
              <a:latin typeface="Arial" pitchFamily="34" charset="0"/>
              <a:cs typeface="Arial" pitchFamily="34" charset="0"/>
            </a:endParaRPr>
          </a:p>
        </p:txBody>
      </p:sp>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778098"/>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p>
            <a:pPr algn="ctr" fontAlgn="auto">
              <a:spcAft>
                <a:spcPts val="0"/>
              </a:spcAft>
              <a:defRPr/>
            </a:pPr>
            <a:r>
              <a:rPr kumimoji="0" lang="es-MX" sz="2200" b="1" i="1" u="none" strike="noStrike" kern="1200" cap="none" spc="0" normalizeH="0" baseline="0" noProof="0" dirty="0" smtClean="0">
                <a:ln>
                  <a:noFill/>
                </a:ln>
                <a:solidFill>
                  <a:schemeClr val="dk1"/>
                </a:solidFill>
                <a:effectLst/>
                <a:uLnTx/>
                <a:uFillTx/>
                <a:latin typeface="Sylfaen" pitchFamily="18" charset="0"/>
                <a:ea typeface="+mn-ea"/>
                <a:cs typeface="+mn-cs"/>
              </a:rPr>
              <a:t>Impacto traducido en los siguientes beneficios</a:t>
            </a:r>
            <a:endParaRPr kumimoji="0" lang="es-MX" sz="2200" b="1" i="1" u="none" strike="noStrike" kern="1200" cap="none" spc="0" normalizeH="0" baseline="0" noProof="0" dirty="0">
              <a:ln>
                <a:noFill/>
              </a:ln>
              <a:solidFill>
                <a:schemeClr val="dk1"/>
              </a:solidFill>
              <a:effectLst/>
              <a:uLnTx/>
              <a:uFillTx/>
              <a:latin typeface="Sylfaen" pitchFamily="18" charset="0"/>
              <a:ea typeface="+mn-ea"/>
              <a:cs typeface="+mn-cs"/>
            </a:endParaRPr>
          </a:p>
        </p:txBody>
      </p:sp>
      <p:graphicFrame>
        <p:nvGraphicFramePr>
          <p:cNvPr id="4" name="3 Diagrama"/>
          <p:cNvGraphicFramePr/>
          <p:nvPr/>
        </p:nvGraphicFramePr>
        <p:xfrm>
          <a:off x="467544" y="1397000"/>
          <a:ext cx="8352928"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Diagrama"/>
          <p:cNvGraphicFramePr/>
          <p:nvPr/>
        </p:nvGraphicFramePr>
        <p:xfrm>
          <a:off x="323528" y="1196752"/>
          <a:ext cx="8568952"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1 Título"/>
          <p:cNvSpPr txBox="1">
            <a:spLocks/>
          </p:cNvSpPr>
          <p:nvPr/>
        </p:nvSpPr>
        <p:spPr>
          <a:xfrm>
            <a:off x="457200" y="274638"/>
            <a:ext cx="8229600" cy="1143000"/>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i="1" dirty="0" smtClean="0">
                <a:latin typeface="Sylfaen" pitchFamily="18" charset="0"/>
              </a:rPr>
              <a:t>Avances  y Dificultades en la implementaciones del </a:t>
            </a:r>
          </a:p>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i="1" dirty="0" smtClean="0">
                <a:latin typeface="Sylfaen" pitchFamily="18" charset="0"/>
              </a:rPr>
              <a:t>Registro y Emisión del Carné Consular</a:t>
            </a:r>
            <a:endParaRPr kumimoji="0" lang="es-MX" sz="32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graphicFrame>
        <p:nvGraphicFramePr>
          <p:cNvPr id="6" name="5 Diagrama"/>
          <p:cNvGraphicFramePr/>
          <p:nvPr/>
        </p:nvGraphicFramePr>
        <p:xfrm>
          <a:off x="323528" y="3861048"/>
          <a:ext cx="8640960"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8 Diagrama"/>
          <p:cNvGraphicFramePr/>
          <p:nvPr/>
        </p:nvGraphicFramePr>
        <p:xfrm>
          <a:off x="467544" y="1772816"/>
          <a:ext cx="828092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p:cNvSpPr txBox="1">
            <a:spLocks/>
          </p:cNvSpPr>
          <p:nvPr/>
        </p:nvSpPr>
        <p:spPr>
          <a:xfrm>
            <a:off x="457200" y="274638"/>
            <a:ext cx="8229600" cy="1143000"/>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fontScale="92500"/>
          </a:bodyPr>
          <a:lstStyle/>
          <a:p>
            <a:pPr lvl="0" algn="ctr" fontAlgn="auto">
              <a:spcAft>
                <a:spcPts val="0"/>
              </a:spcAft>
              <a:defRPr/>
            </a:pPr>
            <a:r>
              <a:rPr lang="es-MX" sz="3200" i="1" dirty="0" smtClean="0">
                <a:latin typeface="Sylfaen" pitchFamily="18" charset="0"/>
              </a:rPr>
              <a:t>Decisiones a tomar para la protección de los derechos de las personas migrantes trabajadoras </a:t>
            </a:r>
            <a:endParaRPr kumimoji="0" lang="es-MX" sz="32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p>
            <a:pPr lvl="0" algn="ctr" fontAlgn="auto">
              <a:spcAft>
                <a:spcPts val="0"/>
              </a:spcAft>
              <a:defRPr/>
            </a:pPr>
            <a:endParaRPr kumimoji="0" lang="es-MX" sz="32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sp>
        <p:nvSpPr>
          <p:cNvPr id="3" name="1 Título"/>
          <p:cNvSpPr txBox="1">
            <a:spLocks/>
          </p:cNvSpPr>
          <p:nvPr/>
        </p:nvSpPr>
        <p:spPr>
          <a:xfrm>
            <a:off x="609600" y="427038"/>
            <a:ext cx="8229600" cy="1143000"/>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p>
            <a:pPr lvl="0" algn="ctr" fontAlgn="auto">
              <a:spcAft>
                <a:spcPts val="0"/>
              </a:spcAft>
              <a:defRPr/>
            </a:pPr>
            <a:r>
              <a:rPr lang="es-MX" sz="3200" i="1" dirty="0" smtClean="0">
                <a:latin typeface="Sylfaen" pitchFamily="18" charset="0"/>
              </a:rPr>
              <a:t>Propuestas de Acciones  </a:t>
            </a:r>
          </a:p>
          <a:p>
            <a:pPr lvl="0" algn="ctr" fontAlgn="auto">
              <a:spcAft>
                <a:spcPts val="0"/>
              </a:spcAft>
              <a:defRPr/>
            </a:pPr>
            <a:r>
              <a:rPr lang="es-MX" sz="3200" i="1" dirty="0" smtClean="0">
                <a:latin typeface="Sylfaen" pitchFamily="18" charset="0"/>
              </a:rPr>
              <a:t>basadas en el perfil de la población migrante</a:t>
            </a:r>
            <a:endParaRPr kumimoji="0" lang="es-MX" sz="32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sp>
        <p:nvSpPr>
          <p:cNvPr id="6" name="5 CuadroTexto"/>
          <p:cNvSpPr txBox="1"/>
          <p:nvPr/>
        </p:nvSpPr>
        <p:spPr>
          <a:xfrm>
            <a:off x="539552" y="1556792"/>
            <a:ext cx="8280920" cy="923330"/>
          </a:xfrm>
          <a:prstGeom prst="rect">
            <a:avLst/>
          </a:prstGeom>
          <a:noFill/>
        </p:spPr>
        <p:txBody>
          <a:bodyPr wrap="square" rtlCol="0">
            <a:spAutoFit/>
          </a:bodyPr>
          <a:lstStyle/>
          <a:p>
            <a:pPr algn="just"/>
            <a:r>
              <a:rPr lang="es-ES" dirty="0" smtClean="0"/>
              <a:t>El análisis de la información generada por el RC, permite construir el perfil de la población migrantes, contribuyendo a definir recursos normativos para la protección de  los flujos migratorios laborales</a:t>
            </a:r>
            <a:r>
              <a:rPr lang="es-ES" dirty="0" smtClean="0"/>
              <a:t>.</a:t>
            </a:r>
            <a:endParaRPr lang="es-ES" dirty="0"/>
          </a:p>
        </p:txBody>
      </p:sp>
      <p:graphicFrame>
        <p:nvGraphicFramePr>
          <p:cNvPr id="7" name="6 Diagrama"/>
          <p:cNvGraphicFramePr/>
          <p:nvPr/>
        </p:nvGraphicFramePr>
        <p:xfrm>
          <a:off x="0" y="2564904"/>
          <a:ext cx="9144000"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nvGraphicFramePr>
        <p:xfrm>
          <a:off x="0" y="3717032"/>
          <a:ext cx="9144000" cy="9361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8 Diagrama"/>
          <p:cNvGraphicFramePr/>
          <p:nvPr/>
        </p:nvGraphicFramePr>
        <p:xfrm>
          <a:off x="0" y="4869160"/>
          <a:ext cx="9144000" cy="9087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9 Diagrama"/>
          <p:cNvGraphicFramePr/>
          <p:nvPr/>
        </p:nvGraphicFramePr>
        <p:xfrm>
          <a:off x="0" y="5949280"/>
          <a:ext cx="9144000" cy="90872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to="" calcmode="lin" valueType="num">
                                      <p:cBhvr>
                                        <p:cTn id="23"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Graphic spid="8" grpId="0">
        <p:bldAsOne/>
      </p:bldGraphic>
      <p:bldGraphic spid="9" grpId="0">
        <p:bldAsOne/>
      </p:bldGraphic>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0" y="3573016"/>
            <a:ext cx="8568952" cy="2123658"/>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txBody>
          <a:bodyPr wrap="square">
            <a:prstTxWarp prst="textArchUp">
              <a:avLst/>
            </a:prstTxWarp>
            <a:spAutoFit/>
            <a:scene3d>
              <a:camera prst="orthographicFront"/>
              <a:lightRig rig="soft" dir="t">
                <a:rot lat="0" lon="0" rev="10800000"/>
              </a:lightRig>
            </a:scene3d>
            <a:sp3d>
              <a:bevelT w="27940" h="12700"/>
              <a:contourClr>
                <a:srgbClr val="DDDDDD"/>
              </a:contourClr>
            </a:sp3d>
          </a:bodyPr>
          <a:lstStyle/>
          <a:p>
            <a:pPr algn="ctr">
              <a:defRPr/>
            </a:pPr>
            <a:r>
              <a:rPr lang="es-NI" sz="4400" b="1" i="1" spc="150" dirty="0" smtClean="0">
                <a:ln w="11430"/>
                <a:solidFill>
                  <a:srgbClr val="F8F8F8"/>
                </a:solidFill>
                <a:effectLst>
                  <a:glow rad="228600">
                    <a:schemeClr val="accent3">
                      <a:satMod val="175000"/>
                      <a:alpha val="40000"/>
                    </a:schemeClr>
                  </a:glow>
                  <a:outerShdw blurRad="25400" algn="tl" rotWithShape="0">
                    <a:srgbClr val="000000">
                      <a:alpha val="43000"/>
                    </a:srgbClr>
                  </a:outerShdw>
                  <a:reflection blurRad="6350" stA="55000" endA="50" endPos="85000" dist="60007" dir="5400000" sy="-100000" algn="bl" rotWithShape="0"/>
                </a:effectLst>
                <a:latin typeface="Sylfaen" pitchFamily="18" charset="0"/>
              </a:rPr>
              <a:t>…..GRACIAS!!!!!!</a:t>
            </a:r>
            <a:endParaRPr lang="es-NI" sz="4400" b="1" i="1" spc="150" dirty="0">
              <a:ln w="11430"/>
              <a:solidFill>
                <a:srgbClr val="F8F8F8"/>
              </a:solidFill>
              <a:effectLst>
                <a:glow rad="228600">
                  <a:schemeClr val="accent3">
                    <a:satMod val="175000"/>
                    <a:alpha val="40000"/>
                  </a:schemeClr>
                </a:glow>
                <a:outerShdw blurRad="25400" algn="tl" rotWithShape="0">
                  <a:srgbClr val="000000">
                    <a:alpha val="43000"/>
                  </a:srgbClr>
                </a:outerShdw>
                <a:reflection blurRad="6350" stA="55000" endA="50" endPos="85000" dist="60007" dir="5400000" sy="-100000" algn="bl" rotWithShape="0"/>
              </a:effectLst>
              <a:latin typeface="Sylfaen" pitchFamily="18" charset="0"/>
            </a:endParaRPr>
          </a:p>
          <a:p>
            <a:pPr algn="ctr">
              <a:defRPr/>
            </a:pPr>
            <a:endParaRPr lang="es-NI" sz="4400" b="1" i="1" spc="150" dirty="0">
              <a:ln w="11430"/>
              <a:solidFill>
                <a:srgbClr val="F8F8F8"/>
              </a:solidFill>
              <a:effectLst>
                <a:glow rad="228600">
                  <a:schemeClr val="accent3">
                    <a:satMod val="175000"/>
                    <a:alpha val="40000"/>
                  </a:schemeClr>
                </a:glow>
                <a:outerShdw blurRad="25400" algn="tl" rotWithShape="0">
                  <a:srgbClr val="000000">
                    <a:alpha val="43000"/>
                  </a:srgbClr>
                </a:outerShdw>
                <a:reflection blurRad="6350" stA="55000" endA="50" endPos="85000" dist="60007" dir="5400000" sy="-100000" algn="bl" rotWithShape="0"/>
              </a:effectLst>
            </a:endParaRPr>
          </a:p>
        </p:txBody>
      </p:sp>
      <p:sp>
        <p:nvSpPr>
          <p:cNvPr id="7" name="6 Rectángulo"/>
          <p:cNvSpPr/>
          <p:nvPr/>
        </p:nvSpPr>
        <p:spPr>
          <a:xfrm>
            <a:off x="899592" y="5733256"/>
            <a:ext cx="7524328" cy="923330"/>
          </a:xfrm>
          <a:prstGeom prst="rect">
            <a:avLst/>
          </a:prstGeom>
        </p:spPr>
        <p:txBody>
          <a:bodyPr wrap="square">
            <a:spAutoFit/>
          </a:bodyPr>
          <a:lstStyle/>
          <a:p>
            <a:pPr algn="ctr"/>
            <a:r>
              <a:rPr lang="es-ES" b="1" dirty="0" smtClean="0">
                <a:solidFill>
                  <a:schemeClr val="bg1"/>
                </a:solidFill>
              </a:rPr>
              <a:t>Ministerio de Relaciones Exteriores</a:t>
            </a:r>
          </a:p>
          <a:p>
            <a:pPr algn="ctr"/>
            <a:r>
              <a:rPr lang="es-ES" dirty="0" smtClean="0">
                <a:solidFill>
                  <a:schemeClr val="bg1"/>
                </a:solidFill>
              </a:rPr>
              <a:t>De </a:t>
            </a:r>
            <a:r>
              <a:rPr lang="es-ES" dirty="0">
                <a:solidFill>
                  <a:schemeClr val="bg1"/>
                </a:solidFill>
              </a:rPr>
              <a:t>donde </a:t>
            </a:r>
            <a:r>
              <a:rPr lang="es-ES" dirty="0" err="1">
                <a:solidFill>
                  <a:schemeClr val="bg1"/>
                </a:solidFill>
              </a:rPr>
              <a:t>fué</a:t>
            </a:r>
            <a:r>
              <a:rPr lang="es-ES" dirty="0">
                <a:solidFill>
                  <a:schemeClr val="bg1"/>
                </a:solidFill>
              </a:rPr>
              <a:t> el cine González 1 cuadra al Sur, sobre Avenida </a:t>
            </a:r>
            <a:r>
              <a:rPr lang="es-ES" dirty="0" err="1">
                <a:solidFill>
                  <a:schemeClr val="bg1"/>
                </a:solidFill>
              </a:rPr>
              <a:t>Bolivar</a:t>
            </a:r>
            <a:r>
              <a:rPr lang="es-ES" dirty="0">
                <a:solidFill>
                  <a:schemeClr val="bg1"/>
                </a:solidFill>
              </a:rPr>
              <a:t> Tel: (505) 2244 </a:t>
            </a:r>
            <a:r>
              <a:rPr lang="es-ES" dirty="0" smtClean="0">
                <a:solidFill>
                  <a:schemeClr val="bg1"/>
                </a:solidFill>
              </a:rPr>
              <a:t>8066; Managua</a:t>
            </a:r>
            <a:r>
              <a:rPr lang="es-ES" dirty="0">
                <a:solidFill>
                  <a:schemeClr val="bg1"/>
                </a:solidFill>
              </a:rPr>
              <a:t>, Nicaragua </a:t>
            </a:r>
          </a:p>
        </p:txBody>
      </p:sp>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251520" y="2708920"/>
            <a:ext cx="8568952" cy="2585323"/>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p>
            <a:pPr algn="ctr">
              <a:defRPr/>
            </a:pPr>
            <a:endParaRPr lang="es-NI" sz="2400" dirty="0">
              <a:latin typeface="Sylfaen" pitchFamily="18" charset="0"/>
            </a:endParaRPr>
          </a:p>
          <a:p>
            <a:pPr algn="ctr">
              <a:defRPr/>
            </a:pPr>
            <a:r>
              <a:rPr lang="es-NI" sz="2400" b="1" i="1" dirty="0">
                <a:latin typeface="Sylfaen" pitchFamily="18" charset="0"/>
              </a:rPr>
              <a:t>Registro y Emisión de Carné Consular : </a:t>
            </a:r>
          </a:p>
          <a:p>
            <a:pPr algn="ctr">
              <a:defRPr/>
            </a:pPr>
            <a:endParaRPr lang="es-NI" sz="2400" dirty="0">
              <a:latin typeface="Sylfaen" pitchFamily="18" charset="0"/>
            </a:endParaRPr>
          </a:p>
          <a:p>
            <a:pPr algn="ctr">
              <a:defRPr/>
            </a:pPr>
            <a:r>
              <a:rPr lang="es-NI" sz="2200" i="1" dirty="0" smtClean="0">
                <a:latin typeface="Sylfaen" pitchFamily="18" charset="0"/>
              </a:rPr>
              <a:t>“Mecanismo </a:t>
            </a:r>
            <a:r>
              <a:rPr lang="es-NI" sz="2200" i="1" dirty="0">
                <a:latin typeface="Sylfaen" pitchFamily="18" charset="0"/>
              </a:rPr>
              <a:t>de Buena Práctica </a:t>
            </a:r>
          </a:p>
          <a:p>
            <a:pPr algn="ctr">
              <a:defRPr/>
            </a:pPr>
            <a:r>
              <a:rPr lang="es-NI" sz="2200" i="1" dirty="0">
                <a:latin typeface="Sylfaen" pitchFamily="18" charset="0"/>
              </a:rPr>
              <a:t>para la recopilación y análisis de información  </a:t>
            </a:r>
            <a:r>
              <a:rPr lang="es-NI" sz="2200" i="1" dirty="0" smtClean="0">
                <a:latin typeface="Sylfaen" pitchFamily="18" charset="0"/>
              </a:rPr>
              <a:t>para </a:t>
            </a:r>
            <a:r>
              <a:rPr lang="es-NI" sz="2200" i="1" dirty="0">
                <a:latin typeface="Sylfaen" pitchFamily="18" charset="0"/>
              </a:rPr>
              <a:t>la formulación de políticas </a:t>
            </a:r>
            <a:r>
              <a:rPr lang="es-NI" sz="2200" i="1" dirty="0" smtClean="0">
                <a:latin typeface="Sylfaen" pitchFamily="18" charset="0"/>
              </a:rPr>
              <a:t>y </a:t>
            </a:r>
            <a:r>
              <a:rPr lang="es-NI" sz="2200" i="1" dirty="0">
                <a:latin typeface="Sylfaen" pitchFamily="18" charset="0"/>
              </a:rPr>
              <a:t>acciones </a:t>
            </a:r>
            <a:r>
              <a:rPr lang="es-NI" sz="2200" i="1" dirty="0" smtClean="0">
                <a:latin typeface="Sylfaen" pitchFamily="18" charset="0"/>
              </a:rPr>
              <a:t>para </a:t>
            </a:r>
            <a:r>
              <a:rPr lang="es-NI" sz="2200" i="1" dirty="0">
                <a:latin typeface="Sylfaen" pitchFamily="18" charset="0"/>
              </a:rPr>
              <a:t>la protección de  la población </a:t>
            </a:r>
            <a:r>
              <a:rPr lang="es-NI" sz="2200" i="1" dirty="0" smtClean="0">
                <a:latin typeface="Sylfaen" pitchFamily="18" charset="0"/>
              </a:rPr>
              <a:t>migrante” </a:t>
            </a:r>
            <a:endParaRPr lang="es-NI" sz="2200" i="1" dirty="0">
              <a:latin typeface="Sylfaen" pitchFamily="18" charset="0"/>
            </a:endParaRPr>
          </a:p>
          <a:p>
            <a:pPr algn="ctr">
              <a:defRPr/>
            </a:pPr>
            <a:endParaRPr lang="es-NI" sz="2400" i="1" dirty="0"/>
          </a:p>
        </p:txBody>
      </p:sp>
      <p:pic>
        <p:nvPicPr>
          <p:cNvPr id="2" name="9 Imagen" descr="Coat_of_arms_of_Nicaragua.png"/>
          <p:cNvPicPr>
            <a:picLocks noChangeAspect="1" noChangeArrowheads="1"/>
          </p:cNvPicPr>
          <p:nvPr/>
        </p:nvPicPr>
        <p:blipFill>
          <a:blip r:embed="rId3" cstate="print"/>
          <a:srcRect/>
          <a:stretch>
            <a:fillRect/>
          </a:stretch>
        </p:blipFill>
        <p:spPr bwMode="auto">
          <a:xfrm>
            <a:off x="4067175" y="260350"/>
            <a:ext cx="1058863" cy="1058863"/>
          </a:xfrm>
          <a:prstGeom prst="rect">
            <a:avLst/>
          </a:prstGeom>
          <a:noFill/>
          <a:ln w="9525">
            <a:noFill/>
            <a:miter lim="800000"/>
            <a:headEnd/>
            <a:tailEnd/>
          </a:ln>
        </p:spPr>
      </p:pic>
      <p:sp>
        <p:nvSpPr>
          <p:cNvPr id="2055" name="Rectangle 19"/>
          <p:cNvSpPr>
            <a:spLocks noChangeArrowheads="1"/>
          </p:cNvSpPr>
          <p:nvPr/>
        </p:nvSpPr>
        <p:spPr bwMode="auto">
          <a:xfrm>
            <a:off x="1475656" y="1268760"/>
            <a:ext cx="6364050" cy="830997"/>
          </a:xfrm>
          <a:prstGeom prst="rect">
            <a:avLst/>
          </a:prstGeom>
          <a:noFill/>
          <a:ln w="9525">
            <a:noFill/>
            <a:miter lim="800000"/>
            <a:headEnd/>
            <a:tailEnd/>
          </a:ln>
        </p:spPr>
        <p:txBody>
          <a:bodyPr wrap="none" anchor="ctr">
            <a:spAutoFit/>
          </a:bodyPr>
          <a:lstStyle/>
          <a:p>
            <a:pPr algn="ctr"/>
            <a:r>
              <a:rPr lang="es-CR" sz="2400" i="1" dirty="0">
                <a:effectLst>
                  <a:outerShdw blurRad="38100" dist="38100" dir="2700000" algn="tl">
                    <a:srgbClr val="000000">
                      <a:alpha val="43137"/>
                    </a:srgbClr>
                  </a:outerShdw>
                </a:effectLst>
                <a:latin typeface="Times New Roman" pitchFamily="18" charset="0"/>
                <a:cs typeface="Times New Roman" pitchFamily="18" charset="0"/>
              </a:rPr>
              <a:t>Ministerio de Relaciones Exteriores de </a:t>
            </a:r>
            <a:r>
              <a:rPr lang="es-CR" sz="2400" i="1" dirty="0" smtClean="0">
                <a:effectLst>
                  <a:outerShdw blurRad="38100" dist="38100" dir="2700000" algn="tl">
                    <a:srgbClr val="000000">
                      <a:alpha val="43137"/>
                    </a:srgbClr>
                  </a:outerShdw>
                </a:effectLst>
                <a:latin typeface="Times New Roman" pitchFamily="18" charset="0"/>
                <a:cs typeface="Times New Roman" pitchFamily="18" charset="0"/>
              </a:rPr>
              <a:t>Nicaragua</a:t>
            </a:r>
          </a:p>
          <a:p>
            <a:pPr algn="ctr"/>
            <a:r>
              <a:rPr lang="es-CR" sz="2400" i="1" dirty="0" smtClean="0">
                <a:effectLst>
                  <a:outerShdw blurRad="38100" dist="38100" dir="2700000" algn="tl">
                    <a:srgbClr val="000000">
                      <a:alpha val="43137"/>
                    </a:srgbClr>
                  </a:outerShdw>
                </a:effectLst>
                <a:latin typeface="Times New Roman" pitchFamily="18" charset="0"/>
                <a:cs typeface="Times New Roman" pitchFamily="18" charset="0"/>
              </a:rPr>
              <a:t>Dirección General Consular</a:t>
            </a:r>
            <a:endParaRPr lang="es-CR" sz="2400" dirty="0">
              <a:effectLst>
                <a:outerShdw blurRad="38100" dist="38100" dir="2700000" algn="tl">
                  <a:srgbClr val="000000">
                    <a:alpha val="43137"/>
                  </a:srgbClr>
                </a:outerShdw>
              </a:effectLst>
            </a:endParaRPr>
          </a:p>
        </p:txBody>
      </p:sp>
      <p:sp>
        <p:nvSpPr>
          <p:cNvPr id="6" name="5 CuadroTexto"/>
          <p:cNvSpPr txBox="1"/>
          <p:nvPr/>
        </p:nvSpPr>
        <p:spPr>
          <a:xfrm>
            <a:off x="4716016" y="6381328"/>
            <a:ext cx="4248472" cy="307777"/>
          </a:xfrm>
          <a:prstGeom prst="rect">
            <a:avLst/>
          </a:prstGeom>
          <a:noFill/>
        </p:spPr>
        <p:txBody>
          <a:bodyPr wrap="square" rtlCol="0">
            <a:spAutoFit/>
          </a:bodyPr>
          <a:lstStyle/>
          <a:p>
            <a:pPr algn="r"/>
            <a:r>
              <a:rPr lang="es-ES" sz="1400" i="1" dirty="0" smtClean="0">
                <a:solidFill>
                  <a:schemeClr val="bg1"/>
                </a:solidFill>
                <a:latin typeface="Sylfaen" pitchFamily="18" charset="0"/>
              </a:rPr>
              <a:t>Managua, Nicaragua 04 de Mayo de 2012 </a:t>
            </a:r>
            <a:endParaRPr lang="es-ES" sz="1400" i="1" dirty="0">
              <a:solidFill>
                <a:schemeClr val="bg1"/>
              </a:solidFill>
              <a:latin typeface="Sylfaen" pitchFamily="18" charset="0"/>
            </a:endParaRPr>
          </a:p>
        </p:txBody>
      </p:sp>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1 Diagrama"/>
          <p:cNvGraphicFramePr/>
          <p:nvPr/>
        </p:nvGraphicFramePr>
        <p:xfrm>
          <a:off x="395536" y="3501008"/>
          <a:ext cx="8424936" cy="3356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1 Título"/>
          <p:cNvSpPr txBox="1">
            <a:spLocks/>
          </p:cNvSpPr>
          <p:nvPr/>
        </p:nvSpPr>
        <p:spPr>
          <a:xfrm>
            <a:off x="457200" y="274638"/>
            <a:ext cx="8229600" cy="1143000"/>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600" i="1" dirty="0" smtClean="0">
                <a:latin typeface="Sylfaen" pitchFamily="18" charset="0"/>
              </a:rPr>
              <a:t>El Registro y Emisión del Carné Consular </a:t>
            </a:r>
            <a:endParaRPr kumimoji="0" lang="es-MX" sz="26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pic>
        <p:nvPicPr>
          <p:cNvPr id="4" name="5 Marcador de contenido"/>
          <p:cNvPicPr>
            <a:picLocks/>
          </p:cNvPicPr>
          <p:nvPr/>
        </p:nvPicPr>
        <p:blipFill>
          <a:blip r:embed="rId9" cstate="print"/>
          <a:srcRect/>
          <a:stretch>
            <a:fillRect/>
          </a:stretch>
        </p:blipFill>
        <p:spPr>
          <a:xfrm>
            <a:off x="2195736" y="980728"/>
            <a:ext cx="2232247" cy="1800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6 Imagen"/>
          <p:cNvPicPr>
            <a:picLocks noChangeAspect="1" noChangeArrowheads="1"/>
          </p:cNvPicPr>
          <p:nvPr/>
        </p:nvPicPr>
        <p:blipFill>
          <a:blip r:embed="rId10" cstate="print"/>
          <a:srcRect/>
          <a:stretch>
            <a:fillRect/>
          </a:stretch>
        </p:blipFill>
        <p:spPr bwMode="auto">
          <a:xfrm>
            <a:off x="4572000" y="980728"/>
            <a:ext cx="2247925" cy="178137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advClick="0">
    <p:random/>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274638"/>
            <a:ext cx="8229600" cy="922114"/>
          </a:xfrm>
          <a:noFill/>
          <a:ln>
            <a:noFill/>
          </a:ln>
        </p:spPr>
        <p:style>
          <a:lnRef idx="2">
            <a:schemeClr val="accent1"/>
          </a:lnRef>
          <a:fillRef idx="1">
            <a:schemeClr val="lt1"/>
          </a:fillRef>
          <a:effectRef idx="0">
            <a:schemeClr val="accent1"/>
          </a:effectRef>
          <a:fontRef idx="minor">
            <a:schemeClr val="dk1"/>
          </a:fontRef>
        </p:style>
        <p:txBody>
          <a:bodyPr>
            <a:normAutofit/>
          </a:bodyPr>
          <a:lstStyle/>
          <a:p>
            <a:r>
              <a:rPr lang="es-MX" sz="2600" i="1" dirty="0" smtClean="0">
                <a:latin typeface="Sylfaen" pitchFamily="18" charset="0"/>
              </a:rPr>
              <a:t>Consideraciones y </a:t>
            </a:r>
            <a:r>
              <a:rPr lang="es-MX" sz="2600" i="1" dirty="0">
                <a:latin typeface="Sylfaen" pitchFamily="18" charset="0"/>
              </a:rPr>
              <a:t>C</a:t>
            </a:r>
            <a:r>
              <a:rPr lang="es-MX" sz="2600" i="1" dirty="0" smtClean="0">
                <a:latin typeface="Sylfaen" pitchFamily="18" charset="0"/>
              </a:rPr>
              <a:t>ondiciones </a:t>
            </a:r>
            <a:br>
              <a:rPr lang="es-MX" sz="2600" i="1" dirty="0" smtClean="0">
                <a:latin typeface="Sylfaen" pitchFamily="18" charset="0"/>
              </a:rPr>
            </a:br>
            <a:r>
              <a:rPr lang="es-MX" sz="2600" i="1" dirty="0" smtClean="0">
                <a:latin typeface="Sylfaen" pitchFamily="18" charset="0"/>
              </a:rPr>
              <a:t>para la implementación del Registro Consular </a:t>
            </a:r>
            <a:endParaRPr lang="es-MX" sz="2600" i="1" dirty="0">
              <a:latin typeface="Sylfaen" pitchFamily="18" charset="0"/>
            </a:endParaRPr>
          </a:p>
        </p:txBody>
      </p:sp>
      <p:graphicFrame>
        <p:nvGraphicFramePr>
          <p:cNvPr id="8" name="7 Marcador de contenido"/>
          <p:cNvGraphicFramePr>
            <a:graphicFrameLocks noGrp="1"/>
          </p:cNvGraphicFramePr>
          <p:nvPr>
            <p:ph idx="1"/>
          </p:nvPr>
        </p:nvGraphicFramePr>
        <p:xfrm>
          <a:off x="0" y="1412776"/>
          <a:ext cx="9144000"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Marcador de número de diapositiva"/>
          <p:cNvSpPr>
            <a:spLocks noGrp="1"/>
          </p:cNvSpPr>
          <p:nvPr>
            <p:ph type="sldNum" sz="quarter" idx="12"/>
          </p:nvPr>
        </p:nvSpPr>
        <p:spPr/>
        <p:txBody>
          <a:bodyPr/>
          <a:lstStyle/>
          <a:p>
            <a:fld id="{FDB1408D-35A8-492E-A014-7874DC83679A}" type="slidenum">
              <a:rPr lang="en-US" smtClean="0"/>
              <a:pPr/>
              <a:t>4</a:t>
            </a:fld>
            <a:endParaRPr lang="en-US"/>
          </a:p>
        </p:txBody>
      </p:sp>
    </p:spTree>
  </p:cSld>
  <p:clrMapOvr>
    <a:masterClrMapping/>
  </p:clrMapOvr>
  <p:transition advClick="0">
    <p:random/>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par>
                          <p:cTn id="8" fill="hold">
                            <p:stCondLst>
                              <p:cond delay="0"/>
                            </p:stCondLst>
                            <p:childTnLst>
                              <p:par>
                                <p:cTn id="9" presetID="24"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5 Diagrama"/>
          <p:cNvGraphicFramePr/>
          <p:nvPr/>
        </p:nvGraphicFramePr>
        <p:xfrm>
          <a:off x="323528" y="1700808"/>
          <a:ext cx="8496944" cy="5157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1 Título"/>
          <p:cNvSpPr txBox="1">
            <a:spLocks/>
          </p:cNvSpPr>
          <p:nvPr/>
        </p:nvSpPr>
        <p:spPr>
          <a:xfrm>
            <a:off x="457200" y="274638"/>
            <a:ext cx="8229600" cy="922114"/>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0" i="1" u="none" strike="noStrike" kern="1200" cap="none" spc="0" normalizeH="0" baseline="0" noProof="0" dirty="0" smtClean="0">
                <a:ln>
                  <a:noFill/>
                </a:ln>
                <a:solidFill>
                  <a:schemeClr val="dk1"/>
                </a:solidFill>
                <a:effectLst/>
                <a:uLnTx/>
                <a:uFillTx/>
                <a:latin typeface="Sylfaen" pitchFamily="18" charset="0"/>
                <a:ea typeface="+mn-ea"/>
                <a:cs typeface="+mn-cs"/>
              </a:rPr>
              <a:t>Obstáculos  que hubo de vencerse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200" b="0" i="1" u="none" strike="noStrike" kern="1200" cap="none" spc="0" normalizeH="0" baseline="0" noProof="0" dirty="0" smtClean="0">
                <a:ln>
                  <a:noFill/>
                </a:ln>
                <a:solidFill>
                  <a:schemeClr val="dk1"/>
                </a:solidFill>
                <a:effectLst/>
                <a:uLnTx/>
                <a:uFillTx/>
                <a:latin typeface="Sylfaen" pitchFamily="18" charset="0"/>
                <a:ea typeface="+mn-ea"/>
                <a:cs typeface="+mn-cs"/>
              </a:rPr>
              <a:t>para la </a:t>
            </a:r>
            <a:r>
              <a:rPr kumimoji="0" lang="es-MX" sz="3500" b="0" i="1" u="none" strike="noStrike" kern="1200" cap="none" spc="0" normalizeH="0" baseline="0" noProof="0" dirty="0" smtClean="0">
                <a:ln>
                  <a:noFill/>
                </a:ln>
                <a:solidFill>
                  <a:schemeClr val="dk1"/>
                </a:solidFill>
                <a:effectLst/>
                <a:uLnTx/>
                <a:uFillTx/>
                <a:latin typeface="Sylfaen" pitchFamily="18" charset="0"/>
                <a:ea typeface="+mn-ea"/>
                <a:cs typeface="+mn-cs"/>
              </a:rPr>
              <a:t>concreción</a:t>
            </a:r>
            <a:r>
              <a:rPr kumimoji="0" lang="es-MX" sz="3200" b="0" i="1" u="none" strike="noStrike" kern="1200" cap="none" spc="0" normalizeH="0" baseline="0" noProof="0" dirty="0" smtClean="0">
                <a:ln>
                  <a:noFill/>
                </a:ln>
                <a:solidFill>
                  <a:schemeClr val="dk1"/>
                </a:solidFill>
                <a:effectLst/>
                <a:uLnTx/>
                <a:uFillTx/>
                <a:latin typeface="Sylfaen" pitchFamily="18" charset="0"/>
                <a:ea typeface="+mn-ea"/>
                <a:cs typeface="+mn-cs"/>
              </a:rPr>
              <a:t> del Registro y</a:t>
            </a:r>
            <a:r>
              <a:rPr kumimoji="0" lang="es-MX" sz="3200" b="0" i="1" u="none" strike="noStrike" kern="1200" cap="none" spc="0" normalizeH="0" noProof="0" dirty="0" smtClean="0">
                <a:ln>
                  <a:noFill/>
                </a:ln>
                <a:solidFill>
                  <a:schemeClr val="dk1"/>
                </a:solidFill>
                <a:effectLst/>
                <a:uLnTx/>
                <a:uFillTx/>
                <a:latin typeface="Sylfaen" pitchFamily="18" charset="0"/>
                <a:ea typeface="+mn-ea"/>
                <a:cs typeface="+mn-cs"/>
              </a:rPr>
              <a:t> Emisión del Carné Consular</a:t>
            </a:r>
            <a:r>
              <a:rPr kumimoji="0" lang="es-MX" sz="3200" b="0" i="1" u="none" strike="noStrike" kern="1200" cap="none" spc="0" normalizeH="0" baseline="0" noProof="0" dirty="0" smtClean="0">
                <a:ln>
                  <a:noFill/>
                </a:ln>
                <a:solidFill>
                  <a:schemeClr val="dk1"/>
                </a:solidFill>
                <a:effectLst/>
                <a:uLnTx/>
                <a:uFillTx/>
                <a:latin typeface="Sylfaen" pitchFamily="18" charset="0"/>
                <a:ea typeface="+mn-ea"/>
                <a:cs typeface="+mn-cs"/>
              </a:rPr>
              <a:t> </a:t>
            </a:r>
            <a:endParaRPr kumimoji="0" lang="es-MX" sz="32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spTree>
  </p:cSld>
  <p:clrMapOvr>
    <a:masterClrMapping/>
  </p:clrMapOvr>
  <p:transition advClick="0">
    <p:random/>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922114"/>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i="1" dirty="0" smtClean="0">
                <a:latin typeface="Sylfaen" pitchFamily="18" charset="0"/>
              </a:rPr>
              <a:t>Justificación y fundamento para avanzar con la iniciativa </a:t>
            </a:r>
            <a:r>
              <a:rPr kumimoji="0" lang="es-MX" sz="3200" b="0" i="1" u="none" strike="noStrike" kern="1200" cap="none" spc="0" normalizeH="0" baseline="0" noProof="0" dirty="0" smtClean="0">
                <a:ln>
                  <a:noFill/>
                </a:ln>
                <a:solidFill>
                  <a:schemeClr val="dk1"/>
                </a:solidFill>
                <a:effectLst/>
                <a:uLnTx/>
                <a:uFillTx/>
                <a:latin typeface="Sylfaen" pitchFamily="18" charset="0"/>
                <a:ea typeface="+mn-ea"/>
                <a:cs typeface="+mn-cs"/>
              </a:rPr>
              <a:t> del Registro y</a:t>
            </a:r>
            <a:r>
              <a:rPr kumimoji="0" lang="es-MX" sz="3200" b="0" i="1" u="none" strike="noStrike" kern="1200" cap="none" spc="0" normalizeH="0" noProof="0" dirty="0" smtClean="0">
                <a:ln>
                  <a:noFill/>
                </a:ln>
                <a:solidFill>
                  <a:schemeClr val="dk1"/>
                </a:solidFill>
                <a:effectLst/>
                <a:uLnTx/>
                <a:uFillTx/>
                <a:latin typeface="Sylfaen" pitchFamily="18" charset="0"/>
                <a:ea typeface="+mn-ea"/>
                <a:cs typeface="+mn-cs"/>
              </a:rPr>
              <a:t> Emisión del Carné Consular</a:t>
            </a:r>
            <a:r>
              <a:rPr kumimoji="0" lang="es-MX" sz="3200" b="0" i="1" u="none" strike="noStrike" kern="1200" cap="none" spc="0" normalizeH="0" baseline="0" noProof="0" dirty="0" smtClean="0">
                <a:ln>
                  <a:noFill/>
                </a:ln>
                <a:solidFill>
                  <a:schemeClr val="dk1"/>
                </a:solidFill>
                <a:effectLst/>
                <a:uLnTx/>
                <a:uFillTx/>
                <a:latin typeface="Sylfaen" pitchFamily="18" charset="0"/>
                <a:ea typeface="+mn-ea"/>
                <a:cs typeface="+mn-cs"/>
              </a:rPr>
              <a:t> </a:t>
            </a:r>
            <a:endParaRPr kumimoji="0" lang="es-MX" sz="32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graphicFrame>
        <p:nvGraphicFramePr>
          <p:cNvPr id="6" name="5 Diagrama"/>
          <p:cNvGraphicFramePr/>
          <p:nvPr/>
        </p:nvGraphicFramePr>
        <p:xfrm>
          <a:off x="0" y="1196752"/>
          <a:ext cx="8964488"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i="1" dirty="0" smtClean="0">
                <a:latin typeface="Sylfaen" pitchFamily="18" charset="0"/>
              </a:rPr>
              <a:t>Proceso de Implementación del Registro y Emisión del Carné Consular </a:t>
            </a:r>
            <a:endParaRPr kumimoji="0" lang="es-MX" sz="32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graphicFrame>
        <p:nvGraphicFramePr>
          <p:cNvPr id="4" name="3 Diagrama"/>
          <p:cNvGraphicFramePr/>
          <p:nvPr/>
        </p:nvGraphicFramePr>
        <p:xfrm>
          <a:off x="323528" y="1628800"/>
          <a:ext cx="8640960" cy="52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Click="0">
    <p:random/>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2 Diagrama"/>
          <p:cNvGraphicFramePr/>
          <p:nvPr/>
        </p:nvGraphicFramePr>
        <p:xfrm>
          <a:off x="395536" y="1169368"/>
          <a:ext cx="842493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txBox="1">
            <a:spLocks/>
          </p:cNvSpPr>
          <p:nvPr/>
        </p:nvSpPr>
        <p:spPr>
          <a:xfrm>
            <a:off x="457200" y="274638"/>
            <a:ext cx="8229600" cy="1143000"/>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i="1" dirty="0" smtClean="0">
                <a:latin typeface="Sylfaen" pitchFamily="18" charset="0"/>
              </a:rPr>
              <a:t>El Registro y Emisión del Carné Consular como medio de protección a la población migrante </a:t>
            </a:r>
            <a:endParaRPr kumimoji="0" lang="es-MX" sz="32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sp>
        <p:nvSpPr>
          <p:cNvPr id="5" name="4 CuadroTexto"/>
          <p:cNvSpPr txBox="1"/>
          <p:nvPr/>
        </p:nvSpPr>
        <p:spPr>
          <a:xfrm>
            <a:off x="395536" y="1700808"/>
            <a:ext cx="2016224" cy="369332"/>
          </a:xfrm>
          <a:prstGeom prst="rect">
            <a:avLst/>
          </a:prstGeom>
          <a:noFill/>
        </p:spPr>
        <p:txBody>
          <a:bodyPr wrap="square" rtlCol="0">
            <a:spAutoFit/>
          </a:bodyPr>
          <a:lstStyle/>
          <a:p>
            <a:r>
              <a:rPr lang="es-NI" i="1" dirty="0" smtClean="0">
                <a:latin typeface="Sylfaen" pitchFamily="18" charset="0"/>
              </a:rPr>
              <a:t>Permite</a:t>
            </a:r>
            <a:endParaRPr lang="es-NI" i="1" dirty="0">
              <a:latin typeface="Sylfaen" pitchFamily="18" charset="0"/>
            </a:endParaRPr>
          </a:p>
        </p:txBody>
      </p:sp>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i="1" dirty="0" smtClean="0">
                <a:latin typeface="Sylfaen" pitchFamily="18" charset="0"/>
              </a:rPr>
              <a:t>El Registro y Emisión del Carné Consular</a:t>
            </a:r>
          </a:p>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i="1" dirty="0" smtClean="0">
                <a:latin typeface="Sylfaen" pitchFamily="18" charset="0"/>
              </a:rPr>
              <a:t>como herramienta de información </a:t>
            </a:r>
            <a:endParaRPr kumimoji="0" lang="es-MX" sz="3200" b="0" i="1" u="none" strike="noStrike" kern="1200" cap="none" spc="0" normalizeH="0" baseline="0" noProof="0" dirty="0">
              <a:ln>
                <a:noFill/>
              </a:ln>
              <a:solidFill>
                <a:schemeClr val="dk1"/>
              </a:solidFill>
              <a:effectLst/>
              <a:uLnTx/>
              <a:uFillTx/>
              <a:latin typeface="Sylfaen" pitchFamily="18" charset="0"/>
              <a:ea typeface="+mn-ea"/>
              <a:cs typeface="+mn-cs"/>
            </a:endParaRPr>
          </a:p>
        </p:txBody>
      </p:sp>
      <p:graphicFrame>
        <p:nvGraphicFramePr>
          <p:cNvPr id="9" name="8 Diagrama"/>
          <p:cNvGraphicFramePr/>
          <p:nvPr/>
        </p:nvGraphicFramePr>
        <p:xfrm>
          <a:off x="467544" y="1916832"/>
          <a:ext cx="849694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nvGraphicFramePr>
        <p:xfrm>
          <a:off x="323528" y="5085184"/>
          <a:ext cx="8280920" cy="1311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advClick="0">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8"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1584</Words>
  <Application>Microsoft Office PowerPoint</Application>
  <PresentationFormat>Presentación en pantalla (4:3)</PresentationFormat>
  <Paragraphs>128</Paragraphs>
  <Slides>16</Slides>
  <Notes>4</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Diapositiva 1</vt:lpstr>
      <vt:lpstr>Diapositiva 2</vt:lpstr>
      <vt:lpstr>Diapositiva 3</vt:lpstr>
      <vt:lpstr>Consideraciones y Condiciones  para la implementación del Registro Consular </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DGC-Nicaragua</dc:creator>
  <cp:lastModifiedBy>claudia</cp:lastModifiedBy>
  <cp:revision>50</cp:revision>
  <dcterms:created xsi:type="dcterms:W3CDTF">2012-05-02T16:52:33Z</dcterms:created>
  <dcterms:modified xsi:type="dcterms:W3CDTF">2012-05-03T07:25:29Z</dcterms:modified>
</cp:coreProperties>
</file>