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9F281-3865-4A2E-B101-12632AAB6110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D0A7F-BAC7-4828-82BA-B403C9E17B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51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EC7-ECEE-40E0-8010-747FB762F917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3E4-E83C-419E-A182-7A8C25262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EC7-ECEE-40E0-8010-747FB762F917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3E4-E83C-419E-A182-7A8C25262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EC7-ECEE-40E0-8010-747FB762F917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3E4-E83C-419E-A182-7A8C25262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EC7-ECEE-40E0-8010-747FB762F917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3E4-E83C-419E-A182-7A8C25262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EC7-ECEE-40E0-8010-747FB762F917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3E4-E83C-419E-A182-7A8C25262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EC7-ECEE-40E0-8010-747FB762F917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3E4-E83C-419E-A182-7A8C25262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EC7-ECEE-40E0-8010-747FB762F917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3E4-E83C-419E-A182-7A8C25262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EC7-ECEE-40E0-8010-747FB762F917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3E4-E83C-419E-A182-7A8C25262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EC7-ECEE-40E0-8010-747FB762F917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3E4-E83C-419E-A182-7A8C25262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EC7-ECEE-40E0-8010-747FB762F917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3E4-E83C-419E-A182-7A8C25262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EC7-ECEE-40E0-8010-747FB762F917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160C3E4-E83C-419E-A182-7A8C25262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711EC7-ECEE-40E0-8010-747FB762F917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60C3E4-E83C-419E-A182-7A8C2526243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 DE LOS SERVICIOS CONSULARES E INSTANCIAS GUBERNAMENTALES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00232" y="3643314"/>
            <a:ext cx="6387864" cy="1752600"/>
          </a:xfrm>
        </p:spPr>
        <p:txBody>
          <a:bodyPr/>
          <a:lstStyle/>
          <a:p>
            <a:r>
              <a:rPr lang="es-ES" dirty="0" smtClean="0"/>
              <a:t>Experiencias, lecciones aprendidas, consideraciones  a futuro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Experiencias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Arribo a Canadá</a:t>
            </a:r>
          </a:p>
          <a:p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Verificar las </a:t>
            </a:r>
            <a:r>
              <a:rPr lang="es-ES" sz="3000" dirty="0">
                <a:latin typeface="Arial" pitchFamily="34" charset="0"/>
                <a:cs typeface="Arial" pitchFamily="34" charset="0"/>
              </a:rPr>
              <a:t>condiciones laborales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ES" sz="3000" dirty="0">
                <a:latin typeface="Arial" pitchFamily="34" charset="0"/>
                <a:cs typeface="Arial" pitchFamily="34" charset="0"/>
              </a:rPr>
              <a:t>los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trabajadores</a:t>
            </a:r>
          </a:p>
          <a:p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Solución </a:t>
            </a:r>
            <a:r>
              <a:rPr lang="es-ES" sz="3000" dirty="0">
                <a:latin typeface="Arial" pitchFamily="34" charset="0"/>
                <a:cs typeface="Arial" pitchFamily="34" charset="0"/>
              </a:rPr>
              <a:t>de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conflictos</a:t>
            </a:r>
          </a:p>
          <a:p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Asesoría </a:t>
            </a:r>
            <a:r>
              <a:rPr lang="es-ES" sz="3000" dirty="0">
                <a:latin typeface="Arial" pitchFamily="34" charset="0"/>
                <a:cs typeface="Arial" pitchFamily="34" charset="0"/>
              </a:rPr>
              <a:t>a los trabajadores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agrícolas</a:t>
            </a:r>
          </a:p>
          <a:p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Visita a las </a:t>
            </a:r>
            <a:r>
              <a:rPr lang="es-ES" sz="3000" dirty="0">
                <a:latin typeface="Arial" pitchFamily="34" charset="0"/>
                <a:cs typeface="Arial" pitchFamily="34" charset="0"/>
              </a:rPr>
              <a:t>fincas</a:t>
            </a:r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Asistencia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y documentación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consular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de los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trabajadores.</a:t>
            </a:r>
          </a:p>
          <a:p>
            <a:endParaRPr lang="es-E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Un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aspecto importante es que la misma persona que los va a recibir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al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aeropuerto es la que los visite en las fincas y la que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le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de seguimiento a sus casos.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Lecciones aprendidas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800" dirty="0">
                <a:latin typeface="Arial" pitchFamily="34" charset="0"/>
                <a:cs typeface="Arial" pitchFamily="34" charset="0"/>
              </a:rPr>
              <a:t>El Programa tiende a consolidarse en Guatemala porque tiene un enfoque integral el cual incluye: un exhaustivo sistema de reclutamiento, acompañamiento en las gestiones de viaje y asistencia en los trámites migratorios para salir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del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país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Es necesario ampliar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la cobertura Consular a las provincias de Alberta, British Columbia  y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Ontario.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Monitoreo y protección Consular, a cargo del Consulado General de Guatemala en Montreal.</a:t>
            </a:r>
          </a:p>
          <a:p>
            <a:endParaRPr lang="es-E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800" dirty="0">
                <a:latin typeface="Arial" pitchFamily="34" charset="0"/>
                <a:cs typeface="Arial" pitchFamily="34" charset="0"/>
              </a:rPr>
              <a:t>El 90 por ciento de los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trabajadores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se encuentran empleados en el sector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agropecuario, se encuentra en expansión a otras actividades.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>
                <a:latin typeface="Arial" pitchFamily="34" charset="0"/>
                <a:cs typeface="Arial" pitchFamily="34" charset="0"/>
              </a:rPr>
              <a:t>Por lo que es necesario se fortalezca el Consulado tanto con recurso humano así como los recursos financieros para el adecuado monitoreo del Programa. 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Se considera necesario </a:t>
            </a:r>
            <a:r>
              <a:rPr lang="es-ES" dirty="0">
                <a:latin typeface="Arial" pitchFamily="34" charset="0"/>
                <a:cs typeface="Arial" pitchFamily="34" charset="0"/>
              </a:rPr>
              <a:t>ampliar la cobertura consular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con la que </a:t>
            </a:r>
            <a:r>
              <a:rPr lang="es-ES" dirty="0">
                <a:latin typeface="Arial" pitchFamily="34" charset="0"/>
                <a:cs typeface="Arial" pitchFamily="34" charset="0"/>
              </a:rPr>
              <a:t>se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cuenta </a:t>
            </a:r>
            <a:r>
              <a:rPr lang="es-ES" dirty="0">
                <a:latin typeface="Arial" pitchFamily="34" charset="0"/>
                <a:cs typeface="Arial" pitchFamily="34" charset="0"/>
              </a:rPr>
              <a:t>actualmente dado que únicamente se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tienen </a:t>
            </a:r>
            <a:r>
              <a:rPr lang="es-ES" dirty="0">
                <a:latin typeface="Arial" pitchFamily="34" charset="0"/>
                <a:cs typeface="Arial" pitchFamily="34" charset="0"/>
              </a:rPr>
              <a:t>dos representaciones diplomático – consulares en Canadá, en Ottawa y en Quebec.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Consideraciones a futuro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Elevar el número de trabajadores migrantes en Canadá.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Buscar la ampliación de la cobertura consular en Canadá.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Diversificar el área de trabajo de los trabajadores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Búsqueda de nuevos espacios para trabajadores migrantes en otros países amigos. 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Involucrar tanto a la iniciativa privada guatemalteca como a la extranjera en este tipo de programas.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28662" y="1785926"/>
            <a:ext cx="7772400" cy="1362456"/>
          </a:xfrm>
        </p:spPr>
        <p:txBody>
          <a:bodyPr/>
          <a:lstStyle/>
          <a:p>
            <a:pPr algn="ctr"/>
            <a:r>
              <a:rPr lang="es-MX" dirty="0" smtClean="0"/>
              <a:t>gracias</a:t>
            </a:r>
            <a:endParaRPr lang="en-US" dirty="0"/>
          </a:p>
        </p:txBody>
      </p:sp>
      <p:pic>
        <p:nvPicPr>
          <p:cNvPr id="4" name="3 Imagen" descr="quebec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5143512"/>
            <a:ext cx="2364811" cy="1714488"/>
          </a:xfrm>
          <a:prstGeom prst="rect">
            <a:avLst/>
          </a:prstGeom>
        </p:spPr>
      </p:pic>
      <p:pic>
        <p:nvPicPr>
          <p:cNvPr id="5" name="4 Imagen" descr="quebec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7422" y="5143513"/>
            <a:ext cx="2300374" cy="1714488"/>
          </a:xfrm>
          <a:prstGeom prst="rect">
            <a:avLst/>
          </a:prstGeom>
        </p:spPr>
      </p:pic>
      <p:pic>
        <p:nvPicPr>
          <p:cNvPr id="6" name="5 Imagen" descr="quebec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5143512"/>
            <a:ext cx="2329468" cy="1714488"/>
          </a:xfrm>
          <a:prstGeom prst="rect">
            <a:avLst/>
          </a:prstGeom>
        </p:spPr>
      </p:pic>
      <p:pic>
        <p:nvPicPr>
          <p:cNvPr id="7" name="6 Imagen" descr="quebec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62767" y="5143512"/>
            <a:ext cx="2381233" cy="1714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293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Flujo</vt:lpstr>
      <vt:lpstr>ROL DE LOS SERVICIOS CONSULARES E INSTANCIAS GUBERNAMENTALES</vt:lpstr>
      <vt:lpstr>Experiencias</vt:lpstr>
      <vt:lpstr>PowerPoint Presentation</vt:lpstr>
      <vt:lpstr>Lecciones aprendidas</vt:lpstr>
      <vt:lpstr>PowerPoint Presentation</vt:lpstr>
      <vt:lpstr>PowerPoint Presentation</vt:lpstr>
      <vt:lpstr>Consideraciones a futuro</vt:lpstr>
      <vt:lpstr>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 DE LOS SERVICIOS CONSULARES E INSTANCIAS GUBERNAMENTALES</dc:title>
  <dc:creator>lemolina</dc:creator>
  <cp:lastModifiedBy>CON Ana Paola</cp:lastModifiedBy>
  <cp:revision>10</cp:revision>
  <dcterms:created xsi:type="dcterms:W3CDTF">2011-04-25T23:24:48Z</dcterms:created>
  <dcterms:modified xsi:type="dcterms:W3CDTF">2017-03-14T18:07:41Z</dcterms:modified>
</cp:coreProperties>
</file>