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75" r:id="rId4"/>
    <p:sldId id="282" r:id="rId5"/>
    <p:sldId id="279" r:id="rId6"/>
    <p:sldId id="297" r:id="rId7"/>
    <p:sldId id="301" r:id="rId8"/>
    <p:sldId id="302" r:id="rId9"/>
    <p:sldId id="305" r:id="rId10"/>
    <p:sldId id="295" r:id="rId11"/>
    <p:sldId id="270" r:id="rId12"/>
    <p:sldId id="286" r:id="rId13"/>
    <p:sldId id="306" r:id="rId14"/>
    <p:sldId id="273" r:id="rId15"/>
    <p:sldId id="264" r:id="rId16"/>
    <p:sldId id="287" r:id="rId17"/>
    <p:sldId id="276" r:id="rId18"/>
    <p:sldId id="288" r:id="rId19"/>
    <p:sldId id="265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73" d="100"/>
          <a:sy n="73" d="100"/>
        </p:scale>
        <p:origin x="-4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BF70A8-1B54-42C1-8F0A-2D7C7F165026}" type="datetimeFigureOut">
              <a:rPr lang="es-GT"/>
              <a:pPr>
                <a:defRPr/>
              </a:pPr>
              <a:t>04/12/2012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AB21D0-23D2-4217-8D72-D8DBA4E5C0B2}" type="slidenum">
              <a:rPr lang="es-GT"/>
              <a:pPr>
                <a:defRPr/>
              </a:pPr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0059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882E-F0C8-4F4C-939A-69D3495ACBF7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C471-B842-4CD9-BF14-9870829B026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686D-210C-4FB7-92EB-F296A1892F38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EE63-D83F-45A3-A523-A7DED97AFD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1C1A-5A9A-4A0F-A93D-73B744477D4B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8E35-628E-4313-9E9E-12E66C3064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D4FC-256C-4A32-B1D7-86DD8FDF6D65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E136-4BBB-429E-9DC3-973543C097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02D0-CACC-4C3B-8247-B42522DAFF75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9DF9-3785-418C-8462-1D075B51F0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06F8-01D5-4BE2-A697-8AEA6F892130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537-DB4B-4217-9FB2-FEA6E9DFEE4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7867-F1BD-40F1-9898-801074C88351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AA4D-056A-4A1B-AA85-74DE43B9187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A121-E6A6-4DF1-92D9-ABEB57390136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C81A-3241-45FF-A846-15EE08AC2F1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8ED7-6EEB-4D73-9887-10DD49D4AF2C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AE6-0CF5-4E6E-9D5C-299DB3F9010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2A2C-C053-463B-916D-0657F1964FD0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6ED8-957B-4D25-9A8B-F01BBA8AF80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4CDE-96F9-47FB-B114-1D4B9CAD5324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6E21-C619-4E08-9C99-37AC47818AF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A86859-83ED-40D8-AD1B-7E9624C932CB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66594-80B0-4005-BD99-F1FB4F264A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14339" name="3 Imagen" descr="portadapresentacion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ubtítulo"/>
          <p:cNvSpPr txBox="1">
            <a:spLocks/>
          </p:cNvSpPr>
          <p:nvPr/>
        </p:nvSpPr>
        <p:spPr bwMode="auto">
          <a:xfrm>
            <a:off x="2411760" y="4038600"/>
            <a:ext cx="4320480" cy="6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sz="3600" b="1" dirty="0" smtClean="0">
                <a:solidFill>
                  <a:schemeClr val="tx2"/>
                </a:solidFill>
                <a:latin typeface="Arial" pitchFamily="-65" charset="0"/>
              </a:rPr>
              <a:t>Government of Guatemala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sz="2600" b="1" dirty="0" smtClean="0">
                <a:solidFill>
                  <a:schemeClr val="tx2"/>
                </a:solidFill>
                <a:latin typeface="Arial" pitchFamily="-65" charset="0"/>
              </a:rPr>
              <a:t>Ministry of Foreign Affairs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6423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Título"/>
          <p:cNvSpPr txBox="1">
            <a:spLocks/>
          </p:cNvSpPr>
          <p:nvPr/>
        </p:nvSpPr>
        <p:spPr bwMode="auto">
          <a:xfrm>
            <a:off x="1897360" y="548680"/>
            <a:ext cx="5338936" cy="432048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>
                <a:latin typeface="Arial Narrow" pitchFamily="34" charset="0"/>
                <a:cs typeface="Arial" charset="0"/>
              </a:rPr>
              <a:t>REPATRIATIONS IN 2012, BY MODE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 bwMode="auto">
          <a:xfrm>
            <a:off x="2483768" y="5310336"/>
            <a:ext cx="1440160" cy="3509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600" b="1" dirty="0" smtClean="0">
              <a:latin typeface="Arial Black" pitchFamily="34" charset="0"/>
              <a:cs typeface="Arial" charset="0"/>
            </a:endParaRPr>
          </a:p>
          <a:p>
            <a:r>
              <a:rPr lang="en-GB" sz="1600" b="1" dirty="0" smtClean="0">
                <a:latin typeface="Arial Narrow" pitchFamily="34" charset="0"/>
                <a:cs typeface="Arial" charset="0"/>
              </a:rPr>
              <a:t>Adults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 bwMode="auto">
          <a:xfrm>
            <a:off x="5292080" y="5301208"/>
            <a:ext cx="2736304" cy="3509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600" b="1" dirty="0" smtClean="0">
              <a:latin typeface="Arial Black" pitchFamily="34" charset="0"/>
              <a:cs typeface="Arial" charset="0"/>
            </a:endParaRPr>
          </a:p>
          <a:p>
            <a:r>
              <a:rPr lang="en-GB" sz="1600" b="1" dirty="0" smtClean="0">
                <a:latin typeface="Arial Narrow" pitchFamily="34" charset="0"/>
                <a:cs typeface="Arial" charset="0"/>
              </a:rPr>
              <a:t>Boys, Girls, and Adolescents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9" name="2 Título"/>
          <p:cNvSpPr txBox="1">
            <a:spLocks/>
          </p:cNvSpPr>
          <p:nvPr/>
        </p:nvSpPr>
        <p:spPr bwMode="auto">
          <a:xfrm>
            <a:off x="1115616" y="3933056"/>
            <a:ext cx="1152128" cy="137728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400" b="1" dirty="0" smtClean="0">
              <a:latin typeface="Arial Narrow" pitchFamily="34" charset="0"/>
              <a:cs typeface="Arial" charset="0"/>
            </a:endParaRPr>
          </a:p>
          <a:p>
            <a:r>
              <a:rPr lang="en-GB" sz="1400" b="1" dirty="0" smtClean="0">
                <a:latin typeface="Arial Narrow" pitchFamily="34" charset="0"/>
                <a:cs typeface="Arial" charset="0"/>
              </a:rPr>
              <a:t>Violations, corruption of under-age persons, and trafficking in persons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2195736" y="4085456"/>
            <a:ext cx="1152128" cy="68864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400" b="1" dirty="0" smtClean="0">
              <a:latin typeface="Arial Narrow" pitchFamily="34" charset="0"/>
              <a:cs typeface="Arial" charset="0"/>
            </a:endParaRPr>
          </a:p>
          <a:p>
            <a:r>
              <a:rPr lang="en-GB" sz="1400" b="1" dirty="0" smtClean="0">
                <a:latin typeface="Arial Narrow" pitchFamily="34" charset="0"/>
                <a:cs typeface="Arial" charset="0"/>
              </a:rPr>
              <a:t>Sexual exploitation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11" name="2 Título"/>
          <p:cNvSpPr txBox="1">
            <a:spLocks/>
          </p:cNvSpPr>
          <p:nvPr/>
        </p:nvSpPr>
        <p:spPr bwMode="auto">
          <a:xfrm>
            <a:off x="3203848" y="4237856"/>
            <a:ext cx="1152128" cy="68864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400" b="1" dirty="0" smtClean="0">
              <a:latin typeface="Arial Narrow" pitchFamily="34" charset="0"/>
              <a:cs typeface="Arial" charset="0"/>
            </a:endParaRPr>
          </a:p>
          <a:p>
            <a:r>
              <a:rPr lang="en-GB" sz="1400" b="1" dirty="0" smtClean="0">
                <a:latin typeface="Arial Narrow" pitchFamily="34" charset="0"/>
                <a:cs typeface="Arial" charset="0"/>
              </a:rPr>
              <a:t>Sexual assault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 bwMode="auto">
          <a:xfrm>
            <a:off x="4139952" y="4437112"/>
            <a:ext cx="1152128" cy="68864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400" b="1" dirty="0" smtClean="0">
              <a:latin typeface="Arial Narrow" pitchFamily="34" charset="0"/>
              <a:cs typeface="Arial" charset="0"/>
            </a:endParaRPr>
          </a:p>
          <a:p>
            <a:r>
              <a:rPr lang="en-GB" sz="1400" b="1" dirty="0" smtClean="0">
                <a:latin typeface="Arial Narrow" pitchFamily="34" charset="0"/>
                <a:cs typeface="Arial" charset="0"/>
              </a:rPr>
              <a:t>Labour exploitation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 bwMode="auto">
          <a:xfrm>
            <a:off x="5220072" y="4612568"/>
            <a:ext cx="1152128" cy="51318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400" b="1" dirty="0" smtClean="0">
              <a:latin typeface="Arial Narrow" pitchFamily="34" charset="0"/>
              <a:cs typeface="Arial" charset="0"/>
            </a:endParaRPr>
          </a:p>
          <a:p>
            <a:r>
              <a:rPr lang="en-GB" sz="1400" b="1" dirty="0" smtClean="0">
                <a:latin typeface="Arial Narrow" pitchFamily="34" charset="0"/>
                <a:cs typeface="Arial" charset="0"/>
              </a:rPr>
              <a:t>Trafficking in persons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000000"/>
                </a:solidFill>
                <a:latin typeface="Arial Black" pitchFamily="34" charset="0"/>
              </a:rPr>
              <a:t>Advances Relating to Trafficking in Persons </a:t>
            </a:r>
            <a:br>
              <a:rPr lang="en-GB" sz="4000" b="1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4000" b="1" u="sng" dirty="0" smtClean="0">
                <a:solidFill>
                  <a:srgbClr val="000000"/>
                </a:solidFill>
                <a:latin typeface="Arial Black" pitchFamily="34" charset="0"/>
              </a:rPr>
              <a:t>at a Regional Level</a:t>
            </a:r>
            <a:endParaRPr lang="en-GB" sz="4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latin typeface="Arial Black" pitchFamily="34" charset="0"/>
              </a:rPr>
              <a:t>Regional Framework to Combat and Prevent Trafficking in Persons and Provide Assistance to Victims of Trafficking in Central America</a:t>
            </a:r>
            <a:endParaRPr lang="en-GB" sz="2000" dirty="0" smtClean="0"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National and Regional Guidelines to Strengthen Institutional Coordination to Combat Trafficking in Persons in Central America</a:t>
            </a:r>
          </a:p>
          <a:p>
            <a:pPr marL="0" indent="0" fontAlgn="auto">
              <a:lnSpc>
                <a:spcPct val="115000"/>
              </a:lnSpc>
              <a:spcAft>
                <a:spcPts val="0"/>
              </a:spcAft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 Regional Strategy for Comprehensive Assistance to and Accompaniment of Victims of Trafficking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989138"/>
            <a:ext cx="4038600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latin typeface="Arial Black" pitchFamily="34" charset="0"/>
              </a:rPr>
              <a:t>Regional Framework to Combat and Prevent Trafficking in Persons and Provide Assistance to Victims of Trafficking in Central America</a:t>
            </a:r>
            <a:endParaRPr lang="en-GB" sz="2000" dirty="0" smtClean="0"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 Regional Campaign to Prevent Trafficking in Persons developed, validated, and approved by National Committees.   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28775"/>
            <a:ext cx="4038600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 Black" pitchFamily="34" charset="0"/>
              </a:rPr>
              <a:t>Regional Coalition Against Trafficking in Persons</a:t>
            </a:r>
            <a:endParaRPr lang="en-GB" sz="3200" dirty="0" smtClean="0">
              <a:latin typeface="Arial Black" pitchFamily="34" charset="0"/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27652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smtClean="0">
                <a:latin typeface="Arial" charset="0"/>
                <a:cs typeface="Arial" charset="0"/>
              </a:rPr>
              <a:t>The objective of the Coalition is to establish and consolidate a regional space for discussion and coordination among representatives and coordinators of Coalitions, Committees, and Commissions established in each Central American country.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endParaRPr lang="en-GB" sz="2400" dirty="0" smtClean="0">
              <a:latin typeface="Arial" charset="0"/>
              <a:cs typeface="Arial" charset="0"/>
            </a:endParaRPr>
          </a:p>
        </p:txBody>
      </p:sp>
      <p:pic>
        <p:nvPicPr>
          <p:cNvPr id="27653" name="Picture 2" descr="C:\Users\amorales\Pictures\LOGO COALICION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662113"/>
            <a:ext cx="352742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en-GB" sz="3600" b="1" dirty="0">
                <a:solidFill>
                  <a:srgbClr val="000000"/>
                </a:solidFill>
                <a:latin typeface="Arial Black" pitchFamily="34" charset="0"/>
              </a:rPr>
              <a:t>Advances Relating to Trafficking in Persons </a:t>
            </a:r>
            <a:br>
              <a:rPr lang="en-GB" sz="3600" b="1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600" b="1" u="sng" dirty="0">
                <a:solidFill>
                  <a:srgbClr val="000000"/>
                </a:solidFill>
                <a:latin typeface="Arial Black" pitchFamily="34" charset="0"/>
              </a:rPr>
              <a:t>at an International Level</a:t>
            </a:r>
            <a:r>
              <a:rPr lang="en-GB" dirty="0">
                <a:latin typeface="Arial Black" pitchFamily="34" charset="0"/>
              </a:rPr>
              <a:t/>
            </a:r>
            <a:br>
              <a:rPr lang="en-GB" dirty="0">
                <a:latin typeface="Arial Black" pitchFamily="34" charset="0"/>
              </a:rPr>
            </a:b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 Black" pitchFamily="34" charset="0"/>
              </a:rPr>
              <a:t>Report on Trafficking in Persons</a:t>
            </a:r>
            <a:br>
              <a:rPr lang="en-GB" sz="2800" dirty="0" smtClean="0">
                <a:latin typeface="Arial Black" pitchFamily="34" charset="0"/>
              </a:rPr>
            </a:br>
            <a:endParaRPr lang="en-GB" sz="2800" dirty="0" smtClean="0">
              <a:latin typeface="Arial Black" pitchFamily="34" charset="0"/>
            </a:endParaRPr>
          </a:p>
        </p:txBody>
      </p:sp>
      <p:sp>
        <p:nvSpPr>
          <p:cNvPr id="29699" name="4 Marcador de contenido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r>
              <a:rPr lang="en-GB" sz="2000" dirty="0" smtClean="0">
                <a:latin typeface="Arial" charset="0"/>
                <a:cs typeface="Arial" charset="0"/>
              </a:rPr>
              <a:t>Guatemala has shown, as a State, its commitment to combat trafficking in persons and has been classified under Level 2 of the TIP Report developed by the United States Department of State in the past two years.</a:t>
            </a:r>
          </a:p>
          <a:p>
            <a:pPr marL="0" indent="0"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>
                <a:latin typeface="Arial Black" pitchFamily="34" charset="0"/>
              </a:rPr>
              <a:t>III Meeting of </a:t>
            </a:r>
            <a:r>
              <a:rPr lang="en-GB" sz="2500" dirty="0" smtClean="0">
                <a:latin typeface="Arial Black" pitchFamily="34" charset="0"/>
              </a:rPr>
              <a:t>National Authorities for Matters of Trafficking in Persons</a:t>
            </a:r>
            <a:endParaRPr lang="en-GB" sz="2500" dirty="0" smtClean="0"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To extend the “Work Plan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to Combat Trafficking in Persons in the Western Hemisphere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2010-2012” for two more years.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1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To consider the victim at the centre of all processes in order to guide comprehensive assistance programmes enabling the social, labour, and economic reintegration of victims.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1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In addition, to promote non-tolerance of the crime of trafficking in persons and to promote information dissemination in order to make this crime visible and prevent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impunity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amorales\Documents\TRATA DE PERSONAS 2012\III REUNIÓN DE AUTORIDADES NACIONALES SOBRE TRATA\III REUNION RANCTP\FOTOS\INAUGURACION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9813" y="1052513"/>
            <a:ext cx="7064375" cy="421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2 Título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1957387"/>
          </a:xfrm>
        </p:spPr>
        <p:txBody>
          <a:bodyPr/>
          <a:lstStyle/>
          <a:p>
            <a:r>
              <a:rPr lang="en-GB" sz="3600" dirty="0" smtClean="0">
                <a:latin typeface="Arial Black" pitchFamily="34" charset="0"/>
                <a:cs typeface="Arial" charset="0"/>
              </a:rPr>
              <a:t/>
            </a:r>
            <a:br>
              <a:rPr lang="en-GB" sz="3600" dirty="0" smtClean="0">
                <a:latin typeface="Arial Black" pitchFamily="34" charset="0"/>
                <a:cs typeface="Arial" charset="0"/>
              </a:rPr>
            </a:br>
            <a:r>
              <a:rPr lang="en-GB" sz="3600" dirty="0" smtClean="0">
                <a:latin typeface="Arial Black" pitchFamily="34" charset="0"/>
                <a:cs typeface="Arial" charset="0"/>
              </a:rPr>
              <a:t>THANK YOU</a:t>
            </a:r>
            <a:endParaRPr lang="en-GB" sz="3600" dirty="0" smtClean="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cap="all" dirty="0" smtClean="0">
                <a:latin typeface="Arial Black" pitchFamily="34" charset="0"/>
              </a:rPr>
              <a:t>advances by GUATEMALA </a:t>
            </a:r>
            <a:br>
              <a:rPr lang="en-GB" sz="2800" b="1" cap="all" dirty="0" smtClean="0">
                <a:latin typeface="Arial Black" pitchFamily="34" charset="0"/>
              </a:rPr>
            </a:br>
            <a:r>
              <a:rPr lang="en-GB" sz="2800" b="1" cap="all" dirty="0" smtClean="0">
                <a:latin typeface="Arial Black" pitchFamily="34" charset="0"/>
              </a:rPr>
              <a:t>relating to </a:t>
            </a:r>
            <a:br>
              <a:rPr lang="en-GB" sz="2800" b="1" cap="all" dirty="0" smtClean="0">
                <a:latin typeface="Arial Black" pitchFamily="34" charset="0"/>
              </a:rPr>
            </a:br>
            <a:r>
              <a:rPr lang="en-GB" sz="2800" b="1" cap="all" dirty="0" smtClean="0">
                <a:latin typeface="Arial Black" pitchFamily="34" charset="0"/>
              </a:rPr>
              <a:t>trafficking in persons</a:t>
            </a:r>
            <a:endParaRPr lang="en-GB" sz="2800" dirty="0">
              <a:latin typeface="Arial Black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n-GB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n-GB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n-GB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n-GB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sz="1600" dirty="0" smtClean="0">
                <a:solidFill>
                  <a:srgbClr val="2F2B20"/>
                </a:solidFill>
                <a:latin typeface="Arial" pitchFamily="-65" charset="0"/>
              </a:rPr>
              <a:t>Ministry of Foreign Affairs</a:t>
            </a: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sz="1600" dirty="0" smtClean="0">
                <a:solidFill>
                  <a:srgbClr val="2F2B20"/>
                </a:solidFill>
                <a:latin typeface="Arial" pitchFamily="-65" charset="0"/>
              </a:rPr>
              <a:t>Guatemala, December 4, 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42988" y="2420938"/>
            <a:ext cx="785018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Advances Relating to Trafficking in Persons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sng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at a National Level</a:t>
            </a:r>
            <a:endParaRPr lang="en-GB" sz="3200" dirty="0">
              <a:latin typeface="+mn-lt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 smtClean="0">
                <a:solidFill>
                  <a:srgbClr val="000000"/>
                </a:solidFill>
                <a:latin typeface="Arial Black" pitchFamily="34" charset="0"/>
              </a:rPr>
              <a:t>Inter-institutional Committee Against Trafficking in Persons (CIT)</a:t>
            </a:r>
            <a:endParaRPr lang="en-GB" sz="2500" u="sng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17411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r>
              <a:rPr lang="en-GB" sz="2000" dirty="0" smtClean="0">
                <a:latin typeface="Arial" charset="0"/>
                <a:cs typeface="Arial" charset="0"/>
              </a:rPr>
              <a:t>Currently being coordinated with the Secretariat Against Sexual Violence, Exploitation, and Trafficking in Persons  (SVET). Three ordinary meetings were held this year.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773238"/>
            <a:ext cx="3517900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z="2500" u="sng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1843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es-GT" sz="2000" dirty="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endParaRPr lang="es-MX" sz="2000" dirty="0" smtClean="0">
              <a:latin typeface="Arial" charset="0"/>
              <a:cs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u="sng" dirty="0" smtClean="0">
                <a:latin typeface="Arial Black" pitchFamily="34" charset="0"/>
                <a:cs typeface="Arial" charset="0"/>
              </a:rPr>
              <a:t>Prevention Actions</a:t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Training of consular officers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Dissemination workshops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A Protocol to identify cases of forced labour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Call Centre 1561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Radio broadcasts</a:t>
            </a:r>
            <a:endParaRPr lang="en-GB" sz="2400" dirty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31938"/>
            <a:ext cx="424815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u="sng" dirty="0" smtClean="0">
                <a:latin typeface="Arial Black" pitchFamily="34" charset="0"/>
                <a:cs typeface="Arial" charset="0"/>
              </a:rPr>
              <a:t>Assistance Actions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20483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es-GT" sz="2000" dirty="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endParaRPr lang="es-MX" sz="20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1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GB" sz="2400" dirty="0" smtClean="0"/>
              <a:t>Regular accompaniment of the </a:t>
            </a:r>
            <a:r>
              <a:rPr lang="en-GB" sz="2400" dirty="0"/>
              <a:t>M</a:t>
            </a:r>
            <a:r>
              <a:rPr lang="en-GB" sz="2400" dirty="0" smtClean="0"/>
              <a:t>ultisectoral</a:t>
            </a:r>
            <a:r>
              <a:rPr lang="en-GB" sz="2400" dirty="0" smtClean="0"/>
              <a:t> to identify and assist potential victims of trafficking in persons.</a:t>
            </a:r>
            <a:endParaRPr lang="en-GB" sz="24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388937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u="sng" dirty="0" smtClean="0">
                <a:latin typeface="Arial Black" pitchFamily="34" charset="0"/>
                <a:cs typeface="Arial" charset="0"/>
              </a:rPr>
              <a:t>Investigation, Prosecution, and Punishment Actions</a:t>
            </a:r>
            <a:r>
              <a:rPr lang="en-GB" sz="2500" u="sng" dirty="0" smtClean="0">
                <a:latin typeface="Arial Black" pitchFamily="34" charset="0"/>
                <a:cs typeface="Arial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Investigation</a:t>
            </a:r>
            <a:r>
              <a:rPr lang="en-GB" dirty="0" smtClean="0"/>
              <a:t>: Establishing a Unit Against Trafficking in Persons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Prosecution</a:t>
            </a:r>
            <a:r>
              <a:rPr lang="en-GB" dirty="0" smtClean="0"/>
              <a:t>: Establishing the Public Prosecutor’s Office Against Trafficking in Persons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Punishment</a:t>
            </a:r>
            <a:r>
              <a:rPr lang="en-GB" dirty="0" smtClean="0"/>
              <a:t>: Establishing specific courts for cases of trafficking in persons</a:t>
            </a:r>
            <a:endParaRPr lang="en-GB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033838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u="sng" dirty="0" smtClean="0">
                <a:latin typeface="Arial Black" pitchFamily="34" charset="0"/>
                <a:cs typeface="Arial" charset="0"/>
              </a:rPr>
              <a:t>Repatriation Actions</a:t>
            </a:r>
            <a:br>
              <a:rPr lang="en-GB" sz="2500" u="sng" dirty="0" smtClean="0">
                <a:latin typeface="Arial Black" pitchFamily="34" charset="0"/>
                <a:cs typeface="Arial" charset="0"/>
              </a:rPr>
            </a:br>
            <a:endParaRPr lang="en-GB" sz="25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Disseminating and implementing the Repatriation Protocol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12 repatriation processes have been completed this year, including 8 Guatemalan nationals and 4 foreign nationals</a:t>
            </a:r>
            <a:endParaRPr lang="en-GB" dirty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3025"/>
            <a:ext cx="39243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477</Words>
  <Application>Microsoft Office PowerPoint</Application>
  <PresentationFormat>Presentación en pantalla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advances by GUATEMALA  relating to  trafficking in persons</vt:lpstr>
      <vt:lpstr>Presentación de PowerPoint</vt:lpstr>
      <vt:lpstr>Inter-institutional Committee Against Trafficking in Persons (CIT)</vt:lpstr>
      <vt:lpstr>Presentación de PowerPoint</vt:lpstr>
      <vt:lpstr>Prevention Actions </vt:lpstr>
      <vt:lpstr>Assistance Actions </vt:lpstr>
      <vt:lpstr>Investigation, Prosecution, and Punishment Actions </vt:lpstr>
      <vt:lpstr>Repatriation Actions </vt:lpstr>
      <vt:lpstr>Presentación de PowerPoint</vt:lpstr>
      <vt:lpstr>Advances Relating to Trafficking in Persons  at a Regional Level</vt:lpstr>
      <vt:lpstr>Regional Framework to Combat and Prevent Trafficking in Persons and Provide Assistance to Victims of Trafficking in Central America</vt:lpstr>
      <vt:lpstr>Regional Framework to Combat and Prevent Trafficking in Persons and Provide Assistance to Victims of Trafficking in Central America</vt:lpstr>
      <vt:lpstr>Regional Coalition Against Trafficking in Persons</vt:lpstr>
      <vt:lpstr>Advances Relating to Trafficking in Persons  at an International Level </vt:lpstr>
      <vt:lpstr>Report on Trafficking in Persons </vt:lpstr>
      <vt:lpstr>III Meeting of National Authorities for Matters of Trafficking in Persons</vt:lpstr>
      <vt:lpstr>Presentación de PowerPoint</vt:lpstr>
      <vt:lpstr> THANK YOU</vt:lpstr>
    </vt:vector>
  </TitlesOfParts>
  <Company>mre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egonzalez</dc:creator>
  <cp:lastModifiedBy>Christiane Lehnhoff</cp:lastModifiedBy>
  <cp:revision>74</cp:revision>
  <dcterms:created xsi:type="dcterms:W3CDTF">2012-04-12T16:24:49Z</dcterms:created>
  <dcterms:modified xsi:type="dcterms:W3CDTF">2012-12-04T22:54:06Z</dcterms:modified>
</cp:coreProperties>
</file>