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2" r:id="rId2"/>
    <p:sldId id="263" r:id="rId3"/>
    <p:sldId id="270" r:id="rId4"/>
    <p:sldId id="264" r:id="rId5"/>
    <p:sldId id="266" r:id="rId6"/>
    <p:sldId id="267" r:id="rId7"/>
    <p:sldId id="268" r:id="rId8"/>
    <p:sldId id="269" r:id="rId9"/>
    <p:sldId id="272" r:id="rId10"/>
    <p:sldId id="273" r:id="rId11"/>
    <p:sldId id="274" r:id="rId12"/>
    <p:sldId id="275"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GT" b="1">
                <a:solidFill>
                  <a:schemeClr val="tx1"/>
                </a:solidFill>
              </a:rPr>
              <a:t>Motivos</a:t>
            </a:r>
            <a:r>
              <a:rPr lang="es-GT" b="1" baseline="0">
                <a:solidFill>
                  <a:schemeClr val="tx1"/>
                </a:solidFill>
              </a:rPr>
              <a:t> </a:t>
            </a:r>
            <a:r>
              <a:rPr lang="es-GT" b="1">
                <a:solidFill>
                  <a:schemeClr val="tx1"/>
                </a:solidFill>
              </a:rPr>
              <a:t>de Llamadas</a:t>
            </a:r>
          </a:p>
        </c:rich>
      </c:tx>
      <c:layout/>
      <c:overlay val="0"/>
      <c:spPr>
        <a:noFill/>
        <a:ln>
          <a:noFill/>
        </a:ln>
        <a:effectLst/>
      </c:spPr>
    </c:title>
    <c:autoTitleDeleted val="0"/>
    <c:plotArea>
      <c:layout>
        <c:manualLayout>
          <c:layoutTarget val="inner"/>
          <c:xMode val="edge"/>
          <c:yMode val="edge"/>
          <c:x val="0.34300721784776905"/>
          <c:y val="0.23189814814814816"/>
          <c:w val="0.36676356080489936"/>
          <c:h val="0.61127260134149886"/>
        </c:manualLayout>
      </c:layout>
      <c:pieChart>
        <c:varyColors val="1"/>
        <c:ser>
          <c:idx val="0"/>
          <c:order val="0"/>
          <c:tx>
            <c:strRef>
              <c:f>'[Plantilla METRICAS MINEX al 31 de Octubre 2016 (2).xlsx]Idioma'!$B$20</c:f>
              <c:strCache>
                <c:ptCount val="1"/>
                <c:pt idx="0">
                  <c:v>Tipificaciones</c:v>
                </c:pt>
              </c:strCache>
            </c:strRef>
          </c:tx>
          <c:spPr>
            <a:scene3d>
              <a:camera prst="orthographicFront"/>
              <a:lightRig rig="threePt" dir="t"/>
            </a:scene3d>
            <a:sp3d>
              <a:bevelT/>
            </a:sp3d>
          </c:spPr>
          <c:dPt>
            <c:idx val="0"/>
            <c:bubble3D val="0"/>
            <c:spPr>
              <a:solidFill>
                <a:srgbClr val="00808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0BB8-4DA4-ADC1-B4FDA454B054}"/>
              </c:ext>
            </c:extLst>
          </c:dPt>
          <c:dPt>
            <c:idx val="1"/>
            <c:bubble3D val="0"/>
            <c:spPr>
              <a:solidFill>
                <a:srgbClr val="00B05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0BB8-4DA4-ADC1-B4FDA454B054}"/>
              </c:ext>
            </c:extLst>
          </c:dPt>
          <c:dPt>
            <c:idx val="2"/>
            <c:bubble3D val="0"/>
            <c:spPr>
              <a:solidFill>
                <a:srgbClr val="FFC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0BB8-4DA4-ADC1-B4FDA454B054}"/>
              </c:ext>
            </c:extLst>
          </c:dPt>
          <c:dPt>
            <c:idx val="3"/>
            <c:bubble3D val="0"/>
            <c:spPr>
              <a:solidFill>
                <a:srgbClr val="FF0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0BB8-4DA4-ADC1-B4FDA454B054}"/>
              </c:ext>
            </c:extLst>
          </c:dPt>
          <c:dLbls>
            <c:dLbl>
              <c:idx val="0"/>
              <c:layout>
                <c:manualLayout>
                  <c:x val="6.0494313210847622E-3"/>
                  <c:y val="-4.0810367454068242E-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B8-4DA4-ADC1-B4FDA454B054}"/>
                </c:ext>
              </c:extLst>
            </c:dLbl>
            <c:dLbl>
              <c:idx val="1"/>
              <c:layout>
                <c:manualLayout>
                  <c:x val="1.3502187226596676E-2"/>
                  <c:y val="-2.0696996208807234E-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BB8-4DA4-ADC1-B4FDA454B054}"/>
                </c:ext>
              </c:extLst>
            </c:dLbl>
            <c:dLbl>
              <c:idx val="2"/>
              <c:layout>
                <c:manualLayout>
                  <c:x val="-1.3648075240594925E-2"/>
                  <c:y val="2.5867235345581802E-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BB8-4DA4-ADC1-B4FDA454B054}"/>
                </c:ext>
              </c:extLst>
            </c:dLbl>
            <c:dLbl>
              <c:idx val="3"/>
              <c:layout>
                <c:manualLayout>
                  <c:x val="0.1222823709536308"/>
                  <c:y val="1.0362715077282007E-2"/>
                </c:manualLayout>
              </c:layout>
              <c:showLegendKey val="0"/>
              <c:showVal val="1"/>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BB8-4DA4-ADC1-B4FDA454B0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G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'[Plantilla METRICAS MINEX al 31 de Octubre 2016 (2).xlsx]Idioma'!$A$21:$A$24</c:f>
              <c:strCache>
                <c:ptCount val="4"/>
                <c:pt idx="0">
                  <c:v>DOCUMENTACIÓN</c:v>
                </c:pt>
                <c:pt idx="1">
                  <c:v>OTROS</c:v>
                </c:pt>
                <c:pt idx="2">
                  <c:v>CITAS</c:v>
                </c:pt>
                <c:pt idx="3">
                  <c:v>ASISTENCIA Y PROTECCIÓN CONSULAR</c:v>
                </c:pt>
              </c:strCache>
            </c:strRef>
          </c:cat>
          <c:val>
            <c:numRef>
              <c:f>'[Plantilla METRICAS MINEX al 31 de Octubre 2016 (2).xlsx]Idioma'!$B$21:$B$24</c:f>
              <c:numCache>
                <c:formatCode>General</c:formatCode>
                <c:ptCount val="4"/>
                <c:pt idx="0">
                  <c:v>21265</c:v>
                </c:pt>
                <c:pt idx="1">
                  <c:v>11968</c:v>
                </c:pt>
                <c:pt idx="2">
                  <c:v>6146</c:v>
                </c:pt>
                <c:pt idx="3">
                  <c:v>3407</c:v>
                </c:pt>
              </c:numCache>
            </c:numRef>
          </c:val>
          <c:extLst xmlns:c16r2="http://schemas.microsoft.com/office/drawing/2015/06/chart">
            <c:ext xmlns:c16="http://schemas.microsoft.com/office/drawing/2014/chart" uri="{C3380CC4-5D6E-409C-BE32-E72D297353CC}">
              <c16:uniqueId val="{00000008-0BB8-4DA4-ADC1-B4FDA454B05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GT"/>
        </a:p>
      </c:txPr>
    </c:legend>
    <c:plotVisOnly val="1"/>
    <c:dispBlanksAs val="gap"/>
    <c:showDLblsOverMax val="0"/>
  </c:chart>
  <c:spPr>
    <a:noFill/>
    <a:ln w="9525" cap="flat" cmpd="sng" algn="ctr">
      <a:noFill/>
      <a:round/>
    </a:ln>
    <a:effectLst/>
  </c:spPr>
  <c:txPr>
    <a:bodyPr/>
    <a:lstStyle/>
    <a:p>
      <a:pPr>
        <a:defRPr/>
      </a:pPr>
      <a:endParaRPr lang="es-GT"/>
    </a:p>
  </c:txPr>
  <c:externalData r:id="rId1">
    <c:autoUpdate val="0"/>
  </c:externalData>
</c:chartSpace>
</file>

<file path=ppt/diagrams/_rels/data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E8C4F-0753-4500-8D6D-B6F984AB0A6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GT"/>
        </a:p>
      </dgm:t>
    </dgm:pt>
    <dgm:pt modelId="{A535D79F-AC13-4513-A1EF-271A0F1791BB}">
      <dgm:prSet phldrT="[Texto]"/>
      <dgm:spPr/>
      <dgm:t>
        <a:bodyPr/>
        <a:lstStyle/>
        <a:p>
          <a:r>
            <a:rPr lang="es-MX" b="1" dirty="0" smtClean="0"/>
            <a:t>Ministerio Público</a:t>
          </a:r>
          <a:endParaRPr lang="es-GT" b="1" dirty="0"/>
        </a:p>
      </dgm:t>
    </dgm:pt>
    <dgm:pt modelId="{3E074322-F866-4A5C-A619-3B20BCA6C2C4}" type="parTrans" cxnId="{3C803F27-0A0F-44E0-9552-B97299D942D0}">
      <dgm:prSet/>
      <dgm:spPr/>
      <dgm:t>
        <a:bodyPr/>
        <a:lstStyle/>
        <a:p>
          <a:endParaRPr lang="es-GT" b="1"/>
        </a:p>
      </dgm:t>
    </dgm:pt>
    <dgm:pt modelId="{E15E1BF3-43F0-4707-BDB6-A5FDF09CA5B4}" type="sibTrans" cxnId="{3C803F27-0A0F-44E0-9552-B97299D942D0}">
      <dgm:prSet/>
      <dgm:spPr/>
      <dgm:t>
        <a:bodyPr/>
        <a:lstStyle/>
        <a:p>
          <a:endParaRPr lang="es-GT" b="1"/>
        </a:p>
      </dgm:t>
    </dgm:pt>
    <dgm:pt modelId="{73E6D740-FA2C-4515-99EE-0AE5D3E75CDB}">
      <dgm:prSet phldrT="[Texto]"/>
      <dgm:spPr/>
      <dgm:t>
        <a:bodyPr/>
        <a:lstStyle/>
        <a:p>
          <a:r>
            <a:rPr lang="es-MX" b="1" dirty="0" smtClean="0"/>
            <a:t>Fundación de Antropología Forense de Guatemala</a:t>
          </a:r>
          <a:endParaRPr lang="es-GT" b="1" dirty="0"/>
        </a:p>
      </dgm:t>
    </dgm:pt>
    <dgm:pt modelId="{829D2CBC-9513-4981-BBB3-83752078132E}" type="parTrans" cxnId="{19C20E86-B4B1-4663-BE3E-BFC4FE274471}">
      <dgm:prSet/>
      <dgm:spPr/>
      <dgm:t>
        <a:bodyPr/>
        <a:lstStyle/>
        <a:p>
          <a:endParaRPr lang="es-GT" b="1"/>
        </a:p>
      </dgm:t>
    </dgm:pt>
    <dgm:pt modelId="{3895B94B-A8BD-41B9-93F7-3B00F6BCA287}" type="sibTrans" cxnId="{19C20E86-B4B1-4663-BE3E-BFC4FE274471}">
      <dgm:prSet/>
      <dgm:spPr/>
      <dgm:t>
        <a:bodyPr/>
        <a:lstStyle/>
        <a:p>
          <a:endParaRPr lang="es-GT" b="1"/>
        </a:p>
      </dgm:t>
    </dgm:pt>
    <dgm:pt modelId="{68799601-D947-4C1A-A94B-828A9CD5DF96}">
      <dgm:prSet phldrT="[Texto]"/>
      <dgm:spPr/>
      <dgm:t>
        <a:bodyPr/>
        <a:lstStyle/>
        <a:p>
          <a:r>
            <a:rPr lang="es-MX" b="1" dirty="0" smtClean="0"/>
            <a:t>Universidad Mariano Gálvez de Guatemala</a:t>
          </a:r>
          <a:endParaRPr lang="es-GT" b="1" dirty="0"/>
        </a:p>
      </dgm:t>
    </dgm:pt>
    <dgm:pt modelId="{A68F3D29-0F64-4083-BECD-9C3973DA6D3A}" type="parTrans" cxnId="{929168C8-50C7-43DC-B60C-9299CEAE57A3}">
      <dgm:prSet/>
      <dgm:spPr/>
      <dgm:t>
        <a:bodyPr/>
        <a:lstStyle/>
        <a:p>
          <a:endParaRPr lang="es-GT" b="1"/>
        </a:p>
      </dgm:t>
    </dgm:pt>
    <dgm:pt modelId="{8EEC099D-FC90-4DDE-8DE7-85796B45CEA8}" type="sibTrans" cxnId="{929168C8-50C7-43DC-B60C-9299CEAE57A3}">
      <dgm:prSet/>
      <dgm:spPr/>
      <dgm:t>
        <a:bodyPr/>
        <a:lstStyle/>
        <a:p>
          <a:endParaRPr lang="es-GT" b="1"/>
        </a:p>
      </dgm:t>
    </dgm:pt>
    <dgm:pt modelId="{365670FF-BBA8-40F8-8634-3EAEB17CC809}">
      <dgm:prSet/>
      <dgm:spPr/>
      <dgm:t>
        <a:bodyPr/>
        <a:lstStyle/>
        <a:p>
          <a:r>
            <a:rPr lang="es-GT" b="1" smtClean="0"/>
            <a:t>Instituto Nacional de Ciencias Forenses de Guatemala -INACIF-</a:t>
          </a:r>
          <a:endParaRPr lang="es-GT" b="1"/>
        </a:p>
      </dgm:t>
    </dgm:pt>
    <dgm:pt modelId="{EC5F9A43-AE67-42CB-B183-122DD9B5C3B6}" type="parTrans" cxnId="{2867ECDB-28A0-413A-AF4A-39B5F707E5D8}">
      <dgm:prSet/>
      <dgm:spPr/>
      <dgm:t>
        <a:bodyPr/>
        <a:lstStyle/>
        <a:p>
          <a:endParaRPr lang="es-GT" b="1"/>
        </a:p>
      </dgm:t>
    </dgm:pt>
    <dgm:pt modelId="{1A4942AB-242A-49BC-B7B3-AFCAFCE3194E}" type="sibTrans" cxnId="{2867ECDB-28A0-413A-AF4A-39B5F707E5D8}">
      <dgm:prSet/>
      <dgm:spPr/>
      <dgm:t>
        <a:bodyPr/>
        <a:lstStyle/>
        <a:p>
          <a:endParaRPr lang="es-GT" b="1"/>
        </a:p>
      </dgm:t>
    </dgm:pt>
    <dgm:pt modelId="{3D674C40-2010-4166-9125-66B83D8EDC7E}">
      <dgm:prSet phldrT="[Texto]"/>
      <dgm:spPr/>
      <dgm:t>
        <a:bodyPr/>
        <a:lstStyle/>
        <a:p>
          <a:r>
            <a:rPr lang="es-GT" b="1" dirty="0" smtClean="0"/>
            <a:t>Ministerio de Relaciones Exteriores</a:t>
          </a:r>
          <a:endParaRPr lang="es-GT" b="1" dirty="0"/>
        </a:p>
      </dgm:t>
    </dgm:pt>
    <dgm:pt modelId="{776C9B9D-E1B8-4883-9F66-6ED01E1F149A}" type="parTrans" cxnId="{961AFF6A-E799-4DAB-BD7A-06283DC51459}">
      <dgm:prSet/>
      <dgm:spPr/>
      <dgm:t>
        <a:bodyPr/>
        <a:lstStyle/>
        <a:p>
          <a:endParaRPr lang="es-GT" b="1"/>
        </a:p>
      </dgm:t>
    </dgm:pt>
    <dgm:pt modelId="{BF352A50-0119-4D65-A301-3A029F9320E3}" type="sibTrans" cxnId="{961AFF6A-E799-4DAB-BD7A-06283DC51459}">
      <dgm:prSet/>
      <dgm:spPr/>
      <dgm:t>
        <a:bodyPr/>
        <a:lstStyle/>
        <a:p>
          <a:endParaRPr lang="es-GT" b="1"/>
        </a:p>
      </dgm:t>
    </dgm:pt>
    <dgm:pt modelId="{C80CB9BB-3265-49A0-A96F-9C909E3049D3}" type="pres">
      <dgm:prSet presAssocID="{5CEE8C4F-0753-4500-8D6D-B6F984AB0A6C}" presName="Name0" presStyleCnt="0">
        <dgm:presLayoutVars>
          <dgm:dir/>
          <dgm:resizeHandles val="exact"/>
        </dgm:presLayoutVars>
      </dgm:prSet>
      <dgm:spPr/>
      <dgm:t>
        <a:bodyPr/>
        <a:lstStyle/>
        <a:p>
          <a:endParaRPr lang="es-GT"/>
        </a:p>
      </dgm:t>
    </dgm:pt>
    <dgm:pt modelId="{62475EF4-193F-43B7-9CF4-49805DEFCB66}" type="pres">
      <dgm:prSet presAssocID="{3D674C40-2010-4166-9125-66B83D8EDC7E}" presName="Name5" presStyleLbl="vennNode1" presStyleIdx="0" presStyleCnt="5">
        <dgm:presLayoutVars>
          <dgm:bulletEnabled val="1"/>
        </dgm:presLayoutVars>
      </dgm:prSet>
      <dgm:spPr/>
      <dgm:t>
        <a:bodyPr/>
        <a:lstStyle/>
        <a:p>
          <a:endParaRPr lang="es-GT"/>
        </a:p>
      </dgm:t>
    </dgm:pt>
    <dgm:pt modelId="{76A863AB-0601-4A65-8963-6FCCB3F839C0}" type="pres">
      <dgm:prSet presAssocID="{BF352A50-0119-4D65-A301-3A029F9320E3}" presName="space" presStyleCnt="0"/>
      <dgm:spPr/>
    </dgm:pt>
    <dgm:pt modelId="{25860BB4-61FD-49D8-A9DC-CCE9D0451F61}" type="pres">
      <dgm:prSet presAssocID="{A535D79F-AC13-4513-A1EF-271A0F1791BB}" presName="Name5" presStyleLbl="vennNode1" presStyleIdx="1" presStyleCnt="5">
        <dgm:presLayoutVars>
          <dgm:bulletEnabled val="1"/>
        </dgm:presLayoutVars>
      </dgm:prSet>
      <dgm:spPr/>
      <dgm:t>
        <a:bodyPr/>
        <a:lstStyle/>
        <a:p>
          <a:endParaRPr lang="es-GT"/>
        </a:p>
      </dgm:t>
    </dgm:pt>
    <dgm:pt modelId="{3260434E-63B5-4550-98A7-4B00464ED979}" type="pres">
      <dgm:prSet presAssocID="{E15E1BF3-43F0-4707-BDB6-A5FDF09CA5B4}" presName="space" presStyleCnt="0"/>
      <dgm:spPr/>
    </dgm:pt>
    <dgm:pt modelId="{1C279A62-58D2-48F8-8FA6-0BE997ED3A5B}" type="pres">
      <dgm:prSet presAssocID="{73E6D740-FA2C-4515-99EE-0AE5D3E75CDB}" presName="Name5" presStyleLbl="vennNode1" presStyleIdx="2" presStyleCnt="5">
        <dgm:presLayoutVars>
          <dgm:bulletEnabled val="1"/>
        </dgm:presLayoutVars>
      </dgm:prSet>
      <dgm:spPr/>
      <dgm:t>
        <a:bodyPr/>
        <a:lstStyle/>
        <a:p>
          <a:endParaRPr lang="es-GT"/>
        </a:p>
      </dgm:t>
    </dgm:pt>
    <dgm:pt modelId="{0AE2A349-7E5C-4AAE-AA9D-690ECB29F528}" type="pres">
      <dgm:prSet presAssocID="{3895B94B-A8BD-41B9-93F7-3B00F6BCA287}" presName="space" presStyleCnt="0"/>
      <dgm:spPr/>
    </dgm:pt>
    <dgm:pt modelId="{AC3A24C2-D167-4E04-B5CF-30DA17DF0874}" type="pres">
      <dgm:prSet presAssocID="{68799601-D947-4C1A-A94B-828A9CD5DF96}" presName="Name5" presStyleLbl="vennNode1" presStyleIdx="3" presStyleCnt="5">
        <dgm:presLayoutVars>
          <dgm:bulletEnabled val="1"/>
        </dgm:presLayoutVars>
      </dgm:prSet>
      <dgm:spPr/>
      <dgm:t>
        <a:bodyPr/>
        <a:lstStyle/>
        <a:p>
          <a:endParaRPr lang="es-GT"/>
        </a:p>
      </dgm:t>
    </dgm:pt>
    <dgm:pt modelId="{095F7F02-B535-4EB2-93F3-C623888CE96E}" type="pres">
      <dgm:prSet presAssocID="{8EEC099D-FC90-4DDE-8DE7-85796B45CEA8}" presName="space" presStyleCnt="0"/>
      <dgm:spPr/>
    </dgm:pt>
    <dgm:pt modelId="{ADEA2C99-CC69-4EAC-9F55-439C10ACCE3E}" type="pres">
      <dgm:prSet presAssocID="{365670FF-BBA8-40F8-8634-3EAEB17CC809}" presName="Name5" presStyleLbl="vennNode1" presStyleIdx="4" presStyleCnt="5">
        <dgm:presLayoutVars>
          <dgm:bulletEnabled val="1"/>
        </dgm:presLayoutVars>
      </dgm:prSet>
      <dgm:spPr/>
      <dgm:t>
        <a:bodyPr/>
        <a:lstStyle/>
        <a:p>
          <a:endParaRPr lang="es-GT"/>
        </a:p>
      </dgm:t>
    </dgm:pt>
  </dgm:ptLst>
  <dgm:cxnLst>
    <dgm:cxn modelId="{961AFF6A-E799-4DAB-BD7A-06283DC51459}" srcId="{5CEE8C4F-0753-4500-8D6D-B6F984AB0A6C}" destId="{3D674C40-2010-4166-9125-66B83D8EDC7E}" srcOrd="0" destOrd="0" parTransId="{776C9B9D-E1B8-4883-9F66-6ED01E1F149A}" sibTransId="{BF352A50-0119-4D65-A301-3A029F9320E3}"/>
    <dgm:cxn modelId="{929168C8-50C7-43DC-B60C-9299CEAE57A3}" srcId="{5CEE8C4F-0753-4500-8D6D-B6F984AB0A6C}" destId="{68799601-D947-4C1A-A94B-828A9CD5DF96}" srcOrd="3" destOrd="0" parTransId="{A68F3D29-0F64-4083-BECD-9C3973DA6D3A}" sibTransId="{8EEC099D-FC90-4DDE-8DE7-85796B45CEA8}"/>
    <dgm:cxn modelId="{2867ECDB-28A0-413A-AF4A-39B5F707E5D8}" srcId="{5CEE8C4F-0753-4500-8D6D-B6F984AB0A6C}" destId="{365670FF-BBA8-40F8-8634-3EAEB17CC809}" srcOrd="4" destOrd="0" parTransId="{EC5F9A43-AE67-42CB-B183-122DD9B5C3B6}" sibTransId="{1A4942AB-242A-49BC-B7B3-AFCAFCE3194E}"/>
    <dgm:cxn modelId="{FB18B638-5E6F-4BEA-A869-05B883B81B29}" type="presOf" srcId="{A535D79F-AC13-4513-A1EF-271A0F1791BB}" destId="{25860BB4-61FD-49D8-A9DC-CCE9D0451F61}" srcOrd="0" destOrd="0" presId="urn:microsoft.com/office/officeart/2005/8/layout/venn3"/>
    <dgm:cxn modelId="{ED932F82-F884-4A08-B7CE-99963DE03715}" type="presOf" srcId="{73E6D740-FA2C-4515-99EE-0AE5D3E75CDB}" destId="{1C279A62-58D2-48F8-8FA6-0BE997ED3A5B}" srcOrd="0" destOrd="0" presId="urn:microsoft.com/office/officeart/2005/8/layout/venn3"/>
    <dgm:cxn modelId="{DD4F3043-92C8-437A-82ED-8C069A175817}" type="presOf" srcId="{68799601-D947-4C1A-A94B-828A9CD5DF96}" destId="{AC3A24C2-D167-4E04-B5CF-30DA17DF0874}" srcOrd="0" destOrd="0" presId="urn:microsoft.com/office/officeart/2005/8/layout/venn3"/>
    <dgm:cxn modelId="{9F707E70-B5A0-47A9-AC10-FE6214727186}" type="presOf" srcId="{5CEE8C4F-0753-4500-8D6D-B6F984AB0A6C}" destId="{C80CB9BB-3265-49A0-A96F-9C909E3049D3}" srcOrd="0" destOrd="0" presId="urn:microsoft.com/office/officeart/2005/8/layout/venn3"/>
    <dgm:cxn modelId="{3C803F27-0A0F-44E0-9552-B97299D942D0}" srcId="{5CEE8C4F-0753-4500-8D6D-B6F984AB0A6C}" destId="{A535D79F-AC13-4513-A1EF-271A0F1791BB}" srcOrd="1" destOrd="0" parTransId="{3E074322-F866-4A5C-A619-3B20BCA6C2C4}" sibTransId="{E15E1BF3-43F0-4707-BDB6-A5FDF09CA5B4}"/>
    <dgm:cxn modelId="{05E1D4C6-A456-4DC8-9DF8-668C05C54650}" type="presOf" srcId="{365670FF-BBA8-40F8-8634-3EAEB17CC809}" destId="{ADEA2C99-CC69-4EAC-9F55-439C10ACCE3E}" srcOrd="0" destOrd="0" presId="urn:microsoft.com/office/officeart/2005/8/layout/venn3"/>
    <dgm:cxn modelId="{19C20E86-B4B1-4663-BE3E-BFC4FE274471}" srcId="{5CEE8C4F-0753-4500-8D6D-B6F984AB0A6C}" destId="{73E6D740-FA2C-4515-99EE-0AE5D3E75CDB}" srcOrd="2" destOrd="0" parTransId="{829D2CBC-9513-4981-BBB3-83752078132E}" sibTransId="{3895B94B-A8BD-41B9-93F7-3B00F6BCA287}"/>
    <dgm:cxn modelId="{B827D99A-5D35-4AED-92D1-E845590F46EE}" type="presOf" srcId="{3D674C40-2010-4166-9125-66B83D8EDC7E}" destId="{62475EF4-193F-43B7-9CF4-49805DEFCB66}" srcOrd="0" destOrd="0" presId="urn:microsoft.com/office/officeart/2005/8/layout/venn3"/>
    <dgm:cxn modelId="{7111AA01-6B43-484F-AB5F-610A6A50BE8D}" type="presParOf" srcId="{C80CB9BB-3265-49A0-A96F-9C909E3049D3}" destId="{62475EF4-193F-43B7-9CF4-49805DEFCB66}" srcOrd="0" destOrd="0" presId="urn:microsoft.com/office/officeart/2005/8/layout/venn3"/>
    <dgm:cxn modelId="{D9896CB7-6A4E-44D8-845E-400A53575055}" type="presParOf" srcId="{C80CB9BB-3265-49A0-A96F-9C909E3049D3}" destId="{76A863AB-0601-4A65-8963-6FCCB3F839C0}" srcOrd="1" destOrd="0" presId="urn:microsoft.com/office/officeart/2005/8/layout/venn3"/>
    <dgm:cxn modelId="{FBE5E572-A5E7-4A5A-B8E7-BDB6CDA92BAA}" type="presParOf" srcId="{C80CB9BB-3265-49A0-A96F-9C909E3049D3}" destId="{25860BB4-61FD-49D8-A9DC-CCE9D0451F61}" srcOrd="2" destOrd="0" presId="urn:microsoft.com/office/officeart/2005/8/layout/venn3"/>
    <dgm:cxn modelId="{99A66E51-24E1-416E-B565-3227E3542C0F}" type="presParOf" srcId="{C80CB9BB-3265-49A0-A96F-9C909E3049D3}" destId="{3260434E-63B5-4550-98A7-4B00464ED979}" srcOrd="3" destOrd="0" presId="urn:microsoft.com/office/officeart/2005/8/layout/venn3"/>
    <dgm:cxn modelId="{D9DF45C4-1E67-4C06-A3FE-AE633313E275}" type="presParOf" srcId="{C80CB9BB-3265-49A0-A96F-9C909E3049D3}" destId="{1C279A62-58D2-48F8-8FA6-0BE997ED3A5B}" srcOrd="4" destOrd="0" presId="urn:microsoft.com/office/officeart/2005/8/layout/venn3"/>
    <dgm:cxn modelId="{56627CEB-49D7-4299-88A3-D90E405DF904}" type="presParOf" srcId="{C80CB9BB-3265-49A0-A96F-9C909E3049D3}" destId="{0AE2A349-7E5C-4AAE-AA9D-690ECB29F528}" srcOrd="5" destOrd="0" presId="urn:microsoft.com/office/officeart/2005/8/layout/venn3"/>
    <dgm:cxn modelId="{4BC69F0E-3771-4333-9880-A3BEAC2A0580}" type="presParOf" srcId="{C80CB9BB-3265-49A0-A96F-9C909E3049D3}" destId="{AC3A24C2-D167-4E04-B5CF-30DA17DF0874}" srcOrd="6" destOrd="0" presId="urn:microsoft.com/office/officeart/2005/8/layout/venn3"/>
    <dgm:cxn modelId="{C910DA24-AE33-4627-AC5E-C1E133053ACD}" type="presParOf" srcId="{C80CB9BB-3265-49A0-A96F-9C909E3049D3}" destId="{095F7F02-B535-4EB2-93F3-C623888CE96E}" srcOrd="7" destOrd="0" presId="urn:microsoft.com/office/officeart/2005/8/layout/venn3"/>
    <dgm:cxn modelId="{3BD65671-BC88-41D7-B1D2-7C06C71979F9}" type="presParOf" srcId="{C80CB9BB-3265-49A0-A96F-9C909E3049D3}" destId="{ADEA2C99-CC69-4EAC-9F55-439C10ACCE3E}"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9F1A7-ECEB-47A0-B9B8-DF37FBB878E0}" type="doc">
      <dgm:prSet loTypeId="urn:microsoft.com/office/officeart/2005/8/layout/cycle2" loCatId="cycle" qsTypeId="urn:microsoft.com/office/officeart/2005/8/quickstyle/simple1" qsCatId="simple" csTypeId="urn:microsoft.com/office/officeart/2005/8/colors/accent1_3" csCatId="accent1" phldr="1"/>
      <dgm:spPr/>
      <dgm:t>
        <a:bodyPr/>
        <a:lstStyle/>
        <a:p>
          <a:endParaRPr lang="es-GT"/>
        </a:p>
      </dgm:t>
    </dgm:pt>
    <dgm:pt modelId="{EC4728ED-516C-48EC-A1CB-5369604C7DF7}">
      <dgm:prSet phldrT="[Texto]"/>
      <dgm:spPr/>
      <dgm:t>
        <a:bodyPr/>
        <a:lstStyle/>
        <a:p>
          <a:r>
            <a:rPr lang="es-GT" dirty="0" smtClean="0"/>
            <a:t>Técnicas de Entrevista </a:t>
          </a:r>
          <a:endParaRPr lang="es-GT" dirty="0"/>
        </a:p>
      </dgm:t>
    </dgm:pt>
    <dgm:pt modelId="{763A93A7-3580-49F1-98BB-7E52271817C4}" type="parTrans" cxnId="{4289E894-F6CC-4C57-90CE-50B1B39F95EF}">
      <dgm:prSet/>
      <dgm:spPr/>
      <dgm:t>
        <a:bodyPr/>
        <a:lstStyle/>
        <a:p>
          <a:endParaRPr lang="es-GT"/>
        </a:p>
      </dgm:t>
    </dgm:pt>
    <dgm:pt modelId="{CFC75C75-541C-4B10-834B-A2B2BD9653A7}" type="sibTrans" cxnId="{4289E894-F6CC-4C57-90CE-50B1B39F95EF}">
      <dgm:prSet/>
      <dgm:spPr/>
      <dgm:t>
        <a:bodyPr/>
        <a:lstStyle/>
        <a:p>
          <a:endParaRPr lang="es-GT"/>
        </a:p>
      </dgm:t>
    </dgm:pt>
    <dgm:pt modelId="{E728EEB9-120D-49EF-B67D-C171B92650E3}">
      <dgm:prSet phldrT="[Texto]"/>
      <dgm:spPr/>
      <dgm:t>
        <a:bodyPr/>
        <a:lstStyle/>
        <a:p>
          <a:r>
            <a:rPr lang="es-GT" dirty="0" smtClean="0"/>
            <a:t>Atención a Víctimas </a:t>
          </a:r>
          <a:endParaRPr lang="es-GT" dirty="0"/>
        </a:p>
      </dgm:t>
    </dgm:pt>
    <dgm:pt modelId="{CA602E7B-D106-45DD-AD2D-6F5AB05F92F5}" type="parTrans" cxnId="{A87F84E1-F2C6-46FA-8FFF-28A4F5D3CED7}">
      <dgm:prSet/>
      <dgm:spPr/>
      <dgm:t>
        <a:bodyPr/>
        <a:lstStyle/>
        <a:p>
          <a:endParaRPr lang="es-GT"/>
        </a:p>
      </dgm:t>
    </dgm:pt>
    <dgm:pt modelId="{BEBCA718-F933-41B1-AF69-EF54FB812115}" type="sibTrans" cxnId="{A87F84E1-F2C6-46FA-8FFF-28A4F5D3CED7}">
      <dgm:prSet/>
      <dgm:spPr/>
      <dgm:t>
        <a:bodyPr/>
        <a:lstStyle/>
        <a:p>
          <a:endParaRPr lang="es-GT"/>
        </a:p>
      </dgm:t>
    </dgm:pt>
    <dgm:pt modelId="{6149FB57-08C3-4FD6-A26E-A34ED6425B24}">
      <dgm:prSet phldrT="[Texto]"/>
      <dgm:spPr/>
      <dgm:t>
        <a:bodyPr/>
        <a:lstStyle/>
        <a:p>
          <a:r>
            <a:rPr lang="es-GT" dirty="0" smtClean="0"/>
            <a:t>Manejo de Bases de Datos </a:t>
          </a:r>
          <a:endParaRPr lang="es-GT" dirty="0"/>
        </a:p>
      </dgm:t>
    </dgm:pt>
    <dgm:pt modelId="{BC92C599-2CD5-442A-B080-F0CFF6191B76}" type="parTrans" cxnId="{35E223E5-0DDB-43B0-B1B0-2982BECB1FB0}">
      <dgm:prSet/>
      <dgm:spPr/>
      <dgm:t>
        <a:bodyPr/>
        <a:lstStyle/>
        <a:p>
          <a:endParaRPr lang="es-GT"/>
        </a:p>
      </dgm:t>
    </dgm:pt>
    <dgm:pt modelId="{1010E3E9-387E-4EA5-AB60-032887C3D91C}" type="sibTrans" cxnId="{35E223E5-0DDB-43B0-B1B0-2982BECB1FB0}">
      <dgm:prSet/>
      <dgm:spPr/>
      <dgm:t>
        <a:bodyPr/>
        <a:lstStyle/>
        <a:p>
          <a:endParaRPr lang="es-GT"/>
        </a:p>
      </dgm:t>
    </dgm:pt>
    <dgm:pt modelId="{859BB51F-D6C0-478E-93A4-84EBE2498133}">
      <dgm:prSet phldrT="[Texto]"/>
      <dgm:spPr/>
      <dgm:t>
        <a:bodyPr/>
        <a:lstStyle/>
        <a:p>
          <a:r>
            <a:rPr lang="es-GT" dirty="0" smtClean="0"/>
            <a:t>Identificación de Restos Mortales </a:t>
          </a:r>
          <a:endParaRPr lang="es-GT" dirty="0"/>
        </a:p>
      </dgm:t>
    </dgm:pt>
    <dgm:pt modelId="{9E17783E-E96A-42D8-938C-8D794D868E02}" type="parTrans" cxnId="{B08CDE60-4C2A-435D-B3C6-D62B7C373C46}">
      <dgm:prSet/>
      <dgm:spPr/>
      <dgm:t>
        <a:bodyPr/>
        <a:lstStyle/>
        <a:p>
          <a:endParaRPr lang="es-GT"/>
        </a:p>
      </dgm:t>
    </dgm:pt>
    <dgm:pt modelId="{1254B4A8-14B7-45D5-B5B9-0EA05EA8172F}" type="sibTrans" cxnId="{B08CDE60-4C2A-435D-B3C6-D62B7C373C46}">
      <dgm:prSet/>
      <dgm:spPr/>
      <dgm:t>
        <a:bodyPr/>
        <a:lstStyle/>
        <a:p>
          <a:endParaRPr lang="es-GT"/>
        </a:p>
      </dgm:t>
    </dgm:pt>
    <dgm:pt modelId="{459955CA-E967-4F5C-BDC2-FA9169B86845}">
      <dgm:prSet phldrT="[Texto]"/>
      <dgm:spPr/>
      <dgm:t>
        <a:bodyPr/>
        <a:lstStyle/>
        <a:p>
          <a:r>
            <a:rPr lang="es-GT" dirty="0" smtClean="0"/>
            <a:t>Autocuidado</a:t>
          </a:r>
          <a:endParaRPr lang="es-GT" dirty="0"/>
        </a:p>
      </dgm:t>
    </dgm:pt>
    <dgm:pt modelId="{C225F5BB-174A-4295-9236-0F8C54A687E0}" type="parTrans" cxnId="{A61FD648-9654-4638-AAA5-EE97CCC1EE40}">
      <dgm:prSet/>
      <dgm:spPr/>
      <dgm:t>
        <a:bodyPr/>
        <a:lstStyle/>
        <a:p>
          <a:endParaRPr lang="es-GT"/>
        </a:p>
      </dgm:t>
    </dgm:pt>
    <dgm:pt modelId="{F0C0A0A4-981A-49CD-89C4-87F219D56EB0}" type="sibTrans" cxnId="{A61FD648-9654-4638-AAA5-EE97CCC1EE40}">
      <dgm:prSet/>
      <dgm:spPr/>
      <dgm:t>
        <a:bodyPr/>
        <a:lstStyle/>
        <a:p>
          <a:endParaRPr lang="es-GT"/>
        </a:p>
      </dgm:t>
    </dgm:pt>
    <dgm:pt modelId="{8EA8FF49-C86A-4F04-B84E-5A1DB744819C}" type="pres">
      <dgm:prSet presAssocID="{B179F1A7-ECEB-47A0-B9B8-DF37FBB878E0}" presName="cycle" presStyleCnt="0">
        <dgm:presLayoutVars>
          <dgm:dir/>
          <dgm:resizeHandles val="exact"/>
        </dgm:presLayoutVars>
      </dgm:prSet>
      <dgm:spPr/>
      <dgm:t>
        <a:bodyPr/>
        <a:lstStyle/>
        <a:p>
          <a:endParaRPr lang="es-GT"/>
        </a:p>
      </dgm:t>
    </dgm:pt>
    <dgm:pt modelId="{664A968A-4A88-4647-BB0C-D346B3C89DD6}" type="pres">
      <dgm:prSet presAssocID="{EC4728ED-516C-48EC-A1CB-5369604C7DF7}" presName="node" presStyleLbl="node1" presStyleIdx="0" presStyleCnt="5">
        <dgm:presLayoutVars>
          <dgm:bulletEnabled val="1"/>
        </dgm:presLayoutVars>
      </dgm:prSet>
      <dgm:spPr/>
      <dgm:t>
        <a:bodyPr/>
        <a:lstStyle/>
        <a:p>
          <a:endParaRPr lang="es-GT"/>
        </a:p>
      </dgm:t>
    </dgm:pt>
    <dgm:pt modelId="{EFC48378-4081-4C5F-A5D1-46FFE7BF9D9B}" type="pres">
      <dgm:prSet presAssocID="{CFC75C75-541C-4B10-834B-A2B2BD9653A7}" presName="sibTrans" presStyleLbl="sibTrans2D1" presStyleIdx="0" presStyleCnt="5"/>
      <dgm:spPr/>
      <dgm:t>
        <a:bodyPr/>
        <a:lstStyle/>
        <a:p>
          <a:endParaRPr lang="es-GT"/>
        </a:p>
      </dgm:t>
    </dgm:pt>
    <dgm:pt modelId="{1250AAA4-0EF8-422A-8C80-4F6A31E969B4}" type="pres">
      <dgm:prSet presAssocID="{CFC75C75-541C-4B10-834B-A2B2BD9653A7}" presName="connectorText" presStyleLbl="sibTrans2D1" presStyleIdx="0" presStyleCnt="5"/>
      <dgm:spPr/>
      <dgm:t>
        <a:bodyPr/>
        <a:lstStyle/>
        <a:p>
          <a:endParaRPr lang="es-GT"/>
        </a:p>
      </dgm:t>
    </dgm:pt>
    <dgm:pt modelId="{28B5B9EC-81D0-4E9A-A597-D4CBB82CF65E}" type="pres">
      <dgm:prSet presAssocID="{E728EEB9-120D-49EF-B67D-C171B92650E3}" presName="node" presStyleLbl="node1" presStyleIdx="1" presStyleCnt="5">
        <dgm:presLayoutVars>
          <dgm:bulletEnabled val="1"/>
        </dgm:presLayoutVars>
      </dgm:prSet>
      <dgm:spPr/>
      <dgm:t>
        <a:bodyPr/>
        <a:lstStyle/>
        <a:p>
          <a:endParaRPr lang="es-GT"/>
        </a:p>
      </dgm:t>
    </dgm:pt>
    <dgm:pt modelId="{02FF9F94-7A96-4EDA-8BC0-0F311D51CFCC}" type="pres">
      <dgm:prSet presAssocID="{BEBCA718-F933-41B1-AF69-EF54FB812115}" presName="sibTrans" presStyleLbl="sibTrans2D1" presStyleIdx="1" presStyleCnt="5"/>
      <dgm:spPr/>
      <dgm:t>
        <a:bodyPr/>
        <a:lstStyle/>
        <a:p>
          <a:endParaRPr lang="es-GT"/>
        </a:p>
      </dgm:t>
    </dgm:pt>
    <dgm:pt modelId="{AA22D494-9913-4145-BB0E-DFF6D79A37D2}" type="pres">
      <dgm:prSet presAssocID="{BEBCA718-F933-41B1-AF69-EF54FB812115}" presName="connectorText" presStyleLbl="sibTrans2D1" presStyleIdx="1" presStyleCnt="5"/>
      <dgm:spPr/>
      <dgm:t>
        <a:bodyPr/>
        <a:lstStyle/>
        <a:p>
          <a:endParaRPr lang="es-GT"/>
        </a:p>
      </dgm:t>
    </dgm:pt>
    <dgm:pt modelId="{2468F3C8-B321-4D41-8531-FE02FF716086}" type="pres">
      <dgm:prSet presAssocID="{6149FB57-08C3-4FD6-A26E-A34ED6425B24}" presName="node" presStyleLbl="node1" presStyleIdx="2" presStyleCnt="5">
        <dgm:presLayoutVars>
          <dgm:bulletEnabled val="1"/>
        </dgm:presLayoutVars>
      </dgm:prSet>
      <dgm:spPr/>
      <dgm:t>
        <a:bodyPr/>
        <a:lstStyle/>
        <a:p>
          <a:endParaRPr lang="es-GT"/>
        </a:p>
      </dgm:t>
    </dgm:pt>
    <dgm:pt modelId="{DB99BADD-30A6-47ED-9CA8-ACE3D308ECF9}" type="pres">
      <dgm:prSet presAssocID="{1010E3E9-387E-4EA5-AB60-032887C3D91C}" presName="sibTrans" presStyleLbl="sibTrans2D1" presStyleIdx="2" presStyleCnt="5"/>
      <dgm:spPr/>
      <dgm:t>
        <a:bodyPr/>
        <a:lstStyle/>
        <a:p>
          <a:endParaRPr lang="es-GT"/>
        </a:p>
      </dgm:t>
    </dgm:pt>
    <dgm:pt modelId="{7C4B79B7-A403-4188-B1E7-6C3A82FB4A09}" type="pres">
      <dgm:prSet presAssocID="{1010E3E9-387E-4EA5-AB60-032887C3D91C}" presName="connectorText" presStyleLbl="sibTrans2D1" presStyleIdx="2" presStyleCnt="5"/>
      <dgm:spPr/>
      <dgm:t>
        <a:bodyPr/>
        <a:lstStyle/>
        <a:p>
          <a:endParaRPr lang="es-GT"/>
        </a:p>
      </dgm:t>
    </dgm:pt>
    <dgm:pt modelId="{ED976E18-82BD-4CEC-8DA8-8D67135269B1}" type="pres">
      <dgm:prSet presAssocID="{859BB51F-D6C0-478E-93A4-84EBE2498133}" presName="node" presStyleLbl="node1" presStyleIdx="3" presStyleCnt="5">
        <dgm:presLayoutVars>
          <dgm:bulletEnabled val="1"/>
        </dgm:presLayoutVars>
      </dgm:prSet>
      <dgm:spPr/>
      <dgm:t>
        <a:bodyPr/>
        <a:lstStyle/>
        <a:p>
          <a:endParaRPr lang="es-GT"/>
        </a:p>
      </dgm:t>
    </dgm:pt>
    <dgm:pt modelId="{6EC4E31C-B884-44EF-A144-ED898D414AF8}" type="pres">
      <dgm:prSet presAssocID="{1254B4A8-14B7-45D5-B5B9-0EA05EA8172F}" presName="sibTrans" presStyleLbl="sibTrans2D1" presStyleIdx="3" presStyleCnt="5"/>
      <dgm:spPr/>
      <dgm:t>
        <a:bodyPr/>
        <a:lstStyle/>
        <a:p>
          <a:endParaRPr lang="es-GT"/>
        </a:p>
      </dgm:t>
    </dgm:pt>
    <dgm:pt modelId="{E0FFB479-F549-4B5D-82D1-853A79942B7E}" type="pres">
      <dgm:prSet presAssocID="{1254B4A8-14B7-45D5-B5B9-0EA05EA8172F}" presName="connectorText" presStyleLbl="sibTrans2D1" presStyleIdx="3" presStyleCnt="5"/>
      <dgm:spPr/>
      <dgm:t>
        <a:bodyPr/>
        <a:lstStyle/>
        <a:p>
          <a:endParaRPr lang="es-GT"/>
        </a:p>
      </dgm:t>
    </dgm:pt>
    <dgm:pt modelId="{7E9C227C-E98D-43F2-907E-95E6D2D1FE63}" type="pres">
      <dgm:prSet presAssocID="{459955CA-E967-4F5C-BDC2-FA9169B86845}" presName="node" presStyleLbl="node1" presStyleIdx="4" presStyleCnt="5">
        <dgm:presLayoutVars>
          <dgm:bulletEnabled val="1"/>
        </dgm:presLayoutVars>
      </dgm:prSet>
      <dgm:spPr/>
      <dgm:t>
        <a:bodyPr/>
        <a:lstStyle/>
        <a:p>
          <a:endParaRPr lang="es-GT"/>
        </a:p>
      </dgm:t>
    </dgm:pt>
    <dgm:pt modelId="{B94BE719-5200-485F-8871-05E6B5D43861}" type="pres">
      <dgm:prSet presAssocID="{F0C0A0A4-981A-49CD-89C4-87F219D56EB0}" presName="sibTrans" presStyleLbl="sibTrans2D1" presStyleIdx="4" presStyleCnt="5"/>
      <dgm:spPr/>
      <dgm:t>
        <a:bodyPr/>
        <a:lstStyle/>
        <a:p>
          <a:endParaRPr lang="es-GT"/>
        </a:p>
      </dgm:t>
    </dgm:pt>
    <dgm:pt modelId="{ADF6F892-A580-499F-91EA-855D60DCF2E6}" type="pres">
      <dgm:prSet presAssocID="{F0C0A0A4-981A-49CD-89C4-87F219D56EB0}" presName="connectorText" presStyleLbl="sibTrans2D1" presStyleIdx="4" presStyleCnt="5"/>
      <dgm:spPr/>
      <dgm:t>
        <a:bodyPr/>
        <a:lstStyle/>
        <a:p>
          <a:endParaRPr lang="es-GT"/>
        </a:p>
      </dgm:t>
    </dgm:pt>
  </dgm:ptLst>
  <dgm:cxnLst>
    <dgm:cxn modelId="{9878965A-765B-46C4-BA9F-87C7E2C3F364}" type="presOf" srcId="{1010E3E9-387E-4EA5-AB60-032887C3D91C}" destId="{7C4B79B7-A403-4188-B1E7-6C3A82FB4A09}" srcOrd="1" destOrd="0" presId="urn:microsoft.com/office/officeart/2005/8/layout/cycle2"/>
    <dgm:cxn modelId="{A4296819-4DEE-4BD2-BC80-61406D13BB26}" type="presOf" srcId="{CFC75C75-541C-4B10-834B-A2B2BD9653A7}" destId="{EFC48378-4081-4C5F-A5D1-46FFE7BF9D9B}" srcOrd="0" destOrd="0" presId="urn:microsoft.com/office/officeart/2005/8/layout/cycle2"/>
    <dgm:cxn modelId="{EA5526BF-0C49-44AA-8DBA-1EF5BA313070}" type="presOf" srcId="{BEBCA718-F933-41B1-AF69-EF54FB812115}" destId="{02FF9F94-7A96-4EDA-8BC0-0F311D51CFCC}" srcOrd="0" destOrd="0" presId="urn:microsoft.com/office/officeart/2005/8/layout/cycle2"/>
    <dgm:cxn modelId="{4289E894-F6CC-4C57-90CE-50B1B39F95EF}" srcId="{B179F1A7-ECEB-47A0-B9B8-DF37FBB878E0}" destId="{EC4728ED-516C-48EC-A1CB-5369604C7DF7}" srcOrd="0" destOrd="0" parTransId="{763A93A7-3580-49F1-98BB-7E52271817C4}" sibTransId="{CFC75C75-541C-4B10-834B-A2B2BD9653A7}"/>
    <dgm:cxn modelId="{0AC1DAB3-A1CE-4C30-AD31-229189D33AB2}" type="presOf" srcId="{6149FB57-08C3-4FD6-A26E-A34ED6425B24}" destId="{2468F3C8-B321-4D41-8531-FE02FF716086}" srcOrd="0" destOrd="0" presId="urn:microsoft.com/office/officeart/2005/8/layout/cycle2"/>
    <dgm:cxn modelId="{1A910118-E574-4A2F-B2B0-15493DC3FE7E}" type="presOf" srcId="{B179F1A7-ECEB-47A0-B9B8-DF37FBB878E0}" destId="{8EA8FF49-C86A-4F04-B84E-5A1DB744819C}" srcOrd="0" destOrd="0" presId="urn:microsoft.com/office/officeart/2005/8/layout/cycle2"/>
    <dgm:cxn modelId="{025E004E-AB7D-490D-AC15-25CCC09603B3}" type="presOf" srcId="{459955CA-E967-4F5C-BDC2-FA9169B86845}" destId="{7E9C227C-E98D-43F2-907E-95E6D2D1FE63}" srcOrd="0" destOrd="0" presId="urn:microsoft.com/office/officeart/2005/8/layout/cycle2"/>
    <dgm:cxn modelId="{2B737F3C-2CF5-4738-AA29-DB0852A0AF8C}" type="presOf" srcId="{F0C0A0A4-981A-49CD-89C4-87F219D56EB0}" destId="{B94BE719-5200-485F-8871-05E6B5D43861}" srcOrd="0" destOrd="0" presId="urn:microsoft.com/office/officeart/2005/8/layout/cycle2"/>
    <dgm:cxn modelId="{B08CDE60-4C2A-435D-B3C6-D62B7C373C46}" srcId="{B179F1A7-ECEB-47A0-B9B8-DF37FBB878E0}" destId="{859BB51F-D6C0-478E-93A4-84EBE2498133}" srcOrd="3" destOrd="0" parTransId="{9E17783E-E96A-42D8-938C-8D794D868E02}" sibTransId="{1254B4A8-14B7-45D5-B5B9-0EA05EA8172F}"/>
    <dgm:cxn modelId="{815622FB-4306-421E-8376-E00487F14251}" type="presOf" srcId="{BEBCA718-F933-41B1-AF69-EF54FB812115}" destId="{AA22D494-9913-4145-BB0E-DFF6D79A37D2}" srcOrd="1" destOrd="0" presId="urn:microsoft.com/office/officeart/2005/8/layout/cycle2"/>
    <dgm:cxn modelId="{E6C6444E-0F78-43B7-BA85-DB68EF1B026C}" type="presOf" srcId="{F0C0A0A4-981A-49CD-89C4-87F219D56EB0}" destId="{ADF6F892-A580-499F-91EA-855D60DCF2E6}" srcOrd="1" destOrd="0" presId="urn:microsoft.com/office/officeart/2005/8/layout/cycle2"/>
    <dgm:cxn modelId="{07728CF0-D8AC-4D10-8426-D27592877568}" type="presOf" srcId="{1254B4A8-14B7-45D5-B5B9-0EA05EA8172F}" destId="{6EC4E31C-B884-44EF-A144-ED898D414AF8}" srcOrd="0" destOrd="0" presId="urn:microsoft.com/office/officeart/2005/8/layout/cycle2"/>
    <dgm:cxn modelId="{11DDD09D-FE6B-42B4-B762-990B7A526492}" type="presOf" srcId="{E728EEB9-120D-49EF-B67D-C171B92650E3}" destId="{28B5B9EC-81D0-4E9A-A597-D4CBB82CF65E}" srcOrd="0" destOrd="0" presId="urn:microsoft.com/office/officeart/2005/8/layout/cycle2"/>
    <dgm:cxn modelId="{215F1F34-D2E1-4728-A1CB-A069A816C58C}" type="presOf" srcId="{EC4728ED-516C-48EC-A1CB-5369604C7DF7}" destId="{664A968A-4A88-4647-BB0C-D346B3C89DD6}" srcOrd="0" destOrd="0" presId="urn:microsoft.com/office/officeart/2005/8/layout/cycle2"/>
    <dgm:cxn modelId="{C9114C26-3F9F-4682-A378-F79E927E7187}" type="presOf" srcId="{1254B4A8-14B7-45D5-B5B9-0EA05EA8172F}" destId="{E0FFB479-F549-4B5D-82D1-853A79942B7E}" srcOrd="1" destOrd="0" presId="urn:microsoft.com/office/officeart/2005/8/layout/cycle2"/>
    <dgm:cxn modelId="{A87F84E1-F2C6-46FA-8FFF-28A4F5D3CED7}" srcId="{B179F1A7-ECEB-47A0-B9B8-DF37FBB878E0}" destId="{E728EEB9-120D-49EF-B67D-C171B92650E3}" srcOrd="1" destOrd="0" parTransId="{CA602E7B-D106-45DD-AD2D-6F5AB05F92F5}" sibTransId="{BEBCA718-F933-41B1-AF69-EF54FB812115}"/>
    <dgm:cxn modelId="{A61FD648-9654-4638-AAA5-EE97CCC1EE40}" srcId="{B179F1A7-ECEB-47A0-B9B8-DF37FBB878E0}" destId="{459955CA-E967-4F5C-BDC2-FA9169B86845}" srcOrd="4" destOrd="0" parTransId="{C225F5BB-174A-4295-9236-0F8C54A687E0}" sibTransId="{F0C0A0A4-981A-49CD-89C4-87F219D56EB0}"/>
    <dgm:cxn modelId="{B760D6A4-7822-40C1-8FDC-D71FEC338E58}" type="presOf" srcId="{1010E3E9-387E-4EA5-AB60-032887C3D91C}" destId="{DB99BADD-30A6-47ED-9CA8-ACE3D308ECF9}" srcOrd="0" destOrd="0" presId="urn:microsoft.com/office/officeart/2005/8/layout/cycle2"/>
    <dgm:cxn modelId="{8EC89F81-F0D4-4741-BD29-C86FFD628C6A}" type="presOf" srcId="{CFC75C75-541C-4B10-834B-A2B2BD9653A7}" destId="{1250AAA4-0EF8-422A-8C80-4F6A31E969B4}" srcOrd="1" destOrd="0" presId="urn:microsoft.com/office/officeart/2005/8/layout/cycle2"/>
    <dgm:cxn modelId="{35E223E5-0DDB-43B0-B1B0-2982BECB1FB0}" srcId="{B179F1A7-ECEB-47A0-B9B8-DF37FBB878E0}" destId="{6149FB57-08C3-4FD6-A26E-A34ED6425B24}" srcOrd="2" destOrd="0" parTransId="{BC92C599-2CD5-442A-B080-F0CFF6191B76}" sibTransId="{1010E3E9-387E-4EA5-AB60-032887C3D91C}"/>
    <dgm:cxn modelId="{0A6FED96-05EF-43E8-9FE9-E9DEC269556A}" type="presOf" srcId="{859BB51F-D6C0-478E-93A4-84EBE2498133}" destId="{ED976E18-82BD-4CEC-8DA8-8D67135269B1}" srcOrd="0" destOrd="0" presId="urn:microsoft.com/office/officeart/2005/8/layout/cycle2"/>
    <dgm:cxn modelId="{DB79F116-403A-49DE-A44D-922E7FBCDFBF}" type="presParOf" srcId="{8EA8FF49-C86A-4F04-B84E-5A1DB744819C}" destId="{664A968A-4A88-4647-BB0C-D346B3C89DD6}" srcOrd="0" destOrd="0" presId="urn:microsoft.com/office/officeart/2005/8/layout/cycle2"/>
    <dgm:cxn modelId="{C1FBDEAA-745B-42FE-B016-7680D8B4D1A2}" type="presParOf" srcId="{8EA8FF49-C86A-4F04-B84E-5A1DB744819C}" destId="{EFC48378-4081-4C5F-A5D1-46FFE7BF9D9B}" srcOrd="1" destOrd="0" presId="urn:microsoft.com/office/officeart/2005/8/layout/cycle2"/>
    <dgm:cxn modelId="{E85FBEE8-601A-456B-811B-32877E85E2E8}" type="presParOf" srcId="{EFC48378-4081-4C5F-A5D1-46FFE7BF9D9B}" destId="{1250AAA4-0EF8-422A-8C80-4F6A31E969B4}" srcOrd="0" destOrd="0" presId="urn:microsoft.com/office/officeart/2005/8/layout/cycle2"/>
    <dgm:cxn modelId="{CBBC213B-D92B-4DED-B787-68F13F6460FC}" type="presParOf" srcId="{8EA8FF49-C86A-4F04-B84E-5A1DB744819C}" destId="{28B5B9EC-81D0-4E9A-A597-D4CBB82CF65E}" srcOrd="2" destOrd="0" presId="urn:microsoft.com/office/officeart/2005/8/layout/cycle2"/>
    <dgm:cxn modelId="{2BBC549A-A4A6-48F3-948C-58EAE586E2FF}" type="presParOf" srcId="{8EA8FF49-C86A-4F04-B84E-5A1DB744819C}" destId="{02FF9F94-7A96-4EDA-8BC0-0F311D51CFCC}" srcOrd="3" destOrd="0" presId="urn:microsoft.com/office/officeart/2005/8/layout/cycle2"/>
    <dgm:cxn modelId="{5B9ED367-B372-414C-9833-CCD9A27B0539}" type="presParOf" srcId="{02FF9F94-7A96-4EDA-8BC0-0F311D51CFCC}" destId="{AA22D494-9913-4145-BB0E-DFF6D79A37D2}" srcOrd="0" destOrd="0" presId="urn:microsoft.com/office/officeart/2005/8/layout/cycle2"/>
    <dgm:cxn modelId="{D0A6EB99-E85F-4105-A658-7B870CFE3222}" type="presParOf" srcId="{8EA8FF49-C86A-4F04-B84E-5A1DB744819C}" destId="{2468F3C8-B321-4D41-8531-FE02FF716086}" srcOrd="4" destOrd="0" presId="urn:microsoft.com/office/officeart/2005/8/layout/cycle2"/>
    <dgm:cxn modelId="{C6A4E246-B94C-48AF-9663-915A74314AD5}" type="presParOf" srcId="{8EA8FF49-C86A-4F04-B84E-5A1DB744819C}" destId="{DB99BADD-30A6-47ED-9CA8-ACE3D308ECF9}" srcOrd="5" destOrd="0" presId="urn:microsoft.com/office/officeart/2005/8/layout/cycle2"/>
    <dgm:cxn modelId="{847366BE-972B-46E4-8C51-4D8D5C38481E}" type="presParOf" srcId="{DB99BADD-30A6-47ED-9CA8-ACE3D308ECF9}" destId="{7C4B79B7-A403-4188-B1E7-6C3A82FB4A09}" srcOrd="0" destOrd="0" presId="urn:microsoft.com/office/officeart/2005/8/layout/cycle2"/>
    <dgm:cxn modelId="{7A8C710B-8717-4579-91EA-5D06DB0E56A7}" type="presParOf" srcId="{8EA8FF49-C86A-4F04-B84E-5A1DB744819C}" destId="{ED976E18-82BD-4CEC-8DA8-8D67135269B1}" srcOrd="6" destOrd="0" presId="urn:microsoft.com/office/officeart/2005/8/layout/cycle2"/>
    <dgm:cxn modelId="{6B0E4585-DC20-4AB2-9F30-FDA36DB9D1CD}" type="presParOf" srcId="{8EA8FF49-C86A-4F04-B84E-5A1DB744819C}" destId="{6EC4E31C-B884-44EF-A144-ED898D414AF8}" srcOrd="7" destOrd="0" presId="urn:microsoft.com/office/officeart/2005/8/layout/cycle2"/>
    <dgm:cxn modelId="{D9D4F063-A897-4BB1-818D-75DE643098F3}" type="presParOf" srcId="{6EC4E31C-B884-44EF-A144-ED898D414AF8}" destId="{E0FFB479-F549-4B5D-82D1-853A79942B7E}" srcOrd="0" destOrd="0" presId="urn:microsoft.com/office/officeart/2005/8/layout/cycle2"/>
    <dgm:cxn modelId="{DD0E7331-9533-4CA6-80DF-D5E47A4F39B4}" type="presParOf" srcId="{8EA8FF49-C86A-4F04-B84E-5A1DB744819C}" destId="{7E9C227C-E98D-43F2-907E-95E6D2D1FE63}" srcOrd="8" destOrd="0" presId="urn:microsoft.com/office/officeart/2005/8/layout/cycle2"/>
    <dgm:cxn modelId="{B5479E25-799E-47EB-8A98-7A2DE0701DA0}" type="presParOf" srcId="{8EA8FF49-C86A-4F04-B84E-5A1DB744819C}" destId="{B94BE719-5200-485F-8871-05E6B5D43861}" srcOrd="9" destOrd="0" presId="urn:microsoft.com/office/officeart/2005/8/layout/cycle2"/>
    <dgm:cxn modelId="{071E36B6-2E9C-4965-BF95-4AB326A202F6}" type="presParOf" srcId="{B94BE719-5200-485F-8871-05E6B5D43861}" destId="{ADF6F892-A580-499F-91EA-855D60DCF2E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6AAC8D-31DA-4CDC-B057-49744EC78504}" type="doc">
      <dgm:prSet loTypeId="urn:microsoft.com/office/officeart/2005/8/layout/vList5" loCatId="list" qsTypeId="urn:microsoft.com/office/officeart/2005/8/quickstyle/3d2" qsCatId="3D" csTypeId="urn:microsoft.com/office/officeart/2005/8/colors/accent1_4" csCatId="accent1" phldr="1"/>
      <dgm:spPr/>
      <dgm:t>
        <a:bodyPr/>
        <a:lstStyle/>
        <a:p>
          <a:endParaRPr lang="es-GT"/>
        </a:p>
      </dgm:t>
    </dgm:pt>
    <dgm:pt modelId="{19E2920A-8CAC-4D51-B97F-1B25CE480E7B}">
      <dgm:prSet phldrT="[Texto]" custT="1"/>
      <dgm:spPr>
        <a:solidFill>
          <a:schemeClr val="accent1">
            <a:lumMod val="75000"/>
          </a:schemeClr>
        </a:solidFill>
      </dgm:spPr>
      <dgm:t>
        <a:bodyPr/>
        <a:lstStyle/>
        <a:p>
          <a:r>
            <a:rPr lang="es-GT" sz="2000" b="1" dirty="0" smtClean="0">
              <a:latin typeface="Century Gothic" panose="020B0502020202020204" pitchFamily="34" charset="0"/>
            </a:rPr>
            <a:t>Numero Único </a:t>
          </a:r>
        </a:p>
        <a:p>
          <a:r>
            <a:rPr lang="es-GT" sz="2000" b="1" dirty="0" smtClean="0">
              <a:latin typeface="Century Gothic" panose="020B0502020202020204" pitchFamily="34" charset="0"/>
            </a:rPr>
            <a:t>Call Center</a:t>
          </a:r>
          <a:endParaRPr lang="es-GT" sz="2000" b="1" dirty="0">
            <a:latin typeface="Century Gothic" panose="020B0502020202020204" pitchFamily="34" charset="0"/>
          </a:endParaRPr>
        </a:p>
      </dgm:t>
    </dgm:pt>
    <dgm:pt modelId="{00DB5B7F-C386-43D9-B82B-DE5F85D0EFE8}" type="parTrans" cxnId="{FC6957D7-0308-4746-9F2E-4B23C2F08A33}">
      <dgm:prSet/>
      <dgm:spPr/>
      <dgm:t>
        <a:bodyPr/>
        <a:lstStyle/>
        <a:p>
          <a:endParaRPr lang="es-GT" sz="1000">
            <a:latin typeface="Century Gothic" panose="020B0502020202020204" pitchFamily="34" charset="0"/>
          </a:endParaRPr>
        </a:p>
      </dgm:t>
    </dgm:pt>
    <dgm:pt modelId="{BE6DB54A-9F06-4141-8E5B-DB9846C1E062}" type="sibTrans" cxnId="{FC6957D7-0308-4746-9F2E-4B23C2F08A33}">
      <dgm:prSet/>
      <dgm:spPr/>
      <dgm:t>
        <a:bodyPr/>
        <a:lstStyle/>
        <a:p>
          <a:endParaRPr lang="es-GT" sz="1000">
            <a:latin typeface="Century Gothic" panose="020B0502020202020204" pitchFamily="34" charset="0"/>
          </a:endParaRPr>
        </a:p>
      </dgm:t>
    </dgm:pt>
    <dgm:pt modelId="{13C6A0B9-47E7-4110-B599-A294B20D8A39}">
      <dgm:prSet phldrT="[Texto]" custT="1"/>
      <dgm:spPr/>
      <dgm:t>
        <a:bodyPr/>
        <a:lstStyle/>
        <a:p>
          <a:pPr algn="ctr"/>
          <a:r>
            <a:rPr lang="es-GT" sz="1800" dirty="0" smtClean="0">
              <a:latin typeface="Century Gothic" panose="020B0502020202020204" pitchFamily="34" charset="0"/>
            </a:rPr>
            <a:t>Número telefónico gratuito para llamar desde Estados Unidos de América</a:t>
          </a:r>
          <a:endParaRPr lang="es-GT" sz="1800" dirty="0">
            <a:latin typeface="Century Gothic" panose="020B0502020202020204" pitchFamily="34" charset="0"/>
          </a:endParaRPr>
        </a:p>
      </dgm:t>
    </dgm:pt>
    <dgm:pt modelId="{88D17607-F9E2-4E11-9C0F-76C8DCDA0796}" type="sibTrans" cxnId="{7344B6DE-5896-4FF7-8978-C644892F1576}">
      <dgm:prSet/>
      <dgm:spPr/>
      <dgm:t>
        <a:bodyPr/>
        <a:lstStyle/>
        <a:p>
          <a:endParaRPr lang="es-GT" sz="1000">
            <a:latin typeface="Century Gothic" panose="020B0502020202020204" pitchFamily="34" charset="0"/>
          </a:endParaRPr>
        </a:p>
      </dgm:t>
    </dgm:pt>
    <dgm:pt modelId="{CEBF053A-A236-4360-8CB1-6F5A3D1B640C}" type="parTrans" cxnId="{7344B6DE-5896-4FF7-8978-C644892F1576}">
      <dgm:prSet/>
      <dgm:spPr/>
      <dgm:t>
        <a:bodyPr/>
        <a:lstStyle/>
        <a:p>
          <a:endParaRPr lang="es-GT" sz="1000">
            <a:latin typeface="Century Gothic" panose="020B0502020202020204" pitchFamily="34" charset="0"/>
          </a:endParaRPr>
        </a:p>
      </dgm:t>
    </dgm:pt>
    <dgm:pt modelId="{6E27E61E-C5E8-4B86-96C2-F092849F1EBB}" type="pres">
      <dgm:prSet presAssocID="{CB6AAC8D-31DA-4CDC-B057-49744EC78504}" presName="Name0" presStyleCnt="0">
        <dgm:presLayoutVars>
          <dgm:dir/>
          <dgm:animLvl val="lvl"/>
          <dgm:resizeHandles val="exact"/>
        </dgm:presLayoutVars>
      </dgm:prSet>
      <dgm:spPr/>
      <dgm:t>
        <a:bodyPr/>
        <a:lstStyle/>
        <a:p>
          <a:endParaRPr lang="es-GT"/>
        </a:p>
      </dgm:t>
    </dgm:pt>
    <dgm:pt modelId="{4B393485-CAF3-4703-84EC-ED5CE328AD41}" type="pres">
      <dgm:prSet presAssocID="{19E2920A-8CAC-4D51-B97F-1B25CE480E7B}" presName="linNode" presStyleCnt="0"/>
      <dgm:spPr/>
      <dgm:t>
        <a:bodyPr/>
        <a:lstStyle/>
        <a:p>
          <a:endParaRPr lang="es-GT"/>
        </a:p>
      </dgm:t>
    </dgm:pt>
    <dgm:pt modelId="{F3537796-7977-4B0C-93C4-1ECB88A1CD90}" type="pres">
      <dgm:prSet presAssocID="{19E2920A-8CAC-4D51-B97F-1B25CE480E7B}" presName="parentText" presStyleLbl="node1" presStyleIdx="0" presStyleCnt="1" custScaleX="88290" custScaleY="75595">
        <dgm:presLayoutVars>
          <dgm:chMax val="1"/>
          <dgm:bulletEnabled val="1"/>
        </dgm:presLayoutVars>
      </dgm:prSet>
      <dgm:spPr/>
      <dgm:t>
        <a:bodyPr/>
        <a:lstStyle/>
        <a:p>
          <a:endParaRPr lang="es-GT"/>
        </a:p>
      </dgm:t>
    </dgm:pt>
    <dgm:pt modelId="{5B236212-991A-4F28-B2DC-BE7DBC6C67AB}" type="pres">
      <dgm:prSet presAssocID="{19E2920A-8CAC-4D51-B97F-1B25CE480E7B}" presName="descendantText" presStyleLbl="alignAccFollowNode1" presStyleIdx="0" presStyleCnt="1" custScaleX="101314" custLinFactNeighborX="128" custLinFactNeighborY="1054">
        <dgm:presLayoutVars>
          <dgm:bulletEnabled val="1"/>
        </dgm:presLayoutVars>
      </dgm:prSet>
      <dgm:spPr/>
      <dgm:t>
        <a:bodyPr/>
        <a:lstStyle/>
        <a:p>
          <a:endParaRPr lang="es-GT"/>
        </a:p>
      </dgm:t>
    </dgm:pt>
  </dgm:ptLst>
  <dgm:cxnLst>
    <dgm:cxn modelId="{FC6957D7-0308-4746-9F2E-4B23C2F08A33}" srcId="{CB6AAC8D-31DA-4CDC-B057-49744EC78504}" destId="{19E2920A-8CAC-4D51-B97F-1B25CE480E7B}" srcOrd="0" destOrd="0" parTransId="{00DB5B7F-C386-43D9-B82B-DE5F85D0EFE8}" sibTransId="{BE6DB54A-9F06-4141-8E5B-DB9846C1E062}"/>
    <dgm:cxn modelId="{7344B6DE-5896-4FF7-8978-C644892F1576}" srcId="{19E2920A-8CAC-4D51-B97F-1B25CE480E7B}" destId="{13C6A0B9-47E7-4110-B599-A294B20D8A39}" srcOrd="0" destOrd="0" parTransId="{CEBF053A-A236-4360-8CB1-6F5A3D1B640C}" sibTransId="{88D17607-F9E2-4E11-9C0F-76C8DCDA0796}"/>
    <dgm:cxn modelId="{E1F6B687-6CFE-43ED-AE59-590825B53D69}" type="presOf" srcId="{13C6A0B9-47E7-4110-B599-A294B20D8A39}" destId="{5B236212-991A-4F28-B2DC-BE7DBC6C67AB}" srcOrd="0" destOrd="0" presId="urn:microsoft.com/office/officeart/2005/8/layout/vList5"/>
    <dgm:cxn modelId="{474FD0FD-DE84-44F2-B93D-700DE69C7456}" type="presOf" srcId="{19E2920A-8CAC-4D51-B97F-1B25CE480E7B}" destId="{F3537796-7977-4B0C-93C4-1ECB88A1CD90}" srcOrd="0" destOrd="0" presId="urn:microsoft.com/office/officeart/2005/8/layout/vList5"/>
    <dgm:cxn modelId="{6C75C6DF-2582-4130-A2E2-E3F96A91EEBF}" type="presOf" srcId="{CB6AAC8D-31DA-4CDC-B057-49744EC78504}" destId="{6E27E61E-C5E8-4B86-96C2-F092849F1EBB}" srcOrd="0" destOrd="0" presId="urn:microsoft.com/office/officeart/2005/8/layout/vList5"/>
    <dgm:cxn modelId="{92EA60A0-D90D-470F-8E88-A55080F9F06A}" type="presParOf" srcId="{6E27E61E-C5E8-4B86-96C2-F092849F1EBB}" destId="{4B393485-CAF3-4703-84EC-ED5CE328AD41}" srcOrd="0" destOrd="0" presId="urn:microsoft.com/office/officeart/2005/8/layout/vList5"/>
    <dgm:cxn modelId="{FF251296-9B98-461B-B04C-6B1BB2772E6C}" type="presParOf" srcId="{4B393485-CAF3-4703-84EC-ED5CE328AD41}" destId="{F3537796-7977-4B0C-93C4-1ECB88A1CD90}" srcOrd="0" destOrd="0" presId="urn:microsoft.com/office/officeart/2005/8/layout/vList5"/>
    <dgm:cxn modelId="{C529B739-9035-4B65-A3AE-87FD09DD5D75}" type="presParOf" srcId="{4B393485-CAF3-4703-84EC-ED5CE328AD41}" destId="{5B236212-991A-4F28-B2DC-BE7DBC6C67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2B7BE-FAEE-45E8-B2D2-876019EC9750}"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s-GT"/>
        </a:p>
      </dgm:t>
    </dgm:pt>
    <dgm:pt modelId="{C920175B-9F53-45D4-AC57-18BAF0B8065A}">
      <dgm:prSet phldrT="[Texto]" custT="1"/>
      <dgm:spPr/>
      <dgm:t>
        <a:bodyPr/>
        <a:lstStyle/>
        <a:p>
          <a:r>
            <a:rPr lang="es-GT" sz="2400" dirty="0" smtClean="0"/>
            <a:t>Estados Unidos de América </a:t>
          </a:r>
          <a:endParaRPr lang="es-GT" sz="2400" dirty="0"/>
        </a:p>
      </dgm:t>
    </dgm:pt>
    <dgm:pt modelId="{AED89568-2995-490E-ADB4-971C02423A80}" type="parTrans" cxnId="{DFDD0471-EBC5-4B98-8335-40A0450481AE}">
      <dgm:prSet/>
      <dgm:spPr/>
      <dgm:t>
        <a:bodyPr/>
        <a:lstStyle/>
        <a:p>
          <a:endParaRPr lang="es-GT"/>
        </a:p>
      </dgm:t>
    </dgm:pt>
    <dgm:pt modelId="{FA4A0D6F-8625-41EA-B206-C4F0303F6D74}" type="sibTrans" cxnId="{DFDD0471-EBC5-4B98-8335-40A0450481AE}">
      <dgm:prSet/>
      <dgm:spPr/>
      <dgm:t>
        <a:bodyPr/>
        <a:lstStyle/>
        <a:p>
          <a:endParaRPr lang="es-GT"/>
        </a:p>
      </dgm:t>
    </dgm:pt>
    <dgm:pt modelId="{DD8FB622-441D-4FE6-848C-75469793FE62}">
      <dgm:prSet phldrT="[Texto]" custT="1"/>
      <dgm:spPr/>
      <dgm:t>
        <a:bodyPr/>
        <a:lstStyle/>
        <a:p>
          <a:r>
            <a:rPr lang="es-MX" sz="2400" dirty="0" smtClean="0"/>
            <a:t>Lake Worth, Florida</a:t>
          </a:r>
          <a:endParaRPr lang="es-GT" sz="2400" dirty="0"/>
        </a:p>
      </dgm:t>
    </dgm:pt>
    <dgm:pt modelId="{C7FE8E13-CA6D-4AFD-8D4D-5213BCB5482E}" type="parTrans" cxnId="{F1C9BA23-57DC-4A48-896E-67AE1FD892B5}">
      <dgm:prSet/>
      <dgm:spPr/>
      <dgm:t>
        <a:bodyPr/>
        <a:lstStyle/>
        <a:p>
          <a:endParaRPr lang="es-GT"/>
        </a:p>
      </dgm:t>
    </dgm:pt>
    <dgm:pt modelId="{4895B79A-F6BA-4A9B-806C-73D47C95B1BA}" type="sibTrans" cxnId="{F1C9BA23-57DC-4A48-896E-67AE1FD892B5}">
      <dgm:prSet/>
      <dgm:spPr/>
      <dgm:t>
        <a:bodyPr/>
        <a:lstStyle/>
        <a:p>
          <a:endParaRPr lang="es-GT"/>
        </a:p>
      </dgm:t>
    </dgm:pt>
    <dgm:pt modelId="{52411345-C943-4A6D-B9E3-38C224955D28}">
      <dgm:prSet phldrT="[Texto]" custT="1"/>
      <dgm:spPr/>
      <dgm:t>
        <a:bodyPr/>
        <a:lstStyle/>
        <a:p>
          <a:r>
            <a:rPr lang="es-GT" sz="2400" dirty="0" smtClean="0"/>
            <a:t>México </a:t>
          </a:r>
          <a:endParaRPr lang="es-GT" sz="2400" dirty="0"/>
        </a:p>
      </dgm:t>
    </dgm:pt>
    <dgm:pt modelId="{7D3A8496-E06B-4DF7-BD7C-3FB18603659F}" type="parTrans" cxnId="{D3CF8373-4292-4D70-B60A-AFF44B13B1B2}">
      <dgm:prSet/>
      <dgm:spPr/>
      <dgm:t>
        <a:bodyPr/>
        <a:lstStyle/>
        <a:p>
          <a:endParaRPr lang="es-GT"/>
        </a:p>
      </dgm:t>
    </dgm:pt>
    <dgm:pt modelId="{18278BDC-A26E-4FF3-A716-7E0D40B75E05}" type="sibTrans" cxnId="{D3CF8373-4292-4D70-B60A-AFF44B13B1B2}">
      <dgm:prSet/>
      <dgm:spPr/>
      <dgm:t>
        <a:bodyPr/>
        <a:lstStyle/>
        <a:p>
          <a:endParaRPr lang="es-GT"/>
        </a:p>
      </dgm:t>
    </dgm:pt>
    <dgm:pt modelId="{3315FA5C-50EB-4F7D-97E9-881866C64740}">
      <dgm:prSet phldrT="[Texto]" custT="1"/>
      <dgm:spPr/>
      <dgm:t>
        <a:bodyPr/>
        <a:lstStyle/>
        <a:p>
          <a:r>
            <a:rPr lang="es-MX" sz="2400" dirty="0" smtClean="0"/>
            <a:t>Monterrey, Nuevo León</a:t>
          </a:r>
          <a:endParaRPr lang="es-GT" sz="2400" dirty="0"/>
        </a:p>
      </dgm:t>
    </dgm:pt>
    <dgm:pt modelId="{E10A260D-4E1E-4CDF-A331-6F8610A285A9}" type="parTrans" cxnId="{E3983B00-288B-433F-BBED-CCB3BC79AA65}">
      <dgm:prSet/>
      <dgm:spPr/>
      <dgm:t>
        <a:bodyPr/>
        <a:lstStyle/>
        <a:p>
          <a:endParaRPr lang="es-GT"/>
        </a:p>
      </dgm:t>
    </dgm:pt>
    <dgm:pt modelId="{47F226C2-D038-46DF-804E-6AE895150272}" type="sibTrans" cxnId="{E3983B00-288B-433F-BBED-CCB3BC79AA65}">
      <dgm:prSet/>
      <dgm:spPr/>
      <dgm:t>
        <a:bodyPr/>
        <a:lstStyle/>
        <a:p>
          <a:endParaRPr lang="es-GT"/>
        </a:p>
      </dgm:t>
    </dgm:pt>
    <dgm:pt modelId="{956A6A42-2742-4C52-9B55-F1F198977756}">
      <dgm:prSet custT="1"/>
      <dgm:spPr/>
      <dgm:t>
        <a:bodyPr/>
        <a:lstStyle/>
        <a:p>
          <a:r>
            <a:rPr lang="es-MX" sz="2400" dirty="0" smtClean="0"/>
            <a:t>Seattle, Washington</a:t>
          </a:r>
          <a:endParaRPr lang="es-GT" sz="2400" dirty="0"/>
        </a:p>
      </dgm:t>
    </dgm:pt>
    <dgm:pt modelId="{B4C3AC64-55F7-4055-8582-59ED945DC1B1}" type="parTrans" cxnId="{E11124AE-B3DB-41B2-BEA5-808375F59BD7}">
      <dgm:prSet/>
      <dgm:spPr/>
      <dgm:t>
        <a:bodyPr/>
        <a:lstStyle/>
        <a:p>
          <a:endParaRPr lang="es-GT"/>
        </a:p>
      </dgm:t>
    </dgm:pt>
    <dgm:pt modelId="{14D3ACE5-5BD0-418B-96E9-A08FA07DF84B}" type="sibTrans" cxnId="{E11124AE-B3DB-41B2-BEA5-808375F59BD7}">
      <dgm:prSet/>
      <dgm:spPr/>
      <dgm:t>
        <a:bodyPr/>
        <a:lstStyle/>
        <a:p>
          <a:endParaRPr lang="es-GT"/>
        </a:p>
      </dgm:t>
    </dgm:pt>
    <dgm:pt modelId="{A220AE0F-5DEF-4A42-B64F-7D77CAD2900F}">
      <dgm:prSet custT="1"/>
      <dgm:spPr/>
      <dgm:t>
        <a:bodyPr/>
        <a:lstStyle/>
        <a:p>
          <a:r>
            <a:rPr lang="es-MX" sz="2400" dirty="0" smtClean="0"/>
            <a:t>Oklahoma City, Oklahoma</a:t>
          </a:r>
          <a:endParaRPr lang="es-GT" sz="2400" dirty="0"/>
        </a:p>
      </dgm:t>
    </dgm:pt>
    <dgm:pt modelId="{A5080453-BBD7-4878-8AC5-49674EC6287E}" type="parTrans" cxnId="{1FD870F3-7C74-4526-A9FA-01C533697012}">
      <dgm:prSet/>
      <dgm:spPr/>
      <dgm:t>
        <a:bodyPr/>
        <a:lstStyle/>
        <a:p>
          <a:endParaRPr lang="es-GT"/>
        </a:p>
      </dgm:t>
    </dgm:pt>
    <dgm:pt modelId="{71B15B96-E02D-4FB2-A369-F6A7A557D54B}" type="sibTrans" cxnId="{1FD870F3-7C74-4526-A9FA-01C533697012}">
      <dgm:prSet/>
      <dgm:spPr/>
      <dgm:t>
        <a:bodyPr/>
        <a:lstStyle/>
        <a:p>
          <a:endParaRPr lang="es-GT"/>
        </a:p>
      </dgm:t>
    </dgm:pt>
    <dgm:pt modelId="{35BECE52-D478-434A-B164-5360418A4DA2}">
      <dgm:prSet custT="1"/>
      <dgm:spPr/>
      <dgm:t>
        <a:bodyPr/>
        <a:lstStyle/>
        <a:p>
          <a:r>
            <a:rPr lang="es-MX" sz="2400" dirty="0" smtClean="0"/>
            <a:t>Raleigh, Carolina del Norte </a:t>
          </a:r>
          <a:endParaRPr lang="es-GT" sz="2400" dirty="0"/>
        </a:p>
      </dgm:t>
    </dgm:pt>
    <dgm:pt modelId="{D68102C4-DB70-46F3-AACE-35494561F9F1}" type="parTrans" cxnId="{66F5C1B1-AE9F-4315-BF2C-9A48C76F2971}">
      <dgm:prSet/>
      <dgm:spPr/>
      <dgm:t>
        <a:bodyPr/>
        <a:lstStyle/>
        <a:p>
          <a:endParaRPr lang="es-GT"/>
        </a:p>
      </dgm:t>
    </dgm:pt>
    <dgm:pt modelId="{CFBD87C6-6DF5-4BE6-841D-D7744C7FE6F5}" type="sibTrans" cxnId="{66F5C1B1-AE9F-4315-BF2C-9A48C76F2971}">
      <dgm:prSet/>
      <dgm:spPr/>
      <dgm:t>
        <a:bodyPr/>
        <a:lstStyle/>
        <a:p>
          <a:endParaRPr lang="es-GT"/>
        </a:p>
      </dgm:t>
    </dgm:pt>
    <dgm:pt modelId="{C2D5F929-14E0-46F1-8D72-83089093F312}" type="pres">
      <dgm:prSet presAssocID="{EF02B7BE-FAEE-45E8-B2D2-876019EC9750}" presName="linear" presStyleCnt="0">
        <dgm:presLayoutVars>
          <dgm:dir/>
          <dgm:resizeHandles val="exact"/>
        </dgm:presLayoutVars>
      </dgm:prSet>
      <dgm:spPr/>
      <dgm:t>
        <a:bodyPr/>
        <a:lstStyle/>
        <a:p>
          <a:endParaRPr lang="es-GT"/>
        </a:p>
      </dgm:t>
    </dgm:pt>
    <dgm:pt modelId="{631E745A-3384-4F40-9738-7D3A07D226A4}" type="pres">
      <dgm:prSet presAssocID="{C920175B-9F53-45D4-AC57-18BAF0B8065A}" presName="comp" presStyleCnt="0"/>
      <dgm:spPr/>
    </dgm:pt>
    <dgm:pt modelId="{D1D7747F-8463-4259-B788-4E87775EDBDD}" type="pres">
      <dgm:prSet presAssocID="{C920175B-9F53-45D4-AC57-18BAF0B8065A}" presName="box" presStyleLbl="node1" presStyleIdx="0" presStyleCnt="2" custScaleX="77670" custScaleY="49221"/>
      <dgm:spPr/>
      <dgm:t>
        <a:bodyPr/>
        <a:lstStyle/>
        <a:p>
          <a:endParaRPr lang="es-GT"/>
        </a:p>
      </dgm:t>
    </dgm:pt>
    <dgm:pt modelId="{496C0444-F34D-4B06-B256-FB99D6675E8D}" type="pres">
      <dgm:prSet presAssocID="{C920175B-9F53-45D4-AC57-18BAF0B8065A}" presName="img" presStyleLbl="fgImgPlace1" presStyleIdx="0" presStyleCnt="2" custScaleX="67402" custScaleY="22886" custLinFactNeighborX="26598" custLinFactNeighborY="-8922"/>
      <dgm:spPr>
        <a:blipFill rotWithShape="1">
          <a:blip xmlns:r="http://schemas.openxmlformats.org/officeDocument/2006/relationships" r:embed="rId1"/>
          <a:stretch>
            <a:fillRect/>
          </a:stretch>
        </a:blipFill>
      </dgm:spPr>
    </dgm:pt>
    <dgm:pt modelId="{9ABFB757-166E-4B16-8D5C-DA0F311EA444}" type="pres">
      <dgm:prSet presAssocID="{C920175B-9F53-45D4-AC57-18BAF0B8065A}" presName="text" presStyleLbl="node1" presStyleIdx="0" presStyleCnt="2">
        <dgm:presLayoutVars>
          <dgm:bulletEnabled val="1"/>
        </dgm:presLayoutVars>
      </dgm:prSet>
      <dgm:spPr/>
      <dgm:t>
        <a:bodyPr/>
        <a:lstStyle/>
        <a:p>
          <a:endParaRPr lang="es-GT"/>
        </a:p>
      </dgm:t>
    </dgm:pt>
    <dgm:pt modelId="{5656DAFC-B665-4CFB-8587-13E338632E27}" type="pres">
      <dgm:prSet presAssocID="{FA4A0D6F-8625-41EA-B206-C4F0303F6D74}" presName="spacer" presStyleCnt="0"/>
      <dgm:spPr/>
    </dgm:pt>
    <dgm:pt modelId="{82B39BDA-AD46-4B73-868D-02568D479E54}" type="pres">
      <dgm:prSet presAssocID="{52411345-C943-4A6D-B9E3-38C224955D28}" presName="comp" presStyleCnt="0"/>
      <dgm:spPr/>
    </dgm:pt>
    <dgm:pt modelId="{08D08491-0AF0-4830-816D-E3D8429027FE}" type="pres">
      <dgm:prSet presAssocID="{52411345-C943-4A6D-B9E3-38C224955D28}" presName="box" presStyleLbl="node1" presStyleIdx="1" presStyleCnt="2" custScaleX="77595" custScaleY="30413" custLinFactNeighborX="323" custLinFactNeighborY="-5688"/>
      <dgm:spPr/>
      <dgm:t>
        <a:bodyPr/>
        <a:lstStyle/>
        <a:p>
          <a:endParaRPr lang="es-GT"/>
        </a:p>
      </dgm:t>
    </dgm:pt>
    <dgm:pt modelId="{09520087-C99B-4042-83FE-2D5FAE73DDD1}" type="pres">
      <dgm:prSet presAssocID="{52411345-C943-4A6D-B9E3-38C224955D28}" presName="img" presStyleLbl="fgImgPlace1" presStyleIdx="1" presStyleCnt="2" custScaleX="68480" custScaleY="21686" custLinFactNeighborX="26774" custLinFactNeighborY="-6354"/>
      <dgm:spPr>
        <a:blipFill rotWithShape="1">
          <a:blip xmlns:r="http://schemas.openxmlformats.org/officeDocument/2006/relationships" r:embed="rId2"/>
          <a:stretch>
            <a:fillRect/>
          </a:stretch>
        </a:blipFill>
      </dgm:spPr>
    </dgm:pt>
    <dgm:pt modelId="{60F3041D-477B-4DBC-A042-3C60B8D765CB}" type="pres">
      <dgm:prSet presAssocID="{52411345-C943-4A6D-B9E3-38C224955D28}" presName="text" presStyleLbl="node1" presStyleIdx="1" presStyleCnt="2">
        <dgm:presLayoutVars>
          <dgm:bulletEnabled val="1"/>
        </dgm:presLayoutVars>
      </dgm:prSet>
      <dgm:spPr/>
      <dgm:t>
        <a:bodyPr/>
        <a:lstStyle/>
        <a:p>
          <a:endParaRPr lang="es-GT"/>
        </a:p>
      </dgm:t>
    </dgm:pt>
  </dgm:ptLst>
  <dgm:cxnLst>
    <dgm:cxn modelId="{66F5C1B1-AE9F-4315-BF2C-9A48C76F2971}" srcId="{C920175B-9F53-45D4-AC57-18BAF0B8065A}" destId="{35BECE52-D478-434A-B164-5360418A4DA2}" srcOrd="3" destOrd="0" parTransId="{D68102C4-DB70-46F3-AACE-35494561F9F1}" sibTransId="{CFBD87C6-6DF5-4BE6-841D-D7744C7FE6F5}"/>
    <dgm:cxn modelId="{D3CF8373-4292-4D70-B60A-AFF44B13B1B2}" srcId="{EF02B7BE-FAEE-45E8-B2D2-876019EC9750}" destId="{52411345-C943-4A6D-B9E3-38C224955D28}" srcOrd="1" destOrd="0" parTransId="{7D3A8496-E06B-4DF7-BD7C-3FB18603659F}" sibTransId="{18278BDC-A26E-4FF3-A716-7E0D40B75E05}"/>
    <dgm:cxn modelId="{258E0C72-B10E-4419-B147-794A4CCE42B7}" type="presOf" srcId="{C920175B-9F53-45D4-AC57-18BAF0B8065A}" destId="{D1D7747F-8463-4259-B788-4E87775EDBDD}" srcOrd="0" destOrd="0" presId="urn:microsoft.com/office/officeart/2005/8/layout/vList4"/>
    <dgm:cxn modelId="{CACD07F3-9908-499E-BDDB-D027663012D2}" type="presOf" srcId="{956A6A42-2742-4C52-9B55-F1F198977756}" destId="{D1D7747F-8463-4259-B788-4E87775EDBDD}" srcOrd="0" destOrd="2" presId="urn:microsoft.com/office/officeart/2005/8/layout/vList4"/>
    <dgm:cxn modelId="{1FD870F3-7C74-4526-A9FA-01C533697012}" srcId="{C920175B-9F53-45D4-AC57-18BAF0B8065A}" destId="{A220AE0F-5DEF-4A42-B64F-7D77CAD2900F}" srcOrd="2" destOrd="0" parTransId="{A5080453-BBD7-4878-8AC5-49674EC6287E}" sibTransId="{71B15B96-E02D-4FB2-A369-F6A7A557D54B}"/>
    <dgm:cxn modelId="{E11124AE-B3DB-41B2-BEA5-808375F59BD7}" srcId="{C920175B-9F53-45D4-AC57-18BAF0B8065A}" destId="{956A6A42-2742-4C52-9B55-F1F198977756}" srcOrd="1" destOrd="0" parTransId="{B4C3AC64-55F7-4055-8582-59ED945DC1B1}" sibTransId="{14D3ACE5-5BD0-418B-96E9-A08FA07DF84B}"/>
    <dgm:cxn modelId="{F1C9BA23-57DC-4A48-896E-67AE1FD892B5}" srcId="{C920175B-9F53-45D4-AC57-18BAF0B8065A}" destId="{DD8FB622-441D-4FE6-848C-75469793FE62}" srcOrd="0" destOrd="0" parTransId="{C7FE8E13-CA6D-4AFD-8D4D-5213BCB5482E}" sibTransId="{4895B79A-F6BA-4A9B-806C-73D47C95B1BA}"/>
    <dgm:cxn modelId="{3959EBB3-5C83-4A0E-9416-6830C4277214}" type="presOf" srcId="{35BECE52-D478-434A-B164-5360418A4DA2}" destId="{9ABFB757-166E-4B16-8D5C-DA0F311EA444}" srcOrd="1" destOrd="4" presId="urn:microsoft.com/office/officeart/2005/8/layout/vList4"/>
    <dgm:cxn modelId="{E6774746-A984-41DD-A4D4-E303F81D0D14}" type="presOf" srcId="{A220AE0F-5DEF-4A42-B64F-7D77CAD2900F}" destId="{9ABFB757-166E-4B16-8D5C-DA0F311EA444}" srcOrd="1" destOrd="3" presId="urn:microsoft.com/office/officeart/2005/8/layout/vList4"/>
    <dgm:cxn modelId="{D8E417D7-9000-4A71-BE4A-C8D00A403477}" type="presOf" srcId="{3315FA5C-50EB-4F7D-97E9-881866C64740}" destId="{08D08491-0AF0-4830-816D-E3D8429027FE}" srcOrd="0" destOrd="1" presId="urn:microsoft.com/office/officeart/2005/8/layout/vList4"/>
    <dgm:cxn modelId="{D427C374-A16A-45E5-8C60-749224ABF207}" type="presOf" srcId="{DD8FB622-441D-4FE6-848C-75469793FE62}" destId="{D1D7747F-8463-4259-B788-4E87775EDBDD}" srcOrd="0" destOrd="1" presId="urn:microsoft.com/office/officeart/2005/8/layout/vList4"/>
    <dgm:cxn modelId="{7F9BB790-05A8-41B7-B2B4-0F14CAB1421C}" type="presOf" srcId="{DD8FB622-441D-4FE6-848C-75469793FE62}" destId="{9ABFB757-166E-4B16-8D5C-DA0F311EA444}" srcOrd="1" destOrd="1" presId="urn:microsoft.com/office/officeart/2005/8/layout/vList4"/>
    <dgm:cxn modelId="{AC017A91-A6C7-4FEB-B314-21E52D49AE17}" type="presOf" srcId="{35BECE52-D478-434A-B164-5360418A4DA2}" destId="{D1D7747F-8463-4259-B788-4E87775EDBDD}" srcOrd="0" destOrd="4" presId="urn:microsoft.com/office/officeart/2005/8/layout/vList4"/>
    <dgm:cxn modelId="{9FF4AE83-ECA7-4608-A207-102F1F92CF32}" type="presOf" srcId="{52411345-C943-4A6D-B9E3-38C224955D28}" destId="{60F3041D-477B-4DBC-A042-3C60B8D765CB}" srcOrd="1" destOrd="0" presId="urn:microsoft.com/office/officeart/2005/8/layout/vList4"/>
    <dgm:cxn modelId="{69B781E4-4B93-4A07-A877-F30FBC6C98EF}" type="presOf" srcId="{3315FA5C-50EB-4F7D-97E9-881866C64740}" destId="{60F3041D-477B-4DBC-A042-3C60B8D765CB}" srcOrd="1" destOrd="1" presId="urn:microsoft.com/office/officeart/2005/8/layout/vList4"/>
    <dgm:cxn modelId="{C329FA60-CEB3-4776-ADA4-85CCD3F96F53}" type="presOf" srcId="{956A6A42-2742-4C52-9B55-F1F198977756}" destId="{9ABFB757-166E-4B16-8D5C-DA0F311EA444}" srcOrd="1" destOrd="2" presId="urn:microsoft.com/office/officeart/2005/8/layout/vList4"/>
    <dgm:cxn modelId="{58FF44DA-86CC-4348-9B53-F5DE2CF09A09}" type="presOf" srcId="{52411345-C943-4A6D-B9E3-38C224955D28}" destId="{08D08491-0AF0-4830-816D-E3D8429027FE}" srcOrd="0" destOrd="0" presId="urn:microsoft.com/office/officeart/2005/8/layout/vList4"/>
    <dgm:cxn modelId="{B00D76CE-4ECC-4893-AC6F-88630761EB73}" type="presOf" srcId="{C920175B-9F53-45D4-AC57-18BAF0B8065A}" destId="{9ABFB757-166E-4B16-8D5C-DA0F311EA444}" srcOrd="1" destOrd="0" presId="urn:microsoft.com/office/officeart/2005/8/layout/vList4"/>
    <dgm:cxn modelId="{DFDD0471-EBC5-4B98-8335-40A0450481AE}" srcId="{EF02B7BE-FAEE-45E8-B2D2-876019EC9750}" destId="{C920175B-9F53-45D4-AC57-18BAF0B8065A}" srcOrd="0" destOrd="0" parTransId="{AED89568-2995-490E-ADB4-971C02423A80}" sibTransId="{FA4A0D6F-8625-41EA-B206-C4F0303F6D74}"/>
    <dgm:cxn modelId="{23CF4A51-5054-4246-890A-302111BC7E46}" type="presOf" srcId="{A220AE0F-5DEF-4A42-B64F-7D77CAD2900F}" destId="{D1D7747F-8463-4259-B788-4E87775EDBDD}" srcOrd="0" destOrd="3" presId="urn:microsoft.com/office/officeart/2005/8/layout/vList4"/>
    <dgm:cxn modelId="{67BE73CA-AF50-4341-A44C-36BBC04A237C}" type="presOf" srcId="{EF02B7BE-FAEE-45E8-B2D2-876019EC9750}" destId="{C2D5F929-14E0-46F1-8D72-83089093F312}" srcOrd="0" destOrd="0" presId="urn:microsoft.com/office/officeart/2005/8/layout/vList4"/>
    <dgm:cxn modelId="{E3983B00-288B-433F-BBED-CCB3BC79AA65}" srcId="{52411345-C943-4A6D-B9E3-38C224955D28}" destId="{3315FA5C-50EB-4F7D-97E9-881866C64740}" srcOrd="0" destOrd="0" parTransId="{E10A260D-4E1E-4CDF-A331-6F8610A285A9}" sibTransId="{47F226C2-D038-46DF-804E-6AE895150272}"/>
    <dgm:cxn modelId="{A625D733-2811-4E77-9F58-C6D17D78144B}" type="presParOf" srcId="{C2D5F929-14E0-46F1-8D72-83089093F312}" destId="{631E745A-3384-4F40-9738-7D3A07D226A4}" srcOrd="0" destOrd="0" presId="urn:microsoft.com/office/officeart/2005/8/layout/vList4"/>
    <dgm:cxn modelId="{22D2A27E-A068-4ED1-A64B-87657C06407F}" type="presParOf" srcId="{631E745A-3384-4F40-9738-7D3A07D226A4}" destId="{D1D7747F-8463-4259-B788-4E87775EDBDD}" srcOrd="0" destOrd="0" presId="urn:microsoft.com/office/officeart/2005/8/layout/vList4"/>
    <dgm:cxn modelId="{C9467004-E667-48AD-A8E7-7293FCD050CB}" type="presParOf" srcId="{631E745A-3384-4F40-9738-7D3A07D226A4}" destId="{496C0444-F34D-4B06-B256-FB99D6675E8D}" srcOrd="1" destOrd="0" presId="urn:microsoft.com/office/officeart/2005/8/layout/vList4"/>
    <dgm:cxn modelId="{47C5D0E2-45D3-4F02-8383-7F509452694D}" type="presParOf" srcId="{631E745A-3384-4F40-9738-7D3A07D226A4}" destId="{9ABFB757-166E-4B16-8D5C-DA0F311EA444}" srcOrd="2" destOrd="0" presId="urn:microsoft.com/office/officeart/2005/8/layout/vList4"/>
    <dgm:cxn modelId="{22FF460E-BD18-40E1-801A-F42C4A4A62D9}" type="presParOf" srcId="{C2D5F929-14E0-46F1-8D72-83089093F312}" destId="{5656DAFC-B665-4CFB-8587-13E338632E27}" srcOrd="1" destOrd="0" presId="urn:microsoft.com/office/officeart/2005/8/layout/vList4"/>
    <dgm:cxn modelId="{84B85FA8-9D03-485A-AF14-BD6F4339694A}" type="presParOf" srcId="{C2D5F929-14E0-46F1-8D72-83089093F312}" destId="{82B39BDA-AD46-4B73-868D-02568D479E54}" srcOrd="2" destOrd="0" presId="urn:microsoft.com/office/officeart/2005/8/layout/vList4"/>
    <dgm:cxn modelId="{AEE733CC-C48C-4B96-9AD7-7EE51381A0C4}" type="presParOf" srcId="{82B39BDA-AD46-4B73-868D-02568D479E54}" destId="{08D08491-0AF0-4830-816D-E3D8429027FE}" srcOrd="0" destOrd="0" presId="urn:microsoft.com/office/officeart/2005/8/layout/vList4"/>
    <dgm:cxn modelId="{4406BE6B-C6AF-4D8A-B3B1-4EDD0F9A38C6}" type="presParOf" srcId="{82B39BDA-AD46-4B73-868D-02568D479E54}" destId="{09520087-C99B-4042-83FE-2D5FAE73DDD1}" srcOrd="1" destOrd="0" presId="urn:microsoft.com/office/officeart/2005/8/layout/vList4"/>
    <dgm:cxn modelId="{7041E8C4-6F44-4A9A-8AAC-91EA9AC28E6B}" type="presParOf" srcId="{82B39BDA-AD46-4B73-868D-02568D479E54}" destId="{60F3041D-477B-4DBC-A042-3C60B8D765C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F1194-3DE0-42FA-9730-4EFCA6567DCA}"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GT"/>
        </a:p>
      </dgm:t>
    </dgm:pt>
    <dgm:pt modelId="{20C4854F-CA87-4264-BCC8-186505C51E4A}">
      <dgm:prSet phldrT="[Texto]"/>
      <dgm:spPr/>
      <dgm:t>
        <a:bodyPr/>
        <a:lstStyle/>
        <a:p>
          <a:r>
            <a:rPr lang="es-GT" dirty="0" smtClean="0"/>
            <a:t>Ministerio de Relaciones Exteriores</a:t>
          </a:r>
          <a:endParaRPr lang="es-GT" dirty="0"/>
        </a:p>
      </dgm:t>
    </dgm:pt>
    <dgm:pt modelId="{2F3A8DB2-F28F-4CD2-A71F-6D7D7C81219F}" type="parTrans" cxnId="{A7540D03-62D3-4A07-A085-14A3F67BEA49}">
      <dgm:prSet/>
      <dgm:spPr/>
      <dgm:t>
        <a:bodyPr/>
        <a:lstStyle/>
        <a:p>
          <a:endParaRPr lang="es-GT"/>
        </a:p>
      </dgm:t>
    </dgm:pt>
    <dgm:pt modelId="{BDA0D014-79A6-4480-955C-47EDFEDD2E95}" type="sibTrans" cxnId="{A7540D03-62D3-4A07-A085-14A3F67BEA49}">
      <dgm:prSet/>
      <dgm:spPr/>
      <dgm:t>
        <a:bodyPr/>
        <a:lstStyle/>
        <a:p>
          <a:endParaRPr lang="es-GT"/>
        </a:p>
      </dgm:t>
    </dgm:pt>
    <dgm:pt modelId="{7E365A1D-A8A4-4F3E-B919-13766CCBAAEB}">
      <dgm:prSet phldrT="[Texto]"/>
      <dgm:spPr/>
      <dgm:t>
        <a:bodyPr/>
        <a:lstStyle/>
        <a:p>
          <a:r>
            <a:rPr lang="es-GT" dirty="0" smtClean="0"/>
            <a:t>Organización Internacional para las Migraciones</a:t>
          </a:r>
          <a:endParaRPr lang="es-GT" dirty="0"/>
        </a:p>
      </dgm:t>
    </dgm:pt>
    <dgm:pt modelId="{A68060E5-CB86-43A7-9505-FA6264C141BC}" type="parTrans" cxnId="{EEEF7C4C-9563-4A94-ABF2-A8452DDCE5A8}">
      <dgm:prSet/>
      <dgm:spPr/>
      <dgm:t>
        <a:bodyPr/>
        <a:lstStyle/>
        <a:p>
          <a:endParaRPr lang="es-GT"/>
        </a:p>
      </dgm:t>
    </dgm:pt>
    <dgm:pt modelId="{D5D311BC-78A2-4AD5-91AB-4641F93440EF}" type="sibTrans" cxnId="{EEEF7C4C-9563-4A94-ABF2-A8452DDCE5A8}">
      <dgm:prSet/>
      <dgm:spPr/>
      <dgm:t>
        <a:bodyPr/>
        <a:lstStyle/>
        <a:p>
          <a:endParaRPr lang="es-GT" dirty="0"/>
        </a:p>
      </dgm:t>
    </dgm:pt>
    <dgm:pt modelId="{DABC8384-FC12-469B-8DC5-E476CB7D4181}">
      <dgm:prSet phldrT="[Texto]"/>
      <dgm:spPr/>
      <dgm:t>
        <a:bodyPr/>
        <a:lstStyle/>
        <a:p>
          <a:r>
            <a:rPr lang="es-GT" dirty="0" smtClean="0"/>
            <a:t>Dirección General de Migración</a:t>
          </a:r>
          <a:endParaRPr lang="es-GT" dirty="0"/>
        </a:p>
      </dgm:t>
    </dgm:pt>
    <dgm:pt modelId="{288E6543-D82E-4E07-A452-48F273E8D343}" type="parTrans" cxnId="{804F40D8-B1AF-4D13-A245-92C97945EB57}">
      <dgm:prSet/>
      <dgm:spPr/>
      <dgm:t>
        <a:bodyPr/>
        <a:lstStyle/>
        <a:p>
          <a:endParaRPr lang="es-GT"/>
        </a:p>
      </dgm:t>
    </dgm:pt>
    <dgm:pt modelId="{87F8C64F-815C-4BAC-ABB9-4602C3BFC9A8}" type="sibTrans" cxnId="{804F40D8-B1AF-4D13-A245-92C97945EB57}">
      <dgm:prSet/>
      <dgm:spPr/>
      <dgm:t>
        <a:bodyPr/>
        <a:lstStyle/>
        <a:p>
          <a:endParaRPr lang="es-GT"/>
        </a:p>
      </dgm:t>
    </dgm:pt>
    <dgm:pt modelId="{21E7B542-27EE-4464-B4EF-10FBED0F300E}">
      <dgm:prSet phldrT="[Texto]"/>
      <dgm:spPr/>
      <dgm:t>
        <a:bodyPr/>
        <a:lstStyle/>
        <a:p>
          <a:r>
            <a:rPr lang="es-GT" dirty="0" smtClean="0"/>
            <a:t>Comité Internacional de la Cruz Roja</a:t>
          </a:r>
          <a:endParaRPr lang="es-GT" dirty="0"/>
        </a:p>
      </dgm:t>
    </dgm:pt>
    <dgm:pt modelId="{C37D7FDE-8530-4539-977D-FE240AD7F03C}" type="parTrans" cxnId="{92E57619-F512-4929-8CC9-586269CBD63B}">
      <dgm:prSet/>
      <dgm:spPr/>
      <dgm:t>
        <a:bodyPr/>
        <a:lstStyle/>
        <a:p>
          <a:endParaRPr lang="es-GT"/>
        </a:p>
      </dgm:t>
    </dgm:pt>
    <dgm:pt modelId="{D4576380-AA81-488A-8D8B-F9FA16973E03}" type="sibTrans" cxnId="{92E57619-F512-4929-8CC9-586269CBD63B}">
      <dgm:prSet/>
      <dgm:spPr/>
      <dgm:t>
        <a:bodyPr/>
        <a:lstStyle/>
        <a:p>
          <a:endParaRPr lang="es-GT"/>
        </a:p>
      </dgm:t>
    </dgm:pt>
    <dgm:pt modelId="{9BAA21DB-72EE-4612-B25A-193985B0F7B9}">
      <dgm:prSet phldrT="[Texto]"/>
      <dgm:spPr/>
      <dgm:t>
        <a:bodyPr/>
        <a:lstStyle/>
        <a:p>
          <a:r>
            <a:rPr lang="es-GT" dirty="0" smtClean="0"/>
            <a:t>Misioneros de San Carlos </a:t>
          </a:r>
          <a:r>
            <a:rPr lang="es-GT" dirty="0" err="1" smtClean="0"/>
            <a:t>Scalabrinianos</a:t>
          </a:r>
          <a:r>
            <a:rPr lang="es-GT" dirty="0" smtClean="0"/>
            <a:t> </a:t>
          </a:r>
          <a:endParaRPr lang="es-GT" dirty="0"/>
        </a:p>
      </dgm:t>
    </dgm:pt>
    <dgm:pt modelId="{FE4A1460-60D0-4CB4-B880-97C48CDBB9C2}" type="parTrans" cxnId="{204A2895-CBC4-48C6-88E5-72265F5F195C}">
      <dgm:prSet/>
      <dgm:spPr/>
      <dgm:t>
        <a:bodyPr/>
        <a:lstStyle/>
        <a:p>
          <a:endParaRPr lang="es-GT"/>
        </a:p>
      </dgm:t>
    </dgm:pt>
    <dgm:pt modelId="{37DF7009-8B4E-48AB-A24B-2EEAC0AB4C97}" type="sibTrans" cxnId="{204A2895-CBC4-48C6-88E5-72265F5F195C}">
      <dgm:prSet/>
      <dgm:spPr/>
      <dgm:t>
        <a:bodyPr/>
        <a:lstStyle/>
        <a:p>
          <a:endParaRPr lang="es-GT"/>
        </a:p>
      </dgm:t>
    </dgm:pt>
    <dgm:pt modelId="{77DD736A-FCA0-40F9-B2E9-171A49E5357A}">
      <dgm:prSet phldrT="[Texto]"/>
      <dgm:spPr/>
      <dgm:t>
        <a:bodyPr/>
        <a:lstStyle/>
        <a:p>
          <a:r>
            <a:rPr lang="es-GT" dirty="0" smtClean="0"/>
            <a:t>Procuraduría de los Derechos Humanos</a:t>
          </a:r>
          <a:endParaRPr lang="es-GT" dirty="0"/>
        </a:p>
      </dgm:t>
    </dgm:pt>
    <dgm:pt modelId="{80E11A2C-3D04-437F-87A8-3D61BAEE14B9}" type="parTrans" cxnId="{E80257E6-1D55-4750-B294-81B9AAB7B2C9}">
      <dgm:prSet/>
      <dgm:spPr/>
      <dgm:t>
        <a:bodyPr/>
        <a:lstStyle/>
        <a:p>
          <a:endParaRPr lang="es-GT"/>
        </a:p>
      </dgm:t>
    </dgm:pt>
    <dgm:pt modelId="{796DC00E-D8FB-4DE1-A466-47A6B9964715}" type="sibTrans" cxnId="{E80257E6-1D55-4750-B294-81B9AAB7B2C9}">
      <dgm:prSet/>
      <dgm:spPr/>
      <dgm:t>
        <a:bodyPr/>
        <a:lstStyle/>
        <a:p>
          <a:endParaRPr lang="es-GT"/>
        </a:p>
      </dgm:t>
    </dgm:pt>
    <dgm:pt modelId="{6EB89978-E6D2-463C-97BA-DA69A72E1623}">
      <dgm:prSet phldrT="[Texto]"/>
      <dgm:spPr/>
      <dgm:t>
        <a:bodyPr/>
        <a:lstStyle/>
        <a:p>
          <a:r>
            <a:rPr lang="es-GT" dirty="0" smtClean="0"/>
            <a:t>Secretaría de Bienestar Social de la Presidencia </a:t>
          </a:r>
          <a:endParaRPr lang="es-GT" dirty="0"/>
        </a:p>
      </dgm:t>
    </dgm:pt>
    <dgm:pt modelId="{B06F0D5A-D86F-435B-BD21-A02F46DD2303}" type="parTrans" cxnId="{CF0DD391-4284-4B8E-A13D-9C876EC438FD}">
      <dgm:prSet/>
      <dgm:spPr/>
      <dgm:t>
        <a:bodyPr/>
        <a:lstStyle/>
        <a:p>
          <a:endParaRPr lang="es-GT"/>
        </a:p>
      </dgm:t>
    </dgm:pt>
    <dgm:pt modelId="{28969CD7-1605-4B6B-A167-7B3E88439AC9}" type="sibTrans" cxnId="{CF0DD391-4284-4B8E-A13D-9C876EC438FD}">
      <dgm:prSet/>
      <dgm:spPr/>
      <dgm:t>
        <a:bodyPr/>
        <a:lstStyle/>
        <a:p>
          <a:endParaRPr lang="es-GT"/>
        </a:p>
      </dgm:t>
    </dgm:pt>
    <dgm:pt modelId="{703A3DFD-2164-4DDA-98EF-FCA394852A05}">
      <dgm:prSet phldrT="[Texto]"/>
      <dgm:spPr/>
      <dgm:t>
        <a:bodyPr/>
        <a:lstStyle/>
        <a:p>
          <a:r>
            <a:rPr lang="es-GT" dirty="0" smtClean="0"/>
            <a:t>Procuraduría General de Nación</a:t>
          </a:r>
          <a:endParaRPr lang="es-GT" dirty="0"/>
        </a:p>
      </dgm:t>
    </dgm:pt>
    <dgm:pt modelId="{BA774EE8-3638-4D7F-A4FA-DF87FD64A58E}" type="parTrans" cxnId="{94CEA2D3-EBEA-48A8-AE4E-3A464DB49C1B}">
      <dgm:prSet/>
      <dgm:spPr/>
      <dgm:t>
        <a:bodyPr/>
        <a:lstStyle/>
        <a:p>
          <a:endParaRPr lang="es-GT"/>
        </a:p>
      </dgm:t>
    </dgm:pt>
    <dgm:pt modelId="{917B0C68-8250-4547-85C4-A3FBFE35A45C}" type="sibTrans" cxnId="{94CEA2D3-EBEA-48A8-AE4E-3A464DB49C1B}">
      <dgm:prSet/>
      <dgm:spPr/>
      <dgm:t>
        <a:bodyPr/>
        <a:lstStyle/>
        <a:p>
          <a:endParaRPr lang="es-GT"/>
        </a:p>
      </dgm:t>
    </dgm:pt>
    <dgm:pt modelId="{56B0B21A-C06E-4DC3-A1F4-1E664D7A2DE1}" type="pres">
      <dgm:prSet presAssocID="{A6DF1194-3DE0-42FA-9730-4EFCA6567DCA}" presName="Name0" presStyleCnt="0">
        <dgm:presLayoutVars>
          <dgm:dir/>
          <dgm:animLvl val="lvl"/>
          <dgm:resizeHandles val="exact"/>
        </dgm:presLayoutVars>
      </dgm:prSet>
      <dgm:spPr/>
      <dgm:t>
        <a:bodyPr/>
        <a:lstStyle/>
        <a:p>
          <a:endParaRPr lang="es-GT"/>
        </a:p>
      </dgm:t>
    </dgm:pt>
    <dgm:pt modelId="{FEB02602-EE43-4304-8583-A5ECCD70335D}" type="pres">
      <dgm:prSet presAssocID="{20C4854F-CA87-4264-BCC8-186505C51E4A}" presName="linNode" presStyleCnt="0"/>
      <dgm:spPr/>
    </dgm:pt>
    <dgm:pt modelId="{B1AE9C23-640A-419F-90FA-EC189C5ADA78}" type="pres">
      <dgm:prSet presAssocID="{20C4854F-CA87-4264-BCC8-186505C51E4A}" presName="parentText" presStyleLbl="node1" presStyleIdx="0" presStyleCnt="8">
        <dgm:presLayoutVars>
          <dgm:chMax val="1"/>
          <dgm:bulletEnabled val="1"/>
        </dgm:presLayoutVars>
      </dgm:prSet>
      <dgm:spPr/>
      <dgm:t>
        <a:bodyPr/>
        <a:lstStyle/>
        <a:p>
          <a:endParaRPr lang="es-GT"/>
        </a:p>
      </dgm:t>
    </dgm:pt>
    <dgm:pt modelId="{ACF82032-6B96-4713-8237-7DD7A1DE1526}" type="pres">
      <dgm:prSet presAssocID="{BDA0D014-79A6-4480-955C-47EDFEDD2E95}" presName="sp" presStyleCnt="0"/>
      <dgm:spPr/>
    </dgm:pt>
    <dgm:pt modelId="{9EA7CBE1-C78A-46DC-B805-605E8E74F92C}" type="pres">
      <dgm:prSet presAssocID="{DABC8384-FC12-469B-8DC5-E476CB7D4181}" presName="linNode" presStyleCnt="0"/>
      <dgm:spPr/>
    </dgm:pt>
    <dgm:pt modelId="{F09AEFE1-4D00-4195-B73E-7973FBE26BFB}" type="pres">
      <dgm:prSet presAssocID="{DABC8384-FC12-469B-8DC5-E476CB7D4181}" presName="parentText" presStyleLbl="node1" presStyleIdx="1" presStyleCnt="8">
        <dgm:presLayoutVars>
          <dgm:chMax val="1"/>
          <dgm:bulletEnabled val="1"/>
        </dgm:presLayoutVars>
      </dgm:prSet>
      <dgm:spPr/>
      <dgm:t>
        <a:bodyPr/>
        <a:lstStyle/>
        <a:p>
          <a:endParaRPr lang="es-GT"/>
        </a:p>
      </dgm:t>
    </dgm:pt>
    <dgm:pt modelId="{57213B10-34F2-47E9-BBA1-45D20965D83B}" type="pres">
      <dgm:prSet presAssocID="{87F8C64F-815C-4BAC-ABB9-4602C3BFC9A8}" presName="sp" presStyleCnt="0"/>
      <dgm:spPr/>
    </dgm:pt>
    <dgm:pt modelId="{7EC8EA44-4201-4183-9D30-3727F41FA758}" type="pres">
      <dgm:prSet presAssocID="{6EB89978-E6D2-463C-97BA-DA69A72E1623}" presName="linNode" presStyleCnt="0"/>
      <dgm:spPr/>
    </dgm:pt>
    <dgm:pt modelId="{665D7AC1-D537-43CA-B149-D0DE7BAA69A4}" type="pres">
      <dgm:prSet presAssocID="{6EB89978-E6D2-463C-97BA-DA69A72E1623}" presName="parentText" presStyleLbl="node1" presStyleIdx="2" presStyleCnt="8">
        <dgm:presLayoutVars>
          <dgm:chMax val="1"/>
          <dgm:bulletEnabled val="1"/>
        </dgm:presLayoutVars>
      </dgm:prSet>
      <dgm:spPr/>
      <dgm:t>
        <a:bodyPr/>
        <a:lstStyle/>
        <a:p>
          <a:endParaRPr lang="es-GT"/>
        </a:p>
      </dgm:t>
    </dgm:pt>
    <dgm:pt modelId="{E0658BA4-02A4-476D-B2F4-44B76287AE82}" type="pres">
      <dgm:prSet presAssocID="{28969CD7-1605-4B6B-A167-7B3E88439AC9}" presName="sp" presStyleCnt="0"/>
      <dgm:spPr/>
    </dgm:pt>
    <dgm:pt modelId="{F8362420-112D-4214-AE18-72CBE34297C8}" type="pres">
      <dgm:prSet presAssocID="{703A3DFD-2164-4DDA-98EF-FCA394852A05}" presName="linNode" presStyleCnt="0"/>
      <dgm:spPr/>
    </dgm:pt>
    <dgm:pt modelId="{DCFEB80F-606B-4E3F-895B-9597F247BE0D}" type="pres">
      <dgm:prSet presAssocID="{703A3DFD-2164-4DDA-98EF-FCA394852A05}" presName="parentText" presStyleLbl="node1" presStyleIdx="3" presStyleCnt="8">
        <dgm:presLayoutVars>
          <dgm:chMax val="1"/>
          <dgm:bulletEnabled val="1"/>
        </dgm:presLayoutVars>
      </dgm:prSet>
      <dgm:spPr/>
      <dgm:t>
        <a:bodyPr/>
        <a:lstStyle/>
        <a:p>
          <a:endParaRPr lang="es-GT"/>
        </a:p>
      </dgm:t>
    </dgm:pt>
    <dgm:pt modelId="{536CCE61-C4DB-4D0F-BDC7-862B639F7B74}" type="pres">
      <dgm:prSet presAssocID="{917B0C68-8250-4547-85C4-A3FBFE35A45C}" presName="sp" presStyleCnt="0"/>
      <dgm:spPr/>
    </dgm:pt>
    <dgm:pt modelId="{02C36357-0BE6-4A8D-9402-29D5407B794B}" type="pres">
      <dgm:prSet presAssocID="{7E365A1D-A8A4-4F3E-B919-13766CCBAAEB}" presName="linNode" presStyleCnt="0"/>
      <dgm:spPr/>
    </dgm:pt>
    <dgm:pt modelId="{878CFBC9-00BD-49CC-ADAD-5A0BD96B15B9}" type="pres">
      <dgm:prSet presAssocID="{7E365A1D-A8A4-4F3E-B919-13766CCBAAEB}" presName="parentText" presStyleLbl="node1" presStyleIdx="4" presStyleCnt="8">
        <dgm:presLayoutVars>
          <dgm:chMax val="1"/>
          <dgm:bulletEnabled val="1"/>
        </dgm:presLayoutVars>
      </dgm:prSet>
      <dgm:spPr/>
      <dgm:t>
        <a:bodyPr/>
        <a:lstStyle/>
        <a:p>
          <a:endParaRPr lang="es-GT"/>
        </a:p>
      </dgm:t>
    </dgm:pt>
    <dgm:pt modelId="{29542DC1-C1DD-4E0E-B220-6DBA69FF2682}" type="pres">
      <dgm:prSet presAssocID="{D5D311BC-78A2-4AD5-91AB-4641F93440EF}" presName="sp" presStyleCnt="0"/>
      <dgm:spPr/>
    </dgm:pt>
    <dgm:pt modelId="{A9E8B463-D7A9-4855-A6C0-86FE655A8790}" type="pres">
      <dgm:prSet presAssocID="{21E7B542-27EE-4464-B4EF-10FBED0F300E}" presName="linNode" presStyleCnt="0"/>
      <dgm:spPr/>
    </dgm:pt>
    <dgm:pt modelId="{4D9471C4-FEB5-4CB6-B7A6-CE15857F72E1}" type="pres">
      <dgm:prSet presAssocID="{21E7B542-27EE-4464-B4EF-10FBED0F300E}" presName="parentText" presStyleLbl="node1" presStyleIdx="5" presStyleCnt="8">
        <dgm:presLayoutVars>
          <dgm:chMax val="1"/>
          <dgm:bulletEnabled val="1"/>
        </dgm:presLayoutVars>
      </dgm:prSet>
      <dgm:spPr/>
      <dgm:t>
        <a:bodyPr/>
        <a:lstStyle/>
        <a:p>
          <a:endParaRPr lang="es-GT"/>
        </a:p>
      </dgm:t>
    </dgm:pt>
    <dgm:pt modelId="{9A58C3E1-85CA-4E12-AB8B-68A0372499E6}" type="pres">
      <dgm:prSet presAssocID="{D4576380-AA81-488A-8D8B-F9FA16973E03}" presName="sp" presStyleCnt="0"/>
      <dgm:spPr/>
    </dgm:pt>
    <dgm:pt modelId="{3C519D05-18C6-415A-8D7F-CA82C514C61F}" type="pres">
      <dgm:prSet presAssocID="{9BAA21DB-72EE-4612-B25A-193985B0F7B9}" presName="linNode" presStyleCnt="0"/>
      <dgm:spPr/>
    </dgm:pt>
    <dgm:pt modelId="{8A31B929-AF64-4C76-9851-36F3A912FC7B}" type="pres">
      <dgm:prSet presAssocID="{9BAA21DB-72EE-4612-B25A-193985B0F7B9}" presName="parentText" presStyleLbl="node1" presStyleIdx="6" presStyleCnt="8">
        <dgm:presLayoutVars>
          <dgm:chMax val="1"/>
          <dgm:bulletEnabled val="1"/>
        </dgm:presLayoutVars>
      </dgm:prSet>
      <dgm:spPr/>
      <dgm:t>
        <a:bodyPr/>
        <a:lstStyle/>
        <a:p>
          <a:endParaRPr lang="es-GT"/>
        </a:p>
      </dgm:t>
    </dgm:pt>
    <dgm:pt modelId="{D9B7E399-D8F4-4647-993D-88B26DAA9C53}" type="pres">
      <dgm:prSet presAssocID="{37DF7009-8B4E-48AB-A24B-2EEAC0AB4C97}" presName="sp" presStyleCnt="0"/>
      <dgm:spPr/>
    </dgm:pt>
    <dgm:pt modelId="{9B327034-7088-425A-9C55-AE57F9ADEF94}" type="pres">
      <dgm:prSet presAssocID="{77DD736A-FCA0-40F9-B2E9-171A49E5357A}" presName="linNode" presStyleCnt="0"/>
      <dgm:spPr/>
    </dgm:pt>
    <dgm:pt modelId="{9016404D-CB3E-44BD-871D-2C6802F4B4B5}" type="pres">
      <dgm:prSet presAssocID="{77DD736A-FCA0-40F9-B2E9-171A49E5357A}" presName="parentText" presStyleLbl="node1" presStyleIdx="7" presStyleCnt="8">
        <dgm:presLayoutVars>
          <dgm:chMax val="1"/>
          <dgm:bulletEnabled val="1"/>
        </dgm:presLayoutVars>
      </dgm:prSet>
      <dgm:spPr/>
      <dgm:t>
        <a:bodyPr/>
        <a:lstStyle/>
        <a:p>
          <a:endParaRPr lang="es-GT"/>
        </a:p>
      </dgm:t>
    </dgm:pt>
  </dgm:ptLst>
  <dgm:cxnLst>
    <dgm:cxn modelId="{4FC8A21B-CA67-469C-8B07-F66D69740FBE}" type="presOf" srcId="{9BAA21DB-72EE-4612-B25A-193985B0F7B9}" destId="{8A31B929-AF64-4C76-9851-36F3A912FC7B}" srcOrd="0" destOrd="0" presId="urn:microsoft.com/office/officeart/2005/8/layout/vList5"/>
    <dgm:cxn modelId="{94CEA2D3-EBEA-48A8-AE4E-3A464DB49C1B}" srcId="{A6DF1194-3DE0-42FA-9730-4EFCA6567DCA}" destId="{703A3DFD-2164-4DDA-98EF-FCA394852A05}" srcOrd="3" destOrd="0" parTransId="{BA774EE8-3638-4D7F-A4FA-DF87FD64A58E}" sibTransId="{917B0C68-8250-4547-85C4-A3FBFE35A45C}"/>
    <dgm:cxn modelId="{3BDB8781-EE99-43F8-B6E6-1FDDA3EA4DC5}" type="presOf" srcId="{20C4854F-CA87-4264-BCC8-186505C51E4A}" destId="{B1AE9C23-640A-419F-90FA-EC189C5ADA78}" srcOrd="0" destOrd="0" presId="urn:microsoft.com/office/officeart/2005/8/layout/vList5"/>
    <dgm:cxn modelId="{A7540D03-62D3-4A07-A085-14A3F67BEA49}" srcId="{A6DF1194-3DE0-42FA-9730-4EFCA6567DCA}" destId="{20C4854F-CA87-4264-BCC8-186505C51E4A}" srcOrd="0" destOrd="0" parTransId="{2F3A8DB2-F28F-4CD2-A71F-6D7D7C81219F}" sibTransId="{BDA0D014-79A6-4480-955C-47EDFEDD2E95}"/>
    <dgm:cxn modelId="{92E57619-F512-4929-8CC9-586269CBD63B}" srcId="{A6DF1194-3DE0-42FA-9730-4EFCA6567DCA}" destId="{21E7B542-27EE-4464-B4EF-10FBED0F300E}" srcOrd="5" destOrd="0" parTransId="{C37D7FDE-8530-4539-977D-FE240AD7F03C}" sibTransId="{D4576380-AA81-488A-8D8B-F9FA16973E03}"/>
    <dgm:cxn modelId="{CF0DD391-4284-4B8E-A13D-9C876EC438FD}" srcId="{A6DF1194-3DE0-42FA-9730-4EFCA6567DCA}" destId="{6EB89978-E6D2-463C-97BA-DA69A72E1623}" srcOrd="2" destOrd="0" parTransId="{B06F0D5A-D86F-435B-BD21-A02F46DD2303}" sibTransId="{28969CD7-1605-4B6B-A167-7B3E88439AC9}"/>
    <dgm:cxn modelId="{42717E29-01E3-4B2A-B373-2AA98CA1FA53}" type="presOf" srcId="{7E365A1D-A8A4-4F3E-B919-13766CCBAAEB}" destId="{878CFBC9-00BD-49CC-ADAD-5A0BD96B15B9}" srcOrd="0" destOrd="0" presId="urn:microsoft.com/office/officeart/2005/8/layout/vList5"/>
    <dgm:cxn modelId="{3DB17547-E4BF-4613-A045-727A319DC195}" type="presOf" srcId="{703A3DFD-2164-4DDA-98EF-FCA394852A05}" destId="{DCFEB80F-606B-4E3F-895B-9597F247BE0D}" srcOrd="0" destOrd="0" presId="urn:microsoft.com/office/officeart/2005/8/layout/vList5"/>
    <dgm:cxn modelId="{E80257E6-1D55-4750-B294-81B9AAB7B2C9}" srcId="{A6DF1194-3DE0-42FA-9730-4EFCA6567DCA}" destId="{77DD736A-FCA0-40F9-B2E9-171A49E5357A}" srcOrd="7" destOrd="0" parTransId="{80E11A2C-3D04-437F-87A8-3D61BAEE14B9}" sibTransId="{796DC00E-D8FB-4DE1-A466-47A6B9964715}"/>
    <dgm:cxn modelId="{77CBD878-534A-4148-A091-24702B77DBF3}" type="presOf" srcId="{77DD736A-FCA0-40F9-B2E9-171A49E5357A}" destId="{9016404D-CB3E-44BD-871D-2C6802F4B4B5}" srcOrd="0" destOrd="0" presId="urn:microsoft.com/office/officeart/2005/8/layout/vList5"/>
    <dgm:cxn modelId="{204A2895-CBC4-48C6-88E5-72265F5F195C}" srcId="{A6DF1194-3DE0-42FA-9730-4EFCA6567DCA}" destId="{9BAA21DB-72EE-4612-B25A-193985B0F7B9}" srcOrd="6" destOrd="0" parTransId="{FE4A1460-60D0-4CB4-B880-97C48CDBB9C2}" sibTransId="{37DF7009-8B4E-48AB-A24B-2EEAC0AB4C97}"/>
    <dgm:cxn modelId="{804F40D8-B1AF-4D13-A245-92C97945EB57}" srcId="{A6DF1194-3DE0-42FA-9730-4EFCA6567DCA}" destId="{DABC8384-FC12-469B-8DC5-E476CB7D4181}" srcOrd="1" destOrd="0" parTransId="{288E6543-D82E-4E07-A452-48F273E8D343}" sibTransId="{87F8C64F-815C-4BAC-ABB9-4602C3BFC9A8}"/>
    <dgm:cxn modelId="{B319B5AC-0BCB-4D19-A766-ED9CA39833AA}" type="presOf" srcId="{21E7B542-27EE-4464-B4EF-10FBED0F300E}" destId="{4D9471C4-FEB5-4CB6-B7A6-CE15857F72E1}" srcOrd="0" destOrd="0" presId="urn:microsoft.com/office/officeart/2005/8/layout/vList5"/>
    <dgm:cxn modelId="{F609FB8D-55B1-4801-9536-B299D55FCC2D}" type="presOf" srcId="{A6DF1194-3DE0-42FA-9730-4EFCA6567DCA}" destId="{56B0B21A-C06E-4DC3-A1F4-1E664D7A2DE1}" srcOrd="0" destOrd="0" presId="urn:microsoft.com/office/officeart/2005/8/layout/vList5"/>
    <dgm:cxn modelId="{156874E5-AD28-4F1A-8FDF-B6FDC80B3131}" type="presOf" srcId="{6EB89978-E6D2-463C-97BA-DA69A72E1623}" destId="{665D7AC1-D537-43CA-B149-D0DE7BAA69A4}" srcOrd="0" destOrd="0" presId="urn:microsoft.com/office/officeart/2005/8/layout/vList5"/>
    <dgm:cxn modelId="{41D7F5E4-0A8A-4966-A5BC-A0C0A27892E4}" type="presOf" srcId="{DABC8384-FC12-469B-8DC5-E476CB7D4181}" destId="{F09AEFE1-4D00-4195-B73E-7973FBE26BFB}" srcOrd="0" destOrd="0" presId="urn:microsoft.com/office/officeart/2005/8/layout/vList5"/>
    <dgm:cxn modelId="{EEEF7C4C-9563-4A94-ABF2-A8452DDCE5A8}" srcId="{A6DF1194-3DE0-42FA-9730-4EFCA6567DCA}" destId="{7E365A1D-A8A4-4F3E-B919-13766CCBAAEB}" srcOrd="4" destOrd="0" parTransId="{A68060E5-CB86-43A7-9505-FA6264C141BC}" sibTransId="{D5D311BC-78A2-4AD5-91AB-4641F93440EF}"/>
    <dgm:cxn modelId="{85EEFC36-1710-47FB-A15B-4DD9BED66F44}" type="presParOf" srcId="{56B0B21A-C06E-4DC3-A1F4-1E664D7A2DE1}" destId="{FEB02602-EE43-4304-8583-A5ECCD70335D}" srcOrd="0" destOrd="0" presId="urn:microsoft.com/office/officeart/2005/8/layout/vList5"/>
    <dgm:cxn modelId="{A8E0183C-E936-47CA-96AE-47D62159B193}" type="presParOf" srcId="{FEB02602-EE43-4304-8583-A5ECCD70335D}" destId="{B1AE9C23-640A-419F-90FA-EC189C5ADA78}" srcOrd="0" destOrd="0" presId="urn:microsoft.com/office/officeart/2005/8/layout/vList5"/>
    <dgm:cxn modelId="{2C9AD3D7-9500-4F48-9D2B-A3E495BF612B}" type="presParOf" srcId="{56B0B21A-C06E-4DC3-A1F4-1E664D7A2DE1}" destId="{ACF82032-6B96-4713-8237-7DD7A1DE1526}" srcOrd="1" destOrd="0" presId="urn:microsoft.com/office/officeart/2005/8/layout/vList5"/>
    <dgm:cxn modelId="{1C032C03-5CF1-4B5D-9A71-06A8B35A3C32}" type="presParOf" srcId="{56B0B21A-C06E-4DC3-A1F4-1E664D7A2DE1}" destId="{9EA7CBE1-C78A-46DC-B805-605E8E74F92C}" srcOrd="2" destOrd="0" presId="urn:microsoft.com/office/officeart/2005/8/layout/vList5"/>
    <dgm:cxn modelId="{B62D77EB-03A4-4FF2-BD0F-83100249F805}" type="presParOf" srcId="{9EA7CBE1-C78A-46DC-B805-605E8E74F92C}" destId="{F09AEFE1-4D00-4195-B73E-7973FBE26BFB}" srcOrd="0" destOrd="0" presId="urn:microsoft.com/office/officeart/2005/8/layout/vList5"/>
    <dgm:cxn modelId="{A0BBB92A-56A2-47DE-BFEA-CC9B09DF0E8E}" type="presParOf" srcId="{56B0B21A-C06E-4DC3-A1F4-1E664D7A2DE1}" destId="{57213B10-34F2-47E9-BBA1-45D20965D83B}" srcOrd="3" destOrd="0" presId="urn:microsoft.com/office/officeart/2005/8/layout/vList5"/>
    <dgm:cxn modelId="{81986E2D-96CD-42D8-9B03-6CDBCA5286CD}" type="presParOf" srcId="{56B0B21A-C06E-4DC3-A1F4-1E664D7A2DE1}" destId="{7EC8EA44-4201-4183-9D30-3727F41FA758}" srcOrd="4" destOrd="0" presId="urn:microsoft.com/office/officeart/2005/8/layout/vList5"/>
    <dgm:cxn modelId="{EFE3B066-F5AA-4B21-926E-34F7C97C7FEF}" type="presParOf" srcId="{7EC8EA44-4201-4183-9D30-3727F41FA758}" destId="{665D7AC1-D537-43CA-B149-D0DE7BAA69A4}" srcOrd="0" destOrd="0" presId="urn:microsoft.com/office/officeart/2005/8/layout/vList5"/>
    <dgm:cxn modelId="{6365C654-09A4-4175-A6AA-933A7DB5ED29}" type="presParOf" srcId="{56B0B21A-C06E-4DC3-A1F4-1E664D7A2DE1}" destId="{E0658BA4-02A4-476D-B2F4-44B76287AE82}" srcOrd="5" destOrd="0" presId="urn:microsoft.com/office/officeart/2005/8/layout/vList5"/>
    <dgm:cxn modelId="{9AFE6768-C061-4238-A16D-FA18798F0B7D}" type="presParOf" srcId="{56B0B21A-C06E-4DC3-A1F4-1E664D7A2DE1}" destId="{F8362420-112D-4214-AE18-72CBE34297C8}" srcOrd="6" destOrd="0" presId="urn:microsoft.com/office/officeart/2005/8/layout/vList5"/>
    <dgm:cxn modelId="{0725865A-CBDD-455D-83DC-5FD485606D12}" type="presParOf" srcId="{F8362420-112D-4214-AE18-72CBE34297C8}" destId="{DCFEB80F-606B-4E3F-895B-9597F247BE0D}" srcOrd="0" destOrd="0" presId="urn:microsoft.com/office/officeart/2005/8/layout/vList5"/>
    <dgm:cxn modelId="{79B27364-7C70-474B-87EB-BA7F4CB0CD2D}" type="presParOf" srcId="{56B0B21A-C06E-4DC3-A1F4-1E664D7A2DE1}" destId="{536CCE61-C4DB-4D0F-BDC7-862B639F7B74}" srcOrd="7" destOrd="0" presId="urn:microsoft.com/office/officeart/2005/8/layout/vList5"/>
    <dgm:cxn modelId="{8F194DA6-C242-4963-A38B-B78CD583EF6C}" type="presParOf" srcId="{56B0B21A-C06E-4DC3-A1F4-1E664D7A2DE1}" destId="{02C36357-0BE6-4A8D-9402-29D5407B794B}" srcOrd="8" destOrd="0" presId="urn:microsoft.com/office/officeart/2005/8/layout/vList5"/>
    <dgm:cxn modelId="{7F050531-C311-4788-AED1-8B6EA905E678}" type="presParOf" srcId="{02C36357-0BE6-4A8D-9402-29D5407B794B}" destId="{878CFBC9-00BD-49CC-ADAD-5A0BD96B15B9}" srcOrd="0" destOrd="0" presId="urn:microsoft.com/office/officeart/2005/8/layout/vList5"/>
    <dgm:cxn modelId="{EF021792-D1C4-428F-98DB-C8C56316D676}" type="presParOf" srcId="{56B0B21A-C06E-4DC3-A1F4-1E664D7A2DE1}" destId="{29542DC1-C1DD-4E0E-B220-6DBA69FF2682}" srcOrd="9" destOrd="0" presId="urn:microsoft.com/office/officeart/2005/8/layout/vList5"/>
    <dgm:cxn modelId="{A7F3AE4C-0BAA-4E43-B28D-BB4DFCFA20F1}" type="presParOf" srcId="{56B0B21A-C06E-4DC3-A1F4-1E664D7A2DE1}" destId="{A9E8B463-D7A9-4855-A6C0-86FE655A8790}" srcOrd="10" destOrd="0" presId="urn:microsoft.com/office/officeart/2005/8/layout/vList5"/>
    <dgm:cxn modelId="{CC1A8062-F9DF-4372-8413-1D8195F071FB}" type="presParOf" srcId="{A9E8B463-D7A9-4855-A6C0-86FE655A8790}" destId="{4D9471C4-FEB5-4CB6-B7A6-CE15857F72E1}" srcOrd="0" destOrd="0" presId="urn:microsoft.com/office/officeart/2005/8/layout/vList5"/>
    <dgm:cxn modelId="{CFF9CD8D-78CC-42C9-8A6F-B36776ACCBB1}" type="presParOf" srcId="{56B0B21A-C06E-4DC3-A1F4-1E664D7A2DE1}" destId="{9A58C3E1-85CA-4E12-AB8B-68A0372499E6}" srcOrd="11" destOrd="0" presId="urn:microsoft.com/office/officeart/2005/8/layout/vList5"/>
    <dgm:cxn modelId="{B0DA8583-CF66-40DE-9965-7DF60C8BFCF5}" type="presParOf" srcId="{56B0B21A-C06E-4DC3-A1F4-1E664D7A2DE1}" destId="{3C519D05-18C6-415A-8D7F-CA82C514C61F}" srcOrd="12" destOrd="0" presId="urn:microsoft.com/office/officeart/2005/8/layout/vList5"/>
    <dgm:cxn modelId="{9970C05B-45EF-4BED-800C-C03CCAF56341}" type="presParOf" srcId="{3C519D05-18C6-415A-8D7F-CA82C514C61F}" destId="{8A31B929-AF64-4C76-9851-36F3A912FC7B}" srcOrd="0" destOrd="0" presId="urn:microsoft.com/office/officeart/2005/8/layout/vList5"/>
    <dgm:cxn modelId="{3C27019E-20AB-41B3-8403-2C1596046E15}" type="presParOf" srcId="{56B0B21A-C06E-4DC3-A1F4-1E664D7A2DE1}" destId="{D9B7E399-D8F4-4647-993D-88B26DAA9C53}" srcOrd="13" destOrd="0" presId="urn:microsoft.com/office/officeart/2005/8/layout/vList5"/>
    <dgm:cxn modelId="{0A5EA689-7CD9-4388-BEE8-EE1FDEC835B7}" type="presParOf" srcId="{56B0B21A-C06E-4DC3-A1F4-1E664D7A2DE1}" destId="{9B327034-7088-425A-9C55-AE57F9ADEF94}" srcOrd="14" destOrd="0" presId="urn:microsoft.com/office/officeart/2005/8/layout/vList5"/>
    <dgm:cxn modelId="{4E7CEE82-AB0A-43E5-BADC-13AD95F1C8B7}" type="presParOf" srcId="{9B327034-7088-425A-9C55-AE57F9ADEF94}" destId="{9016404D-CB3E-44BD-871D-2C6802F4B4B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75EF4-193F-43B7-9CF4-49805DEFCB66}">
      <dsp:nvSpPr>
        <dsp:cNvPr id="0" name=""/>
        <dsp:cNvSpPr/>
      </dsp:nvSpPr>
      <dsp:spPr>
        <a:xfrm>
          <a:off x="892"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s-GT" sz="1400" b="1" kern="1200" dirty="0" smtClean="0"/>
            <a:t>Ministerio de Relaciones Exteriores</a:t>
          </a:r>
          <a:endParaRPr lang="es-GT" sz="1400" b="1" kern="1200" dirty="0"/>
        </a:p>
      </dsp:txBody>
      <dsp:txXfrm>
        <a:off x="255898" y="574585"/>
        <a:ext cx="1231276" cy="1231276"/>
      </dsp:txXfrm>
    </dsp:sp>
    <dsp:sp modelId="{25860BB4-61FD-49D8-A9DC-CCE9D0451F61}">
      <dsp:nvSpPr>
        <dsp:cNvPr id="0" name=""/>
        <dsp:cNvSpPr/>
      </dsp:nvSpPr>
      <dsp:spPr>
        <a:xfrm>
          <a:off x="1393924"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s-MX" sz="1400" b="1" kern="1200" dirty="0" smtClean="0"/>
            <a:t>Ministerio Público</a:t>
          </a:r>
          <a:endParaRPr lang="es-GT" sz="1400" b="1" kern="1200" dirty="0"/>
        </a:p>
      </dsp:txBody>
      <dsp:txXfrm>
        <a:off x="1648930" y="574585"/>
        <a:ext cx="1231276" cy="1231276"/>
      </dsp:txXfrm>
    </dsp:sp>
    <dsp:sp modelId="{1C279A62-58D2-48F8-8FA6-0BE997ED3A5B}">
      <dsp:nvSpPr>
        <dsp:cNvPr id="0" name=""/>
        <dsp:cNvSpPr/>
      </dsp:nvSpPr>
      <dsp:spPr>
        <a:xfrm>
          <a:off x="2786955"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s-MX" sz="1400" b="1" kern="1200" dirty="0" smtClean="0"/>
            <a:t>Fundación de Antropología Forense de Guatemala</a:t>
          </a:r>
          <a:endParaRPr lang="es-GT" sz="1400" b="1" kern="1200" dirty="0"/>
        </a:p>
      </dsp:txBody>
      <dsp:txXfrm>
        <a:off x="3041961" y="574585"/>
        <a:ext cx="1231276" cy="1231276"/>
      </dsp:txXfrm>
    </dsp:sp>
    <dsp:sp modelId="{AC3A24C2-D167-4E04-B5CF-30DA17DF0874}">
      <dsp:nvSpPr>
        <dsp:cNvPr id="0" name=""/>
        <dsp:cNvSpPr/>
      </dsp:nvSpPr>
      <dsp:spPr>
        <a:xfrm>
          <a:off x="4179986"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s-MX" sz="1400" b="1" kern="1200" dirty="0" smtClean="0"/>
            <a:t>Universidad Mariano Gálvez de Guatemala</a:t>
          </a:r>
          <a:endParaRPr lang="es-GT" sz="1400" b="1" kern="1200" dirty="0"/>
        </a:p>
      </dsp:txBody>
      <dsp:txXfrm>
        <a:off x="4434992" y="574585"/>
        <a:ext cx="1231276" cy="1231276"/>
      </dsp:txXfrm>
    </dsp:sp>
    <dsp:sp modelId="{ADEA2C99-CC69-4EAC-9F55-439C10ACCE3E}">
      <dsp:nvSpPr>
        <dsp:cNvPr id="0" name=""/>
        <dsp:cNvSpPr/>
      </dsp:nvSpPr>
      <dsp:spPr>
        <a:xfrm>
          <a:off x="5573017" y="319579"/>
          <a:ext cx="1741288" cy="1741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29" tIns="17780" rIns="95829" bIns="17780" numCol="1" spcCol="1270" anchor="ctr" anchorCtr="0">
          <a:noAutofit/>
        </a:bodyPr>
        <a:lstStyle/>
        <a:p>
          <a:pPr lvl="0" algn="ctr" defTabSz="622300">
            <a:lnSpc>
              <a:spcPct val="90000"/>
            </a:lnSpc>
            <a:spcBef>
              <a:spcPct val="0"/>
            </a:spcBef>
            <a:spcAft>
              <a:spcPct val="35000"/>
            </a:spcAft>
          </a:pPr>
          <a:r>
            <a:rPr lang="es-GT" sz="1400" b="1" kern="1200" smtClean="0"/>
            <a:t>Instituto Nacional de Ciencias Forenses de Guatemala -INACIF-</a:t>
          </a:r>
          <a:endParaRPr lang="es-GT" sz="1400" b="1" kern="1200"/>
        </a:p>
      </dsp:txBody>
      <dsp:txXfrm>
        <a:off x="5828023" y="574585"/>
        <a:ext cx="1231276" cy="1231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968A-4A88-4647-BB0C-D346B3C89DD6}">
      <dsp:nvSpPr>
        <dsp:cNvPr id="0" name=""/>
        <dsp:cNvSpPr/>
      </dsp:nvSpPr>
      <dsp:spPr>
        <a:xfrm>
          <a:off x="1673145" y="1559"/>
          <a:ext cx="1318925" cy="131892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GT" sz="1200" kern="1200" dirty="0" smtClean="0"/>
            <a:t>Técnicas de Entrevista </a:t>
          </a:r>
          <a:endParaRPr lang="es-GT" sz="1200" kern="1200" dirty="0"/>
        </a:p>
      </dsp:txBody>
      <dsp:txXfrm>
        <a:off x="1866297" y="194711"/>
        <a:ext cx="932621" cy="932621"/>
      </dsp:txXfrm>
    </dsp:sp>
    <dsp:sp modelId="{EFC48378-4081-4C5F-A5D1-46FFE7BF9D9B}">
      <dsp:nvSpPr>
        <dsp:cNvPr id="0" name=""/>
        <dsp:cNvSpPr/>
      </dsp:nvSpPr>
      <dsp:spPr>
        <a:xfrm rot="2160000">
          <a:off x="2950233" y="1014321"/>
          <a:ext cx="349977" cy="44513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GT" sz="900" kern="1200"/>
        </a:p>
      </dsp:txBody>
      <dsp:txXfrm>
        <a:off x="2960259" y="1072491"/>
        <a:ext cx="244984" cy="267083"/>
      </dsp:txXfrm>
    </dsp:sp>
    <dsp:sp modelId="{28B5B9EC-81D0-4E9A-A597-D4CBB82CF65E}">
      <dsp:nvSpPr>
        <dsp:cNvPr id="0" name=""/>
        <dsp:cNvSpPr/>
      </dsp:nvSpPr>
      <dsp:spPr>
        <a:xfrm>
          <a:off x="3274399" y="1164939"/>
          <a:ext cx="1318925" cy="1318925"/>
        </a:xfrm>
        <a:prstGeom prst="ellipse">
          <a:avLst/>
        </a:prstGeom>
        <a:solidFill>
          <a:schemeClr val="accent1">
            <a:shade val="80000"/>
            <a:hueOff val="76561"/>
            <a:satOff val="-1098"/>
            <a:lumOff val="6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GT" sz="1200" kern="1200" dirty="0" smtClean="0"/>
            <a:t>Atención a Víctimas </a:t>
          </a:r>
          <a:endParaRPr lang="es-GT" sz="1200" kern="1200" dirty="0"/>
        </a:p>
      </dsp:txBody>
      <dsp:txXfrm>
        <a:off x="3467551" y="1358091"/>
        <a:ext cx="932621" cy="932621"/>
      </dsp:txXfrm>
    </dsp:sp>
    <dsp:sp modelId="{02FF9F94-7A96-4EDA-8BC0-0F311D51CFCC}">
      <dsp:nvSpPr>
        <dsp:cNvPr id="0" name=""/>
        <dsp:cNvSpPr/>
      </dsp:nvSpPr>
      <dsp:spPr>
        <a:xfrm rot="6480000">
          <a:off x="3456122" y="2533607"/>
          <a:ext cx="349977" cy="445137"/>
        </a:xfrm>
        <a:prstGeom prst="rightArrow">
          <a:avLst>
            <a:gd name="adj1" fmla="val 60000"/>
            <a:gd name="adj2" fmla="val 50000"/>
          </a:avLst>
        </a:prstGeom>
        <a:solidFill>
          <a:schemeClr val="accent1">
            <a:shade val="90000"/>
            <a:hueOff val="76575"/>
            <a:satOff val="-1064"/>
            <a:lumOff val="57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GT" sz="900" kern="1200"/>
        </a:p>
      </dsp:txBody>
      <dsp:txXfrm rot="10800000">
        <a:off x="3524841" y="2572707"/>
        <a:ext cx="244984" cy="267083"/>
      </dsp:txXfrm>
    </dsp:sp>
    <dsp:sp modelId="{2468F3C8-B321-4D41-8531-FE02FF716086}">
      <dsp:nvSpPr>
        <dsp:cNvPr id="0" name=""/>
        <dsp:cNvSpPr/>
      </dsp:nvSpPr>
      <dsp:spPr>
        <a:xfrm>
          <a:off x="2662775" y="3047327"/>
          <a:ext cx="1318925" cy="1318925"/>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GT" sz="1200" kern="1200" dirty="0" smtClean="0"/>
            <a:t>Manejo de Bases de Datos </a:t>
          </a:r>
          <a:endParaRPr lang="es-GT" sz="1200" kern="1200" dirty="0"/>
        </a:p>
      </dsp:txBody>
      <dsp:txXfrm>
        <a:off x="2855927" y="3240479"/>
        <a:ext cx="932621" cy="932621"/>
      </dsp:txXfrm>
    </dsp:sp>
    <dsp:sp modelId="{DB99BADD-30A6-47ED-9CA8-ACE3D308ECF9}">
      <dsp:nvSpPr>
        <dsp:cNvPr id="0" name=""/>
        <dsp:cNvSpPr/>
      </dsp:nvSpPr>
      <dsp:spPr>
        <a:xfrm rot="10800000">
          <a:off x="2167524" y="3484221"/>
          <a:ext cx="349977" cy="445137"/>
        </a:xfrm>
        <a:prstGeom prst="rightArrow">
          <a:avLst>
            <a:gd name="adj1" fmla="val 60000"/>
            <a:gd name="adj2" fmla="val 50000"/>
          </a:avLst>
        </a:prstGeom>
        <a:solidFill>
          <a:schemeClr val="accent1">
            <a:shade val="90000"/>
            <a:hueOff val="153150"/>
            <a:satOff val="-2127"/>
            <a:lumOff val="114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GT" sz="900" kern="1200"/>
        </a:p>
      </dsp:txBody>
      <dsp:txXfrm rot="10800000">
        <a:off x="2272517" y="3573248"/>
        <a:ext cx="244984" cy="267083"/>
      </dsp:txXfrm>
    </dsp:sp>
    <dsp:sp modelId="{ED976E18-82BD-4CEC-8DA8-8D67135269B1}">
      <dsp:nvSpPr>
        <dsp:cNvPr id="0" name=""/>
        <dsp:cNvSpPr/>
      </dsp:nvSpPr>
      <dsp:spPr>
        <a:xfrm>
          <a:off x="683515" y="3047327"/>
          <a:ext cx="1318925" cy="1318925"/>
        </a:xfrm>
        <a:prstGeom prst="ellipse">
          <a:avLst/>
        </a:prstGeom>
        <a:solidFill>
          <a:schemeClr val="accent1">
            <a:shade val="80000"/>
            <a:hueOff val="229684"/>
            <a:satOff val="-3294"/>
            <a:lumOff val="19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GT" sz="1200" kern="1200" dirty="0" smtClean="0"/>
            <a:t>Identificación de Restos Mortales </a:t>
          </a:r>
          <a:endParaRPr lang="es-GT" sz="1200" kern="1200" dirty="0"/>
        </a:p>
      </dsp:txBody>
      <dsp:txXfrm>
        <a:off x="876667" y="3240479"/>
        <a:ext cx="932621" cy="932621"/>
      </dsp:txXfrm>
    </dsp:sp>
    <dsp:sp modelId="{6EC4E31C-B884-44EF-A144-ED898D414AF8}">
      <dsp:nvSpPr>
        <dsp:cNvPr id="0" name=""/>
        <dsp:cNvSpPr/>
      </dsp:nvSpPr>
      <dsp:spPr>
        <a:xfrm rot="15120000">
          <a:off x="865237" y="2552447"/>
          <a:ext cx="349977" cy="445137"/>
        </a:xfrm>
        <a:prstGeom prst="rightArrow">
          <a:avLst>
            <a:gd name="adj1" fmla="val 60000"/>
            <a:gd name="adj2" fmla="val 50000"/>
          </a:avLst>
        </a:prstGeom>
        <a:solidFill>
          <a:schemeClr val="accent1">
            <a:shade val="90000"/>
            <a:hueOff val="229725"/>
            <a:satOff val="-3191"/>
            <a:lumOff val="172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GT" sz="900" kern="1200"/>
        </a:p>
      </dsp:txBody>
      <dsp:txXfrm rot="10800000">
        <a:off x="933956" y="2691401"/>
        <a:ext cx="244984" cy="267083"/>
      </dsp:txXfrm>
    </dsp:sp>
    <dsp:sp modelId="{7E9C227C-E98D-43F2-907E-95E6D2D1FE63}">
      <dsp:nvSpPr>
        <dsp:cNvPr id="0" name=""/>
        <dsp:cNvSpPr/>
      </dsp:nvSpPr>
      <dsp:spPr>
        <a:xfrm>
          <a:off x="71890" y="1164939"/>
          <a:ext cx="1318925" cy="1318925"/>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GT" sz="1200" kern="1200" dirty="0" smtClean="0"/>
            <a:t>Autocuidado</a:t>
          </a:r>
          <a:endParaRPr lang="es-GT" sz="1200" kern="1200" dirty="0"/>
        </a:p>
      </dsp:txBody>
      <dsp:txXfrm>
        <a:off x="265042" y="1358091"/>
        <a:ext cx="932621" cy="932621"/>
      </dsp:txXfrm>
    </dsp:sp>
    <dsp:sp modelId="{B94BE719-5200-485F-8871-05E6B5D43861}">
      <dsp:nvSpPr>
        <dsp:cNvPr id="0" name=""/>
        <dsp:cNvSpPr/>
      </dsp:nvSpPr>
      <dsp:spPr>
        <a:xfrm rot="19440000">
          <a:off x="1348978" y="1025965"/>
          <a:ext cx="349977" cy="445137"/>
        </a:xfrm>
        <a:prstGeom prst="rightArrow">
          <a:avLst>
            <a:gd name="adj1" fmla="val 60000"/>
            <a:gd name="adj2" fmla="val 50000"/>
          </a:avLst>
        </a:prstGeom>
        <a:solidFill>
          <a:schemeClr val="accent1">
            <a:shade val="90000"/>
            <a:hueOff val="306300"/>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GT" sz="900" kern="1200"/>
        </a:p>
      </dsp:txBody>
      <dsp:txXfrm>
        <a:off x="1359004" y="1145849"/>
        <a:ext cx="244984" cy="267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36212-991A-4F28-B2DC-BE7DBC6C67AB}">
      <dsp:nvSpPr>
        <dsp:cNvPr id="0" name=""/>
        <dsp:cNvSpPr/>
      </dsp:nvSpPr>
      <dsp:spPr>
        <a:xfrm rot="5400000">
          <a:off x="4184548" y="-1400702"/>
          <a:ext cx="1685276" cy="4943526"/>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es-GT" sz="1800" kern="1200" dirty="0" smtClean="0">
              <a:latin typeface="Century Gothic" panose="020B0502020202020204" pitchFamily="34" charset="0"/>
            </a:rPr>
            <a:t>Número telefónico gratuito para llamar desde Estados Unidos de América</a:t>
          </a:r>
          <a:endParaRPr lang="es-GT" sz="1800" kern="1200" dirty="0">
            <a:latin typeface="Century Gothic" panose="020B0502020202020204" pitchFamily="34" charset="0"/>
          </a:endParaRPr>
        </a:p>
      </dsp:txBody>
      <dsp:txXfrm rot="-5400000">
        <a:off x="2555423" y="310691"/>
        <a:ext cx="4861258" cy="1520740"/>
      </dsp:txXfrm>
    </dsp:sp>
    <dsp:sp modelId="{F3537796-7977-4B0C-93C4-1ECB88A1CD90}">
      <dsp:nvSpPr>
        <dsp:cNvPr id="0" name=""/>
        <dsp:cNvSpPr/>
      </dsp:nvSpPr>
      <dsp:spPr>
        <a:xfrm>
          <a:off x="128642" y="257057"/>
          <a:ext cx="2423267" cy="159248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GT" sz="2000" b="1" kern="1200" dirty="0" smtClean="0">
              <a:latin typeface="Century Gothic" panose="020B0502020202020204" pitchFamily="34" charset="0"/>
            </a:rPr>
            <a:t>Numero Único </a:t>
          </a:r>
        </a:p>
        <a:p>
          <a:pPr lvl="0" algn="ctr" defTabSz="889000">
            <a:lnSpc>
              <a:spcPct val="90000"/>
            </a:lnSpc>
            <a:spcBef>
              <a:spcPct val="0"/>
            </a:spcBef>
            <a:spcAft>
              <a:spcPct val="35000"/>
            </a:spcAft>
          </a:pPr>
          <a:r>
            <a:rPr lang="es-GT" sz="2000" b="1" kern="1200" dirty="0" smtClean="0">
              <a:latin typeface="Century Gothic" panose="020B0502020202020204" pitchFamily="34" charset="0"/>
            </a:rPr>
            <a:t>Call Center</a:t>
          </a:r>
          <a:endParaRPr lang="es-GT" sz="2000" b="1" kern="1200" dirty="0">
            <a:latin typeface="Century Gothic" panose="020B0502020202020204" pitchFamily="34" charset="0"/>
          </a:endParaRPr>
        </a:p>
      </dsp:txBody>
      <dsp:txXfrm>
        <a:off x="206380" y="334795"/>
        <a:ext cx="2267791" cy="143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747F-8463-4259-B788-4E87775EDBDD}">
      <dsp:nvSpPr>
        <dsp:cNvPr id="0" name=""/>
        <dsp:cNvSpPr/>
      </dsp:nvSpPr>
      <dsp:spPr>
        <a:xfrm>
          <a:off x="816183" y="0"/>
          <a:ext cx="5281789" cy="208557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GT" sz="2400" kern="1200" dirty="0" smtClean="0"/>
            <a:t>Estados Unidos de América </a:t>
          </a:r>
          <a:endParaRPr lang="es-GT" sz="2400" kern="1200" dirty="0"/>
        </a:p>
        <a:p>
          <a:pPr marL="228600" lvl="1" indent="-228600" algn="l" defTabSz="1066800">
            <a:lnSpc>
              <a:spcPct val="90000"/>
            </a:lnSpc>
            <a:spcBef>
              <a:spcPct val="0"/>
            </a:spcBef>
            <a:spcAft>
              <a:spcPct val="15000"/>
            </a:spcAft>
            <a:buChar char="••"/>
          </a:pPr>
          <a:r>
            <a:rPr lang="es-MX" sz="2400" kern="1200" dirty="0" smtClean="0"/>
            <a:t>Lake Worth, Florida</a:t>
          </a:r>
          <a:endParaRPr lang="es-GT" sz="2400" kern="1200" dirty="0"/>
        </a:p>
        <a:p>
          <a:pPr marL="228600" lvl="1" indent="-228600" algn="l" defTabSz="1066800">
            <a:lnSpc>
              <a:spcPct val="90000"/>
            </a:lnSpc>
            <a:spcBef>
              <a:spcPct val="0"/>
            </a:spcBef>
            <a:spcAft>
              <a:spcPct val="15000"/>
            </a:spcAft>
            <a:buChar char="••"/>
          </a:pPr>
          <a:r>
            <a:rPr lang="es-MX" sz="2400" kern="1200" dirty="0" smtClean="0"/>
            <a:t>Seattle, Washington</a:t>
          </a:r>
          <a:endParaRPr lang="es-GT" sz="2400" kern="1200" dirty="0"/>
        </a:p>
        <a:p>
          <a:pPr marL="228600" lvl="1" indent="-228600" algn="l" defTabSz="1066800">
            <a:lnSpc>
              <a:spcPct val="90000"/>
            </a:lnSpc>
            <a:spcBef>
              <a:spcPct val="0"/>
            </a:spcBef>
            <a:spcAft>
              <a:spcPct val="15000"/>
            </a:spcAft>
            <a:buChar char="••"/>
          </a:pPr>
          <a:r>
            <a:rPr lang="es-MX" sz="2400" kern="1200" dirty="0" smtClean="0"/>
            <a:t>Oklahoma City, Oklahoma</a:t>
          </a:r>
          <a:endParaRPr lang="es-GT" sz="2400" kern="1200" dirty="0"/>
        </a:p>
        <a:p>
          <a:pPr marL="228600" lvl="1" indent="-228600" algn="l" defTabSz="1066800">
            <a:lnSpc>
              <a:spcPct val="90000"/>
            </a:lnSpc>
            <a:spcBef>
              <a:spcPct val="0"/>
            </a:spcBef>
            <a:spcAft>
              <a:spcPct val="15000"/>
            </a:spcAft>
            <a:buChar char="••"/>
          </a:pPr>
          <a:r>
            <a:rPr lang="es-MX" sz="2400" kern="1200" dirty="0" smtClean="0"/>
            <a:t>Raleigh, Carolina del Norte </a:t>
          </a:r>
          <a:endParaRPr lang="es-GT" sz="2400" kern="1200" dirty="0"/>
        </a:p>
      </dsp:txBody>
      <dsp:txXfrm>
        <a:off x="2201641" y="0"/>
        <a:ext cx="3896330" cy="2085575"/>
      </dsp:txXfrm>
    </dsp:sp>
    <dsp:sp modelId="{496C0444-F34D-4B06-B256-FB99D6675E8D}">
      <dsp:nvSpPr>
        <dsp:cNvPr id="0" name=""/>
        <dsp:cNvSpPr/>
      </dsp:nvSpPr>
      <dsp:spPr>
        <a:xfrm>
          <a:off x="1064071" y="352468"/>
          <a:ext cx="916706" cy="775774"/>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8D08491-0AF0-4830-816D-E3D8429027FE}">
      <dsp:nvSpPr>
        <dsp:cNvPr id="0" name=""/>
        <dsp:cNvSpPr/>
      </dsp:nvSpPr>
      <dsp:spPr>
        <a:xfrm>
          <a:off x="845638" y="2268281"/>
          <a:ext cx="5276688" cy="128864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GT" sz="2400" kern="1200" dirty="0" smtClean="0"/>
            <a:t>México </a:t>
          </a:r>
          <a:endParaRPr lang="es-GT" sz="2400" kern="1200" dirty="0"/>
        </a:p>
        <a:p>
          <a:pPr marL="228600" lvl="1" indent="-228600" algn="l" defTabSz="1066800">
            <a:lnSpc>
              <a:spcPct val="90000"/>
            </a:lnSpc>
            <a:spcBef>
              <a:spcPct val="0"/>
            </a:spcBef>
            <a:spcAft>
              <a:spcPct val="15000"/>
            </a:spcAft>
            <a:buChar char="••"/>
          </a:pPr>
          <a:r>
            <a:rPr lang="es-MX" sz="2400" kern="1200" dirty="0" smtClean="0"/>
            <a:t>Monterrey, Nuevo León</a:t>
          </a:r>
          <a:endParaRPr lang="es-GT" sz="2400" kern="1200" dirty="0"/>
        </a:p>
      </dsp:txBody>
      <dsp:txXfrm>
        <a:off x="2229759" y="2268281"/>
        <a:ext cx="3892568" cy="1288649"/>
      </dsp:txXfrm>
    </dsp:sp>
    <dsp:sp modelId="{09520087-C99B-4042-83FE-2D5FAE73DDD1}">
      <dsp:nvSpPr>
        <dsp:cNvPr id="0" name=""/>
        <dsp:cNvSpPr/>
      </dsp:nvSpPr>
      <dsp:spPr>
        <a:xfrm>
          <a:off x="1064074" y="2570683"/>
          <a:ext cx="931368" cy="735097"/>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E9C23-640A-419F-90FA-EC189C5ADA78}">
      <dsp:nvSpPr>
        <dsp:cNvPr id="0" name=""/>
        <dsp:cNvSpPr/>
      </dsp:nvSpPr>
      <dsp:spPr>
        <a:xfrm>
          <a:off x="1247135" y="194"/>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Ministerio de Relaciones Exteriores</a:t>
          </a:r>
          <a:endParaRPr lang="es-GT" sz="1100" kern="1200" dirty="0"/>
        </a:p>
      </dsp:txBody>
      <dsp:txXfrm>
        <a:off x="1275746" y="28805"/>
        <a:ext cx="1345805" cy="528885"/>
      </dsp:txXfrm>
    </dsp:sp>
    <dsp:sp modelId="{F09AEFE1-4D00-4195-B73E-7973FBE26BFB}">
      <dsp:nvSpPr>
        <dsp:cNvPr id="0" name=""/>
        <dsp:cNvSpPr/>
      </dsp:nvSpPr>
      <dsp:spPr>
        <a:xfrm>
          <a:off x="1247135" y="615607"/>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Dirección General de Migración</a:t>
          </a:r>
          <a:endParaRPr lang="es-GT" sz="1100" kern="1200" dirty="0"/>
        </a:p>
      </dsp:txBody>
      <dsp:txXfrm>
        <a:off x="1275746" y="644218"/>
        <a:ext cx="1345805" cy="528885"/>
      </dsp:txXfrm>
    </dsp:sp>
    <dsp:sp modelId="{665D7AC1-D537-43CA-B149-D0DE7BAA69A4}">
      <dsp:nvSpPr>
        <dsp:cNvPr id="0" name=""/>
        <dsp:cNvSpPr/>
      </dsp:nvSpPr>
      <dsp:spPr>
        <a:xfrm>
          <a:off x="1247135" y="1231019"/>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Secretaría de Bienestar Social de la Presidencia </a:t>
          </a:r>
          <a:endParaRPr lang="es-GT" sz="1100" kern="1200" dirty="0"/>
        </a:p>
      </dsp:txBody>
      <dsp:txXfrm>
        <a:off x="1275746" y="1259630"/>
        <a:ext cx="1345805" cy="528885"/>
      </dsp:txXfrm>
    </dsp:sp>
    <dsp:sp modelId="{DCFEB80F-606B-4E3F-895B-9597F247BE0D}">
      <dsp:nvSpPr>
        <dsp:cNvPr id="0" name=""/>
        <dsp:cNvSpPr/>
      </dsp:nvSpPr>
      <dsp:spPr>
        <a:xfrm>
          <a:off x="1247135" y="1846432"/>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Procuraduría General de Nación</a:t>
          </a:r>
          <a:endParaRPr lang="es-GT" sz="1100" kern="1200" dirty="0"/>
        </a:p>
      </dsp:txBody>
      <dsp:txXfrm>
        <a:off x="1275746" y="1875043"/>
        <a:ext cx="1345805" cy="528885"/>
      </dsp:txXfrm>
    </dsp:sp>
    <dsp:sp modelId="{878CFBC9-00BD-49CC-ADAD-5A0BD96B15B9}">
      <dsp:nvSpPr>
        <dsp:cNvPr id="0" name=""/>
        <dsp:cNvSpPr/>
      </dsp:nvSpPr>
      <dsp:spPr>
        <a:xfrm>
          <a:off x="1247135" y="2461845"/>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Organización Internacional para las Migraciones</a:t>
          </a:r>
          <a:endParaRPr lang="es-GT" sz="1100" kern="1200" dirty="0"/>
        </a:p>
      </dsp:txBody>
      <dsp:txXfrm>
        <a:off x="1275746" y="2490456"/>
        <a:ext cx="1345805" cy="528885"/>
      </dsp:txXfrm>
    </dsp:sp>
    <dsp:sp modelId="{4D9471C4-FEB5-4CB6-B7A6-CE15857F72E1}">
      <dsp:nvSpPr>
        <dsp:cNvPr id="0" name=""/>
        <dsp:cNvSpPr/>
      </dsp:nvSpPr>
      <dsp:spPr>
        <a:xfrm>
          <a:off x="1247135" y="3077258"/>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Comité Internacional de la Cruz Roja</a:t>
          </a:r>
          <a:endParaRPr lang="es-GT" sz="1100" kern="1200" dirty="0"/>
        </a:p>
      </dsp:txBody>
      <dsp:txXfrm>
        <a:off x="1275746" y="3105869"/>
        <a:ext cx="1345805" cy="528885"/>
      </dsp:txXfrm>
    </dsp:sp>
    <dsp:sp modelId="{8A31B929-AF64-4C76-9851-36F3A912FC7B}">
      <dsp:nvSpPr>
        <dsp:cNvPr id="0" name=""/>
        <dsp:cNvSpPr/>
      </dsp:nvSpPr>
      <dsp:spPr>
        <a:xfrm>
          <a:off x="1247135" y="3692671"/>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Misioneros de San Carlos </a:t>
          </a:r>
          <a:r>
            <a:rPr lang="es-GT" sz="1100" kern="1200" dirty="0" err="1" smtClean="0"/>
            <a:t>Scalabrinianos</a:t>
          </a:r>
          <a:r>
            <a:rPr lang="es-GT" sz="1100" kern="1200" dirty="0" smtClean="0"/>
            <a:t> </a:t>
          </a:r>
          <a:endParaRPr lang="es-GT" sz="1100" kern="1200" dirty="0"/>
        </a:p>
      </dsp:txBody>
      <dsp:txXfrm>
        <a:off x="1275746" y="3721282"/>
        <a:ext cx="1345805" cy="528885"/>
      </dsp:txXfrm>
    </dsp:sp>
    <dsp:sp modelId="{9016404D-CB3E-44BD-871D-2C6802F4B4B5}">
      <dsp:nvSpPr>
        <dsp:cNvPr id="0" name=""/>
        <dsp:cNvSpPr/>
      </dsp:nvSpPr>
      <dsp:spPr>
        <a:xfrm>
          <a:off x="1247135" y="4308084"/>
          <a:ext cx="1403027" cy="5861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GT" sz="1100" kern="1200" dirty="0" smtClean="0"/>
            <a:t>Procuraduría de los Derechos Humanos</a:t>
          </a:r>
          <a:endParaRPr lang="es-GT" sz="1100" kern="1200" dirty="0"/>
        </a:p>
      </dsp:txBody>
      <dsp:txXfrm>
        <a:off x="1275746" y="4336695"/>
        <a:ext cx="1345805" cy="52888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s-GT"/>
          </a:p>
        </p:txBody>
      </p:sp>
      <p:sp>
        <p:nvSpPr>
          <p:cNvPr id="3" name="2 Marcador de fecha"/>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5F0F4CDD-C5FA-46DA-A7CE-69B6882DFF85}" type="datetimeFigureOut">
              <a:rPr lang="es-GT" smtClean="0"/>
              <a:t>12/11/2016</a:t>
            </a:fld>
            <a:endParaRPr lang="es-GT"/>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FFA7E594-5BCD-40E7-8BA1-7454188B87F1}" type="slidenum">
              <a:rPr lang="es-GT" smtClean="0"/>
              <a:t>‹Nº›</a:t>
            </a:fld>
            <a:endParaRPr lang="es-GT"/>
          </a:p>
        </p:txBody>
      </p:sp>
    </p:spTree>
    <p:extLst>
      <p:ext uri="{BB962C8B-B14F-4D97-AF65-F5344CB8AC3E}">
        <p14:creationId xmlns:p14="http://schemas.microsoft.com/office/powerpoint/2010/main" val="3085452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9F99A-B663-4B52-9CDD-A254969877E7}" type="datetimeFigureOut">
              <a:rPr lang="es-GT" smtClean="0"/>
              <a:t>12/11/2016</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03C5D-2E6B-4A25-8E9A-C3D17A3D31F4}" type="slidenum">
              <a:rPr lang="es-GT" smtClean="0"/>
              <a:t>‹Nº›</a:t>
            </a:fld>
            <a:endParaRPr lang="es-GT"/>
          </a:p>
        </p:txBody>
      </p:sp>
    </p:spTree>
    <p:extLst>
      <p:ext uri="{BB962C8B-B14F-4D97-AF65-F5344CB8AC3E}">
        <p14:creationId xmlns:p14="http://schemas.microsoft.com/office/powerpoint/2010/main" val="188244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4E59FAF5-4753-4EE8-A05F-A8A8F182C506}" type="slidenum">
              <a:rPr lang="es-GT" smtClean="0"/>
              <a:t>6</a:t>
            </a:fld>
            <a:endParaRPr lang="es-GT"/>
          </a:p>
        </p:txBody>
      </p:sp>
    </p:spTree>
    <p:extLst>
      <p:ext uri="{BB962C8B-B14F-4D97-AF65-F5344CB8AC3E}">
        <p14:creationId xmlns:p14="http://schemas.microsoft.com/office/powerpoint/2010/main" val="39673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43098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194671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100902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5B216276-1BB0-1B4A-BE9D-3C2B50654FA5}"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30294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5B216276-1BB0-1B4A-BE9D-3C2B50654FA5}"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304931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5B216276-1BB0-1B4A-BE9D-3C2B50654FA5}"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355791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5B216276-1BB0-1B4A-BE9D-3C2B50654FA5}"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371668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5B216276-1BB0-1B4A-BE9D-3C2B50654FA5}"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283640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16276-1BB0-1B4A-BE9D-3C2B50654FA5}"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175408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293218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5B216276-1BB0-1B4A-BE9D-3C2B50654FA5}"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C7DD5-121F-BC4A-AABC-83F7E7AC5D06}" type="slidenum">
              <a:rPr lang="en-US" smtClean="0"/>
              <a:t>‹Nº›</a:t>
            </a:fld>
            <a:endParaRPr lang="en-US"/>
          </a:p>
        </p:txBody>
      </p:sp>
    </p:spTree>
    <p:extLst>
      <p:ext uri="{BB962C8B-B14F-4D97-AF65-F5344CB8AC3E}">
        <p14:creationId xmlns:p14="http://schemas.microsoft.com/office/powerpoint/2010/main" val="324953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16276-1BB0-1B4A-BE9D-3C2B50654FA5}" type="datetimeFigureOut">
              <a:rPr lang="en-US" smtClean="0"/>
              <a:t>11/12/2016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7DD5-121F-BC4A-AABC-83F7E7AC5D06}" type="slidenum">
              <a:rPr lang="en-US" smtClean="0"/>
              <a:t>‹Nº›</a:t>
            </a:fld>
            <a:endParaRPr lang="en-US"/>
          </a:p>
        </p:txBody>
      </p:sp>
    </p:spTree>
    <p:extLst>
      <p:ext uri="{BB962C8B-B14F-4D97-AF65-F5344CB8AC3E}">
        <p14:creationId xmlns:p14="http://schemas.microsoft.com/office/powerpoint/2010/main" val="46756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9.jpg"/><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2025"/>
            <a:ext cx="7772400" cy="1832729"/>
          </a:xfrm>
        </p:spPr>
        <p:txBody>
          <a:bodyPr>
            <a:noAutofit/>
          </a:bodyPr>
          <a:lstStyle/>
          <a:p>
            <a:r>
              <a:rPr lang="es-GT" sz="3200" b="1" dirty="0" smtClean="0"/>
              <a:t>Nuevos Esfuerzos y Buenas Prácticas Relacionadas </a:t>
            </a:r>
            <a:r>
              <a:rPr lang="es-GT" sz="3200" b="1" dirty="0"/>
              <a:t>con la </a:t>
            </a:r>
            <a:r>
              <a:rPr lang="es-GT" sz="3200" b="1" dirty="0" smtClean="0"/>
              <a:t>Protección Consular</a:t>
            </a:r>
            <a:r>
              <a:rPr lang="es-GT" sz="3200" b="1" dirty="0"/>
              <a:t/>
            </a:r>
            <a:br>
              <a:rPr lang="es-GT" sz="3200" b="1" dirty="0"/>
            </a:b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entury Gothic" panose="020B0502020202020204" pitchFamily="34" charset="0"/>
            </a:endParaRPr>
          </a:p>
        </p:txBody>
      </p:sp>
      <p:pic>
        <p:nvPicPr>
          <p:cNvPr id="1026" name="Picture 2" descr="Resultado de imagen para consulados de guatemala en estados un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403" y="2981891"/>
            <a:ext cx="4016930" cy="2657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92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3706" y="274638"/>
            <a:ext cx="6800294" cy="1143000"/>
          </a:xfrm>
        </p:spPr>
        <p:txBody>
          <a:bodyPr>
            <a:normAutofit fontScale="90000"/>
          </a:bodyPr>
          <a:lstStyle/>
          <a:p>
            <a:r>
              <a:rPr lang="es-GT" b="1" cap="all" dirty="0"/>
              <a:t>Centro de Recepción </a:t>
            </a:r>
            <a:r>
              <a:rPr lang="es-GT" b="1" cap="all" dirty="0" smtClean="0"/>
              <a:t/>
            </a:r>
            <a:br>
              <a:rPr lang="es-GT" b="1" cap="all" dirty="0" smtClean="0"/>
            </a:br>
            <a:r>
              <a:rPr lang="es-GT" b="1" cap="all" dirty="0" smtClean="0"/>
              <a:t>Tecún </a:t>
            </a:r>
            <a:r>
              <a:rPr lang="es-GT" b="1" cap="all" dirty="0"/>
              <a:t>Umán, San Marcos</a:t>
            </a:r>
          </a:p>
        </p:txBody>
      </p:sp>
      <p:sp>
        <p:nvSpPr>
          <p:cNvPr id="4" name="3 Rectángulo redondeado"/>
          <p:cNvSpPr/>
          <p:nvPr/>
        </p:nvSpPr>
        <p:spPr>
          <a:xfrm>
            <a:off x="887767" y="1979721"/>
            <a:ext cx="7332955" cy="39328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GT" sz="2400" dirty="0"/>
              <a:t>La apertura de este centro de recepción, se realizó </a:t>
            </a:r>
            <a:r>
              <a:rPr lang="es-GT" sz="2400" dirty="0" smtClean="0"/>
              <a:t>el 17 </a:t>
            </a:r>
            <a:r>
              <a:rPr lang="es-GT" sz="2400" dirty="0"/>
              <a:t>diciembre de 2015, con el objetivo de proporcionar a las personas retornadas instalaciones físicas para realizar un mejor control migratorio a ingreso al país, servicios básicos y  orientación sobre acceso a ayuda humanitaria o traslado de denuncias de vulneraciones de derechos en México. </a:t>
            </a:r>
          </a:p>
        </p:txBody>
      </p:sp>
    </p:spTree>
    <p:extLst>
      <p:ext uri="{BB962C8B-B14F-4D97-AF65-F5344CB8AC3E}">
        <p14:creationId xmlns:p14="http://schemas.microsoft.com/office/powerpoint/2010/main" val="325556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06623740"/>
              </p:ext>
            </p:extLst>
          </p:nvPr>
        </p:nvGraphicFramePr>
        <p:xfrm>
          <a:off x="0" y="1482572"/>
          <a:ext cx="3897298" cy="489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0348" y="995409"/>
            <a:ext cx="5255582" cy="38873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5 Flecha izquierda"/>
          <p:cNvSpPr/>
          <p:nvPr/>
        </p:nvSpPr>
        <p:spPr>
          <a:xfrm>
            <a:off x="3764131" y="5228948"/>
            <a:ext cx="3968319" cy="9055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t>Coordinación Intersectorial</a:t>
            </a:r>
            <a:endParaRPr lang="es-GT" dirty="0"/>
          </a:p>
        </p:txBody>
      </p:sp>
    </p:spTree>
    <p:extLst>
      <p:ext uri="{BB962C8B-B14F-4D97-AF65-F5344CB8AC3E}">
        <p14:creationId xmlns:p14="http://schemas.microsoft.com/office/powerpoint/2010/main" val="405369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1561" y="274638"/>
            <a:ext cx="6405238" cy="1143000"/>
          </a:xfrm>
        </p:spPr>
        <p:txBody>
          <a:bodyPr/>
          <a:lstStyle/>
          <a:p>
            <a:r>
              <a:rPr lang="es-GT" b="1" dirty="0" smtClean="0"/>
              <a:t>AGREGADURÍAS LEGALES </a:t>
            </a:r>
            <a:endParaRPr lang="es-GT" b="1" dirty="0"/>
          </a:p>
        </p:txBody>
      </p:sp>
      <p:sp>
        <p:nvSpPr>
          <p:cNvPr id="3" name="2 Marcador de contenido"/>
          <p:cNvSpPr>
            <a:spLocks noGrp="1"/>
          </p:cNvSpPr>
          <p:nvPr>
            <p:ph idx="1"/>
          </p:nvPr>
        </p:nvSpPr>
        <p:spPr/>
        <p:txBody>
          <a:bodyPr>
            <a:normAutofit/>
          </a:bodyPr>
          <a:lstStyle/>
          <a:p>
            <a:pPr marL="0" indent="0">
              <a:buNone/>
            </a:pPr>
            <a:r>
              <a:rPr lang="es-MX" sz="2400" dirty="0" smtClean="0"/>
              <a:t>A través del “Convenio </a:t>
            </a:r>
            <a:r>
              <a:rPr lang="es-MX" sz="2400" dirty="0"/>
              <a:t>de Cooperación Interinstitucional para el establecimiento de Agregadurías </a:t>
            </a:r>
            <a:r>
              <a:rPr lang="es-MX" sz="2400" dirty="0" smtClean="0"/>
              <a:t>Legales </a:t>
            </a:r>
            <a:r>
              <a:rPr lang="es-MX" sz="2400" dirty="0"/>
              <a:t>en las </a:t>
            </a:r>
            <a:r>
              <a:rPr lang="es-MX" sz="2400" dirty="0" smtClean="0"/>
              <a:t>Misiones Diplomáticas </a:t>
            </a:r>
            <a:r>
              <a:rPr lang="es-MX" sz="2400" dirty="0"/>
              <a:t>de Guatemala en el </a:t>
            </a:r>
            <a:r>
              <a:rPr lang="es-MX" sz="2400" dirty="0" smtClean="0"/>
              <a:t>Exterior”, el </a:t>
            </a:r>
            <a:r>
              <a:rPr lang="es-MX" sz="2400" dirty="0"/>
              <a:t>Ministerio de Relaciones </a:t>
            </a:r>
            <a:r>
              <a:rPr lang="es-MX" sz="2400" dirty="0" smtClean="0"/>
              <a:t>Exteriores y el Ministerio Público, concretaron el nombramiento de una Delegada </a:t>
            </a:r>
            <a:r>
              <a:rPr lang="es-MX" sz="2400" dirty="0"/>
              <a:t>Legal del Ministerio Público en la Embajada de Guatemala en México D.F. </a:t>
            </a:r>
            <a:endParaRPr lang="es-GT" sz="2400" dirty="0"/>
          </a:p>
          <a:p>
            <a:pPr marL="0" indent="0">
              <a:buNone/>
            </a:pPr>
            <a:endParaRPr lang="es-GT" dirty="0"/>
          </a:p>
          <a:p>
            <a:pPr marL="0" indent="0">
              <a:buNone/>
            </a:pPr>
            <a:r>
              <a:rPr lang="es-MX" b="1" dirty="0" smtClean="0"/>
              <a:t>Objetivo  </a:t>
            </a:r>
          </a:p>
          <a:p>
            <a:pPr marL="0" indent="0">
              <a:buNone/>
            </a:pPr>
            <a:endParaRPr lang="es-MX" dirty="0"/>
          </a:p>
        </p:txBody>
      </p:sp>
      <p:sp>
        <p:nvSpPr>
          <p:cNvPr id="4" name="3 Rectángulo"/>
          <p:cNvSpPr/>
          <p:nvPr/>
        </p:nvSpPr>
        <p:spPr>
          <a:xfrm>
            <a:off x="3053919" y="3942255"/>
            <a:ext cx="4860523" cy="21839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GT" dirty="0" smtClean="0"/>
              <a:t>Permitirá que las comunidades </a:t>
            </a:r>
            <a:r>
              <a:rPr lang="es-GT" dirty="0"/>
              <a:t>migrantes puedan presentar sus denuncias y se les brinde el seguimiento pertinente a sus casos. </a:t>
            </a:r>
          </a:p>
        </p:txBody>
      </p:sp>
      <p:sp>
        <p:nvSpPr>
          <p:cNvPr id="5" name="4 Cerrar llave"/>
          <p:cNvSpPr/>
          <p:nvPr/>
        </p:nvSpPr>
        <p:spPr>
          <a:xfrm>
            <a:off x="2019669" y="4190259"/>
            <a:ext cx="523783" cy="16334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val="38278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63134" y="2967335"/>
            <a:ext cx="4617739"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a:t>
            </a:r>
            <a:endParaRPr lang="es-E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94129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2" y="461069"/>
            <a:ext cx="8229600" cy="1143000"/>
          </a:xfrm>
        </p:spPr>
        <p:txBody>
          <a:bodyPr>
            <a:normAutofit fontScale="90000"/>
          </a:bodyPr>
          <a:lstStyle/>
          <a:p>
            <a:pPr lvl="0"/>
            <a:r>
              <a:rPr lang="es-MX" sz="3600" b="1" dirty="0" smtClean="0"/>
              <a:t/>
            </a:r>
            <a:br>
              <a:rPr lang="es-MX" sz="3600" b="1" dirty="0" smtClean="0"/>
            </a:br>
            <a:r>
              <a:rPr lang="es-MX" sz="3600" b="1" dirty="0"/>
              <a:t>	</a:t>
            </a:r>
            <a:r>
              <a:rPr lang="es-MX" sz="3600" b="1" dirty="0" smtClean="0"/>
              <a:t>			</a:t>
            </a:r>
            <a:r>
              <a:rPr lang="es-MX" sz="4000" b="1" dirty="0" smtClean="0"/>
              <a:t>BÚSQUEDA </a:t>
            </a:r>
            <a:r>
              <a:rPr lang="es-MX" sz="4000" b="1" dirty="0"/>
              <a:t>DE GUATEMALTECOS </a:t>
            </a:r>
            <a:r>
              <a:rPr lang="es-MX" sz="4000" b="1" dirty="0" smtClean="0"/>
              <a:t>				DESAPARECIDOS</a:t>
            </a:r>
            <a:r>
              <a:rPr lang="es-GT" sz="4900" dirty="0"/>
              <a:t/>
            </a:r>
            <a:br>
              <a:rPr lang="es-GT" sz="4900" dirty="0"/>
            </a:br>
            <a:endParaRPr lang="es-GT" dirty="0"/>
          </a:p>
        </p:txBody>
      </p:sp>
      <p:sp>
        <p:nvSpPr>
          <p:cNvPr id="4" name="3 Marcador de contenido"/>
          <p:cNvSpPr>
            <a:spLocks noGrp="1"/>
          </p:cNvSpPr>
          <p:nvPr>
            <p:ph idx="1"/>
          </p:nvPr>
        </p:nvSpPr>
        <p:spPr>
          <a:xfrm>
            <a:off x="457200" y="1902041"/>
            <a:ext cx="8229600" cy="4525963"/>
          </a:xfrm>
        </p:spPr>
        <p:txBody>
          <a:bodyPr>
            <a:normAutofit/>
          </a:bodyPr>
          <a:lstStyle/>
          <a:p>
            <a:pPr marL="0" indent="0" algn="just">
              <a:buNone/>
            </a:pPr>
            <a:r>
              <a:rPr lang="es-GT" sz="2400" dirty="0"/>
              <a:t>El Ministerio de Relaciones Exteriores, a través de la Dirección General de Asuntos Consulares y Migratorios, brinda asistencia a los familiares de guatemaltecos desaparecidos en el exterior</a:t>
            </a:r>
            <a:r>
              <a:rPr lang="es-GT" sz="2400" dirty="0" smtClean="0"/>
              <a:t>.</a:t>
            </a:r>
          </a:p>
          <a:p>
            <a:pPr marL="0" indent="0" algn="just">
              <a:buNone/>
            </a:pPr>
            <a:endParaRPr lang="es-GT" sz="2400" dirty="0"/>
          </a:p>
          <a:p>
            <a:pPr marL="0" indent="0" algn="just">
              <a:buNone/>
            </a:pPr>
            <a:r>
              <a:rPr lang="es-GT" sz="2400" dirty="0" smtClean="0"/>
              <a:t>Coordinación: </a:t>
            </a:r>
          </a:p>
          <a:p>
            <a:pPr marL="0" indent="0" algn="just">
              <a:buNone/>
            </a:pPr>
            <a:endParaRPr lang="es-GT" sz="2400" dirty="0"/>
          </a:p>
          <a:p>
            <a:pPr marL="0" indent="0" algn="just">
              <a:buNone/>
            </a:pPr>
            <a:endParaRPr lang="es-GT" sz="2400" dirty="0"/>
          </a:p>
        </p:txBody>
      </p:sp>
      <p:graphicFrame>
        <p:nvGraphicFramePr>
          <p:cNvPr id="6" name="5 Diagrama"/>
          <p:cNvGraphicFramePr/>
          <p:nvPr>
            <p:extLst>
              <p:ext uri="{D42A27DB-BD31-4B8C-83A1-F6EECF244321}">
                <p14:modId xmlns:p14="http://schemas.microsoft.com/office/powerpoint/2010/main" val="2998333897"/>
              </p:ext>
            </p:extLst>
          </p:nvPr>
        </p:nvGraphicFramePr>
        <p:xfrm>
          <a:off x="754602" y="3852909"/>
          <a:ext cx="7315199" cy="2380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72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31213801"/>
              </p:ext>
            </p:extLst>
          </p:nvPr>
        </p:nvGraphicFramePr>
        <p:xfrm>
          <a:off x="4119239" y="426128"/>
          <a:ext cx="4665216" cy="4367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26128" y="1464816"/>
            <a:ext cx="3391270" cy="26633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GT" sz="2000" dirty="0" smtClean="0"/>
              <a:t>La alianza estratégica del  </a:t>
            </a:r>
            <a:r>
              <a:rPr lang="es-GT" sz="2000" dirty="0"/>
              <a:t>Ministerio de Relaciones </a:t>
            </a:r>
            <a:r>
              <a:rPr lang="es-GT" sz="2000" dirty="0" smtClean="0"/>
              <a:t>Exteriores con el Comité </a:t>
            </a:r>
            <a:r>
              <a:rPr lang="es-GT" sz="2000" dirty="0"/>
              <a:t>Internacional de la Cruz Roja -CICR-, </a:t>
            </a:r>
            <a:r>
              <a:rPr lang="es-GT" sz="2000" dirty="0" smtClean="0"/>
              <a:t>ha logrado brindar </a:t>
            </a:r>
            <a:r>
              <a:rPr lang="es-GT" sz="2000" dirty="0"/>
              <a:t>capacitaciones </a:t>
            </a:r>
            <a:r>
              <a:rPr lang="es-GT" sz="2000" dirty="0" smtClean="0"/>
              <a:t>a funcionarios que atienden el tema consular, sobre</a:t>
            </a:r>
            <a:r>
              <a:rPr lang="es-GT" sz="2000" dirty="0"/>
              <a:t>: </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4715" y="4437171"/>
            <a:ext cx="3080552" cy="21500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90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130" y="247435"/>
            <a:ext cx="6866878" cy="1143000"/>
          </a:xfrm>
        </p:spPr>
        <p:txBody>
          <a:bodyPr>
            <a:normAutofit fontScale="90000"/>
          </a:bodyPr>
          <a:lstStyle/>
          <a:p>
            <a:r>
              <a:rPr lang="es-GT" b="1" dirty="0" smtClean="0"/>
              <a:t>CALL CENTER </a:t>
            </a:r>
            <a:br>
              <a:rPr lang="es-GT" b="1" dirty="0" smtClean="0"/>
            </a:br>
            <a:r>
              <a:rPr lang="es-GT" b="1" dirty="0" smtClean="0"/>
              <a:t>“ATENCIÓN AL MIGRANTE”</a:t>
            </a:r>
            <a:endParaRPr lang="es-GT" b="1" dirty="0"/>
          </a:p>
        </p:txBody>
      </p:sp>
      <p:pic>
        <p:nvPicPr>
          <p:cNvPr id="4" name="Picture 2" descr="C:\Users\fmazariegos\AppData\Local\Microsoft\Windows\Temporary Internet Files\Content.Outlook\7OKI64TG\IMG_765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3" y="1525792"/>
            <a:ext cx="3989671" cy="29922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3" descr="C:\Users\fmazariegos\AppData\Local\Microsoft\Windows\Temporary Internet Files\Content.Outlook\7OKI64TG\IMG_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589" y="3474765"/>
            <a:ext cx="4235013" cy="2787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67991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732" t="18935"/>
          <a:stretch/>
        </p:blipFill>
        <p:spPr>
          <a:xfrm>
            <a:off x="4846924" y="3497412"/>
            <a:ext cx="3681666" cy="253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466822" y="1506685"/>
            <a:ext cx="4288058" cy="2585323"/>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GT" dirty="0">
                <a:solidFill>
                  <a:schemeClr val="tx2">
                    <a:lumMod val="75000"/>
                  </a:schemeClr>
                </a:solidFill>
              </a:rPr>
              <a:t>Con el propósito de fortalecer a los Consulados de Guatemala en los Estados Unidos de América,  se implementó el Call Center de “Atención del Migrante”, </a:t>
            </a:r>
            <a:r>
              <a:rPr lang="es-GT" dirty="0" smtClean="0">
                <a:solidFill>
                  <a:schemeClr val="tx2">
                    <a:lumMod val="75000"/>
                  </a:schemeClr>
                </a:solidFill>
              </a:rPr>
              <a:t>para </a:t>
            </a:r>
            <a:r>
              <a:rPr lang="es-GT" dirty="0">
                <a:solidFill>
                  <a:schemeClr val="tx2">
                    <a:lumMod val="75000"/>
                  </a:schemeClr>
                </a:solidFill>
              </a:rPr>
              <a:t>mejorar la atención de los guatemaltecos en el extranjero y asegurar su bienestar a través de un servicio digo, humano, eficiente, efectivo y de respuesta inmediata. 	</a:t>
            </a:r>
          </a:p>
        </p:txBody>
      </p:sp>
    </p:spTree>
    <p:extLst>
      <p:ext uri="{BB962C8B-B14F-4D97-AF65-F5344CB8AC3E}">
        <p14:creationId xmlns:p14="http://schemas.microsoft.com/office/powerpoint/2010/main" val="93676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620317970"/>
              </p:ext>
            </p:extLst>
          </p:nvPr>
        </p:nvGraphicFramePr>
        <p:xfrm>
          <a:off x="675571" y="1447328"/>
          <a:ext cx="8032569" cy="4538085"/>
        </p:xfrm>
        <a:graphic>
          <a:graphicData uri="http://schemas.openxmlformats.org/drawingml/2006/table">
            <a:tbl>
              <a:tblPr firstRow="1" firstCol="1" bandRow="1">
                <a:tableStyleId>{69012ECD-51FC-41F1-AA8D-1B2483CD663E}</a:tableStyleId>
              </a:tblPr>
              <a:tblGrid>
                <a:gridCol w="3014225"/>
                <a:gridCol w="5018344"/>
              </a:tblGrid>
              <a:tr h="439223">
                <a:tc>
                  <a:txBody>
                    <a:bodyPr/>
                    <a:lstStyle/>
                    <a:p>
                      <a:pPr>
                        <a:spcAft>
                          <a:spcPts val="0"/>
                        </a:spcAft>
                      </a:pPr>
                      <a:r>
                        <a:rPr lang="es-GT" sz="1400" dirty="0">
                          <a:effectLst/>
                        </a:rPr>
                        <a:t>Población dirigida </a:t>
                      </a:r>
                      <a:endParaRPr lang="es-GT" sz="1400" b="1" dirty="0">
                        <a:solidFill>
                          <a:schemeClr val="tx1"/>
                        </a:solidFill>
                        <a:effectLst/>
                        <a:latin typeface="Century Gothic" panose="020B0502020202020204" pitchFamily="34" charset="0"/>
                      </a:endParaRPr>
                    </a:p>
                  </a:txBody>
                  <a:tcPr marL="68580" marR="68580" marT="0" marB="0">
                    <a:cell3D prstMaterial="dkEdge">
                      <a:bevel/>
                      <a:lightRig rig="flood" dir="t"/>
                    </a:cell3D>
                  </a:tcPr>
                </a:tc>
                <a:tc>
                  <a:txBody>
                    <a:bodyPr/>
                    <a:lstStyle/>
                    <a:p>
                      <a:pPr algn="just">
                        <a:spcAft>
                          <a:spcPts val="0"/>
                        </a:spcAft>
                      </a:pPr>
                      <a:r>
                        <a:rPr lang="es-GT" sz="1400" dirty="0">
                          <a:effectLst/>
                        </a:rPr>
                        <a:t>Guatemaltecos que requieren los servicios de los  Consulados de Guatemala en los Estados Unidos de América </a:t>
                      </a:r>
                      <a:endParaRPr lang="es-GT" sz="1400" b="1" dirty="0">
                        <a:solidFill>
                          <a:schemeClr val="tx1"/>
                        </a:solidFill>
                        <a:effectLst/>
                        <a:latin typeface="Century Gothic" panose="020B0502020202020204" pitchFamily="34" charset="0"/>
                      </a:endParaRPr>
                    </a:p>
                  </a:txBody>
                  <a:tcPr marL="68580" marR="68580" marT="0" marB="0">
                    <a:cell3D prstMaterial="dkEdge">
                      <a:bevel/>
                      <a:lightRig rig="flood" dir="t"/>
                    </a:cell3D>
                  </a:tcPr>
                </a:tc>
              </a:tr>
              <a:tr h="1597794">
                <a:tc>
                  <a:txBody>
                    <a:bodyPr/>
                    <a:lstStyle/>
                    <a:p>
                      <a:pPr>
                        <a:spcAft>
                          <a:spcPts val="0"/>
                        </a:spcAft>
                      </a:pPr>
                      <a:r>
                        <a:rPr lang="es-GT" sz="1400" dirty="0">
                          <a:effectLst/>
                        </a:rPr>
                        <a:t>Propósito</a:t>
                      </a:r>
                      <a:endParaRPr lang="es-GT" sz="1400" dirty="0">
                        <a:solidFill>
                          <a:srgbClr val="000000"/>
                        </a:solidFill>
                        <a:effectLst/>
                        <a:latin typeface="Century Gothic" panose="020B0502020202020204" pitchFamily="34" charset="0"/>
                      </a:endParaRPr>
                    </a:p>
                  </a:txBody>
                  <a:tcPr marL="68580" marR="68580" marT="0" marB="0">
                    <a:cell3D prstMaterial="dkEdge">
                      <a:bevel/>
                      <a:lightRig rig="flood" dir="t"/>
                    </a:cell3D>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GT" sz="1400" dirty="0">
                          <a:effectLst/>
                        </a:rPr>
                        <a:t>Atender las diferentes consultas relacionadas con los servicios consulares que se realizan en el exterior como documentación: pasaporte, DPI, Tarjeta Consular, Inscripciones de Nacimiento, Inscripciones de Matrimonio, Inscripciones de Defunción, </a:t>
                      </a:r>
                      <a:r>
                        <a:rPr lang="es-GT" sz="1400" kern="1200" dirty="0">
                          <a:effectLst/>
                        </a:rPr>
                        <a:t>Legalización de documentos, entre otros temas. </a:t>
                      </a:r>
                      <a:r>
                        <a:rPr lang="es-GT" sz="1400" kern="1200" dirty="0" smtClean="0">
                          <a:effectLst/>
                        </a:rPr>
                        <a:t>A través del Call Center los guatemaltecos también pueden realizar su cita para tramitar cualquiera de los documentos emitidos en el exterior.</a:t>
                      </a:r>
                      <a:r>
                        <a:rPr lang="es-GT" sz="1400" kern="1200" baseline="0" dirty="0" smtClean="0">
                          <a:effectLst/>
                        </a:rPr>
                        <a:t> </a:t>
                      </a:r>
                      <a:endParaRPr lang="es-GT" sz="1400" b="0" kern="1200" dirty="0">
                        <a:solidFill>
                          <a:schemeClr val="tx2">
                            <a:lumMod val="75000"/>
                          </a:schemeClr>
                        </a:solidFill>
                        <a:effectLst/>
                        <a:latin typeface="Century Gothic" panose="020B0502020202020204" pitchFamily="34" charset="0"/>
                        <a:ea typeface="+mn-ea"/>
                        <a:cs typeface="+mn-cs"/>
                      </a:endParaRPr>
                    </a:p>
                  </a:txBody>
                  <a:tcPr marL="68580" marR="68580" marT="0" marB="0">
                    <a:cell3D prstMaterial="dkEdge">
                      <a:bevel/>
                      <a:lightRig rig="flood" dir="t"/>
                    </a:cell3D>
                  </a:tcPr>
                </a:tc>
              </a:tr>
              <a:tr h="1035562">
                <a:tc>
                  <a:txBody>
                    <a:bodyPr/>
                    <a:lstStyle/>
                    <a:p>
                      <a:pPr>
                        <a:spcAft>
                          <a:spcPts val="0"/>
                        </a:spcAft>
                      </a:pPr>
                      <a:r>
                        <a:rPr lang="es-GT" sz="1400" dirty="0">
                          <a:effectLst/>
                        </a:rPr>
                        <a:t>Horario de Atención </a:t>
                      </a:r>
                      <a:endParaRPr lang="es-GT" sz="1400" dirty="0">
                        <a:solidFill>
                          <a:srgbClr val="000000"/>
                        </a:solidFill>
                        <a:effectLst/>
                        <a:latin typeface="Century Gothic" panose="020B0502020202020204" pitchFamily="34" charset="0"/>
                      </a:endParaRPr>
                    </a:p>
                  </a:txBody>
                  <a:tcPr marL="68580" marR="68580" marT="0" marB="0">
                    <a:cell3D prstMaterial="dkEdge">
                      <a:bevel/>
                      <a:lightRig rig="flood" dir="t"/>
                    </a:cell3D>
                  </a:tcPr>
                </a:tc>
                <a:tc>
                  <a:txBody>
                    <a:bodyPr/>
                    <a:lstStyle/>
                    <a:p>
                      <a:pPr algn="just">
                        <a:spcAft>
                          <a:spcPts val="0"/>
                        </a:spcAft>
                      </a:pPr>
                      <a:r>
                        <a:rPr lang="es-GT" sz="1400" dirty="0">
                          <a:effectLst/>
                        </a:rPr>
                        <a:t>06:00 a 23:00 horas (horario de Guatemala)</a:t>
                      </a:r>
                    </a:p>
                    <a:p>
                      <a:pPr algn="just">
                        <a:spcAft>
                          <a:spcPts val="0"/>
                        </a:spcAft>
                      </a:pPr>
                      <a:r>
                        <a:rPr lang="es-GT" sz="1400" dirty="0">
                          <a:effectLst/>
                        </a:rPr>
                        <a:t>Lunes a Sábado- Domingo Cerrado</a:t>
                      </a:r>
                    </a:p>
                    <a:p>
                      <a:pPr algn="just">
                        <a:spcAft>
                          <a:spcPts val="0"/>
                        </a:spcAft>
                      </a:pPr>
                      <a:r>
                        <a:rPr lang="es-GT" sz="1400" dirty="0">
                          <a:effectLst/>
                        </a:rPr>
                        <a:t>Para el horario restante se cuenta con una grabación en la cual se pueden escuchar los requisitos para tramitar documentos como pasaporte, DPI y Tarjeta Consular. </a:t>
                      </a:r>
                      <a:endParaRPr lang="es-GT" sz="1400" b="0" dirty="0">
                        <a:solidFill>
                          <a:schemeClr val="tx2">
                            <a:lumMod val="75000"/>
                          </a:schemeClr>
                        </a:solidFill>
                        <a:effectLst/>
                        <a:latin typeface="Century Gothic" panose="020B0502020202020204" pitchFamily="34" charset="0"/>
                      </a:endParaRPr>
                    </a:p>
                  </a:txBody>
                  <a:tcPr marL="68580" marR="68580" marT="0" marB="0">
                    <a:cell3D prstMaterial="dkEdge">
                      <a:bevel/>
                      <a:lightRig rig="flood" dir="t"/>
                    </a:cell3D>
                  </a:tcPr>
                </a:tc>
              </a:tr>
              <a:tr h="789891">
                <a:tc>
                  <a:txBody>
                    <a:bodyPr/>
                    <a:lstStyle/>
                    <a:p>
                      <a:pPr>
                        <a:lnSpc>
                          <a:spcPct val="115000"/>
                        </a:lnSpc>
                        <a:spcAft>
                          <a:spcPts val="0"/>
                        </a:spcAft>
                      </a:pPr>
                      <a:r>
                        <a:rPr lang="es-GT" sz="1400" dirty="0" smtClean="0">
                          <a:effectLst/>
                        </a:rPr>
                        <a:t>Idiomas </a:t>
                      </a:r>
                      <a:r>
                        <a:rPr lang="es-GT" sz="1400" dirty="0">
                          <a:effectLst/>
                        </a:rPr>
                        <a:t>de </a:t>
                      </a:r>
                      <a:r>
                        <a:rPr lang="es-GT" sz="1400" dirty="0" smtClean="0">
                          <a:effectLst/>
                        </a:rPr>
                        <a:t>Atención</a:t>
                      </a:r>
                      <a:endParaRPr lang="es-GT" sz="1400" dirty="0">
                        <a:solidFill>
                          <a:srgbClr val="000000"/>
                        </a:solidFill>
                        <a:effectLst/>
                        <a:latin typeface="Century Gothic" panose="020B0502020202020204" pitchFamily="34" charset="0"/>
                        <a:ea typeface="Calibri"/>
                        <a:cs typeface="Times New Roman"/>
                      </a:endParaRPr>
                    </a:p>
                  </a:txBody>
                  <a:tcPr marL="68580" marR="68580" marT="0" marB="0" anchor="ctr">
                    <a:cell3D prstMaterial="dkEdge">
                      <a:bevel/>
                      <a:lightRig rig="flood" dir="t"/>
                    </a:cell3D>
                  </a:tcPr>
                </a:tc>
                <a:tc>
                  <a:txBody>
                    <a:bodyPr/>
                    <a:lstStyle/>
                    <a:p>
                      <a:pPr marL="342900" lvl="0" indent="-342900">
                        <a:lnSpc>
                          <a:spcPct val="107000"/>
                        </a:lnSpc>
                        <a:spcAft>
                          <a:spcPts val="0"/>
                        </a:spcAft>
                        <a:buFont typeface="Symbol"/>
                        <a:buChar char=""/>
                      </a:pPr>
                      <a:r>
                        <a:rPr lang="es-GT" sz="1400" dirty="0" smtClean="0">
                          <a:effectLst/>
                        </a:rPr>
                        <a:t>Español</a:t>
                      </a:r>
                    </a:p>
                    <a:p>
                      <a:pPr marL="342900" marR="0" lvl="0" indent="-342900" algn="l" defTabSz="914400" rtl="0" eaLnBrk="1" fontAlgn="auto" latinLnBrk="0" hangingPunct="1">
                        <a:lnSpc>
                          <a:spcPct val="107000"/>
                        </a:lnSpc>
                        <a:spcBef>
                          <a:spcPts val="0"/>
                        </a:spcBef>
                        <a:spcAft>
                          <a:spcPts val="0"/>
                        </a:spcAft>
                        <a:buClrTx/>
                        <a:buSzTx/>
                        <a:buFont typeface="Symbol"/>
                        <a:buChar char=""/>
                        <a:tabLst/>
                        <a:defRPr/>
                      </a:pPr>
                      <a:r>
                        <a:rPr lang="es-GT" sz="1400" dirty="0" smtClean="0">
                          <a:effectLst/>
                        </a:rPr>
                        <a:t>Q´echi, K´iche</a:t>
                      </a:r>
                      <a:r>
                        <a:rPr lang="es-GT" sz="1400" baseline="0" dirty="0" smtClean="0">
                          <a:effectLst/>
                        </a:rPr>
                        <a:t>, Kakchiquel,  q´anjoba´al y </a:t>
                      </a:r>
                      <a:r>
                        <a:rPr lang="es-GT" sz="1400" dirty="0" smtClean="0">
                          <a:effectLst/>
                        </a:rPr>
                        <a:t>Poqomchi </a:t>
                      </a:r>
                    </a:p>
                    <a:p>
                      <a:pPr marL="342900" lvl="0" indent="-342900">
                        <a:lnSpc>
                          <a:spcPct val="107000"/>
                        </a:lnSpc>
                        <a:spcAft>
                          <a:spcPts val="0"/>
                        </a:spcAft>
                        <a:buFont typeface="Symbol"/>
                        <a:buChar char=""/>
                      </a:pPr>
                      <a:r>
                        <a:rPr lang="es-GT" sz="1400" dirty="0" smtClean="0">
                          <a:effectLst/>
                        </a:rPr>
                        <a:t>Inglés</a:t>
                      </a:r>
                      <a:endParaRPr lang="es-GT" sz="1400" b="0" dirty="0">
                        <a:solidFill>
                          <a:schemeClr val="tx2">
                            <a:lumMod val="75000"/>
                          </a:schemeClr>
                        </a:solidFill>
                        <a:effectLst/>
                        <a:latin typeface="Century Gothic" panose="020B0502020202020204" pitchFamily="34" charset="0"/>
                        <a:ea typeface="Calibri"/>
                        <a:cs typeface="Times New Roman"/>
                      </a:endParaRPr>
                    </a:p>
                  </a:txBody>
                  <a:tcPr marL="68580" marR="68580" marT="0" marB="0" anchor="ctr">
                    <a:cell3D prstMaterial="dkEdge">
                      <a:bevel/>
                      <a:lightRig rig="flood" dir="t"/>
                    </a:cell3D>
                  </a:tcPr>
                </a:tc>
              </a:tr>
              <a:tr h="644377">
                <a:tc>
                  <a:txBody>
                    <a:bodyPr/>
                    <a:lstStyle/>
                    <a:p>
                      <a:pPr>
                        <a:lnSpc>
                          <a:spcPct val="115000"/>
                        </a:lnSpc>
                        <a:spcAft>
                          <a:spcPts val="0"/>
                        </a:spcAft>
                      </a:pPr>
                      <a:r>
                        <a:rPr lang="es-GT" sz="1400" kern="1200" dirty="0">
                          <a:effectLst/>
                        </a:rPr>
                        <a:t>Cantidad de asesores </a:t>
                      </a:r>
                      <a:r>
                        <a:rPr lang="es-GT" sz="1400" kern="1200">
                          <a:effectLst/>
                        </a:rPr>
                        <a:t>telefónicos </a:t>
                      </a:r>
                      <a:endParaRPr lang="es-GT" sz="1400" b="1" kern="1200" dirty="0">
                        <a:solidFill>
                          <a:schemeClr val="lt1"/>
                        </a:solidFill>
                        <a:effectLst/>
                        <a:latin typeface="Century Gothic" panose="020B0502020202020204" pitchFamily="34" charset="0"/>
                        <a:ea typeface="+mn-ea"/>
                        <a:cs typeface="+mn-cs"/>
                      </a:endParaRPr>
                    </a:p>
                  </a:txBody>
                  <a:tcPr marL="68580" marR="68580" marT="0" marB="0" anchor="ctr">
                    <a:cell3D prstMaterial="dkEdge">
                      <a:bevel/>
                      <a:lightRig rig="flood" dir="t"/>
                    </a:cell3D>
                  </a:tcPr>
                </a:tc>
                <a:tc>
                  <a:txBody>
                    <a:bodyPr/>
                    <a:lstStyle/>
                    <a:p>
                      <a:pPr marL="285750" indent="-285750" algn="just">
                        <a:buFont typeface="Arial" panose="020B0604020202020204" pitchFamily="34" charset="0"/>
                        <a:buChar char="•"/>
                      </a:pPr>
                      <a:r>
                        <a:rPr lang="es-MX" sz="1400" kern="1200" dirty="0" smtClean="0">
                          <a:effectLst/>
                        </a:rPr>
                        <a:t>25 asesores  </a:t>
                      </a:r>
                    </a:p>
                    <a:p>
                      <a:pPr marL="0" indent="0" algn="just">
                        <a:buFont typeface="Arial" panose="020B0604020202020204" pitchFamily="34" charset="0"/>
                        <a:buNone/>
                      </a:pPr>
                      <a:endParaRPr lang="es-GT" sz="1400" b="0" kern="1200" dirty="0">
                        <a:solidFill>
                          <a:schemeClr val="tx2">
                            <a:lumMod val="75000"/>
                          </a:schemeClr>
                        </a:solidFill>
                        <a:effectLst/>
                        <a:latin typeface="Century Gothic"/>
                        <a:ea typeface="Calibri"/>
                        <a:cs typeface="Times New Roman"/>
                      </a:endParaRPr>
                    </a:p>
                  </a:txBody>
                  <a:tcPr marL="68580" marR="68580" marT="0" marB="0" anchor="ctr">
                    <a:cell3D prstMaterial="dkEdge">
                      <a:bevel/>
                      <a:lightRig rig="flood" dir="t"/>
                    </a:cell3D>
                  </a:tcPr>
                </a:tc>
              </a:tr>
            </a:tbl>
          </a:graphicData>
        </a:graphic>
      </p:graphicFrame>
      <p:sp>
        <p:nvSpPr>
          <p:cNvPr id="8" name="CuadroTexto 5"/>
          <p:cNvSpPr txBox="1"/>
          <p:nvPr/>
        </p:nvSpPr>
        <p:spPr>
          <a:xfrm>
            <a:off x="2470993" y="427828"/>
            <a:ext cx="4968494" cy="646331"/>
          </a:xfrm>
          <a:prstGeom prst="rect">
            <a:avLst/>
          </a:prstGeom>
          <a:noFill/>
        </p:spPr>
        <p:txBody>
          <a:bodyPr wrap="square" rtlCol="0">
            <a:spAutoFit/>
          </a:bodyPr>
          <a:lstStyle/>
          <a:p>
            <a:pPr algn="ctr">
              <a:spcBef>
                <a:spcPct val="0"/>
              </a:spcBef>
            </a:pPr>
            <a:r>
              <a:rPr lang="es-GT" sz="3600" b="1" dirty="0" smtClean="0">
                <a:latin typeface="+mj-lt"/>
                <a:ea typeface="+mj-ea"/>
                <a:cs typeface="+mj-cs"/>
              </a:rPr>
              <a:t>Información general: </a:t>
            </a:r>
            <a:endParaRPr lang="es-GT" sz="3600" b="1" dirty="0">
              <a:latin typeface="+mj-lt"/>
              <a:ea typeface="+mj-ea"/>
              <a:cs typeface="+mj-cs"/>
            </a:endParaRPr>
          </a:p>
        </p:txBody>
      </p:sp>
    </p:spTree>
    <p:extLst>
      <p:ext uri="{BB962C8B-B14F-4D97-AF65-F5344CB8AC3E}">
        <p14:creationId xmlns:p14="http://schemas.microsoft.com/office/powerpoint/2010/main" val="302398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503110214"/>
              </p:ext>
            </p:extLst>
          </p:nvPr>
        </p:nvGraphicFramePr>
        <p:xfrm>
          <a:off x="763019" y="1553687"/>
          <a:ext cx="7624079" cy="2106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503657" y="489397"/>
            <a:ext cx="4027461" cy="646331"/>
          </a:xfrm>
          <a:prstGeom prst="rect">
            <a:avLst/>
          </a:prstGeom>
          <a:noFill/>
        </p:spPr>
        <p:txBody>
          <a:bodyPr wrap="square" rtlCol="0">
            <a:spAutoFit/>
          </a:bodyPr>
          <a:lstStyle/>
          <a:p>
            <a:pPr algn="ctr">
              <a:spcBef>
                <a:spcPct val="0"/>
              </a:spcBef>
            </a:pPr>
            <a:r>
              <a:rPr lang="es-GT" sz="3600" b="1" dirty="0">
                <a:latin typeface="+mj-lt"/>
                <a:ea typeface="+mj-ea"/>
                <a:cs typeface="+mj-cs"/>
              </a:rPr>
              <a:t>Implementación</a:t>
            </a:r>
          </a:p>
        </p:txBody>
      </p:sp>
      <p:pic>
        <p:nvPicPr>
          <p:cNvPr id="8" name="Imagen 7"/>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609859" cy="978794"/>
          </a:xfrm>
          <a:prstGeom prst="rect">
            <a:avLst/>
          </a:prstGeom>
          <a:noFill/>
          <a:extLst/>
        </p:spPr>
      </p:pic>
      <p:pic>
        <p:nvPicPr>
          <p:cNvPr id="18"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75059" y="3847520"/>
            <a:ext cx="3912118" cy="1957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786" y="3847520"/>
            <a:ext cx="3648972" cy="2052546"/>
          </a:xfrm>
          <a:prstGeom prst="rect">
            <a:avLst/>
          </a:prstGeom>
          <a:ln>
            <a:noFill/>
          </a:ln>
          <a:effectLst>
            <a:softEdge rad="112500"/>
          </a:effectLst>
        </p:spPr>
      </p:pic>
    </p:spTree>
    <p:extLst>
      <p:ext uri="{BB962C8B-B14F-4D97-AF65-F5344CB8AC3E}">
        <p14:creationId xmlns:p14="http://schemas.microsoft.com/office/powerpoint/2010/main" val="210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1609859" cy="978794"/>
          </a:xfrm>
          <a:prstGeom prst="rect">
            <a:avLst/>
          </a:prstGeom>
          <a:noFill/>
          <a:extLst/>
        </p:spPr>
      </p:pic>
      <p:sp>
        <p:nvSpPr>
          <p:cNvPr id="5" name="CuadroTexto 4"/>
          <p:cNvSpPr txBox="1"/>
          <p:nvPr/>
        </p:nvSpPr>
        <p:spPr>
          <a:xfrm>
            <a:off x="2561450" y="523984"/>
            <a:ext cx="2352584" cy="646331"/>
          </a:xfrm>
          <a:prstGeom prst="rect">
            <a:avLst/>
          </a:prstGeom>
          <a:noFill/>
        </p:spPr>
        <p:txBody>
          <a:bodyPr wrap="square" rtlCol="0">
            <a:spAutoFit/>
          </a:bodyPr>
          <a:lstStyle/>
          <a:p>
            <a:pPr algn="ctr">
              <a:spcBef>
                <a:spcPct val="0"/>
              </a:spcBef>
            </a:pPr>
            <a:r>
              <a:rPr lang="es-GT" sz="3600" b="1" dirty="0">
                <a:latin typeface="+mj-lt"/>
                <a:ea typeface="+mj-ea"/>
                <a:cs typeface="+mj-cs"/>
              </a:rPr>
              <a:t>Avances</a:t>
            </a:r>
          </a:p>
        </p:txBody>
      </p:sp>
      <p:sp>
        <p:nvSpPr>
          <p:cNvPr id="8" name="CuadroTexto 7"/>
          <p:cNvSpPr txBox="1"/>
          <p:nvPr/>
        </p:nvSpPr>
        <p:spPr>
          <a:xfrm>
            <a:off x="417738" y="881140"/>
            <a:ext cx="8726262" cy="3116238"/>
          </a:xfrm>
          <a:prstGeom prst="rect">
            <a:avLst/>
          </a:prstGeom>
          <a:noFill/>
        </p:spPr>
        <p:txBody>
          <a:bodyPr wrap="square" rtlCol="0">
            <a:spAutoFit/>
          </a:bodyPr>
          <a:lstStyle/>
          <a:p>
            <a:pPr algn="just"/>
            <a:endParaRPr lang="es-MX" sz="1600" b="1"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Times New Roman" panose="02020603050405020304" pitchFamily="18" charset="0"/>
            </a:endParaRPr>
          </a:p>
          <a:p>
            <a:pPr algn="just"/>
            <a:endParaRPr lang="es-MX" sz="16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Times New Roman" panose="02020603050405020304" pitchFamily="18" charset="0"/>
            </a:endParaRPr>
          </a:p>
          <a:p>
            <a:pPr algn="just"/>
            <a:r>
              <a:rPr lang="es-MX" b="1" dirty="0"/>
              <a:t>Métricas </a:t>
            </a:r>
          </a:p>
          <a:p>
            <a:pPr algn="just"/>
            <a:r>
              <a:rPr lang="es-GT" dirty="0"/>
              <a:t>Del día 14 de abril (inicio de operaciones)  al 31 de octubre de 2016 se han recibido 280,780 llamadas de todos los Consulados de Guatemala en los Estados Unidos de América</a:t>
            </a:r>
            <a:endParaRPr lang="es-MX" dirty="0"/>
          </a:p>
          <a:p>
            <a:pPr algn="just"/>
            <a:endParaRPr lang="es-MX" dirty="0"/>
          </a:p>
          <a:p>
            <a:pPr lvl="0" algn="just"/>
            <a:r>
              <a:rPr lang="es-MX" b="1" dirty="0"/>
              <a:t>Idiomas de Atención</a:t>
            </a:r>
            <a:r>
              <a:rPr lang="es-MX" dirty="0"/>
              <a:t>:  </a:t>
            </a:r>
            <a:r>
              <a:rPr lang="es-GT" dirty="0"/>
              <a:t>el 95.32% se atendieron en idioma español, el 1.56% en idioma inglés y el 3.12% se atendió en idiomas mayas (</a:t>
            </a:r>
            <a:r>
              <a:rPr lang="es-GT" altLang="es-GT" dirty="0"/>
              <a:t>Q´echi, K´iche, Kakchiquel,  Q´anjoba´al y Poqomchi). </a:t>
            </a:r>
          </a:p>
          <a:p>
            <a:pPr algn="just"/>
            <a:endParaRPr lang="es-GT" sz="2400" dirty="0"/>
          </a:p>
          <a:p>
            <a:pPr algn="just"/>
            <a:endParaRPr lang="es-GT" sz="1450" dirty="0">
              <a:solidFill>
                <a:srgbClr val="006699"/>
              </a:solidFill>
              <a:latin typeface="Century Gothic" panose="020B0502020202020204" pitchFamily="34" charset="0"/>
              <a:ea typeface="MS PGothic" panose="020B0600070205080204" pitchFamily="34" charset="-128"/>
              <a:cs typeface="Times New Roman" panose="02020603050405020304" pitchFamily="18" charset="0"/>
            </a:endParaRPr>
          </a:p>
        </p:txBody>
      </p:sp>
      <p:graphicFrame>
        <p:nvGraphicFramePr>
          <p:cNvPr id="7" name="6 Gráfico"/>
          <p:cNvGraphicFramePr/>
          <p:nvPr>
            <p:extLst>
              <p:ext uri="{D42A27DB-BD31-4B8C-83A1-F6EECF244321}">
                <p14:modId xmlns:p14="http://schemas.microsoft.com/office/powerpoint/2010/main" val="3154838184"/>
              </p:ext>
            </p:extLst>
          </p:nvPr>
        </p:nvGraphicFramePr>
        <p:xfrm>
          <a:off x="2722270" y="3019063"/>
          <a:ext cx="5782535" cy="34843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34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50884263"/>
              </p:ext>
            </p:extLst>
          </p:nvPr>
        </p:nvGraphicFramePr>
        <p:xfrm>
          <a:off x="-292963" y="1805484"/>
          <a:ext cx="6800295" cy="4241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352582" y="274638"/>
            <a:ext cx="6334217" cy="1143000"/>
          </a:xfrm>
        </p:spPr>
        <p:txBody>
          <a:bodyPr>
            <a:normAutofit fontScale="90000"/>
          </a:bodyPr>
          <a:lstStyle/>
          <a:p>
            <a:pPr lvl="0"/>
            <a:r>
              <a:rPr lang="es-MX" b="1" dirty="0"/>
              <a:t>AMPLIACIÓN DE LA </a:t>
            </a:r>
            <a:r>
              <a:rPr lang="es-MX" b="1" dirty="0" smtClean="0"/>
              <a:t/>
            </a:r>
            <a:br>
              <a:rPr lang="es-MX" b="1" dirty="0" smtClean="0"/>
            </a:br>
            <a:r>
              <a:rPr lang="es-MX" b="1" dirty="0" smtClean="0"/>
              <a:t>RED CONSULAR 2016</a:t>
            </a:r>
            <a:endParaRPr lang="es-GT" b="1"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1998663"/>
            <a:ext cx="2882900"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dondear rectángulo de esquina diagonal"/>
          <p:cNvSpPr/>
          <p:nvPr/>
        </p:nvSpPr>
        <p:spPr>
          <a:xfrm>
            <a:off x="2187019" y="5674432"/>
            <a:ext cx="4892512" cy="7447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smtClean="0"/>
              <a:t>Se prevé el cambio de categoría a varias agencias consulares y consulados.  </a:t>
            </a:r>
          </a:p>
        </p:txBody>
      </p:sp>
    </p:spTree>
    <p:extLst>
      <p:ext uri="{BB962C8B-B14F-4D97-AF65-F5344CB8AC3E}">
        <p14:creationId xmlns:p14="http://schemas.microsoft.com/office/powerpoint/2010/main" val="86813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665</Words>
  <Application>Microsoft Office PowerPoint</Application>
  <PresentationFormat>Presentación en pantalla (4:3)</PresentationFormat>
  <Paragraphs>76</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Nuevos Esfuerzos y Buenas Prácticas Relacionadas con la Protección Consular </vt:lpstr>
      <vt:lpstr>     BÚSQUEDA DE GUATEMALTECOS     DESAPARECIDOS </vt:lpstr>
      <vt:lpstr>Presentación de PowerPoint</vt:lpstr>
      <vt:lpstr>CALL CENTER  “ATENCIÓN AL MIGRANTE”</vt:lpstr>
      <vt:lpstr>Presentación de PowerPoint</vt:lpstr>
      <vt:lpstr>Presentación de PowerPoint</vt:lpstr>
      <vt:lpstr>Presentación de PowerPoint</vt:lpstr>
      <vt:lpstr>Presentación de PowerPoint</vt:lpstr>
      <vt:lpstr>AMPLIACIÓN DE LA  RED CONSULAR 2016</vt:lpstr>
      <vt:lpstr>Centro de Recepción  Tecún Umán, San Marcos</vt:lpstr>
      <vt:lpstr>Presentación de PowerPoint</vt:lpstr>
      <vt:lpstr>AGREGADURÍAS LEGALES </vt:lpstr>
      <vt:lpstr>Presentación de PowerPoint</vt:lpstr>
    </vt:vector>
  </TitlesOfParts>
  <Company>recinoso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Jose Recinos Orellana</dc:creator>
  <cp:lastModifiedBy>Gabriela Lix Martínez</cp:lastModifiedBy>
  <cp:revision>48</cp:revision>
  <cp:lastPrinted>2016-05-26T16:38:55Z</cp:lastPrinted>
  <dcterms:created xsi:type="dcterms:W3CDTF">2016-03-14T20:04:04Z</dcterms:created>
  <dcterms:modified xsi:type="dcterms:W3CDTF">2016-11-12T23:23:13Z</dcterms:modified>
</cp:coreProperties>
</file>