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4"/>
  </p:handoutMasterIdLst>
  <p:sldIdLst>
    <p:sldId id="317" r:id="rId2"/>
    <p:sldId id="286" r:id="rId3"/>
    <p:sldId id="280" r:id="rId4"/>
    <p:sldId id="283" r:id="rId5"/>
    <p:sldId id="292" r:id="rId6"/>
    <p:sldId id="285" r:id="rId7"/>
    <p:sldId id="293" r:id="rId8"/>
    <p:sldId id="296" r:id="rId9"/>
    <p:sldId id="297" r:id="rId10"/>
    <p:sldId id="299" r:id="rId11"/>
    <p:sldId id="288" r:id="rId12"/>
    <p:sldId id="305" r:id="rId13"/>
  </p:sldIdLst>
  <p:sldSz cx="9144000" cy="6858000" type="screen4x3"/>
  <p:notesSz cx="6881813" cy="92964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7F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90" autoAdjust="0"/>
    <p:restoredTop sz="94689" autoAdjust="0"/>
  </p:normalViewPr>
  <p:slideViewPr>
    <p:cSldViewPr>
      <p:cViewPr>
        <p:scale>
          <a:sx n="89" d="100"/>
          <a:sy n="89" d="100"/>
        </p:scale>
        <p:origin x="-162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0AB644-2324-4B27-83F4-88DE4BEE263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GT"/>
        </a:p>
      </dgm:t>
    </dgm:pt>
    <dgm:pt modelId="{C5B2B393-4FA2-4D94-A979-3BB0F5208478}">
      <dgm:prSet phldrT="[Texto]" phldr="1"/>
      <dgm:spPr/>
      <dgm:t>
        <a:bodyPr/>
        <a:lstStyle/>
        <a:p>
          <a:pPr algn="l"/>
          <a:endParaRPr lang="es-GT" dirty="0"/>
        </a:p>
      </dgm:t>
    </dgm:pt>
    <dgm:pt modelId="{46844905-18C9-44AF-9CAE-15B7C70A835F}" type="parTrans" cxnId="{874799C3-63C0-497D-A73A-C0C5B2BEA75A}">
      <dgm:prSet/>
      <dgm:spPr/>
      <dgm:t>
        <a:bodyPr/>
        <a:lstStyle/>
        <a:p>
          <a:endParaRPr lang="es-GT"/>
        </a:p>
      </dgm:t>
    </dgm:pt>
    <dgm:pt modelId="{1908E8CF-F7D8-4848-AC23-AB557CCF8558}" type="sibTrans" cxnId="{874799C3-63C0-497D-A73A-C0C5B2BEA75A}">
      <dgm:prSet/>
      <dgm:spPr/>
      <dgm:t>
        <a:bodyPr/>
        <a:lstStyle/>
        <a:p>
          <a:endParaRPr lang="es-GT"/>
        </a:p>
      </dgm:t>
    </dgm:pt>
    <dgm:pt modelId="{A35FC82D-1361-4537-9E6D-FF4969033EEF}">
      <dgm:prSet phldrT="[Texto]"/>
      <dgm:spPr/>
      <dgm:t>
        <a:bodyPr/>
        <a:lstStyle/>
        <a:p>
          <a:pPr algn="l"/>
          <a:r>
            <a:rPr lang="es-GT" dirty="0" smtClean="0"/>
            <a:t>Mecanismo Regional de Protección Integral de la Niñez y Adolescencia Migrante y Refugiada</a:t>
          </a:r>
          <a:endParaRPr lang="es-GT" dirty="0"/>
        </a:p>
      </dgm:t>
    </dgm:pt>
    <dgm:pt modelId="{92447D67-B269-463A-8931-AA45B4D8CE55}" type="sibTrans" cxnId="{526B5868-B7ED-4D3B-9110-793ACAACFC0F}">
      <dgm:prSet/>
      <dgm:spPr/>
      <dgm:t>
        <a:bodyPr/>
        <a:lstStyle/>
        <a:p>
          <a:endParaRPr lang="es-GT"/>
        </a:p>
      </dgm:t>
    </dgm:pt>
    <dgm:pt modelId="{8056E88A-77A9-4AAC-B01B-CF42D62E7339}" type="parTrans" cxnId="{526B5868-B7ED-4D3B-9110-793ACAACFC0F}">
      <dgm:prSet/>
      <dgm:spPr/>
      <dgm:t>
        <a:bodyPr/>
        <a:lstStyle/>
        <a:p>
          <a:endParaRPr lang="es-GT"/>
        </a:p>
      </dgm:t>
    </dgm:pt>
    <dgm:pt modelId="{75DF06E8-E7B8-482E-A567-57A2D15AE682}">
      <dgm:prSet phldrT="[Texto]"/>
      <dgm:spPr/>
      <dgm:t>
        <a:bodyPr/>
        <a:lstStyle/>
        <a:p>
          <a:pPr algn="l"/>
          <a:endParaRPr lang="es-GT" dirty="0"/>
        </a:p>
      </dgm:t>
    </dgm:pt>
    <dgm:pt modelId="{2F0EEE3C-02B3-49FE-9C1B-77A801209689}" type="parTrans" cxnId="{53E30E90-501B-4491-B99D-D55191236573}">
      <dgm:prSet/>
      <dgm:spPr/>
      <dgm:t>
        <a:bodyPr/>
        <a:lstStyle/>
        <a:p>
          <a:endParaRPr lang="es-GT"/>
        </a:p>
      </dgm:t>
    </dgm:pt>
    <dgm:pt modelId="{40F57475-6264-4258-8EE3-D18393DBC537}" type="sibTrans" cxnId="{53E30E90-501B-4491-B99D-D55191236573}">
      <dgm:prSet/>
      <dgm:spPr/>
      <dgm:t>
        <a:bodyPr/>
        <a:lstStyle/>
        <a:p>
          <a:endParaRPr lang="es-GT"/>
        </a:p>
      </dgm:t>
    </dgm:pt>
    <dgm:pt modelId="{88520F9C-3510-41B0-B382-9E2CA0A67330}" type="pres">
      <dgm:prSet presAssocID="{D70AB644-2324-4B27-83F4-88DE4BEE263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GT"/>
        </a:p>
      </dgm:t>
    </dgm:pt>
    <dgm:pt modelId="{A1B207CA-CE0F-4D3D-823F-1B0DEDBA8BE3}" type="pres">
      <dgm:prSet presAssocID="{C5B2B393-4FA2-4D94-A979-3BB0F5208478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</dgm:ptLst>
  <dgm:cxnLst>
    <dgm:cxn modelId="{9A29E987-37E2-489B-98EB-6543D42D51E0}" type="presOf" srcId="{75DF06E8-E7B8-482E-A567-57A2D15AE682}" destId="{A1B207CA-CE0F-4D3D-823F-1B0DEDBA8BE3}" srcOrd="0" destOrd="2" presId="urn:microsoft.com/office/officeart/2005/8/layout/default"/>
    <dgm:cxn modelId="{53E30E90-501B-4491-B99D-D55191236573}" srcId="{C5B2B393-4FA2-4D94-A979-3BB0F5208478}" destId="{75DF06E8-E7B8-482E-A567-57A2D15AE682}" srcOrd="1" destOrd="0" parTransId="{2F0EEE3C-02B3-49FE-9C1B-77A801209689}" sibTransId="{40F57475-6264-4258-8EE3-D18393DBC537}"/>
    <dgm:cxn modelId="{526B5868-B7ED-4D3B-9110-793ACAACFC0F}" srcId="{C5B2B393-4FA2-4D94-A979-3BB0F5208478}" destId="{A35FC82D-1361-4537-9E6D-FF4969033EEF}" srcOrd="0" destOrd="0" parTransId="{8056E88A-77A9-4AAC-B01B-CF42D62E7339}" sibTransId="{92447D67-B269-463A-8931-AA45B4D8CE55}"/>
    <dgm:cxn modelId="{AAB98262-31E9-4C42-918F-C0B91B78F49A}" type="presOf" srcId="{A35FC82D-1361-4537-9E6D-FF4969033EEF}" destId="{A1B207CA-CE0F-4D3D-823F-1B0DEDBA8BE3}" srcOrd="0" destOrd="1" presId="urn:microsoft.com/office/officeart/2005/8/layout/default"/>
    <dgm:cxn modelId="{7F249053-F57E-49F4-8943-B698177338E1}" type="presOf" srcId="{C5B2B393-4FA2-4D94-A979-3BB0F5208478}" destId="{A1B207CA-CE0F-4D3D-823F-1B0DEDBA8BE3}" srcOrd="0" destOrd="0" presId="urn:microsoft.com/office/officeart/2005/8/layout/default"/>
    <dgm:cxn modelId="{A7F892C1-702B-444F-AB1E-FDFC415A0253}" type="presOf" srcId="{D70AB644-2324-4B27-83F4-88DE4BEE2630}" destId="{88520F9C-3510-41B0-B382-9E2CA0A67330}" srcOrd="0" destOrd="0" presId="urn:microsoft.com/office/officeart/2005/8/layout/default"/>
    <dgm:cxn modelId="{874799C3-63C0-497D-A73A-C0C5B2BEA75A}" srcId="{D70AB644-2324-4B27-83F4-88DE4BEE2630}" destId="{C5B2B393-4FA2-4D94-A979-3BB0F5208478}" srcOrd="0" destOrd="0" parTransId="{46844905-18C9-44AF-9CAE-15B7C70A835F}" sibTransId="{1908E8CF-F7D8-4848-AC23-AB557CCF8558}"/>
    <dgm:cxn modelId="{84F9E1D1-76DB-460A-8329-AF7452BE99EA}" type="presParOf" srcId="{88520F9C-3510-41B0-B382-9E2CA0A67330}" destId="{A1B207CA-CE0F-4D3D-823F-1B0DEDBA8BE3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9EF257-B8D8-46FA-A0EE-BB8F3C65AFA6}" type="doc">
      <dgm:prSet loTypeId="urn:diagrams.loki3.com/BracketList+Icon#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557EC3-2F79-4CE6-9910-E92D3DCE2957}">
      <dgm:prSet phldrT="[Texto]" custT="1"/>
      <dgm:spPr/>
      <dgm:t>
        <a:bodyPr/>
        <a:lstStyle/>
        <a:p>
          <a:r>
            <a:rPr lang="en-US" sz="2800" b="1" dirty="0" err="1" smtClean="0"/>
            <a:t>Objetivos</a:t>
          </a:r>
          <a:endParaRPr lang="en-US" sz="2800" b="1" dirty="0"/>
        </a:p>
      </dgm:t>
    </dgm:pt>
    <dgm:pt modelId="{256397B3-380B-48F8-8D1E-74F5957C976C}" type="parTrans" cxnId="{4A249A25-A95E-4654-B58F-E4F5E0BA94E1}">
      <dgm:prSet/>
      <dgm:spPr/>
      <dgm:t>
        <a:bodyPr/>
        <a:lstStyle/>
        <a:p>
          <a:endParaRPr lang="en-US"/>
        </a:p>
      </dgm:t>
    </dgm:pt>
    <dgm:pt modelId="{B6D0641A-5393-479B-9411-B659D4A2B4FF}" type="sibTrans" cxnId="{4A249A25-A95E-4654-B58F-E4F5E0BA94E1}">
      <dgm:prSet/>
      <dgm:spPr/>
      <dgm:t>
        <a:bodyPr/>
        <a:lstStyle/>
        <a:p>
          <a:endParaRPr lang="en-US"/>
        </a:p>
      </dgm:t>
    </dgm:pt>
    <dgm:pt modelId="{1FF5D99A-EDB0-4787-8617-C485512E7FE6}">
      <dgm:prSet phldrT="[Texto]"/>
      <dgm:spPr/>
      <dgm:t>
        <a:bodyPr/>
        <a:lstStyle/>
        <a:p>
          <a:r>
            <a:rPr lang="en-US" dirty="0" err="1" smtClean="0"/>
            <a:t>Fomentar</a:t>
          </a:r>
          <a:r>
            <a:rPr lang="en-US" dirty="0" smtClean="0"/>
            <a:t> entre los </a:t>
          </a:r>
          <a:r>
            <a:rPr lang="en-US" dirty="0" err="1" smtClean="0"/>
            <a:t>Países</a:t>
          </a:r>
          <a:r>
            <a:rPr lang="en-US" dirty="0" smtClean="0"/>
            <a:t> </a:t>
          </a:r>
          <a:r>
            <a:rPr lang="en-US" dirty="0" err="1" smtClean="0"/>
            <a:t>miembros</a:t>
          </a:r>
          <a:r>
            <a:rPr lang="en-US" dirty="0" smtClean="0"/>
            <a:t> de la </a:t>
          </a:r>
          <a:r>
            <a:rPr lang="en-US" dirty="0" err="1" smtClean="0"/>
            <a:t>Conferencia</a:t>
          </a:r>
          <a:r>
            <a:rPr lang="en-US" dirty="0" smtClean="0"/>
            <a:t> Regional </a:t>
          </a:r>
          <a:r>
            <a:rPr lang="en-US" dirty="0" err="1" smtClean="0"/>
            <a:t>sobre</a:t>
          </a:r>
          <a:r>
            <a:rPr lang="en-US" dirty="0" smtClean="0"/>
            <a:t> </a:t>
          </a:r>
          <a:r>
            <a:rPr lang="en-US" dirty="0" err="1" smtClean="0"/>
            <a:t>Migración</a:t>
          </a:r>
          <a:r>
            <a:rPr lang="en-US" dirty="0" smtClean="0"/>
            <a:t> -CRM-, la </a:t>
          </a:r>
          <a:r>
            <a:rPr lang="en-US" dirty="0" err="1" smtClean="0"/>
            <a:t>colaboración</a:t>
          </a:r>
          <a:r>
            <a:rPr lang="en-US" dirty="0" smtClean="0"/>
            <a:t> en la </a:t>
          </a:r>
          <a:r>
            <a:rPr lang="en-US" dirty="0" err="1" smtClean="0"/>
            <a:t>protección</a:t>
          </a:r>
          <a:r>
            <a:rPr lang="en-US" dirty="0" smtClean="0"/>
            <a:t>, </a:t>
          </a:r>
          <a:r>
            <a:rPr lang="en-US" dirty="0" err="1" smtClean="0"/>
            <a:t>atención</a:t>
          </a:r>
          <a:r>
            <a:rPr lang="en-US" dirty="0" smtClean="0"/>
            <a:t> y </a:t>
          </a:r>
          <a:r>
            <a:rPr lang="en-US" dirty="0" err="1" smtClean="0"/>
            <a:t>asistencia</a:t>
          </a:r>
          <a:r>
            <a:rPr lang="en-US" dirty="0" smtClean="0"/>
            <a:t> a la </a:t>
          </a:r>
          <a:r>
            <a:rPr lang="en-US" dirty="0" err="1" smtClean="0"/>
            <a:t>niñez</a:t>
          </a:r>
          <a:r>
            <a:rPr lang="en-US" dirty="0" smtClean="0"/>
            <a:t> y </a:t>
          </a:r>
          <a:r>
            <a:rPr lang="en-US" dirty="0" err="1" smtClean="0"/>
            <a:t>adolescencia</a:t>
          </a:r>
          <a:r>
            <a:rPr lang="en-US" dirty="0" smtClean="0"/>
            <a:t> </a:t>
          </a:r>
          <a:r>
            <a:rPr lang="en-US" dirty="0" err="1" smtClean="0"/>
            <a:t>migrante</a:t>
          </a:r>
          <a:r>
            <a:rPr lang="en-US" dirty="0" smtClean="0"/>
            <a:t>. </a:t>
          </a:r>
          <a:endParaRPr lang="en-US" dirty="0"/>
        </a:p>
      </dgm:t>
    </dgm:pt>
    <dgm:pt modelId="{4194DFD8-F75E-4CA5-AC2E-259167FB1039}" type="parTrans" cxnId="{8936A9C2-E34A-47ED-B195-C30309FE4D9D}">
      <dgm:prSet/>
      <dgm:spPr/>
      <dgm:t>
        <a:bodyPr/>
        <a:lstStyle/>
        <a:p>
          <a:endParaRPr lang="en-US"/>
        </a:p>
      </dgm:t>
    </dgm:pt>
    <dgm:pt modelId="{BC803392-698C-463F-92DF-600353A1CBBA}" type="sibTrans" cxnId="{8936A9C2-E34A-47ED-B195-C30309FE4D9D}">
      <dgm:prSet/>
      <dgm:spPr/>
      <dgm:t>
        <a:bodyPr/>
        <a:lstStyle/>
        <a:p>
          <a:endParaRPr lang="en-US"/>
        </a:p>
      </dgm:t>
    </dgm:pt>
    <dgm:pt modelId="{75C8DAAD-7D68-425E-A327-21168EB10A83}">
      <dgm:prSet phldrT="[Texto]"/>
      <dgm:spPr/>
      <dgm:t>
        <a:bodyPr/>
        <a:lstStyle/>
        <a:p>
          <a:endParaRPr lang="en-US" dirty="0"/>
        </a:p>
      </dgm:t>
    </dgm:pt>
    <dgm:pt modelId="{27F0DAF8-98FE-4907-843C-DC876B21972D}" type="parTrans" cxnId="{02237563-B2FF-48A4-ACBC-A4E946D4827F}">
      <dgm:prSet/>
      <dgm:spPr/>
      <dgm:t>
        <a:bodyPr/>
        <a:lstStyle/>
        <a:p>
          <a:endParaRPr lang="en-US"/>
        </a:p>
      </dgm:t>
    </dgm:pt>
    <dgm:pt modelId="{1A800428-5D5E-4DD8-B935-5D89FADF925C}" type="sibTrans" cxnId="{02237563-B2FF-48A4-ACBC-A4E946D4827F}">
      <dgm:prSet/>
      <dgm:spPr/>
      <dgm:t>
        <a:bodyPr/>
        <a:lstStyle/>
        <a:p>
          <a:endParaRPr lang="en-US"/>
        </a:p>
      </dgm:t>
    </dgm:pt>
    <dgm:pt modelId="{C40666E8-F1A4-4493-AB87-F1DEEE916F22}">
      <dgm:prSet phldrT="[Texto]"/>
      <dgm:spPr/>
      <dgm:t>
        <a:bodyPr/>
        <a:lstStyle/>
        <a:p>
          <a:r>
            <a:rPr lang="es-GT" dirty="0" smtClean="0"/>
            <a:t>Promover un espacio de enlace, intercambio de información y diálogo permanente que propicie el desarrollo de medidas efectivas de protección integral de las niñas, niños y adolescentes dentro de los procesos migratorios.</a:t>
          </a:r>
          <a:endParaRPr lang="en-US" dirty="0"/>
        </a:p>
      </dgm:t>
    </dgm:pt>
    <dgm:pt modelId="{DDCAF52F-28B2-4559-9E7A-4DA10DD24562}" type="parTrans" cxnId="{A4325E5B-FF57-4645-81B2-39DB5BE362BB}">
      <dgm:prSet/>
      <dgm:spPr/>
      <dgm:t>
        <a:bodyPr/>
        <a:lstStyle/>
        <a:p>
          <a:endParaRPr lang="en-US"/>
        </a:p>
      </dgm:t>
    </dgm:pt>
    <dgm:pt modelId="{D2799396-E8D3-4D5D-8BF1-2D9F7F77B11D}" type="sibTrans" cxnId="{A4325E5B-FF57-4645-81B2-39DB5BE362BB}">
      <dgm:prSet/>
      <dgm:spPr/>
      <dgm:t>
        <a:bodyPr/>
        <a:lstStyle/>
        <a:p>
          <a:endParaRPr lang="en-US"/>
        </a:p>
      </dgm:t>
    </dgm:pt>
    <dgm:pt modelId="{32173FC6-6E33-4A3A-917D-A2375A2C3A3C}">
      <dgm:prSet phldrT="[Texto]"/>
      <dgm:spPr/>
      <dgm:t>
        <a:bodyPr/>
        <a:lstStyle/>
        <a:p>
          <a:endParaRPr lang="en-US" dirty="0"/>
        </a:p>
      </dgm:t>
    </dgm:pt>
    <dgm:pt modelId="{C05E5DA0-7E39-4716-8BC2-FF60435963D4}" type="parTrans" cxnId="{67411ACB-7A14-4799-A15B-DD84CCB89E5D}">
      <dgm:prSet/>
      <dgm:spPr/>
    </dgm:pt>
    <dgm:pt modelId="{B813DD8E-7092-4BAA-AB6F-015AC48AC332}" type="sibTrans" cxnId="{67411ACB-7A14-4799-A15B-DD84CCB89E5D}">
      <dgm:prSet/>
      <dgm:spPr/>
    </dgm:pt>
    <dgm:pt modelId="{91F6497B-3218-4CFA-BCCE-1DEF6F5A1930}" type="pres">
      <dgm:prSet presAssocID="{669EF257-B8D8-46FA-A0EE-BB8F3C65AFA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4D6E28-22D0-4001-9CFA-9991C71E633A}" type="pres">
      <dgm:prSet presAssocID="{6B557EC3-2F79-4CE6-9910-E92D3DCE2957}" presName="linNode" presStyleCnt="0"/>
      <dgm:spPr/>
    </dgm:pt>
    <dgm:pt modelId="{67414499-7F35-4D56-A494-A315AFF397A0}" type="pres">
      <dgm:prSet presAssocID="{6B557EC3-2F79-4CE6-9910-E92D3DCE2957}" presName="parTx" presStyleLbl="revTx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4E9B46-6106-4769-B0B2-8E6FEA9E58DB}" type="pres">
      <dgm:prSet presAssocID="{6B557EC3-2F79-4CE6-9910-E92D3DCE2957}" presName="bracket" presStyleLbl="parChTrans1D1" presStyleIdx="0" presStyleCnt="1"/>
      <dgm:spPr/>
    </dgm:pt>
    <dgm:pt modelId="{ADC0E03B-925A-4C74-8B04-339498D95EE2}" type="pres">
      <dgm:prSet presAssocID="{6B557EC3-2F79-4CE6-9910-E92D3DCE2957}" presName="spH" presStyleCnt="0"/>
      <dgm:spPr/>
    </dgm:pt>
    <dgm:pt modelId="{3E0AF9C6-F35D-4896-A7B7-20A53E559C80}" type="pres">
      <dgm:prSet presAssocID="{6B557EC3-2F79-4CE6-9910-E92D3DCE2957}" presName="desTx" presStyleLbl="node1" presStyleIdx="0" presStyleCnt="1" custScaleY="1072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325E5B-FF57-4645-81B2-39DB5BE362BB}" srcId="{6B557EC3-2F79-4CE6-9910-E92D3DCE2957}" destId="{C40666E8-F1A4-4493-AB87-F1DEEE916F22}" srcOrd="2" destOrd="0" parTransId="{DDCAF52F-28B2-4559-9E7A-4DA10DD24562}" sibTransId="{D2799396-E8D3-4D5D-8BF1-2D9F7F77B11D}"/>
    <dgm:cxn modelId="{7826B401-04F2-410C-9B55-B7D273DF0E7A}" type="presOf" srcId="{75C8DAAD-7D68-425E-A327-21168EB10A83}" destId="{3E0AF9C6-F35D-4896-A7B7-20A53E559C80}" srcOrd="0" destOrd="3" presId="urn:diagrams.loki3.com/BracketList+Icon#1"/>
    <dgm:cxn modelId="{59254A91-D8AB-41BA-ADE0-94921D834BC4}" type="presOf" srcId="{32173FC6-6E33-4A3A-917D-A2375A2C3A3C}" destId="{3E0AF9C6-F35D-4896-A7B7-20A53E559C80}" srcOrd="0" destOrd="1" presId="urn:diagrams.loki3.com/BracketList+Icon#1"/>
    <dgm:cxn modelId="{67411ACB-7A14-4799-A15B-DD84CCB89E5D}" srcId="{6B557EC3-2F79-4CE6-9910-E92D3DCE2957}" destId="{32173FC6-6E33-4A3A-917D-A2375A2C3A3C}" srcOrd="1" destOrd="0" parTransId="{C05E5DA0-7E39-4716-8BC2-FF60435963D4}" sibTransId="{B813DD8E-7092-4BAA-AB6F-015AC48AC332}"/>
    <dgm:cxn modelId="{8936A9C2-E34A-47ED-B195-C30309FE4D9D}" srcId="{6B557EC3-2F79-4CE6-9910-E92D3DCE2957}" destId="{1FF5D99A-EDB0-4787-8617-C485512E7FE6}" srcOrd="0" destOrd="0" parTransId="{4194DFD8-F75E-4CA5-AC2E-259167FB1039}" sibTransId="{BC803392-698C-463F-92DF-600353A1CBBA}"/>
    <dgm:cxn modelId="{4A249A25-A95E-4654-B58F-E4F5E0BA94E1}" srcId="{669EF257-B8D8-46FA-A0EE-BB8F3C65AFA6}" destId="{6B557EC3-2F79-4CE6-9910-E92D3DCE2957}" srcOrd="0" destOrd="0" parTransId="{256397B3-380B-48F8-8D1E-74F5957C976C}" sibTransId="{B6D0641A-5393-479B-9411-B659D4A2B4FF}"/>
    <dgm:cxn modelId="{02237563-B2FF-48A4-ACBC-A4E946D4827F}" srcId="{6B557EC3-2F79-4CE6-9910-E92D3DCE2957}" destId="{75C8DAAD-7D68-425E-A327-21168EB10A83}" srcOrd="3" destOrd="0" parTransId="{27F0DAF8-98FE-4907-843C-DC876B21972D}" sibTransId="{1A800428-5D5E-4DD8-B935-5D89FADF925C}"/>
    <dgm:cxn modelId="{3D55F54E-2BE2-4ECF-944A-FC058A2BC537}" type="presOf" srcId="{669EF257-B8D8-46FA-A0EE-BB8F3C65AFA6}" destId="{91F6497B-3218-4CFA-BCCE-1DEF6F5A1930}" srcOrd="0" destOrd="0" presId="urn:diagrams.loki3.com/BracketList+Icon#1"/>
    <dgm:cxn modelId="{4371AD3B-FE9F-4D76-BF5F-452EC965C545}" type="presOf" srcId="{C40666E8-F1A4-4493-AB87-F1DEEE916F22}" destId="{3E0AF9C6-F35D-4896-A7B7-20A53E559C80}" srcOrd="0" destOrd="2" presId="urn:diagrams.loki3.com/BracketList+Icon#1"/>
    <dgm:cxn modelId="{511147DC-A632-4403-8BFD-04950918F883}" type="presOf" srcId="{1FF5D99A-EDB0-4787-8617-C485512E7FE6}" destId="{3E0AF9C6-F35D-4896-A7B7-20A53E559C80}" srcOrd="0" destOrd="0" presId="urn:diagrams.loki3.com/BracketList+Icon#1"/>
    <dgm:cxn modelId="{8F3A25E0-D130-4A4C-8408-0AA44F50EE2F}" type="presOf" srcId="{6B557EC3-2F79-4CE6-9910-E92D3DCE2957}" destId="{67414499-7F35-4D56-A494-A315AFF397A0}" srcOrd="0" destOrd="0" presId="urn:diagrams.loki3.com/BracketList+Icon#1"/>
    <dgm:cxn modelId="{5BE230B1-8D48-4284-96B5-6743CABB65E0}" type="presParOf" srcId="{91F6497B-3218-4CFA-BCCE-1DEF6F5A1930}" destId="{D94D6E28-22D0-4001-9CFA-9991C71E633A}" srcOrd="0" destOrd="0" presId="urn:diagrams.loki3.com/BracketList+Icon#1"/>
    <dgm:cxn modelId="{24374572-6CE1-46C3-8E84-400B47D0A382}" type="presParOf" srcId="{D94D6E28-22D0-4001-9CFA-9991C71E633A}" destId="{67414499-7F35-4D56-A494-A315AFF397A0}" srcOrd="0" destOrd="0" presId="urn:diagrams.loki3.com/BracketList+Icon#1"/>
    <dgm:cxn modelId="{7FBEB215-BA04-4A23-9386-DFE9EFF52F8D}" type="presParOf" srcId="{D94D6E28-22D0-4001-9CFA-9991C71E633A}" destId="{384E9B46-6106-4769-B0B2-8E6FEA9E58DB}" srcOrd="1" destOrd="0" presId="urn:diagrams.loki3.com/BracketList+Icon#1"/>
    <dgm:cxn modelId="{AE2B26DA-E5A1-41C4-BF15-22A19525E7F4}" type="presParOf" srcId="{D94D6E28-22D0-4001-9CFA-9991C71E633A}" destId="{ADC0E03B-925A-4C74-8B04-339498D95EE2}" srcOrd="2" destOrd="0" presId="urn:diagrams.loki3.com/BracketList+Icon#1"/>
    <dgm:cxn modelId="{113712F7-97CF-42C5-AC7C-5CA28126474B}" type="presParOf" srcId="{D94D6E28-22D0-4001-9CFA-9991C71E633A}" destId="{3E0AF9C6-F35D-4896-A7B7-20A53E559C80}" srcOrd="3" destOrd="0" presId="urn:diagrams.loki3.com/BracketList+Icon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FF564F-61DA-401C-B314-165F3C72B47F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F39AA7-60DD-433F-9789-BAEA5B2A39C7}">
      <dgm:prSet phldrT="[Texto]"/>
      <dgm:spPr/>
      <dgm:t>
        <a:bodyPr/>
        <a:lstStyle/>
        <a:p>
          <a:r>
            <a:rPr lang="es-GT" dirty="0" smtClean="0"/>
            <a:t>Definiciones </a:t>
          </a:r>
          <a:endParaRPr lang="es-GT" dirty="0"/>
        </a:p>
      </dgm:t>
    </dgm:pt>
    <dgm:pt modelId="{FAF2C36D-95DE-49CD-91F6-D98F82FA59F7}" type="parTrans" cxnId="{A6165C7D-6058-444C-B053-FA4F0AE50939}">
      <dgm:prSet/>
      <dgm:spPr/>
      <dgm:t>
        <a:bodyPr/>
        <a:lstStyle/>
        <a:p>
          <a:endParaRPr lang="es-GT"/>
        </a:p>
      </dgm:t>
    </dgm:pt>
    <dgm:pt modelId="{7010FED4-28C0-4C35-A5E6-5C5D2D297E80}" type="sibTrans" cxnId="{A6165C7D-6058-444C-B053-FA4F0AE50939}">
      <dgm:prSet/>
      <dgm:spPr/>
      <dgm:t>
        <a:bodyPr/>
        <a:lstStyle/>
        <a:p>
          <a:endParaRPr lang="es-GT"/>
        </a:p>
      </dgm:t>
    </dgm:pt>
    <dgm:pt modelId="{F7F0178F-3174-4CBA-AAD7-B0A9F5F0DD7B}">
      <dgm:prSet phldrT="[Texto]"/>
      <dgm:spPr/>
      <dgm:t>
        <a:bodyPr/>
        <a:lstStyle/>
        <a:p>
          <a:r>
            <a:rPr lang="es-GT" dirty="0" smtClean="0"/>
            <a:t>Para identificar las necesidades específicas de protección de acuerdo a sus perfiles (NNA no acompañado, separado, víctima de trata, refugiado) </a:t>
          </a:r>
          <a:endParaRPr lang="es-GT" dirty="0"/>
        </a:p>
      </dgm:t>
    </dgm:pt>
    <dgm:pt modelId="{A08A8FAF-6E07-4201-A138-736EBA3D2CC5}" type="parTrans" cxnId="{73FACAD8-F1AF-4D5E-BF04-9041125798AD}">
      <dgm:prSet/>
      <dgm:spPr/>
      <dgm:t>
        <a:bodyPr/>
        <a:lstStyle/>
        <a:p>
          <a:endParaRPr lang="es-GT"/>
        </a:p>
      </dgm:t>
    </dgm:pt>
    <dgm:pt modelId="{B1A68D11-4911-4F56-9A38-819234A9E034}" type="sibTrans" cxnId="{73FACAD8-F1AF-4D5E-BF04-9041125798AD}">
      <dgm:prSet/>
      <dgm:spPr/>
      <dgm:t>
        <a:bodyPr/>
        <a:lstStyle/>
        <a:p>
          <a:endParaRPr lang="es-GT"/>
        </a:p>
      </dgm:t>
    </dgm:pt>
    <dgm:pt modelId="{117915E0-9BDB-4E32-9650-38D4351DAE7F}">
      <dgm:prSet phldrT="[Texto]"/>
      <dgm:spPr/>
      <dgm:t>
        <a:bodyPr/>
        <a:lstStyle/>
        <a:p>
          <a:r>
            <a:rPr lang="es-GT" dirty="0" smtClean="0"/>
            <a:t>Principios Orientadores</a:t>
          </a:r>
          <a:endParaRPr lang="es-GT" dirty="0"/>
        </a:p>
      </dgm:t>
    </dgm:pt>
    <dgm:pt modelId="{6947C722-E07B-46CB-AADD-D4F75AA82B15}" type="parTrans" cxnId="{A0179DCD-130A-47F1-9517-134DB4390054}">
      <dgm:prSet/>
      <dgm:spPr/>
      <dgm:t>
        <a:bodyPr/>
        <a:lstStyle/>
        <a:p>
          <a:endParaRPr lang="es-GT"/>
        </a:p>
      </dgm:t>
    </dgm:pt>
    <dgm:pt modelId="{86678B8D-20E9-4C7D-BEC4-E021D37BCAB4}" type="sibTrans" cxnId="{A0179DCD-130A-47F1-9517-134DB4390054}">
      <dgm:prSet/>
      <dgm:spPr/>
      <dgm:t>
        <a:bodyPr/>
        <a:lstStyle/>
        <a:p>
          <a:endParaRPr lang="es-GT"/>
        </a:p>
      </dgm:t>
    </dgm:pt>
    <dgm:pt modelId="{FA32F434-8580-4368-9327-983D2EF98F16}">
      <dgm:prSet phldrT="[Texto]"/>
      <dgm:spPr/>
      <dgm:t>
        <a:bodyPr/>
        <a:lstStyle/>
        <a:p>
          <a:r>
            <a:rPr lang="es-CR" dirty="0" smtClean="0"/>
            <a:t> Facilitar línea de abordaje regional del tema (Interés Superior, Igualdad, Derecho de opinión, presunción de minoridad, entre otros). </a:t>
          </a:r>
          <a:endParaRPr lang="es-GT" dirty="0"/>
        </a:p>
      </dgm:t>
    </dgm:pt>
    <dgm:pt modelId="{D84056EC-4210-484C-A9C2-B0FAE26D367B}" type="parTrans" cxnId="{1FF0D690-6FFC-465C-9703-E04621D0108E}">
      <dgm:prSet/>
      <dgm:spPr/>
      <dgm:t>
        <a:bodyPr/>
        <a:lstStyle/>
        <a:p>
          <a:endParaRPr lang="es-GT"/>
        </a:p>
      </dgm:t>
    </dgm:pt>
    <dgm:pt modelId="{4E672A7B-0EBE-47DB-B04F-C6689DAD893A}" type="sibTrans" cxnId="{1FF0D690-6FFC-465C-9703-E04621D0108E}">
      <dgm:prSet/>
      <dgm:spPr/>
      <dgm:t>
        <a:bodyPr/>
        <a:lstStyle/>
        <a:p>
          <a:endParaRPr lang="es-GT"/>
        </a:p>
      </dgm:t>
    </dgm:pt>
    <dgm:pt modelId="{36C1F698-C875-45B4-B30A-E438826837F9}">
      <dgm:prSet phldrT="[Texto]"/>
      <dgm:spPr/>
      <dgm:t>
        <a:bodyPr/>
        <a:lstStyle/>
        <a:p>
          <a:r>
            <a:rPr lang="es-GT" dirty="0" smtClean="0"/>
            <a:t>Alcance </a:t>
          </a:r>
          <a:endParaRPr lang="es-GT" dirty="0"/>
        </a:p>
      </dgm:t>
    </dgm:pt>
    <dgm:pt modelId="{F9D7EEA2-1489-4793-A247-35BD9428CD6E}" type="parTrans" cxnId="{E50F9F46-1888-4DC0-AACF-1CE25ECE1119}">
      <dgm:prSet/>
      <dgm:spPr/>
      <dgm:t>
        <a:bodyPr/>
        <a:lstStyle/>
        <a:p>
          <a:endParaRPr lang="es-GT"/>
        </a:p>
      </dgm:t>
    </dgm:pt>
    <dgm:pt modelId="{993E2E0A-3DCE-4532-94AA-C466CF5063B0}" type="sibTrans" cxnId="{E50F9F46-1888-4DC0-AACF-1CE25ECE1119}">
      <dgm:prSet/>
      <dgm:spPr/>
      <dgm:t>
        <a:bodyPr/>
        <a:lstStyle/>
        <a:p>
          <a:endParaRPr lang="es-GT"/>
        </a:p>
      </dgm:t>
    </dgm:pt>
    <dgm:pt modelId="{3085F746-D4A7-4DC3-AB07-075EE7ABA949}">
      <dgm:prSet phldrT="[Texto]"/>
      <dgm:spPr/>
      <dgm:t>
        <a:bodyPr/>
        <a:lstStyle/>
        <a:p>
          <a:r>
            <a:rPr lang="es-CR" dirty="0" smtClean="0"/>
            <a:t>Protección en todo el ciclo migratorio desde la pre-partida, en tránsito, en destino y durante el retorno y la reintegración.</a:t>
          </a:r>
          <a:endParaRPr lang="es-GT" dirty="0"/>
        </a:p>
      </dgm:t>
    </dgm:pt>
    <dgm:pt modelId="{57A1802A-06E4-4667-975E-A9043699D26A}" type="parTrans" cxnId="{24F33207-A5F2-41AA-B5C0-B2DDBC8013CD}">
      <dgm:prSet/>
      <dgm:spPr/>
      <dgm:t>
        <a:bodyPr/>
        <a:lstStyle/>
        <a:p>
          <a:endParaRPr lang="es-GT"/>
        </a:p>
      </dgm:t>
    </dgm:pt>
    <dgm:pt modelId="{B6F4C30B-0D73-42E0-A878-2121B2E5DE8F}" type="sibTrans" cxnId="{24F33207-A5F2-41AA-B5C0-B2DDBC8013CD}">
      <dgm:prSet/>
      <dgm:spPr/>
      <dgm:t>
        <a:bodyPr/>
        <a:lstStyle/>
        <a:p>
          <a:endParaRPr lang="es-GT"/>
        </a:p>
      </dgm:t>
    </dgm:pt>
    <dgm:pt modelId="{7A8B15A6-AC50-4A0D-B2D3-4B9DCF9587C2}">
      <dgm:prSet/>
      <dgm:spPr/>
      <dgm:t>
        <a:bodyPr/>
        <a:lstStyle/>
        <a:p>
          <a:endParaRPr lang="es-GT" dirty="0"/>
        </a:p>
      </dgm:t>
    </dgm:pt>
    <dgm:pt modelId="{7F827877-3FDA-4A48-B883-03B8A0D7DEE7}" type="parTrans" cxnId="{8D714CA1-3D68-4B4B-98CF-35EF525DD296}">
      <dgm:prSet/>
      <dgm:spPr/>
      <dgm:t>
        <a:bodyPr/>
        <a:lstStyle/>
        <a:p>
          <a:endParaRPr lang="es-GT"/>
        </a:p>
      </dgm:t>
    </dgm:pt>
    <dgm:pt modelId="{DEAAEEE7-5E6C-476E-BD65-66680B403F67}" type="sibTrans" cxnId="{8D714CA1-3D68-4B4B-98CF-35EF525DD296}">
      <dgm:prSet/>
      <dgm:spPr/>
      <dgm:t>
        <a:bodyPr/>
        <a:lstStyle/>
        <a:p>
          <a:endParaRPr lang="es-GT"/>
        </a:p>
      </dgm:t>
    </dgm:pt>
    <dgm:pt modelId="{7173570F-E5B6-41B4-9571-24D3BA546102}" type="pres">
      <dgm:prSet presAssocID="{88FF564F-61DA-401C-B314-165F3C72B47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GT"/>
        </a:p>
      </dgm:t>
    </dgm:pt>
    <dgm:pt modelId="{9B2989F1-9738-4E68-A5BF-FBAD9E392A9E}" type="pres">
      <dgm:prSet presAssocID="{ADF39AA7-60DD-433F-9789-BAEA5B2A39C7}" presName="composite" presStyleCnt="0"/>
      <dgm:spPr/>
    </dgm:pt>
    <dgm:pt modelId="{FCAD7C33-D271-42FC-83D8-FD670ACC5065}" type="pres">
      <dgm:prSet presAssocID="{ADF39AA7-60DD-433F-9789-BAEA5B2A39C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757CDE4F-7C7C-43DF-8E24-95A5FA824B97}" type="pres">
      <dgm:prSet presAssocID="{ADF39AA7-60DD-433F-9789-BAEA5B2A39C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BD3195A5-CB9D-4F51-8031-A7B47C5B27BA}" type="pres">
      <dgm:prSet presAssocID="{7010FED4-28C0-4C35-A5E6-5C5D2D297E80}" presName="sp" presStyleCnt="0"/>
      <dgm:spPr/>
    </dgm:pt>
    <dgm:pt modelId="{3D7026C9-5EBC-4413-9BED-B6B081462B1C}" type="pres">
      <dgm:prSet presAssocID="{117915E0-9BDB-4E32-9650-38D4351DAE7F}" presName="composite" presStyleCnt="0"/>
      <dgm:spPr/>
    </dgm:pt>
    <dgm:pt modelId="{03B75D1C-73FD-40EA-9CF4-5D7D9FE39296}" type="pres">
      <dgm:prSet presAssocID="{117915E0-9BDB-4E32-9650-38D4351DAE7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938C273E-A9F6-43E7-9442-3F2F9AB35D16}" type="pres">
      <dgm:prSet presAssocID="{117915E0-9BDB-4E32-9650-38D4351DAE7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14D8D9EB-3A4D-4896-8301-AA2B0791A4D8}" type="pres">
      <dgm:prSet presAssocID="{86678B8D-20E9-4C7D-BEC4-E021D37BCAB4}" presName="sp" presStyleCnt="0"/>
      <dgm:spPr/>
    </dgm:pt>
    <dgm:pt modelId="{28295E4E-7D0B-4677-8014-10EC768A060D}" type="pres">
      <dgm:prSet presAssocID="{36C1F698-C875-45B4-B30A-E438826837F9}" presName="composite" presStyleCnt="0"/>
      <dgm:spPr/>
    </dgm:pt>
    <dgm:pt modelId="{22666F63-7C20-4479-86EB-B7F73E22A2F2}" type="pres">
      <dgm:prSet presAssocID="{36C1F698-C875-45B4-B30A-E438826837F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BC42AA8D-BFB8-4384-B79C-035123042F3C}" type="pres">
      <dgm:prSet presAssocID="{36C1F698-C875-45B4-B30A-E438826837F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</dgm:ptLst>
  <dgm:cxnLst>
    <dgm:cxn modelId="{E50F9F46-1888-4DC0-AACF-1CE25ECE1119}" srcId="{88FF564F-61DA-401C-B314-165F3C72B47F}" destId="{36C1F698-C875-45B4-B30A-E438826837F9}" srcOrd="2" destOrd="0" parTransId="{F9D7EEA2-1489-4793-A247-35BD9428CD6E}" sibTransId="{993E2E0A-3DCE-4532-94AA-C466CF5063B0}"/>
    <dgm:cxn modelId="{24D4E320-CA4B-4D0F-ACC7-F8E2D157D494}" type="presOf" srcId="{7A8B15A6-AC50-4A0D-B2D3-4B9DCF9587C2}" destId="{757CDE4F-7C7C-43DF-8E24-95A5FA824B97}" srcOrd="0" destOrd="1" presId="urn:microsoft.com/office/officeart/2005/8/layout/chevron2"/>
    <dgm:cxn modelId="{FDEFE2CA-06CF-46A6-9677-651E25D5E2B8}" type="presOf" srcId="{F7F0178F-3174-4CBA-AAD7-B0A9F5F0DD7B}" destId="{757CDE4F-7C7C-43DF-8E24-95A5FA824B97}" srcOrd="0" destOrd="0" presId="urn:microsoft.com/office/officeart/2005/8/layout/chevron2"/>
    <dgm:cxn modelId="{ACD62181-41D4-4B0A-B9B1-884E20683B48}" type="presOf" srcId="{FA32F434-8580-4368-9327-983D2EF98F16}" destId="{938C273E-A9F6-43E7-9442-3F2F9AB35D16}" srcOrd="0" destOrd="0" presId="urn:microsoft.com/office/officeart/2005/8/layout/chevron2"/>
    <dgm:cxn modelId="{8D714CA1-3D68-4B4B-98CF-35EF525DD296}" srcId="{ADF39AA7-60DD-433F-9789-BAEA5B2A39C7}" destId="{7A8B15A6-AC50-4A0D-B2D3-4B9DCF9587C2}" srcOrd="1" destOrd="0" parTransId="{7F827877-3FDA-4A48-B883-03B8A0D7DEE7}" sibTransId="{DEAAEEE7-5E6C-476E-BD65-66680B403F67}"/>
    <dgm:cxn modelId="{95EA45C8-BCCD-4F52-9277-594A3ABD42E9}" type="presOf" srcId="{ADF39AA7-60DD-433F-9789-BAEA5B2A39C7}" destId="{FCAD7C33-D271-42FC-83D8-FD670ACC5065}" srcOrd="0" destOrd="0" presId="urn:microsoft.com/office/officeart/2005/8/layout/chevron2"/>
    <dgm:cxn modelId="{73FACAD8-F1AF-4D5E-BF04-9041125798AD}" srcId="{ADF39AA7-60DD-433F-9789-BAEA5B2A39C7}" destId="{F7F0178F-3174-4CBA-AAD7-B0A9F5F0DD7B}" srcOrd="0" destOrd="0" parTransId="{A08A8FAF-6E07-4201-A138-736EBA3D2CC5}" sibTransId="{B1A68D11-4911-4F56-9A38-819234A9E034}"/>
    <dgm:cxn modelId="{C082DB6B-957D-42D9-9E81-045190BCED6C}" type="presOf" srcId="{3085F746-D4A7-4DC3-AB07-075EE7ABA949}" destId="{BC42AA8D-BFB8-4384-B79C-035123042F3C}" srcOrd="0" destOrd="0" presId="urn:microsoft.com/office/officeart/2005/8/layout/chevron2"/>
    <dgm:cxn modelId="{23A5DB02-F7BE-4C95-97B3-E6E6E6F1085D}" type="presOf" srcId="{117915E0-9BDB-4E32-9650-38D4351DAE7F}" destId="{03B75D1C-73FD-40EA-9CF4-5D7D9FE39296}" srcOrd="0" destOrd="0" presId="urn:microsoft.com/office/officeart/2005/8/layout/chevron2"/>
    <dgm:cxn modelId="{24F33207-A5F2-41AA-B5C0-B2DDBC8013CD}" srcId="{36C1F698-C875-45B4-B30A-E438826837F9}" destId="{3085F746-D4A7-4DC3-AB07-075EE7ABA949}" srcOrd="0" destOrd="0" parTransId="{57A1802A-06E4-4667-975E-A9043699D26A}" sibTransId="{B6F4C30B-0D73-42E0-A878-2121B2E5DE8F}"/>
    <dgm:cxn modelId="{A6165C7D-6058-444C-B053-FA4F0AE50939}" srcId="{88FF564F-61DA-401C-B314-165F3C72B47F}" destId="{ADF39AA7-60DD-433F-9789-BAEA5B2A39C7}" srcOrd="0" destOrd="0" parTransId="{FAF2C36D-95DE-49CD-91F6-D98F82FA59F7}" sibTransId="{7010FED4-28C0-4C35-A5E6-5C5D2D297E80}"/>
    <dgm:cxn modelId="{B214EA7F-C4F0-4710-81C2-898CB7C73E6D}" type="presOf" srcId="{36C1F698-C875-45B4-B30A-E438826837F9}" destId="{22666F63-7C20-4479-86EB-B7F73E22A2F2}" srcOrd="0" destOrd="0" presId="urn:microsoft.com/office/officeart/2005/8/layout/chevron2"/>
    <dgm:cxn modelId="{A0179DCD-130A-47F1-9517-134DB4390054}" srcId="{88FF564F-61DA-401C-B314-165F3C72B47F}" destId="{117915E0-9BDB-4E32-9650-38D4351DAE7F}" srcOrd="1" destOrd="0" parTransId="{6947C722-E07B-46CB-AADD-D4F75AA82B15}" sibTransId="{86678B8D-20E9-4C7D-BEC4-E021D37BCAB4}"/>
    <dgm:cxn modelId="{82DECB26-5F76-4AA2-A7E6-3D022872EB3B}" type="presOf" srcId="{88FF564F-61DA-401C-B314-165F3C72B47F}" destId="{7173570F-E5B6-41B4-9571-24D3BA546102}" srcOrd="0" destOrd="0" presId="urn:microsoft.com/office/officeart/2005/8/layout/chevron2"/>
    <dgm:cxn modelId="{1FF0D690-6FFC-465C-9703-E04621D0108E}" srcId="{117915E0-9BDB-4E32-9650-38D4351DAE7F}" destId="{FA32F434-8580-4368-9327-983D2EF98F16}" srcOrd="0" destOrd="0" parTransId="{D84056EC-4210-484C-A9C2-B0FAE26D367B}" sibTransId="{4E672A7B-0EBE-47DB-B04F-C6689DAD893A}"/>
    <dgm:cxn modelId="{787BE506-8478-4EC5-AEDB-38D4F54BA5DA}" type="presParOf" srcId="{7173570F-E5B6-41B4-9571-24D3BA546102}" destId="{9B2989F1-9738-4E68-A5BF-FBAD9E392A9E}" srcOrd="0" destOrd="0" presId="urn:microsoft.com/office/officeart/2005/8/layout/chevron2"/>
    <dgm:cxn modelId="{9BA78FB9-D3FA-45A5-811B-458CC294F307}" type="presParOf" srcId="{9B2989F1-9738-4E68-A5BF-FBAD9E392A9E}" destId="{FCAD7C33-D271-42FC-83D8-FD670ACC5065}" srcOrd="0" destOrd="0" presId="urn:microsoft.com/office/officeart/2005/8/layout/chevron2"/>
    <dgm:cxn modelId="{DFED031B-2616-407C-8938-0DCA6145CF10}" type="presParOf" srcId="{9B2989F1-9738-4E68-A5BF-FBAD9E392A9E}" destId="{757CDE4F-7C7C-43DF-8E24-95A5FA824B97}" srcOrd="1" destOrd="0" presId="urn:microsoft.com/office/officeart/2005/8/layout/chevron2"/>
    <dgm:cxn modelId="{E7C6A982-037F-4C90-A9CC-BA1563B733DD}" type="presParOf" srcId="{7173570F-E5B6-41B4-9571-24D3BA546102}" destId="{BD3195A5-CB9D-4F51-8031-A7B47C5B27BA}" srcOrd="1" destOrd="0" presId="urn:microsoft.com/office/officeart/2005/8/layout/chevron2"/>
    <dgm:cxn modelId="{D5C3E3F1-00A6-406B-ADFC-39C07580B9D8}" type="presParOf" srcId="{7173570F-E5B6-41B4-9571-24D3BA546102}" destId="{3D7026C9-5EBC-4413-9BED-B6B081462B1C}" srcOrd="2" destOrd="0" presId="urn:microsoft.com/office/officeart/2005/8/layout/chevron2"/>
    <dgm:cxn modelId="{BE97B18C-53FE-4B97-97A5-38C7697E709E}" type="presParOf" srcId="{3D7026C9-5EBC-4413-9BED-B6B081462B1C}" destId="{03B75D1C-73FD-40EA-9CF4-5D7D9FE39296}" srcOrd="0" destOrd="0" presId="urn:microsoft.com/office/officeart/2005/8/layout/chevron2"/>
    <dgm:cxn modelId="{BEC515D7-6F52-45A1-AB55-CD2E61B150FF}" type="presParOf" srcId="{3D7026C9-5EBC-4413-9BED-B6B081462B1C}" destId="{938C273E-A9F6-43E7-9442-3F2F9AB35D16}" srcOrd="1" destOrd="0" presId="urn:microsoft.com/office/officeart/2005/8/layout/chevron2"/>
    <dgm:cxn modelId="{02DEAEC2-0B4F-4327-B83C-D8D5234AC5BB}" type="presParOf" srcId="{7173570F-E5B6-41B4-9571-24D3BA546102}" destId="{14D8D9EB-3A4D-4896-8301-AA2B0791A4D8}" srcOrd="3" destOrd="0" presId="urn:microsoft.com/office/officeart/2005/8/layout/chevron2"/>
    <dgm:cxn modelId="{5F272655-9E37-4E6B-AD68-7528637C96F7}" type="presParOf" srcId="{7173570F-E5B6-41B4-9571-24D3BA546102}" destId="{28295E4E-7D0B-4677-8014-10EC768A060D}" srcOrd="4" destOrd="0" presId="urn:microsoft.com/office/officeart/2005/8/layout/chevron2"/>
    <dgm:cxn modelId="{614785A9-E94F-407F-B723-C933F9F6C6EB}" type="presParOf" srcId="{28295E4E-7D0B-4677-8014-10EC768A060D}" destId="{22666F63-7C20-4479-86EB-B7F73E22A2F2}" srcOrd="0" destOrd="0" presId="urn:microsoft.com/office/officeart/2005/8/layout/chevron2"/>
    <dgm:cxn modelId="{C58FE3AF-3EA9-49E9-9E88-706FDFF0FCE3}" type="presParOf" srcId="{28295E4E-7D0B-4677-8014-10EC768A060D}" destId="{BC42AA8D-BFB8-4384-B79C-035123042F3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FF564F-61DA-401C-B314-165F3C72B47F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9E1A38-BD7E-4B9E-B31C-C7797432128F}">
      <dgm:prSet custT="1"/>
      <dgm:spPr/>
      <dgm:t>
        <a:bodyPr/>
        <a:lstStyle/>
        <a:p>
          <a:pPr algn="just">
            <a:tabLst>
              <a:tab pos="2962275" algn="l"/>
            </a:tabLst>
          </a:pPr>
          <a:r>
            <a:rPr lang="es-GT" sz="1600" dirty="0" smtClean="0"/>
            <a:t>Pretende servir como guía en el marco del Grupo Ad-Hoc para la discusión y diálogo que orienten  las acciones vinculadas a la protección y asistencia a la niñez y adolescencia migrante y refugiada de la región.</a:t>
          </a:r>
        </a:p>
        <a:p>
          <a:pPr algn="just"/>
          <a:r>
            <a:rPr lang="es-GT" sz="1600" dirty="0" smtClean="0"/>
            <a:t> </a:t>
          </a:r>
        </a:p>
        <a:p>
          <a:pPr algn="just">
            <a:tabLst/>
          </a:pPr>
          <a:r>
            <a:rPr lang="es-GT" sz="1600" dirty="0" smtClean="0"/>
            <a:t>Sugiere mecanismos para la protección efectiva y atención integral de niñas, niños y adolescentes durante las fases del ciclo migratorio desde el momento de su detección, su recepción en los países de destino, hasta el de su integración, retorno y reintegración a sus países de origen, siempre salvaguardando sus derechos y su interés superior.  </a:t>
          </a:r>
          <a:endParaRPr lang="en-US" sz="1600" dirty="0"/>
        </a:p>
      </dgm:t>
    </dgm:pt>
    <dgm:pt modelId="{92DA21AF-F4BE-401F-8848-E69210098537}" type="parTrans" cxnId="{E802F7EB-3F20-41B0-96C3-C5ACC1CC7ED6}">
      <dgm:prSet/>
      <dgm:spPr/>
      <dgm:t>
        <a:bodyPr/>
        <a:lstStyle/>
        <a:p>
          <a:endParaRPr lang="en-US"/>
        </a:p>
      </dgm:t>
    </dgm:pt>
    <dgm:pt modelId="{754D00EB-F1EC-4ABF-9DA3-9B4AF950A896}" type="sibTrans" cxnId="{E802F7EB-3F20-41B0-96C3-C5ACC1CC7ED6}">
      <dgm:prSet/>
      <dgm:spPr/>
      <dgm:t>
        <a:bodyPr/>
        <a:lstStyle/>
        <a:p>
          <a:endParaRPr lang="en-US"/>
        </a:p>
      </dgm:t>
    </dgm:pt>
    <dgm:pt modelId="{E257ECEE-C372-45E5-B7E6-69568E62F363}">
      <dgm:prSet custT="1"/>
      <dgm:spPr/>
      <dgm:t>
        <a:bodyPr/>
        <a:lstStyle/>
        <a:p>
          <a:pPr marL="0" indent="0">
            <a:tabLst/>
          </a:pPr>
          <a:r>
            <a:rPr lang="es-GT" sz="1800" dirty="0" smtClean="0"/>
            <a:t>Comprende un marco de trabajo que destaca definiciones y principios básicos y orientadores para una protección integral a la niñez y adolescencia migrante.</a:t>
          </a:r>
          <a:r>
            <a:rPr lang="es-GT" sz="1200" dirty="0" smtClean="0"/>
            <a:t> </a:t>
          </a:r>
          <a:endParaRPr lang="en-US" sz="1200" dirty="0"/>
        </a:p>
      </dgm:t>
    </dgm:pt>
    <dgm:pt modelId="{079D383A-473C-48AD-B067-D5AC4810B185}" type="sibTrans" cxnId="{2F790045-9B44-4D47-82FB-29AD052BCE9D}">
      <dgm:prSet/>
      <dgm:spPr/>
      <dgm:t>
        <a:bodyPr/>
        <a:lstStyle/>
        <a:p>
          <a:endParaRPr lang="en-US"/>
        </a:p>
      </dgm:t>
    </dgm:pt>
    <dgm:pt modelId="{11B9345B-3A9E-45F3-A174-8F656B67E4A5}" type="parTrans" cxnId="{2F790045-9B44-4D47-82FB-29AD052BCE9D}">
      <dgm:prSet/>
      <dgm:spPr/>
      <dgm:t>
        <a:bodyPr/>
        <a:lstStyle/>
        <a:p>
          <a:endParaRPr lang="en-US"/>
        </a:p>
      </dgm:t>
    </dgm:pt>
    <dgm:pt modelId="{D5CA7389-CF34-4E49-A45B-BF83AEA78F14}" type="pres">
      <dgm:prSet presAssocID="{88FF564F-61DA-401C-B314-165F3C72B47F}" presName="outerComposite" presStyleCnt="0">
        <dgm:presLayoutVars>
          <dgm:chMax val="5"/>
          <dgm:dir val="rev"/>
          <dgm:resizeHandles val="exact"/>
        </dgm:presLayoutVars>
      </dgm:prSet>
      <dgm:spPr/>
      <dgm:t>
        <a:bodyPr/>
        <a:lstStyle/>
        <a:p>
          <a:endParaRPr lang="es-GT"/>
        </a:p>
      </dgm:t>
    </dgm:pt>
    <dgm:pt modelId="{03534A5E-CA0D-4585-BF5A-1C6E06680425}" type="pres">
      <dgm:prSet presAssocID="{88FF564F-61DA-401C-B314-165F3C72B47F}" presName="dummyMaxCanvas" presStyleCnt="0">
        <dgm:presLayoutVars/>
      </dgm:prSet>
      <dgm:spPr/>
    </dgm:pt>
    <dgm:pt modelId="{CF42458B-916A-4C8A-8578-202EC9D8CB4F}" type="pres">
      <dgm:prSet presAssocID="{88FF564F-61DA-401C-B314-165F3C72B47F}" presName="TwoNodes_1" presStyleLbl="node1" presStyleIdx="0" presStyleCnt="2" custScaleY="44231" custLinFactNeighborX="-5441" custLinFactNeighborY="-12576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6522C542-0DAA-489E-9219-E87E83CFF72B}" type="pres">
      <dgm:prSet presAssocID="{88FF564F-61DA-401C-B314-165F3C72B47F}" presName="TwoNodes_2" presStyleLbl="node1" presStyleIdx="1" presStyleCnt="2" custScaleX="117647" custScaleY="148249" custLinFactNeighborX="4560" custLinFactNeighborY="-17904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038890E6-03BF-4AED-8C9F-99C2A94E6E3F}" type="pres">
      <dgm:prSet presAssocID="{88FF564F-61DA-401C-B314-165F3C72B47F}" presName="TwoConn_1-2" presStyleLbl="fgAccFollowNode1" presStyleIdx="0" presStyleCnt="1" custLinFactNeighborX="-6418" custLinFactNeighborY="-52442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831C508A-49CE-4185-9C7A-7F170E878BB5}" type="pres">
      <dgm:prSet presAssocID="{88FF564F-61DA-401C-B314-165F3C72B47F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7CEE29D3-2B6B-463D-9D3A-93F4E046941C}" type="pres">
      <dgm:prSet presAssocID="{88FF564F-61DA-401C-B314-165F3C72B47F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</dgm:ptLst>
  <dgm:cxnLst>
    <dgm:cxn modelId="{6E053E10-96C7-4C2D-BCBE-CD8E07D6A3C0}" type="presOf" srcId="{A39E1A38-BD7E-4B9E-B31C-C7797432128F}" destId="{6522C542-0DAA-489E-9219-E87E83CFF72B}" srcOrd="0" destOrd="0" presId="urn:microsoft.com/office/officeart/2005/8/layout/vProcess5"/>
    <dgm:cxn modelId="{2F790045-9B44-4D47-82FB-29AD052BCE9D}" srcId="{88FF564F-61DA-401C-B314-165F3C72B47F}" destId="{E257ECEE-C372-45E5-B7E6-69568E62F363}" srcOrd="0" destOrd="0" parTransId="{11B9345B-3A9E-45F3-A174-8F656B67E4A5}" sibTransId="{079D383A-473C-48AD-B067-D5AC4810B185}"/>
    <dgm:cxn modelId="{E802F7EB-3F20-41B0-96C3-C5ACC1CC7ED6}" srcId="{88FF564F-61DA-401C-B314-165F3C72B47F}" destId="{A39E1A38-BD7E-4B9E-B31C-C7797432128F}" srcOrd="1" destOrd="0" parTransId="{92DA21AF-F4BE-401F-8848-E69210098537}" sibTransId="{754D00EB-F1EC-4ABF-9DA3-9B4AF950A896}"/>
    <dgm:cxn modelId="{3DFC659C-F878-4A77-BB55-2D7694C04DE4}" type="presOf" srcId="{079D383A-473C-48AD-B067-D5AC4810B185}" destId="{038890E6-03BF-4AED-8C9F-99C2A94E6E3F}" srcOrd="0" destOrd="0" presId="urn:microsoft.com/office/officeart/2005/8/layout/vProcess5"/>
    <dgm:cxn modelId="{1A238EC2-0BA7-4582-9994-D1BA752C956F}" type="presOf" srcId="{88FF564F-61DA-401C-B314-165F3C72B47F}" destId="{D5CA7389-CF34-4E49-A45B-BF83AEA78F14}" srcOrd="0" destOrd="0" presId="urn:microsoft.com/office/officeart/2005/8/layout/vProcess5"/>
    <dgm:cxn modelId="{DA9512E2-1AF3-4EF1-BAD4-E95086ABF237}" type="presOf" srcId="{A39E1A38-BD7E-4B9E-B31C-C7797432128F}" destId="{7CEE29D3-2B6B-463D-9D3A-93F4E046941C}" srcOrd="1" destOrd="0" presId="urn:microsoft.com/office/officeart/2005/8/layout/vProcess5"/>
    <dgm:cxn modelId="{CDF75D4E-F747-41D9-A670-0910E153A27A}" type="presOf" srcId="{E257ECEE-C372-45E5-B7E6-69568E62F363}" destId="{CF42458B-916A-4C8A-8578-202EC9D8CB4F}" srcOrd="0" destOrd="0" presId="urn:microsoft.com/office/officeart/2005/8/layout/vProcess5"/>
    <dgm:cxn modelId="{11C1E33A-C999-4934-AC28-C82E37D5BCCF}" type="presOf" srcId="{E257ECEE-C372-45E5-B7E6-69568E62F363}" destId="{831C508A-49CE-4185-9C7A-7F170E878BB5}" srcOrd="1" destOrd="0" presId="urn:microsoft.com/office/officeart/2005/8/layout/vProcess5"/>
    <dgm:cxn modelId="{4C2B3309-6B7E-47C7-9241-4280A5BC8A4F}" type="presParOf" srcId="{D5CA7389-CF34-4E49-A45B-BF83AEA78F14}" destId="{03534A5E-CA0D-4585-BF5A-1C6E06680425}" srcOrd="0" destOrd="0" presId="urn:microsoft.com/office/officeart/2005/8/layout/vProcess5"/>
    <dgm:cxn modelId="{22DC29C9-580B-4052-AAC9-307898346818}" type="presParOf" srcId="{D5CA7389-CF34-4E49-A45B-BF83AEA78F14}" destId="{CF42458B-916A-4C8A-8578-202EC9D8CB4F}" srcOrd="1" destOrd="0" presId="urn:microsoft.com/office/officeart/2005/8/layout/vProcess5"/>
    <dgm:cxn modelId="{9936C031-17C0-4104-9B4A-8F8F395C6CB2}" type="presParOf" srcId="{D5CA7389-CF34-4E49-A45B-BF83AEA78F14}" destId="{6522C542-0DAA-489E-9219-E87E83CFF72B}" srcOrd="2" destOrd="0" presId="urn:microsoft.com/office/officeart/2005/8/layout/vProcess5"/>
    <dgm:cxn modelId="{C893A10F-B93F-48A9-95AE-18DC659933EC}" type="presParOf" srcId="{D5CA7389-CF34-4E49-A45B-BF83AEA78F14}" destId="{038890E6-03BF-4AED-8C9F-99C2A94E6E3F}" srcOrd="3" destOrd="0" presId="urn:microsoft.com/office/officeart/2005/8/layout/vProcess5"/>
    <dgm:cxn modelId="{7ACF2A2E-D512-46D1-B7D5-80D01B9248CC}" type="presParOf" srcId="{D5CA7389-CF34-4E49-A45B-BF83AEA78F14}" destId="{831C508A-49CE-4185-9C7A-7F170E878BB5}" srcOrd="4" destOrd="0" presId="urn:microsoft.com/office/officeart/2005/8/layout/vProcess5"/>
    <dgm:cxn modelId="{362A3D8A-243A-4090-A5FC-76992F96F602}" type="presParOf" srcId="{D5CA7389-CF34-4E49-A45B-BF83AEA78F14}" destId="{7CEE29D3-2B6B-463D-9D3A-93F4E046941C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091EF53-D1D9-4B1C-B4AC-1D9DB7AE746F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727B126-713A-48A9-9419-224C80D749AC}">
      <dgm:prSet phldrT="[Texto]" custT="1"/>
      <dgm:spPr/>
      <dgm:t>
        <a:bodyPr/>
        <a:lstStyle/>
        <a:p>
          <a:endParaRPr lang="en-US" sz="2000" dirty="0"/>
        </a:p>
      </dgm:t>
    </dgm:pt>
    <dgm:pt modelId="{CEF9986C-D12C-48D9-B8D6-3901EC511321}" type="sibTrans" cxnId="{D856AEA8-8BAB-471C-97C9-EC07F4C6B70F}">
      <dgm:prSet/>
      <dgm:spPr/>
      <dgm:t>
        <a:bodyPr/>
        <a:lstStyle/>
        <a:p>
          <a:endParaRPr lang="en-US"/>
        </a:p>
      </dgm:t>
    </dgm:pt>
    <dgm:pt modelId="{1A880711-C467-4842-BC9C-06DEED7212B9}" type="parTrans" cxnId="{D856AEA8-8BAB-471C-97C9-EC07F4C6B70F}">
      <dgm:prSet/>
      <dgm:spPr/>
      <dgm:t>
        <a:bodyPr/>
        <a:lstStyle/>
        <a:p>
          <a:endParaRPr lang="en-US"/>
        </a:p>
      </dgm:t>
    </dgm:pt>
    <dgm:pt modelId="{8D79AF6B-45B6-4157-B034-7574A7CFE033}">
      <dgm:prSet phldrT="[Texto]" custT="1"/>
      <dgm:spPr/>
      <dgm:t>
        <a:bodyPr/>
        <a:lstStyle/>
        <a:p>
          <a:pPr algn="ctr"/>
          <a:r>
            <a:rPr lang="es-GT" sz="3600" b="1" dirty="0" smtClean="0"/>
            <a:t>Acciones a promover en el marco del mecanismo </a:t>
          </a:r>
          <a:endParaRPr lang="en-US" sz="3600" b="1" dirty="0"/>
        </a:p>
      </dgm:t>
    </dgm:pt>
    <dgm:pt modelId="{7E696ECA-A61D-4C92-BEB2-8CF388330139}" type="sibTrans" cxnId="{4E7832AF-1CAD-4A4D-8066-3D8577FCD796}">
      <dgm:prSet/>
      <dgm:spPr/>
      <dgm:t>
        <a:bodyPr/>
        <a:lstStyle/>
        <a:p>
          <a:endParaRPr lang="en-US"/>
        </a:p>
      </dgm:t>
    </dgm:pt>
    <dgm:pt modelId="{95BE824E-2E8F-4C34-9371-BDB724B4A2D2}" type="parTrans" cxnId="{4E7832AF-1CAD-4A4D-8066-3D8577FCD796}">
      <dgm:prSet/>
      <dgm:spPr/>
      <dgm:t>
        <a:bodyPr/>
        <a:lstStyle/>
        <a:p>
          <a:endParaRPr lang="en-US"/>
        </a:p>
      </dgm:t>
    </dgm:pt>
    <dgm:pt modelId="{66E61A61-0A6C-495A-8CD0-45673BD409CF}" type="pres">
      <dgm:prSet presAssocID="{5091EF53-D1D9-4B1C-B4AC-1D9DB7AE746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GT"/>
        </a:p>
      </dgm:t>
    </dgm:pt>
    <dgm:pt modelId="{1681BF03-022C-4B49-A68F-C6D4E8E30813}" type="pres">
      <dgm:prSet presAssocID="{8D79AF6B-45B6-4157-B034-7574A7CFE033}" presName="parentLin" presStyleCnt="0"/>
      <dgm:spPr/>
    </dgm:pt>
    <dgm:pt modelId="{58062105-721F-4271-A826-E7E304C4D39A}" type="pres">
      <dgm:prSet presAssocID="{8D79AF6B-45B6-4157-B034-7574A7CFE033}" presName="parentLeftMargin" presStyleLbl="node1" presStyleIdx="0" presStyleCnt="1"/>
      <dgm:spPr/>
      <dgm:t>
        <a:bodyPr/>
        <a:lstStyle/>
        <a:p>
          <a:endParaRPr lang="es-GT"/>
        </a:p>
      </dgm:t>
    </dgm:pt>
    <dgm:pt modelId="{3BD1A578-7F05-45A1-B90E-FBF43900E535}" type="pres">
      <dgm:prSet presAssocID="{8D79AF6B-45B6-4157-B034-7574A7CFE033}" presName="parentText" presStyleLbl="node1" presStyleIdx="0" presStyleCnt="1" custScaleX="135711" custLinFactNeighborX="-47501" custLinFactNeighborY="-18359">
        <dgm:presLayoutVars>
          <dgm:chMax val="0"/>
          <dgm:bulletEnabled val="1"/>
        </dgm:presLayoutVars>
      </dgm:prSet>
      <dgm:spPr/>
      <dgm:t>
        <a:bodyPr/>
        <a:lstStyle/>
        <a:p>
          <a:endParaRPr lang="es-GT"/>
        </a:p>
      </dgm:t>
    </dgm:pt>
    <dgm:pt modelId="{078926F9-820C-4437-BB4E-E14C5014A2C7}" type="pres">
      <dgm:prSet presAssocID="{8D79AF6B-45B6-4157-B034-7574A7CFE033}" presName="negativeSpace" presStyleCnt="0"/>
      <dgm:spPr/>
    </dgm:pt>
    <dgm:pt modelId="{DFC6EDC7-3E73-4321-B6F9-ACB46B4ED510}" type="pres">
      <dgm:prSet presAssocID="{8D79AF6B-45B6-4157-B034-7574A7CFE033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GT"/>
        </a:p>
      </dgm:t>
    </dgm:pt>
  </dgm:ptLst>
  <dgm:cxnLst>
    <dgm:cxn modelId="{4E7832AF-1CAD-4A4D-8066-3D8577FCD796}" srcId="{5091EF53-D1D9-4B1C-B4AC-1D9DB7AE746F}" destId="{8D79AF6B-45B6-4157-B034-7574A7CFE033}" srcOrd="0" destOrd="0" parTransId="{95BE824E-2E8F-4C34-9371-BDB724B4A2D2}" sibTransId="{7E696ECA-A61D-4C92-BEB2-8CF388330139}"/>
    <dgm:cxn modelId="{58655DEC-E47D-4D46-AE05-1D47364AB7E0}" type="presOf" srcId="{D727B126-713A-48A9-9419-224C80D749AC}" destId="{DFC6EDC7-3E73-4321-B6F9-ACB46B4ED510}" srcOrd="0" destOrd="0" presId="urn:microsoft.com/office/officeart/2005/8/layout/list1"/>
    <dgm:cxn modelId="{31499F0C-CD8E-4A4A-8995-0DE59DC8EF48}" type="presOf" srcId="{8D79AF6B-45B6-4157-B034-7574A7CFE033}" destId="{3BD1A578-7F05-45A1-B90E-FBF43900E535}" srcOrd="1" destOrd="0" presId="urn:microsoft.com/office/officeart/2005/8/layout/list1"/>
    <dgm:cxn modelId="{E90129A4-F4BE-4FAD-BAED-0D7D0E48E7E1}" type="presOf" srcId="{5091EF53-D1D9-4B1C-B4AC-1D9DB7AE746F}" destId="{66E61A61-0A6C-495A-8CD0-45673BD409CF}" srcOrd="0" destOrd="0" presId="urn:microsoft.com/office/officeart/2005/8/layout/list1"/>
    <dgm:cxn modelId="{2BA5F2DB-B78C-45B2-A7B0-57670A131F24}" type="presOf" srcId="{8D79AF6B-45B6-4157-B034-7574A7CFE033}" destId="{58062105-721F-4271-A826-E7E304C4D39A}" srcOrd="0" destOrd="0" presId="urn:microsoft.com/office/officeart/2005/8/layout/list1"/>
    <dgm:cxn modelId="{D856AEA8-8BAB-471C-97C9-EC07F4C6B70F}" srcId="{8D79AF6B-45B6-4157-B034-7574A7CFE033}" destId="{D727B126-713A-48A9-9419-224C80D749AC}" srcOrd="0" destOrd="0" parTransId="{1A880711-C467-4842-BC9C-06DEED7212B9}" sibTransId="{CEF9986C-D12C-48D9-B8D6-3901EC511321}"/>
    <dgm:cxn modelId="{03C1D59D-494E-48B3-AE4E-6430B833546C}" type="presParOf" srcId="{66E61A61-0A6C-495A-8CD0-45673BD409CF}" destId="{1681BF03-022C-4B49-A68F-C6D4E8E30813}" srcOrd="0" destOrd="0" presId="urn:microsoft.com/office/officeart/2005/8/layout/list1"/>
    <dgm:cxn modelId="{B45AAD68-256F-462A-825E-8F8A6D1476A1}" type="presParOf" srcId="{1681BF03-022C-4B49-A68F-C6D4E8E30813}" destId="{58062105-721F-4271-A826-E7E304C4D39A}" srcOrd="0" destOrd="0" presId="urn:microsoft.com/office/officeart/2005/8/layout/list1"/>
    <dgm:cxn modelId="{1C163837-352B-4D95-9767-87FEBE674782}" type="presParOf" srcId="{1681BF03-022C-4B49-A68F-C6D4E8E30813}" destId="{3BD1A578-7F05-45A1-B90E-FBF43900E535}" srcOrd="1" destOrd="0" presId="urn:microsoft.com/office/officeart/2005/8/layout/list1"/>
    <dgm:cxn modelId="{4F40ED00-2138-4503-A1FE-C236B267539D}" type="presParOf" srcId="{66E61A61-0A6C-495A-8CD0-45673BD409CF}" destId="{078926F9-820C-4437-BB4E-E14C5014A2C7}" srcOrd="1" destOrd="0" presId="urn:microsoft.com/office/officeart/2005/8/layout/list1"/>
    <dgm:cxn modelId="{561A95D5-5E34-476D-9B5D-761315253F4E}" type="presParOf" srcId="{66E61A61-0A6C-495A-8CD0-45673BD409CF}" destId="{DFC6EDC7-3E73-4321-B6F9-ACB46B4ED510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091EF53-D1D9-4B1C-B4AC-1D9DB7AE746F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727B126-713A-48A9-9419-224C80D749AC}">
      <dgm:prSet phldrT="[Texto]" custT="1"/>
      <dgm:spPr/>
      <dgm:t>
        <a:bodyPr/>
        <a:lstStyle/>
        <a:p>
          <a:r>
            <a:rPr lang="en-US" sz="2000" dirty="0" err="1" smtClean="0"/>
            <a:t>Medidas</a:t>
          </a:r>
          <a:r>
            <a:rPr lang="en-US" sz="2000" dirty="0" smtClean="0"/>
            <a:t> de </a:t>
          </a:r>
          <a:r>
            <a:rPr lang="en-US" sz="2000" dirty="0" err="1" smtClean="0"/>
            <a:t>identificación</a:t>
          </a:r>
          <a:r>
            <a:rPr lang="en-US" sz="2000" dirty="0" smtClean="0"/>
            <a:t> de </a:t>
          </a:r>
          <a:r>
            <a:rPr lang="en-US" sz="2000" dirty="0" err="1" smtClean="0"/>
            <a:t>vulnerabilidades</a:t>
          </a:r>
          <a:r>
            <a:rPr lang="en-US" sz="2000" dirty="0" smtClean="0"/>
            <a:t> </a:t>
          </a:r>
          <a:endParaRPr lang="en-US" sz="2000" dirty="0"/>
        </a:p>
      </dgm:t>
    </dgm:pt>
    <dgm:pt modelId="{CEF9986C-D12C-48D9-B8D6-3901EC511321}" type="sibTrans" cxnId="{D856AEA8-8BAB-471C-97C9-EC07F4C6B70F}">
      <dgm:prSet/>
      <dgm:spPr/>
      <dgm:t>
        <a:bodyPr/>
        <a:lstStyle/>
        <a:p>
          <a:endParaRPr lang="en-US"/>
        </a:p>
      </dgm:t>
    </dgm:pt>
    <dgm:pt modelId="{1A880711-C467-4842-BC9C-06DEED7212B9}" type="parTrans" cxnId="{D856AEA8-8BAB-471C-97C9-EC07F4C6B70F}">
      <dgm:prSet/>
      <dgm:spPr/>
      <dgm:t>
        <a:bodyPr/>
        <a:lstStyle/>
        <a:p>
          <a:endParaRPr lang="en-US"/>
        </a:p>
      </dgm:t>
    </dgm:pt>
    <dgm:pt modelId="{046D7B10-F5C7-4D1C-BD49-8D1EB474BF7E}">
      <dgm:prSet/>
      <dgm:spPr/>
      <dgm:t>
        <a:bodyPr/>
        <a:lstStyle/>
        <a:p>
          <a:r>
            <a:rPr lang="es-GT" dirty="0" smtClean="0"/>
            <a:t>NNA en Situación de Calle</a:t>
          </a:r>
          <a:endParaRPr lang="es-GT" dirty="0"/>
        </a:p>
      </dgm:t>
    </dgm:pt>
    <dgm:pt modelId="{9F60B5E1-6644-4842-A4AF-4E49361B7C7F}" type="parTrans" cxnId="{7268D199-54F3-4D29-9949-C7A4F038B30A}">
      <dgm:prSet/>
      <dgm:spPr/>
      <dgm:t>
        <a:bodyPr/>
        <a:lstStyle/>
        <a:p>
          <a:endParaRPr lang="es-GT"/>
        </a:p>
      </dgm:t>
    </dgm:pt>
    <dgm:pt modelId="{1AF8578A-CC96-4DA9-B6D6-61F4DAFAE078}" type="sibTrans" cxnId="{7268D199-54F3-4D29-9949-C7A4F038B30A}">
      <dgm:prSet/>
      <dgm:spPr/>
      <dgm:t>
        <a:bodyPr/>
        <a:lstStyle/>
        <a:p>
          <a:endParaRPr lang="es-GT"/>
        </a:p>
      </dgm:t>
    </dgm:pt>
    <dgm:pt modelId="{632A6E55-51C3-4673-9088-0597AB86029F}">
      <dgm:prSet/>
      <dgm:spPr/>
      <dgm:t>
        <a:bodyPr/>
        <a:lstStyle/>
        <a:p>
          <a:r>
            <a:rPr lang="es-GT" dirty="0" smtClean="0"/>
            <a:t>NNA en Situación de Trabajo Infantil y de las peores formas de trabajo infantil </a:t>
          </a:r>
          <a:endParaRPr lang="es-GT" dirty="0"/>
        </a:p>
      </dgm:t>
    </dgm:pt>
    <dgm:pt modelId="{E7B50DA7-B062-475B-9C13-F428B2E2F453}" type="parTrans" cxnId="{6AD3244F-F2C5-4B91-90DC-28CF53A9E335}">
      <dgm:prSet/>
      <dgm:spPr/>
      <dgm:t>
        <a:bodyPr/>
        <a:lstStyle/>
        <a:p>
          <a:endParaRPr lang="es-GT"/>
        </a:p>
      </dgm:t>
    </dgm:pt>
    <dgm:pt modelId="{687F5DA0-3DB9-4AD4-A637-C79C4E792B8E}" type="sibTrans" cxnId="{6AD3244F-F2C5-4B91-90DC-28CF53A9E335}">
      <dgm:prSet/>
      <dgm:spPr/>
      <dgm:t>
        <a:bodyPr/>
        <a:lstStyle/>
        <a:p>
          <a:endParaRPr lang="es-GT"/>
        </a:p>
      </dgm:t>
    </dgm:pt>
    <dgm:pt modelId="{78322EEF-47EC-4DCC-8C34-C7573482BD21}">
      <dgm:prSet/>
      <dgm:spPr/>
      <dgm:t>
        <a:bodyPr/>
        <a:lstStyle/>
        <a:p>
          <a:r>
            <a:rPr lang="es-GT" dirty="0" smtClean="0"/>
            <a:t>NNA con familiares que han migrado que se quedan en el país de origen </a:t>
          </a:r>
          <a:endParaRPr lang="es-GT" dirty="0"/>
        </a:p>
      </dgm:t>
    </dgm:pt>
    <dgm:pt modelId="{4F7429A8-6E58-4C18-9B46-FD22769FC981}" type="parTrans" cxnId="{53F8965A-DFCF-4870-A449-C6B162E07B3A}">
      <dgm:prSet/>
      <dgm:spPr/>
      <dgm:t>
        <a:bodyPr/>
        <a:lstStyle/>
        <a:p>
          <a:endParaRPr lang="es-GT"/>
        </a:p>
      </dgm:t>
    </dgm:pt>
    <dgm:pt modelId="{15AD422F-043A-4438-8FC6-3943F9C6899A}" type="sibTrans" cxnId="{53F8965A-DFCF-4870-A449-C6B162E07B3A}">
      <dgm:prSet/>
      <dgm:spPr/>
      <dgm:t>
        <a:bodyPr/>
        <a:lstStyle/>
        <a:p>
          <a:endParaRPr lang="es-GT"/>
        </a:p>
      </dgm:t>
    </dgm:pt>
    <dgm:pt modelId="{3E09E524-481C-42D9-91B2-61796CCE5D71}">
      <dgm:prSet/>
      <dgm:spPr/>
      <dgm:t>
        <a:bodyPr/>
        <a:lstStyle/>
        <a:p>
          <a:r>
            <a:rPr lang="es-GT" dirty="0" smtClean="0"/>
            <a:t>NNA en situación de riesgo a su vida, integridad física, libertad, etc. </a:t>
          </a:r>
          <a:endParaRPr lang="es-GT" dirty="0"/>
        </a:p>
      </dgm:t>
    </dgm:pt>
    <dgm:pt modelId="{A08B7630-0829-4290-B3B2-6F0303F88CA0}" type="parTrans" cxnId="{8A076C9A-C54F-4293-BFEA-36FD26D63C50}">
      <dgm:prSet/>
      <dgm:spPr/>
      <dgm:t>
        <a:bodyPr/>
        <a:lstStyle/>
        <a:p>
          <a:endParaRPr lang="es-GT"/>
        </a:p>
      </dgm:t>
    </dgm:pt>
    <dgm:pt modelId="{5B76AD1B-02D2-4480-B674-F0EEBB8B8537}" type="sibTrans" cxnId="{8A076C9A-C54F-4293-BFEA-36FD26D63C50}">
      <dgm:prSet/>
      <dgm:spPr/>
      <dgm:t>
        <a:bodyPr/>
        <a:lstStyle/>
        <a:p>
          <a:endParaRPr lang="es-GT"/>
        </a:p>
      </dgm:t>
    </dgm:pt>
    <dgm:pt modelId="{04B92A9F-EBE0-4D88-9B73-06360DA515E5}" type="pres">
      <dgm:prSet presAssocID="{5091EF53-D1D9-4B1C-B4AC-1D9DB7AE746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GT"/>
        </a:p>
      </dgm:t>
    </dgm:pt>
    <dgm:pt modelId="{D2911901-2139-41ED-AAE0-BF61AEB663AA}" type="pres">
      <dgm:prSet presAssocID="{D727B126-713A-48A9-9419-224C80D749AC}" presName="root1" presStyleCnt="0"/>
      <dgm:spPr/>
    </dgm:pt>
    <dgm:pt modelId="{3E930CCA-D9B7-4CF1-AB45-0C20BF98B8F8}" type="pres">
      <dgm:prSet presAssocID="{D727B126-713A-48A9-9419-224C80D749AC}" presName="LevelOneTextNode" presStyleLbl="node0" presStyleIdx="0" presStyleCnt="1" custScaleX="144194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DBBAC283-899D-4DDB-8CDA-9AB424192CC6}" type="pres">
      <dgm:prSet presAssocID="{D727B126-713A-48A9-9419-224C80D749AC}" presName="level2hierChild" presStyleCnt="0"/>
      <dgm:spPr/>
    </dgm:pt>
    <dgm:pt modelId="{1D793644-115F-4249-981F-FED944A6794B}" type="pres">
      <dgm:prSet presAssocID="{9F60B5E1-6644-4842-A4AF-4E49361B7C7F}" presName="conn2-1" presStyleLbl="parChTrans1D2" presStyleIdx="0" presStyleCnt="4"/>
      <dgm:spPr/>
      <dgm:t>
        <a:bodyPr/>
        <a:lstStyle/>
        <a:p>
          <a:endParaRPr lang="es-GT"/>
        </a:p>
      </dgm:t>
    </dgm:pt>
    <dgm:pt modelId="{A0004C0B-F9D8-4537-84A4-D1A5FCBB262A}" type="pres">
      <dgm:prSet presAssocID="{9F60B5E1-6644-4842-A4AF-4E49361B7C7F}" presName="connTx" presStyleLbl="parChTrans1D2" presStyleIdx="0" presStyleCnt="4"/>
      <dgm:spPr/>
      <dgm:t>
        <a:bodyPr/>
        <a:lstStyle/>
        <a:p>
          <a:endParaRPr lang="es-GT"/>
        </a:p>
      </dgm:t>
    </dgm:pt>
    <dgm:pt modelId="{9FD7E90F-5067-4146-9243-FF0E8ED7E6B4}" type="pres">
      <dgm:prSet presAssocID="{046D7B10-F5C7-4D1C-BD49-8D1EB474BF7E}" presName="root2" presStyleCnt="0"/>
      <dgm:spPr/>
    </dgm:pt>
    <dgm:pt modelId="{252F6420-BAAB-4E57-96A3-2D970E6C8C91}" type="pres">
      <dgm:prSet presAssocID="{046D7B10-F5C7-4D1C-BD49-8D1EB474BF7E}" presName="LevelTwoTextNode" presStyleLbl="node2" presStyleIdx="0" presStyleCnt="4" custScaleX="140466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F05D871D-D5E4-452D-AEBA-CA747DD0E98B}" type="pres">
      <dgm:prSet presAssocID="{046D7B10-F5C7-4D1C-BD49-8D1EB474BF7E}" presName="level3hierChild" presStyleCnt="0"/>
      <dgm:spPr/>
    </dgm:pt>
    <dgm:pt modelId="{091B348B-ED5E-4514-9D63-33DF7B09F784}" type="pres">
      <dgm:prSet presAssocID="{E7B50DA7-B062-475B-9C13-F428B2E2F453}" presName="conn2-1" presStyleLbl="parChTrans1D2" presStyleIdx="1" presStyleCnt="4"/>
      <dgm:spPr/>
      <dgm:t>
        <a:bodyPr/>
        <a:lstStyle/>
        <a:p>
          <a:endParaRPr lang="es-GT"/>
        </a:p>
      </dgm:t>
    </dgm:pt>
    <dgm:pt modelId="{5CF9B4D5-F93A-448C-882A-E273AC2B107E}" type="pres">
      <dgm:prSet presAssocID="{E7B50DA7-B062-475B-9C13-F428B2E2F453}" presName="connTx" presStyleLbl="parChTrans1D2" presStyleIdx="1" presStyleCnt="4"/>
      <dgm:spPr/>
      <dgm:t>
        <a:bodyPr/>
        <a:lstStyle/>
        <a:p>
          <a:endParaRPr lang="es-GT"/>
        </a:p>
      </dgm:t>
    </dgm:pt>
    <dgm:pt modelId="{59943D47-9553-4B3E-8641-A846EF5FF660}" type="pres">
      <dgm:prSet presAssocID="{632A6E55-51C3-4673-9088-0597AB86029F}" presName="root2" presStyleCnt="0"/>
      <dgm:spPr/>
    </dgm:pt>
    <dgm:pt modelId="{409BB8DA-8CFF-419E-B993-A20A184C4E16}" type="pres">
      <dgm:prSet presAssocID="{632A6E55-51C3-4673-9088-0597AB86029F}" presName="LevelTwoTextNode" presStyleLbl="node2" presStyleIdx="1" presStyleCnt="4" custScaleX="140466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DB6AA017-9C69-4CAF-93D7-A0062A558B0C}" type="pres">
      <dgm:prSet presAssocID="{632A6E55-51C3-4673-9088-0597AB86029F}" presName="level3hierChild" presStyleCnt="0"/>
      <dgm:spPr/>
    </dgm:pt>
    <dgm:pt modelId="{EBB7B2B6-4DBF-453C-A964-46F8CE91691F}" type="pres">
      <dgm:prSet presAssocID="{4F7429A8-6E58-4C18-9B46-FD22769FC981}" presName="conn2-1" presStyleLbl="parChTrans1D2" presStyleIdx="2" presStyleCnt="4"/>
      <dgm:spPr/>
      <dgm:t>
        <a:bodyPr/>
        <a:lstStyle/>
        <a:p>
          <a:endParaRPr lang="es-GT"/>
        </a:p>
      </dgm:t>
    </dgm:pt>
    <dgm:pt modelId="{F6FCBC35-B8DA-466C-93AD-0DD1669AFE64}" type="pres">
      <dgm:prSet presAssocID="{4F7429A8-6E58-4C18-9B46-FD22769FC981}" presName="connTx" presStyleLbl="parChTrans1D2" presStyleIdx="2" presStyleCnt="4"/>
      <dgm:spPr/>
      <dgm:t>
        <a:bodyPr/>
        <a:lstStyle/>
        <a:p>
          <a:endParaRPr lang="es-GT"/>
        </a:p>
      </dgm:t>
    </dgm:pt>
    <dgm:pt modelId="{0AD4D0A8-8269-408D-934D-2692E6ADBE83}" type="pres">
      <dgm:prSet presAssocID="{78322EEF-47EC-4DCC-8C34-C7573482BD21}" presName="root2" presStyleCnt="0"/>
      <dgm:spPr/>
    </dgm:pt>
    <dgm:pt modelId="{56E6A51F-19FC-44DB-89A7-D87FF9EE6448}" type="pres">
      <dgm:prSet presAssocID="{78322EEF-47EC-4DCC-8C34-C7573482BD21}" presName="LevelTwoTextNode" presStyleLbl="node2" presStyleIdx="2" presStyleCnt="4" custScaleX="144763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A51D86DB-A249-44D9-BA84-48EDD9102C1C}" type="pres">
      <dgm:prSet presAssocID="{78322EEF-47EC-4DCC-8C34-C7573482BD21}" presName="level3hierChild" presStyleCnt="0"/>
      <dgm:spPr/>
    </dgm:pt>
    <dgm:pt modelId="{8B8183E0-AC54-4A76-A686-5D3C8A705A03}" type="pres">
      <dgm:prSet presAssocID="{A08B7630-0829-4290-B3B2-6F0303F88CA0}" presName="conn2-1" presStyleLbl="parChTrans1D2" presStyleIdx="3" presStyleCnt="4"/>
      <dgm:spPr/>
      <dgm:t>
        <a:bodyPr/>
        <a:lstStyle/>
        <a:p>
          <a:endParaRPr lang="es-GT"/>
        </a:p>
      </dgm:t>
    </dgm:pt>
    <dgm:pt modelId="{02E77BEE-115E-4EBF-AE4E-C8BF3FB75472}" type="pres">
      <dgm:prSet presAssocID="{A08B7630-0829-4290-B3B2-6F0303F88CA0}" presName="connTx" presStyleLbl="parChTrans1D2" presStyleIdx="3" presStyleCnt="4"/>
      <dgm:spPr/>
      <dgm:t>
        <a:bodyPr/>
        <a:lstStyle/>
        <a:p>
          <a:endParaRPr lang="es-GT"/>
        </a:p>
      </dgm:t>
    </dgm:pt>
    <dgm:pt modelId="{73C88C29-ABD4-4401-AA20-CE5A34D6194C}" type="pres">
      <dgm:prSet presAssocID="{3E09E524-481C-42D9-91B2-61796CCE5D71}" presName="root2" presStyleCnt="0"/>
      <dgm:spPr/>
    </dgm:pt>
    <dgm:pt modelId="{ABFDF2B9-B7BF-4F46-9322-99D302DF9E9A}" type="pres">
      <dgm:prSet presAssocID="{3E09E524-481C-42D9-91B2-61796CCE5D71}" presName="LevelTwoTextNode" presStyleLbl="node2" presStyleIdx="3" presStyleCnt="4" custScaleX="146495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7D9B47E2-02FE-429E-BEA5-5E2CD0510457}" type="pres">
      <dgm:prSet presAssocID="{3E09E524-481C-42D9-91B2-61796CCE5D71}" presName="level3hierChild" presStyleCnt="0"/>
      <dgm:spPr/>
    </dgm:pt>
  </dgm:ptLst>
  <dgm:cxnLst>
    <dgm:cxn modelId="{D856AEA8-8BAB-471C-97C9-EC07F4C6B70F}" srcId="{5091EF53-D1D9-4B1C-B4AC-1D9DB7AE746F}" destId="{D727B126-713A-48A9-9419-224C80D749AC}" srcOrd="0" destOrd="0" parTransId="{1A880711-C467-4842-BC9C-06DEED7212B9}" sibTransId="{CEF9986C-D12C-48D9-B8D6-3901EC511321}"/>
    <dgm:cxn modelId="{586E4E8B-FC3E-45BF-98F0-ED908AFD4073}" type="presOf" srcId="{5091EF53-D1D9-4B1C-B4AC-1D9DB7AE746F}" destId="{04B92A9F-EBE0-4D88-9B73-06360DA515E5}" srcOrd="0" destOrd="0" presId="urn:microsoft.com/office/officeart/2005/8/layout/hierarchy2"/>
    <dgm:cxn modelId="{48AE5DB0-2241-4060-81A0-D062C9A3873B}" type="presOf" srcId="{E7B50DA7-B062-475B-9C13-F428B2E2F453}" destId="{091B348B-ED5E-4514-9D63-33DF7B09F784}" srcOrd="0" destOrd="0" presId="urn:microsoft.com/office/officeart/2005/8/layout/hierarchy2"/>
    <dgm:cxn modelId="{8A076C9A-C54F-4293-BFEA-36FD26D63C50}" srcId="{D727B126-713A-48A9-9419-224C80D749AC}" destId="{3E09E524-481C-42D9-91B2-61796CCE5D71}" srcOrd="3" destOrd="0" parTransId="{A08B7630-0829-4290-B3B2-6F0303F88CA0}" sibTransId="{5B76AD1B-02D2-4480-B674-F0EEBB8B8537}"/>
    <dgm:cxn modelId="{9F99ADF9-7862-427F-8955-5577271B405C}" type="presOf" srcId="{D727B126-713A-48A9-9419-224C80D749AC}" destId="{3E930CCA-D9B7-4CF1-AB45-0C20BF98B8F8}" srcOrd="0" destOrd="0" presId="urn:microsoft.com/office/officeart/2005/8/layout/hierarchy2"/>
    <dgm:cxn modelId="{D5D304DF-8236-4B50-9A6B-EAC8DA70743B}" type="presOf" srcId="{9F60B5E1-6644-4842-A4AF-4E49361B7C7F}" destId="{1D793644-115F-4249-981F-FED944A6794B}" srcOrd="0" destOrd="0" presId="urn:microsoft.com/office/officeart/2005/8/layout/hierarchy2"/>
    <dgm:cxn modelId="{7268D199-54F3-4D29-9949-C7A4F038B30A}" srcId="{D727B126-713A-48A9-9419-224C80D749AC}" destId="{046D7B10-F5C7-4D1C-BD49-8D1EB474BF7E}" srcOrd="0" destOrd="0" parTransId="{9F60B5E1-6644-4842-A4AF-4E49361B7C7F}" sibTransId="{1AF8578A-CC96-4DA9-B6D6-61F4DAFAE078}"/>
    <dgm:cxn modelId="{01806E79-AB60-42C3-9B50-98B3112958AE}" type="presOf" srcId="{A08B7630-0829-4290-B3B2-6F0303F88CA0}" destId="{8B8183E0-AC54-4A76-A686-5D3C8A705A03}" srcOrd="0" destOrd="0" presId="urn:microsoft.com/office/officeart/2005/8/layout/hierarchy2"/>
    <dgm:cxn modelId="{15A02FC9-2B82-4730-A5D6-D4F43B06585A}" type="presOf" srcId="{9F60B5E1-6644-4842-A4AF-4E49361B7C7F}" destId="{A0004C0B-F9D8-4537-84A4-D1A5FCBB262A}" srcOrd="1" destOrd="0" presId="urn:microsoft.com/office/officeart/2005/8/layout/hierarchy2"/>
    <dgm:cxn modelId="{DA76F861-2F70-4BE0-A80A-4DF37C59D31C}" type="presOf" srcId="{A08B7630-0829-4290-B3B2-6F0303F88CA0}" destId="{02E77BEE-115E-4EBF-AE4E-C8BF3FB75472}" srcOrd="1" destOrd="0" presId="urn:microsoft.com/office/officeart/2005/8/layout/hierarchy2"/>
    <dgm:cxn modelId="{478F38A6-FFC8-4A47-BB9E-F3F8EEF8F0CF}" type="presOf" srcId="{4F7429A8-6E58-4C18-9B46-FD22769FC981}" destId="{EBB7B2B6-4DBF-453C-A964-46F8CE91691F}" srcOrd="0" destOrd="0" presId="urn:microsoft.com/office/officeart/2005/8/layout/hierarchy2"/>
    <dgm:cxn modelId="{A5FDA12A-62F5-4BAD-BFB1-06AAD610F2CC}" type="presOf" srcId="{632A6E55-51C3-4673-9088-0597AB86029F}" destId="{409BB8DA-8CFF-419E-B993-A20A184C4E16}" srcOrd="0" destOrd="0" presId="urn:microsoft.com/office/officeart/2005/8/layout/hierarchy2"/>
    <dgm:cxn modelId="{53F8965A-DFCF-4870-A449-C6B162E07B3A}" srcId="{D727B126-713A-48A9-9419-224C80D749AC}" destId="{78322EEF-47EC-4DCC-8C34-C7573482BD21}" srcOrd="2" destOrd="0" parTransId="{4F7429A8-6E58-4C18-9B46-FD22769FC981}" sibTransId="{15AD422F-043A-4438-8FC6-3943F9C6899A}"/>
    <dgm:cxn modelId="{E9B41006-F5E2-4526-8059-AD32516CDC9F}" type="presOf" srcId="{046D7B10-F5C7-4D1C-BD49-8D1EB474BF7E}" destId="{252F6420-BAAB-4E57-96A3-2D970E6C8C91}" srcOrd="0" destOrd="0" presId="urn:microsoft.com/office/officeart/2005/8/layout/hierarchy2"/>
    <dgm:cxn modelId="{26158CA4-491E-4C79-97B0-DE8630E771F2}" type="presOf" srcId="{E7B50DA7-B062-475B-9C13-F428B2E2F453}" destId="{5CF9B4D5-F93A-448C-882A-E273AC2B107E}" srcOrd="1" destOrd="0" presId="urn:microsoft.com/office/officeart/2005/8/layout/hierarchy2"/>
    <dgm:cxn modelId="{6F68A945-0EFE-4EBC-9DAC-786D60813D5E}" type="presOf" srcId="{78322EEF-47EC-4DCC-8C34-C7573482BD21}" destId="{56E6A51F-19FC-44DB-89A7-D87FF9EE6448}" srcOrd="0" destOrd="0" presId="urn:microsoft.com/office/officeart/2005/8/layout/hierarchy2"/>
    <dgm:cxn modelId="{A57A539D-C985-4160-A1EE-038AD7309DF8}" type="presOf" srcId="{3E09E524-481C-42D9-91B2-61796CCE5D71}" destId="{ABFDF2B9-B7BF-4F46-9322-99D302DF9E9A}" srcOrd="0" destOrd="0" presId="urn:microsoft.com/office/officeart/2005/8/layout/hierarchy2"/>
    <dgm:cxn modelId="{6AD3244F-F2C5-4B91-90DC-28CF53A9E335}" srcId="{D727B126-713A-48A9-9419-224C80D749AC}" destId="{632A6E55-51C3-4673-9088-0597AB86029F}" srcOrd="1" destOrd="0" parTransId="{E7B50DA7-B062-475B-9C13-F428B2E2F453}" sibTransId="{687F5DA0-3DB9-4AD4-A637-C79C4E792B8E}"/>
    <dgm:cxn modelId="{C790E59D-2224-457C-9103-A74B56528EFE}" type="presOf" srcId="{4F7429A8-6E58-4C18-9B46-FD22769FC981}" destId="{F6FCBC35-B8DA-466C-93AD-0DD1669AFE64}" srcOrd="1" destOrd="0" presId="urn:microsoft.com/office/officeart/2005/8/layout/hierarchy2"/>
    <dgm:cxn modelId="{0E0DB186-83AD-4C19-AE7B-FA5C5EFD2BA6}" type="presParOf" srcId="{04B92A9F-EBE0-4D88-9B73-06360DA515E5}" destId="{D2911901-2139-41ED-AAE0-BF61AEB663AA}" srcOrd="0" destOrd="0" presId="urn:microsoft.com/office/officeart/2005/8/layout/hierarchy2"/>
    <dgm:cxn modelId="{C5842ACE-9F3A-4FA3-A430-DBB70830B18D}" type="presParOf" srcId="{D2911901-2139-41ED-AAE0-BF61AEB663AA}" destId="{3E930CCA-D9B7-4CF1-AB45-0C20BF98B8F8}" srcOrd="0" destOrd="0" presId="urn:microsoft.com/office/officeart/2005/8/layout/hierarchy2"/>
    <dgm:cxn modelId="{86FA5833-4031-40A2-8D02-D3BAAA5D5EB0}" type="presParOf" srcId="{D2911901-2139-41ED-AAE0-BF61AEB663AA}" destId="{DBBAC283-899D-4DDB-8CDA-9AB424192CC6}" srcOrd="1" destOrd="0" presId="urn:microsoft.com/office/officeart/2005/8/layout/hierarchy2"/>
    <dgm:cxn modelId="{9B045AA5-28FA-4291-B93A-429A7C84651C}" type="presParOf" srcId="{DBBAC283-899D-4DDB-8CDA-9AB424192CC6}" destId="{1D793644-115F-4249-981F-FED944A6794B}" srcOrd="0" destOrd="0" presId="urn:microsoft.com/office/officeart/2005/8/layout/hierarchy2"/>
    <dgm:cxn modelId="{177E91F8-3BB0-4E37-917D-E0BA0F081201}" type="presParOf" srcId="{1D793644-115F-4249-981F-FED944A6794B}" destId="{A0004C0B-F9D8-4537-84A4-D1A5FCBB262A}" srcOrd="0" destOrd="0" presId="urn:microsoft.com/office/officeart/2005/8/layout/hierarchy2"/>
    <dgm:cxn modelId="{535AD3C0-16F8-4878-9803-C8C4DB4015A3}" type="presParOf" srcId="{DBBAC283-899D-4DDB-8CDA-9AB424192CC6}" destId="{9FD7E90F-5067-4146-9243-FF0E8ED7E6B4}" srcOrd="1" destOrd="0" presId="urn:microsoft.com/office/officeart/2005/8/layout/hierarchy2"/>
    <dgm:cxn modelId="{C77BEA70-9539-4997-B311-B4755977B63E}" type="presParOf" srcId="{9FD7E90F-5067-4146-9243-FF0E8ED7E6B4}" destId="{252F6420-BAAB-4E57-96A3-2D970E6C8C91}" srcOrd="0" destOrd="0" presId="urn:microsoft.com/office/officeart/2005/8/layout/hierarchy2"/>
    <dgm:cxn modelId="{1E022B93-8BF6-4A70-8F6F-A4472A566091}" type="presParOf" srcId="{9FD7E90F-5067-4146-9243-FF0E8ED7E6B4}" destId="{F05D871D-D5E4-452D-AEBA-CA747DD0E98B}" srcOrd="1" destOrd="0" presId="urn:microsoft.com/office/officeart/2005/8/layout/hierarchy2"/>
    <dgm:cxn modelId="{F66F919F-0A4B-4620-97C2-629A17E629E3}" type="presParOf" srcId="{DBBAC283-899D-4DDB-8CDA-9AB424192CC6}" destId="{091B348B-ED5E-4514-9D63-33DF7B09F784}" srcOrd="2" destOrd="0" presId="urn:microsoft.com/office/officeart/2005/8/layout/hierarchy2"/>
    <dgm:cxn modelId="{7024CD76-A5D8-4F47-85F2-BB1E3222D029}" type="presParOf" srcId="{091B348B-ED5E-4514-9D63-33DF7B09F784}" destId="{5CF9B4D5-F93A-448C-882A-E273AC2B107E}" srcOrd="0" destOrd="0" presId="urn:microsoft.com/office/officeart/2005/8/layout/hierarchy2"/>
    <dgm:cxn modelId="{CF703A51-6C2E-4D9E-993D-D74EB94144A7}" type="presParOf" srcId="{DBBAC283-899D-4DDB-8CDA-9AB424192CC6}" destId="{59943D47-9553-4B3E-8641-A846EF5FF660}" srcOrd="3" destOrd="0" presId="urn:microsoft.com/office/officeart/2005/8/layout/hierarchy2"/>
    <dgm:cxn modelId="{1CC3433F-F548-4813-9AE1-1CE77E763C90}" type="presParOf" srcId="{59943D47-9553-4B3E-8641-A846EF5FF660}" destId="{409BB8DA-8CFF-419E-B993-A20A184C4E16}" srcOrd="0" destOrd="0" presId="urn:microsoft.com/office/officeart/2005/8/layout/hierarchy2"/>
    <dgm:cxn modelId="{C5E2DB72-CEC6-45E4-9CE3-F524613A0D07}" type="presParOf" srcId="{59943D47-9553-4B3E-8641-A846EF5FF660}" destId="{DB6AA017-9C69-4CAF-93D7-A0062A558B0C}" srcOrd="1" destOrd="0" presId="urn:microsoft.com/office/officeart/2005/8/layout/hierarchy2"/>
    <dgm:cxn modelId="{3CFC1B7A-5D9E-4813-9EBE-ACBEA524ECE8}" type="presParOf" srcId="{DBBAC283-899D-4DDB-8CDA-9AB424192CC6}" destId="{EBB7B2B6-4DBF-453C-A964-46F8CE91691F}" srcOrd="4" destOrd="0" presId="urn:microsoft.com/office/officeart/2005/8/layout/hierarchy2"/>
    <dgm:cxn modelId="{10E8B4A8-16EF-42CB-AA1F-F4D860D29A35}" type="presParOf" srcId="{EBB7B2B6-4DBF-453C-A964-46F8CE91691F}" destId="{F6FCBC35-B8DA-466C-93AD-0DD1669AFE64}" srcOrd="0" destOrd="0" presId="urn:microsoft.com/office/officeart/2005/8/layout/hierarchy2"/>
    <dgm:cxn modelId="{06147B3D-C321-45B8-BBB8-AC417E13B741}" type="presParOf" srcId="{DBBAC283-899D-4DDB-8CDA-9AB424192CC6}" destId="{0AD4D0A8-8269-408D-934D-2692E6ADBE83}" srcOrd="5" destOrd="0" presId="urn:microsoft.com/office/officeart/2005/8/layout/hierarchy2"/>
    <dgm:cxn modelId="{6112AA9B-DDCB-44C5-909F-3B52F9C2B3B3}" type="presParOf" srcId="{0AD4D0A8-8269-408D-934D-2692E6ADBE83}" destId="{56E6A51F-19FC-44DB-89A7-D87FF9EE6448}" srcOrd="0" destOrd="0" presId="urn:microsoft.com/office/officeart/2005/8/layout/hierarchy2"/>
    <dgm:cxn modelId="{C31E7C29-6096-4F36-B938-9BA1D9D589EE}" type="presParOf" srcId="{0AD4D0A8-8269-408D-934D-2692E6ADBE83}" destId="{A51D86DB-A249-44D9-BA84-48EDD9102C1C}" srcOrd="1" destOrd="0" presId="urn:microsoft.com/office/officeart/2005/8/layout/hierarchy2"/>
    <dgm:cxn modelId="{7CAB9C77-92E1-447E-A085-18F143B063C3}" type="presParOf" srcId="{DBBAC283-899D-4DDB-8CDA-9AB424192CC6}" destId="{8B8183E0-AC54-4A76-A686-5D3C8A705A03}" srcOrd="6" destOrd="0" presId="urn:microsoft.com/office/officeart/2005/8/layout/hierarchy2"/>
    <dgm:cxn modelId="{3E7F4CF9-14A9-420A-8A43-67049814653D}" type="presParOf" srcId="{8B8183E0-AC54-4A76-A686-5D3C8A705A03}" destId="{02E77BEE-115E-4EBF-AE4E-C8BF3FB75472}" srcOrd="0" destOrd="0" presId="urn:microsoft.com/office/officeart/2005/8/layout/hierarchy2"/>
    <dgm:cxn modelId="{A0CB9FBF-A8CC-4466-AD3F-1A0D93BDFCB7}" type="presParOf" srcId="{DBBAC283-899D-4DDB-8CDA-9AB424192CC6}" destId="{73C88C29-ABD4-4401-AA20-CE5A34D6194C}" srcOrd="7" destOrd="0" presId="urn:microsoft.com/office/officeart/2005/8/layout/hierarchy2"/>
    <dgm:cxn modelId="{8A31DD61-6FA5-4038-A1E6-215A1519822D}" type="presParOf" srcId="{73C88C29-ABD4-4401-AA20-CE5A34D6194C}" destId="{ABFDF2B9-B7BF-4F46-9322-99D302DF9E9A}" srcOrd="0" destOrd="0" presId="urn:microsoft.com/office/officeart/2005/8/layout/hierarchy2"/>
    <dgm:cxn modelId="{FE8EECC4-9F48-4E67-AB95-73E38E59A7A9}" type="presParOf" srcId="{73C88C29-ABD4-4401-AA20-CE5A34D6194C}" destId="{7D9B47E2-02FE-429E-BEA5-5E2CD051045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D2DE8E2-160F-4E79-9FB4-9F0C524EF8BC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GT"/>
        </a:p>
      </dgm:t>
    </dgm:pt>
    <dgm:pt modelId="{5F1AF162-6703-4E5D-A815-F5DB890337E6}">
      <dgm:prSet phldrT="[Texto]" custT="1"/>
      <dgm:spPr/>
      <dgm:t>
        <a:bodyPr/>
        <a:lstStyle/>
        <a:p>
          <a:r>
            <a:rPr lang="es-GT" sz="1700" dirty="0" smtClean="0"/>
            <a:t>Detección Inicial y Protección Adecuada </a:t>
          </a:r>
          <a:endParaRPr lang="es-GT" sz="1700" dirty="0"/>
        </a:p>
      </dgm:t>
    </dgm:pt>
    <dgm:pt modelId="{07A86FA6-A8CA-4C35-91CF-90B3A6E558A4}" type="parTrans" cxnId="{4F070D44-E2F8-4B63-B328-715177CB735C}">
      <dgm:prSet/>
      <dgm:spPr/>
      <dgm:t>
        <a:bodyPr/>
        <a:lstStyle/>
        <a:p>
          <a:endParaRPr lang="es-GT"/>
        </a:p>
      </dgm:t>
    </dgm:pt>
    <dgm:pt modelId="{F1678B75-475D-4C44-A6F3-F9B2F4B73F90}" type="sibTrans" cxnId="{4F070D44-E2F8-4B63-B328-715177CB735C}">
      <dgm:prSet/>
      <dgm:spPr/>
      <dgm:t>
        <a:bodyPr/>
        <a:lstStyle/>
        <a:p>
          <a:endParaRPr lang="es-GT"/>
        </a:p>
      </dgm:t>
    </dgm:pt>
    <dgm:pt modelId="{CAE23C25-35F8-48A5-AF34-2A42E97E8A6D}">
      <dgm:prSet custT="1"/>
      <dgm:spPr/>
      <dgm:t>
        <a:bodyPr/>
        <a:lstStyle/>
        <a:p>
          <a:r>
            <a:rPr lang="es-GT" sz="1700" dirty="0" smtClean="0"/>
            <a:t>Designación de Tutela Legal </a:t>
          </a:r>
          <a:endParaRPr lang="es-GT" sz="1700" dirty="0"/>
        </a:p>
      </dgm:t>
    </dgm:pt>
    <dgm:pt modelId="{E5FC6193-B7FA-4483-A1D5-121A2D3DF083}" type="parTrans" cxnId="{E8570627-1FA9-4965-94B0-7B580D520B86}">
      <dgm:prSet/>
      <dgm:spPr/>
      <dgm:t>
        <a:bodyPr/>
        <a:lstStyle/>
        <a:p>
          <a:endParaRPr lang="es-GT"/>
        </a:p>
      </dgm:t>
    </dgm:pt>
    <dgm:pt modelId="{22425BE9-65CF-488A-88EF-341565BBD047}" type="sibTrans" cxnId="{E8570627-1FA9-4965-94B0-7B580D520B86}">
      <dgm:prSet/>
      <dgm:spPr/>
      <dgm:t>
        <a:bodyPr/>
        <a:lstStyle/>
        <a:p>
          <a:endParaRPr lang="es-GT"/>
        </a:p>
      </dgm:t>
    </dgm:pt>
    <dgm:pt modelId="{45916996-8EED-44B9-A37C-680BD5D1E6F9}">
      <dgm:prSet custT="1"/>
      <dgm:spPr/>
      <dgm:t>
        <a:bodyPr/>
        <a:lstStyle/>
        <a:p>
          <a:r>
            <a:rPr lang="es-GT" sz="1700" dirty="0" smtClean="0"/>
            <a:t>Localización de Familiares </a:t>
          </a:r>
          <a:endParaRPr lang="es-GT" sz="1700" dirty="0"/>
        </a:p>
      </dgm:t>
    </dgm:pt>
    <dgm:pt modelId="{7CE08A31-8888-4EF2-A920-0DE00B79CC40}" type="parTrans" cxnId="{4491EEEB-8289-4319-B6C3-82D1765768EB}">
      <dgm:prSet/>
      <dgm:spPr/>
      <dgm:t>
        <a:bodyPr/>
        <a:lstStyle/>
        <a:p>
          <a:endParaRPr lang="es-GT"/>
        </a:p>
      </dgm:t>
    </dgm:pt>
    <dgm:pt modelId="{90FDA1EC-5E2F-4E9F-A0AB-3E80BDD71921}" type="sibTrans" cxnId="{4491EEEB-8289-4319-B6C3-82D1765768EB}">
      <dgm:prSet/>
      <dgm:spPr/>
      <dgm:t>
        <a:bodyPr/>
        <a:lstStyle/>
        <a:p>
          <a:endParaRPr lang="es-GT"/>
        </a:p>
      </dgm:t>
    </dgm:pt>
    <dgm:pt modelId="{2FC1E38A-E6BB-407F-9DAF-89C7F795CED9}">
      <dgm:prSet custT="1"/>
      <dgm:spPr/>
      <dgm:t>
        <a:bodyPr/>
        <a:lstStyle/>
        <a:p>
          <a:r>
            <a:rPr lang="es-GT" sz="1700" dirty="0" smtClean="0"/>
            <a:t>Determinación del Interés Superior</a:t>
          </a:r>
          <a:endParaRPr lang="es-GT" sz="1700" dirty="0"/>
        </a:p>
      </dgm:t>
    </dgm:pt>
    <dgm:pt modelId="{19945C27-3A61-45B8-9FE2-7B9B0847FA55}" type="parTrans" cxnId="{A012B32D-BD86-45BE-B176-BA4F0EF90E34}">
      <dgm:prSet/>
      <dgm:spPr/>
      <dgm:t>
        <a:bodyPr/>
        <a:lstStyle/>
        <a:p>
          <a:endParaRPr lang="es-GT"/>
        </a:p>
      </dgm:t>
    </dgm:pt>
    <dgm:pt modelId="{4E3EEB90-0F0C-4E02-A0BB-7ACB105F6F77}" type="sibTrans" cxnId="{A012B32D-BD86-45BE-B176-BA4F0EF90E34}">
      <dgm:prSet/>
      <dgm:spPr/>
      <dgm:t>
        <a:bodyPr/>
        <a:lstStyle/>
        <a:p>
          <a:endParaRPr lang="es-GT"/>
        </a:p>
      </dgm:t>
    </dgm:pt>
    <dgm:pt modelId="{1ACDB1AB-05BA-4EEF-8228-2BA28D337580}">
      <dgm:prSet/>
      <dgm:spPr/>
      <dgm:t>
        <a:bodyPr/>
        <a:lstStyle/>
        <a:p>
          <a:r>
            <a:rPr lang="es-GT" dirty="0" smtClean="0"/>
            <a:t>Necesidades Inmediatas - Identificación de Perfiles de Vulnerabilidad - Identificación de Identidad y Nacionalidad - No  Devolución   Identificación Recurso Familiar -  Registro y Documentación - Sistemas de Búsqueda </a:t>
          </a:r>
          <a:endParaRPr lang="es-GT" dirty="0"/>
        </a:p>
      </dgm:t>
    </dgm:pt>
    <dgm:pt modelId="{CBE107A7-1BED-4BBC-89BD-70BEFA27BF1C}" type="parTrans" cxnId="{8D04D1DA-880D-4DBA-AB64-C53AF2CBC3EA}">
      <dgm:prSet/>
      <dgm:spPr/>
      <dgm:t>
        <a:bodyPr/>
        <a:lstStyle/>
        <a:p>
          <a:endParaRPr lang="es-GT"/>
        </a:p>
      </dgm:t>
    </dgm:pt>
    <dgm:pt modelId="{DA1FCAAD-5198-4551-B8C1-6207EEC2559C}" type="sibTrans" cxnId="{8D04D1DA-880D-4DBA-AB64-C53AF2CBC3EA}">
      <dgm:prSet/>
      <dgm:spPr/>
      <dgm:t>
        <a:bodyPr/>
        <a:lstStyle/>
        <a:p>
          <a:endParaRPr lang="es-GT"/>
        </a:p>
      </dgm:t>
    </dgm:pt>
    <dgm:pt modelId="{21FA9736-D28A-4D99-943A-07EE0EC62A72}" type="pres">
      <dgm:prSet presAssocID="{7D2DE8E2-160F-4E79-9FB4-9F0C524EF8B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GT"/>
        </a:p>
      </dgm:t>
    </dgm:pt>
    <dgm:pt modelId="{212865FD-D8B6-4A91-92E0-071B48499AA5}" type="pres">
      <dgm:prSet presAssocID="{5F1AF162-6703-4E5D-A815-F5DB890337E6}" presName="hierRoot1" presStyleCnt="0">
        <dgm:presLayoutVars>
          <dgm:hierBranch val="init"/>
        </dgm:presLayoutVars>
      </dgm:prSet>
      <dgm:spPr/>
    </dgm:pt>
    <dgm:pt modelId="{8660B28B-D8E3-42B6-B829-B046D786E5AD}" type="pres">
      <dgm:prSet presAssocID="{5F1AF162-6703-4E5D-A815-F5DB890337E6}" presName="rootComposite1" presStyleCnt="0"/>
      <dgm:spPr/>
    </dgm:pt>
    <dgm:pt modelId="{ADD106CF-AA39-4F17-8AFF-BB7DE57EE284}" type="pres">
      <dgm:prSet presAssocID="{5F1AF162-6703-4E5D-A815-F5DB890337E6}" presName="rootText1" presStyleLbl="node0" presStyleIdx="0" presStyleCnt="4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48878092-D941-4AFD-AC5C-CC7A5C46E21A}" type="pres">
      <dgm:prSet presAssocID="{5F1AF162-6703-4E5D-A815-F5DB890337E6}" presName="rootConnector1" presStyleLbl="node1" presStyleIdx="0" presStyleCnt="0"/>
      <dgm:spPr/>
      <dgm:t>
        <a:bodyPr/>
        <a:lstStyle/>
        <a:p>
          <a:endParaRPr lang="es-GT"/>
        </a:p>
      </dgm:t>
    </dgm:pt>
    <dgm:pt modelId="{036EA4A0-0239-48F8-A362-5F8589BA0032}" type="pres">
      <dgm:prSet presAssocID="{5F1AF162-6703-4E5D-A815-F5DB890337E6}" presName="hierChild2" presStyleCnt="0"/>
      <dgm:spPr/>
    </dgm:pt>
    <dgm:pt modelId="{C5DBBEA3-0D5C-49C4-8AE1-8B379F3BBC18}" type="pres">
      <dgm:prSet presAssocID="{CBE107A7-1BED-4BBC-89BD-70BEFA27BF1C}" presName="Name64" presStyleLbl="parChTrans1D2" presStyleIdx="0" presStyleCnt="1"/>
      <dgm:spPr/>
      <dgm:t>
        <a:bodyPr/>
        <a:lstStyle/>
        <a:p>
          <a:endParaRPr lang="es-GT"/>
        </a:p>
      </dgm:t>
    </dgm:pt>
    <dgm:pt modelId="{6DEAC0D4-6FC2-4B64-89BF-5D55F093FB41}" type="pres">
      <dgm:prSet presAssocID="{1ACDB1AB-05BA-4EEF-8228-2BA28D337580}" presName="hierRoot2" presStyleCnt="0">
        <dgm:presLayoutVars>
          <dgm:hierBranch val="init"/>
        </dgm:presLayoutVars>
      </dgm:prSet>
      <dgm:spPr/>
    </dgm:pt>
    <dgm:pt modelId="{9133F1A3-B382-4D02-AD52-D1616D66A7A2}" type="pres">
      <dgm:prSet presAssocID="{1ACDB1AB-05BA-4EEF-8228-2BA28D337580}" presName="rootComposite" presStyleCnt="0"/>
      <dgm:spPr/>
    </dgm:pt>
    <dgm:pt modelId="{2D1BDED1-1D91-40F0-98A8-C1DE453D1CEA}" type="pres">
      <dgm:prSet presAssocID="{1ACDB1AB-05BA-4EEF-8228-2BA28D337580}" presName="rootText" presStyleLbl="node2" presStyleIdx="0" presStyleCnt="1" custScaleX="124904" custScaleY="196242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36D5BC60-56F5-4F80-8F34-82D1D7F9AE42}" type="pres">
      <dgm:prSet presAssocID="{1ACDB1AB-05BA-4EEF-8228-2BA28D337580}" presName="rootConnector" presStyleLbl="node2" presStyleIdx="0" presStyleCnt="1"/>
      <dgm:spPr/>
      <dgm:t>
        <a:bodyPr/>
        <a:lstStyle/>
        <a:p>
          <a:endParaRPr lang="es-GT"/>
        </a:p>
      </dgm:t>
    </dgm:pt>
    <dgm:pt modelId="{31A8900A-F8F6-4F35-B5D9-8F3DF3447A18}" type="pres">
      <dgm:prSet presAssocID="{1ACDB1AB-05BA-4EEF-8228-2BA28D337580}" presName="hierChild4" presStyleCnt="0"/>
      <dgm:spPr/>
    </dgm:pt>
    <dgm:pt modelId="{5260B35F-5FAD-4D80-A6D9-AA0B41211EB8}" type="pres">
      <dgm:prSet presAssocID="{1ACDB1AB-05BA-4EEF-8228-2BA28D337580}" presName="hierChild5" presStyleCnt="0"/>
      <dgm:spPr/>
    </dgm:pt>
    <dgm:pt modelId="{32183C2B-E908-4134-BDE0-F1CFF3ECE6A7}" type="pres">
      <dgm:prSet presAssocID="{5F1AF162-6703-4E5D-A815-F5DB890337E6}" presName="hierChild3" presStyleCnt="0"/>
      <dgm:spPr/>
    </dgm:pt>
    <dgm:pt modelId="{A0786091-6A81-47BD-84BA-5B2464172CC6}" type="pres">
      <dgm:prSet presAssocID="{CAE23C25-35F8-48A5-AF34-2A42E97E8A6D}" presName="hierRoot1" presStyleCnt="0">
        <dgm:presLayoutVars>
          <dgm:hierBranch val="init"/>
        </dgm:presLayoutVars>
      </dgm:prSet>
      <dgm:spPr/>
    </dgm:pt>
    <dgm:pt modelId="{831F1C0E-BD9B-490F-8E27-555C2893C10F}" type="pres">
      <dgm:prSet presAssocID="{CAE23C25-35F8-48A5-AF34-2A42E97E8A6D}" presName="rootComposite1" presStyleCnt="0"/>
      <dgm:spPr/>
    </dgm:pt>
    <dgm:pt modelId="{577AA920-2209-4242-85C7-56DF48257383}" type="pres">
      <dgm:prSet presAssocID="{CAE23C25-35F8-48A5-AF34-2A42E97E8A6D}" presName="rootText1" presStyleLbl="node0" presStyleIdx="1" presStyleCnt="4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C32F199A-2408-42F0-A2BE-86A8891FF230}" type="pres">
      <dgm:prSet presAssocID="{CAE23C25-35F8-48A5-AF34-2A42E97E8A6D}" presName="rootConnector1" presStyleLbl="node1" presStyleIdx="0" presStyleCnt="0"/>
      <dgm:spPr/>
      <dgm:t>
        <a:bodyPr/>
        <a:lstStyle/>
        <a:p>
          <a:endParaRPr lang="es-GT"/>
        </a:p>
      </dgm:t>
    </dgm:pt>
    <dgm:pt modelId="{574BC1FE-518D-46B1-B12F-B9333281D7BA}" type="pres">
      <dgm:prSet presAssocID="{CAE23C25-35F8-48A5-AF34-2A42E97E8A6D}" presName="hierChild2" presStyleCnt="0"/>
      <dgm:spPr/>
    </dgm:pt>
    <dgm:pt modelId="{DA7EFE74-7E19-41B4-A904-A33D89EF9E52}" type="pres">
      <dgm:prSet presAssocID="{CAE23C25-35F8-48A5-AF34-2A42E97E8A6D}" presName="hierChild3" presStyleCnt="0"/>
      <dgm:spPr/>
    </dgm:pt>
    <dgm:pt modelId="{38782B6E-4213-4A1F-A7A0-718ED6CAAFC5}" type="pres">
      <dgm:prSet presAssocID="{45916996-8EED-44B9-A37C-680BD5D1E6F9}" presName="hierRoot1" presStyleCnt="0">
        <dgm:presLayoutVars>
          <dgm:hierBranch val="init"/>
        </dgm:presLayoutVars>
      </dgm:prSet>
      <dgm:spPr/>
    </dgm:pt>
    <dgm:pt modelId="{50254186-DDC0-4712-8954-5DE6C38B0368}" type="pres">
      <dgm:prSet presAssocID="{45916996-8EED-44B9-A37C-680BD5D1E6F9}" presName="rootComposite1" presStyleCnt="0"/>
      <dgm:spPr/>
    </dgm:pt>
    <dgm:pt modelId="{96B22914-F2E6-414E-87BE-C338B465B5F6}" type="pres">
      <dgm:prSet presAssocID="{45916996-8EED-44B9-A37C-680BD5D1E6F9}" presName="rootText1" presStyleLbl="node0" presStyleIdx="2" presStyleCnt="4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0A4CDD2E-7C90-41B3-A7EE-68E3F8489BC0}" type="pres">
      <dgm:prSet presAssocID="{45916996-8EED-44B9-A37C-680BD5D1E6F9}" presName="rootConnector1" presStyleLbl="node1" presStyleIdx="0" presStyleCnt="0"/>
      <dgm:spPr/>
      <dgm:t>
        <a:bodyPr/>
        <a:lstStyle/>
        <a:p>
          <a:endParaRPr lang="es-GT"/>
        </a:p>
      </dgm:t>
    </dgm:pt>
    <dgm:pt modelId="{893CF866-CCFE-483D-A46E-4619E25DAE9A}" type="pres">
      <dgm:prSet presAssocID="{45916996-8EED-44B9-A37C-680BD5D1E6F9}" presName="hierChild2" presStyleCnt="0"/>
      <dgm:spPr/>
    </dgm:pt>
    <dgm:pt modelId="{67EE86CE-8F6B-48C4-AF5B-CB84EAA4A2F6}" type="pres">
      <dgm:prSet presAssocID="{45916996-8EED-44B9-A37C-680BD5D1E6F9}" presName="hierChild3" presStyleCnt="0"/>
      <dgm:spPr/>
    </dgm:pt>
    <dgm:pt modelId="{3BF08770-0280-421C-8602-DE8A7F65D4F6}" type="pres">
      <dgm:prSet presAssocID="{2FC1E38A-E6BB-407F-9DAF-89C7F795CED9}" presName="hierRoot1" presStyleCnt="0">
        <dgm:presLayoutVars>
          <dgm:hierBranch val="init"/>
        </dgm:presLayoutVars>
      </dgm:prSet>
      <dgm:spPr/>
    </dgm:pt>
    <dgm:pt modelId="{F80451F0-C597-4082-8931-F4EA11303332}" type="pres">
      <dgm:prSet presAssocID="{2FC1E38A-E6BB-407F-9DAF-89C7F795CED9}" presName="rootComposite1" presStyleCnt="0"/>
      <dgm:spPr/>
    </dgm:pt>
    <dgm:pt modelId="{BFAE6970-0568-46D5-8588-7057003144EA}" type="pres">
      <dgm:prSet presAssocID="{2FC1E38A-E6BB-407F-9DAF-89C7F795CED9}" presName="rootText1" presStyleLbl="node0" presStyleIdx="3" presStyleCnt="4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2165FB6F-9243-417D-94D5-594C3C3B0FF6}" type="pres">
      <dgm:prSet presAssocID="{2FC1E38A-E6BB-407F-9DAF-89C7F795CED9}" presName="rootConnector1" presStyleLbl="node1" presStyleIdx="0" presStyleCnt="0"/>
      <dgm:spPr/>
      <dgm:t>
        <a:bodyPr/>
        <a:lstStyle/>
        <a:p>
          <a:endParaRPr lang="es-GT"/>
        </a:p>
      </dgm:t>
    </dgm:pt>
    <dgm:pt modelId="{FBF36F98-8B64-4B13-A24E-F361385141EA}" type="pres">
      <dgm:prSet presAssocID="{2FC1E38A-E6BB-407F-9DAF-89C7F795CED9}" presName="hierChild2" presStyleCnt="0"/>
      <dgm:spPr/>
    </dgm:pt>
    <dgm:pt modelId="{B7905FF6-D086-424B-804F-AA74B12096FF}" type="pres">
      <dgm:prSet presAssocID="{2FC1E38A-E6BB-407F-9DAF-89C7F795CED9}" presName="hierChild3" presStyleCnt="0"/>
      <dgm:spPr/>
    </dgm:pt>
  </dgm:ptLst>
  <dgm:cxnLst>
    <dgm:cxn modelId="{8D04D1DA-880D-4DBA-AB64-C53AF2CBC3EA}" srcId="{5F1AF162-6703-4E5D-A815-F5DB890337E6}" destId="{1ACDB1AB-05BA-4EEF-8228-2BA28D337580}" srcOrd="0" destOrd="0" parTransId="{CBE107A7-1BED-4BBC-89BD-70BEFA27BF1C}" sibTransId="{DA1FCAAD-5198-4551-B8C1-6207EEC2559C}"/>
    <dgm:cxn modelId="{4491EEEB-8289-4319-B6C3-82D1765768EB}" srcId="{7D2DE8E2-160F-4E79-9FB4-9F0C524EF8BC}" destId="{45916996-8EED-44B9-A37C-680BD5D1E6F9}" srcOrd="2" destOrd="0" parTransId="{7CE08A31-8888-4EF2-A920-0DE00B79CC40}" sibTransId="{90FDA1EC-5E2F-4E9F-A0AB-3E80BDD71921}"/>
    <dgm:cxn modelId="{80633ECB-35FA-4B68-B444-710D79AAC778}" type="presOf" srcId="{5F1AF162-6703-4E5D-A815-F5DB890337E6}" destId="{ADD106CF-AA39-4F17-8AFF-BB7DE57EE284}" srcOrd="0" destOrd="0" presId="urn:microsoft.com/office/officeart/2009/3/layout/HorizontalOrganizationChart"/>
    <dgm:cxn modelId="{456B7374-5BE5-445E-976C-8D3567C7090D}" type="presOf" srcId="{45916996-8EED-44B9-A37C-680BD5D1E6F9}" destId="{0A4CDD2E-7C90-41B3-A7EE-68E3F8489BC0}" srcOrd="1" destOrd="0" presId="urn:microsoft.com/office/officeart/2009/3/layout/HorizontalOrganizationChart"/>
    <dgm:cxn modelId="{6423F33C-DDA0-4777-8E30-C9071D26D224}" type="presOf" srcId="{45916996-8EED-44B9-A37C-680BD5D1E6F9}" destId="{96B22914-F2E6-414E-87BE-C338B465B5F6}" srcOrd="0" destOrd="0" presId="urn:microsoft.com/office/officeart/2009/3/layout/HorizontalOrganizationChart"/>
    <dgm:cxn modelId="{3E02CC8B-D0CB-44EB-BE42-DF98A4EE026F}" type="presOf" srcId="{5F1AF162-6703-4E5D-A815-F5DB890337E6}" destId="{48878092-D941-4AFD-AC5C-CC7A5C46E21A}" srcOrd="1" destOrd="0" presId="urn:microsoft.com/office/officeart/2009/3/layout/HorizontalOrganizationChart"/>
    <dgm:cxn modelId="{3AC53DBA-5564-45FA-A7E6-D49283A7229B}" type="presOf" srcId="{CAE23C25-35F8-48A5-AF34-2A42E97E8A6D}" destId="{C32F199A-2408-42F0-A2BE-86A8891FF230}" srcOrd="1" destOrd="0" presId="urn:microsoft.com/office/officeart/2009/3/layout/HorizontalOrganizationChart"/>
    <dgm:cxn modelId="{E8570627-1FA9-4965-94B0-7B580D520B86}" srcId="{7D2DE8E2-160F-4E79-9FB4-9F0C524EF8BC}" destId="{CAE23C25-35F8-48A5-AF34-2A42E97E8A6D}" srcOrd="1" destOrd="0" parTransId="{E5FC6193-B7FA-4483-A1D5-121A2D3DF083}" sibTransId="{22425BE9-65CF-488A-88EF-341565BBD047}"/>
    <dgm:cxn modelId="{AA63A7A3-F042-464B-ADF4-767F85466BDE}" type="presOf" srcId="{1ACDB1AB-05BA-4EEF-8228-2BA28D337580}" destId="{36D5BC60-56F5-4F80-8F34-82D1D7F9AE42}" srcOrd="1" destOrd="0" presId="urn:microsoft.com/office/officeart/2009/3/layout/HorizontalOrganizationChart"/>
    <dgm:cxn modelId="{A012B32D-BD86-45BE-B176-BA4F0EF90E34}" srcId="{7D2DE8E2-160F-4E79-9FB4-9F0C524EF8BC}" destId="{2FC1E38A-E6BB-407F-9DAF-89C7F795CED9}" srcOrd="3" destOrd="0" parTransId="{19945C27-3A61-45B8-9FE2-7B9B0847FA55}" sibTransId="{4E3EEB90-0F0C-4E02-A0BB-7ACB105F6F77}"/>
    <dgm:cxn modelId="{77316624-09D3-4C35-87BA-34E24FAD8DDB}" type="presOf" srcId="{1ACDB1AB-05BA-4EEF-8228-2BA28D337580}" destId="{2D1BDED1-1D91-40F0-98A8-C1DE453D1CEA}" srcOrd="0" destOrd="0" presId="urn:microsoft.com/office/officeart/2009/3/layout/HorizontalOrganizationChart"/>
    <dgm:cxn modelId="{91356A33-90FA-4A29-8C91-812F56177194}" type="presOf" srcId="{2FC1E38A-E6BB-407F-9DAF-89C7F795CED9}" destId="{2165FB6F-9243-417D-94D5-594C3C3B0FF6}" srcOrd="1" destOrd="0" presId="urn:microsoft.com/office/officeart/2009/3/layout/HorizontalOrganizationChart"/>
    <dgm:cxn modelId="{4F070D44-E2F8-4B63-B328-715177CB735C}" srcId="{7D2DE8E2-160F-4E79-9FB4-9F0C524EF8BC}" destId="{5F1AF162-6703-4E5D-A815-F5DB890337E6}" srcOrd="0" destOrd="0" parTransId="{07A86FA6-A8CA-4C35-91CF-90B3A6E558A4}" sibTransId="{F1678B75-475D-4C44-A6F3-F9B2F4B73F90}"/>
    <dgm:cxn modelId="{3F7B3733-9E99-48B1-A991-9C20FB50D42B}" type="presOf" srcId="{CAE23C25-35F8-48A5-AF34-2A42E97E8A6D}" destId="{577AA920-2209-4242-85C7-56DF48257383}" srcOrd="0" destOrd="0" presId="urn:microsoft.com/office/officeart/2009/3/layout/HorizontalOrganizationChart"/>
    <dgm:cxn modelId="{DC0CDEDA-AF4E-4B27-995C-41F366B1B5E7}" type="presOf" srcId="{2FC1E38A-E6BB-407F-9DAF-89C7F795CED9}" destId="{BFAE6970-0568-46D5-8588-7057003144EA}" srcOrd="0" destOrd="0" presId="urn:microsoft.com/office/officeart/2009/3/layout/HorizontalOrganizationChart"/>
    <dgm:cxn modelId="{FE0720C1-13B2-40A7-8366-26311779FED6}" type="presOf" srcId="{CBE107A7-1BED-4BBC-89BD-70BEFA27BF1C}" destId="{C5DBBEA3-0D5C-49C4-8AE1-8B379F3BBC18}" srcOrd="0" destOrd="0" presId="urn:microsoft.com/office/officeart/2009/3/layout/HorizontalOrganizationChart"/>
    <dgm:cxn modelId="{3645053F-7A8B-44CA-8B0C-3BBC1C7E0065}" type="presOf" srcId="{7D2DE8E2-160F-4E79-9FB4-9F0C524EF8BC}" destId="{21FA9736-D28A-4D99-943A-07EE0EC62A72}" srcOrd="0" destOrd="0" presId="urn:microsoft.com/office/officeart/2009/3/layout/HorizontalOrganizationChart"/>
    <dgm:cxn modelId="{2AE3845C-B28E-40D2-9376-CE759D4EABE0}" type="presParOf" srcId="{21FA9736-D28A-4D99-943A-07EE0EC62A72}" destId="{212865FD-D8B6-4A91-92E0-071B48499AA5}" srcOrd="0" destOrd="0" presId="urn:microsoft.com/office/officeart/2009/3/layout/HorizontalOrganizationChart"/>
    <dgm:cxn modelId="{CE809D1A-57B2-41CE-9A25-E33495B81630}" type="presParOf" srcId="{212865FD-D8B6-4A91-92E0-071B48499AA5}" destId="{8660B28B-D8E3-42B6-B829-B046D786E5AD}" srcOrd="0" destOrd="0" presId="urn:microsoft.com/office/officeart/2009/3/layout/HorizontalOrganizationChart"/>
    <dgm:cxn modelId="{BB9EBC28-8217-4F41-AC67-3104029828CA}" type="presParOf" srcId="{8660B28B-D8E3-42B6-B829-B046D786E5AD}" destId="{ADD106CF-AA39-4F17-8AFF-BB7DE57EE284}" srcOrd="0" destOrd="0" presId="urn:microsoft.com/office/officeart/2009/3/layout/HorizontalOrganizationChart"/>
    <dgm:cxn modelId="{94465996-CCBC-4AD0-AC30-22D9E755E1C9}" type="presParOf" srcId="{8660B28B-D8E3-42B6-B829-B046D786E5AD}" destId="{48878092-D941-4AFD-AC5C-CC7A5C46E21A}" srcOrd="1" destOrd="0" presId="urn:microsoft.com/office/officeart/2009/3/layout/HorizontalOrganizationChart"/>
    <dgm:cxn modelId="{333E6FAF-544B-497A-8A69-1210BCF8C023}" type="presParOf" srcId="{212865FD-D8B6-4A91-92E0-071B48499AA5}" destId="{036EA4A0-0239-48F8-A362-5F8589BA0032}" srcOrd="1" destOrd="0" presId="urn:microsoft.com/office/officeart/2009/3/layout/HorizontalOrganizationChart"/>
    <dgm:cxn modelId="{5A0E3D28-1296-49D0-999E-768CA1742925}" type="presParOf" srcId="{036EA4A0-0239-48F8-A362-5F8589BA0032}" destId="{C5DBBEA3-0D5C-49C4-8AE1-8B379F3BBC18}" srcOrd="0" destOrd="0" presId="urn:microsoft.com/office/officeart/2009/3/layout/HorizontalOrganizationChart"/>
    <dgm:cxn modelId="{49999D70-9F01-40DD-9734-0C5316271600}" type="presParOf" srcId="{036EA4A0-0239-48F8-A362-5F8589BA0032}" destId="{6DEAC0D4-6FC2-4B64-89BF-5D55F093FB41}" srcOrd="1" destOrd="0" presId="urn:microsoft.com/office/officeart/2009/3/layout/HorizontalOrganizationChart"/>
    <dgm:cxn modelId="{3D3D2296-39CD-4C46-A527-AFC2A4702B94}" type="presParOf" srcId="{6DEAC0D4-6FC2-4B64-89BF-5D55F093FB41}" destId="{9133F1A3-B382-4D02-AD52-D1616D66A7A2}" srcOrd="0" destOrd="0" presId="urn:microsoft.com/office/officeart/2009/3/layout/HorizontalOrganizationChart"/>
    <dgm:cxn modelId="{EF8D42E7-983B-4E92-A7B8-426B70060322}" type="presParOf" srcId="{9133F1A3-B382-4D02-AD52-D1616D66A7A2}" destId="{2D1BDED1-1D91-40F0-98A8-C1DE453D1CEA}" srcOrd="0" destOrd="0" presId="urn:microsoft.com/office/officeart/2009/3/layout/HorizontalOrganizationChart"/>
    <dgm:cxn modelId="{124AE82C-771F-4A0C-9AD8-9E7A5F210954}" type="presParOf" srcId="{9133F1A3-B382-4D02-AD52-D1616D66A7A2}" destId="{36D5BC60-56F5-4F80-8F34-82D1D7F9AE42}" srcOrd="1" destOrd="0" presId="urn:microsoft.com/office/officeart/2009/3/layout/HorizontalOrganizationChart"/>
    <dgm:cxn modelId="{5B3BBC21-9E9B-4F47-9D97-C5CD07DD36A7}" type="presParOf" srcId="{6DEAC0D4-6FC2-4B64-89BF-5D55F093FB41}" destId="{31A8900A-F8F6-4F35-B5D9-8F3DF3447A18}" srcOrd="1" destOrd="0" presId="urn:microsoft.com/office/officeart/2009/3/layout/HorizontalOrganizationChart"/>
    <dgm:cxn modelId="{A763C8D0-0DFD-4C53-B206-5C8E38C2649C}" type="presParOf" srcId="{6DEAC0D4-6FC2-4B64-89BF-5D55F093FB41}" destId="{5260B35F-5FAD-4D80-A6D9-AA0B41211EB8}" srcOrd="2" destOrd="0" presId="urn:microsoft.com/office/officeart/2009/3/layout/HorizontalOrganizationChart"/>
    <dgm:cxn modelId="{EA188BA5-BCE3-4168-BA1F-96C985FB21BA}" type="presParOf" srcId="{212865FD-D8B6-4A91-92E0-071B48499AA5}" destId="{32183C2B-E908-4134-BDE0-F1CFF3ECE6A7}" srcOrd="2" destOrd="0" presId="urn:microsoft.com/office/officeart/2009/3/layout/HorizontalOrganizationChart"/>
    <dgm:cxn modelId="{7F4EB25C-E275-49B0-98EE-9338019F6370}" type="presParOf" srcId="{21FA9736-D28A-4D99-943A-07EE0EC62A72}" destId="{A0786091-6A81-47BD-84BA-5B2464172CC6}" srcOrd="1" destOrd="0" presId="urn:microsoft.com/office/officeart/2009/3/layout/HorizontalOrganizationChart"/>
    <dgm:cxn modelId="{17751689-345E-42A3-8E54-3B72759629E8}" type="presParOf" srcId="{A0786091-6A81-47BD-84BA-5B2464172CC6}" destId="{831F1C0E-BD9B-490F-8E27-555C2893C10F}" srcOrd="0" destOrd="0" presId="urn:microsoft.com/office/officeart/2009/3/layout/HorizontalOrganizationChart"/>
    <dgm:cxn modelId="{A3299A61-5B34-4E0E-81F2-35A179031670}" type="presParOf" srcId="{831F1C0E-BD9B-490F-8E27-555C2893C10F}" destId="{577AA920-2209-4242-85C7-56DF48257383}" srcOrd="0" destOrd="0" presId="urn:microsoft.com/office/officeart/2009/3/layout/HorizontalOrganizationChart"/>
    <dgm:cxn modelId="{980754DA-C5E2-4236-BA36-509BCAEEA840}" type="presParOf" srcId="{831F1C0E-BD9B-490F-8E27-555C2893C10F}" destId="{C32F199A-2408-42F0-A2BE-86A8891FF230}" srcOrd="1" destOrd="0" presId="urn:microsoft.com/office/officeart/2009/3/layout/HorizontalOrganizationChart"/>
    <dgm:cxn modelId="{0EF59638-FCDD-43D2-AC6D-E61699688C83}" type="presParOf" srcId="{A0786091-6A81-47BD-84BA-5B2464172CC6}" destId="{574BC1FE-518D-46B1-B12F-B9333281D7BA}" srcOrd="1" destOrd="0" presId="urn:microsoft.com/office/officeart/2009/3/layout/HorizontalOrganizationChart"/>
    <dgm:cxn modelId="{3AACAE9E-601B-4ED9-AB82-EA5D3CC44971}" type="presParOf" srcId="{A0786091-6A81-47BD-84BA-5B2464172CC6}" destId="{DA7EFE74-7E19-41B4-A904-A33D89EF9E52}" srcOrd="2" destOrd="0" presId="urn:microsoft.com/office/officeart/2009/3/layout/HorizontalOrganizationChart"/>
    <dgm:cxn modelId="{247272DB-1394-49D9-9479-45F0D8E3E133}" type="presParOf" srcId="{21FA9736-D28A-4D99-943A-07EE0EC62A72}" destId="{38782B6E-4213-4A1F-A7A0-718ED6CAAFC5}" srcOrd="2" destOrd="0" presId="urn:microsoft.com/office/officeart/2009/3/layout/HorizontalOrganizationChart"/>
    <dgm:cxn modelId="{8CC0079E-981F-4D5F-8311-47F0F42E997D}" type="presParOf" srcId="{38782B6E-4213-4A1F-A7A0-718ED6CAAFC5}" destId="{50254186-DDC0-4712-8954-5DE6C38B0368}" srcOrd="0" destOrd="0" presId="urn:microsoft.com/office/officeart/2009/3/layout/HorizontalOrganizationChart"/>
    <dgm:cxn modelId="{4A3784B1-F194-4BF1-94B9-07C278A836B3}" type="presParOf" srcId="{50254186-DDC0-4712-8954-5DE6C38B0368}" destId="{96B22914-F2E6-414E-87BE-C338B465B5F6}" srcOrd="0" destOrd="0" presId="urn:microsoft.com/office/officeart/2009/3/layout/HorizontalOrganizationChart"/>
    <dgm:cxn modelId="{5BEBCF7F-678E-4427-8EC8-17488256BED9}" type="presParOf" srcId="{50254186-DDC0-4712-8954-5DE6C38B0368}" destId="{0A4CDD2E-7C90-41B3-A7EE-68E3F8489BC0}" srcOrd="1" destOrd="0" presId="urn:microsoft.com/office/officeart/2009/3/layout/HorizontalOrganizationChart"/>
    <dgm:cxn modelId="{5FCEF393-047D-4517-984E-2C2891FF1E30}" type="presParOf" srcId="{38782B6E-4213-4A1F-A7A0-718ED6CAAFC5}" destId="{893CF866-CCFE-483D-A46E-4619E25DAE9A}" srcOrd="1" destOrd="0" presId="urn:microsoft.com/office/officeart/2009/3/layout/HorizontalOrganizationChart"/>
    <dgm:cxn modelId="{DD45E030-8D37-4EF5-AE82-92C4F62DD6FC}" type="presParOf" srcId="{38782B6E-4213-4A1F-A7A0-718ED6CAAFC5}" destId="{67EE86CE-8F6B-48C4-AF5B-CB84EAA4A2F6}" srcOrd="2" destOrd="0" presId="urn:microsoft.com/office/officeart/2009/3/layout/HorizontalOrganizationChart"/>
    <dgm:cxn modelId="{77AEEF8D-CCAE-4DB4-A3E4-BDD7F895830F}" type="presParOf" srcId="{21FA9736-D28A-4D99-943A-07EE0EC62A72}" destId="{3BF08770-0280-421C-8602-DE8A7F65D4F6}" srcOrd="3" destOrd="0" presId="urn:microsoft.com/office/officeart/2009/3/layout/HorizontalOrganizationChart"/>
    <dgm:cxn modelId="{80188577-4F31-45C5-962D-CC8F41E885AC}" type="presParOf" srcId="{3BF08770-0280-421C-8602-DE8A7F65D4F6}" destId="{F80451F0-C597-4082-8931-F4EA11303332}" srcOrd="0" destOrd="0" presId="urn:microsoft.com/office/officeart/2009/3/layout/HorizontalOrganizationChart"/>
    <dgm:cxn modelId="{C2715C79-478C-4669-98AA-4EE1EB159C06}" type="presParOf" srcId="{F80451F0-C597-4082-8931-F4EA11303332}" destId="{BFAE6970-0568-46D5-8588-7057003144EA}" srcOrd="0" destOrd="0" presId="urn:microsoft.com/office/officeart/2009/3/layout/HorizontalOrganizationChart"/>
    <dgm:cxn modelId="{55758F47-C0BD-455E-B5CD-44FC05500391}" type="presParOf" srcId="{F80451F0-C597-4082-8931-F4EA11303332}" destId="{2165FB6F-9243-417D-94D5-594C3C3B0FF6}" srcOrd="1" destOrd="0" presId="urn:microsoft.com/office/officeart/2009/3/layout/HorizontalOrganizationChart"/>
    <dgm:cxn modelId="{B9BCB342-137F-47D1-8DE2-8B28B0FBECBF}" type="presParOf" srcId="{3BF08770-0280-421C-8602-DE8A7F65D4F6}" destId="{FBF36F98-8B64-4B13-A24E-F361385141EA}" srcOrd="1" destOrd="0" presId="urn:microsoft.com/office/officeart/2009/3/layout/HorizontalOrganizationChart"/>
    <dgm:cxn modelId="{15DAB097-134A-4441-97D3-F7F26B509098}" type="presParOf" srcId="{3BF08770-0280-421C-8602-DE8A7F65D4F6}" destId="{B7905FF6-D086-424B-804F-AA74B12096FF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F2F908F-B572-488A-853C-4DE8011F3C0F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GT"/>
        </a:p>
      </dgm:t>
    </dgm:pt>
    <dgm:pt modelId="{1B4B46A2-B688-4260-83B9-730AF23A7593}">
      <dgm:prSet phldrT="[Texto]" custT="1"/>
      <dgm:spPr/>
      <dgm:t>
        <a:bodyPr/>
        <a:lstStyle/>
        <a:p>
          <a:r>
            <a:rPr lang="es-GT" sz="2000" dirty="0" smtClean="0"/>
            <a:t>Acceso a la justicia </a:t>
          </a:r>
          <a:endParaRPr lang="es-GT" sz="2000" dirty="0"/>
        </a:p>
      </dgm:t>
    </dgm:pt>
    <dgm:pt modelId="{170D3160-D178-4A7B-8C77-48511536375A}" type="parTrans" cxnId="{6DC7B707-0A70-4C66-BAE8-E84875B48E43}">
      <dgm:prSet/>
      <dgm:spPr/>
      <dgm:t>
        <a:bodyPr/>
        <a:lstStyle/>
        <a:p>
          <a:endParaRPr lang="es-GT" sz="1600"/>
        </a:p>
      </dgm:t>
    </dgm:pt>
    <dgm:pt modelId="{CC73E284-8A6F-4B95-A0D3-4B70BD873D72}" type="sibTrans" cxnId="{6DC7B707-0A70-4C66-BAE8-E84875B48E43}">
      <dgm:prSet/>
      <dgm:spPr/>
      <dgm:t>
        <a:bodyPr/>
        <a:lstStyle/>
        <a:p>
          <a:endParaRPr lang="es-GT" sz="1600"/>
        </a:p>
      </dgm:t>
    </dgm:pt>
    <dgm:pt modelId="{A032482A-D9CA-4CE4-A43F-F5AED2B22583}">
      <dgm:prSet custT="1"/>
      <dgm:spPr/>
      <dgm:t>
        <a:bodyPr/>
        <a:lstStyle/>
        <a:p>
          <a:r>
            <a:rPr lang="es-GT" sz="2000" dirty="0" smtClean="0"/>
            <a:t>No discriminación </a:t>
          </a:r>
          <a:endParaRPr lang="es-GT" sz="2000" dirty="0"/>
        </a:p>
      </dgm:t>
    </dgm:pt>
    <dgm:pt modelId="{3A3C073C-1908-48DC-A154-E919ADFB2E47}" type="parTrans" cxnId="{70D1C2D1-1B0E-4BDE-B756-C08E34BCADAC}">
      <dgm:prSet/>
      <dgm:spPr/>
      <dgm:t>
        <a:bodyPr/>
        <a:lstStyle/>
        <a:p>
          <a:endParaRPr lang="es-GT" sz="1600"/>
        </a:p>
      </dgm:t>
    </dgm:pt>
    <dgm:pt modelId="{50C52F08-A901-463D-AB13-DDA6A1D244B7}" type="sibTrans" cxnId="{70D1C2D1-1B0E-4BDE-B756-C08E34BCADAC}">
      <dgm:prSet/>
      <dgm:spPr/>
      <dgm:t>
        <a:bodyPr/>
        <a:lstStyle/>
        <a:p>
          <a:endParaRPr lang="es-GT" sz="1600"/>
        </a:p>
      </dgm:t>
    </dgm:pt>
    <dgm:pt modelId="{0DFD8681-EFCD-41E3-BBA8-9E071071E0A9}">
      <dgm:prSet custT="1"/>
      <dgm:spPr/>
      <dgm:t>
        <a:bodyPr/>
        <a:lstStyle/>
        <a:p>
          <a:r>
            <a:rPr lang="es-GT" sz="2000" dirty="0" smtClean="0"/>
            <a:t>Familia ampliada, sustituta o adoptiva</a:t>
          </a:r>
          <a:endParaRPr lang="es-GT" sz="2000" dirty="0"/>
        </a:p>
      </dgm:t>
    </dgm:pt>
    <dgm:pt modelId="{C3A506C2-4E73-4F42-8CED-2EFE691C5668}" type="parTrans" cxnId="{C03D795D-16CB-4A11-A3FD-FAB9C95140C7}">
      <dgm:prSet/>
      <dgm:spPr/>
      <dgm:t>
        <a:bodyPr/>
        <a:lstStyle/>
        <a:p>
          <a:endParaRPr lang="es-GT" sz="1600"/>
        </a:p>
      </dgm:t>
    </dgm:pt>
    <dgm:pt modelId="{939AB4FB-C397-47E1-8323-1B49FC6540E3}" type="sibTrans" cxnId="{C03D795D-16CB-4A11-A3FD-FAB9C95140C7}">
      <dgm:prSet/>
      <dgm:spPr/>
      <dgm:t>
        <a:bodyPr/>
        <a:lstStyle/>
        <a:p>
          <a:endParaRPr lang="es-GT" sz="1600"/>
        </a:p>
      </dgm:t>
    </dgm:pt>
    <dgm:pt modelId="{B6960369-FB4E-47B5-BFAD-F7992B8E630B}">
      <dgm:prSet custT="1"/>
      <dgm:spPr/>
      <dgm:t>
        <a:bodyPr/>
        <a:lstStyle/>
        <a:p>
          <a:r>
            <a:rPr lang="es-GT" sz="2000" dirty="0" smtClean="0"/>
            <a:t>Calidad de Vida </a:t>
          </a:r>
          <a:endParaRPr lang="es-GT" sz="2000" dirty="0"/>
        </a:p>
      </dgm:t>
    </dgm:pt>
    <dgm:pt modelId="{0256E90D-306F-4250-A2F2-95B374C6C2C3}" type="parTrans" cxnId="{669FF598-E272-4C62-BC2E-5A137B91E877}">
      <dgm:prSet/>
      <dgm:spPr/>
      <dgm:t>
        <a:bodyPr/>
        <a:lstStyle/>
        <a:p>
          <a:endParaRPr lang="es-GT" sz="1600"/>
        </a:p>
      </dgm:t>
    </dgm:pt>
    <dgm:pt modelId="{0144EA51-1858-4838-A12D-06B0636FE602}" type="sibTrans" cxnId="{669FF598-E272-4C62-BC2E-5A137B91E877}">
      <dgm:prSet/>
      <dgm:spPr/>
      <dgm:t>
        <a:bodyPr/>
        <a:lstStyle/>
        <a:p>
          <a:endParaRPr lang="es-GT" sz="1600"/>
        </a:p>
      </dgm:t>
    </dgm:pt>
    <dgm:pt modelId="{8512AA86-DF92-4607-B741-6D425E25B3FF}">
      <dgm:prSet custT="1"/>
      <dgm:spPr/>
      <dgm:t>
        <a:bodyPr/>
        <a:lstStyle/>
        <a:p>
          <a:r>
            <a:rPr lang="es-GT" sz="2000" dirty="0" smtClean="0"/>
            <a:t>Designación de Tutor</a:t>
          </a:r>
          <a:endParaRPr lang="es-GT" sz="2000" dirty="0"/>
        </a:p>
      </dgm:t>
    </dgm:pt>
    <dgm:pt modelId="{F83CE506-3E3C-4FB6-B3E6-B7DBA1F61AC6}" type="parTrans" cxnId="{B6A630EF-A329-4960-A621-398F0981CC7C}">
      <dgm:prSet/>
      <dgm:spPr/>
      <dgm:t>
        <a:bodyPr/>
        <a:lstStyle/>
        <a:p>
          <a:endParaRPr lang="es-GT" sz="1600"/>
        </a:p>
      </dgm:t>
    </dgm:pt>
    <dgm:pt modelId="{4A9D7555-8634-4CEF-A0AF-8871389252B7}" type="sibTrans" cxnId="{B6A630EF-A329-4960-A621-398F0981CC7C}">
      <dgm:prSet/>
      <dgm:spPr/>
      <dgm:t>
        <a:bodyPr/>
        <a:lstStyle/>
        <a:p>
          <a:endParaRPr lang="es-GT" sz="1600"/>
        </a:p>
      </dgm:t>
    </dgm:pt>
    <dgm:pt modelId="{999BF58F-49BC-4F39-B94A-AE38DADC65BF}">
      <dgm:prSet custT="1"/>
      <dgm:spPr/>
      <dgm:t>
        <a:bodyPr/>
        <a:lstStyle/>
        <a:p>
          <a:r>
            <a:rPr lang="es-GT" sz="2000" dirty="0" smtClean="0"/>
            <a:t>Albergues Especializados </a:t>
          </a:r>
          <a:endParaRPr lang="es-GT" sz="2000" dirty="0"/>
        </a:p>
      </dgm:t>
    </dgm:pt>
    <dgm:pt modelId="{1BD7A192-9E12-4576-ADCA-8901586A9AD0}" type="parTrans" cxnId="{C81BF131-F7D3-4FBE-8A45-4BC6C0FC4D73}">
      <dgm:prSet/>
      <dgm:spPr/>
      <dgm:t>
        <a:bodyPr/>
        <a:lstStyle/>
        <a:p>
          <a:endParaRPr lang="es-GT" sz="1600"/>
        </a:p>
      </dgm:t>
    </dgm:pt>
    <dgm:pt modelId="{B179FEC2-43FD-4515-9199-4960ACE9CFE6}" type="sibTrans" cxnId="{C81BF131-F7D3-4FBE-8A45-4BC6C0FC4D73}">
      <dgm:prSet/>
      <dgm:spPr/>
      <dgm:t>
        <a:bodyPr/>
        <a:lstStyle/>
        <a:p>
          <a:endParaRPr lang="es-GT" sz="1600"/>
        </a:p>
      </dgm:t>
    </dgm:pt>
    <dgm:pt modelId="{18BF86DA-AFB2-489F-9938-4115427B9425}">
      <dgm:prSet custT="1"/>
      <dgm:spPr/>
      <dgm:t>
        <a:bodyPr/>
        <a:lstStyle/>
        <a:p>
          <a:r>
            <a:rPr lang="es-GT" sz="2000" dirty="0" smtClean="0"/>
            <a:t>Acceso a Servicios  y Derechos Básicos </a:t>
          </a:r>
          <a:endParaRPr lang="es-GT" sz="2000" dirty="0"/>
        </a:p>
      </dgm:t>
    </dgm:pt>
    <dgm:pt modelId="{F63046FE-84C1-405D-9DFB-09AFDE2D882F}" type="parTrans" cxnId="{C677BF7C-CABF-4A21-B6EB-B87992A7E811}">
      <dgm:prSet/>
      <dgm:spPr/>
      <dgm:t>
        <a:bodyPr/>
        <a:lstStyle/>
        <a:p>
          <a:endParaRPr lang="es-GT" sz="1600"/>
        </a:p>
      </dgm:t>
    </dgm:pt>
    <dgm:pt modelId="{744082D5-8D6F-421F-9FDF-CA9CAFAE4671}" type="sibTrans" cxnId="{C677BF7C-CABF-4A21-B6EB-B87992A7E811}">
      <dgm:prSet/>
      <dgm:spPr/>
      <dgm:t>
        <a:bodyPr/>
        <a:lstStyle/>
        <a:p>
          <a:endParaRPr lang="es-GT" sz="1600"/>
        </a:p>
      </dgm:t>
    </dgm:pt>
    <dgm:pt modelId="{1F6DDB9E-E058-439E-AA17-2D2332C443A0}">
      <dgm:prSet custT="1"/>
      <dgm:spPr/>
      <dgm:t>
        <a:bodyPr/>
        <a:lstStyle/>
        <a:p>
          <a:r>
            <a:rPr lang="es-GT" sz="2000" dirty="0" smtClean="0"/>
            <a:t>Documentación</a:t>
          </a:r>
          <a:endParaRPr lang="es-GT" sz="2000" dirty="0"/>
        </a:p>
      </dgm:t>
    </dgm:pt>
    <dgm:pt modelId="{EF2F5FFE-2382-4B5C-9B68-6E84BF95C632}" type="parTrans" cxnId="{AE34D0AA-383B-4E6F-A3C0-1CA781725EA9}">
      <dgm:prSet/>
      <dgm:spPr/>
      <dgm:t>
        <a:bodyPr/>
        <a:lstStyle/>
        <a:p>
          <a:endParaRPr lang="es-GT" sz="1600"/>
        </a:p>
      </dgm:t>
    </dgm:pt>
    <dgm:pt modelId="{7B176793-3448-4F9C-8F2F-6484314D59AF}" type="sibTrans" cxnId="{AE34D0AA-383B-4E6F-A3C0-1CA781725EA9}">
      <dgm:prSet/>
      <dgm:spPr/>
      <dgm:t>
        <a:bodyPr/>
        <a:lstStyle/>
        <a:p>
          <a:endParaRPr lang="es-GT" sz="1600"/>
        </a:p>
      </dgm:t>
    </dgm:pt>
    <dgm:pt modelId="{AE763338-043B-4F8C-B292-34CED0987723}" type="pres">
      <dgm:prSet presAssocID="{7F2F908F-B572-488A-853C-4DE8011F3C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GT"/>
        </a:p>
      </dgm:t>
    </dgm:pt>
    <dgm:pt modelId="{C1F6E9AC-9AA7-462E-ABD8-BB2C03F1C8DD}" type="pres">
      <dgm:prSet presAssocID="{999BF58F-49BC-4F39-B94A-AE38DADC65BF}" presName="hierRoot1" presStyleCnt="0">
        <dgm:presLayoutVars>
          <dgm:hierBranch val="init"/>
        </dgm:presLayoutVars>
      </dgm:prSet>
      <dgm:spPr/>
    </dgm:pt>
    <dgm:pt modelId="{6635849E-717C-4F84-9FD1-4A4794D2309C}" type="pres">
      <dgm:prSet presAssocID="{999BF58F-49BC-4F39-B94A-AE38DADC65BF}" presName="rootComposite1" presStyleCnt="0"/>
      <dgm:spPr/>
    </dgm:pt>
    <dgm:pt modelId="{876EF9EB-2585-4A33-ADD0-93E8757156C3}" type="pres">
      <dgm:prSet presAssocID="{999BF58F-49BC-4F39-B94A-AE38DADC65BF}" presName="rootText1" presStyleLbl="node0" presStyleIdx="0" presStyleCnt="4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2C4E96B1-1308-4AF5-8B22-76F5AF8CA69D}" type="pres">
      <dgm:prSet presAssocID="{999BF58F-49BC-4F39-B94A-AE38DADC65BF}" presName="rootConnector1" presStyleLbl="node1" presStyleIdx="0" presStyleCnt="0"/>
      <dgm:spPr/>
      <dgm:t>
        <a:bodyPr/>
        <a:lstStyle/>
        <a:p>
          <a:endParaRPr lang="es-GT"/>
        </a:p>
      </dgm:t>
    </dgm:pt>
    <dgm:pt modelId="{7489B329-6E3F-47A9-866E-E873647A75D6}" type="pres">
      <dgm:prSet presAssocID="{999BF58F-49BC-4F39-B94A-AE38DADC65BF}" presName="hierChild2" presStyleCnt="0"/>
      <dgm:spPr/>
    </dgm:pt>
    <dgm:pt modelId="{862BEABC-AA6F-4821-99E3-FF39728FE56C}" type="pres">
      <dgm:prSet presAssocID="{170D3160-D178-4A7B-8C77-48511536375A}" presName="Name64" presStyleLbl="parChTrans1D2" presStyleIdx="0" presStyleCnt="4"/>
      <dgm:spPr/>
      <dgm:t>
        <a:bodyPr/>
        <a:lstStyle/>
        <a:p>
          <a:endParaRPr lang="es-GT"/>
        </a:p>
      </dgm:t>
    </dgm:pt>
    <dgm:pt modelId="{73DD43E0-B1D8-46E4-B6D9-27BE7ABBA61C}" type="pres">
      <dgm:prSet presAssocID="{1B4B46A2-B688-4260-83B9-730AF23A7593}" presName="hierRoot2" presStyleCnt="0">
        <dgm:presLayoutVars>
          <dgm:hierBranch val="init"/>
        </dgm:presLayoutVars>
      </dgm:prSet>
      <dgm:spPr/>
    </dgm:pt>
    <dgm:pt modelId="{67EF4973-0214-4678-89E3-68BE94D7168E}" type="pres">
      <dgm:prSet presAssocID="{1B4B46A2-B688-4260-83B9-730AF23A7593}" presName="rootComposite" presStyleCnt="0"/>
      <dgm:spPr/>
    </dgm:pt>
    <dgm:pt modelId="{BD120B67-182B-4057-8D04-43FBABD4CE00}" type="pres">
      <dgm:prSet presAssocID="{1B4B46A2-B688-4260-83B9-730AF23A7593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A4A86BFD-F55F-4270-B000-07108F70AD92}" type="pres">
      <dgm:prSet presAssocID="{1B4B46A2-B688-4260-83B9-730AF23A7593}" presName="rootConnector" presStyleLbl="node2" presStyleIdx="0" presStyleCnt="4"/>
      <dgm:spPr/>
      <dgm:t>
        <a:bodyPr/>
        <a:lstStyle/>
        <a:p>
          <a:endParaRPr lang="es-GT"/>
        </a:p>
      </dgm:t>
    </dgm:pt>
    <dgm:pt modelId="{9EE57EBC-F630-4318-8178-094094D0006A}" type="pres">
      <dgm:prSet presAssocID="{1B4B46A2-B688-4260-83B9-730AF23A7593}" presName="hierChild4" presStyleCnt="0"/>
      <dgm:spPr/>
    </dgm:pt>
    <dgm:pt modelId="{1312CAB8-0FD8-42CA-984B-06ECE42D0A9B}" type="pres">
      <dgm:prSet presAssocID="{1B4B46A2-B688-4260-83B9-730AF23A7593}" presName="hierChild5" presStyleCnt="0"/>
      <dgm:spPr/>
    </dgm:pt>
    <dgm:pt modelId="{D48BD139-9758-497C-B2A7-2E96AD8B8EB5}" type="pres">
      <dgm:prSet presAssocID="{999BF58F-49BC-4F39-B94A-AE38DADC65BF}" presName="hierChild3" presStyleCnt="0"/>
      <dgm:spPr/>
    </dgm:pt>
    <dgm:pt modelId="{ACBEAA3E-9A72-49C6-A17B-927DFAACE701}" type="pres">
      <dgm:prSet presAssocID="{8512AA86-DF92-4607-B741-6D425E25B3FF}" presName="hierRoot1" presStyleCnt="0">
        <dgm:presLayoutVars>
          <dgm:hierBranch val="init"/>
        </dgm:presLayoutVars>
      </dgm:prSet>
      <dgm:spPr/>
    </dgm:pt>
    <dgm:pt modelId="{BAAAA9F0-678A-412C-98AE-1116492685A5}" type="pres">
      <dgm:prSet presAssocID="{8512AA86-DF92-4607-B741-6D425E25B3FF}" presName="rootComposite1" presStyleCnt="0"/>
      <dgm:spPr/>
    </dgm:pt>
    <dgm:pt modelId="{A4ED9914-606D-4578-B115-BC6CB1418733}" type="pres">
      <dgm:prSet presAssocID="{8512AA86-DF92-4607-B741-6D425E25B3FF}" presName="rootText1" presStyleLbl="node0" presStyleIdx="1" presStyleCnt="4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7B72AA33-B308-430B-8D40-47F2638BFABE}" type="pres">
      <dgm:prSet presAssocID="{8512AA86-DF92-4607-B741-6D425E25B3FF}" presName="rootConnector1" presStyleLbl="node1" presStyleIdx="0" presStyleCnt="0"/>
      <dgm:spPr/>
      <dgm:t>
        <a:bodyPr/>
        <a:lstStyle/>
        <a:p>
          <a:endParaRPr lang="es-GT"/>
        </a:p>
      </dgm:t>
    </dgm:pt>
    <dgm:pt modelId="{C52C0163-6147-47DC-B1DE-95C3F1752E2A}" type="pres">
      <dgm:prSet presAssocID="{8512AA86-DF92-4607-B741-6D425E25B3FF}" presName="hierChild2" presStyleCnt="0"/>
      <dgm:spPr/>
    </dgm:pt>
    <dgm:pt modelId="{E75F244F-C020-4497-B3E1-194F1C1054C0}" type="pres">
      <dgm:prSet presAssocID="{0256E90D-306F-4250-A2F2-95B374C6C2C3}" presName="Name64" presStyleLbl="parChTrans1D2" presStyleIdx="1" presStyleCnt="4"/>
      <dgm:spPr/>
      <dgm:t>
        <a:bodyPr/>
        <a:lstStyle/>
        <a:p>
          <a:endParaRPr lang="es-GT"/>
        </a:p>
      </dgm:t>
    </dgm:pt>
    <dgm:pt modelId="{84BE55DD-5582-4249-872A-035D3B9F98E3}" type="pres">
      <dgm:prSet presAssocID="{B6960369-FB4E-47B5-BFAD-F7992B8E630B}" presName="hierRoot2" presStyleCnt="0">
        <dgm:presLayoutVars>
          <dgm:hierBranch val="init"/>
        </dgm:presLayoutVars>
      </dgm:prSet>
      <dgm:spPr/>
    </dgm:pt>
    <dgm:pt modelId="{6E3D6635-4E62-44BC-A945-D3F34CF285B2}" type="pres">
      <dgm:prSet presAssocID="{B6960369-FB4E-47B5-BFAD-F7992B8E630B}" presName="rootComposite" presStyleCnt="0"/>
      <dgm:spPr/>
    </dgm:pt>
    <dgm:pt modelId="{FABCC911-0689-4AB9-B50C-E3DF8B9C4855}" type="pres">
      <dgm:prSet presAssocID="{B6960369-FB4E-47B5-BFAD-F7992B8E630B}" presName="rootText" presStyleLbl="node2" presStyleIdx="1" presStyleCnt="4" custLinFactNeighborY="1938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F6D23C81-193F-4188-AA80-1E78A23F9459}" type="pres">
      <dgm:prSet presAssocID="{B6960369-FB4E-47B5-BFAD-F7992B8E630B}" presName="rootConnector" presStyleLbl="node2" presStyleIdx="1" presStyleCnt="4"/>
      <dgm:spPr/>
      <dgm:t>
        <a:bodyPr/>
        <a:lstStyle/>
        <a:p>
          <a:endParaRPr lang="es-GT"/>
        </a:p>
      </dgm:t>
    </dgm:pt>
    <dgm:pt modelId="{0585B2F0-DF73-4769-9046-3209410E6BA9}" type="pres">
      <dgm:prSet presAssocID="{B6960369-FB4E-47B5-BFAD-F7992B8E630B}" presName="hierChild4" presStyleCnt="0"/>
      <dgm:spPr/>
    </dgm:pt>
    <dgm:pt modelId="{A0C68F59-76F7-499C-84C2-B96474712709}" type="pres">
      <dgm:prSet presAssocID="{B6960369-FB4E-47B5-BFAD-F7992B8E630B}" presName="hierChild5" presStyleCnt="0"/>
      <dgm:spPr/>
    </dgm:pt>
    <dgm:pt modelId="{7E84B75B-A845-4D8B-968B-EBFC462450D8}" type="pres">
      <dgm:prSet presAssocID="{8512AA86-DF92-4607-B741-6D425E25B3FF}" presName="hierChild3" presStyleCnt="0"/>
      <dgm:spPr/>
    </dgm:pt>
    <dgm:pt modelId="{C58AF891-57B2-4527-BABA-63392BDEE740}" type="pres">
      <dgm:prSet presAssocID="{18BF86DA-AFB2-489F-9938-4115427B9425}" presName="hierRoot1" presStyleCnt="0">
        <dgm:presLayoutVars>
          <dgm:hierBranch val="init"/>
        </dgm:presLayoutVars>
      </dgm:prSet>
      <dgm:spPr/>
    </dgm:pt>
    <dgm:pt modelId="{AF86F4C3-46A4-40C0-89A8-0F0BC7FD645C}" type="pres">
      <dgm:prSet presAssocID="{18BF86DA-AFB2-489F-9938-4115427B9425}" presName="rootComposite1" presStyleCnt="0"/>
      <dgm:spPr/>
    </dgm:pt>
    <dgm:pt modelId="{D7FAD93B-7F84-4324-A98E-C0D8B082E46E}" type="pres">
      <dgm:prSet presAssocID="{18BF86DA-AFB2-489F-9938-4115427B9425}" presName="rootText1" presStyleLbl="node0" presStyleIdx="2" presStyleCnt="4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8F543E20-4FAD-489C-AA74-3B658EF86BD5}" type="pres">
      <dgm:prSet presAssocID="{18BF86DA-AFB2-489F-9938-4115427B9425}" presName="rootConnector1" presStyleLbl="node1" presStyleIdx="0" presStyleCnt="0"/>
      <dgm:spPr/>
      <dgm:t>
        <a:bodyPr/>
        <a:lstStyle/>
        <a:p>
          <a:endParaRPr lang="es-GT"/>
        </a:p>
      </dgm:t>
    </dgm:pt>
    <dgm:pt modelId="{A7BD7062-E41D-4507-86DC-B66E4CF926C7}" type="pres">
      <dgm:prSet presAssocID="{18BF86DA-AFB2-489F-9938-4115427B9425}" presName="hierChild2" presStyleCnt="0"/>
      <dgm:spPr/>
    </dgm:pt>
    <dgm:pt modelId="{336D5005-5DFD-4451-812B-3E756A70CACA}" type="pres">
      <dgm:prSet presAssocID="{3A3C073C-1908-48DC-A154-E919ADFB2E47}" presName="Name64" presStyleLbl="parChTrans1D2" presStyleIdx="2" presStyleCnt="4"/>
      <dgm:spPr/>
      <dgm:t>
        <a:bodyPr/>
        <a:lstStyle/>
        <a:p>
          <a:endParaRPr lang="es-GT"/>
        </a:p>
      </dgm:t>
    </dgm:pt>
    <dgm:pt modelId="{90884EE9-D5F3-4A2D-AB0A-2F03C62E8E32}" type="pres">
      <dgm:prSet presAssocID="{A032482A-D9CA-4CE4-A43F-F5AED2B22583}" presName="hierRoot2" presStyleCnt="0">
        <dgm:presLayoutVars>
          <dgm:hierBranch val="init"/>
        </dgm:presLayoutVars>
      </dgm:prSet>
      <dgm:spPr/>
    </dgm:pt>
    <dgm:pt modelId="{F2C2A18B-5659-4207-B7E7-8DA7A09C6EA5}" type="pres">
      <dgm:prSet presAssocID="{A032482A-D9CA-4CE4-A43F-F5AED2B22583}" presName="rootComposite" presStyleCnt="0"/>
      <dgm:spPr/>
    </dgm:pt>
    <dgm:pt modelId="{845F77C2-D2F4-4977-B98E-E537FC0BC1BC}" type="pres">
      <dgm:prSet presAssocID="{A032482A-D9CA-4CE4-A43F-F5AED2B22583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9EDDC29C-3281-4029-987A-66E9AC3B03FD}" type="pres">
      <dgm:prSet presAssocID="{A032482A-D9CA-4CE4-A43F-F5AED2B22583}" presName="rootConnector" presStyleLbl="node2" presStyleIdx="2" presStyleCnt="4"/>
      <dgm:spPr/>
      <dgm:t>
        <a:bodyPr/>
        <a:lstStyle/>
        <a:p>
          <a:endParaRPr lang="es-GT"/>
        </a:p>
      </dgm:t>
    </dgm:pt>
    <dgm:pt modelId="{BAAC0917-E52F-4CFD-B2D2-4EE25F096750}" type="pres">
      <dgm:prSet presAssocID="{A032482A-D9CA-4CE4-A43F-F5AED2B22583}" presName="hierChild4" presStyleCnt="0"/>
      <dgm:spPr/>
    </dgm:pt>
    <dgm:pt modelId="{D934527F-E8F1-4AE7-A116-5AD7A3066C1A}" type="pres">
      <dgm:prSet presAssocID="{A032482A-D9CA-4CE4-A43F-F5AED2B22583}" presName="hierChild5" presStyleCnt="0"/>
      <dgm:spPr/>
    </dgm:pt>
    <dgm:pt modelId="{DE2232A8-072E-43A2-8094-37E0227E4871}" type="pres">
      <dgm:prSet presAssocID="{18BF86DA-AFB2-489F-9938-4115427B9425}" presName="hierChild3" presStyleCnt="0"/>
      <dgm:spPr/>
    </dgm:pt>
    <dgm:pt modelId="{9F943E57-5839-43CD-A570-4EFDAA9F44B2}" type="pres">
      <dgm:prSet presAssocID="{1F6DDB9E-E058-439E-AA17-2D2332C443A0}" presName="hierRoot1" presStyleCnt="0">
        <dgm:presLayoutVars>
          <dgm:hierBranch val="init"/>
        </dgm:presLayoutVars>
      </dgm:prSet>
      <dgm:spPr/>
    </dgm:pt>
    <dgm:pt modelId="{258E28CC-69B7-4EF4-8AB1-5B9966DB84D0}" type="pres">
      <dgm:prSet presAssocID="{1F6DDB9E-E058-439E-AA17-2D2332C443A0}" presName="rootComposite1" presStyleCnt="0"/>
      <dgm:spPr/>
    </dgm:pt>
    <dgm:pt modelId="{EA3DB2D5-81FC-4480-BEE7-723A8FFA8D90}" type="pres">
      <dgm:prSet presAssocID="{1F6DDB9E-E058-439E-AA17-2D2332C443A0}" presName="rootText1" presStyleLbl="node0" presStyleIdx="3" presStyleCnt="4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92DF1F24-E303-41B1-9F27-EF00175D0994}" type="pres">
      <dgm:prSet presAssocID="{1F6DDB9E-E058-439E-AA17-2D2332C443A0}" presName="rootConnector1" presStyleLbl="node1" presStyleIdx="0" presStyleCnt="0"/>
      <dgm:spPr/>
      <dgm:t>
        <a:bodyPr/>
        <a:lstStyle/>
        <a:p>
          <a:endParaRPr lang="es-GT"/>
        </a:p>
      </dgm:t>
    </dgm:pt>
    <dgm:pt modelId="{B98C4510-F9C9-455A-BDD4-DC00E0B9B803}" type="pres">
      <dgm:prSet presAssocID="{1F6DDB9E-E058-439E-AA17-2D2332C443A0}" presName="hierChild2" presStyleCnt="0"/>
      <dgm:spPr/>
    </dgm:pt>
    <dgm:pt modelId="{246DECFA-76FF-446E-8893-D2A090B35147}" type="pres">
      <dgm:prSet presAssocID="{C3A506C2-4E73-4F42-8CED-2EFE691C5668}" presName="Name64" presStyleLbl="parChTrans1D2" presStyleIdx="3" presStyleCnt="4"/>
      <dgm:spPr/>
      <dgm:t>
        <a:bodyPr/>
        <a:lstStyle/>
        <a:p>
          <a:endParaRPr lang="es-GT"/>
        </a:p>
      </dgm:t>
    </dgm:pt>
    <dgm:pt modelId="{932395F2-294A-4AC8-8A09-4FC8D6E86E1C}" type="pres">
      <dgm:prSet presAssocID="{0DFD8681-EFCD-41E3-BBA8-9E071071E0A9}" presName="hierRoot2" presStyleCnt="0">
        <dgm:presLayoutVars>
          <dgm:hierBranch val="init"/>
        </dgm:presLayoutVars>
      </dgm:prSet>
      <dgm:spPr/>
    </dgm:pt>
    <dgm:pt modelId="{303D40B4-FF88-4AD2-997D-1A4433837805}" type="pres">
      <dgm:prSet presAssocID="{0DFD8681-EFCD-41E3-BBA8-9E071071E0A9}" presName="rootComposite" presStyleCnt="0"/>
      <dgm:spPr/>
    </dgm:pt>
    <dgm:pt modelId="{E76DED76-28B7-4BE1-994A-D97F19EA3E7B}" type="pres">
      <dgm:prSet presAssocID="{0DFD8681-EFCD-41E3-BBA8-9E071071E0A9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6FD9D74D-33D0-4839-81B7-4C9324E6D80D}" type="pres">
      <dgm:prSet presAssocID="{0DFD8681-EFCD-41E3-BBA8-9E071071E0A9}" presName="rootConnector" presStyleLbl="node2" presStyleIdx="3" presStyleCnt="4"/>
      <dgm:spPr/>
      <dgm:t>
        <a:bodyPr/>
        <a:lstStyle/>
        <a:p>
          <a:endParaRPr lang="es-GT"/>
        </a:p>
      </dgm:t>
    </dgm:pt>
    <dgm:pt modelId="{E900DEDA-24E0-41AF-BF4B-17042B53E00A}" type="pres">
      <dgm:prSet presAssocID="{0DFD8681-EFCD-41E3-BBA8-9E071071E0A9}" presName="hierChild4" presStyleCnt="0"/>
      <dgm:spPr/>
    </dgm:pt>
    <dgm:pt modelId="{972EEF9C-8BFC-4004-A240-452F379573A0}" type="pres">
      <dgm:prSet presAssocID="{0DFD8681-EFCD-41E3-BBA8-9E071071E0A9}" presName="hierChild5" presStyleCnt="0"/>
      <dgm:spPr/>
    </dgm:pt>
    <dgm:pt modelId="{06AD30BC-D7FC-4B9F-BFD7-AD7A44984DA2}" type="pres">
      <dgm:prSet presAssocID="{1F6DDB9E-E058-439E-AA17-2D2332C443A0}" presName="hierChild3" presStyleCnt="0"/>
      <dgm:spPr/>
    </dgm:pt>
  </dgm:ptLst>
  <dgm:cxnLst>
    <dgm:cxn modelId="{D98FBD74-3645-4F99-B3D5-8A9664DD1F34}" type="presOf" srcId="{3A3C073C-1908-48DC-A154-E919ADFB2E47}" destId="{336D5005-5DFD-4451-812B-3E756A70CACA}" srcOrd="0" destOrd="0" presId="urn:microsoft.com/office/officeart/2009/3/layout/HorizontalOrganizationChart"/>
    <dgm:cxn modelId="{AE34D0AA-383B-4E6F-A3C0-1CA781725EA9}" srcId="{7F2F908F-B572-488A-853C-4DE8011F3C0F}" destId="{1F6DDB9E-E058-439E-AA17-2D2332C443A0}" srcOrd="3" destOrd="0" parTransId="{EF2F5FFE-2382-4B5C-9B68-6E84BF95C632}" sibTransId="{7B176793-3448-4F9C-8F2F-6484314D59AF}"/>
    <dgm:cxn modelId="{14D1B3DB-03D1-4247-8D17-783488FD12A8}" type="presOf" srcId="{999BF58F-49BC-4F39-B94A-AE38DADC65BF}" destId="{2C4E96B1-1308-4AF5-8B22-76F5AF8CA69D}" srcOrd="1" destOrd="0" presId="urn:microsoft.com/office/officeart/2009/3/layout/HorizontalOrganizationChart"/>
    <dgm:cxn modelId="{DD8B7E83-5261-4A1C-A588-869EB3ADD340}" type="presOf" srcId="{A032482A-D9CA-4CE4-A43F-F5AED2B22583}" destId="{9EDDC29C-3281-4029-987A-66E9AC3B03FD}" srcOrd="1" destOrd="0" presId="urn:microsoft.com/office/officeart/2009/3/layout/HorizontalOrganizationChart"/>
    <dgm:cxn modelId="{2459BA0E-D8E9-4AB1-9C3E-01F66BBEA7E4}" type="presOf" srcId="{1F6DDB9E-E058-439E-AA17-2D2332C443A0}" destId="{EA3DB2D5-81FC-4480-BEE7-723A8FFA8D90}" srcOrd="0" destOrd="0" presId="urn:microsoft.com/office/officeart/2009/3/layout/HorizontalOrganizationChart"/>
    <dgm:cxn modelId="{F9BFAFF8-2A9C-4BC7-B82E-CBC9F71D6A5F}" type="presOf" srcId="{7F2F908F-B572-488A-853C-4DE8011F3C0F}" destId="{AE763338-043B-4F8C-B292-34CED0987723}" srcOrd="0" destOrd="0" presId="urn:microsoft.com/office/officeart/2009/3/layout/HorizontalOrganizationChart"/>
    <dgm:cxn modelId="{F0A7E9D3-6672-4A19-B258-1F17458DD781}" type="presOf" srcId="{1B4B46A2-B688-4260-83B9-730AF23A7593}" destId="{BD120B67-182B-4057-8D04-43FBABD4CE00}" srcOrd="0" destOrd="0" presId="urn:microsoft.com/office/officeart/2009/3/layout/HorizontalOrganizationChart"/>
    <dgm:cxn modelId="{4162680D-ADDB-4695-ACFF-60ACD394B079}" type="presOf" srcId="{0256E90D-306F-4250-A2F2-95B374C6C2C3}" destId="{E75F244F-C020-4497-B3E1-194F1C1054C0}" srcOrd="0" destOrd="0" presId="urn:microsoft.com/office/officeart/2009/3/layout/HorizontalOrganizationChart"/>
    <dgm:cxn modelId="{AAE4F7B0-93A0-4F74-A5DD-DA1F2D0BD304}" type="presOf" srcId="{B6960369-FB4E-47B5-BFAD-F7992B8E630B}" destId="{FABCC911-0689-4AB9-B50C-E3DF8B9C4855}" srcOrd="0" destOrd="0" presId="urn:microsoft.com/office/officeart/2009/3/layout/HorizontalOrganizationChart"/>
    <dgm:cxn modelId="{2E594071-4F2C-4A23-BAAC-B001932638DA}" type="presOf" srcId="{18BF86DA-AFB2-489F-9938-4115427B9425}" destId="{D7FAD93B-7F84-4324-A98E-C0D8B082E46E}" srcOrd="0" destOrd="0" presId="urn:microsoft.com/office/officeart/2009/3/layout/HorizontalOrganizationChart"/>
    <dgm:cxn modelId="{E58DB89B-EF54-4407-ADEB-ED80A256C965}" type="presOf" srcId="{C3A506C2-4E73-4F42-8CED-2EFE691C5668}" destId="{246DECFA-76FF-446E-8893-D2A090B35147}" srcOrd="0" destOrd="0" presId="urn:microsoft.com/office/officeart/2009/3/layout/HorizontalOrganizationChart"/>
    <dgm:cxn modelId="{B156110D-E882-4D76-86D6-A9CDB5D256A9}" type="presOf" srcId="{B6960369-FB4E-47B5-BFAD-F7992B8E630B}" destId="{F6D23C81-193F-4188-AA80-1E78A23F9459}" srcOrd="1" destOrd="0" presId="urn:microsoft.com/office/officeart/2009/3/layout/HorizontalOrganizationChart"/>
    <dgm:cxn modelId="{C677BF7C-CABF-4A21-B6EB-B87992A7E811}" srcId="{7F2F908F-B572-488A-853C-4DE8011F3C0F}" destId="{18BF86DA-AFB2-489F-9938-4115427B9425}" srcOrd="2" destOrd="0" parTransId="{F63046FE-84C1-405D-9DFB-09AFDE2D882F}" sibTransId="{744082D5-8D6F-421F-9FDF-CA9CAFAE4671}"/>
    <dgm:cxn modelId="{C81BF131-F7D3-4FBE-8A45-4BC6C0FC4D73}" srcId="{7F2F908F-B572-488A-853C-4DE8011F3C0F}" destId="{999BF58F-49BC-4F39-B94A-AE38DADC65BF}" srcOrd="0" destOrd="0" parTransId="{1BD7A192-9E12-4576-ADCA-8901586A9AD0}" sibTransId="{B179FEC2-43FD-4515-9199-4960ACE9CFE6}"/>
    <dgm:cxn modelId="{7757A8F3-1906-44CA-8749-40D347F2F633}" type="presOf" srcId="{A032482A-D9CA-4CE4-A43F-F5AED2B22583}" destId="{845F77C2-D2F4-4977-B98E-E537FC0BC1BC}" srcOrd="0" destOrd="0" presId="urn:microsoft.com/office/officeart/2009/3/layout/HorizontalOrganizationChart"/>
    <dgm:cxn modelId="{6DC7B707-0A70-4C66-BAE8-E84875B48E43}" srcId="{999BF58F-49BC-4F39-B94A-AE38DADC65BF}" destId="{1B4B46A2-B688-4260-83B9-730AF23A7593}" srcOrd="0" destOrd="0" parTransId="{170D3160-D178-4A7B-8C77-48511536375A}" sibTransId="{CC73E284-8A6F-4B95-A0D3-4B70BD873D72}"/>
    <dgm:cxn modelId="{2587685A-E55B-4330-8070-A84694C16441}" type="presOf" srcId="{0DFD8681-EFCD-41E3-BBA8-9E071071E0A9}" destId="{6FD9D74D-33D0-4839-81B7-4C9324E6D80D}" srcOrd="1" destOrd="0" presId="urn:microsoft.com/office/officeart/2009/3/layout/HorizontalOrganizationChart"/>
    <dgm:cxn modelId="{5B79ED1F-3ABE-48E5-9CBC-536113339F5C}" type="presOf" srcId="{0DFD8681-EFCD-41E3-BBA8-9E071071E0A9}" destId="{E76DED76-28B7-4BE1-994A-D97F19EA3E7B}" srcOrd="0" destOrd="0" presId="urn:microsoft.com/office/officeart/2009/3/layout/HorizontalOrganizationChart"/>
    <dgm:cxn modelId="{B6A630EF-A329-4960-A621-398F0981CC7C}" srcId="{7F2F908F-B572-488A-853C-4DE8011F3C0F}" destId="{8512AA86-DF92-4607-B741-6D425E25B3FF}" srcOrd="1" destOrd="0" parTransId="{F83CE506-3E3C-4FB6-B3E6-B7DBA1F61AC6}" sibTransId="{4A9D7555-8634-4CEF-A0AF-8871389252B7}"/>
    <dgm:cxn modelId="{5136064A-403A-49C9-AB41-C590ABD0EEC0}" type="presOf" srcId="{1F6DDB9E-E058-439E-AA17-2D2332C443A0}" destId="{92DF1F24-E303-41B1-9F27-EF00175D0994}" srcOrd="1" destOrd="0" presId="urn:microsoft.com/office/officeart/2009/3/layout/HorizontalOrganizationChart"/>
    <dgm:cxn modelId="{30140D06-5E66-4484-B618-AB6E3017A9F0}" type="presOf" srcId="{8512AA86-DF92-4607-B741-6D425E25B3FF}" destId="{A4ED9914-606D-4578-B115-BC6CB1418733}" srcOrd="0" destOrd="0" presId="urn:microsoft.com/office/officeart/2009/3/layout/HorizontalOrganizationChart"/>
    <dgm:cxn modelId="{70D1C2D1-1B0E-4BDE-B756-C08E34BCADAC}" srcId="{18BF86DA-AFB2-489F-9938-4115427B9425}" destId="{A032482A-D9CA-4CE4-A43F-F5AED2B22583}" srcOrd="0" destOrd="0" parTransId="{3A3C073C-1908-48DC-A154-E919ADFB2E47}" sibTransId="{50C52F08-A901-463D-AB13-DDA6A1D244B7}"/>
    <dgm:cxn modelId="{E29248AB-0825-43DE-98F0-A064E3541976}" type="presOf" srcId="{18BF86DA-AFB2-489F-9938-4115427B9425}" destId="{8F543E20-4FAD-489C-AA74-3B658EF86BD5}" srcOrd="1" destOrd="0" presId="urn:microsoft.com/office/officeart/2009/3/layout/HorizontalOrganizationChart"/>
    <dgm:cxn modelId="{669FF598-E272-4C62-BC2E-5A137B91E877}" srcId="{8512AA86-DF92-4607-B741-6D425E25B3FF}" destId="{B6960369-FB4E-47B5-BFAD-F7992B8E630B}" srcOrd="0" destOrd="0" parTransId="{0256E90D-306F-4250-A2F2-95B374C6C2C3}" sibTransId="{0144EA51-1858-4838-A12D-06B0636FE602}"/>
    <dgm:cxn modelId="{C2B8FD22-21FE-4AC6-800B-239E8F1DEE52}" type="presOf" srcId="{1B4B46A2-B688-4260-83B9-730AF23A7593}" destId="{A4A86BFD-F55F-4270-B000-07108F70AD92}" srcOrd="1" destOrd="0" presId="urn:microsoft.com/office/officeart/2009/3/layout/HorizontalOrganizationChart"/>
    <dgm:cxn modelId="{8F3F8D76-AF66-4770-97FA-7E28B055798B}" type="presOf" srcId="{170D3160-D178-4A7B-8C77-48511536375A}" destId="{862BEABC-AA6F-4821-99E3-FF39728FE56C}" srcOrd="0" destOrd="0" presId="urn:microsoft.com/office/officeart/2009/3/layout/HorizontalOrganizationChart"/>
    <dgm:cxn modelId="{B7F1194B-9777-44EF-BB43-6C5CF37F0856}" type="presOf" srcId="{999BF58F-49BC-4F39-B94A-AE38DADC65BF}" destId="{876EF9EB-2585-4A33-ADD0-93E8757156C3}" srcOrd="0" destOrd="0" presId="urn:microsoft.com/office/officeart/2009/3/layout/HorizontalOrganizationChart"/>
    <dgm:cxn modelId="{E1F58220-68AC-4E40-9502-ACA9738E37AE}" type="presOf" srcId="{8512AA86-DF92-4607-B741-6D425E25B3FF}" destId="{7B72AA33-B308-430B-8D40-47F2638BFABE}" srcOrd="1" destOrd="0" presId="urn:microsoft.com/office/officeart/2009/3/layout/HorizontalOrganizationChart"/>
    <dgm:cxn modelId="{C03D795D-16CB-4A11-A3FD-FAB9C95140C7}" srcId="{1F6DDB9E-E058-439E-AA17-2D2332C443A0}" destId="{0DFD8681-EFCD-41E3-BBA8-9E071071E0A9}" srcOrd="0" destOrd="0" parTransId="{C3A506C2-4E73-4F42-8CED-2EFE691C5668}" sibTransId="{939AB4FB-C397-47E1-8323-1B49FC6540E3}"/>
    <dgm:cxn modelId="{0A739B8C-A3F4-4D63-A4AE-471CDC1D0FE5}" type="presParOf" srcId="{AE763338-043B-4F8C-B292-34CED0987723}" destId="{C1F6E9AC-9AA7-462E-ABD8-BB2C03F1C8DD}" srcOrd="0" destOrd="0" presId="urn:microsoft.com/office/officeart/2009/3/layout/HorizontalOrganizationChart"/>
    <dgm:cxn modelId="{E0623470-AB77-4A34-AD6C-C08F40309C20}" type="presParOf" srcId="{C1F6E9AC-9AA7-462E-ABD8-BB2C03F1C8DD}" destId="{6635849E-717C-4F84-9FD1-4A4794D2309C}" srcOrd="0" destOrd="0" presId="urn:microsoft.com/office/officeart/2009/3/layout/HorizontalOrganizationChart"/>
    <dgm:cxn modelId="{B3EF4555-D488-4627-A988-72C8501FAFF2}" type="presParOf" srcId="{6635849E-717C-4F84-9FD1-4A4794D2309C}" destId="{876EF9EB-2585-4A33-ADD0-93E8757156C3}" srcOrd="0" destOrd="0" presId="urn:microsoft.com/office/officeart/2009/3/layout/HorizontalOrganizationChart"/>
    <dgm:cxn modelId="{27C5CC0E-9C69-49A0-ABA5-7B3EF5A11428}" type="presParOf" srcId="{6635849E-717C-4F84-9FD1-4A4794D2309C}" destId="{2C4E96B1-1308-4AF5-8B22-76F5AF8CA69D}" srcOrd="1" destOrd="0" presId="urn:microsoft.com/office/officeart/2009/3/layout/HorizontalOrganizationChart"/>
    <dgm:cxn modelId="{96B947D3-BA52-4771-84BD-A34070EFDF68}" type="presParOf" srcId="{C1F6E9AC-9AA7-462E-ABD8-BB2C03F1C8DD}" destId="{7489B329-6E3F-47A9-866E-E873647A75D6}" srcOrd="1" destOrd="0" presId="urn:microsoft.com/office/officeart/2009/3/layout/HorizontalOrganizationChart"/>
    <dgm:cxn modelId="{31CAC2BB-9775-4E19-8579-FDE416305FE0}" type="presParOf" srcId="{7489B329-6E3F-47A9-866E-E873647A75D6}" destId="{862BEABC-AA6F-4821-99E3-FF39728FE56C}" srcOrd="0" destOrd="0" presId="urn:microsoft.com/office/officeart/2009/3/layout/HorizontalOrganizationChart"/>
    <dgm:cxn modelId="{50B00BC1-3438-43D4-9BC3-E8493E019E0C}" type="presParOf" srcId="{7489B329-6E3F-47A9-866E-E873647A75D6}" destId="{73DD43E0-B1D8-46E4-B6D9-27BE7ABBA61C}" srcOrd="1" destOrd="0" presId="urn:microsoft.com/office/officeart/2009/3/layout/HorizontalOrganizationChart"/>
    <dgm:cxn modelId="{CC3E0866-8D37-4754-88E5-A52EDCE6A0A9}" type="presParOf" srcId="{73DD43E0-B1D8-46E4-B6D9-27BE7ABBA61C}" destId="{67EF4973-0214-4678-89E3-68BE94D7168E}" srcOrd="0" destOrd="0" presId="urn:microsoft.com/office/officeart/2009/3/layout/HorizontalOrganizationChart"/>
    <dgm:cxn modelId="{96DD8BD2-16DC-46CC-AAF7-AD248517409A}" type="presParOf" srcId="{67EF4973-0214-4678-89E3-68BE94D7168E}" destId="{BD120B67-182B-4057-8D04-43FBABD4CE00}" srcOrd="0" destOrd="0" presId="urn:microsoft.com/office/officeart/2009/3/layout/HorizontalOrganizationChart"/>
    <dgm:cxn modelId="{18650D59-D591-4469-A355-7B027D0AE8A0}" type="presParOf" srcId="{67EF4973-0214-4678-89E3-68BE94D7168E}" destId="{A4A86BFD-F55F-4270-B000-07108F70AD92}" srcOrd="1" destOrd="0" presId="urn:microsoft.com/office/officeart/2009/3/layout/HorizontalOrganizationChart"/>
    <dgm:cxn modelId="{883CE587-7948-45C3-8F17-2DB7C0C7E0B9}" type="presParOf" srcId="{73DD43E0-B1D8-46E4-B6D9-27BE7ABBA61C}" destId="{9EE57EBC-F630-4318-8178-094094D0006A}" srcOrd="1" destOrd="0" presId="urn:microsoft.com/office/officeart/2009/3/layout/HorizontalOrganizationChart"/>
    <dgm:cxn modelId="{B6FA07D3-2094-4A40-B97C-5800F8BBD20E}" type="presParOf" srcId="{73DD43E0-B1D8-46E4-B6D9-27BE7ABBA61C}" destId="{1312CAB8-0FD8-42CA-984B-06ECE42D0A9B}" srcOrd="2" destOrd="0" presId="urn:microsoft.com/office/officeart/2009/3/layout/HorizontalOrganizationChart"/>
    <dgm:cxn modelId="{C6B7C041-0D27-4800-B99D-94E0DA808CFB}" type="presParOf" srcId="{C1F6E9AC-9AA7-462E-ABD8-BB2C03F1C8DD}" destId="{D48BD139-9758-497C-B2A7-2E96AD8B8EB5}" srcOrd="2" destOrd="0" presId="urn:microsoft.com/office/officeart/2009/3/layout/HorizontalOrganizationChart"/>
    <dgm:cxn modelId="{25426070-0677-4198-99A9-B677F8E7147F}" type="presParOf" srcId="{AE763338-043B-4F8C-B292-34CED0987723}" destId="{ACBEAA3E-9A72-49C6-A17B-927DFAACE701}" srcOrd="1" destOrd="0" presId="urn:microsoft.com/office/officeart/2009/3/layout/HorizontalOrganizationChart"/>
    <dgm:cxn modelId="{E15DDC8B-6483-451E-8262-70CC5B772F38}" type="presParOf" srcId="{ACBEAA3E-9A72-49C6-A17B-927DFAACE701}" destId="{BAAAA9F0-678A-412C-98AE-1116492685A5}" srcOrd="0" destOrd="0" presId="urn:microsoft.com/office/officeart/2009/3/layout/HorizontalOrganizationChart"/>
    <dgm:cxn modelId="{880648B4-FEAC-4DA8-B24A-D09FF7815702}" type="presParOf" srcId="{BAAAA9F0-678A-412C-98AE-1116492685A5}" destId="{A4ED9914-606D-4578-B115-BC6CB1418733}" srcOrd="0" destOrd="0" presId="urn:microsoft.com/office/officeart/2009/3/layout/HorizontalOrganizationChart"/>
    <dgm:cxn modelId="{8F8F8173-E4D4-45F3-8A11-BFC3DDD4B955}" type="presParOf" srcId="{BAAAA9F0-678A-412C-98AE-1116492685A5}" destId="{7B72AA33-B308-430B-8D40-47F2638BFABE}" srcOrd="1" destOrd="0" presId="urn:microsoft.com/office/officeart/2009/3/layout/HorizontalOrganizationChart"/>
    <dgm:cxn modelId="{C3CDCF94-3AB8-449C-A97C-BEEEABF578BF}" type="presParOf" srcId="{ACBEAA3E-9A72-49C6-A17B-927DFAACE701}" destId="{C52C0163-6147-47DC-B1DE-95C3F1752E2A}" srcOrd="1" destOrd="0" presId="urn:microsoft.com/office/officeart/2009/3/layout/HorizontalOrganizationChart"/>
    <dgm:cxn modelId="{BD2BF75D-7EF0-40EB-9A7E-3322DA64981D}" type="presParOf" srcId="{C52C0163-6147-47DC-B1DE-95C3F1752E2A}" destId="{E75F244F-C020-4497-B3E1-194F1C1054C0}" srcOrd="0" destOrd="0" presId="urn:microsoft.com/office/officeart/2009/3/layout/HorizontalOrganizationChart"/>
    <dgm:cxn modelId="{2164C075-1884-4768-915F-90C6F2B41290}" type="presParOf" srcId="{C52C0163-6147-47DC-B1DE-95C3F1752E2A}" destId="{84BE55DD-5582-4249-872A-035D3B9F98E3}" srcOrd="1" destOrd="0" presId="urn:microsoft.com/office/officeart/2009/3/layout/HorizontalOrganizationChart"/>
    <dgm:cxn modelId="{80777619-BB2A-4D44-8E14-89E05393EA22}" type="presParOf" srcId="{84BE55DD-5582-4249-872A-035D3B9F98E3}" destId="{6E3D6635-4E62-44BC-A945-D3F34CF285B2}" srcOrd="0" destOrd="0" presId="urn:microsoft.com/office/officeart/2009/3/layout/HorizontalOrganizationChart"/>
    <dgm:cxn modelId="{5234957C-9DF2-4FFA-8722-828488574402}" type="presParOf" srcId="{6E3D6635-4E62-44BC-A945-D3F34CF285B2}" destId="{FABCC911-0689-4AB9-B50C-E3DF8B9C4855}" srcOrd="0" destOrd="0" presId="urn:microsoft.com/office/officeart/2009/3/layout/HorizontalOrganizationChart"/>
    <dgm:cxn modelId="{E5F7AE85-3E3A-42EB-AA1F-C4CD685BC1BE}" type="presParOf" srcId="{6E3D6635-4E62-44BC-A945-D3F34CF285B2}" destId="{F6D23C81-193F-4188-AA80-1E78A23F9459}" srcOrd="1" destOrd="0" presId="urn:microsoft.com/office/officeart/2009/3/layout/HorizontalOrganizationChart"/>
    <dgm:cxn modelId="{9B1A62CF-0A60-4065-92B5-B45442CB6704}" type="presParOf" srcId="{84BE55DD-5582-4249-872A-035D3B9F98E3}" destId="{0585B2F0-DF73-4769-9046-3209410E6BA9}" srcOrd="1" destOrd="0" presId="urn:microsoft.com/office/officeart/2009/3/layout/HorizontalOrganizationChart"/>
    <dgm:cxn modelId="{6E7337AC-80F8-4980-96F5-FD4B57917B51}" type="presParOf" srcId="{84BE55DD-5582-4249-872A-035D3B9F98E3}" destId="{A0C68F59-76F7-499C-84C2-B96474712709}" srcOrd="2" destOrd="0" presId="urn:microsoft.com/office/officeart/2009/3/layout/HorizontalOrganizationChart"/>
    <dgm:cxn modelId="{68918B51-3822-4425-83B3-24B90836FC5E}" type="presParOf" srcId="{ACBEAA3E-9A72-49C6-A17B-927DFAACE701}" destId="{7E84B75B-A845-4D8B-968B-EBFC462450D8}" srcOrd="2" destOrd="0" presId="urn:microsoft.com/office/officeart/2009/3/layout/HorizontalOrganizationChart"/>
    <dgm:cxn modelId="{492D9A88-22F6-4BD0-A2E6-5A991F0E052A}" type="presParOf" srcId="{AE763338-043B-4F8C-B292-34CED0987723}" destId="{C58AF891-57B2-4527-BABA-63392BDEE740}" srcOrd="2" destOrd="0" presId="urn:microsoft.com/office/officeart/2009/3/layout/HorizontalOrganizationChart"/>
    <dgm:cxn modelId="{CC698812-631E-4323-AD29-B9C60D6EE364}" type="presParOf" srcId="{C58AF891-57B2-4527-BABA-63392BDEE740}" destId="{AF86F4C3-46A4-40C0-89A8-0F0BC7FD645C}" srcOrd="0" destOrd="0" presId="urn:microsoft.com/office/officeart/2009/3/layout/HorizontalOrganizationChart"/>
    <dgm:cxn modelId="{1C2A8F5B-9A6C-4356-AA50-2811D0C3DF87}" type="presParOf" srcId="{AF86F4C3-46A4-40C0-89A8-0F0BC7FD645C}" destId="{D7FAD93B-7F84-4324-A98E-C0D8B082E46E}" srcOrd="0" destOrd="0" presId="urn:microsoft.com/office/officeart/2009/3/layout/HorizontalOrganizationChart"/>
    <dgm:cxn modelId="{EAAC3F3E-41A6-409A-9D3C-0D341827522E}" type="presParOf" srcId="{AF86F4C3-46A4-40C0-89A8-0F0BC7FD645C}" destId="{8F543E20-4FAD-489C-AA74-3B658EF86BD5}" srcOrd="1" destOrd="0" presId="urn:microsoft.com/office/officeart/2009/3/layout/HorizontalOrganizationChart"/>
    <dgm:cxn modelId="{5D04B0A4-D8F3-4A6E-A8D8-B639B7E8A333}" type="presParOf" srcId="{C58AF891-57B2-4527-BABA-63392BDEE740}" destId="{A7BD7062-E41D-4507-86DC-B66E4CF926C7}" srcOrd="1" destOrd="0" presId="urn:microsoft.com/office/officeart/2009/3/layout/HorizontalOrganizationChart"/>
    <dgm:cxn modelId="{7AD4E39F-3200-4CAF-B72F-AA9A3F8D2CF7}" type="presParOf" srcId="{A7BD7062-E41D-4507-86DC-B66E4CF926C7}" destId="{336D5005-5DFD-4451-812B-3E756A70CACA}" srcOrd="0" destOrd="0" presId="urn:microsoft.com/office/officeart/2009/3/layout/HorizontalOrganizationChart"/>
    <dgm:cxn modelId="{696DAF06-0147-4645-836B-9A0554609126}" type="presParOf" srcId="{A7BD7062-E41D-4507-86DC-B66E4CF926C7}" destId="{90884EE9-D5F3-4A2D-AB0A-2F03C62E8E32}" srcOrd="1" destOrd="0" presId="urn:microsoft.com/office/officeart/2009/3/layout/HorizontalOrganizationChart"/>
    <dgm:cxn modelId="{1CD2CA5D-4066-45C6-B5C6-C8822CBAE074}" type="presParOf" srcId="{90884EE9-D5F3-4A2D-AB0A-2F03C62E8E32}" destId="{F2C2A18B-5659-4207-B7E7-8DA7A09C6EA5}" srcOrd="0" destOrd="0" presId="urn:microsoft.com/office/officeart/2009/3/layout/HorizontalOrganizationChart"/>
    <dgm:cxn modelId="{36BA4ED5-3B17-4FD3-893C-706EDFE26125}" type="presParOf" srcId="{F2C2A18B-5659-4207-B7E7-8DA7A09C6EA5}" destId="{845F77C2-D2F4-4977-B98E-E537FC0BC1BC}" srcOrd="0" destOrd="0" presId="urn:microsoft.com/office/officeart/2009/3/layout/HorizontalOrganizationChart"/>
    <dgm:cxn modelId="{593B9956-F9E5-44D3-B0B2-BEBA759A43DD}" type="presParOf" srcId="{F2C2A18B-5659-4207-B7E7-8DA7A09C6EA5}" destId="{9EDDC29C-3281-4029-987A-66E9AC3B03FD}" srcOrd="1" destOrd="0" presId="urn:microsoft.com/office/officeart/2009/3/layout/HorizontalOrganizationChart"/>
    <dgm:cxn modelId="{A805C196-EC8E-42E0-B8C1-89DBCCC02B06}" type="presParOf" srcId="{90884EE9-D5F3-4A2D-AB0A-2F03C62E8E32}" destId="{BAAC0917-E52F-4CFD-B2D2-4EE25F096750}" srcOrd="1" destOrd="0" presId="urn:microsoft.com/office/officeart/2009/3/layout/HorizontalOrganizationChart"/>
    <dgm:cxn modelId="{9726A4A5-EDC9-4006-842A-C6ED0DD0CD89}" type="presParOf" srcId="{90884EE9-D5F3-4A2D-AB0A-2F03C62E8E32}" destId="{D934527F-E8F1-4AE7-A116-5AD7A3066C1A}" srcOrd="2" destOrd="0" presId="urn:microsoft.com/office/officeart/2009/3/layout/HorizontalOrganizationChart"/>
    <dgm:cxn modelId="{9097681D-92F5-4404-AB52-64AEAD317A88}" type="presParOf" srcId="{C58AF891-57B2-4527-BABA-63392BDEE740}" destId="{DE2232A8-072E-43A2-8094-37E0227E4871}" srcOrd="2" destOrd="0" presId="urn:microsoft.com/office/officeart/2009/3/layout/HorizontalOrganizationChart"/>
    <dgm:cxn modelId="{638DFF13-B6AF-4B7D-AB15-336B5914D44E}" type="presParOf" srcId="{AE763338-043B-4F8C-B292-34CED0987723}" destId="{9F943E57-5839-43CD-A570-4EFDAA9F44B2}" srcOrd="3" destOrd="0" presId="urn:microsoft.com/office/officeart/2009/3/layout/HorizontalOrganizationChart"/>
    <dgm:cxn modelId="{5B4F3D4A-5207-454B-AC15-97AA88FE7F00}" type="presParOf" srcId="{9F943E57-5839-43CD-A570-4EFDAA9F44B2}" destId="{258E28CC-69B7-4EF4-8AB1-5B9966DB84D0}" srcOrd="0" destOrd="0" presId="urn:microsoft.com/office/officeart/2009/3/layout/HorizontalOrganizationChart"/>
    <dgm:cxn modelId="{E079A2A1-3626-455D-8FBC-564976AC1AC9}" type="presParOf" srcId="{258E28CC-69B7-4EF4-8AB1-5B9966DB84D0}" destId="{EA3DB2D5-81FC-4480-BEE7-723A8FFA8D90}" srcOrd="0" destOrd="0" presId="urn:microsoft.com/office/officeart/2009/3/layout/HorizontalOrganizationChart"/>
    <dgm:cxn modelId="{A4A3B53D-9D45-4E13-A12A-4EB89956CE2A}" type="presParOf" srcId="{258E28CC-69B7-4EF4-8AB1-5B9966DB84D0}" destId="{92DF1F24-E303-41B1-9F27-EF00175D0994}" srcOrd="1" destOrd="0" presId="urn:microsoft.com/office/officeart/2009/3/layout/HorizontalOrganizationChart"/>
    <dgm:cxn modelId="{09B6BCCD-D910-441D-968C-C49E6C297A69}" type="presParOf" srcId="{9F943E57-5839-43CD-A570-4EFDAA9F44B2}" destId="{B98C4510-F9C9-455A-BDD4-DC00E0B9B803}" srcOrd="1" destOrd="0" presId="urn:microsoft.com/office/officeart/2009/3/layout/HorizontalOrganizationChart"/>
    <dgm:cxn modelId="{70E01E72-1654-4188-BFF3-E694864E224B}" type="presParOf" srcId="{B98C4510-F9C9-455A-BDD4-DC00E0B9B803}" destId="{246DECFA-76FF-446E-8893-D2A090B35147}" srcOrd="0" destOrd="0" presId="urn:microsoft.com/office/officeart/2009/3/layout/HorizontalOrganizationChart"/>
    <dgm:cxn modelId="{03C8E4AF-86E5-4802-8EC4-70922491F90F}" type="presParOf" srcId="{B98C4510-F9C9-455A-BDD4-DC00E0B9B803}" destId="{932395F2-294A-4AC8-8A09-4FC8D6E86E1C}" srcOrd="1" destOrd="0" presId="urn:microsoft.com/office/officeart/2009/3/layout/HorizontalOrganizationChart"/>
    <dgm:cxn modelId="{1ABB268D-7EBF-4735-88CF-316B3ED8AD5D}" type="presParOf" srcId="{932395F2-294A-4AC8-8A09-4FC8D6E86E1C}" destId="{303D40B4-FF88-4AD2-997D-1A4433837805}" srcOrd="0" destOrd="0" presId="urn:microsoft.com/office/officeart/2009/3/layout/HorizontalOrganizationChart"/>
    <dgm:cxn modelId="{B8433C69-D4A1-4B7F-A2ED-DC4ED7ADC7F5}" type="presParOf" srcId="{303D40B4-FF88-4AD2-997D-1A4433837805}" destId="{E76DED76-28B7-4BE1-994A-D97F19EA3E7B}" srcOrd="0" destOrd="0" presId="urn:microsoft.com/office/officeart/2009/3/layout/HorizontalOrganizationChart"/>
    <dgm:cxn modelId="{BD58C413-67BB-41CE-9938-998589A7D307}" type="presParOf" srcId="{303D40B4-FF88-4AD2-997D-1A4433837805}" destId="{6FD9D74D-33D0-4839-81B7-4C9324E6D80D}" srcOrd="1" destOrd="0" presId="urn:microsoft.com/office/officeart/2009/3/layout/HorizontalOrganizationChart"/>
    <dgm:cxn modelId="{1484B0E0-BFA6-4D99-BA3E-4F5E99FD6566}" type="presParOf" srcId="{932395F2-294A-4AC8-8A09-4FC8D6E86E1C}" destId="{E900DEDA-24E0-41AF-BF4B-17042B53E00A}" srcOrd="1" destOrd="0" presId="urn:microsoft.com/office/officeart/2009/3/layout/HorizontalOrganizationChart"/>
    <dgm:cxn modelId="{18488257-573D-4AE9-BD23-5F01E34D6668}" type="presParOf" srcId="{932395F2-294A-4AC8-8A09-4FC8D6E86E1C}" destId="{972EEF9C-8BFC-4004-A240-452F379573A0}" srcOrd="2" destOrd="0" presId="urn:microsoft.com/office/officeart/2009/3/layout/HorizontalOrganizationChart"/>
    <dgm:cxn modelId="{E284B3AF-DDF5-4990-8A03-DCC978073861}" type="presParOf" srcId="{9F943E57-5839-43CD-A570-4EFDAA9F44B2}" destId="{06AD30BC-D7FC-4B9F-BFD7-AD7A44984DA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F2F908F-B572-488A-853C-4DE8011F3C0F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GT"/>
        </a:p>
      </dgm:t>
    </dgm:pt>
    <dgm:pt modelId="{1B4B46A2-B688-4260-83B9-730AF23A7593}">
      <dgm:prSet phldrT="[Texto]" custT="1"/>
      <dgm:spPr/>
      <dgm:t>
        <a:bodyPr/>
        <a:lstStyle/>
        <a:p>
          <a:r>
            <a:rPr lang="es-GT" sz="1600" dirty="0" smtClean="0"/>
            <a:t>Búsqueda de Recurso Familiar </a:t>
          </a:r>
          <a:endParaRPr lang="es-GT" sz="1600" dirty="0"/>
        </a:p>
      </dgm:t>
    </dgm:pt>
    <dgm:pt modelId="{170D3160-D178-4A7B-8C77-48511536375A}" type="parTrans" cxnId="{6DC7B707-0A70-4C66-BAE8-E84875B48E43}">
      <dgm:prSet/>
      <dgm:spPr/>
      <dgm:t>
        <a:bodyPr/>
        <a:lstStyle/>
        <a:p>
          <a:endParaRPr lang="es-GT" sz="2000"/>
        </a:p>
      </dgm:t>
    </dgm:pt>
    <dgm:pt modelId="{CC73E284-8A6F-4B95-A0D3-4B70BD873D72}" type="sibTrans" cxnId="{6DC7B707-0A70-4C66-BAE8-E84875B48E43}">
      <dgm:prSet/>
      <dgm:spPr/>
      <dgm:t>
        <a:bodyPr/>
        <a:lstStyle/>
        <a:p>
          <a:endParaRPr lang="es-GT" sz="2000"/>
        </a:p>
      </dgm:t>
    </dgm:pt>
    <dgm:pt modelId="{B6960369-FB4E-47B5-BFAD-F7992B8E630B}">
      <dgm:prSet custT="1"/>
      <dgm:spPr/>
      <dgm:t>
        <a:bodyPr/>
        <a:lstStyle/>
        <a:p>
          <a:r>
            <a:rPr lang="es-GT" sz="1600" dirty="0" smtClean="0"/>
            <a:t>Designación de Tutela </a:t>
          </a:r>
          <a:endParaRPr lang="es-GT" sz="1600" dirty="0"/>
        </a:p>
      </dgm:t>
    </dgm:pt>
    <dgm:pt modelId="{0256E90D-306F-4250-A2F2-95B374C6C2C3}" type="parTrans" cxnId="{669FF598-E272-4C62-BC2E-5A137B91E877}">
      <dgm:prSet/>
      <dgm:spPr/>
      <dgm:t>
        <a:bodyPr/>
        <a:lstStyle/>
        <a:p>
          <a:endParaRPr lang="es-GT" sz="2000"/>
        </a:p>
      </dgm:t>
    </dgm:pt>
    <dgm:pt modelId="{0144EA51-1858-4838-A12D-06B0636FE602}" type="sibTrans" cxnId="{669FF598-E272-4C62-BC2E-5A137B91E877}">
      <dgm:prSet/>
      <dgm:spPr/>
      <dgm:t>
        <a:bodyPr/>
        <a:lstStyle/>
        <a:p>
          <a:endParaRPr lang="es-GT" sz="2000"/>
        </a:p>
      </dgm:t>
    </dgm:pt>
    <dgm:pt modelId="{8512AA86-DF92-4607-B741-6D425E25B3FF}">
      <dgm:prSet custT="1"/>
      <dgm:spPr/>
      <dgm:t>
        <a:bodyPr/>
        <a:lstStyle/>
        <a:p>
          <a:r>
            <a:rPr lang="es-GT" sz="1600" dirty="0" smtClean="0"/>
            <a:t>Registro Estadístico </a:t>
          </a:r>
          <a:endParaRPr lang="es-GT" sz="1600" dirty="0"/>
        </a:p>
      </dgm:t>
    </dgm:pt>
    <dgm:pt modelId="{F83CE506-3E3C-4FB6-B3E6-B7DBA1F61AC6}" type="parTrans" cxnId="{B6A630EF-A329-4960-A621-398F0981CC7C}">
      <dgm:prSet/>
      <dgm:spPr/>
      <dgm:t>
        <a:bodyPr/>
        <a:lstStyle/>
        <a:p>
          <a:endParaRPr lang="es-GT" sz="2000"/>
        </a:p>
      </dgm:t>
    </dgm:pt>
    <dgm:pt modelId="{4A9D7555-8634-4CEF-A0AF-8871389252B7}" type="sibTrans" cxnId="{B6A630EF-A329-4960-A621-398F0981CC7C}">
      <dgm:prSet/>
      <dgm:spPr/>
      <dgm:t>
        <a:bodyPr/>
        <a:lstStyle/>
        <a:p>
          <a:endParaRPr lang="es-GT" sz="2000"/>
        </a:p>
      </dgm:t>
    </dgm:pt>
    <dgm:pt modelId="{999BF58F-49BC-4F39-B94A-AE38DADC65BF}">
      <dgm:prSet custT="1"/>
      <dgm:spPr/>
      <dgm:t>
        <a:bodyPr/>
        <a:lstStyle/>
        <a:p>
          <a:r>
            <a:rPr lang="es-GT" sz="1600" dirty="0" smtClean="0"/>
            <a:t>Seguridad </a:t>
          </a:r>
          <a:endParaRPr lang="es-GT" sz="1600" dirty="0"/>
        </a:p>
      </dgm:t>
    </dgm:pt>
    <dgm:pt modelId="{1BD7A192-9E12-4576-ADCA-8901586A9AD0}" type="parTrans" cxnId="{C81BF131-F7D3-4FBE-8A45-4BC6C0FC4D73}">
      <dgm:prSet/>
      <dgm:spPr/>
      <dgm:t>
        <a:bodyPr/>
        <a:lstStyle/>
        <a:p>
          <a:endParaRPr lang="es-GT" sz="2000"/>
        </a:p>
      </dgm:t>
    </dgm:pt>
    <dgm:pt modelId="{B179FEC2-43FD-4515-9199-4960ACE9CFE6}" type="sibTrans" cxnId="{C81BF131-F7D3-4FBE-8A45-4BC6C0FC4D73}">
      <dgm:prSet/>
      <dgm:spPr/>
      <dgm:t>
        <a:bodyPr/>
        <a:lstStyle/>
        <a:p>
          <a:endParaRPr lang="es-GT" sz="2000"/>
        </a:p>
      </dgm:t>
    </dgm:pt>
    <dgm:pt modelId="{18BF86DA-AFB2-489F-9938-4115427B9425}">
      <dgm:prSet custT="1"/>
      <dgm:spPr/>
      <dgm:t>
        <a:bodyPr/>
        <a:lstStyle/>
        <a:p>
          <a:r>
            <a:rPr lang="es-GT" sz="1600" dirty="0" smtClean="0"/>
            <a:t>Calidad de Vida </a:t>
          </a:r>
          <a:endParaRPr lang="es-GT" sz="1600" dirty="0"/>
        </a:p>
      </dgm:t>
    </dgm:pt>
    <dgm:pt modelId="{F63046FE-84C1-405D-9DFB-09AFDE2D882F}" type="parTrans" cxnId="{C677BF7C-CABF-4A21-B6EB-B87992A7E811}">
      <dgm:prSet/>
      <dgm:spPr/>
      <dgm:t>
        <a:bodyPr/>
        <a:lstStyle/>
        <a:p>
          <a:endParaRPr lang="es-GT" sz="2000"/>
        </a:p>
      </dgm:t>
    </dgm:pt>
    <dgm:pt modelId="{744082D5-8D6F-421F-9FDF-CA9CAFAE4671}" type="sibTrans" cxnId="{C677BF7C-CABF-4A21-B6EB-B87992A7E811}">
      <dgm:prSet/>
      <dgm:spPr/>
      <dgm:t>
        <a:bodyPr/>
        <a:lstStyle/>
        <a:p>
          <a:endParaRPr lang="es-GT" sz="2000"/>
        </a:p>
      </dgm:t>
    </dgm:pt>
    <dgm:pt modelId="{460B46D5-14C8-4197-BC46-9CA3559243FC}">
      <dgm:prSet custT="1"/>
      <dgm:spPr/>
      <dgm:t>
        <a:bodyPr/>
        <a:lstStyle/>
        <a:p>
          <a:r>
            <a:rPr lang="es-GT" sz="1400" dirty="0" smtClean="0"/>
            <a:t>Monitoreo en los Procesos de Reintegración – Integración </a:t>
          </a:r>
          <a:endParaRPr lang="es-GT" sz="1400" dirty="0"/>
        </a:p>
      </dgm:t>
    </dgm:pt>
    <dgm:pt modelId="{02684A48-901F-4256-9E11-485409C8AC88}" type="parTrans" cxnId="{15CE0600-6585-4140-8412-11DB187887AB}">
      <dgm:prSet/>
      <dgm:spPr/>
      <dgm:t>
        <a:bodyPr/>
        <a:lstStyle/>
        <a:p>
          <a:endParaRPr lang="es-GT" sz="2000"/>
        </a:p>
      </dgm:t>
    </dgm:pt>
    <dgm:pt modelId="{D12B29FF-96B6-4419-A5B1-4EE2AC423B8A}" type="sibTrans" cxnId="{15CE0600-6585-4140-8412-11DB187887AB}">
      <dgm:prSet/>
      <dgm:spPr/>
      <dgm:t>
        <a:bodyPr/>
        <a:lstStyle/>
        <a:p>
          <a:endParaRPr lang="es-GT" sz="2000"/>
        </a:p>
      </dgm:t>
    </dgm:pt>
    <dgm:pt modelId="{2B80A16A-58E3-4890-84DE-3A3E37838BD8}">
      <dgm:prSet custT="1"/>
      <dgm:spPr/>
      <dgm:t>
        <a:bodyPr/>
        <a:lstStyle/>
        <a:p>
          <a:r>
            <a:rPr lang="es-GT" sz="1600" dirty="0" smtClean="0"/>
            <a:t>Perfiles de Vulnerabilidad</a:t>
          </a:r>
          <a:endParaRPr lang="es-GT" sz="1600" dirty="0"/>
        </a:p>
      </dgm:t>
    </dgm:pt>
    <dgm:pt modelId="{89408877-C3C4-443F-9BC5-DF316FE5871A}" type="parTrans" cxnId="{C998A800-5255-4BC7-BF2D-5A589336B065}">
      <dgm:prSet/>
      <dgm:spPr/>
      <dgm:t>
        <a:bodyPr/>
        <a:lstStyle/>
        <a:p>
          <a:endParaRPr lang="es-GT" sz="2000"/>
        </a:p>
      </dgm:t>
    </dgm:pt>
    <dgm:pt modelId="{5FA84074-499C-490A-8A02-B81A8C9D19BA}" type="sibTrans" cxnId="{C998A800-5255-4BC7-BF2D-5A589336B065}">
      <dgm:prSet/>
      <dgm:spPr/>
      <dgm:t>
        <a:bodyPr/>
        <a:lstStyle/>
        <a:p>
          <a:endParaRPr lang="es-GT" sz="2000"/>
        </a:p>
      </dgm:t>
    </dgm:pt>
    <dgm:pt modelId="{38F560AB-00E0-4DEE-BD4C-E9DD1FAB805B}">
      <dgm:prSet custT="1"/>
      <dgm:spPr/>
      <dgm:t>
        <a:bodyPr/>
        <a:lstStyle/>
        <a:p>
          <a:r>
            <a:rPr lang="es-GT" sz="1600" dirty="0" smtClean="0"/>
            <a:t>Abordaje de acuerdo a su condición de niño/a</a:t>
          </a:r>
        </a:p>
      </dgm:t>
    </dgm:pt>
    <dgm:pt modelId="{737E453A-F71A-4BAB-89D8-939E0D0F91EE}" type="parTrans" cxnId="{B93EC8FC-A3AD-49D2-AFA0-BE7CBA5391F1}">
      <dgm:prSet/>
      <dgm:spPr/>
      <dgm:t>
        <a:bodyPr/>
        <a:lstStyle/>
        <a:p>
          <a:endParaRPr lang="es-GT" sz="2000"/>
        </a:p>
      </dgm:t>
    </dgm:pt>
    <dgm:pt modelId="{178C7AB7-1F22-4491-BFAA-947316770151}" type="sibTrans" cxnId="{B93EC8FC-A3AD-49D2-AFA0-BE7CBA5391F1}">
      <dgm:prSet/>
      <dgm:spPr/>
      <dgm:t>
        <a:bodyPr/>
        <a:lstStyle/>
        <a:p>
          <a:endParaRPr lang="es-GT" sz="2000"/>
        </a:p>
      </dgm:t>
    </dgm:pt>
    <dgm:pt modelId="{AD2FFCF1-4A66-499F-97B6-6E20414EF263}">
      <dgm:prSet custT="1"/>
      <dgm:spPr/>
      <dgm:t>
        <a:bodyPr/>
        <a:lstStyle/>
        <a:p>
          <a:r>
            <a:rPr lang="es-GT" sz="1600" dirty="0" smtClean="0"/>
            <a:t>Atención Individual </a:t>
          </a:r>
          <a:endParaRPr lang="es-GT" sz="1600" dirty="0"/>
        </a:p>
      </dgm:t>
    </dgm:pt>
    <dgm:pt modelId="{B4A30E47-DD9D-4125-B9C5-0D4A4E658831}" type="parTrans" cxnId="{0FACDA33-9550-4EF3-92FE-D99BF24AC029}">
      <dgm:prSet/>
      <dgm:spPr/>
      <dgm:t>
        <a:bodyPr/>
        <a:lstStyle/>
        <a:p>
          <a:endParaRPr lang="es-GT" sz="2000"/>
        </a:p>
      </dgm:t>
    </dgm:pt>
    <dgm:pt modelId="{51EAD55A-F59D-4A3C-BEFA-733FA78CADFC}" type="sibTrans" cxnId="{0FACDA33-9550-4EF3-92FE-D99BF24AC029}">
      <dgm:prSet/>
      <dgm:spPr/>
      <dgm:t>
        <a:bodyPr/>
        <a:lstStyle/>
        <a:p>
          <a:endParaRPr lang="es-GT" sz="2000"/>
        </a:p>
      </dgm:t>
    </dgm:pt>
    <dgm:pt modelId="{3174294D-1D45-42F3-869B-5CD68F925465}">
      <dgm:prSet custT="1"/>
      <dgm:spPr/>
      <dgm:t>
        <a:bodyPr/>
        <a:lstStyle/>
        <a:p>
          <a:r>
            <a:rPr lang="es-GT" sz="1600" dirty="0" smtClean="0"/>
            <a:t>Derecho de Opinión </a:t>
          </a:r>
          <a:endParaRPr lang="es-GT" sz="1600" dirty="0"/>
        </a:p>
      </dgm:t>
    </dgm:pt>
    <dgm:pt modelId="{C7C45B82-92BB-4E97-87A5-4EE0AD6AFE69}" type="parTrans" cxnId="{5DA8EB68-0BCD-48FA-9695-17211E529191}">
      <dgm:prSet/>
      <dgm:spPr/>
      <dgm:t>
        <a:bodyPr/>
        <a:lstStyle/>
        <a:p>
          <a:endParaRPr lang="es-GT" sz="2000"/>
        </a:p>
      </dgm:t>
    </dgm:pt>
    <dgm:pt modelId="{8A10562D-480E-4C13-8BBD-FBD0DF9D630F}" type="sibTrans" cxnId="{5DA8EB68-0BCD-48FA-9695-17211E529191}">
      <dgm:prSet/>
      <dgm:spPr/>
      <dgm:t>
        <a:bodyPr/>
        <a:lstStyle/>
        <a:p>
          <a:endParaRPr lang="es-GT" sz="2000"/>
        </a:p>
      </dgm:t>
    </dgm:pt>
    <dgm:pt modelId="{87B026FE-4A08-43BE-8C03-A1BDDB58981A}">
      <dgm:prSet custT="1"/>
      <dgm:spPr/>
      <dgm:t>
        <a:bodyPr/>
        <a:lstStyle/>
        <a:p>
          <a:r>
            <a:rPr lang="es-GT" sz="1600" dirty="0" smtClean="0"/>
            <a:t>Análisis Necesidades Reales para su integración </a:t>
          </a:r>
          <a:endParaRPr lang="es-GT" sz="1600" dirty="0"/>
        </a:p>
      </dgm:t>
    </dgm:pt>
    <dgm:pt modelId="{AAE511E1-93A8-418D-ABEB-B0BB8A022315}" type="parTrans" cxnId="{DF58246F-DC87-4410-AC77-AD40C3F22307}">
      <dgm:prSet/>
      <dgm:spPr/>
      <dgm:t>
        <a:bodyPr/>
        <a:lstStyle/>
        <a:p>
          <a:endParaRPr lang="es-GT" sz="2000"/>
        </a:p>
      </dgm:t>
    </dgm:pt>
    <dgm:pt modelId="{93E3F48F-E0AA-4CBE-80D6-00560D612027}" type="sibTrans" cxnId="{DF58246F-DC87-4410-AC77-AD40C3F22307}">
      <dgm:prSet/>
      <dgm:spPr/>
      <dgm:t>
        <a:bodyPr/>
        <a:lstStyle/>
        <a:p>
          <a:endParaRPr lang="es-GT" sz="2000"/>
        </a:p>
      </dgm:t>
    </dgm:pt>
    <dgm:pt modelId="{2C201965-68EA-4067-A21D-4CDFB9049BA5}">
      <dgm:prSet custT="1"/>
      <dgm:spPr/>
      <dgm:t>
        <a:bodyPr/>
        <a:lstStyle/>
        <a:p>
          <a:r>
            <a:rPr lang="es-GT" sz="1600" dirty="0" smtClean="0"/>
            <a:t>Derecho a la Identidad </a:t>
          </a:r>
          <a:endParaRPr lang="es-GT" sz="1600" dirty="0"/>
        </a:p>
      </dgm:t>
    </dgm:pt>
    <dgm:pt modelId="{A10D1FD7-ABE8-43DA-91C7-36009C130CE4}" type="parTrans" cxnId="{DFE07889-577B-445F-924C-320A9A557314}">
      <dgm:prSet/>
      <dgm:spPr/>
      <dgm:t>
        <a:bodyPr/>
        <a:lstStyle/>
        <a:p>
          <a:endParaRPr lang="es-GT" sz="2000"/>
        </a:p>
      </dgm:t>
    </dgm:pt>
    <dgm:pt modelId="{1622720A-9277-4229-B207-00B4C7B8F201}" type="sibTrans" cxnId="{DFE07889-577B-445F-924C-320A9A557314}">
      <dgm:prSet/>
      <dgm:spPr/>
      <dgm:t>
        <a:bodyPr/>
        <a:lstStyle/>
        <a:p>
          <a:endParaRPr lang="es-GT" sz="2000"/>
        </a:p>
      </dgm:t>
    </dgm:pt>
    <dgm:pt modelId="{7A2EC62E-D8E8-417A-85C4-31948BA5D75D}">
      <dgm:prSet custT="1"/>
      <dgm:spPr/>
      <dgm:t>
        <a:bodyPr/>
        <a:lstStyle/>
        <a:p>
          <a:r>
            <a:rPr lang="es-GT" sz="1400" dirty="0" smtClean="0"/>
            <a:t>Educación y Escolarización con pertinencia cultural y religiosa</a:t>
          </a:r>
          <a:endParaRPr lang="es-GT" sz="1400" dirty="0"/>
        </a:p>
      </dgm:t>
    </dgm:pt>
    <dgm:pt modelId="{EE9B733C-3802-4D90-8FF4-CBCE6750537A}" type="parTrans" cxnId="{C71D689B-EE73-4785-9157-74BA60B1CDE4}">
      <dgm:prSet/>
      <dgm:spPr/>
      <dgm:t>
        <a:bodyPr/>
        <a:lstStyle/>
        <a:p>
          <a:endParaRPr lang="es-GT" sz="2000"/>
        </a:p>
      </dgm:t>
    </dgm:pt>
    <dgm:pt modelId="{D16031D3-552D-42DC-AEF5-A7237913D0D3}" type="sibTrans" cxnId="{C71D689B-EE73-4785-9157-74BA60B1CDE4}">
      <dgm:prSet/>
      <dgm:spPr/>
      <dgm:t>
        <a:bodyPr/>
        <a:lstStyle/>
        <a:p>
          <a:endParaRPr lang="es-GT" sz="2000"/>
        </a:p>
      </dgm:t>
    </dgm:pt>
    <dgm:pt modelId="{5048F613-8CBD-482F-8161-FA73190FD76C}">
      <dgm:prSet custT="1"/>
      <dgm:spPr/>
      <dgm:t>
        <a:bodyPr/>
        <a:lstStyle/>
        <a:p>
          <a:r>
            <a:rPr lang="es-GT" sz="1600" dirty="0" smtClean="0"/>
            <a:t>Retorno en Condiciones Seguras </a:t>
          </a:r>
          <a:endParaRPr lang="es-GT" sz="1600" dirty="0"/>
        </a:p>
      </dgm:t>
    </dgm:pt>
    <dgm:pt modelId="{E69025D2-802A-4244-BD52-09667782640F}" type="sibTrans" cxnId="{63BD44FB-287C-4E12-924F-F29AF879121A}">
      <dgm:prSet/>
      <dgm:spPr/>
      <dgm:t>
        <a:bodyPr/>
        <a:lstStyle/>
        <a:p>
          <a:endParaRPr lang="es-GT" sz="2000"/>
        </a:p>
      </dgm:t>
    </dgm:pt>
    <dgm:pt modelId="{43B9C848-88B1-4C26-9042-F5BA90844168}" type="parTrans" cxnId="{63BD44FB-287C-4E12-924F-F29AF879121A}">
      <dgm:prSet/>
      <dgm:spPr/>
      <dgm:t>
        <a:bodyPr/>
        <a:lstStyle/>
        <a:p>
          <a:endParaRPr lang="es-GT" sz="2000"/>
        </a:p>
      </dgm:t>
    </dgm:pt>
    <dgm:pt modelId="{AE763338-043B-4F8C-B292-34CED0987723}" type="pres">
      <dgm:prSet presAssocID="{7F2F908F-B572-488A-853C-4DE8011F3C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GT"/>
        </a:p>
      </dgm:t>
    </dgm:pt>
    <dgm:pt modelId="{C1F6E9AC-9AA7-462E-ABD8-BB2C03F1C8DD}" type="pres">
      <dgm:prSet presAssocID="{999BF58F-49BC-4F39-B94A-AE38DADC65BF}" presName="hierRoot1" presStyleCnt="0">
        <dgm:presLayoutVars>
          <dgm:hierBranch val="init"/>
        </dgm:presLayoutVars>
      </dgm:prSet>
      <dgm:spPr/>
    </dgm:pt>
    <dgm:pt modelId="{6635849E-717C-4F84-9FD1-4A4794D2309C}" type="pres">
      <dgm:prSet presAssocID="{999BF58F-49BC-4F39-B94A-AE38DADC65BF}" presName="rootComposite1" presStyleCnt="0"/>
      <dgm:spPr/>
    </dgm:pt>
    <dgm:pt modelId="{876EF9EB-2585-4A33-ADD0-93E8757156C3}" type="pres">
      <dgm:prSet presAssocID="{999BF58F-49BC-4F39-B94A-AE38DADC65BF}" presName="rootText1" presStyleLbl="node0" presStyleIdx="0" presStyleCnt="5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2C4E96B1-1308-4AF5-8B22-76F5AF8CA69D}" type="pres">
      <dgm:prSet presAssocID="{999BF58F-49BC-4F39-B94A-AE38DADC65BF}" presName="rootConnector1" presStyleLbl="node1" presStyleIdx="0" presStyleCnt="0"/>
      <dgm:spPr/>
      <dgm:t>
        <a:bodyPr/>
        <a:lstStyle/>
        <a:p>
          <a:endParaRPr lang="es-GT"/>
        </a:p>
      </dgm:t>
    </dgm:pt>
    <dgm:pt modelId="{7489B329-6E3F-47A9-866E-E873647A75D6}" type="pres">
      <dgm:prSet presAssocID="{999BF58F-49BC-4F39-B94A-AE38DADC65BF}" presName="hierChild2" presStyleCnt="0"/>
      <dgm:spPr/>
    </dgm:pt>
    <dgm:pt modelId="{DF74D2E8-FBE4-429B-8020-2948B8F4936B}" type="pres">
      <dgm:prSet presAssocID="{C7C45B82-92BB-4E97-87A5-4EE0AD6AFE69}" presName="Name64" presStyleLbl="parChTrans1D2" presStyleIdx="0" presStyleCnt="5"/>
      <dgm:spPr/>
      <dgm:t>
        <a:bodyPr/>
        <a:lstStyle/>
        <a:p>
          <a:endParaRPr lang="es-GT"/>
        </a:p>
      </dgm:t>
    </dgm:pt>
    <dgm:pt modelId="{7407F8A2-A999-499E-8BE0-7994DD72BA03}" type="pres">
      <dgm:prSet presAssocID="{3174294D-1D45-42F3-869B-5CD68F925465}" presName="hierRoot2" presStyleCnt="0">
        <dgm:presLayoutVars>
          <dgm:hierBranch val="init"/>
        </dgm:presLayoutVars>
      </dgm:prSet>
      <dgm:spPr/>
    </dgm:pt>
    <dgm:pt modelId="{5E184B86-4D7F-4B09-83A6-CA1ABF5198BE}" type="pres">
      <dgm:prSet presAssocID="{3174294D-1D45-42F3-869B-5CD68F925465}" presName="rootComposite" presStyleCnt="0"/>
      <dgm:spPr/>
    </dgm:pt>
    <dgm:pt modelId="{2BADC763-23B9-4D75-A41C-04FAA94155AC}" type="pres">
      <dgm:prSet presAssocID="{3174294D-1D45-42F3-869B-5CD68F925465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775B2D79-885F-4F9C-97D6-BEBB380994CA}" type="pres">
      <dgm:prSet presAssocID="{3174294D-1D45-42F3-869B-5CD68F925465}" presName="rootConnector" presStyleLbl="node2" presStyleIdx="0" presStyleCnt="5"/>
      <dgm:spPr/>
      <dgm:t>
        <a:bodyPr/>
        <a:lstStyle/>
        <a:p>
          <a:endParaRPr lang="es-GT"/>
        </a:p>
      </dgm:t>
    </dgm:pt>
    <dgm:pt modelId="{42CA7DCB-C644-4423-BD5E-264FB836FF03}" type="pres">
      <dgm:prSet presAssocID="{3174294D-1D45-42F3-869B-5CD68F925465}" presName="hierChild4" presStyleCnt="0"/>
      <dgm:spPr/>
    </dgm:pt>
    <dgm:pt modelId="{862BEABC-AA6F-4821-99E3-FF39728FE56C}" type="pres">
      <dgm:prSet presAssocID="{170D3160-D178-4A7B-8C77-48511536375A}" presName="Name64" presStyleLbl="parChTrans1D3" presStyleIdx="0" presStyleCnt="4"/>
      <dgm:spPr/>
      <dgm:t>
        <a:bodyPr/>
        <a:lstStyle/>
        <a:p>
          <a:endParaRPr lang="es-GT"/>
        </a:p>
      </dgm:t>
    </dgm:pt>
    <dgm:pt modelId="{73DD43E0-B1D8-46E4-B6D9-27BE7ABBA61C}" type="pres">
      <dgm:prSet presAssocID="{1B4B46A2-B688-4260-83B9-730AF23A7593}" presName="hierRoot2" presStyleCnt="0">
        <dgm:presLayoutVars>
          <dgm:hierBranch val="init"/>
        </dgm:presLayoutVars>
      </dgm:prSet>
      <dgm:spPr/>
    </dgm:pt>
    <dgm:pt modelId="{67EF4973-0214-4678-89E3-68BE94D7168E}" type="pres">
      <dgm:prSet presAssocID="{1B4B46A2-B688-4260-83B9-730AF23A7593}" presName="rootComposite" presStyleCnt="0"/>
      <dgm:spPr/>
    </dgm:pt>
    <dgm:pt modelId="{BD120B67-182B-4057-8D04-43FBABD4CE00}" type="pres">
      <dgm:prSet presAssocID="{1B4B46A2-B688-4260-83B9-730AF23A7593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A4A86BFD-F55F-4270-B000-07108F70AD92}" type="pres">
      <dgm:prSet presAssocID="{1B4B46A2-B688-4260-83B9-730AF23A7593}" presName="rootConnector" presStyleLbl="node3" presStyleIdx="0" presStyleCnt="4"/>
      <dgm:spPr/>
      <dgm:t>
        <a:bodyPr/>
        <a:lstStyle/>
        <a:p>
          <a:endParaRPr lang="es-GT"/>
        </a:p>
      </dgm:t>
    </dgm:pt>
    <dgm:pt modelId="{9EE57EBC-F630-4318-8178-094094D0006A}" type="pres">
      <dgm:prSet presAssocID="{1B4B46A2-B688-4260-83B9-730AF23A7593}" presName="hierChild4" presStyleCnt="0"/>
      <dgm:spPr/>
    </dgm:pt>
    <dgm:pt modelId="{1312CAB8-0FD8-42CA-984B-06ECE42D0A9B}" type="pres">
      <dgm:prSet presAssocID="{1B4B46A2-B688-4260-83B9-730AF23A7593}" presName="hierChild5" presStyleCnt="0"/>
      <dgm:spPr/>
    </dgm:pt>
    <dgm:pt modelId="{695AE27D-F98D-4E2E-B682-A5BA03D0BE65}" type="pres">
      <dgm:prSet presAssocID="{3174294D-1D45-42F3-869B-5CD68F925465}" presName="hierChild5" presStyleCnt="0"/>
      <dgm:spPr/>
    </dgm:pt>
    <dgm:pt modelId="{D48BD139-9758-497C-B2A7-2E96AD8B8EB5}" type="pres">
      <dgm:prSet presAssocID="{999BF58F-49BC-4F39-B94A-AE38DADC65BF}" presName="hierChild3" presStyleCnt="0"/>
      <dgm:spPr/>
    </dgm:pt>
    <dgm:pt modelId="{ACBEAA3E-9A72-49C6-A17B-927DFAACE701}" type="pres">
      <dgm:prSet presAssocID="{8512AA86-DF92-4607-B741-6D425E25B3FF}" presName="hierRoot1" presStyleCnt="0">
        <dgm:presLayoutVars>
          <dgm:hierBranch val="init"/>
        </dgm:presLayoutVars>
      </dgm:prSet>
      <dgm:spPr/>
    </dgm:pt>
    <dgm:pt modelId="{BAAAA9F0-678A-412C-98AE-1116492685A5}" type="pres">
      <dgm:prSet presAssocID="{8512AA86-DF92-4607-B741-6D425E25B3FF}" presName="rootComposite1" presStyleCnt="0"/>
      <dgm:spPr/>
    </dgm:pt>
    <dgm:pt modelId="{A4ED9914-606D-4578-B115-BC6CB1418733}" type="pres">
      <dgm:prSet presAssocID="{8512AA86-DF92-4607-B741-6D425E25B3FF}" presName="rootText1" presStyleLbl="node0" presStyleIdx="1" presStyleCnt="5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7B72AA33-B308-430B-8D40-47F2638BFABE}" type="pres">
      <dgm:prSet presAssocID="{8512AA86-DF92-4607-B741-6D425E25B3FF}" presName="rootConnector1" presStyleLbl="node1" presStyleIdx="0" presStyleCnt="0"/>
      <dgm:spPr/>
      <dgm:t>
        <a:bodyPr/>
        <a:lstStyle/>
        <a:p>
          <a:endParaRPr lang="es-GT"/>
        </a:p>
      </dgm:t>
    </dgm:pt>
    <dgm:pt modelId="{C52C0163-6147-47DC-B1DE-95C3F1752E2A}" type="pres">
      <dgm:prSet presAssocID="{8512AA86-DF92-4607-B741-6D425E25B3FF}" presName="hierChild2" presStyleCnt="0"/>
      <dgm:spPr/>
    </dgm:pt>
    <dgm:pt modelId="{3BBE7DAC-1291-45F7-85CC-60AD8439F8AA}" type="pres">
      <dgm:prSet presAssocID="{AAE511E1-93A8-418D-ABEB-B0BB8A022315}" presName="Name64" presStyleLbl="parChTrans1D2" presStyleIdx="1" presStyleCnt="5"/>
      <dgm:spPr/>
      <dgm:t>
        <a:bodyPr/>
        <a:lstStyle/>
        <a:p>
          <a:endParaRPr lang="es-GT"/>
        </a:p>
      </dgm:t>
    </dgm:pt>
    <dgm:pt modelId="{3AE5F56D-C392-446D-A0D6-DAF8A4569DF0}" type="pres">
      <dgm:prSet presAssocID="{87B026FE-4A08-43BE-8C03-A1BDDB58981A}" presName="hierRoot2" presStyleCnt="0">
        <dgm:presLayoutVars>
          <dgm:hierBranch val="init"/>
        </dgm:presLayoutVars>
      </dgm:prSet>
      <dgm:spPr/>
    </dgm:pt>
    <dgm:pt modelId="{E8F0AC66-A205-42DF-A982-707806471ED8}" type="pres">
      <dgm:prSet presAssocID="{87B026FE-4A08-43BE-8C03-A1BDDB58981A}" presName="rootComposite" presStyleCnt="0"/>
      <dgm:spPr/>
    </dgm:pt>
    <dgm:pt modelId="{F02AA005-F217-40DA-8916-D5184BC78161}" type="pres">
      <dgm:prSet presAssocID="{87B026FE-4A08-43BE-8C03-A1BDDB58981A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F268E718-89A4-4532-86EB-7F65AECC5AB0}" type="pres">
      <dgm:prSet presAssocID="{87B026FE-4A08-43BE-8C03-A1BDDB58981A}" presName="rootConnector" presStyleLbl="node2" presStyleIdx="1" presStyleCnt="5"/>
      <dgm:spPr/>
      <dgm:t>
        <a:bodyPr/>
        <a:lstStyle/>
        <a:p>
          <a:endParaRPr lang="es-GT"/>
        </a:p>
      </dgm:t>
    </dgm:pt>
    <dgm:pt modelId="{D6D90C56-FC65-4A0B-B1AA-C124ECB0D28D}" type="pres">
      <dgm:prSet presAssocID="{87B026FE-4A08-43BE-8C03-A1BDDB58981A}" presName="hierChild4" presStyleCnt="0"/>
      <dgm:spPr/>
    </dgm:pt>
    <dgm:pt modelId="{E75F244F-C020-4497-B3E1-194F1C1054C0}" type="pres">
      <dgm:prSet presAssocID="{0256E90D-306F-4250-A2F2-95B374C6C2C3}" presName="Name64" presStyleLbl="parChTrans1D3" presStyleIdx="1" presStyleCnt="4"/>
      <dgm:spPr/>
      <dgm:t>
        <a:bodyPr/>
        <a:lstStyle/>
        <a:p>
          <a:endParaRPr lang="es-GT"/>
        </a:p>
      </dgm:t>
    </dgm:pt>
    <dgm:pt modelId="{84BE55DD-5582-4249-872A-035D3B9F98E3}" type="pres">
      <dgm:prSet presAssocID="{B6960369-FB4E-47B5-BFAD-F7992B8E630B}" presName="hierRoot2" presStyleCnt="0">
        <dgm:presLayoutVars>
          <dgm:hierBranch val="init"/>
        </dgm:presLayoutVars>
      </dgm:prSet>
      <dgm:spPr/>
    </dgm:pt>
    <dgm:pt modelId="{6E3D6635-4E62-44BC-A945-D3F34CF285B2}" type="pres">
      <dgm:prSet presAssocID="{B6960369-FB4E-47B5-BFAD-F7992B8E630B}" presName="rootComposite" presStyleCnt="0"/>
      <dgm:spPr/>
    </dgm:pt>
    <dgm:pt modelId="{FABCC911-0689-4AB9-B50C-E3DF8B9C4855}" type="pres">
      <dgm:prSet presAssocID="{B6960369-FB4E-47B5-BFAD-F7992B8E630B}" presName="rootText" presStyleLbl="node3" presStyleIdx="1" presStyleCnt="4" custLinFactNeighborY="1938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F6D23C81-193F-4188-AA80-1E78A23F9459}" type="pres">
      <dgm:prSet presAssocID="{B6960369-FB4E-47B5-BFAD-F7992B8E630B}" presName="rootConnector" presStyleLbl="node3" presStyleIdx="1" presStyleCnt="4"/>
      <dgm:spPr/>
      <dgm:t>
        <a:bodyPr/>
        <a:lstStyle/>
        <a:p>
          <a:endParaRPr lang="es-GT"/>
        </a:p>
      </dgm:t>
    </dgm:pt>
    <dgm:pt modelId="{0585B2F0-DF73-4769-9046-3209410E6BA9}" type="pres">
      <dgm:prSet presAssocID="{B6960369-FB4E-47B5-BFAD-F7992B8E630B}" presName="hierChild4" presStyleCnt="0"/>
      <dgm:spPr/>
    </dgm:pt>
    <dgm:pt modelId="{A0C68F59-76F7-499C-84C2-B96474712709}" type="pres">
      <dgm:prSet presAssocID="{B6960369-FB4E-47B5-BFAD-F7992B8E630B}" presName="hierChild5" presStyleCnt="0"/>
      <dgm:spPr/>
    </dgm:pt>
    <dgm:pt modelId="{7A900BAD-F5B7-4E1B-81C9-3016222C3096}" type="pres">
      <dgm:prSet presAssocID="{87B026FE-4A08-43BE-8C03-A1BDDB58981A}" presName="hierChild5" presStyleCnt="0"/>
      <dgm:spPr/>
    </dgm:pt>
    <dgm:pt modelId="{7E84B75B-A845-4D8B-968B-EBFC462450D8}" type="pres">
      <dgm:prSet presAssocID="{8512AA86-DF92-4607-B741-6D425E25B3FF}" presName="hierChild3" presStyleCnt="0"/>
      <dgm:spPr/>
    </dgm:pt>
    <dgm:pt modelId="{5FA6760F-02AC-4CDB-8108-2B5B5DAC3F16}" type="pres">
      <dgm:prSet presAssocID="{2B80A16A-58E3-4890-84DE-3A3E37838BD8}" presName="hierRoot1" presStyleCnt="0">
        <dgm:presLayoutVars>
          <dgm:hierBranch val="init"/>
        </dgm:presLayoutVars>
      </dgm:prSet>
      <dgm:spPr/>
    </dgm:pt>
    <dgm:pt modelId="{38BA7E33-5DD9-48C6-9A2A-C02B8F55DCA4}" type="pres">
      <dgm:prSet presAssocID="{2B80A16A-58E3-4890-84DE-3A3E37838BD8}" presName="rootComposite1" presStyleCnt="0"/>
      <dgm:spPr/>
    </dgm:pt>
    <dgm:pt modelId="{A25FBB93-82A0-4693-9FF9-15770A7C8E74}" type="pres">
      <dgm:prSet presAssocID="{2B80A16A-58E3-4890-84DE-3A3E37838BD8}" presName="rootText1" presStyleLbl="node0" presStyleIdx="2" presStyleCnt="5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89126CFE-D1B2-40BC-B9BF-EA185FEDD310}" type="pres">
      <dgm:prSet presAssocID="{2B80A16A-58E3-4890-84DE-3A3E37838BD8}" presName="rootConnector1" presStyleLbl="node1" presStyleIdx="0" presStyleCnt="0"/>
      <dgm:spPr/>
      <dgm:t>
        <a:bodyPr/>
        <a:lstStyle/>
        <a:p>
          <a:endParaRPr lang="es-GT"/>
        </a:p>
      </dgm:t>
    </dgm:pt>
    <dgm:pt modelId="{E8D42F84-2046-4CF0-99B9-32A16F51282B}" type="pres">
      <dgm:prSet presAssocID="{2B80A16A-58E3-4890-84DE-3A3E37838BD8}" presName="hierChild2" presStyleCnt="0"/>
      <dgm:spPr/>
    </dgm:pt>
    <dgm:pt modelId="{17E9D10A-9B9D-4B67-A446-6CB57AB4DB99}" type="pres">
      <dgm:prSet presAssocID="{A10D1FD7-ABE8-43DA-91C7-36009C130CE4}" presName="Name64" presStyleLbl="parChTrans1D2" presStyleIdx="2" presStyleCnt="5"/>
      <dgm:spPr/>
      <dgm:t>
        <a:bodyPr/>
        <a:lstStyle/>
        <a:p>
          <a:endParaRPr lang="es-GT"/>
        </a:p>
      </dgm:t>
    </dgm:pt>
    <dgm:pt modelId="{DC56A740-E0D8-4EF5-B538-D24E324EC9FD}" type="pres">
      <dgm:prSet presAssocID="{2C201965-68EA-4067-A21D-4CDFB9049BA5}" presName="hierRoot2" presStyleCnt="0">
        <dgm:presLayoutVars>
          <dgm:hierBranch val="init"/>
        </dgm:presLayoutVars>
      </dgm:prSet>
      <dgm:spPr/>
    </dgm:pt>
    <dgm:pt modelId="{39018884-8DF1-4862-B40E-DC74DA5C42FD}" type="pres">
      <dgm:prSet presAssocID="{2C201965-68EA-4067-A21D-4CDFB9049BA5}" presName="rootComposite" presStyleCnt="0"/>
      <dgm:spPr/>
    </dgm:pt>
    <dgm:pt modelId="{21F69AD1-95C1-4A41-9B4E-71AF77C39A10}" type="pres">
      <dgm:prSet presAssocID="{2C201965-68EA-4067-A21D-4CDFB9049BA5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91B8262A-CAE6-48F2-B614-A77558F13887}" type="pres">
      <dgm:prSet presAssocID="{2C201965-68EA-4067-A21D-4CDFB9049BA5}" presName="rootConnector" presStyleLbl="node2" presStyleIdx="2" presStyleCnt="5"/>
      <dgm:spPr/>
      <dgm:t>
        <a:bodyPr/>
        <a:lstStyle/>
        <a:p>
          <a:endParaRPr lang="es-GT"/>
        </a:p>
      </dgm:t>
    </dgm:pt>
    <dgm:pt modelId="{79E287C3-A5DF-44FE-BAFA-7A68EDBC9516}" type="pres">
      <dgm:prSet presAssocID="{2C201965-68EA-4067-A21D-4CDFB9049BA5}" presName="hierChild4" presStyleCnt="0"/>
      <dgm:spPr/>
    </dgm:pt>
    <dgm:pt modelId="{1BA72D3A-8713-4120-BA2B-CD69616F9582}" type="pres">
      <dgm:prSet presAssocID="{F63046FE-84C1-405D-9DFB-09AFDE2D882F}" presName="Name64" presStyleLbl="parChTrans1D3" presStyleIdx="2" presStyleCnt="4"/>
      <dgm:spPr/>
      <dgm:t>
        <a:bodyPr/>
        <a:lstStyle/>
        <a:p>
          <a:endParaRPr lang="es-GT"/>
        </a:p>
      </dgm:t>
    </dgm:pt>
    <dgm:pt modelId="{B08B960C-5B13-4C06-AF95-472FB1D0AEA0}" type="pres">
      <dgm:prSet presAssocID="{18BF86DA-AFB2-489F-9938-4115427B9425}" presName="hierRoot2" presStyleCnt="0">
        <dgm:presLayoutVars>
          <dgm:hierBranch val="init"/>
        </dgm:presLayoutVars>
      </dgm:prSet>
      <dgm:spPr/>
    </dgm:pt>
    <dgm:pt modelId="{00DA577C-55E1-4CB1-98CA-C52DB6A06D14}" type="pres">
      <dgm:prSet presAssocID="{18BF86DA-AFB2-489F-9938-4115427B9425}" presName="rootComposite" presStyleCnt="0"/>
      <dgm:spPr/>
    </dgm:pt>
    <dgm:pt modelId="{C49EF81D-1589-4C65-9B1F-6FDE8452C472}" type="pres">
      <dgm:prSet presAssocID="{18BF86DA-AFB2-489F-9938-4115427B9425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ED27BFE4-58FC-445F-B9F4-83114F4891CB}" type="pres">
      <dgm:prSet presAssocID="{18BF86DA-AFB2-489F-9938-4115427B9425}" presName="rootConnector" presStyleLbl="node3" presStyleIdx="2" presStyleCnt="4"/>
      <dgm:spPr/>
      <dgm:t>
        <a:bodyPr/>
        <a:lstStyle/>
        <a:p>
          <a:endParaRPr lang="es-GT"/>
        </a:p>
      </dgm:t>
    </dgm:pt>
    <dgm:pt modelId="{B986E370-D26D-4DBF-BBE8-3A18E575215D}" type="pres">
      <dgm:prSet presAssocID="{18BF86DA-AFB2-489F-9938-4115427B9425}" presName="hierChild4" presStyleCnt="0"/>
      <dgm:spPr/>
    </dgm:pt>
    <dgm:pt modelId="{F7A4A2BE-39BB-471A-B3DA-64F0A869288E}" type="pres">
      <dgm:prSet presAssocID="{18BF86DA-AFB2-489F-9938-4115427B9425}" presName="hierChild5" presStyleCnt="0"/>
      <dgm:spPr/>
    </dgm:pt>
    <dgm:pt modelId="{56CBEA37-2EE9-4DF3-991B-B81D090C47C8}" type="pres">
      <dgm:prSet presAssocID="{2C201965-68EA-4067-A21D-4CDFB9049BA5}" presName="hierChild5" presStyleCnt="0"/>
      <dgm:spPr/>
    </dgm:pt>
    <dgm:pt modelId="{BE55E0AC-789F-4454-8A5C-465782743274}" type="pres">
      <dgm:prSet presAssocID="{2B80A16A-58E3-4890-84DE-3A3E37838BD8}" presName="hierChild3" presStyleCnt="0"/>
      <dgm:spPr/>
    </dgm:pt>
    <dgm:pt modelId="{75CCC717-3CD0-483A-BA56-A6430FD6E0FC}" type="pres">
      <dgm:prSet presAssocID="{38F560AB-00E0-4DEE-BD4C-E9DD1FAB805B}" presName="hierRoot1" presStyleCnt="0">
        <dgm:presLayoutVars>
          <dgm:hierBranch val="init"/>
        </dgm:presLayoutVars>
      </dgm:prSet>
      <dgm:spPr/>
    </dgm:pt>
    <dgm:pt modelId="{764C6D42-1736-4FE9-B922-9C9AB9B02BAC}" type="pres">
      <dgm:prSet presAssocID="{38F560AB-00E0-4DEE-BD4C-E9DD1FAB805B}" presName="rootComposite1" presStyleCnt="0"/>
      <dgm:spPr/>
    </dgm:pt>
    <dgm:pt modelId="{25A4410F-58F6-44F4-82E5-8F3B7E41E3D6}" type="pres">
      <dgm:prSet presAssocID="{38F560AB-00E0-4DEE-BD4C-E9DD1FAB805B}" presName="rootText1" presStyleLbl="node0" presStyleIdx="3" presStyleCnt="5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DC149F45-D735-49ED-89ED-931C3402D1E2}" type="pres">
      <dgm:prSet presAssocID="{38F560AB-00E0-4DEE-BD4C-E9DD1FAB805B}" presName="rootConnector1" presStyleLbl="node1" presStyleIdx="0" presStyleCnt="0"/>
      <dgm:spPr/>
      <dgm:t>
        <a:bodyPr/>
        <a:lstStyle/>
        <a:p>
          <a:endParaRPr lang="es-GT"/>
        </a:p>
      </dgm:t>
    </dgm:pt>
    <dgm:pt modelId="{AF9C892E-2732-4D02-826B-E2C7A2B5E7A1}" type="pres">
      <dgm:prSet presAssocID="{38F560AB-00E0-4DEE-BD4C-E9DD1FAB805B}" presName="hierChild2" presStyleCnt="0"/>
      <dgm:spPr/>
    </dgm:pt>
    <dgm:pt modelId="{CE77DA57-E686-45DE-B1F8-00A7E43EA8D7}" type="pres">
      <dgm:prSet presAssocID="{EE9B733C-3802-4D90-8FF4-CBCE6750537A}" presName="Name64" presStyleLbl="parChTrans1D2" presStyleIdx="3" presStyleCnt="5"/>
      <dgm:spPr/>
      <dgm:t>
        <a:bodyPr/>
        <a:lstStyle/>
        <a:p>
          <a:endParaRPr lang="es-GT"/>
        </a:p>
      </dgm:t>
    </dgm:pt>
    <dgm:pt modelId="{14B14120-7BA5-4F0D-966B-5CD6B341CAEB}" type="pres">
      <dgm:prSet presAssocID="{7A2EC62E-D8E8-417A-85C4-31948BA5D75D}" presName="hierRoot2" presStyleCnt="0">
        <dgm:presLayoutVars>
          <dgm:hierBranch val="init"/>
        </dgm:presLayoutVars>
      </dgm:prSet>
      <dgm:spPr/>
    </dgm:pt>
    <dgm:pt modelId="{9A84F811-AC9A-4259-9D97-AC0FFEF6F368}" type="pres">
      <dgm:prSet presAssocID="{7A2EC62E-D8E8-417A-85C4-31948BA5D75D}" presName="rootComposite" presStyleCnt="0"/>
      <dgm:spPr/>
    </dgm:pt>
    <dgm:pt modelId="{F6085D74-13A1-4F0F-A679-11045AD552ED}" type="pres">
      <dgm:prSet presAssocID="{7A2EC62E-D8E8-417A-85C4-31948BA5D75D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469FECDB-FE0F-48C2-A1F4-DF211FC3FDD1}" type="pres">
      <dgm:prSet presAssocID="{7A2EC62E-D8E8-417A-85C4-31948BA5D75D}" presName="rootConnector" presStyleLbl="node2" presStyleIdx="3" presStyleCnt="5"/>
      <dgm:spPr/>
      <dgm:t>
        <a:bodyPr/>
        <a:lstStyle/>
        <a:p>
          <a:endParaRPr lang="es-GT"/>
        </a:p>
      </dgm:t>
    </dgm:pt>
    <dgm:pt modelId="{9B79FE14-9CAB-4860-ADA6-19BCAE17D578}" type="pres">
      <dgm:prSet presAssocID="{7A2EC62E-D8E8-417A-85C4-31948BA5D75D}" presName="hierChild4" presStyleCnt="0"/>
      <dgm:spPr/>
    </dgm:pt>
    <dgm:pt modelId="{E88A4220-D972-4961-BDE6-3FCB2A9E02A8}" type="pres">
      <dgm:prSet presAssocID="{02684A48-901F-4256-9E11-485409C8AC88}" presName="Name64" presStyleLbl="parChTrans1D3" presStyleIdx="3" presStyleCnt="4"/>
      <dgm:spPr/>
      <dgm:t>
        <a:bodyPr/>
        <a:lstStyle/>
        <a:p>
          <a:endParaRPr lang="es-GT"/>
        </a:p>
      </dgm:t>
    </dgm:pt>
    <dgm:pt modelId="{BFE051D4-9BAA-4C41-8FCC-FE01A1C70E5D}" type="pres">
      <dgm:prSet presAssocID="{460B46D5-14C8-4197-BC46-9CA3559243FC}" presName="hierRoot2" presStyleCnt="0">
        <dgm:presLayoutVars>
          <dgm:hierBranch val="init"/>
        </dgm:presLayoutVars>
      </dgm:prSet>
      <dgm:spPr/>
    </dgm:pt>
    <dgm:pt modelId="{A5E2E1FE-F469-4230-8DC0-989F1D5A948D}" type="pres">
      <dgm:prSet presAssocID="{460B46D5-14C8-4197-BC46-9CA3559243FC}" presName="rootComposite" presStyleCnt="0"/>
      <dgm:spPr/>
    </dgm:pt>
    <dgm:pt modelId="{8952096D-EEE6-461E-ABC3-AD237349E906}" type="pres">
      <dgm:prSet presAssocID="{460B46D5-14C8-4197-BC46-9CA3559243FC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FBE92224-24D8-460A-8E49-16DE021237AD}" type="pres">
      <dgm:prSet presAssocID="{460B46D5-14C8-4197-BC46-9CA3559243FC}" presName="rootConnector" presStyleLbl="node3" presStyleIdx="3" presStyleCnt="4"/>
      <dgm:spPr/>
      <dgm:t>
        <a:bodyPr/>
        <a:lstStyle/>
        <a:p>
          <a:endParaRPr lang="es-GT"/>
        </a:p>
      </dgm:t>
    </dgm:pt>
    <dgm:pt modelId="{C687CBAC-3825-47BA-8C53-39080224E8D9}" type="pres">
      <dgm:prSet presAssocID="{460B46D5-14C8-4197-BC46-9CA3559243FC}" presName="hierChild4" presStyleCnt="0"/>
      <dgm:spPr/>
    </dgm:pt>
    <dgm:pt modelId="{366B7C75-B8B1-4D29-8E7A-47C43A3DCA28}" type="pres">
      <dgm:prSet presAssocID="{460B46D5-14C8-4197-BC46-9CA3559243FC}" presName="hierChild5" presStyleCnt="0"/>
      <dgm:spPr/>
    </dgm:pt>
    <dgm:pt modelId="{602815D9-6300-487A-8A1B-B891315E1EBA}" type="pres">
      <dgm:prSet presAssocID="{7A2EC62E-D8E8-417A-85C4-31948BA5D75D}" presName="hierChild5" presStyleCnt="0"/>
      <dgm:spPr/>
    </dgm:pt>
    <dgm:pt modelId="{E570924D-5D66-4E7B-AFD3-8FAC0F44FF0F}" type="pres">
      <dgm:prSet presAssocID="{38F560AB-00E0-4DEE-BD4C-E9DD1FAB805B}" presName="hierChild3" presStyleCnt="0"/>
      <dgm:spPr/>
    </dgm:pt>
    <dgm:pt modelId="{135122D3-1920-498D-9959-06A9767FBA19}" type="pres">
      <dgm:prSet presAssocID="{AD2FFCF1-4A66-499F-97B6-6E20414EF263}" presName="hierRoot1" presStyleCnt="0">
        <dgm:presLayoutVars>
          <dgm:hierBranch val="init"/>
        </dgm:presLayoutVars>
      </dgm:prSet>
      <dgm:spPr/>
    </dgm:pt>
    <dgm:pt modelId="{EE0412BE-20AA-456F-8F76-823DA2B5E4EC}" type="pres">
      <dgm:prSet presAssocID="{AD2FFCF1-4A66-499F-97B6-6E20414EF263}" presName="rootComposite1" presStyleCnt="0"/>
      <dgm:spPr/>
    </dgm:pt>
    <dgm:pt modelId="{D2055D56-6EF3-46B1-AAB1-34D9A6A2D97E}" type="pres">
      <dgm:prSet presAssocID="{AD2FFCF1-4A66-499F-97B6-6E20414EF263}" presName="rootText1" presStyleLbl="node0" presStyleIdx="4" presStyleCnt="5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A4F2EE5C-9951-4676-BD88-5470DA0CC37F}" type="pres">
      <dgm:prSet presAssocID="{AD2FFCF1-4A66-499F-97B6-6E20414EF263}" presName="rootConnector1" presStyleLbl="node1" presStyleIdx="0" presStyleCnt="0"/>
      <dgm:spPr/>
      <dgm:t>
        <a:bodyPr/>
        <a:lstStyle/>
        <a:p>
          <a:endParaRPr lang="es-GT"/>
        </a:p>
      </dgm:t>
    </dgm:pt>
    <dgm:pt modelId="{7C8026A9-92BE-4170-9FC9-FB33468F33EA}" type="pres">
      <dgm:prSet presAssocID="{AD2FFCF1-4A66-499F-97B6-6E20414EF263}" presName="hierChild2" presStyleCnt="0"/>
      <dgm:spPr/>
    </dgm:pt>
    <dgm:pt modelId="{6AEF5B1F-9209-4E66-AE41-38FF58F7EB35}" type="pres">
      <dgm:prSet presAssocID="{43B9C848-88B1-4C26-9042-F5BA90844168}" presName="Name64" presStyleLbl="parChTrans1D2" presStyleIdx="4" presStyleCnt="5"/>
      <dgm:spPr/>
      <dgm:t>
        <a:bodyPr/>
        <a:lstStyle/>
        <a:p>
          <a:endParaRPr lang="es-GT"/>
        </a:p>
      </dgm:t>
    </dgm:pt>
    <dgm:pt modelId="{32E7EBD5-B653-41E3-96CD-63932B7C2217}" type="pres">
      <dgm:prSet presAssocID="{5048F613-8CBD-482F-8161-FA73190FD76C}" presName="hierRoot2" presStyleCnt="0">
        <dgm:presLayoutVars>
          <dgm:hierBranch val="init"/>
        </dgm:presLayoutVars>
      </dgm:prSet>
      <dgm:spPr/>
    </dgm:pt>
    <dgm:pt modelId="{0E6FD6C9-26C4-4BFB-8B15-497AFC1F14A3}" type="pres">
      <dgm:prSet presAssocID="{5048F613-8CBD-482F-8161-FA73190FD76C}" presName="rootComposite" presStyleCnt="0"/>
      <dgm:spPr/>
    </dgm:pt>
    <dgm:pt modelId="{9A43F6DC-C44D-4655-AF8B-80129F19F8CD}" type="pres">
      <dgm:prSet presAssocID="{5048F613-8CBD-482F-8161-FA73190FD76C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7A096CD8-607B-4328-8032-B18A3D17F48C}" type="pres">
      <dgm:prSet presAssocID="{5048F613-8CBD-482F-8161-FA73190FD76C}" presName="rootConnector" presStyleLbl="node2" presStyleIdx="4" presStyleCnt="5"/>
      <dgm:spPr/>
      <dgm:t>
        <a:bodyPr/>
        <a:lstStyle/>
        <a:p>
          <a:endParaRPr lang="es-GT"/>
        </a:p>
      </dgm:t>
    </dgm:pt>
    <dgm:pt modelId="{36C0F4A5-DE7F-4160-83CF-F21DE5FC1391}" type="pres">
      <dgm:prSet presAssocID="{5048F613-8CBD-482F-8161-FA73190FD76C}" presName="hierChild4" presStyleCnt="0"/>
      <dgm:spPr/>
    </dgm:pt>
    <dgm:pt modelId="{759B8BA1-08FD-47CB-8586-30383547F28F}" type="pres">
      <dgm:prSet presAssocID="{5048F613-8CBD-482F-8161-FA73190FD76C}" presName="hierChild5" presStyleCnt="0"/>
      <dgm:spPr/>
    </dgm:pt>
    <dgm:pt modelId="{FF1D7B82-E019-453F-9868-6CBC47ED7CB6}" type="pres">
      <dgm:prSet presAssocID="{AD2FFCF1-4A66-499F-97B6-6E20414EF263}" presName="hierChild3" presStyleCnt="0"/>
      <dgm:spPr/>
    </dgm:pt>
  </dgm:ptLst>
  <dgm:cxnLst>
    <dgm:cxn modelId="{06AF0AD9-6D48-4C27-8AC2-7F574E31AE50}" type="presOf" srcId="{460B46D5-14C8-4197-BC46-9CA3559243FC}" destId="{FBE92224-24D8-460A-8E49-16DE021237AD}" srcOrd="1" destOrd="0" presId="urn:microsoft.com/office/officeart/2009/3/layout/HorizontalOrganizationChart"/>
    <dgm:cxn modelId="{DF58246F-DC87-4410-AC77-AD40C3F22307}" srcId="{8512AA86-DF92-4607-B741-6D425E25B3FF}" destId="{87B026FE-4A08-43BE-8C03-A1BDDB58981A}" srcOrd="0" destOrd="0" parTransId="{AAE511E1-93A8-418D-ABEB-B0BB8A022315}" sibTransId="{93E3F48F-E0AA-4CBE-80D6-00560D612027}"/>
    <dgm:cxn modelId="{0FACDA33-9550-4EF3-92FE-D99BF24AC029}" srcId="{7F2F908F-B572-488A-853C-4DE8011F3C0F}" destId="{AD2FFCF1-4A66-499F-97B6-6E20414EF263}" srcOrd="4" destOrd="0" parTransId="{B4A30E47-DD9D-4125-B9C5-0D4A4E658831}" sibTransId="{51EAD55A-F59D-4A3C-BEFA-733FA78CADFC}"/>
    <dgm:cxn modelId="{F58D8A50-E2D6-400F-B430-C88E35719008}" type="presOf" srcId="{02684A48-901F-4256-9E11-485409C8AC88}" destId="{E88A4220-D972-4961-BDE6-3FCB2A9E02A8}" srcOrd="0" destOrd="0" presId="urn:microsoft.com/office/officeart/2009/3/layout/HorizontalOrganizationChart"/>
    <dgm:cxn modelId="{CF4A14C8-3A10-4B7F-98BE-873E7E4A49A0}" type="presOf" srcId="{1B4B46A2-B688-4260-83B9-730AF23A7593}" destId="{A4A86BFD-F55F-4270-B000-07108F70AD92}" srcOrd="1" destOrd="0" presId="urn:microsoft.com/office/officeart/2009/3/layout/HorizontalOrganizationChart"/>
    <dgm:cxn modelId="{15CE0600-6585-4140-8412-11DB187887AB}" srcId="{7A2EC62E-D8E8-417A-85C4-31948BA5D75D}" destId="{460B46D5-14C8-4197-BC46-9CA3559243FC}" srcOrd="0" destOrd="0" parTransId="{02684A48-901F-4256-9E11-485409C8AC88}" sibTransId="{D12B29FF-96B6-4419-A5B1-4EE2AC423B8A}"/>
    <dgm:cxn modelId="{BAA3238D-65B4-4EFE-B291-335F41DF7F14}" type="presOf" srcId="{0256E90D-306F-4250-A2F2-95B374C6C2C3}" destId="{E75F244F-C020-4497-B3E1-194F1C1054C0}" srcOrd="0" destOrd="0" presId="urn:microsoft.com/office/officeart/2009/3/layout/HorizontalOrganizationChart"/>
    <dgm:cxn modelId="{63BD44FB-287C-4E12-924F-F29AF879121A}" srcId="{AD2FFCF1-4A66-499F-97B6-6E20414EF263}" destId="{5048F613-8CBD-482F-8161-FA73190FD76C}" srcOrd="0" destOrd="0" parTransId="{43B9C848-88B1-4C26-9042-F5BA90844168}" sibTransId="{E69025D2-802A-4244-BD52-09667782640F}"/>
    <dgm:cxn modelId="{38578010-92BC-4AD2-895C-46A1D6A4D921}" type="presOf" srcId="{170D3160-D178-4A7B-8C77-48511536375A}" destId="{862BEABC-AA6F-4821-99E3-FF39728FE56C}" srcOrd="0" destOrd="0" presId="urn:microsoft.com/office/officeart/2009/3/layout/HorizontalOrganizationChart"/>
    <dgm:cxn modelId="{161B1D06-F66C-40B2-A1F6-4804A515336C}" type="presOf" srcId="{A10D1FD7-ABE8-43DA-91C7-36009C130CE4}" destId="{17E9D10A-9B9D-4B67-A446-6CB57AB4DB99}" srcOrd="0" destOrd="0" presId="urn:microsoft.com/office/officeart/2009/3/layout/HorizontalOrganizationChart"/>
    <dgm:cxn modelId="{8B8C70AD-FE25-407A-8408-91DF86A721E4}" type="presOf" srcId="{AD2FFCF1-4A66-499F-97B6-6E20414EF263}" destId="{A4F2EE5C-9951-4676-BD88-5470DA0CC37F}" srcOrd="1" destOrd="0" presId="urn:microsoft.com/office/officeart/2009/3/layout/HorizontalOrganizationChart"/>
    <dgm:cxn modelId="{FBBA203D-6D06-4A99-A4EE-1EC709DA5BDD}" type="presOf" srcId="{2C201965-68EA-4067-A21D-4CDFB9049BA5}" destId="{91B8262A-CAE6-48F2-B614-A77558F13887}" srcOrd="1" destOrd="0" presId="urn:microsoft.com/office/officeart/2009/3/layout/HorizontalOrganizationChart"/>
    <dgm:cxn modelId="{4B983D4D-72A2-4F59-AD97-A5B49B830AE3}" type="presOf" srcId="{8512AA86-DF92-4607-B741-6D425E25B3FF}" destId="{A4ED9914-606D-4578-B115-BC6CB1418733}" srcOrd="0" destOrd="0" presId="urn:microsoft.com/office/officeart/2009/3/layout/HorizontalOrganizationChart"/>
    <dgm:cxn modelId="{E8D7E712-3DAD-42A0-8A64-D2682721A363}" type="presOf" srcId="{7F2F908F-B572-488A-853C-4DE8011F3C0F}" destId="{AE763338-043B-4F8C-B292-34CED0987723}" srcOrd="0" destOrd="0" presId="urn:microsoft.com/office/officeart/2009/3/layout/HorizontalOrganizationChart"/>
    <dgm:cxn modelId="{86FD5709-C209-40F2-92AB-DDF4416B3573}" type="presOf" srcId="{7A2EC62E-D8E8-417A-85C4-31948BA5D75D}" destId="{469FECDB-FE0F-48C2-A1F4-DF211FC3FDD1}" srcOrd="1" destOrd="0" presId="urn:microsoft.com/office/officeart/2009/3/layout/HorizontalOrganizationChart"/>
    <dgm:cxn modelId="{B6A630EF-A329-4960-A621-398F0981CC7C}" srcId="{7F2F908F-B572-488A-853C-4DE8011F3C0F}" destId="{8512AA86-DF92-4607-B741-6D425E25B3FF}" srcOrd="1" destOrd="0" parTransId="{F83CE506-3E3C-4FB6-B3E6-B7DBA1F61AC6}" sibTransId="{4A9D7555-8634-4CEF-A0AF-8871389252B7}"/>
    <dgm:cxn modelId="{1426627E-42B2-4E19-A01D-01C3B4140CD1}" type="presOf" srcId="{C7C45B82-92BB-4E97-87A5-4EE0AD6AFE69}" destId="{DF74D2E8-FBE4-429B-8020-2948B8F4936B}" srcOrd="0" destOrd="0" presId="urn:microsoft.com/office/officeart/2009/3/layout/HorizontalOrganizationChart"/>
    <dgm:cxn modelId="{5BFAF054-F607-472A-B5E4-B5A9DF83ABFE}" type="presOf" srcId="{999BF58F-49BC-4F39-B94A-AE38DADC65BF}" destId="{2C4E96B1-1308-4AF5-8B22-76F5AF8CA69D}" srcOrd="1" destOrd="0" presId="urn:microsoft.com/office/officeart/2009/3/layout/HorizontalOrganizationChart"/>
    <dgm:cxn modelId="{669FF598-E272-4C62-BC2E-5A137B91E877}" srcId="{87B026FE-4A08-43BE-8C03-A1BDDB58981A}" destId="{B6960369-FB4E-47B5-BFAD-F7992B8E630B}" srcOrd="0" destOrd="0" parTransId="{0256E90D-306F-4250-A2F2-95B374C6C2C3}" sibTransId="{0144EA51-1858-4838-A12D-06B0636FE602}"/>
    <dgm:cxn modelId="{3BAF041E-56E6-4FDB-8CD5-57CEE7EE7623}" type="presOf" srcId="{18BF86DA-AFB2-489F-9938-4115427B9425}" destId="{ED27BFE4-58FC-445F-B9F4-83114F4891CB}" srcOrd="1" destOrd="0" presId="urn:microsoft.com/office/officeart/2009/3/layout/HorizontalOrganizationChart"/>
    <dgm:cxn modelId="{C998A800-5255-4BC7-BF2D-5A589336B065}" srcId="{7F2F908F-B572-488A-853C-4DE8011F3C0F}" destId="{2B80A16A-58E3-4890-84DE-3A3E37838BD8}" srcOrd="2" destOrd="0" parTransId="{89408877-C3C4-443F-9BC5-DF316FE5871A}" sibTransId="{5FA84074-499C-490A-8A02-B81A8C9D19BA}"/>
    <dgm:cxn modelId="{5BDA1D74-509E-4EB7-903C-B139451FCCE7}" type="presOf" srcId="{18BF86DA-AFB2-489F-9938-4115427B9425}" destId="{C49EF81D-1589-4C65-9B1F-6FDE8452C472}" srcOrd="0" destOrd="0" presId="urn:microsoft.com/office/officeart/2009/3/layout/HorizontalOrganizationChart"/>
    <dgm:cxn modelId="{F88CD421-2AA3-43E6-BD5D-3022513E3372}" type="presOf" srcId="{EE9B733C-3802-4D90-8FF4-CBCE6750537A}" destId="{CE77DA57-E686-45DE-B1F8-00A7E43EA8D7}" srcOrd="0" destOrd="0" presId="urn:microsoft.com/office/officeart/2009/3/layout/HorizontalOrganizationChart"/>
    <dgm:cxn modelId="{0735E604-033B-4CFC-92B8-A4006868BDDB}" type="presOf" srcId="{460B46D5-14C8-4197-BC46-9CA3559243FC}" destId="{8952096D-EEE6-461E-ABC3-AD237349E906}" srcOrd="0" destOrd="0" presId="urn:microsoft.com/office/officeart/2009/3/layout/HorizontalOrganizationChart"/>
    <dgm:cxn modelId="{C81BF131-F7D3-4FBE-8A45-4BC6C0FC4D73}" srcId="{7F2F908F-B572-488A-853C-4DE8011F3C0F}" destId="{999BF58F-49BC-4F39-B94A-AE38DADC65BF}" srcOrd="0" destOrd="0" parTransId="{1BD7A192-9E12-4576-ADCA-8901586A9AD0}" sibTransId="{B179FEC2-43FD-4515-9199-4960ACE9CFE6}"/>
    <dgm:cxn modelId="{DFE07889-577B-445F-924C-320A9A557314}" srcId="{2B80A16A-58E3-4890-84DE-3A3E37838BD8}" destId="{2C201965-68EA-4067-A21D-4CDFB9049BA5}" srcOrd="0" destOrd="0" parTransId="{A10D1FD7-ABE8-43DA-91C7-36009C130CE4}" sibTransId="{1622720A-9277-4229-B207-00B4C7B8F201}"/>
    <dgm:cxn modelId="{BF1BEB0C-1AE4-4A16-8D7A-3C9F7E07CB32}" type="presOf" srcId="{87B026FE-4A08-43BE-8C03-A1BDDB58981A}" destId="{F02AA005-F217-40DA-8916-D5184BC78161}" srcOrd="0" destOrd="0" presId="urn:microsoft.com/office/officeart/2009/3/layout/HorizontalOrganizationChart"/>
    <dgm:cxn modelId="{C71D689B-EE73-4785-9157-74BA60B1CDE4}" srcId="{38F560AB-00E0-4DEE-BD4C-E9DD1FAB805B}" destId="{7A2EC62E-D8E8-417A-85C4-31948BA5D75D}" srcOrd="0" destOrd="0" parTransId="{EE9B733C-3802-4D90-8FF4-CBCE6750537A}" sibTransId="{D16031D3-552D-42DC-AEF5-A7237913D0D3}"/>
    <dgm:cxn modelId="{04C76471-5FD9-44BC-A56B-61A17A154B6B}" type="presOf" srcId="{1B4B46A2-B688-4260-83B9-730AF23A7593}" destId="{BD120B67-182B-4057-8D04-43FBABD4CE00}" srcOrd="0" destOrd="0" presId="urn:microsoft.com/office/officeart/2009/3/layout/HorizontalOrganizationChart"/>
    <dgm:cxn modelId="{0D25B2AE-598F-448B-AFE7-1EFEB213D6B2}" type="presOf" srcId="{5048F613-8CBD-482F-8161-FA73190FD76C}" destId="{7A096CD8-607B-4328-8032-B18A3D17F48C}" srcOrd="1" destOrd="0" presId="urn:microsoft.com/office/officeart/2009/3/layout/HorizontalOrganizationChart"/>
    <dgm:cxn modelId="{81873CEF-A173-464F-9A21-EAB09AD9D203}" type="presOf" srcId="{8512AA86-DF92-4607-B741-6D425E25B3FF}" destId="{7B72AA33-B308-430B-8D40-47F2638BFABE}" srcOrd="1" destOrd="0" presId="urn:microsoft.com/office/officeart/2009/3/layout/HorizontalOrganizationChart"/>
    <dgm:cxn modelId="{6DC7B707-0A70-4C66-BAE8-E84875B48E43}" srcId="{3174294D-1D45-42F3-869B-5CD68F925465}" destId="{1B4B46A2-B688-4260-83B9-730AF23A7593}" srcOrd="0" destOrd="0" parTransId="{170D3160-D178-4A7B-8C77-48511536375A}" sibTransId="{CC73E284-8A6F-4B95-A0D3-4B70BD873D72}"/>
    <dgm:cxn modelId="{1C39D69A-9560-47D4-A701-520BF3C8BFB4}" type="presOf" srcId="{2B80A16A-58E3-4890-84DE-3A3E37838BD8}" destId="{89126CFE-D1B2-40BC-B9BF-EA185FEDD310}" srcOrd="1" destOrd="0" presId="urn:microsoft.com/office/officeart/2009/3/layout/HorizontalOrganizationChart"/>
    <dgm:cxn modelId="{2988F95B-8AAF-48D9-BCE9-0C2AE40A7970}" type="presOf" srcId="{7A2EC62E-D8E8-417A-85C4-31948BA5D75D}" destId="{F6085D74-13A1-4F0F-A679-11045AD552ED}" srcOrd="0" destOrd="0" presId="urn:microsoft.com/office/officeart/2009/3/layout/HorizontalOrganizationChart"/>
    <dgm:cxn modelId="{C677BF7C-CABF-4A21-B6EB-B87992A7E811}" srcId="{2C201965-68EA-4067-A21D-4CDFB9049BA5}" destId="{18BF86DA-AFB2-489F-9938-4115427B9425}" srcOrd="0" destOrd="0" parTransId="{F63046FE-84C1-405D-9DFB-09AFDE2D882F}" sibTransId="{744082D5-8D6F-421F-9FDF-CA9CAFAE4671}"/>
    <dgm:cxn modelId="{A7F71A97-F8AC-4B2A-8F56-992AFD4A1E94}" type="presOf" srcId="{87B026FE-4A08-43BE-8C03-A1BDDB58981A}" destId="{F268E718-89A4-4532-86EB-7F65AECC5AB0}" srcOrd="1" destOrd="0" presId="urn:microsoft.com/office/officeart/2009/3/layout/HorizontalOrganizationChart"/>
    <dgm:cxn modelId="{645E8159-C021-4DA8-BE71-192438E0ED92}" type="presOf" srcId="{AAE511E1-93A8-418D-ABEB-B0BB8A022315}" destId="{3BBE7DAC-1291-45F7-85CC-60AD8439F8AA}" srcOrd="0" destOrd="0" presId="urn:microsoft.com/office/officeart/2009/3/layout/HorizontalOrganizationChart"/>
    <dgm:cxn modelId="{83EAA55E-13C6-4B30-8DA0-64CD1002CBA9}" type="presOf" srcId="{2C201965-68EA-4067-A21D-4CDFB9049BA5}" destId="{21F69AD1-95C1-4A41-9B4E-71AF77C39A10}" srcOrd="0" destOrd="0" presId="urn:microsoft.com/office/officeart/2009/3/layout/HorizontalOrganizationChart"/>
    <dgm:cxn modelId="{5DA8EB68-0BCD-48FA-9695-17211E529191}" srcId="{999BF58F-49BC-4F39-B94A-AE38DADC65BF}" destId="{3174294D-1D45-42F3-869B-5CD68F925465}" srcOrd="0" destOrd="0" parTransId="{C7C45B82-92BB-4E97-87A5-4EE0AD6AFE69}" sibTransId="{8A10562D-480E-4C13-8BBD-FBD0DF9D630F}"/>
    <dgm:cxn modelId="{44049676-3F0E-4FA2-A116-1EEA8ECDBF2C}" type="presOf" srcId="{2B80A16A-58E3-4890-84DE-3A3E37838BD8}" destId="{A25FBB93-82A0-4693-9FF9-15770A7C8E74}" srcOrd="0" destOrd="0" presId="urn:microsoft.com/office/officeart/2009/3/layout/HorizontalOrganizationChart"/>
    <dgm:cxn modelId="{2DC0BD19-A9F4-48AF-A9A1-FFA18A2C101F}" type="presOf" srcId="{38F560AB-00E0-4DEE-BD4C-E9DD1FAB805B}" destId="{DC149F45-D735-49ED-89ED-931C3402D1E2}" srcOrd="1" destOrd="0" presId="urn:microsoft.com/office/officeart/2009/3/layout/HorizontalOrganizationChart"/>
    <dgm:cxn modelId="{79BA7985-EC12-48F5-AD99-AE2E21FAFF81}" type="presOf" srcId="{3174294D-1D45-42F3-869B-5CD68F925465}" destId="{2BADC763-23B9-4D75-A41C-04FAA94155AC}" srcOrd="0" destOrd="0" presId="urn:microsoft.com/office/officeart/2009/3/layout/HorizontalOrganizationChart"/>
    <dgm:cxn modelId="{F1F8D195-9790-4D35-855B-4BBACCDCB517}" type="presOf" srcId="{38F560AB-00E0-4DEE-BD4C-E9DD1FAB805B}" destId="{25A4410F-58F6-44F4-82E5-8F3B7E41E3D6}" srcOrd="0" destOrd="0" presId="urn:microsoft.com/office/officeart/2009/3/layout/HorizontalOrganizationChart"/>
    <dgm:cxn modelId="{24652E3C-92BF-466E-86C3-EAF82292FD9A}" type="presOf" srcId="{B6960369-FB4E-47B5-BFAD-F7992B8E630B}" destId="{F6D23C81-193F-4188-AA80-1E78A23F9459}" srcOrd="1" destOrd="0" presId="urn:microsoft.com/office/officeart/2009/3/layout/HorizontalOrganizationChart"/>
    <dgm:cxn modelId="{32C68775-D464-424E-A7C3-91F6E5F02E72}" type="presOf" srcId="{F63046FE-84C1-405D-9DFB-09AFDE2D882F}" destId="{1BA72D3A-8713-4120-BA2B-CD69616F9582}" srcOrd="0" destOrd="0" presId="urn:microsoft.com/office/officeart/2009/3/layout/HorizontalOrganizationChart"/>
    <dgm:cxn modelId="{BC1D096F-F017-45E8-BA6F-CB47517EA633}" type="presOf" srcId="{B6960369-FB4E-47B5-BFAD-F7992B8E630B}" destId="{FABCC911-0689-4AB9-B50C-E3DF8B9C4855}" srcOrd="0" destOrd="0" presId="urn:microsoft.com/office/officeart/2009/3/layout/HorizontalOrganizationChart"/>
    <dgm:cxn modelId="{B93EC8FC-A3AD-49D2-AFA0-BE7CBA5391F1}" srcId="{7F2F908F-B572-488A-853C-4DE8011F3C0F}" destId="{38F560AB-00E0-4DEE-BD4C-E9DD1FAB805B}" srcOrd="3" destOrd="0" parTransId="{737E453A-F71A-4BAB-89D8-939E0D0F91EE}" sibTransId="{178C7AB7-1F22-4491-BFAA-947316770151}"/>
    <dgm:cxn modelId="{6B5332B2-5C72-4136-9045-87E093CCE69B}" type="presOf" srcId="{999BF58F-49BC-4F39-B94A-AE38DADC65BF}" destId="{876EF9EB-2585-4A33-ADD0-93E8757156C3}" srcOrd="0" destOrd="0" presId="urn:microsoft.com/office/officeart/2009/3/layout/HorizontalOrganizationChart"/>
    <dgm:cxn modelId="{1CE53AEB-81C1-4A40-9841-C516D3BE1D8C}" type="presOf" srcId="{43B9C848-88B1-4C26-9042-F5BA90844168}" destId="{6AEF5B1F-9209-4E66-AE41-38FF58F7EB35}" srcOrd="0" destOrd="0" presId="urn:microsoft.com/office/officeart/2009/3/layout/HorizontalOrganizationChart"/>
    <dgm:cxn modelId="{368AC6C7-647A-4D09-A575-1D4D0C44D3D5}" type="presOf" srcId="{AD2FFCF1-4A66-499F-97B6-6E20414EF263}" destId="{D2055D56-6EF3-46B1-AAB1-34D9A6A2D97E}" srcOrd="0" destOrd="0" presId="urn:microsoft.com/office/officeart/2009/3/layout/HorizontalOrganizationChart"/>
    <dgm:cxn modelId="{92437BDF-F5A6-4A86-A99D-87AD228D72B9}" type="presOf" srcId="{3174294D-1D45-42F3-869B-5CD68F925465}" destId="{775B2D79-885F-4F9C-97D6-BEBB380994CA}" srcOrd="1" destOrd="0" presId="urn:microsoft.com/office/officeart/2009/3/layout/HorizontalOrganizationChart"/>
    <dgm:cxn modelId="{B01D1FC1-D6A2-4E9B-BA24-42D3B88501F4}" type="presOf" srcId="{5048F613-8CBD-482F-8161-FA73190FD76C}" destId="{9A43F6DC-C44D-4655-AF8B-80129F19F8CD}" srcOrd="0" destOrd="0" presId="urn:microsoft.com/office/officeart/2009/3/layout/HorizontalOrganizationChart"/>
    <dgm:cxn modelId="{1ED8A38E-047B-42D7-BEFA-6DE91ADA4599}" type="presParOf" srcId="{AE763338-043B-4F8C-B292-34CED0987723}" destId="{C1F6E9AC-9AA7-462E-ABD8-BB2C03F1C8DD}" srcOrd="0" destOrd="0" presId="urn:microsoft.com/office/officeart/2009/3/layout/HorizontalOrganizationChart"/>
    <dgm:cxn modelId="{7B8E3413-4CF6-4CF9-AEBE-49666D286ECA}" type="presParOf" srcId="{C1F6E9AC-9AA7-462E-ABD8-BB2C03F1C8DD}" destId="{6635849E-717C-4F84-9FD1-4A4794D2309C}" srcOrd="0" destOrd="0" presId="urn:microsoft.com/office/officeart/2009/3/layout/HorizontalOrganizationChart"/>
    <dgm:cxn modelId="{35286A2E-39F5-44D2-9596-3E532E4A8CC4}" type="presParOf" srcId="{6635849E-717C-4F84-9FD1-4A4794D2309C}" destId="{876EF9EB-2585-4A33-ADD0-93E8757156C3}" srcOrd="0" destOrd="0" presId="urn:microsoft.com/office/officeart/2009/3/layout/HorizontalOrganizationChart"/>
    <dgm:cxn modelId="{5B75B41A-FC54-4BAB-AEBA-CEE3949B4F8D}" type="presParOf" srcId="{6635849E-717C-4F84-9FD1-4A4794D2309C}" destId="{2C4E96B1-1308-4AF5-8B22-76F5AF8CA69D}" srcOrd="1" destOrd="0" presId="urn:microsoft.com/office/officeart/2009/3/layout/HorizontalOrganizationChart"/>
    <dgm:cxn modelId="{5A279417-EDE6-4CDC-9731-D47BD9723E1A}" type="presParOf" srcId="{C1F6E9AC-9AA7-462E-ABD8-BB2C03F1C8DD}" destId="{7489B329-6E3F-47A9-866E-E873647A75D6}" srcOrd="1" destOrd="0" presId="urn:microsoft.com/office/officeart/2009/3/layout/HorizontalOrganizationChart"/>
    <dgm:cxn modelId="{A95892B8-BBE0-482E-A35A-D307C4FA947C}" type="presParOf" srcId="{7489B329-6E3F-47A9-866E-E873647A75D6}" destId="{DF74D2E8-FBE4-429B-8020-2948B8F4936B}" srcOrd="0" destOrd="0" presId="urn:microsoft.com/office/officeart/2009/3/layout/HorizontalOrganizationChart"/>
    <dgm:cxn modelId="{2193D3D5-44E4-4139-A618-992AEA08AB45}" type="presParOf" srcId="{7489B329-6E3F-47A9-866E-E873647A75D6}" destId="{7407F8A2-A999-499E-8BE0-7994DD72BA03}" srcOrd="1" destOrd="0" presId="urn:microsoft.com/office/officeart/2009/3/layout/HorizontalOrganizationChart"/>
    <dgm:cxn modelId="{59E5895B-9610-4191-A646-343060BD4B06}" type="presParOf" srcId="{7407F8A2-A999-499E-8BE0-7994DD72BA03}" destId="{5E184B86-4D7F-4B09-83A6-CA1ABF5198BE}" srcOrd="0" destOrd="0" presId="urn:microsoft.com/office/officeart/2009/3/layout/HorizontalOrganizationChart"/>
    <dgm:cxn modelId="{ABAB6EF9-7315-41C2-9A00-6F100E92FE60}" type="presParOf" srcId="{5E184B86-4D7F-4B09-83A6-CA1ABF5198BE}" destId="{2BADC763-23B9-4D75-A41C-04FAA94155AC}" srcOrd="0" destOrd="0" presId="urn:microsoft.com/office/officeart/2009/3/layout/HorizontalOrganizationChart"/>
    <dgm:cxn modelId="{D66414C4-2A3C-4E3E-8511-484A97B0A7B2}" type="presParOf" srcId="{5E184B86-4D7F-4B09-83A6-CA1ABF5198BE}" destId="{775B2D79-885F-4F9C-97D6-BEBB380994CA}" srcOrd="1" destOrd="0" presId="urn:microsoft.com/office/officeart/2009/3/layout/HorizontalOrganizationChart"/>
    <dgm:cxn modelId="{616DFCF4-C0F1-45E4-B587-A14FD0A0C67F}" type="presParOf" srcId="{7407F8A2-A999-499E-8BE0-7994DD72BA03}" destId="{42CA7DCB-C644-4423-BD5E-264FB836FF03}" srcOrd="1" destOrd="0" presId="urn:microsoft.com/office/officeart/2009/3/layout/HorizontalOrganizationChart"/>
    <dgm:cxn modelId="{4C8DBF44-0B79-48BE-996C-2CCDCCDADA18}" type="presParOf" srcId="{42CA7DCB-C644-4423-BD5E-264FB836FF03}" destId="{862BEABC-AA6F-4821-99E3-FF39728FE56C}" srcOrd="0" destOrd="0" presId="urn:microsoft.com/office/officeart/2009/3/layout/HorizontalOrganizationChart"/>
    <dgm:cxn modelId="{0F139349-CBDE-4DB2-8B89-29BA497C5133}" type="presParOf" srcId="{42CA7DCB-C644-4423-BD5E-264FB836FF03}" destId="{73DD43E0-B1D8-46E4-B6D9-27BE7ABBA61C}" srcOrd="1" destOrd="0" presId="urn:microsoft.com/office/officeart/2009/3/layout/HorizontalOrganizationChart"/>
    <dgm:cxn modelId="{8B296CEA-B4C6-4CFA-A2C7-080E52CC040E}" type="presParOf" srcId="{73DD43E0-B1D8-46E4-B6D9-27BE7ABBA61C}" destId="{67EF4973-0214-4678-89E3-68BE94D7168E}" srcOrd="0" destOrd="0" presId="urn:microsoft.com/office/officeart/2009/3/layout/HorizontalOrganizationChart"/>
    <dgm:cxn modelId="{E78DF0D7-CE79-453F-9130-3E46395EC751}" type="presParOf" srcId="{67EF4973-0214-4678-89E3-68BE94D7168E}" destId="{BD120B67-182B-4057-8D04-43FBABD4CE00}" srcOrd="0" destOrd="0" presId="urn:microsoft.com/office/officeart/2009/3/layout/HorizontalOrganizationChart"/>
    <dgm:cxn modelId="{51621D3F-E445-4EB8-8875-2AA24405B1B8}" type="presParOf" srcId="{67EF4973-0214-4678-89E3-68BE94D7168E}" destId="{A4A86BFD-F55F-4270-B000-07108F70AD92}" srcOrd="1" destOrd="0" presId="urn:microsoft.com/office/officeart/2009/3/layout/HorizontalOrganizationChart"/>
    <dgm:cxn modelId="{80791499-8B1F-40B8-9E8F-86C323126FA8}" type="presParOf" srcId="{73DD43E0-B1D8-46E4-B6D9-27BE7ABBA61C}" destId="{9EE57EBC-F630-4318-8178-094094D0006A}" srcOrd="1" destOrd="0" presId="urn:microsoft.com/office/officeart/2009/3/layout/HorizontalOrganizationChart"/>
    <dgm:cxn modelId="{3BB71AE7-FC26-4A39-A3CC-F24E5A9222FF}" type="presParOf" srcId="{73DD43E0-B1D8-46E4-B6D9-27BE7ABBA61C}" destId="{1312CAB8-0FD8-42CA-984B-06ECE42D0A9B}" srcOrd="2" destOrd="0" presId="urn:microsoft.com/office/officeart/2009/3/layout/HorizontalOrganizationChart"/>
    <dgm:cxn modelId="{F41A5BA0-9D27-4B99-9217-D722450E2824}" type="presParOf" srcId="{7407F8A2-A999-499E-8BE0-7994DD72BA03}" destId="{695AE27D-F98D-4E2E-B682-A5BA03D0BE65}" srcOrd="2" destOrd="0" presId="urn:microsoft.com/office/officeart/2009/3/layout/HorizontalOrganizationChart"/>
    <dgm:cxn modelId="{97DE3D75-7E7A-4918-9C97-E401B2D22C94}" type="presParOf" srcId="{C1F6E9AC-9AA7-462E-ABD8-BB2C03F1C8DD}" destId="{D48BD139-9758-497C-B2A7-2E96AD8B8EB5}" srcOrd="2" destOrd="0" presId="urn:microsoft.com/office/officeart/2009/3/layout/HorizontalOrganizationChart"/>
    <dgm:cxn modelId="{09CA2C6A-6984-4184-AFB4-C21C1F546D22}" type="presParOf" srcId="{AE763338-043B-4F8C-B292-34CED0987723}" destId="{ACBEAA3E-9A72-49C6-A17B-927DFAACE701}" srcOrd="1" destOrd="0" presId="urn:microsoft.com/office/officeart/2009/3/layout/HorizontalOrganizationChart"/>
    <dgm:cxn modelId="{304F4F49-6D75-44A5-84C6-80DE8C5D0AEA}" type="presParOf" srcId="{ACBEAA3E-9A72-49C6-A17B-927DFAACE701}" destId="{BAAAA9F0-678A-412C-98AE-1116492685A5}" srcOrd="0" destOrd="0" presId="urn:microsoft.com/office/officeart/2009/3/layout/HorizontalOrganizationChart"/>
    <dgm:cxn modelId="{18751555-CC56-4232-AE7E-7FD8DA9122E8}" type="presParOf" srcId="{BAAAA9F0-678A-412C-98AE-1116492685A5}" destId="{A4ED9914-606D-4578-B115-BC6CB1418733}" srcOrd="0" destOrd="0" presId="urn:microsoft.com/office/officeart/2009/3/layout/HorizontalOrganizationChart"/>
    <dgm:cxn modelId="{DBE75ACF-4D2D-4F6F-A512-6F663F6D0D6D}" type="presParOf" srcId="{BAAAA9F0-678A-412C-98AE-1116492685A5}" destId="{7B72AA33-B308-430B-8D40-47F2638BFABE}" srcOrd="1" destOrd="0" presId="urn:microsoft.com/office/officeart/2009/3/layout/HorizontalOrganizationChart"/>
    <dgm:cxn modelId="{6989B60F-F12F-4E37-A6B3-C876D2F1E298}" type="presParOf" srcId="{ACBEAA3E-9A72-49C6-A17B-927DFAACE701}" destId="{C52C0163-6147-47DC-B1DE-95C3F1752E2A}" srcOrd="1" destOrd="0" presId="urn:microsoft.com/office/officeart/2009/3/layout/HorizontalOrganizationChart"/>
    <dgm:cxn modelId="{7AD8DCF1-D157-4650-A73A-E25C0E99012E}" type="presParOf" srcId="{C52C0163-6147-47DC-B1DE-95C3F1752E2A}" destId="{3BBE7DAC-1291-45F7-85CC-60AD8439F8AA}" srcOrd="0" destOrd="0" presId="urn:microsoft.com/office/officeart/2009/3/layout/HorizontalOrganizationChart"/>
    <dgm:cxn modelId="{8FE8AD21-5DE2-46DA-8FFD-AFD456973F52}" type="presParOf" srcId="{C52C0163-6147-47DC-B1DE-95C3F1752E2A}" destId="{3AE5F56D-C392-446D-A0D6-DAF8A4569DF0}" srcOrd="1" destOrd="0" presId="urn:microsoft.com/office/officeart/2009/3/layout/HorizontalOrganizationChart"/>
    <dgm:cxn modelId="{6AEF4BDE-1A34-49B4-8C28-BE7A982FF70D}" type="presParOf" srcId="{3AE5F56D-C392-446D-A0D6-DAF8A4569DF0}" destId="{E8F0AC66-A205-42DF-A982-707806471ED8}" srcOrd="0" destOrd="0" presId="urn:microsoft.com/office/officeart/2009/3/layout/HorizontalOrganizationChart"/>
    <dgm:cxn modelId="{407FFBF6-8E2D-4809-8603-8C32B183A571}" type="presParOf" srcId="{E8F0AC66-A205-42DF-A982-707806471ED8}" destId="{F02AA005-F217-40DA-8916-D5184BC78161}" srcOrd="0" destOrd="0" presId="urn:microsoft.com/office/officeart/2009/3/layout/HorizontalOrganizationChart"/>
    <dgm:cxn modelId="{3AE7D649-59AF-4835-B6D9-581A448C6229}" type="presParOf" srcId="{E8F0AC66-A205-42DF-A982-707806471ED8}" destId="{F268E718-89A4-4532-86EB-7F65AECC5AB0}" srcOrd="1" destOrd="0" presId="urn:microsoft.com/office/officeart/2009/3/layout/HorizontalOrganizationChart"/>
    <dgm:cxn modelId="{99275D27-7125-4C8E-89C1-94698EDC4B41}" type="presParOf" srcId="{3AE5F56D-C392-446D-A0D6-DAF8A4569DF0}" destId="{D6D90C56-FC65-4A0B-B1AA-C124ECB0D28D}" srcOrd="1" destOrd="0" presId="urn:microsoft.com/office/officeart/2009/3/layout/HorizontalOrganizationChart"/>
    <dgm:cxn modelId="{B548F0B8-09AF-4A86-AFD8-E5F1B4BA2C54}" type="presParOf" srcId="{D6D90C56-FC65-4A0B-B1AA-C124ECB0D28D}" destId="{E75F244F-C020-4497-B3E1-194F1C1054C0}" srcOrd="0" destOrd="0" presId="urn:microsoft.com/office/officeart/2009/3/layout/HorizontalOrganizationChart"/>
    <dgm:cxn modelId="{929617F2-37C0-45BB-8057-017E0D64D9F6}" type="presParOf" srcId="{D6D90C56-FC65-4A0B-B1AA-C124ECB0D28D}" destId="{84BE55DD-5582-4249-872A-035D3B9F98E3}" srcOrd="1" destOrd="0" presId="urn:microsoft.com/office/officeart/2009/3/layout/HorizontalOrganizationChart"/>
    <dgm:cxn modelId="{1D25EE1E-7C09-4D27-B1FA-03BE4383DCB3}" type="presParOf" srcId="{84BE55DD-5582-4249-872A-035D3B9F98E3}" destId="{6E3D6635-4E62-44BC-A945-D3F34CF285B2}" srcOrd="0" destOrd="0" presId="urn:microsoft.com/office/officeart/2009/3/layout/HorizontalOrganizationChart"/>
    <dgm:cxn modelId="{22B0215D-C149-493B-A0F3-E704EC2A7A83}" type="presParOf" srcId="{6E3D6635-4E62-44BC-A945-D3F34CF285B2}" destId="{FABCC911-0689-4AB9-B50C-E3DF8B9C4855}" srcOrd="0" destOrd="0" presId="urn:microsoft.com/office/officeart/2009/3/layout/HorizontalOrganizationChart"/>
    <dgm:cxn modelId="{A45A551A-94AB-4BC1-95F3-F9D6CC67E0BA}" type="presParOf" srcId="{6E3D6635-4E62-44BC-A945-D3F34CF285B2}" destId="{F6D23C81-193F-4188-AA80-1E78A23F9459}" srcOrd="1" destOrd="0" presId="urn:microsoft.com/office/officeart/2009/3/layout/HorizontalOrganizationChart"/>
    <dgm:cxn modelId="{A1581381-BCFC-4EA7-92F1-41BD2500C91E}" type="presParOf" srcId="{84BE55DD-5582-4249-872A-035D3B9F98E3}" destId="{0585B2F0-DF73-4769-9046-3209410E6BA9}" srcOrd="1" destOrd="0" presId="urn:microsoft.com/office/officeart/2009/3/layout/HorizontalOrganizationChart"/>
    <dgm:cxn modelId="{7802C7C6-9003-4C05-954B-C792208781EC}" type="presParOf" srcId="{84BE55DD-5582-4249-872A-035D3B9F98E3}" destId="{A0C68F59-76F7-499C-84C2-B96474712709}" srcOrd="2" destOrd="0" presId="urn:microsoft.com/office/officeart/2009/3/layout/HorizontalOrganizationChart"/>
    <dgm:cxn modelId="{C1AB0C02-0F64-42D7-AF03-7900347F9F39}" type="presParOf" srcId="{3AE5F56D-C392-446D-A0D6-DAF8A4569DF0}" destId="{7A900BAD-F5B7-4E1B-81C9-3016222C3096}" srcOrd="2" destOrd="0" presId="urn:microsoft.com/office/officeart/2009/3/layout/HorizontalOrganizationChart"/>
    <dgm:cxn modelId="{30987130-5EED-472E-B139-2512292584F6}" type="presParOf" srcId="{ACBEAA3E-9A72-49C6-A17B-927DFAACE701}" destId="{7E84B75B-A845-4D8B-968B-EBFC462450D8}" srcOrd="2" destOrd="0" presId="urn:microsoft.com/office/officeart/2009/3/layout/HorizontalOrganizationChart"/>
    <dgm:cxn modelId="{165039AA-1A28-4729-8B1E-9349E4B3E531}" type="presParOf" srcId="{AE763338-043B-4F8C-B292-34CED0987723}" destId="{5FA6760F-02AC-4CDB-8108-2B5B5DAC3F16}" srcOrd="2" destOrd="0" presId="urn:microsoft.com/office/officeart/2009/3/layout/HorizontalOrganizationChart"/>
    <dgm:cxn modelId="{9ABBD9B1-2BE0-4E87-96D5-474B3C06513E}" type="presParOf" srcId="{5FA6760F-02AC-4CDB-8108-2B5B5DAC3F16}" destId="{38BA7E33-5DD9-48C6-9A2A-C02B8F55DCA4}" srcOrd="0" destOrd="0" presId="urn:microsoft.com/office/officeart/2009/3/layout/HorizontalOrganizationChart"/>
    <dgm:cxn modelId="{4171642C-765F-40DC-BC23-70D1CACED6CD}" type="presParOf" srcId="{38BA7E33-5DD9-48C6-9A2A-C02B8F55DCA4}" destId="{A25FBB93-82A0-4693-9FF9-15770A7C8E74}" srcOrd="0" destOrd="0" presId="urn:microsoft.com/office/officeart/2009/3/layout/HorizontalOrganizationChart"/>
    <dgm:cxn modelId="{EE510914-8F6F-4D02-821F-08128774683F}" type="presParOf" srcId="{38BA7E33-5DD9-48C6-9A2A-C02B8F55DCA4}" destId="{89126CFE-D1B2-40BC-B9BF-EA185FEDD310}" srcOrd="1" destOrd="0" presId="urn:microsoft.com/office/officeart/2009/3/layout/HorizontalOrganizationChart"/>
    <dgm:cxn modelId="{3F8E91CA-6C09-4105-888F-E3A5C12E809C}" type="presParOf" srcId="{5FA6760F-02AC-4CDB-8108-2B5B5DAC3F16}" destId="{E8D42F84-2046-4CF0-99B9-32A16F51282B}" srcOrd="1" destOrd="0" presId="urn:microsoft.com/office/officeart/2009/3/layout/HorizontalOrganizationChart"/>
    <dgm:cxn modelId="{806816E1-C651-4FC3-B655-9250E8F014C3}" type="presParOf" srcId="{E8D42F84-2046-4CF0-99B9-32A16F51282B}" destId="{17E9D10A-9B9D-4B67-A446-6CB57AB4DB99}" srcOrd="0" destOrd="0" presId="urn:microsoft.com/office/officeart/2009/3/layout/HorizontalOrganizationChart"/>
    <dgm:cxn modelId="{27C9C566-50EF-44D6-8871-3719521100F1}" type="presParOf" srcId="{E8D42F84-2046-4CF0-99B9-32A16F51282B}" destId="{DC56A740-E0D8-4EF5-B538-D24E324EC9FD}" srcOrd="1" destOrd="0" presId="urn:microsoft.com/office/officeart/2009/3/layout/HorizontalOrganizationChart"/>
    <dgm:cxn modelId="{9D31BED0-96B4-4986-98F1-25719237E13A}" type="presParOf" srcId="{DC56A740-E0D8-4EF5-B538-D24E324EC9FD}" destId="{39018884-8DF1-4862-B40E-DC74DA5C42FD}" srcOrd="0" destOrd="0" presId="urn:microsoft.com/office/officeart/2009/3/layout/HorizontalOrganizationChart"/>
    <dgm:cxn modelId="{35314702-149C-4A66-AAAE-676CA627D6D8}" type="presParOf" srcId="{39018884-8DF1-4862-B40E-DC74DA5C42FD}" destId="{21F69AD1-95C1-4A41-9B4E-71AF77C39A10}" srcOrd="0" destOrd="0" presId="urn:microsoft.com/office/officeart/2009/3/layout/HorizontalOrganizationChart"/>
    <dgm:cxn modelId="{94B7EB16-CE2F-4F5C-983A-FFAA4C885381}" type="presParOf" srcId="{39018884-8DF1-4862-B40E-DC74DA5C42FD}" destId="{91B8262A-CAE6-48F2-B614-A77558F13887}" srcOrd="1" destOrd="0" presId="urn:microsoft.com/office/officeart/2009/3/layout/HorizontalOrganizationChart"/>
    <dgm:cxn modelId="{E27EDD2A-6688-464E-81E0-76576306AF44}" type="presParOf" srcId="{DC56A740-E0D8-4EF5-B538-D24E324EC9FD}" destId="{79E287C3-A5DF-44FE-BAFA-7A68EDBC9516}" srcOrd="1" destOrd="0" presId="urn:microsoft.com/office/officeart/2009/3/layout/HorizontalOrganizationChart"/>
    <dgm:cxn modelId="{40642460-B04C-4D41-9DCD-9BDCE46EA93A}" type="presParOf" srcId="{79E287C3-A5DF-44FE-BAFA-7A68EDBC9516}" destId="{1BA72D3A-8713-4120-BA2B-CD69616F9582}" srcOrd="0" destOrd="0" presId="urn:microsoft.com/office/officeart/2009/3/layout/HorizontalOrganizationChart"/>
    <dgm:cxn modelId="{822B006D-EEA6-48F1-A02D-88FF3E9D5972}" type="presParOf" srcId="{79E287C3-A5DF-44FE-BAFA-7A68EDBC9516}" destId="{B08B960C-5B13-4C06-AF95-472FB1D0AEA0}" srcOrd="1" destOrd="0" presId="urn:microsoft.com/office/officeart/2009/3/layout/HorizontalOrganizationChart"/>
    <dgm:cxn modelId="{744BD7F7-4618-42E8-9D11-EB08D3DD1351}" type="presParOf" srcId="{B08B960C-5B13-4C06-AF95-472FB1D0AEA0}" destId="{00DA577C-55E1-4CB1-98CA-C52DB6A06D14}" srcOrd="0" destOrd="0" presId="urn:microsoft.com/office/officeart/2009/3/layout/HorizontalOrganizationChart"/>
    <dgm:cxn modelId="{54CEE896-037E-48D4-A2F7-450F90CA3352}" type="presParOf" srcId="{00DA577C-55E1-4CB1-98CA-C52DB6A06D14}" destId="{C49EF81D-1589-4C65-9B1F-6FDE8452C472}" srcOrd="0" destOrd="0" presId="urn:microsoft.com/office/officeart/2009/3/layout/HorizontalOrganizationChart"/>
    <dgm:cxn modelId="{A0E4BE5B-A526-444F-8962-6E966DACDEA7}" type="presParOf" srcId="{00DA577C-55E1-4CB1-98CA-C52DB6A06D14}" destId="{ED27BFE4-58FC-445F-B9F4-83114F4891CB}" srcOrd="1" destOrd="0" presId="urn:microsoft.com/office/officeart/2009/3/layout/HorizontalOrganizationChart"/>
    <dgm:cxn modelId="{FE2493C9-DAF7-4EC8-B572-8E9355F00F88}" type="presParOf" srcId="{B08B960C-5B13-4C06-AF95-472FB1D0AEA0}" destId="{B986E370-D26D-4DBF-BBE8-3A18E575215D}" srcOrd="1" destOrd="0" presId="urn:microsoft.com/office/officeart/2009/3/layout/HorizontalOrganizationChart"/>
    <dgm:cxn modelId="{03E5F58E-33AF-4343-9021-4BB709F4D0AB}" type="presParOf" srcId="{B08B960C-5B13-4C06-AF95-472FB1D0AEA0}" destId="{F7A4A2BE-39BB-471A-B3DA-64F0A869288E}" srcOrd="2" destOrd="0" presId="urn:microsoft.com/office/officeart/2009/3/layout/HorizontalOrganizationChart"/>
    <dgm:cxn modelId="{EAA8EE53-679A-4041-B5CA-C81E062D44D4}" type="presParOf" srcId="{DC56A740-E0D8-4EF5-B538-D24E324EC9FD}" destId="{56CBEA37-2EE9-4DF3-991B-B81D090C47C8}" srcOrd="2" destOrd="0" presId="urn:microsoft.com/office/officeart/2009/3/layout/HorizontalOrganizationChart"/>
    <dgm:cxn modelId="{564A6238-D487-4499-B803-71D34AADD642}" type="presParOf" srcId="{5FA6760F-02AC-4CDB-8108-2B5B5DAC3F16}" destId="{BE55E0AC-789F-4454-8A5C-465782743274}" srcOrd="2" destOrd="0" presId="urn:microsoft.com/office/officeart/2009/3/layout/HorizontalOrganizationChart"/>
    <dgm:cxn modelId="{208B8A93-A5CF-4E61-AA32-4E93683E90A9}" type="presParOf" srcId="{AE763338-043B-4F8C-B292-34CED0987723}" destId="{75CCC717-3CD0-483A-BA56-A6430FD6E0FC}" srcOrd="3" destOrd="0" presId="urn:microsoft.com/office/officeart/2009/3/layout/HorizontalOrganizationChart"/>
    <dgm:cxn modelId="{D42700A7-7070-48C5-AEAF-2C51B5C383BA}" type="presParOf" srcId="{75CCC717-3CD0-483A-BA56-A6430FD6E0FC}" destId="{764C6D42-1736-4FE9-B922-9C9AB9B02BAC}" srcOrd="0" destOrd="0" presId="urn:microsoft.com/office/officeart/2009/3/layout/HorizontalOrganizationChart"/>
    <dgm:cxn modelId="{91490F80-6D29-4FAC-88F5-CF363A985B46}" type="presParOf" srcId="{764C6D42-1736-4FE9-B922-9C9AB9B02BAC}" destId="{25A4410F-58F6-44F4-82E5-8F3B7E41E3D6}" srcOrd="0" destOrd="0" presId="urn:microsoft.com/office/officeart/2009/3/layout/HorizontalOrganizationChart"/>
    <dgm:cxn modelId="{C7FCFD58-54A2-403B-8096-BD9E7906107F}" type="presParOf" srcId="{764C6D42-1736-4FE9-B922-9C9AB9B02BAC}" destId="{DC149F45-D735-49ED-89ED-931C3402D1E2}" srcOrd="1" destOrd="0" presId="urn:microsoft.com/office/officeart/2009/3/layout/HorizontalOrganizationChart"/>
    <dgm:cxn modelId="{6957AC05-4B96-463C-B76C-8BA53F4F867D}" type="presParOf" srcId="{75CCC717-3CD0-483A-BA56-A6430FD6E0FC}" destId="{AF9C892E-2732-4D02-826B-E2C7A2B5E7A1}" srcOrd="1" destOrd="0" presId="urn:microsoft.com/office/officeart/2009/3/layout/HorizontalOrganizationChart"/>
    <dgm:cxn modelId="{9EC64DC9-D34E-47AA-84EB-BB367534665D}" type="presParOf" srcId="{AF9C892E-2732-4D02-826B-E2C7A2B5E7A1}" destId="{CE77DA57-E686-45DE-B1F8-00A7E43EA8D7}" srcOrd="0" destOrd="0" presId="urn:microsoft.com/office/officeart/2009/3/layout/HorizontalOrganizationChart"/>
    <dgm:cxn modelId="{5C29D0A6-0955-4095-9A8B-52E36926E936}" type="presParOf" srcId="{AF9C892E-2732-4D02-826B-E2C7A2B5E7A1}" destId="{14B14120-7BA5-4F0D-966B-5CD6B341CAEB}" srcOrd="1" destOrd="0" presId="urn:microsoft.com/office/officeart/2009/3/layout/HorizontalOrganizationChart"/>
    <dgm:cxn modelId="{E881CF3A-DFB6-4D18-8028-1FA0326F9D24}" type="presParOf" srcId="{14B14120-7BA5-4F0D-966B-5CD6B341CAEB}" destId="{9A84F811-AC9A-4259-9D97-AC0FFEF6F368}" srcOrd="0" destOrd="0" presId="urn:microsoft.com/office/officeart/2009/3/layout/HorizontalOrganizationChart"/>
    <dgm:cxn modelId="{90AD06A5-180B-42FA-84C3-57C4A59E4FDD}" type="presParOf" srcId="{9A84F811-AC9A-4259-9D97-AC0FFEF6F368}" destId="{F6085D74-13A1-4F0F-A679-11045AD552ED}" srcOrd="0" destOrd="0" presId="urn:microsoft.com/office/officeart/2009/3/layout/HorizontalOrganizationChart"/>
    <dgm:cxn modelId="{03F49AB0-10A8-4DC1-B512-097FC633AA3E}" type="presParOf" srcId="{9A84F811-AC9A-4259-9D97-AC0FFEF6F368}" destId="{469FECDB-FE0F-48C2-A1F4-DF211FC3FDD1}" srcOrd="1" destOrd="0" presId="urn:microsoft.com/office/officeart/2009/3/layout/HorizontalOrganizationChart"/>
    <dgm:cxn modelId="{431BAB78-5E7C-4ED4-B753-A3ECFCC90041}" type="presParOf" srcId="{14B14120-7BA5-4F0D-966B-5CD6B341CAEB}" destId="{9B79FE14-9CAB-4860-ADA6-19BCAE17D578}" srcOrd="1" destOrd="0" presId="urn:microsoft.com/office/officeart/2009/3/layout/HorizontalOrganizationChart"/>
    <dgm:cxn modelId="{E548445A-B420-4D60-B6F5-52D64B7BC64C}" type="presParOf" srcId="{9B79FE14-9CAB-4860-ADA6-19BCAE17D578}" destId="{E88A4220-D972-4961-BDE6-3FCB2A9E02A8}" srcOrd="0" destOrd="0" presId="urn:microsoft.com/office/officeart/2009/3/layout/HorizontalOrganizationChart"/>
    <dgm:cxn modelId="{8559644F-0084-4F69-ADEC-5DF5DFBB4E07}" type="presParOf" srcId="{9B79FE14-9CAB-4860-ADA6-19BCAE17D578}" destId="{BFE051D4-9BAA-4C41-8FCC-FE01A1C70E5D}" srcOrd="1" destOrd="0" presId="urn:microsoft.com/office/officeart/2009/3/layout/HorizontalOrganizationChart"/>
    <dgm:cxn modelId="{56F38329-04BB-41D2-8426-09D57C860EB6}" type="presParOf" srcId="{BFE051D4-9BAA-4C41-8FCC-FE01A1C70E5D}" destId="{A5E2E1FE-F469-4230-8DC0-989F1D5A948D}" srcOrd="0" destOrd="0" presId="urn:microsoft.com/office/officeart/2009/3/layout/HorizontalOrganizationChart"/>
    <dgm:cxn modelId="{3EBC67C6-DB5B-442C-BF2A-4958050AF19B}" type="presParOf" srcId="{A5E2E1FE-F469-4230-8DC0-989F1D5A948D}" destId="{8952096D-EEE6-461E-ABC3-AD237349E906}" srcOrd="0" destOrd="0" presId="urn:microsoft.com/office/officeart/2009/3/layout/HorizontalOrganizationChart"/>
    <dgm:cxn modelId="{FE7EE692-8587-4526-8D77-200D86076A1B}" type="presParOf" srcId="{A5E2E1FE-F469-4230-8DC0-989F1D5A948D}" destId="{FBE92224-24D8-460A-8E49-16DE021237AD}" srcOrd="1" destOrd="0" presId="urn:microsoft.com/office/officeart/2009/3/layout/HorizontalOrganizationChart"/>
    <dgm:cxn modelId="{8DE8D9C5-A19B-456B-B674-12F160BEE17F}" type="presParOf" srcId="{BFE051D4-9BAA-4C41-8FCC-FE01A1C70E5D}" destId="{C687CBAC-3825-47BA-8C53-39080224E8D9}" srcOrd="1" destOrd="0" presId="urn:microsoft.com/office/officeart/2009/3/layout/HorizontalOrganizationChart"/>
    <dgm:cxn modelId="{F07DE181-4B13-4380-84D6-B8EB1C9FA003}" type="presParOf" srcId="{BFE051D4-9BAA-4C41-8FCC-FE01A1C70E5D}" destId="{366B7C75-B8B1-4D29-8E7A-47C43A3DCA28}" srcOrd="2" destOrd="0" presId="urn:microsoft.com/office/officeart/2009/3/layout/HorizontalOrganizationChart"/>
    <dgm:cxn modelId="{2504AF19-A5DD-4271-92DE-E870ECDD1F07}" type="presParOf" srcId="{14B14120-7BA5-4F0D-966B-5CD6B341CAEB}" destId="{602815D9-6300-487A-8A1B-B891315E1EBA}" srcOrd="2" destOrd="0" presId="urn:microsoft.com/office/officeart/2009/3/layout/HorizontalOrganizationChart"/>
    <dgm:cxn modelId="{424A9E04-A038-4E80-B600-CA31DB541320}" type="presParOf" srcId="{75CCC717-3CD0-483A-BA56-A6430FD6E0FC}" destId="{E570924D-5D66-4E7B-AFD3-8FAC0F44FF0F}" srcOrd="2" destOrd="0" presId="urn:microsoft.com/office/officeart/2009/3/layout/HorizontalOrganizationChart"/>
    <dgm:cxn modelId="{C5B94BCC-8137-4F87-AADC-B4C86462518A}" type="presParOf" srcId="{AE763338-043B-4F8C-B292-34CED0987723}" destId="{135122D3-1920-498D-9959-06A9767FBA19}" srcOrd="4" destOrd="0" presId="urn:microsoft.com/office/officeart/2009/3/layout/HorizontalOrganizationChart"/>
    <dgm:cxn modelId="{884C1804-6C0A-401A-9C78-1A589ED4B751}" type="presParOf" srcId="{135122D3-1920-498D-9959-06A9767FBA19}" destId="{EE0412BE-20AA-456F-8F76-823DA2B5E4EC}" srcOrd="0" destOrd="0" presId="urn:microsoft.com/office/officeart/2009/3/layout/HorizontalOrganizationChart"/>
    <dgm:cxn modelId="{EB6027F6-0762-4338-9895-3D42E8F7B8A6}" type="presParOf" srcId="{EE0412BE-20AA-456F-8F76-823DA2B5E4EC}" destId="{D2055D56-6EF3-46B1-AAB1-34D9A6A2D97E}" srcOrd="0" destOrd="0" presId="urn:microsoft.com/office/officeart/2009/3/layout/HorizontalOrganizationChart"/>
    <dgm:cxn modelId="{8D824306-785E-4754-B5E1-804C93A1C1AF}" type="presParOf" srcId="{EE0412BE-20AA-456F-8F76-823DA2B5E4EC}" destId="{A4F2EE5C-9951-4676-BD88-5470DA0CC37F}" srcOrd="1" destOrd="0" presId="urn:microsoft.com/office/officeart/2009/3/layout/HorizontalOrganizationChart"/>
    <dgm:cxn modelId="{545FF923-FF0E-4D22-AB94-6840437DD1AD}" type="presParOf" srcId="{135122D3-1920-498D-9959-06A9767FBA19}" destId="{7C8026A9-92BE-4170-9FC9-FB33468F33EA}" srcOrd="1" destOrd="0" presId="urn:microsoft.com/office/officeart/2009/3/layout/HorizontalOrganizationChart"/>
    <dgm:cxn modelId="{A26C6CAE-F2D8-4FD0-9BA4-73229A6AD0E6}" type="presParOf" srcId="{7C8026A9-92BE-4170-9FC9-FB33468F33EA}" destId="{6AEF5B1F-9209-4E66-AE41-38FF58F7EB35}" srcOrd="0" destOrd="0" presId="urn:microsoft.com/office/officeart/2009/3/layout/HorizontalOrganizationChart"/>
    <dgm:cxn modelId="{B68A8083-8491-4FC5-810A-D0BF00A3C987}" type="presParOf" srcId="{7C8026A9-92BE-4170-9FC9-FB33468F33EA}" destId="{32E7EBD5-B653-41E3-96CD-63932B7C2217}" srcOrd="1" destOrd="0" presId="urn:microsoft.com/office/officeart/2009/3/layout/HorizontalOrganizationChart"/>
    <dgm:cxn modelId="{DC735221-9B44-4022-A813-A2ACA4617F02}" type="presParOf" srcId="{32E7EBD5-B653-41E3-96CD-63932B7C2217}" destId="{0E6FD6C9-26C4-4BFB-8B15-497AFC1F14A3}" srcOrd="0" destOrd="0" presId="urn:microsoft.com/office/officeart/2009/3/layout/HorizontalOrganizationChart"/>
    <dgm:cxn modelId="{BD6A2AE8-34FE-40C6-A258-FA6A60145709}" type="presParOf" srcId="{0E6FD6C9-26C4-4BFB-8B15-497AFC1F14A3}" destId="{9A43F6DC-C44D-4655-AF8B-80129F19F8CD}" srcOrd="0" destOrd="0" presId="urn:microsoft.com/office/officeart/2009/3/layout/HorizontalOrganizationChart"/>
    <dgm:cxn modelId="{B2357B46-60D8-42CF-ADA0-AF551847F7CB}" type="presParOf" srcId="{0E6FD6C9-26C4-4BFB-8B15-497AFC1F14A3}" destId="{7A096CD8-607B-4328-8032-B18A3D17F48C}" srcOrd="1" destOrd="0" presId="urn:microsoft.com/office/officeart/2009/3/layout/HorizontalOrganizationChart"/>
    <dgm:cxn modelId="{84671FBD-AB6E-4F5C-B094-03BD140DC602}" type="presParOf" srcId="{32E7EBD5-B653-41E3-96CD-63932B7C2217}" destId="{36C0F4A5-DE7F-4160-83CF-F21DE5FC1391}" srcOrd="1" destOrd="0" presId="urn:microsoft.com/office/officeart/2009/3/layout/HorizontalOrganizationChart"/>
    <dgm:cxn modelId="{794E9966-8229-4506-82D6-EC6091E26F0D}" type="presParOf" srcId="{32E7EBD5-B653-41E3-96CD-63932B7C2217}" destId="{759B8BA1-08FD-47CB-8586-30383547F28F}" srcOrd="2" destOrd="0" presId="urn:microsoft.com/office/officeart/2009/3/layout/HorizontalOrganizationChart"/>
    <dgm:cxn modelId="{01C8B73D-BCFA-4AA9-A91A-5E559D64117F}" type="presParOf" srcId="{135122D3-1920-498D-9959-06A9767FBA19}" destId="{FF1D7B82-E019-453F-9868-6CBC47ED7CB6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B207CA-CE0F-4D3D-823F-1B0DEDBA8BE3}">
      <dsp:nvSpPr>
        <dsp:cNvPr id="0" name=""/>
        <dsp:cNvSpPr/>
      </dsp:nvSpPr>
      <dsp:spPr>
        <a:xfrm>
          <a:off x="345578" y="1448"/>
          <a:ext cx="7538442" cy="45230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GT" sz="5400" kern="1200" dirty="0"/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GT" sz="4200" kern="1200" dirty="0" smtClean="0"/>
            <a:t>Mecanismo Regional de Protección Integral de la Niñez y Adolescencia Migrante y Refugiada</a:t>
          </a:r>
          <a:endParaRPr lang="es-GT" sz="4200" kern="1200" dirty="0"/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GT" sz="4200" kern="1200" dirty="0"/>
        </a:p>
      </dsp:txBody>
      <dsp:txXfrm>
        <a:off x="345578" y="1448"/>
        <a:ext cx="7538442" cy="45230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414499-7F35-4D56-A494-A315AFF397A0}">
      <dsp:nvSpPr>
        <dsp:cNvPr id="0" name=""/>
        <dsp:cNvSpPr/>
      </dsp:nvSpPr>
      <dsp:spPr>
        <a:xfrm>
          <a:off x="4018" y="1990731"/>
          <a:ext cx="2055390" cy="544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/>
            <a:t>Objetivos</a:t>
          </a:r>
          <a:endParaRPr lang="en-US" sz="2800" b="1" kern="1200" dirty="0"/>
        </a:p>
      </dsp:txBody>
      <dsp:txXfrm>
        <a:off x="4018" y="1990731"/>
        <a:ext cx="2055390" cy="544500"/>
      </dsp:txXfrm>
    </dsp:sp>
    <dsp:sp modelId="{384E9B46-6106-4769-B0B2-8E6FEA9E58DB}">
      <dsp:nvSpPr>
        <dsp:cNvPr id="0" name=""/>
        <dsp:cNvSpPr/>
      </dsp:nvSpPr>
      <dsp:spPr>
        <a:xfrm>
          <a:off x="2059409" y="255137"/>
          <a:ext cx="411078" cy="40156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0AF9C6-F35D-4896-A7B7-20A53E559C80}">
      <dsp:nvSpPr>
        <dsp:cNvPr id="0" name=""/>
        <dsp:cNvSpPr/>
      </dsp:nvSpPr>
      <dsp:spPr>
        <a:xfrm>
          <a:off x="2634918" y="109588"/>
          <a:ext cx="5590663" cy="43067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/>
            <a:t>Fomentar</a:t>
          </a:r>
          <a:r>
            <a:rPr lang="en-US" sz="2200" kern="1200" dirty="0" smtClean="0"/>
            <a:t> entre los </a:t>
          </a:r>
          <a:r>
            <a:rPr lang="en-US" sz="2200" kern="1200" dirty="0" err="1" smtClean="0"/>
            <a:t>Países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miembros</a:t>
          </a:r>
          <a:r>
            <a:rPr lang="en-US" sz="2200" kern="1200" dirty="0" smtClean="0"/>
            <a:t> de la </a:t>
          </a:r>
          <a:r>
            <a:rPr lang="en-US" sz="2200" kern="1200" dirty="0" err="1" smtClean="0"/>
            <a:t>Conferencia</a:t>
          </a:r>
          <a:r>
            <a:rPr lang="en-US" sz="2200" kern="1200" dirty="0" smtClean="0"/>
            <a:t> Regional </a:t>
          </a:r>
          <a:r>
            <a:rPr lang="en-US" sz="2200" kern="1200" dirty="0" err="1" smtClean="0"/>
            <a:t>sobre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Migración</a:t>
          </a:r>
          <a:r>
            <a:rPr lang="en-US" sz="2200" kern="1200" dirty="0" smtClean="0"/>
            <a:t> -CRM-, la </a:t>
          </a:r>
          <a:r>
            <a:rPr lang="en-US" sz="2200" kern="1200" dirty="0" err="1" smtClean="0"/>
            <a:t>colaboración</a:t>
          </a:r>
          <a:r>
            <a:rPr lang="en-US" sz="2200" kern="1200" dirty="0" smtClean="0"/>
            <a:t> en la </a:t>
          </a:r>
          <a:r>
            <a:rPr lang="en-US" sz="2200" kern="1200" dirty="0" err="1" smtClean="0"/>
            <a:t>protección</a:t>
          </a:r>
          <a:r>
            <a:rPr lang="en-US" sz="2200" kern="1200" dirty="0" smtClean="0"/>
            <a:t>, </a:t>
          </a:r>
          <a:r>
            <a:rPr lang="en-US" sz="2200" kern="1200" dirty="0" err="1" smtClean="0"/>
            <a:t>atención</a:t>
          </a:r>
          <a:r>
            <a:rPr lang="en-US" sz="2200" kern="1200" dirty="0" smtClean="0"/>
            <a:t> y </a:t>
          </a:r>
          <a:r>
            <a:rPr lang="en-US" sz="2200" kern="1200" dirty="0" err="1" smtClean="0"/>
            <a:t>asistencia</a:t>
          </a:r>
          <a:r>
            <a:rPr lang="en-US" sz="2200" kern="1200" dirty="0" smtClean="0"/>
            <a:t> a la </a:t>
          </a:r>
          <a:r>
            <a:rPr lang="en-US" sz="2200" kern="1200" dirty="0" err="1" smtClean="0"/>
            <a:t>niñez</a:t>
          </a:r>
          <a:r>
            <a:rPr lang="en-US" sz="2200" kern="1200" dirty="0" smtClean="0"/>
            <a:t> y </a:t>
          </a:r>
          <a:r>
            <a:rPr lang="en-US" sz="2200" kern="1200" dirty="0" err="1" smtClean="0"/>
            <a:t>adolescencia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migrante</a:t>
          </a:r>
          <a:r>
            <a:rPr lang="en-US" sz="2200" kern="1200" dirty="0" smtClean="0"/>
            <a:t>. 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GT" sz="2200" kern="1200" dirty="0" smtClean="0"/>
            <a:t>Promover un espacio de enlace, intercambio de información y diálogo permanente que propicie el desarrollo de medidas efectivas de protección integral de las niñas, niños y adolescentes dentro de los procesos migratorios.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 dirty="0"/>
        </a:p>
      </dsp:txBody>
      <dsp:txXfrm>
        <a:off x="2634918" y="109588"/>
        <a:ext cx="5590663" cy="43067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AD7C33-D271-42FC-83D8-FD670ACC5065}">
      <dsp:nvSpPr>
        <dsp:cNvPr id="0" name=""/>
        <dsp:cNvSpPr/>
      </dsp:nvSpPr>
      <dsp:spPr>
        <a:xfrm rot="5400000">
          <a:off x="-265365" y="268668"/>
          <a:ext cx="1769100" cy="12383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700" kern="1200" dirty="0" smtClean="0"/>
            <a:t>Definiciones </a:t>
          </a:r>
          <a:endParaRPr lang="es-GT" sz="1700" kern="1200" dirty="0"/>
        </a:p>
      </dsp:txBody>
      <dsp:txXfrm rot="-5400000">
        <a:off x="0" y="622488"/>
        <a:ext cx="1238370" cy="530730"/>
      </dsp:txXfrm>
    </dsp:sp>
    <dsp:sp modelId="{757CDE4F-7C7C-43DF-8E24-95A5FA824B97}">
      <dsp:nvSpPr>
        <dsp:cNvPr id="0" name=""/>
        <dsp:cNvSpPr/>
      </dsp:nvSpPr>
      <dsp:spPr>
        <a:xfrm rot="5400000">
          <a:off x="4159027" y="-2917353"/>
          <a:ext cx="1149915" cy="69912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GT" sz="1700" kern="1200" dirty="0" smtClean="0"/>
            <a:t>Para identificar las necesidades específicas de protección de acuerdo a sus perfiles (NNA no acompañado, separado, víctima de trata, refugiado) </a:t>
          </a:r>
          <a:endParaRPr lang="es-GT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GT" sz="1700" kern="1200" dirty="0"/>
        </a:p>
      </dsp:txBody>
      <dsp:txXfrm rot="-5400000">
        <a:off x="1238370" y="59438"/>
        <a:ext cx="6935095" cy="1037647"/>
      </dsp:txXfrm>
    </dsp:sp>
    <dsp:sp modelId="{03B75D1C-73FD-40EA-9CF4-5D7D9FE39296}">
      <dsp:nvSpPr>
        <dsp:cNvPr id="0" name=""/>
        <dsp:cNvSpPr/>
      </dsp:nvSpPr>
      <dsp:spPr>
        <a:xfrm rot="5400000">
          <a:off x="-265365" y="1845520"/>
          <a:ext cx="1769100" cy="12383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700" kern="1200" dirty="0" smtClean="0"/>
            <a:t>Principios Orientadores</a:t>
          </a:r>
          <a:endParaRPr lang="es-GT" sz="1700" kern="1200" dirty="0"/>
        </a:p>
      </dsp:txBody>
      <dsp:txXfrm rot="-5400000">
        <a:off x="0" y="2199340"/>
        <a:ext cx="1238370" cy="530730"/>
      </dsp:txXfrm>
    </dsp:sp>
    <dsp:sp modelId="{938C273E-A9F6-43E7-9442-3F2F9AB35D16}">
      <dsp:nvSpPr>
        <dsp:cNvPr id="0" name=""/>
        <dsp:cNvSpPr/>
      </dsp:nvSpPr>
      <dsp:spPr>
        <a:xfrm rot="5400000">
          <a:off x="4159027" y="-1340501"/>
          <a:ext cx="1149915" cy="69912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1700" kern="1200" dirty="0" smtClean="0"/>
            <a:t> Facilitar línea de abordaje regional del tema (Interés Superior, Igualdad, Derecho de opinión, presunción de minoridad, entre otros). </a:t>
          </a:r>
          <a:endParaRPr lang="es-GT" sz="1700" kern="1200" dirty="0"/>
        </a:p>
      </dsp:txBody>
      <dsp:txXfrm rot="-5400000">
        <a:off x="1238370" y="1636290"/>
        <a:ext cx="6935095" cy="1037647"/>
      </dsp:txXfrm>
    </dsp:sp>
    <dsp:sp modelId="{22666F63-7C20-4479-86EB-B7F73E22A2F2}">
      <dsp:nvSpPr>
        <dsp:cNvPr id="0" name=""/>
        <dsp:cNvSpPr/>
      </dsp:nvSpPr>
      <dsp:spPr>
        <a:xfrm rot="5400000">
          <a:off x="-265365" y="3422372"/>
          <a:ext cx="1769100" cy="123837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700" kern="1200" dirty="0" smtClean="0"/>
            <a:t>Alcance </a:t>
          </a:r>
          <a:endParaRPr lang="es-GT" sz="1700" kern="1200" dirty="0"/>
        </a:p>
      </dsp:txBody>
      <dsp:txXfrm rot="-5400000">
        <a:off x="0" y="3776192"/>
        <a:ext cx="1238370" cy="530730"/>
      </dsp:txXfrm>
    </dsp:sp>
    <dsp:sp modelId="{BC42AA8D-BFB8-4384-B79C-035123042F3C}">
      <dsp:nvSpPr>
        <dsp:cNvPr id="0" name=""/>
        <dsp:cNvSpPr/>
      </dsp:nvSpPr>
      <dsp:spPr>
        <a:xfrm rot="5400000">
          <a:off x="4159027" y="236349"/>
          <a:ext cx="1149915" cy="69912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1700" kern="1200" dirty="0" smtClean="0"/>
            <a:t>Protección en todo el ciclo migratorio desde la pre-partida, en tránsito, en destino y durante el retorno y la reintegración.</a:t>
          </a:r>
          <a:endParaRPr lang="es-GT" sz="1700" kern="1200" dirty="0"/>
        </a:p>
      </dsp:txBody>
      <dsp:txXfrm rot="-5400000">
        <a:off x="1238370" y="3213140"/>
        <a:ext cx="6935095" cy="10376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42458B-916A-4C8A-8578-202EC9D8CB4F}">
      <dsp:nvSpPr>
        <dsp:cNvPr id="0" name=""/>
        <dsp:cNvSpPr/>
      </dsp:nvSpPr>
      <dsp:spPr>
        <a:xfrm>
          <a:off x="1162442" y="72009"/>
          <a:ext cx="6995160" cy="9811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tabLst/>
          </a:pPr>
          <a:r>
            <a:rPr lang="es-GT" sz="1800" kern="1200" dirty="0" smtClean="0"/>
            <a:t>Comprende un marco de trabajo que destaca definiciones y principios básicos y orientadores para una protección integral a la niñez y adolescencia migrante.</a:t>
          </a:r>
          <a:r>
            <a:rPr lang="es-GT" sz="1200" kern="1200" dirty="0" smtClean="0"/>
            <a:t> </a:t>
          </a:r>
          <a:endParaRPr lang="en-US" sz="1200" kern="1200" dirty="0"/>
        </a:p>
      </dsp:txBody>
      <dsp:txXfrm>
        <a:off x="3353958" y="100746"/>
        <a:ext cx="4774906" cy="923673"/>
      </dsp:txXfrm>
    </dsp:sp>
    <dsp:sp modelId="{6522C542-0DAA-489E-9219-E87E83CFF72B}">
      <dsp:nvSpPr>
        <dsp:cNvPr id="0" name=""/>
        <dsp:cNvSpPr/>
      </dsp:nvSpPr>
      <dsp:spPr>
        <a:xfrm>
          <a:off x="4" y="1511316"/>
          <a:ext cx="8229595" cy="32885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2962275" algn="l"/>
            </a:tabLst>
          </a:pPr>
          <a:r>
            <a:rPr lang="es-GT" sz="1600" kern="1200" dirty="0" smtClean="0"/>
            <a:t>Pretende servir como guía en el marco del Grupo Ad-Hoc para la discusión y diálogo que orienten  las acciones vinculadas a la protección y asistencia a la niñez y adolescencia migrante y refugiada de la región.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 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tabLst/>
          </a:pPr>
          <a:r>
            <a:rPr lang="es-GT" sz="1600" kern="1200" dirty="0" smtClean="0"/>
            <a:t>Sugiere mecanismos para la protección efectiva y atención integral de niñas, niños y adolescentes durante las fases del ciclo migratorio desde el momento de su detección, su recepción en los países de destino, hasta el de su integración, retorno y reintegración a sus países de origen, siempre salvaguardando sus derechos y su interés superior.  </a:t>
          </a:r>
          <a:endParaRPr lang="en-US" sz="1600" kern="1200" dirty="0"/>
        </a:p>
      </dsp:txBody>
      <dsp:txXfrm>
        <a:off x="3244899" y="1607633"/>
        <a:ext cx="4888383" cy="3095877"/>
      </dsp:txXfrm>
    </dsp:sp>
    <dsp:sp modelId="{038890E6-03BF-4AED-8C9F-99C2A94E6E3F}">
      <dsp:nvSpPr>
        <dsp:cNvPr id="0" name=""/>
        <dsp:cNvSpPr/>
      </dsp:nvSpPr>
      <dsp:spPr>
        <a:xfrm>
          <a:off x="1450510" y="720073"/>
          <a:ext cx="1441852" cy="14418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1774927" y="720073"/>
        <a:ext cx="793018" cy="10849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C6EDC7-3E73-4321-B6F9-ACB46B4ED510}">
      <dsp:nvSpPr>
        <dsp:cNvPr id="0" name=""/>
        <dsp:cNvSpPr/>
      </dsp:nvSpPr>
      <dsp:spPr>
        <a:xfrm>
          <a:off x="0" y="2319775"/>
          <a:ext cx="8229600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353820" rIns="63870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</dsp:txBody>
      <dsp:txXfrm>
        <a:off x="0" y="2319775"/>
        <a:ext cx="8229600" cy="1638000"/>
      </dsp:txXfrm>
    </dsp:sp>
    <dsp:sp modelId="{3BD1A578-7F05-45A1-B90E-FBF43900E535}">
      <dsp:nvSpPr>
        <dsp:cNvPr id="0" name=""/>
        <dsp:cNvSpPr/>
      </dsp:nvSpPr>
      <dsp:spPr>
        <a:xfrm>
          <a:off x="216022" y="1008102"/>
          <a:ext cx="7817930" cy="1918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3600" b="1" kern="1200" dirty="0" smtClean="0"/>
            <a:t>Acciones a promover en el marco del mecanismo </a:t>
          </a:r>
          <a:endParaRPr lang="en-US" sz="3600" b="1" kern="1200" dirty="0"/>
        </a:p>
      </dsp:txBody>
      <dsp:txXfrm>
        <a:off x="309690" y="1101770"/>
        <a:ext cx="7630594" cy="17314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930CCA-D9B7-4CF1-AB45-0C20BF98B8F8}">
      <dsp:nvSpPr>
        <dsp:cNvPr id="0" name=""/>
        <dsp:cNvSpPr/>
      </dsp:nvSpPr>
      <dsp:spPr>
        <a:xfrm>
          <a:off x="645802" y="1810701"/>
          <a:ext cx="3025251" cy="1049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Medidas</a:t>
          </a:r>
          <a:r>
            <a:rPr lang="en-US" sz="2000" kern="1200" dirty="0" smtClean="0"/>
            <a:t> de </a:t>
          </a:r>
          <a:r>
            <a:rPr lang="en-US" sz="2000" kern="1200" dirty="0" err="1" smtClean="0"/>
            <a:t>identificación</a:t>
          </a:r>
          <a:r>
            <a:rPr lang="en-US" sz="2000" kern="1200" dirty="0" smtClean="0"/>
            <a:t> de </a:t>
          </a:r>
          <a:r>
            <a:rPr lang="en-US" sz="2000" kern="1200" dirty="0" err="1" smtClean="0"/>
            <a:t>vulnerabilidades</a:t>
          </a:r>
          <a:r>
            <a:rPr lang="en-US" sz="2000" kern="1200" dirty="0" smtClean="0"/>
            <a:t> </a:t>
          </a:r>
          <a:endParaRPr lang="en-US" sz="2000" kern="1200" dirty="0"/>
        </a:p>
      </dsp:txBody>
      <dsp:txXfrm>
        <a:off x="676527" y="1841426"/>
        <a:ext cx="2963801" cy="987571"/>
      </dsp:txXfrm>
    </dsp:sp>
    <dsp:sp modelId="{1D793644-115F-4249-981F-FED944A6794B}">
      <dsp:nvSpPr>
        <dsp:cNvPr id="0" name=""/>
        <dsp:cNvSpPr/>
      </dsp:nvSpPr>
      <dsp:spPr>
        <a:xfrm rot="17692822">
          <a:off x="3093315" y="1410216"/>
          <a:ext cx="199469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994692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GT" sz="700" kern="1200"/>
        </a:p>
      </dsp:txBody>
      <dsp:txXfrm>
        <a:off x="4040794" y="1380564"/>
        <a:ext cx="99734" cy="99734"/>
      </dsp:txXfrm>
    </dsp:sp>
    <dsp:sp modelId="{252F6420-BAAB-4E57-96A3-2D970E6C8C91}">
      <dsp:nvSpPr>
        <dsp:cNvPr id="0" name=""/>
        <dsp:cNvSpPr/>
      </dsp:nvSpPr>
      <dsp:spPr>
        <a:xfrm>
          <a:off x="4510270" y="1140"/>
          <a:ext cx="2947036" cy="1049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700" kern="1200" dirty="0" smtClean="0"/>
            <a:t>NNA en Situación de Calle</a:t>
          </a:r>
          <a:endParaRPr lang="es-GT" sz="1700" kern="1200" dirty="0"/>
        </a:p>
      </dsp:txBody>
      <dsp:txXfrm>
        <a:off x="4540995" y="31865"/>
        <a:ext cx="2885586" cy="987571"/>
      </dsp:txXfrm>
    </dsp:sp>
    <dsp:sp modelId="{091B348B-ED5E-4514-9D63-33DF7B09F784}">
      <dsp:nvSpPr>
        <dsp:cNvPr id="0" name=""/>
        <dsp:cNvSpPr/>
      </dsp:nvSpPr>
      <dsp:spPr>
        <a:xfrm rot="19457599">
          <a:off x="3573912" y="2013404"/>
          <a:ext cx="103349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33498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GT" sz="500" kern="1200"/>
        </a:p>
      </dsp:txBody>
      <dsp:txXfrm>
        <a:off x="4064824" y="2007781"/>
        <a:ext cx="51674" cy="51674"/>
      </dsp:txXfrm>
    </dsp:sp>
    <dsp:sp modelId="{409BB8DA-8CFF-419E-B993-A20A184C4E16}">
      <dsp:nvSpPr>
        <dsp:cNvPr id="0" name=""/>
        <dsp:cNvSpPr/>
      </dsp:nvSpPr>
      <dsp:spPr>
        <a:xfrm>
          <a:off x="4510270" y="1207514"/>
          <a:ext cx="2947036" cy="1049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700" kern="1200" dirty="0" smtClean="0"/>
            <a:t>NNA en Situación de Trabajo Infantil y de las peores formas de trabajo infantil </a:t>
          </a:r>
          <a:endParaRPr lang="es-GT" sz="1700" kern="1200" dirty="0"/>
        </a:p>
      </dsp:txBody>
      <dsp:txXfrm>
        <a:off x="4540995" y="1238239"/>
        <a:ext cx="2885586" cy="987571"/>
      </dsp:txXfrm>
    </dsp:sp>
    <dsp:sp modelId="{EBB7B2B6-4DBF-453C-A964-46F8CE91691F}">
      <dsp:nvSpPr>
        <dsp:cNvPr id="0" name=""/>
        <dsp:cNvSpPr/>
      </dsp:nvSpPr>
      <dsp:spPr>
        <a:xfrm rot="2142401">
          <a:off x="3573912" y="2616591"/>
          <a:ext cx="103349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33498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GT" sz="500" kern="1200"/>
        </a:p>
      </dsp:txBody>
      <dsp:txXfrm>
        <a:off x="4064824" y="2610968"/>
        <a:ext cx="51674" cy="51674"/>
      </dsp:txXfrm>
    </dsp:sp>
    <dsp:sp modelId="{56E6A51F-19FC-44DB-89A7-D87FF9EE6448}">
      <dsp:nvSpPr>
        <dsp:cNvPr id="0" name=""/>
        <dsp:cNvSpPr/>
      </dsp:nvSpPr>
      <dsp:spPr>
        <a:xfrm>
          <a:off x="4510270" y="2413889"/>
          <a:ext cx="3037189" cy="1049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700" kern="1200" dirty="0" smtClean="0"/>
            <a:t>NNA con familiares que han migrado que se quedan en el país de origen </a:t>
          </a:r>
          <a:endParaRPr lang="es-GT" sz="1700" kern="1200" dirty="0"/>
        </a:p>
      </dsp:txBody>
      <dsp:txXfrm>
        <a:off x="4540995" y="2444614"/>
        <a:ext cx="2975739" cy="987571"/>
      </dsp:txXfrm>
    </dsp:sp>
    <dsp:sp modelId="{8B8183E0-AC54-4A76-A686-5D3C8A705A03}">
      <dsp:nvSpPr>
        <dsp:cNvPr id="0" name=""/>
        <dsp:cNvSpPr/>
      </dsp:nvSpPr>
      <dsp:spPr>
        <a:xfrm rot="3907178">
          <a:off x="3093315" y="3219778"/>
          <a:ext cx="199469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994692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GT" sz="700" kern="1200"/>
        </a:p>
      </dsp:txBody>
      <dsp:txXfrm>
        <a:off x="4040794" y="3190126"/>
        <a:ext cx="99734" cy="99734"/>
      </dsp:txXfrm>
    </dsp:sp>
    <dsp:sp modelId="{ABFDF2B9-B7BF-4F46-9322-99D302DF9E9A}">
      <dsp:nvSpPr>
        <dsp:cNvPr id="0" name=""/>
        <dsp:cNvSpPr/>
      </dsp:nvSpPr>
      <dsp:spPr>
        <a:xfrm>
          <a:off x="4510270" y="3620263"/>
          <a:ext cx="3073527" cy="1049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700" kern="1200" dirty="0" smtClean="0"/>
            <a:t>NNA en situación de riesgo a su vida, integridad física, libertad, etc. </a:t>
          </a:r>
          <a:endParaRPr lang="es-GT" sz="1700" kern="1200" dirty="0"/>
        </a:p>
      </dsp:txBody>
      <dsp:txXfrm>
        <a:off x="4540995" y="3650988"/>
        <a:ext cx="3012077" cy="98757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DBBEA3-0D5C-49C4-8AE1-8B379F3BBC18}">
      <dsp:nvSpPr>
        <dsp:cNvPr id="0" name=""/>
        <dsp:cNvSpPr/>
      </dsp:nvSpPr>
      <dsp:spPr>
        <a:xfrm>
          <a:off x="2897293" y="654530"/>
          <a:ext cx="4659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5959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D106CF-AA39-4F17-8AFF-BB7DE57EE284}">
      <dsp:nvSpPr>
        <dsp:cNvPr id="0" name=""/>
        <dsp:cNvSpPr/>
      </dsp:nvSpPr>
      <dsp:spPr>
        <a:xfrm>
          <a:off x="567493" y="344955"/>
          <a:ext cx="2329799" cy="7105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700" kern="1200" dirty="0" smtClean="0"/>
            <a:t>Detección Inicial y Protección Adecuada </a:t>
          </a:r>
          <a:endParaRPr lang="es-GT" sz="1700" kern="1200" dirty="0"/>
        </a:p>
      </dsp:txBody>
      <dsp:txXfrm>
        <a:off x="567493" y="344955"/>
        <a:ext cx="2329799" cy="710588"/>
      </dsp:txXfrm>
    </dsp:sp>
    <dsp:sp modelId="{2D1BDED1-1D91-40F0-98A8-C1DE453D1CEA}">
      <dsp:nvSpPr>
        <dsp:cNvPr id="0" name=""/>
        <dsp:cNvSpPr/>
      </dsp:nvSpPr>
      <dsp:spPr>
        <a:xfrm>
          <a:off x="3363253" y="3013"/>
          <a:ext cx="2910013" cy="13944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400" kern="1200" dirty="0" smtClean="0"/>
            <a:t>Necesidades Inmediatas - Identificación de Perfiles de Vulnerabilidad - Identificación de Identidad y Nacionalidad - No  Devolución   Identificación Recurso Familiar -  Registro y Documentación - Sistemas de Búsqueda </a:t>
          </a:r>
          <a:endParaRPr lang="es-GT" sz="1400" kern="1200" dirty="0"/>
        </a:p>
      </dsp:txBody>
      <dsp:txXfrm>
        <a:off x="3363253" y="3013"/>
        <a:ext cx="2910013" cy="1394473"/>
      </dsp:txXfrm>
    </dsp:sp>
    <dsp:sp modelId="{577AA920-2209-4242-85C7-56DF48257383}">
      <dsp:nvSpPr>
        <dsp:cNvPr id="0" name=""/>
        <dsp:cNvSpPr/>
      </dsp:nvSpPr>
      <dsp:spPr>
        <a:xfrm>
          <a:off x="567493" y="1346769"/>
          <a:ext cx="2329799" cy="7105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700" kern="1200" dirty="0" smtClean="0"/>
            <a:t>Designación de Tutela Legal </a:t>
          </a:r>
          <a:endParaRPr lang="es-GT" sz="1700" kern="1200" dirty="0"/>
        </a:p>
      </dsp:txBody>
      <dsp:txXfrm>
        <a:off x="567493" y="1346769"/>
        <a:ext cx="2329799" cy="710588"/>
      </dsp:txXfrm>
    </dsp:sp>
    <dsp:sp modelId="{96B22914-F2E6-414E-87BE-C338B465B5F6}">
      <dsp:nvSpPr>
        <dsp:cNvPr id="0" name=""/>
        <dsp:cNvSpPr/>
      </dsp:nvSpPr>
      <dsp:spPr>
        <a:xfrm>
          <a:off x="567493" y="2348583"/>
          <a:ext cx="2329799" cy="7105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700" kern="1200" dirty="0" smtClean="0"/>
            <a:t>Localización de Familiares </a:t>
          </a:r>
          <a:endParaRPr lang="es-GT" sz="1700" kern="1200" dirty="0"/>
        </a:p>
      </dsp:txBody>
      <dsp:txXfrm>
        <a:off x="567493" y="2348583"/>
        <a:ext cx="2329799" cy="710588"/>
      </dsp:txXfrm>
    </dsp:sp>
    <dsp:sp modelId="{BFAE6970-0568-46D5-8588-7057003144EA}">
      <dsp:nvSpPr>
        <dsp:cNvPr id="0" name=""/>
        <dsp:cNvSpPr/>
      </dsp:nvSpPr>
      <dsp:spPr>
        <a:xfrm>
          <a:off x="567493" y="3350397"/>
          <a:ext cx="2329799" cy="7105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700" kern="1200" dirty="0" smtClean="0"/>
            <a:t>Determinación del Interés Superior</a:t>
          </a:r>
          <a:endParaRPr lang="es-GT" sz="1700" kern="1200" dirty="0"/>
        </a:p>
      </dsp:txBody>
      <dsp:txXfrm>
        <a:off x="567493" y="3350397"/>
        <a:ext cx="2329799" cy="71058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6DECFA-76FF-446E-8893-D2A090B35147}">
      <dsp:nvSpPr>
        <dsp:cNvPr id="0" name=""/>
        <dsp:cNvSpPr/>
      </dsp:nvSpPr>
      <dsp:spPr>
        <a:xfrm>
          <a:off x="2793503" y="3627779"/>
          <a:ext cx="5089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8992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6D5005-5DFD-4451-812B-3E756A70CACA}">
      <dsp:nvSpPr>
        <dsp:cNvPr id="0" name=""/>
        <dsp:cNvSpPr/>
      </dsp:nvSpPr>
      <dsp:spPr>
        <a:xfrm>
          <a:off x="2793503" y="2533446"/>
          <a:ext cx="5089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8992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5F244F-C020-4497-B3E1-194F1C1054C0}">
      <dsp:nvSpPr>
        <dsp:cNvPr id="0" name=""/>
        <dsp:cNvSpPr/>
      </dsp:nvSpPr>
      <dsp:spPr>
        <a:xfrm>
          <a:off x="2793503" y="1439113"/>
          <a:ext cx="5089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4496" y="45720"/>
              </a:lnTo>
              <a:lnTo>
                <a:pt x="254496" y="60763"/>
              </a:lnTo>
              <a:lnTo>
                <a:pt x="508992" y="607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BEABC-AA6F-4821-99E3-FF39728FE56C}">
      <dsp:nvSpPr>
        <dsp:cNvPr id="0" name=""/>
        <dsp:cNvSpPr/>
      </dsp:nvSpPr>
      <dsp:spPr>
        <a:xfrm>
          <a:off x="2793503" y="344780"/>
          <a:ext cx="5089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8992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6EF9EB-2585-4A33-ADD0-93E8757156C3}">
      <dsp:nvSpPr>
        <dsp:cNvPr id="0" name=""/>
        <dsp:cNvSpPr/>
      </dsp:nvSpPr>
      <dsp:spPr>
        <a:xfrm>
          <a:off x="248542" y="2393"/>
          <a:ext cx="2544960" cy="7762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2000" kern="1200" dirty="0" smtClean="0"/>
            <a:t>Albergues Especializados </a:t>
          </a:r>
          <a:endParaRPr lang="es-GT" sz="2000" kern="1200" dirty="0"/>
        </a:p>
      </dsp:txBody>
      <dsp:txXfrm>
        <a:off x="248542" y="2393"/>
        <a:ext cx="2544960" cy="776213"/>
      </dsp:txXfrm>
    </dsp:sp>
    <dsp:sp modelId="{BD120B67-182B-4057-8D04-43FBABD4CE00}">
      <dsp:nvSpPr>
        <dsp:cNvPr id="0" name=""/>
        <dsp:cNvSpPr/>
      </dsp:nvSpPr>
      <dsp:spPr>
        <a:xfrm>
          <a:off x="3302496" y="2393"/>
          <a:ext cx="2544960" cy="7762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2000" kern="1200" dirty="0" smtClean="0"/>
            <a:t>Acceso a la justicia </a:t>
          </a:r>
          <a:endParaRPr lang="es-GT" sz="2000" kern="1200" dirty="0"/>
        </a:p>
      </dsp:txBody>
      <dsp:txXfrm>
        <a:off x="3302496" y="2393"/>
        <a:ext cx="2544960" cy="776213"/>
      </dsp:txXfrm>
    </dsp:sp>
    <dsp:sp modelId="{A4ED9914-606D-4578-B115-BC6CB1418733}">
      <dsp:nvSpPr>
        <dsp:cNvPr id="0" name=""/>
        <dsp:cNvSpPr/>
      </dsp:nvSpPr>
      <dsp:spPr>
        <a:xfrm>
          <a:off x="248542" y="1096726"/>
          <a:ext cx="2544960" cy="7762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2000" kern="1200" dirty="0" smtClean="0"/>
            <a:t>Designación de Tutor</a:t>
          </a:r>
          <a:endParaRPr lang="es-GT" sz="2000" kern="1200" dirty="0"/>
        </a:p>
      </dsp:txBody>
      <dsp:txXfrm>
        <a:off x="248542" y="1096726"/>
        <a:ext cx="2544960" cy="776213"/>
      </dsp:txXfrm>
    </dsp:sp>
    <dsp:sp modelId="{FABCC911-0689-4AB9-B50C-E3DF8B9C4855}">
      <dsp:nvSpPr>
        <dsp:cNvPr id="0" name=""/>
        <dsp:cNvSpPr/>
      </dsp:nvSpPr>
      <dsp:spPr>
        <a:xfrm>
          <a:off x="3302496" y="1111769"/>
          <a:ext cx="2544960" cy="7762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2000" kern="1200" dirty="0" smtClean="0"/>
            <a:t>Calidad de Vida </a:t>
          </a:r>
          <a:endParaRPr lang="es-GT" sz="2000" kern="1200" dirty="0"/>
        </a:p>
      </dsp:txBody>
      <dsp:txXfrm>
        <a:off x="3302496" y="1111769"/>
        <a:ext cx="2544960" cy="776213"/>
      </dsp:txXfrm>
    </dsp:sp>
    <dsp:sp modelId="{D7FAD93B-7F84-4324-A98E-C0D8B082E46E}">
      <dsp:nvSpPr>
        <dsp:cNvPr id="0" name=""/>
        <dsp:cNvSpPr/>
      </dsp:nvSpPr>
      <dsp:spPr>
        <a:xfrm>
          <a:off x="248542" y="2191060"/>
          <a:ext cx="2544960" cy="7762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2000" kern="1200" dirty="0" smtClean="0"/>
            <a:t>Acceso a Servicios  y Derechos Básicos </a:t>
          </a:r>
          <a:endParaRPr lang="es-GT" sz="2000" kern="1200" dirty="0"/>
        </a:p>
      </dsp:txBody>
      <dsp:txXfrm>
        <a:off x="248542" y="2191060"/>
        <a:ext cx="2544960" cy="776213"/>
      </dsp:txXfrm>
    </dsp:sp>
    <dsp:sp modelId="{845F77C2-D2F4-4977-B98E-E537FC0BC1BC}">
      <dsp:nvSpPr>
        <dsp:cNvPr id="0" name=""/>
        <dsp:cNvSpPr/>
      </dsp:nvSpPr>
      <dsp:spPr>
        <a:xfrm>
          <a:off x="3302496" y="2191060"/>
          <a:ext cx="2544960" cy="7762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2000" kern="1200" dirty="0" smtClean="0"/>
            <a:t>No discriminación </a:t>
          </a:r>
          <a:endParaRPr lang="es-GT" sz="2000" kern="1200" dirty="0"/>
        </a:p>
      </dsp:txBody>
      <dsp:txXfrm>
        <a:off x="3302496" y="2191060"/>
        <a:ext cx="2544960" cy="776213"/>
      </dsp:txXfrm>
    </dsp:sp>
    <dsp:sp modelId="{EA3DB2D5-81FC-4480-BEE7-723A8FFA8D90}">
      <dsp:nvSpPr>
        <dsp:cNvPr id="0" name=""/>
        <dsp:cNvSpPr/>
      </dsp:nvSpPr>
      <dsp:spPr>
        <a:xfrm>
          <a:off x="248542" y="3285393"/>
          <a:ext cx="2544960" cy="7762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2000" kern="1200" dirty="0" smtClean="0"/>
            <a:t>Documentación</a:t>
          </a:r>
          <a:endParaRPr lang="es-GT" sz="2000" kern="1200" dirty="0"/>
        </a:p>
      </dsp:txBody>
      <dsp:txXfrm>
        <a:off x="248542" y="3285393"/>
        <a:ext cx="2544960" cy="776213"/>
      </dsp:txXfrm>
    </dsp:sp>
    <dsp:sp modelId="{E76DED76-28B7-4BE1-994A-D97F19EA3E7B}">
      <dsp:nvSpPr>
        <dsp:cNvPr id="0" name=""/>
        <dsp:cNvSpPr/>
      </dsp:nvSpPr>
      <dsp:spPr>
        <a:xfrm>
          <a:off x="3302496" y="3285393"/>
          <a:ext cx="2544960" cy="7762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2000" kern="1200" dirty="0" smtClean="0"/>
            <a:t>Familia ampliada, sustituta o adoptiva</a:t>
          </a:r>
          <a:endParaRPr lang="es-GT" sz="2000" kern="1200" dirty="0"/>
        </a:p>
      </dsp:txBody>
      <dsp:txXfrm>
        <a:off x="3302496" y="3285393"/>
        <a:ext cx="2544960" cy="77621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EF5B1F-9209-4E66-AE41-38FF58F7EB35}">
      <dsp:nvSpPr>
        <dsp:cNvPr id="0" name=""/>
        <dsp:cNvSpPr/>
      </dsp:nvSpPr>
      <dsp:spPr>
        <a:xfrm>
          <a:off x="2241253" y="3881025"/>
          <a:ext cx="4191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9188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8A4220-D972-4961-BDE6-3FCB2A9E02A8}">
      <dsp:nvSpPr>
        <dsp:cNvPr id="0" name=""/>
        <dsp:cNvSpPr/>
      </dsp:nvSpPr>
      <dsp:spPr>
        <a:xfrm>
          <a:off x="4756382" y="2979770"/>
          <a:ext cx="4191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9188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77DA57-E686-45DE-B1F8-00A7E43EA8D7}">
      <dsp:nvSpPr>
        <dsp:cNvPr id="0" name=""/>
        <dsp:cNvSpPr/>
      </dsp:nvSpPr>
      <dsp:spPr>
        <a:xfrm>
          <a:off x="2241253" y="2979770"/>
          <a:ext cx="4191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9188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A72D3A-8713-4120-BA2B-CD69616F9582}">
      <dsp:nvSpPr>
        <dsp:cNvPr id="0" name=""/>
        <dsp:cNvSpPr/>
      </dsp:nvSpPr>
      <dsp:spPr>
        <a:xfrm>
          <a:off x="4756382" y="2078515"/>
          <a:ext cx="4191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9188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E9D10A-9B9D-4B67-A446-6CB57AB4DB99}">
      <dsp:nvSpPr>
        <dsp:cNvPr id="0" name=""/>
        <dsp:cNvSpPr/>
      </dsp:nvSpPr>
      <dsp:spPr>
        <a:xfrm>
          <a:off x="2241253" y="2078515"/>
          <a:ext cx="4191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9188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5F244F-C020-4497-B3E1-194F1C1054C0}">
      <dsp:nvSpPr>
        <dsp:cNvPr id="0" name=""/>
        <dsp:cNvSpPr/>
      </dsp:nvSpPr>
      <dsp:spPr>
        <a:xfrm>
          <a:off x="4756382" y="1177261"/>
          <a:ext cx="4191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09594" y="45720"/>
              </a:lnTo>
              <a:lnTo>
                <a:pt x="209594" y="58108"/>
              </a:lnTo>
              <a:lnTo>
                <a:pt x="419188" y="581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E7DAC-1291-45F7-85CC-60AD8439F8AA}">
      <dsp:nvSpPr>
        <dsp:cNvPr id="0" name=""/>
        <dsp:cNvSpPr/>
      </dsp:nvSpPr>
      <dsp:spPr>
        <a:xfrm>
          <a:off x="2241253" y="1177261"/>
          <a:ext cx="4191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9188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BEABC-AA6F-4821-99E3-FF39728FE56C}">
      <dsp:nvSpPr>
        <dsp:cNvPr id="0" name=""/>
        <dsp:cNvSpPr/>
      </dsp:nvSpPr>
      <dsp:spPr>
        <a:xfrm>
          <a:off x="4756382" y="276006"/>
          <a:ext cx="4191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9188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74D2E8-FBE4-429B-8020-2948B8F4936B}">
      <dsp:nvSpPr>
        <dsp:cNvPr id="0" name=""/>
        <dsp:cNvSpPr/>
      </dsp:nvSpPr>
      <dsp:spPr>
        <a:xfrm>
          <a:off x="2241253" y="276006"/>
          <a:ext cx="4191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9188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6EF9EB-2585-4A33-ADD0-93E8757156C3}">
      <dsp:nvSpPr>
        <dsp:cNvPr id="0" name=""/>
        <dsp:cNvSpPr/>
      </dsp:nvSpPr>
      <dsp:spPr>
        <a:xfrm>
          <a:off x="145312" y="2095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Seguridad </a:t>
          </a:r>
          <a:endParaRPr lang="es-GT" sz="1600" kern="1200" dirty="0"/>
        </a:p>
      </dsp:txBody>
      <dsp:txXfrm>
        <a:off x="145312" y="2095"/>
        <a:ext cx="2095940" cy="639261"/>
      </dsp:txXfrm>
    </dsp:sp>
    <dsp:sp modelId="{2BADC763-23B9-4D75-A41C-04FAA94155AC}">
      <dsp:nvSpPr>
        <dsp:cNvPr id="0" name=""/>
        <dsp:cNvSpPr/>
      </dsp:nvSpPr>
      <dsp:spPr>
        <a:xfrm>
          <a:off x="2660441" y="2095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Derecho de Opinión </a:t>
          </a:r>
          <a:endParaRPr lang="es-GT" sz="1600" kern="1200" dirty="0"/>
        </a:p>
      </dsp:txBody>
      <dsp:txXfrm>
        <a:off x="2660441" y="2095"/>
        <a:ext cx="2095940" cy="639261"/>
      </dsp:txXfrm>
    </dsp:sp>
    <dsp:sp modelId="{BD120B67-182B-4057-8D04-43FBABD4CE00}">
      <dsp:nvSpPr>
        <dsp:cNvPr id="0" name=""/>
        <dsp:cNvSpPr/>
      </dsp:nvSpPr>
      <dsp:spPr>
        <a:xfrm>
          <a:off x="5175570" y="2095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Búsqueda de Recurso Familiar </a:t>
          </a:r>
          <a:endParaRPr lang="es-GT" sz="1600" kern="1200" dirty="0"/>
        </a:p>
      </dsp:txBody>
      <dsp:txXfrm>
        <a:off x="5175570" y="2095"/>
        <a:ext cx="2095940" cy="639261"/>
      </dsp:txXfrm>
    </dsp:sp>
    <dsp:sp modelId="{A4ED9914-606D-4578-B115-BC6CB1418733}">
      <dsp:nvSpPr>
        <dsp:cNvPr id="0" name=""/>
        <dsp:cNvSpPr/>
      </dsp:nvSpPr>
      <dsp:spPr>
        <a:xfrm>
          <a:off x="145312" y="903350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Registro Estadístico </a:t>
          </a:r>
          <a:endParaRPr lang="es-GT" sz="1600" kern="1200" dirty="0"/>
        </a:p>
      </dsp:txBody>
      <dsp:txXfrm>
        <a:off x="145312" y="903350"/>
        <a:ext cx="2095940" cy="639261"/>
      </dsp:txXfrm>
    </dsp:sp>
    <dsp:sp modelId="{F02AA005-F217-40DA-8916-D5184BC78161}">
      <dsp:nvSpPr>
        <dsp:cNvPr id="0" name=""/>
        <dsp:cNvSpPr/>
      </dsp:nvSpPr>
      <dsp:spPr>
        <a:xfrm>
          <a:off x="2660441" y="903350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Análisis Necesidades Reales para su integración </a:t>
          </a:r>
          <a:endParaRPr lang="es-GT" sz="1600" kern="1200" dirty="0"/>
        </a:p>
      </dsp:txBody>
      <dsp:txXfrm>
        <a:off x="2660441" y="903350"/>
        <a:ext cx="2095940" cy="639261"/>
      </dsp:txXfrm>
    </dsp:sp>
    <dsp:sp modelId="{FABCC911-0689-4AB9-B50C-E3DF8B9C4855}">
      <dsp:nvSpPr>
        <dsp:cNvPr id="0" name=""/>
        <dsp:cNvSpPr/>
      </dsp:nvSpPr>
      <dsp:spPr>
        <a:xfrm>
          <a:off x="5175570" y="915739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Designación de Tutela </a:t>
          </a:r>
          <a:endParaRPr lang="es-GT" sz="1600" kern="1200" dirty="0"/>
        </a:p>
      </dsp:txBody>
      <dsp:txXfrm>
        <a:off x="5175570" y="915739"/>
        <a:ext cx="2095940" cy="639261"/>
      </dsp:txXfrm>
    </dsp:sp>
    <dsp:sp modelId="{A25FBB93-82A0-4693-9FF9-15770A7C8E74}">
      <dsp:nvSpPr>
        <dsp:cNvPr id="0" name=""/>
        <dsp:cNvSpPr/>
      </dsp:nvSpPr>
      <dsp:spPr>
        <a:xfrm>
          <a:off x="145312" y="1804605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Perfiles de Vulnerabilidad</a:t>
          </a:r>
          <a:endParaRPr lang="es-GT" sz="1600" kern="1200" dirty="0"/>
        </a:p>
      </dsp:txBody>
      <dsp:txXfrm>
        <a:off x="145312" y="1804605"/>
        <a:ext cx="2095940" cy="639261"/>
      </dsp:txXfrm>
    </dsp:sp>
    <dsp:sp modelId="{21F69AD1-95C1-4A41-9B4E-71AF77C39A10}">
      <dsp:nvSpPr>
        <dsp:cNvPr id="0" name=""/>
        <dsp:cNvSpPr/>
      </dsp:nvSpPr>
      <dsp:spPr>
        <a:xfrm>
          <a:off x="2660441" y="1804605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Derecho a la Identidad </a:t>
          </a:r>
          <a:endParaRPr lang="es-GT" sz="1600" kern="1200" dirty="0"/>
        </a:p>
      </dsp:txBody>
      <dsp:txXfrm>
        <a:off x="2660441" y="1804605"/>
        <a:ext cx="2095940" cy="639261"/>
      </dsp:txXfrm>
    </dsp:sp>
    <dsp:sp modelId="{C49EF81D-1589-4C65-9B1F-6FDE8452C472}">
      <dsp:nvSpPr>
        <dsp:cNvPr id="0" name=""/>
        <dsp:cNvSpPr/>
      </dsp:nvSpPr>
      <dsp:spPr>
        <a:xfrm>
          <a:off x="5175570" y="1804605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Calidad de Vida </a:t>
          </a:r>
          <a:endParaRPr lang="es-GT" sz="1600" kern="1200" dirty="0"/>
        </a:p>
      </dsp:txBody>
      <dsp:txXfrm>
        <a:off x="5175570" y="1804605"/>
        <a:ext cx="2095940" cy="639261"/>
      </dsp:txXfrm>
    </dsp:sp>
    <dsp:sp modelId="{25A4410F-58F6-44F4-82E5-8F3B7E41E3D6}">
      <dsp:nvSpPr>
        <dsp:cNvPr id="0" name=""/>
        <dsp:cNvSpPr/>
      </dsp:nvSpPr>
      <dsp:spPr>
        <a:xfrm>
          <a:off x="145312" y="2705859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Abordaje de acuerdo a su condición de niño/a</a:t>
          </a:r>
        </a:p>
      </dsp:txBody>
      <dsp:txXfrm>
        <a:off x="145312" y="2705859"/>
        <a:ext cx="2095940" cy="639261"/>
      </dsp:txXfrm>
    </dsp:sp>
    <dsp:sp modelId="{F6085D74-13A1-4F0F-A679-11045AD552ED}">
      <dsp:nvSpPr>
        <dsp:cNvPr id="0" name=""/>
        <dsp:cNvSpPr/>
      </dsp:nvSpPr>
      <dsp:spPr>
        <a:xfrm>
          <a:off x="2660441" y="2705859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400" kern="1200" dirty="0" smtClean="0"/>
            <a:t>Educación y Escolarización con pertinencia cultural y religiosa</a:t>
          </a:r>
          <a:endParaRPr lang="es-GT" sz="1400" kern="1200" dirty="0"/>
        </a:p>
      </dsp:txBody>
      <dsp:txXfrm>
        <a:off x="2660441" y="2705859"/>
        <a:ext cx="2095940" cy="639261"/>
      </dsp:txXfrm>
    </dsp:sp>
    <dsp:sp modelId="{8952096D-EEE6-461E-ABC3-AD237349E906}">
      <dsp:nvSpPr>
        <dsp:cNvPr id="0" name=""/>
        <dsp:cNvSpPr/>
      </dsp:nvSpPr>
      <dsp:spPr>
        <a:xfrm>
          <a:off x="5175570" y="2705859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400" kern="1200" dirty="0" smtClean="0"/>
            <a:t>Monitoreo en los Procesos de Reintegración – Integración </a:t>
          </a:r>
          <a:endParaRPr lang="es-GT" sz="1400" kern="1200" dirty="0"/>
        </a:p>
      </dsp:txBody>
      <dsp:txXfrm>
        <a:off x="5175570" y="2705859"/>
        <a:ext cx="2095940" cy="639261"/>
      </dsp:txXfrm>
    </dsp:sp>
    <dsp:sp modelId="{D2055D56-6EF3-46B1-AAB1-34D9A6A2D97E}">
      <dsp:nvSpPr>
        <dsp:cNvPr id="0" name=""/>
        <dsp:cNvSpPr/>
      </dsp:nvSpPr>
      <dsp:spPr>
        <a:xfrm>
          <a:off x="145312" y="3607114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Atención Individual </a:t>
          </a:r>
          <a:endParaRPr lang="es-GT" sz="1600" kern="1200" dirty="0"/>
        </a:p>
      </dsp:txBody>
      <dsp:txXfrm>
        <a:off x="145312" y="3607114"/>
        <a:ext cx="2095940" cy="639261"/>
      </dsp:txXfrm>
    </dsp:sp>
    <dsp:sp modelId="{9A43F6DC-C44D-4655-AF8B-80129F19F8CD}">
      <dsp:nvSpPr>
        <dsp:cNvPr id="0" name=""/>
        <dsp:cNvSpPr/>
      </dsp:nvSpPr>
      <dsp:spPr>
        <a:xfrm>
          <a:off x="2660441" y="3607114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Retorno en Condiciones Seguras </a:t>
          </a:r>
          <a:endParaRPr lang="es-GT" sz="1600" kern="1200" dirty="0"/>
        </a:p>
      </dsp:txBody>
      <dsp:txXfrm>
        <a:off x="2660441" y="3607114"/>
        <a:ext cx="2095940" cy="639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+Icon#1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C82C1FA7-3D17-42CB-BFBC-E5DF6CC9618B}" type="datetimeFigureOut">
              <a:rPr lang="es-GT" smtClean="0"/>
              <a:t>28/08/2014</a:t>
            </a:fld>
            <a:endParaRPr lang="es-GT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DA98897-86F1-4012-92E6-CB4440429D72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566842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3A21-4D91-49E2-B73B-4091AA79F358}" type="datetimeFigureOut">
              <a:rPr lang="es-GT" smtClean="0"/>
              <a:t>28/08/2014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6E27-0183-4E78-A341-0CC780781B6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90661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3A21-4D91-49E2-B73B-4091AA79F358}" type="datetimeFigureOut">
              <a:rPr lang="es-GT" smtClean="0"/>
              <a:t>28/08/2014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6E27-0183-4E78-A341-0CC780781B6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577982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3A21-4D91-49E2-B73B-4091AA79F358}" type="datetimeFigureOut">
              <a:rPr lang="es-GT" smtClean="0"/>
              <a:t>28/08/2014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6E27-0183-4E78-A341-0CC780781B6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5435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3A21-4D91-49E2-B73B-4091AA79F358}" type="datetimeFigureOut">
              <a:rPr lang="es-GT" smtClean="0"/>
              <a:t>28/08/2014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6E27-0183-4E78-A341-0CC780781B6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58191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3A21-4D91-49E2-B73B-4091AA79F358}" type="datetimeFigureOut">
              <a:rPr lang="es-GT" smtClean="0"/>
              <a:t>28/08/2014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6E27-0183-4E78-A341-0CC780781B6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7999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3A21-4D91-49E2-B73B-4091AA79F358}" type="datetimeFigureOut">
              <a:rPr lang="es-GT" smtClean="0"/>
              <a:t>28/08/2014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6E27-0183-4E78-A341-0CC780781B6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8962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3A21-4D91-49E2-B73B-4091AA79F358}" type="datetimeFigureOut">
              <a:rPr lang="es-GT" smtClean="0"/>
              <a:t>28/08/2014</a:t>
            </a:fld>
            <a:endParaRPr lang="es-GT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6E27-0183-4E78-A341-0CC780781B6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43229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3A21-4D91-49E2-B73B-4091AA79F358}" type="datetimeFigureOut">
              <a:rPr lang="es-GT" smtClean="0"/>
              <a:t>28/08/2014</a:t>
            </a:fld>
            <a:endParaRPr lang="es-GT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6E27-0183-4E78-A341-0CC780781B6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20258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3A21-4D91-49E2-B73B-4091AA79F358}" type="datetimeFigureOut">
              <a:rPr lang="es-GT" smtClean="0"/>
              <a:t>28/08/2014</a:t>
            </a:fld>
            <a:endParaRPr lang="es-GT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6E27-0183-4E78-A341-0CC780781B6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28702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3A21-4D91-49E2-B73B-4091AA79F358}" type="datetimeFigureOut">
              <a:rPr lang="es-GT" smtClean="0"/>
              <a:t>28/08/2014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6E27-0183-4E78-A341-0CC780781B6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28268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3A21-4D91-49E2-B73B-4091AA79F358}" type="datetimeFigureOut">
              <a:rPr lang="es-GT" smtClean="0"/>
              <a:t>28/08/2014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6E27-0183-4E78-A341-0CC780781B6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43104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63A21-4D91-49E2-B73B-4091AA79F358}" type="datetimeFigureOut">
              <a:rPr lang="es-GT" smtClean="0"/>
              <a:t>28/08/2014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D6E27-0183-4E78-A341-0CC780781B6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500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obierno_de_guatemala_20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1100"/>
            <a:ext cx="197167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986156"/>
              </p:ext>
            </p:extLst>
          </p:nvPr>
        </p:nvGraphicFramePr>
        <p:xfrm>
          <a:off x="395536" y="105273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3998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GT" sz="2900" b="1" dirty="0" smtClean="0"/>
              <a:t>Acciones de Protección en Procesos de Recepción y Reintegración en el País de Origen </a:t>
            </a:r>
            <a:endParaRPr lang="es-GT" sz="2900" b="1" dirty="0"/>
          </a:p>
        </p:txBody>
      </p:sp>
      <p:pic>
        <p:nvPicPr>
          <p:cNvPr id="3074" name="Picture 2" descr="gobierno_de_guatemala_20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1100"/>
            <a:ext cx="197167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413072719"/>
              </p:ext>
            </p:extLst>
          </p:nvPr>
        </p:nvGraphicFramePr>
        <p:xfrm>
          <a:off x="827584" y="1772816"/>
          <a:ext cx="741682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214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95537" y="764704"/>
            <a:ext cx="8208912" cy="4824536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 bwMode="auto">
          <a:xfrm>
            <a:off x="467544" y="1916832"/>
            <a:ext cx="8229600" cy="17281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La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protección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de la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niñez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una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responsabilidad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que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trasciende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fronteras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en-U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146" name="Picture 2" descr="gobierno_de_guatemala_20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1100"/>
            <a:ext cx="197167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848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852936"/>
            <a:ext cx="8229600" cy="1143000"/>
          </a:xfrm>
        </p:spPr>
        <p:txBody>
          <a:bodyPr>
            <a:normAutofit/>
          </a:bodyPr>
          <a:lstStyle/>
          <a:p>
            <a:r>
              <a:rPr lang="es-GT" sz="6600" b="1" dirty="0" smtClean="0"/>
              <a:t>¡Gracias!</a:t>
            </a:r>
            <a:endParaRPr lang="es-GT" sz="6600" b="1" dirty="0"/>
          </a:p>
        </p:txBody>
      </p:sp>
      <p:pic>
        <p:nvPicPr>
          <p:cNvPr id="4" name="Picture 2" descr="gobierno_de_guatemala_20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1100"/>
            <a:ext cx="197167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013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76"/>
            <a:ext cx="1980953" cy="60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Rectángulo redondeado"/>
          <p:cNvSpPr/>
          <p:nvPr/>
        </p:nvSpPr>
        <p:spPr>
          <a:xfrm>
            <a:off x="876532" y="618180"/>
            <a:ext cx="7416824" cy="49754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379455"/>
            <a:ext cx="1879132" cy="1632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5" y="3210090"/>
            <a:ext cx="1728192" cy="160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788" y="908720"/>
            <a:ext cx="250507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036760"/>
            <a:ext cx="352425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627" y="3486020"/>
            <a:ext cx="1828355" cy="1419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353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2025624"/>
              </p:ext>
            </p:extLst>
          </p:nvPr>
        </p:nvGraphicFramePr>
        <p:xfrm>
          <a:off x="251520" y="692696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2" name="Picture 2" descr="gobierno_de_guatemala_201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1225"/>
            <a:ext cx="197167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405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GT" sz="3100" b="1" dirty="0"/>
              <a:t>Mecanismo Regional de Protección Integral de la Niñez y Adolescencia Migrante y Refugiada</a:t>
            </a:r>
            <a:r>
              <a:rPr lang="es-GT" dirty="0"/>
              <a:t/>
            </a:r>
            <a:br>
              <a:rPr lang="es-GT" dirty="0"/>
            </a:b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9316215"/>
              </p:ext>
            </p:extLst>
          </p:nvPr>
        </p:nvGraphicFramePr>
        <p:xfrm>
          <a:off x="457200" y="1196752"/>
          <a:ext cx="822960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 descr="gobierno_de_guatemala_201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1100"/>
            <a:ext cx="197167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325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GT" sz="3100" b="1" dirty="0"/>
              <a:t>Mecanismo Regional de Protección Integral de la Niñez y Adolescencia Migrante y Refugiada</a:t>
            </a:r>
            <a:r>
              <a:rPr lang="es-GT" dirty="0"/>
              <a:t/>
            </a:r>
            <a:br>
              <a:rPr lang="es-GT" dirty="0"/>
            </a:b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9798039"/>
              </p:ext>
            </p:extLst>
          </p:nvPr>
        </p:nvGraphicFramePr>
        <p:xfrm>
          <a:off x="457200" y="1196752"/>
          <a:ext cx="822960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Rectángulo"/>
          <p:cNvSpPr/>
          <p:nvPr/>
        </p:nvSpPr>
        <p:spPr>
          <a:xfrm>
            <a:off x="755576" y="3890665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Anexo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098" name="Picture 2" descr="gobierno_de_guatemala_201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1100"/>
            <a:ext cx="197167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076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8774158"/>
              </p:ext>
            </p:extLst>
          </p:nvPr>
        </p:nvGraphicFramePr>
        <p:xfrm>
          <a:off x="395536" y="620689"/>
          <a:ext cx="8229600" cy="5318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gobierno_de_guatemala_201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1100"/>
            <a:ext cx="197167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428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GT" sz="2900" b="1" dirty="0" smtClean="0"/>
              <a:t>Acciones de Protección antes de Partir (Prevención) </a:t>
            </a:r>
            <a:endParaRPr lang="es-GT" sz="2900" b="1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66546956"/>
              </p:ext>
            </p:extLst>
          </p:nvPr>
        </p:nvGraphicFramePr>
        <p:xfrm>
          <a:off x="323528" y="1590675"/>
          <a:ext cx="8229600" cy="4670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gobierno_de_guatemala_201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1100"/>
            <a:ext cx="197167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679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GT" sz="2900" b="1" dirty="0" smtClean="0"/>
              <a:t>Acciones de Recepción de Niñas, Niños y Adolescentes No Nacionales y Protección y Asistencia Inmediata</a:t>
            </a:r>
            <a:endParaRPr lang="es-GT" sz="2900" b="1" dirty="0"/>
          </a:p>
        </p:txBody>
      </p:sp>
      <p:pic>
        <p:nvPicPr>
          <p:cNvPr id="3074" name="Picture 2" descr="gobierno_de_guatemala_20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1100"/>
            <a:ext cx="197167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962463857"/>
              </p:ext>
            </p:extLst>
          </p:nvPr>
        </p:nvGraphicFramePr>
        <p:xfrm>
          <a:off x="1187624" y="1844824"/>
          <a:ext cx="68407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8614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GT" sz="2900" b="1" dirty="0" smtClean="0"/>
              <a:t>Acciones de Protección en Procesos de Integración </a:t>
            </a:r>
            <a:endParaRPr lang="es-GT" sz="2900" b="1" dirty="0"/>
          </a:p>
        </p:txBody>
      </p:sp>
      <p:pic>
        <p:nvPicPr>
          <p:cNvPr id="3074" name="Picture 2" descr="gobierno_de_guatemala_20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1100"/>
            <a:ext cx="197167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268477283"/>
              </p:ext>
            </p:extLst>
          </p:nvPr>
        </p:nvGraphicFramePr>
        <p:xfrm>
          <a:off x="1547664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7913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2411</TotalTime>
  <Words>558</Words>
  <Application>Microsoft Office PowerPoint</Application>
  <PresentationFormat>Presentación en pantalla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Presentación de PowerPoint</vt:lpstr>
      <vt:lpstr>Mecanismo Regional de Protección Integral de la Niñez y Adolescencia Migrante y Refugiada </vt:lpstr>
      <vt:lpstr>Mecanismo Regional de Protección Integral de la Niñez y Adolescencia Migrante y Refugiada </vt:lpstr>
      <vt:lpstr>Presentación de PowerPoint</vt:lpstr>
      <vt:lpstr>Acciones de Protección antes de Partir (Prevención) </vt:lpstr>
      <vt:lpstr>Acciones de Recepción de Niñas, Niños y Adolescentes No Nacionales y Protección y Asistencia Inmediata</vt:lpstr>
      <vt:lpstr>Acciones de Protección en Procesos de Integración </vt:lpstr>
      <vt:lpstr>Acciones de Protección en Procesos de Recepción y Reintegración en el País de Origen </vt:lpstr>
      <vt:lpstr>La protección de la niñez, una  responsabilidad que trasciende fronteras. </vt:lpstr>
      <vt:lpstr>¡Gracias!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Lix Martínez</dc:creator>
  <cp:lastModifiedBy>Gabriela Lix Martínez</cp:lastModifiedBy>
  <cp:revision>143</cp:revision>
  <cp:lastPrinted>2014-05-21T23:41:19Z</cp:lastPrinted>
  <dcterms:created xsi:type="dcterms:W3CDTF">2013-03-08T21:26:58Z</dcterms:created>
  <dcterms:modified xsi:type="dcterms:W3CDTF">2014-08-28T15:04:06Z</dcterms:modified>
</cp:coreProperties>
</file>