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ppt/theme/themeOverride4.xml" ContentType="application/vnd.openxmlformats-officedocument.themeOverride+xml"/>
  <Override PartName="/ppt/notesSlides/notesSlide3.xml" ContentType="application/vnd.openxmlformats-officedocument.presentationml.notesSlide+xml"/>
  <Override PartName="/ppt/theme/themeOverride5.xml" ContentType="application/vnd.openxmlformats-officedocument.themeOverride+xml"/>
  <Override PartName="/ppt/notesSlides/notesSlide4.xml" ContentType="application/vnd.openxmlformats-officedocument.presentationml.notesSlide+xml"/>
  <Override PartName="/ppt/theme/themeOverride6.xml" ContentType="application/vnd.openxmlformats-officedocument.themeOverride+xml"/>
  <Override PartName="/ppt/notesSlides/notesSlide5.xml" ContentType="application/vnd.openxmlformats-officedocument.presentationml.notesSlide+xml"/>
  <Override PartName="/ppt/theme/themeOverride7.xml" ContentType="application/vnd.openxmlformats-officedocument.themeOverride+xml"/>
  <Override PartName="/ppt/notesSlides/notesSlide6.xml" ContentType="application/vnd.openxmlformats-officedocument.presentationml.notesSlide+xml"/>
  <Override PartName="/ppt/theme/themeOverride8.xml" ContentType="application/vnd.openxmlformats-officedocument.themeOverr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7" r:id="rId2"/>
    <p:sldId id="258" r:id="rId3"/>
    <p:sldId id="259" r:id="rId4"/>
    <p:sldId id="261" r:id="rId5"/>
    <p:sldId id="263" r:id="rId6"/>
    <p:sldId id="262" r:id="rId7"/>
    <p:sldId id="264"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5" d="100"/>
          <a:sy n="105" d="100"/>
        </p:scale>
        <p:origin x="-100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7C2339-5E01-E044-AF30-5CFD690AF43B}" type="datetimeFigureOut">
              <a:rPr lang="en-US" smtClean="0"/>
              <a:t>10/26/16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7FF875-DEA4-2A40-9B3C-AA4ABBAF7567}" type="slidenum">
              <a:rPr lang="en-US" smtClean="0"/>
              <a:t>‹#›</a:t>
            </a:fld>
            <a:endParaRPr lang="en-US"/>
          </a:p>
        </p:txBody>
      </p:sp>
    </p:spTree>
    <p:extLst>
      <p:ext uri="{BB962C8B-B14F-4D97-AF65-F5344CB8AC3E}">
        <p14:creationId xmlns:p14="http://schemas.microsoft.com/office/powerpoint/2010/main" val="115082518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386"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MX">
                <a:latin typeface="Calibri" charset="0"/>
              </a:rPr>
              <a:t>MARGARITA</a:t>
            </a:r>
          </a:p>
        </p:txBody>
      </p:sp>
      <p:sp>
        <p:nvSpPr>
          <p:cNvPr id="16387"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7F99E7A-987B-CB4E-B3B3-607E78F72A23}" type="slidenum">
              <a:rPr lang="es-MX" sz="1200">
                <a:solidFill>
                  <a:prstClr val="black"/>
                </a:solidFill>
              </a:rPr>
              <a:pPr eaLnBrk="1" hangingPunct="1"/>
              <a:t>2</a:t>
            </a:fld>
            <a:endParaRPr lang="es-MX" sz="120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4"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MX">
                <a:latin typeface="Calibri" charset="0"/>
              </a:rPr>
              <a:t>MARGARITA</a:t>
            </a:r>
          </a:p>
        </p:txBody>
      </p:sp>
      <p:sp>
        <p:nvSpPr>
          <p:cNvPr id="18435"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9E5AAEF-C781-5642-9DFE-BD843166A483}" type="slidenum">
              <a:rPr lang="es-MX" sz="1200">
                <a:solidFill>
                  <a:srgbClr val="000000"/>
                </a:solidFill>
              </a:rPr>
              <a:pPr eaLnBrk="1" hangingPunct="1"/>
              <a:t>3</a:t>
            </a:fld>
            <a:endParaRPr lang="es-MX" sz="120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4"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MX">
                <a:latin typeface="Calibri" charset="0"/>
              </a:rPr>
              <a:t>MARGARITA</a:t>
            </a:r>
          </a:p>
        </p:txBody>
      </p:sp>
      <p:sp>
        <p:nvSpPr>
          <p:cNvPr id="18435"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9E5AAEF-C781-5642-9DFE-BD843166A483}" type="slidenum">
              <a:rPr lang="es-MX" sz="1200">
                <a:solidFill>
                  <a:srgbClr val="000000"/>
                </a:solidFill>
              </a:rPr>
              <a:pPr eaLnBrk="1" hangingPunct="1"/>
              <a:t>4</a:t>
            </a:fld>
            <a:endParaRPr lang="es-MX" sz="120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4"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MX">
                <a:latin typeface="Calibri" charset="0"/>
              </a:rPr>
              <a:t>MARGARITA</a:t>
            </a:r>
          </a:p>
        </p:txBody>
      </p:sp>
      <p:sp>
        <p:nvSpPr>
          <p:cNvPr id="18435"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9E5AAEF-C781-5642-9DFE-BD843166A483}" type="slidenum">
              <a:rPr lang="es-MX" sz="1200">
                <a:solidFill>
                  <a:srgbClr val="000000"/>
                </a:solidFill>
              </a:rPr>
              <a:pPr eaLnBrk="1" hangingPunct="1"/>
              <a:t>5</a:t>
            </a:fld>
            <a:endParaRPr lang="es-MX" sz="120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4"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MX">
                <a:latin typeface="Calibri" charset="0"/>
              </a:rPr>
              <a:t>MARGARITA</a:t>
            </a:r>
          </a:p>
        </p:txBody>
      </p:sp>
      <p:sp>
        <p:nvSpPr>
          <p:cNvPr id="18435"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9E5AAEF-C781-5642-9DFE-BD843166A483}" type="slidenum">
              <a:rPr lang="es-MX" sz="1200">
                <a:solidFill>
                  <a:srgbClr val="000000"/>
                </a:solidFill>
              </a:rPr>
              <a:pPr eaLnBrk="1" hangingPunct="1"/>
              <a:t>6</a:t>
            </a:fld>
            <a:endParaRPr lang="es-MX" sz="120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4"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MX">
                <a:latin typeface="Calibri" charset="0"/>
              </a:rPr>
              <a:t>MARGARITA</a:t>
            </a:r>
          </a:p>
        </p:txBody>
      </p:sp>
      <p:sp>
        <p:nvSpPr>
          <p:cNvPr id="18435"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9E5AAEF-C781-5642-9DFE-BD843166A483}" type="slidenum">
              <a:rPr lang="es-MX" sz="1200">
                <a:solidFill>
                  <a:srgbClr val="000000"/>
                </a:solidFill>
              </a:rPr>
              <a:pPr eaLnBrk="1" hangingPunct="1"/>
              <a:t>7</a:t>
            </a:fld>
            <a:endParaRPr lang="es-MX" sz="120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4"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MX">
                <a:latin typeface="Calibri" charset="0"/>
              </a:rPr>
              <a:t>MARGARITA</a:t>
            </a:r>
          </a:p>
        </p:txBody>
      </p:sp>
      <p:sp>
        <p:nvSpPr>
          <p:cNvPr id="18435"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9E5AAEF-C781-5642-9DFE-BD843166A483}" type="slidenum">
              <a:rPr lang="es-MX" sz="1200">
                <a:solidFill>
                  <a:srgbClr val="000000"/>
                </a:solidFill>
              </a:rPr>
              <a:pPr eaLnBrk="1" hangingPunct="1"/>
              <a:t>8</a:t>
            </a:fld>
            <a:endParaRPr lang="es-MX" sz="12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FBD2F65-6FAB-E34E-8955-05FEB08A95B0}" type="datetime1">
              <a:rPr lang="en-US"/>
              <a:pPr>
                <a:defRPr/>
              </a:pPr>
              <a:t>10/26/16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8D0285A6-6804-BB49-9760-FE98C21B7562}" type="slidenum">
              <a:rPr lang="en-US"/>
              <a:pPr>
                <a:defRPr/>
              </a:pPr>
              <a:t>‹#›</a:t>
            </a:fld>
            <a:endParaRPr lang="en-US"/>
          </a:p>
        </p:txBody>
      </p:sp>
    </p:spTree>
    <p:extLst>
      <p:ext uri="{BB962C8B-B14F-4D97-AF65-F5344CB8AC3E}">
        <p14:creationId xmlns:p14="http://schemas.microsoft.com/office/powerpoint/2010/main" val="304110891"/>
      </p:ext>
    </p:extLst>
  </p:cSld>
  <p:clrMapOvr>
    <a:masterClrMapping/>
  </p:clrMapOvr>
  <p:transition xmlns:p14="http://schemas.microsoft.com/office/powerpoint/2010/mai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827EA0C-7FB7-304F-AD1B-AC8E2B0B1231}" type="datetime1">
              <a:rPr lang="en-US"/>
              <a:pPr>
                <a:defRPr/>
              </a:pPr>
              <a:t>10/26/16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BD515BBB-D58E-AA42-8A02-1CF19A637DF0}" type="slidenum">
              <a:rPr lang="en-US"/>
              <a:pPr>
                <a:defRPr/>
              </a:pPr>
              <a:t>‹#›</a:t>
            </a:fld>
            <a:endParaRPr lang="en-US"/>
          </a:p>
        </p:txBody>
      </p:sp>
    </p:spTree>
    <p:extLst>
      <p:ext uri="{BB962C8B-B14F-4D97-AF65-F5344CB8AC3E}">
        <p14:creationId xmlns:p14="http://schemas.microsoft.com/office/powerpoint/2010/main" val="3619290848"/>
      </p:ext>
    </p:extLst>
  </p:cSld>
  <p:clrMapOvr>
    <a:masterClrMapping/>
  </p:clrMapOvr>
  <p:transition xmlns:p14="http://schemas.microsoft.com/office/powerpoint/2010/mai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88F7F55-1A5F-4444-AEB5-6EA380480AAA}" type="datetime1">
              <a:rPr lang="en-US"/>
              <a:pPr>
                <a:defRPr/>
              </a:pPr>
              <a:t>10/26/16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9385040E-5F2C-6743-BBDC-F46DA4177F06}" type="slidenum">
              <a:rPr lang="en-US"/>
              <a:pPr>
                <a:defRPr/>
              </a:pPr>
              <a:t>‹#›</a:t>
            </a:fld>
            <a:endParaRPr lang="en-US"/>
          </a:p>
        </p:txBody>
      </p:sp>
    </p:spTree>
    <p:extLst>
      <p:ext uri="{BB962C8B-B14F-4D97-AF65-F5344CB8AC3E}">
        <p14:creationId xmlns:p14="http://schemas.microsoft.com/office/powerpoint/2010/main" val="1857355527"/>
      </p:ext>
    </p:extLst>
  </p:cSld>
  <p:clrMapOvr>
    <a:masterClrMapping/>
  </p:clrMapOvr>
  <p:transition xmlns:p14="http://schemas.microsoft.com/office/powerpoint/2010/mai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6CA96B1-4B3B-2C48-B3DD-0C95A7C1D230}" type="datetime1">
              <a:rPr lang="en-US"/>
              <a:pPr>
                <a:defRPr/>
              </a:pPr>
              <a:t>10/26/16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A81F8064-9260-2D40-9A43-F5A50F4E7B62}" type="slidenum">
              <a:rPr lang="en-US"/>
              <a:pPr>
                <a:defRPr/>
              </a:pPr>
              <a:t>‹#›</a:t>
            </a:fld>
            <a:endParaRPr lang="en-US"/>
          </a:p>
        </p:txBody>
      </p:sp>
    </p:spTree>
    <p:extLst>
      <p:ext uri="{BB962C8B-B14F-4D97-AF65-F5344CB8AC3E}">
        <p14:creationId xmlns:p14="http://schemas.microsoft.com/office/powerpoint/2010/main" val="1841361538"/>
      </p:ext>
    </p:extLst>
  </p:cSld>
  <p:clrMapOvr>
    <a:masterClrMapping/>
  </p:clrMapOvr>
  <p:transition xmlns:p14="http://schemas.microsoft.com/office/powerpoint/2010/mai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0F0F905-3405-C843-BBB7-8AB36F56312D}" type="datetime1">
              <a:rPr lang="en-US"/>
              <a:pPr>
                <a:defRPr/>
              </a:pPr>
              <a:t>10/26/16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E86A5E5F-41C1-CF4F-9939-B2346039D0E1}" type="slidenum">
              <a:rPr lang="en-US"/>
              <a:pPr>
                <a:defRPr/>
              </a:pPr>
              <a:t>‹#›</a:t>
            </a:fld>
            <a:endParaRPr lang="en-US"/>
          </a:p>
        </p:txBody>
      </p:sp>
    </p:spTree>
    <p:extLst>
      <p:ext uri="{BB962C8B-B14F-4D97-AF65-F5344CB8AC3E}">
        <p14:creationId xmlns:p14="http://schemas.microsoft.com/office/powerpoint/2010/main" val="1034129016"/>
      </p:ext>
    </p:extLst>
  </p:cSld>
  <p:clrMapOvr>
    <a:masterClrMapping/>
  </p:clrMapOvr>
  <p:transition xmlns:p14="http://schemas.microsoft.com/office/powerpoint/2010/mai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F3D138B-36D9-1845-9CCC-9D8D56FC8A4E}" type="datetime1">
              <a:rPr lang="en-US"/>
              <a:pPr>
                <a:defRPr/>
              </a:pPr>
              <a:t>10/26/16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s-MX"/>
          </a:p>
        </p:txBody>
      </p:sp>
      <p:sp>
        <p:nvSpPr>
          <p:cNvPr id="7" name="Slide Number Placeholder 5"/>
          <p:cNvSpPr>
            <a:spLocks noGrp="1"/>
          </p:cNvSpPr>
          <p:nvPr>
            <p:ph type="sldNum" sz="quarter" idx="12"/>
          </p:nvPr>
        </p:nvSpPr>
        <p:spPr/>
        <p:txBody>
          <a:bodyPr/>
          <a:lstStyle>
            <a:lvl1pPr>
              <a:defRPr/>
            </a:lvl1pPr>
          </a:lstStyle>
          <a:p>
            <a:pPr>
              <a:defRPr/>
            </a:pPr>
            <a:fld id="{5CB90784-71CB-2C4D-837A-C6B8072387FE}" type="slidenum">
              <a:rPr lang="en-US"/>
              <a:pPr>
                <a:defRPr/>
              </a:pPr>
              <a:t>‹#›</a:t>
            </a:fld>
            <a:endParaRPr lang="en-US"/>
          </a:p>
        </p:txBody>
      </p:sp>
    </p:spTree>
    <p:extLst>
      <p:ext uri="{BB962C8B-B14F-4D97-AF65-F5344CB8AC3E}">
        <p14:creationId xmlns:p14="http://schemas.microsoft.com/office/powerpoint/2010/main" val="251419033"/>
      </p:ext>
    </p:extLst>
  </p:cSld>
  <p:clrMapOvr>
    <a:masterClrMapping/>
  </p:clrMapOvr>
  <p:transition xmlns:p14="http://schemas.microsoft.com/office/powerpoint/2010/mai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EE1572E-9CE8-AB43-9AA2-F8088F1D5D10}" type="datetime1">
              <a:rPr lang="en-US"/>
              <a:pPr>
                <a:defRPr/>
              </a:pPr>
              <a:t>10/26/16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s-MX"/>
          </a:p>
        </p:txBody>
      </p:sp>
      <p:sp>
        <p:nvSpPr>
          <p:cNvPr id="9" name="Slide Number Placeholder 5"/>
          <p:cNvSpPr>
            <a:spLocks noGrp="1"/>
          </p:cNvSpPr>
          <p:nvPr>
            <p:ph type="sldNum" sz="quarter" idx="12"/>
          </p:nvPr>
        </p:nvSpPr>
        <p:spPr/>
        <p:txBody>
          <a:bodyPr/>
          <a:lstStyle>
            <a:lvl1pPr>
              <a:defRPr/>
            </a:lvl1pPr>
          </a:lstStyle>
          <a:p>
            <a:pPr>
              <a:defRPr/>
            </a:pPr>
            <a:fld id="{F6E919B5-10E8-C540-B823-ED819D4BCA24}" type="slidenum">
              <a:rPr lang="en-US"/>
              <a:pPr>
                <a:defRPr/>
              </a:pPr>
              <a:t>‹#›</a:t>
            </a:fld>
            <a:endParaRPr lang="en-US"/>
          </a:p>
        </p:txBody>
      </p:sp>
    </p:spTree>
    <p:extLst>
      <p:ext uri="{BB962C8B-B14F-4D97-AF65-F5344CB8AC3E}">
        <p14:creationId xmlns:p14="http://schemas.microsoft.com/office/powerpoint/2010/main" val="1314697024"/>
      </p:ext>
    </p:extLst>
  </p:cSld>
  <p:clrMapOvr>
    <a:masterClrMapping/>
  </p:clrMapOvr>
  <p:transition xmlns:p14="http://schemas.microsoft.com/office/powerpoint/2010/mai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C207BA0-4B9C-E446-A613-24EE94D1080D}" type="datetime1">
              <a:rPr lang="en-US"/>
              <a:pPr>
                <a:defRPr/>
              </a:pPr>
              <a:t>10/26/16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s-MX"/>
          </a:p>
        </p:txBody>
      </p:sp>
      <p:sp>
        <p:nvSpPr>
          <p:cNvPr id="5" name="Slide Number Placeholder 5"/>
          <p:cNvSpPr>
            <a:spLocks noGrp="1"/>
          </p:cNvSpPr>
          <p:nvPr>
            <p:ph type="sldNum" sz="quarter" idx="12"/>
          </p:nvPr>
        </p:nvSpPr>
        <p:spPr/>
        <p:txBody>
          <a:bodyPr/>
          <a:lstStyle>
            <a:lvl1pPr>
              <a:defRPr/>
            </a:lvl1pPr>
          </a:lstStyle>
          <a:p>
            <a:pPr>
              <a:defRPr/>
            </a:pPr>
            <a:fld id="{67CF84F2-6100-A04F-A994-8A4189DF4D24}" type="slidenum">
              <a:rPr lang="en-US"/>
              <a:pPr>
                <a:defRPr/>
              </a:pPr>
              <a:t>‹#›</a:t>
            </a:fld>
            <a:endParaRPr lang="en-US"/>
          </a:p>
        </p:txBody>
      </p:sp>
    </p:spTree>
    <p:extLst>
      <p:ext uri="{BB962C8B-B14F-4D97-AF65-F5344CB8AC3E}">
        <p14:creationId xmlns:p14="http://schemas.microsoft.com/office/powerpoint/2010/main" val="582023558"/>
      </p:ext>
    </p:extLst>
  </p:cSld>
  <p:clrMapOvr>
    <a:masterClrMapping/>
  </p:clrMapOvr>
  <p:transition xmlns:p14="http://schemas.microsoft.com/office/powerpoint/2010/mai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BB83672-34EA-E143-9700-55904D903821}" type="datetime1">
              <a:rPr lang="en-US"/>
              <a:pPr>
                <a:defRPr/>
              </a:pPr>
              <a:t>10/26/16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s-MX"/>
          </a:p>
        </p:txBody>
      </p:sp>
      <p:sp>
        <p:nvSpPr>
          <p:cNvPr id="4" name="Slide Number Placeholder 5"/>
          <p:cNvSpPr>
            <a:spLocks noGrp="1"/>
          </p:cNvSpPr>
          <p:nvPr>
            <p:ph type="sldNum" sz="quarter" idx="12"/>
          </p:nvPr>
        </p:nvSpPr>
        <p:spPr/>
        <p:txBody>
          <a:bodyPr/>
          <a:lstStyle>
            <a:lvl1pPr>
              <a:defRPr/>
            </a:lvl1pPr>
          </a:lstStyle>
          <a:p>
            <a:pPr>
              <a:defRPr/>
            </a:pPr>
            <a:fld id="{027EB3D2-39BA-6E4E-AC2A-624F8217FF9A}" type="slidenum">
              <a:rPr lang="en-US"/>
              <a:pPr>
                <a:defRPr/>
              </a:pPr>
              <a:t>‹#›</a:t>
            </a:fld>
            <a:endParaRPr lang="en-US"/>
          </a:p>
        </p:txBody>
      </p:sp>
    </p:spTree>
    <p:extLst>
      <p:ext uri="{BB962C8B-B14F-4D97-AF65-F5344CB8AC3E}">
        <p14:creationId xmlns:p14="http://schemas.microsoft.com/office/powerpoint/2010/main" val="3589907525"/>
      </p:ext>
    </p:extLst>
  </p:cSld>
  <p:clrMapOvr>
    <a:masterClrMapping/>
  </p:clrMapOvr>
  <p:transition xmlns:p14="http://schemas.microsoft.com/office/powerpoint/2010/mai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84096D2-004C-7341-9E23-0F6942F67DC9}" type="datetime1">
              <a:rPr lang="en-US"/>
              <a:pPr>
                <a:defRPr/>
              </a:pPr>
              <a:t>10/26/16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s-MX"/>
          </a:p>
        </p:txBody>
      </p:sp>
      <p:sp>
        <p:nvSpPr>
          <p:cNvPr id="7" name="Slide Number Placeholder 5"/>
          <p:cNvSpPr>
            <a:spLocks noGrp="1"/>
          </p:cNvSpPr>
          <p:nvPr>
            <p:ph type="sldNum" sz="quarter" idx="12"/>
          </p:nvPr>
        </p:nvSpPr>
        <p:spPr/>
        <p:txBody>
          <a:bodyPr/>
          <a:lstStyle>
            <a:lvl1pPr>
              <a:defRPr/>
            </a:lvl1pPr>
          </a:lstStyle>
          <a:p>
            <a:pPr>
              <a:defRPr/>
            </a:pPr>
            <a:fld id="{E9C5BBE3-180B-DF47-9712-851A919E2FCE}" type="slidenum">
              <a:rPr lang="en-US"/>
              <a:pPr>
                <a:defRPr/>
              </a:pPr>
              <a:t>‹#›</a:t>
            </a:fld>
            <a:endParaRPr lang="en-US"/>
          </a:p>
        </p:txBody>
      </p:sp>
    </p:spTree>
    <p:extLst>
      <p:ext uri="{BB962C8B-B14F-4D97-AF65-F5344CB8AC3E}">
        <p14:creationId xmlns:p14="http://schemas.microsoft.com/office/powerpoint/2010/main" val="221717607"/>
      </p:ext>
    </p:extLst>
  </p:cSld>
  <p:clrMapOvr>
    <a:masterClrMapping/>
  </p:clrMapOvr>
  <p:transition xmlns:p14="http://schemas.microsoft.com/office/powerpoint/2010/mai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A15790A-D88D-5A46-8B8F-A789FD7496DB}" type="datetime1">
              <a:rPr lang="en-US"/>
              <a:pPr>
                <a:defRPr/>
              </a:pPr>
              <a:t>10/26/16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s-MX"/>
          </a:p>
        </p:txBody>
      </p:sp>
      <p:sp>
        <p:nvSpPr>
          <p:cNvPr id="7" name="Slide Number Placeholder 5"/>
          <p:cNvSpPr>
            <a:spLocks noGrp="1"/>
          </p:cNvSpPr>
          <p:nvPr>
            <p:ph type="sldNum" sz="quarter" idx="12"/>
          </p:nvPr>
        </p:nvSpPr>
        <p:spPr/>
        <p:txBody>
          <a:bodyPr/>
          <a:lstStyle>
            <a:lvl1pPr>
              <a:defRPr/>
            </a:lvl1pPr>
          </a:lstStyle>
          <a:p>
            <a:pPr>
              <a:defRPr/>
            </a:pPr>
            <a:fld id="{EC0D8BB7-7A4C-4E44-8E0C-CC5DFE18CE17}" type="slidenum">
              <a:rPr lang="en-US"/>
              <a:pPr>
                <a:defRPr/>
              </a:pPr>
              <a:t>‹#›</a:t>
            </a:fld>
            <a:endParaRPr lang="en-US"/>
          </a:p>
        </p:txBody>
      </p:sp>
    </p:spTree>
    <p:extLst>
      <p:ext uri="{BB962C8B-B14F-4D97-AF65-F5344CB8AC3E}">
        <p14:creationId xmlns:p14="http://schemas.microsoft.com/office/powerpoint/2010/main" val="3865443353"/>
      </p:ext>
    </p:extLst>
  </p:cSld>
  <p:clrMapOvr>
    <a:masterClrMapping/>
  </p:clrMapOvr>
  <p:transition xmlns:p14="http://schemas.microsoft.com/office/powerpoint/2010/main" spd="slow"/>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charset="0"/>
              </a:defRPr>
            </a:lvl1pPr>
          </a:lstStyle>
          <a:p>
            <a:pPr fontAlgn="base">
              <a:spcBef>
                <a:spcPct val="0"/>
              </a:spcBef>
              <a:spcAft>
                <a:spcPct val="0"/>
              </a:spcAft>
              <a:defRPr/>
            </a:pPr>
            <a:fld id="{493E9817-D8FA-1248-AF14-9F724C1852D8}" type="datetime1">
              <a:rPr lang="en-US">
                <a:ea typeface="ＭＳ Ｐゴシック" charset="0"/>
                <a:cs typeface="ＭＳ Ｐゴシック" charset="0"/>
              </a:rPr>
              <a:pPr fontAlgn="base">
                <a:spcBef>
                  <a:spcPct val="0"/>
                </a:spcBef>
                <a:spcAft>
                  <a:spcPct val="0"/>
                </a:spcAft>
                <a:defRPr/>
              </a:pPr>
              <a:t>10/26/16</a:t>
            </a:fld>
            <a:endParaRPr lang="en-US">
              <a:ea typeface="ＭＳ Ｐゴシック" charset="0"/>
              <a:cs typeface="ＭＳ Ｐゴシック"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mn-cs"/>
              </a:defRPr>
            </a:lvl1pPr>
          </a:lstStyle>
          <a:p>
            <a:pPr fontAlgn="base">
              <a:spcBef>
                <a:spcPct val="0"/>
              </a:spcBef>
              <a:spcAft>
                <a:spcPct val="0"/>
              </a:spcAft>
              <a:defRPr/>
            </a:pPr>
            <a:endParaRPr lang="es-MX"/>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charset="0"/>
              </a:defRPr>
            </a:lvl1pPr>
          </a:lstStyle>
          <a:p>
            <a:pPr fontAlgn="base">
              <a:spcBef>
                <a:spcPct val="0"/>
              </a:spcBef>
              <a:spcAft>
                <a:spcPct val="0"/>
              </a:spcAft>
              <a:defRPr/>
            </a:pPr>
            <a:fld id="{42282373-14BC-7E41-91C4-3E1E2A530717}" type="slidenum">
              <a:rPr lang="en-US">
                <a:ea typeface="ＭＳ Ｐゴシック" charset="0"/>
                <a:cs typeface="ＭＳ Ｐゴシック" charset="0"/>
              </a:rPr>
              <a:pPr fontAlgn="base">
                <a:spcBef>
                  <a:spcPct val="0"/>
                </a:spcBef>
                <a:spcAft>
                  <a:spcPct val="0"/>
                </a:spcAft>
                <a:defRPr/>
              </a:pPr>
              <a:t>‹#›</a:t>
            </a:fld>
            <a:endParaRPr lang="en-US">
              <a:ea typeface="ＭＳ Ｐゴシック" charset="0"/>
              <a:cs typeface="ＭＳ Ｐゴシック" charset="0"/>
            </a:endParaRPr>
          </a:p>
        </p:txBody>
      </p:sp>
    </p:spTree>
    <p:extLst>
      <p:ext uri="{BB962C8B-B14F-4D97-AF65-F5344CB8AC3E}">
        <p14:creationId xmlns:p14="http://schemas.microsoft.com/office/powerpoint/2010/main" val="37827364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xmlns:p14="http://schemas.microsoft.com/office/powerpoint/2010/main" spd="slow"/>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3.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image" Target="../media/image2.png"/><Relationship Id="rId1" Type="http://schemas.openxmlformats.org/officeDocument/2006/relationships/themeOverride" Target="../theme/themeOverride2.x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image" Target="../media/image2.png"/><Relationship Id="rId1" Type="http://schemas.openxmlformats.org/officeDocument/2006/relationships/themeOverride" Target="../theme/themeOverride3.x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image" Target="../media/image2.png"/><Relationship Id="rId5" Type="http://schemas.openxmlformats.org/officeDocument/2006/relationships/image" Target="../media/image3.jpeg"/><Relationship Id="rId1" Type="http://schemas.openxmlformats.org/officeDocument/2006/relationships/themeOverride" Target="../theme/themeOverride4.x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image" Target="../media/image2.png"/><Relationship Id="rId1" Type="http://schemas.openxmlformats.org/officeDocument/2006/relationships/themeOverride" Target="../theme/themeOverride5.x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2.png"/><Relationship Id="rId5" Type="http://schemas.openxmlformats.org/officeDocument/2006/relationships/hyperlink" Target="http://imumi.org/attachments/2014/guia-familias-trasnacionales.pdf" TargetMode="External"/><Relationship Id="rId6" Type="http://schemas.openxmlformats.org/officeDocument/2006/relationships/image" Target="../media/image4.png"/><Relationship Id="rId1" Type="http://schemas.openxmlformats.org/officeDocument/2006/relationships/themeOverride" Target="../theme/themeOverride6.x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image" Target="../media/image2.png"/><Relationship Id="rId1" Type="http://schemas.openxmlformats.org/officeDocument/2006/relationships/themeOverride" Target="../theme/themeOverride7.x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2.png"/><Relationship Id="rId5" Type="http://schemas.openxmlformats.org/officeDocument/2006/relationships/hyperlink" Target="mailto:clinicaimumi@imumi.org" TargetMode="External"/><Relationship Id="rId6" Type="http://schemas.openxmlformats.org/officeDocument/2006/relationships/hyperlink" Target="http://www.imumi.org" TargetMode="External"/><Relationship Id="rId1" Type="http://schemas.openxmlformats.org/officeDocument/2006/relationships/themeOverride" Target="../theme/themeOverride8.x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3 Título"/>
          <p:cNvSpPr>
            <a:spLocks noGrp="1"/>
          </p:cNvSpPr>
          <p:nvPr>
            <p:ph type="title"/>
          </p:nvPr>
        </p:nvSpPr>
        <p:spPr/>
        <p:txBody>
          <a:bodyPr/>
          <a:lstStyle/>
          <a:p>
            <a:pPr algn="ctr"/>
            <a:endParaRPr lang="es-MX" sz="4400" cap="none"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2020598975"/>
      </p:ext>
    </p:extLst>
  </p:cSld>
  <p:clrMapOvr>
    <a:overrideClrMapping bg1="lt1" tx1="dk1" bg2="lt2" tx2="dk2" accent1="accent1" accent2="accent2" accent3="accent3" accent4="accent4" accent5="accent5" accent6="accent6" hlink="hlink" folHlink="folHlink"/>
  </p:clrMapOvr>
  <p:transition xmlns:p14="http://schemas.microsoft.com/office/powerpoint/2010/main" spd="slow"/>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5362" name="1 Título"/>
          <p:cNvSpPr>
            <a:spLocks noGrp="1"/>
          </p:cNvSpPr>
          <p:nvPr>
            <p:ph type="title"/>
          </p:nvPr>
        </p:nvSpPr>
        <p:spPr>
          <a:xfrm>
            <a:off x="-398463" y="333375"/>
            <a:ext cx="9542463" cy="647700"/>
          </a:xfrm>
        </p:spPr>
        <p:txBody>
          <a:bodyPr/>
          <a:lstStyle/>
          <a:p>
            <a:pPr algn="r"/>
            <a:r>
              <a:rPr lang="es-MX" sz="2800" b="1">
                <a:solidFill>
                  <a:schemeClr val="bg1"/>
                </a:solidFill>
                <a:latin typeface="Calibri" charset="0"/>
                <a:ea typeface="ＭＳ Ｐゴシック" charset="0"/>
                <a:cs typeface="ＭＳ Ｐゴシック" charset="0"/>
              </a:rPr>
              <a:t>Introducción a IMUMI</a:t>
            </a:r>
            <a:endParaRPr lang="es-MX" sz="2800" b="1">
              <a:latin typeface="Calibri" charset="0"/>
              <a:ea typeface="ＭＳ Ｐゴシック" charset="0"/>
              <a:cs typeface="ＭＳ Ｐゴシック" charset="0"/>
            </a:endParaRPr>
          </a:p>
        </p:txBody>
      </p:sp>
      <p:sp>
        <p:nvSpPr>
          <p:cNvPr id="15363" name="2 Marcador de contenido"/>
          <p:cNvSpPr>
            <a:spLocks noGrp="1"/>
          </p:cNvSpPr>
          <p:nvPr>
            <p:ph idx="1"/>
          </p:nvPr>
        </p:nvSpPr>
        <p:spPr>
          <a:xfrm>
            <a:off x="457200" y="1125538"/>
            <a:ext cx="8507413" cy="4784725"/>
          </a:xfrm>
        </p:spPr>
        <p:txBody>
          <a:bodyPr/>
          <a:lstStyle/>
          <a:p>
            <a:pPr marL="0" indent="0">
              <a:buFont typeface="Arial" charset="0"/>
              <a:buNone/>
            </a:pPr>
            <a:r>
              <a:rPr lang="es-MX" sz="2400" b="1" dirty="0">
                <a:latin typeface="Calibri" charset="0"/>
                <a:ea typeface="ＭＳ Ｐゴシック" charset="0"/>
                <a:cs typeface="ＭＳ Ｐゴシック" charset="0"/>
              </a:rPr>
              <a:t>El Instituto para las Mujeres en la Migración, AC (IMUMI)</a:t>
            </a:r>
            <a:r>
              <a:rPr lang="es-MX" sz="2400" dirty="0">
                <a:latin typeface="Calibri" charset="0"/>
                <a:ea typeface="ＭＳ Ｐゴシック" charset="0"/>
                <a:cs typeface="ＭＳ Ｐゴシック" charset="0"/>
              </a:rPr>
              <a:t> es una organización de la sociedad civil que promueve los derechos de las mujeres en la migración dentro del contexto mexicano, ya sea que vivan en las comunidades de origen, estén en tránsito a través del territorio mexicano, o bien residan en México o en los Estados Unidos.</a:t>
            </a:r>
            <a:r>
              <a:rPr lang="es-MX" sz="2400" b="1" dirty="0">
                <a:latin typeface="Calibri" charset="0"/>
                <a:ea typeface="ＭＳ Ｐゴシック" charset="0"/>
                <a:cs typeface="ＭＳ Ｐゴシック" charset="0"/>
              </a:rPr>
              <a:t> </a:t>
            </a:r>
          </a:p>
          <a:p>
            <a:pPr marL="0" indent="0">
              <a:buFont typeface="Arial" charset="0"/>
              <a:buNone/>
            </a:pPr>
            <a:r>
              <a:rPr lang="es-MX" sz="2400" b="1" dirty="0">
                <a:latin typeface="Calibri" charset="0"/>
                <a:ea typeface="ＭＳ Ｐゴシック" charset="0"/>
                <a:cs typeface="ＭＳ Ｐゴシック" charset="0"/>
              </a:rPr>
              <a:t>¿Qué hacemos?</a:t>
            </a:r>
          </a:p>
          <a:p>
            <a:pPr marL="400050" lvl="1" indent="0"/>
            <a:r>
              <a:rPr lang="es-MX" sz="2400" b="1" dirty="0">
                <a:latin typeface="Calibri" charset="0"/>
                <a:ea typeface="ＭＳ Ｐゴシック" charset="0"/>
              </a:rPr>
              <a:t> Áreas de: Pólitica Pública, Comunicaciones, </a:t>
            </a:r>
            <a:r>
              <a:rPr lang="es-MX" sz="2400" b="1" dirty="0" smtClean="0">
                <a:latin typeface="Calibri" charset="0"/>
                <a:ea typeface="ＭＳ Ｐゴシック" charset="0"/>
              </a:rPr>
              <a:t>Apoyo a Familias </a:t>
            </a:r>
            <a:r>
              <a:rPr lang="es-MX" sz="2400" b="1" dirty="0">
                <a:latin typeface="Calibri" charset="0"/>
                <a:ea typeface="ＭＳ Ｐゴシック" charset="0"/>
              </a:rPr>
              <a:t>Transnacionales </a:t>
            </a:r>
          </a:p>
          <a:p>
            <a:pPr marL="400050" lvl="1" indent="0"/>
            <a:r>
              <a:rPr lang="es-MX" sz="2400" b="1" dirty="0">
                <a:latin typeface="Calibri" charset="0"/>
                <a:ea typeface="ＭＳ Ｐゴシック" charset="0"/>
              </a:rPr>
              <a:t> Clínica Jurídica</a:t>
            </a:r>
          </a:p>
          <a:p>
            <a:pPr marL="800100" lvl="2" indent="0"/>
            <a:r>
              <a:rPr lang="es-MX" b="1" dirty="0">
                <a:latin typeface="Calibri" charset="0"/>
                <a:ea typeface="ＭＳ Ｐゴシック" charset="0"/>
              </a:rPr>
              <a:t> Derecho EUA, Derecho Migratorio Mexicano, Derecho familiar Mexicano, Derecho de Niñez </a:t>
            </a:r>
            <a:endParaRPr lang="es-MX" b="1" dirty="0" smtClean="0">
              <a:latin typeface="Calibri" charset="0"/>
              <a:ea typeface="ＭＳ Ｐゴシック" charset="0"/>
            </a:endParaRPr>
          </a:p>
          <a:p>
            <a:pPr marL="800100" lvl="2" indent="0"/>
            <a:r>
              <a:rPr lang="es-MX" b="1" dirty="0" smtClean="0">
                <a:latin typeface="Calibri" charset="0"/>
                <a:ea typeface="ＭＳ Ｐゴシック" charset="0"/>
              </a:rPr>
              <a:t>188 casos en 2016</a:t>
            </a:r>
            <a:endParaRPr lang="es-MX" b="1" dirty="0">
              <a:latin typeface="Calibri" charset="0"/>
              <a:ea typeface="ＭＳ Ｐゴシック" charset="0"/>
            </a:endParaRPr>
          </a:p>
        </p:txBody>
      </p:sp>
    </p:spTree>
    <p:extLst>
      <p:ext uri="{BB962C8B-B14F-4D97-AF65-F5344CB8AC3E}">
        <p14:creationId xmlns:p14="http://schemas.microsoft.com/office/powerpoint/2010/main" val="494522985"/>
      </p:ext>
    </p:extLst>
  </p:cSld>
  <p:clrMapOvr>
    <a:overrideClrMapping bg1="lt1" tx1="dk1" bg2="lt2" tx2="dk2" accent1="accent1" accent2="accent2" accent3="accent3" accent4="accent4" accent5="accent5" accent6="accent6" hlink="hlink" folHlink="folHlink"/>
  </p:clrMapOvr>
  <p:transition xmlns:p14="http://schemas.microsoft.com/office/powerpoint/2010/main" spd="slow"/>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7410" name="1 Título"/>
          <p:cNvSpPr>
            <a:spLocks noGrp="1"/>
          </p:cNvSpPr>
          <p:nvPr>
            <p:ph type="title"/>
          </p:nvPr>
        </p:nvSpPr>
        <p:spPr>
          <a:xfrm>
            <a:off x="2339975" y="319088"/>
            <a:ext cx="6480175" cy="647700"/>
          </a:xfrm>
        </p:spPr>
        <p:txBody>
          <a:bodyPr/>
          <a:lstStyle/>
          <a:p>
            <a:pPr algn="r"/>
            <a:r>
              <a:rPr lang="es-MX" sz="2800" b="1" dirty="0">
                <a:solidFill>
                  <a:schemeClr val="bg1"/>
                </a:solidFill>
                <a:latin typeface="Calibri" charset="0"/>
                <a:ea typeface="ＭＳ Ｐゴシック" charset="0"/>
                <a:cs typeface="ＭＳ Ｐゴシック" charset="0"/>
              </a:rPr>
              <a:t>Área de Derecho EUA en IMUMI</a:t>
            </a:r>
            <a:endParaRPr lang="es-MX" sz="2800" b="1" dirty="0">
              <a:latin typeface="Calibri" charset="0"/>
              <a:ea typeface="ＭＳ Ｐゴシック" charset="0"/>
              <a:cs typeface="ＭＳ Ｐゴシック" charset="0"/>
            </a:endParaRPr>
          </a:p>
        </p:txBody>
      </p:sp>
      <p:sp>
        <p:nvSpPr>
          <p:cNvPr id="17411" name="2 Marcador de contenido"/>
          <p:cNvSpPr>
            <a:spLocks noGrp="1"/>
          </p:cNvSpPr>
          <p:nvPr>
            <p:ph idx="1"/>
          </p:nvPr>
        </p:nvSpPr>
        <p:spPr>
          <a:xfrm>
            <a:off x="457200" y="1125538"/>
            <a:ext cx="8507413" cy="4784725"/>
          </a:xfrm>
        </p:spPr>
        <p:txBody>
          <a:bodyPr/>
          <a:lstStyle/>
          <a:p>
            <a:r>
              <a:rPr lang="es-MX" sz="2800" b="1" dirty="0">
                <a:latin typeface="Calibri" charset="0"/>
                <a:ea typeface="ＭＳ Ｐゴシック" charset="0"/>
                <a:cs typeface="ＭＳ Ｐゴシック" charset="0"/>
              </a:rPr>
              <a:t>Visas Humanitarias/Familiares</a:t>
            </a:r>
          </a:p>
          <a:p>
            <a:pPr lvl="1"/>
            <a:r>
              <a:rPr lang="es-MX" sz="2400" b="1" u="sng" dirty="0">
                <a:latin typeface="Calibri" charset="0"/>
                <a:ea typeface="ＭＳ Ｐゴシック" charset="0"/>
              </a:rPr>
              <a:t>Visas U</a:t>
            </a:r>
            <a:r>
              <a:rPr lang="es-MX" sz="2400" b="1" dirty="0">
                <a:latin typeface="Calibri" charset="0"/>
                <a:ea typeface="ＭＳ Ｐゴシック" charset="0"/>
              </a:rPr>
              <a:t>, </a:t>
            </a:r>
            <a:r>
              <a:rPr lang="es-MX" sz="2400" b="1" u="sng" dirty="0">
                <a:latin typeface="Calibri" charset="0"/>
                <a:ea typeface="ＭＳ Ｐゴシック" charset="0"/>
              </a:rPr>
              <a:t>Peticiones VAWA</a:t>
            </a:r>
            <a:r>
              <a:rPr lang="es-MX" sz="2400" b="1" dirty="0">
                <a:latin typeface="Calibri" charset="0"/>
                <a:ea typeface="ＭＳ Ｐゴシック" charset="0"/>
              </a:rPr>
              <a:t>, Visa Familiar, Permiso Especial Humanitario (Humanitarian Parole)</a:t>
            </a:r>
          </a:p>
          <a:p>
            <a:r>
              <a:rPr lang="es-MX" sz="2800" b="1" dirty="0">
                <a:latin typeface="Calibri" charset="0"/>
                <a:ea typeface="ＭＳ Ｐゴシック" charset="0"/>
                <a:cs typeface="ＭＳ Ｐゴシック" charset="0"/>
              </a:rPr>
              <a:t>Derecho a Identidad</a:t>
            </a:r>
          </a:p>
          <a:p>
            <a:pPr lvl="1"/>
            <a:r>
              <a:rPr lang="es-MX" sz="2400" b="1" dirty="0">
                <a:latin typeface="Calibri" charset="0"/>
                <a:ea typeface="ＭＳ Ｐゴシック" charset="0"/>
              </a:rPr>
              <a:t>Apoyo con actas de nacimiento estadunidenses</a:t>
            </a:r>
          </a:p>
          <a:p>
            <a:pPr lvl="2"/>
            <a:r>
              <a:rPr lang="es-MX" sz="2000" b="1" dirty="0">
                <a:latin typeface="Calibri" charset="0"/>
                <a:ea typeface="ＭＳ Ｐゴシック" charset="0"/>
              </a:rPr>
              <a:t>Correcciones, Apostillas, Registro de doble nacionalidad</a:t>
            </a:r>
          </a:p>
          <a:p>
            <a:r>
              <a:rPr lang="es-MX" sz="2800" b="1" dirty="0">
                <a:latin typeface="Calibri" charset="0"/>
                <a:ea typeface="ＭＳ Ｐゴシック" charset="0"/>
                <a:cs typeface="ＭＳ Ｐゴシック" charset="0"/>
              </a:rPr>
              <a:t>Asesoría </a:t>
            </a:r>
          </a:p>
          <a:p>
            <a:pPr lvl="1"/>
            <a:r>
              <a:rPr lang="es-MX" sz="2400" b="1" dirty="0" smtClean="0">
                <a:latin typeface="Calibri" charset="0"/>
                <a:ea typeface="ＭＳ Ｐゴシック" charset="0"/>
              </a:rPr>
              <a:t>Apoyo con reunificaci</a:t>
            </a:r>
            <a:r>
              <a:rPr lang="es-MX" sz="2400" b="1" dirty="0" smtClean="0">
                <a:latin typeface="Calibri" charset="0"/>
                <a:ea typeface="ＭＳ Ｐゴシック" charset="0"/>
              </a:rPr>
              <a:t>ón familiar para víctimas de trata en los EUA</a:t>
            </a:r>
            <a:endParaRPr lang="es-MX" sz="2400" b="1" dirty="0" smtClean="0">
              <a:latin typeface="Calibri" charset="0"/>
              <a:ea typeface="ＭＳ Ｐゴシック" charset="0"/>
            </a:endParaRPr>
          </a:p>
          <a:p>
            <a:pPr lvl="1"/>
            <a:r>
              <a:rPr lang="es-MX" sz="2400" b="1" dirty="0" smtClean="0">
                <a:latin typeface="Calibri" charset="0"/>
                <a:ea typeface="ＭＳ Ｐゴシック" charset="0"/>
              </a:rPr>
              <a:t>Localizar </a:t>
            </a:r>
            <a:r>
              <a:rPr lang="es-MX" sz="2400" b="1" dirty="0">
                <a:latin typeface="Calibri" charset="0"/>
                <a:ea typeface="ＭＳ Ｐゴシック" charset="0"/>
              </a:rPr>
              <a:t>a familiares en los EUA, consulta general</a:t>
            </a:r>
          </a:p>
          <a:p>
            <a:pPr lvl="1"/>
            <a:r>
              <a:rPr lang="es-MX" sz="2400" b="1" dirty="0">
                <a:latin typeface="Calibri" charset="0"/>
                <a:ea typeface="ＭＳ Ｐゴシック" charset="0"/>
              </a:rPr>
              <a:t>Colaboración con otras áreas legales en IMUMI</a:t>
            </a:r>
          </a:p>
          <a:p>
            <a:pPr>
              <a:buFont typeface="Arial" charset="0"/>
              <a:buNone/>
            </a:pPr>
            <a:endParaRPr lang="es-MX" sz="2800" b="1"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2007482601"/>
      </p:ext>
    </p:extLst>
  </p:cSld>
  <p:clrMapOvr>
    <a:overrideClrMapping bg1="lt1" tx1="dk1" bg2="lt2" tx2="dk2" accent1="accent1" accent2="accent2" accent3="accent3" accent4="accent4" accent5="accent5" accent6="accent6" hlink="hlink" folHlink="folHlink"/>
  </p:clrMapOvr>
  <p:transition xmlns:p14="http://schemas.microsoft.com/office/powerpoint/2010/main" spd="slow"/>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7410" name="1 Título"/>
          <p:cNvSpPr>
            <a:spLocks noGrp="1"/>
          </p:cNvSpPr>
          <p:nvPr>
            <p:ph type="title"/>
          </p:nvPr>
        </p:nvSpPr>
        <p:spPr>
          <a:xfrm>
            <a:off x="1814287" y="319088"/>
            <a:ext cx="7005864" cy="647700"/>
          </a:xfrm>
        </p:spPr>
        <p:txBody>
          <a:bodyPr/>
          <a:lstStyle/>
          <a:p>
            <a:pPr algn="r"/>
            <a:r>
              <a:rPr lang="es-MX" sz="2800" b="1" dirty="0" smtClean="0">
                <a:solidFill>
                  <a:schemeClr val="bg1"/>
                </a:solidFill>
                <a:latin typeface="Calibri" charset="0"/>
                <a:ea typeface="ＭＳ Ｐゴシック" charset="0"/>
                <a:cs typeface="ＭＳ Ｐゴシック" charset="0"/>
              </a:rPr>
              <a:t>Apoyo </a:t>
            </a:r>
            <a:r>
              <a:rPr lang="es-MX" sz="2800" b="1" dirty="0" smtClean="0">
                <a:solidFill>
                  <a:schemeClr val="bg1"/>
                </a:solidFill>
                <a:latin typeface="Calibri" charset="0"/>
                <a:ea typeface="ＭＳ Ｐゴシック" charset="0"/>
                <a:cs typeface="ＭＳ Ｐゴシック" charset="0"/>
              </a:rPr>
              <a:t>para</a:t>
            </a:r>
            <a:r>
              <a:rPr lang="es-MX" sz="2800" b="1" dirty="0">
                <a:solidFill>
                  <a:schemeClr val="bg1"/>
                </a:solidFill>
                <a:latin typeface="Calibri" charset="0"/>
                <a:ea typeface="ＭＳ Ｐゴシック" charset="0"/>
                <a:cs typeface="ＭＳ Ｐゴシック" charset="0"/>
              </a:rPr>
              <a:t> </a:t>
            </a:r>
            <a:r>
              <a:rPr lang="es-MX" sz="2800" b="1" dirty="0" smtClean="0">
                <a:solidFill>
                  <a:schemeClr val="bg1"/>
                </a:solidFill>
                <a:latin typeface="Calibri" charset="0"/>
                <a:ea typeface="ＭＳ Ｐゴシック" charset="0"/>
                <a:cs typeface="ＭＳ Ｐゴシック" charset="0"/>
              </a:rPr>
              <a:t>Migrantes Retornados</a:t>
            </a:r>
            <a:endParaRPr lang="es-MX" sz="2800" b="1" dirty="0">
              <a:latin typeface="Calibri" charset="0"/>
              <a:ea typeface="ＭＳ Ｐゴシック" charset="0"/>
              <a:cs typeface="ＭＳ Ｐゴシック" charset="0"/>
            </a:endParaRPr>
          </a:p>
        </p:txBody>
      </p:sp>
      <p:sp>
        <p:nvSpPr>
          <p:cNvPr id="17411" name="2 Marcador de contenido"/>
          <p:cNvSpPr>
            <a:spLocks noGrp="1"/>
          </p:cNvSpPr>
          <p:nvPr>
            <p:ph idx="1"/>
          </p:nvPr>
        </p:nvSpPr>
        <p:spPr>
          <a:xfrm>
            <a:off x="229810" y="1125538"/>
            <a:ext cx="6415465" cy="5091414"/>
          </a:xfrm>
        </p:spPr>
        <p:txBody>
          <a:bodyPr/>
          <a:lstStyle/>
          <a:p>
            <a:r>
              <a:rPr lang="es-MX" b="1" dirty="0" smtClean="0">
                <a:latin typeface="Calibri" charset="0"/>
                <a:ea typeface="ＭＳ Ｐゴシック" charset="0"/>
                <a:cs typeface="ＭＳ Ｐゴシック" charset="0"/>
              </a:rPr>
              <a:t>Nuestra visi</a:t>
            </a:r>
            <a:r>
              <a:rPr lang="es-MX" b="1" dirty="0" smtClean="0">
                <a:latin typeface="Calibri" charset="0"/>
                <a:ea typeface="ＭＳ Ｐゴシック" charset="0"/>
                <a:cs typeface="ＭＳ Ｐゴシック" charset="0"/>
              </a:rPr>
              <a:t>ón en IMUMI:</a:t>
            </a:r>
          </a:p>
          <a:p>
            <a:endParaRPr lang="es-MX" b="1" dirty="0" smtClean="0">
              <a:latin typeface="Calibri" charset="0"/>
              <a:ea typeface="ＭＳ Ｐゴシック" charset="0"/>
              <a:cs typeface="ＭＳ Ｐゴシック" charset="0"/>
            </a:endParaRPr>
          </a:p>
          <a:p>
            <a:pPr marL="0" indent="0">
              <a:buNone/>
            </a:pPr>
            <a:r>
              <a:rPr lang="es-MX" b="1" dirty="0">
                <a:latin typeface="Calibri" charset="0"/>
                <a:ea typeface="ＭＳ Ｐゴシック" charset="0"/>
                <a:cs typeface="ＭＳ Ｐゴシック" charset="0"/>
              </a:rPr>
              <a:t>¿</a:t>
            </a:r>
            <a:r>
              <a:rPr lang="es-MX" b="1" dirty="0" smtClean="0">
                <a:latin typeface="Calibri" charset="0"/>
                <a:ea typeface="ＭＳ Ｐゴシック" charset="0"/>
                <a:cs typeface="ＭＳ Ｐゴシック" charset="0"/>
              </a:rPr>
              <a:t>Donde </a:t>
            </a:r>
            <a:r>
              <a:rPr lang="es-MX" b="1" u="sng" dirty="0" smtClean="0">
                <a:latin typeface="Calibri" charset="0"/>
                <a:ea typeface="ＭＳ Ｐゴシック" charset="0"/>
                <a:cs typeface="ＭＳ Ｐゴシック" charset="0"/>
              </a:rPr>
              <a:t>quieren</a:t>
            </a:r>
            <a:r>
              <a:rPr lang="es-MX" b="1" dirty="0" smtClean="0">
                <a:latin typeface="Calibri" charset="0"/>
                <a:ea typeface="ＭＳ Ｐゴシック" charset="0"/>
                <a:cs typeface="ＭＳ Ｐゴシック" charset="0"/>
              </a:rPr>
              <a:t> vivir las mujeres (víctimas de trata, violencia domestica, delitos) con sus familias?</a:t>
            </a:r>
          </a:p>
          <a:p>
            <a:pPr marL="0" indent="0">
              <a:buNone/>
            </a:pPr>
            <a:endParaRPr lang="es-MX" b="1" dirty="0">
              <a:latin typeface="Calibri" charset="0"/>
              <a:ea typeface="ＭＳ Ｐゴシック" charset="0"/>
              <a:cs typeface="ＭＳ Ｐゴシック" charset="0"/>
            </a:endParaRPr>
          </a:p>
          <a:p>
            <a:pPr marL="0" indent="0">
              <a:buNone/>
            </a:pPr>
            <a:r>
              <a:rPr lang="es-MX" b="1" u="sng" dirty="0" smtClean="0">
                <a:latin typeface="Calibri" charset="0"/>
                <a:ea typeface="ＭＳ Ｐゴシック" charset="0"/>
                <a:cs typeface="ＭＳ Ｐゴシック" charset="0"/>
              </a:rPr>
              <a:t>Familias transnacionales</a:t>
            </a:r>
            <a:r>
              <a:rPr lang="es-MX" b="1" dirty="0" smtClean="0">
                <a:latin typeface="Calibri" charset="0"/>
                <a:ea typeface="ＭＳ Ｐゴシック" charset="0"/>
                <a:cs typeface="ＭＳ Ｐゴシック" charset="0"/>
              </a:rPr>
              <a:t> tienen el derecho de establecerse y vivir en el país que ofrece las mejores oportunidades </a:t>
            </a:r>
            <a:endParaRPr lang="es-MX" b="1" dirty="0">
              <a:latin typeface="Calibri" charset="0"/>
              <a:ea typeface="ＭＳ Ｐゴシック" charset="0"/>
              <a:cs typeface="ＭＳ Ｐゴシック" charset="0"/>
            </a:endParaRPr>
          </a:p>
        </p:txBody>
      </p:sp>
      <p:pic>
        <p:nvPicPr>
          <p:cNvPr id="4" name="1 Imagen"/>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645275" y="1916113"/>
            <a:ext cx="2316163"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4305027"/>
      </p:ext>
    </p:extLst>
  </p:cSld>
  <p:clrMapOvr>
    <a:overrideClrMapping bg1="lt1" tx1="dk1" bg2="lt2" tx2="dk2" accent1="accent1" accent2="accent2" accent3="accent3" accent4="accent4" accent5="accent5" accent6="accent6" hlink="hlink" folHlink="folHlink"/>
  </p:clrMapOvr>
  <p:transition xmlns:p14="http://schemas.microsoft.com/office/powerpoint/2010/main" spd="slow"/>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7410" name="1 Título"/>
          <p:cNvSpPr>
            <a:spLocks noGrp="1"/>
          </p:cNvSpPr>
          <p:nvPr>
            <p:ph type="title"/>
          </p:nvPr>
        </p:nvSpPr>
        <p:spPr>
          <a:xfrm>
            <a:off x="1814287" y="319088"/>
            <a:ext cx="7005864" cy="647700"/>
          </a:xfrm>
        </p:spPr>
        <p:txBody>
          <a:bodyPr/>
          <a:lstStyle/>
          <a:p>
            <a:pPr algn="r"/>
            <a:r>
              <a:rPr lang="es-MX" sz="2800" b="1" dirty="0" smtClean="0">
                <a:solidFill>
                  <a:schemeClr val="bg1"/>
                </a:solidFill>
                <a:latin typeface="Calibri" charset="0"/>
                <a:ea typeface="ＭＳ Ｐゴシック" charset="0"/>
                <a:cs typeface="ＭＳ Ｐゴシック" charset="0"/>
              </a:rPr>
              <a:t>Datos Generales</a:t>
            </a:r>
            <a:endParaRPr lang="es-MX" sz="2800" b="1" dirty="0">
              <a:latin typeface="Calibri" charset="0"/>
              <a:ea typeface="ＭＳ Ｐゴシック" charset="0"/>
              <a:cs typeface="ＭＳ Ｐゴシック" charset="0"/>
            </a:endParaRPr>
          </a:p>
        </p:txBody>
      </p:sp>
      <p:sp>
        <p:nvSpPr>
          <p:cNvPr id="17411" name="2 Marcador de contenido"/>
          <p:cNvSpPr>
            <a:spLocks noGrp="1"/>
          </p:cNvSpPr>
          <p:nvPr>
            <p:ph idx="1"/>
          </p:nvPr>
        </p:nvSpPr>
        <p:spPr>
          <a:xfrm>
            <a:off x="229810" y="1125538"/>
            <a:ext cx="8914190" cy="5091414"/>
          </a:xfrm>
        </p:spPr>
        <p:txBody>
          <a:bodyPr/>
          <a:lstStyle/>
          <a:p>
            <a:r>
              <a:rPr lang="es-MX" b="1" dirty="0" smtClean="0">
                <a:latin typeface="Calibri" charset="0"/>
                <a:ea typeface="ＭＳ Ｐゴシック" charset="0"/>
                <a:cs typeface="ＭＳ Ｐゴシック" charset="0"/>
              </a:rPr>
              <a:t>Hay ~11 milliones de personas indocumentadas en los Estados Unidos (5 milliones Mexicanos)</a:t>
            </a:r>
          </a:p>
          <a:p>
            <a:pPr marL="0" indent="0">
              <a:buNone/>
            </a:pPr>
            <a:endParaRPr lang="es-MX" sz="1200" b="1" dirty="0" smtClean="0">
              <a:latin typeface="Calibri" charset="0"/>
              <a:ea typeface="ＭＳ Ｐゴシック" charset="0"/>
              <a:cs typeface="ＭＳ Ｐゴシック" charset="0"/>
            </a:endParaRPr>
          </a:p>
          <a:p>
            <a:r>
              <a:rPr lang="es-MX" b="1" dirty="0" smtClean="0">
                <a:latin typeface="Calibri" charset="0"/>
                <a:ea typeface="ＭＳ Ｐゴシック" charset="0"/>
                <a:cs typeface="ＭＳ Ｐゴシック" charset="0"/>
              </a:rPr>
              <a:t>Más que 5 milliones de niños ciudadanos EUA tienen por lo menos </a:t>
            </a:r>
            <a:r>
              <a:rPr lang="es-MX" b="1" u="sng" dirty="0" smtClean="0">
                <a:latin typeface="Calibri" charset="0"/>
                <a:ea typeface="ＭＳ Ｐゴシック" charset="0"/>
                <a:cs typeface="ＭＳ Ｐゴシック" charset="0"/>
              </a:rPr>
              <a:t>un padre</a:t>
            </a:r>
            <a:r>
              <a:rPr lang="es-MX" b="1" dirty="0" smtClean="0">
                <a:latin typeface="Calibri" charset="0"/>
                <a:ea typeface="ＭＳ Ｐゴシック" charset="0"/>
                <a:cs typeface="ＭＳ Ｐゴシック" charset="0"/>
              </a:rPr>
              <a:t> indocumentado</a:t>
            </a:r>
          </a:p>
          <a:p>
            <a:pPr marL="0" indent="0">
              <a:buNone/>
            </a:pPr>
            <a:endParaRPr lang="es-MX" sz="1200" b="1" dirty="0" smtClean="0">
              <a:latin typeface="Calibri" charset="0"/>
              <a:ea typeface="ＭＳ Ｐゴシック" charset="0"/>
              <a:cs typeface="ＭＳ Ｐゴシック" charset="0"/>
            </a:endParaRPr>
          </a:p>
          <a:p>
            <a:r>
              <a:rPr lang="es-MX" b="1" dirty="0" smtClean="0">
                <a:latin typeface="Calibri" charset="0"/>
                <a:ea typeface="ＭＳ Ｐゴシック" charset="0"/>
                <a:cs typeface="ＭＳ Ｐゴシック" charset="0"/>
              </a:rPr>
              <a:t>Entre 2009 y 2015, 2.5 milliones de personas fueron deportados de EUA</a:t>
            </a:r>
          </a:p>
          <a:p>
            <a:pPr marL="0" indent="0">
              <a:buNone/>
            </a:pPr>
            <a:endParaRPr lang="es-MX" sz="1200" b="1" dirty="0" smtClean="0">
              <a:latin typeface="Calibri" charset="0"/>
              <a:ea typeface="ＭＳ Ｐゴシック" charset="0"/>
              <a:cs typeface="ＭＳ Ｐゴシック" charset="0"/>
            </a:endParaRPr>
          </a:p>
          <a:p>
            <a:r>
              <a:rPr lang="es-MX" b="1" dirty="0" smtClean="0">
                <a:latin typeface="Calibri" charset="0"/>
                <a:ea typeface="ＭＳ Ｐゴシック" charset="0"/>
                <a:cs typeface="ＭＳ Ｐゴシック" charset="0"/>
              </a:rPr>
              <a:t>Casi 600,000 niños y niñas nacidos en EUA viven en México</a:t>
            </a:r>
            <a:endParaRPr lang="es-MX" b="1"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2404958216"/>
      </p:ext>
    </p:extLst>
  </p:cSld>
  <p:clrMapOvr>
    <a:overrideClrMapping bg1="lt1" tx1="dk1" bg2="lt2" tx2="dk2" accent1="accent1" accent2="accent2" accent3="accent3" accent4="accent4" accent5="accent5" accent6="accent6" hlink="hlink" folHlink="folHlink"/>
  </p:clrMapOvr>
  <p:transition xmlns:p14="http://schemas.microsoft.com/office/powerpoint/2010/main" spd="slow"/>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7410" name="1 Título"/>
          <p:cNvSpPr>
            <a:spLocks noGrp="1"/>
          </p:cNvSpPr>
          <p:nvPr>
            <p:ph type="title"/>
          </p:nvPr>
        </p:nvSpPr>
        <p:spPr>
          <a:xfrm>
            <a:off x="2339975" y="319088"/>
            <a:ext cx="6480175" cy="647700"/>
          </a:xfrm>
        </p:spPr>
        <p:txBody>
          <a:bodyPr/>
          <a:lstStyle/>
          <a:p>
            <a:pPr algn="r"/>
            <a:r>
              <a:rPr lang="es-MX" sz="2800" b="1" dirty="0" smtClean="0">
                <a:solidFill>
                  <a:schemeClr val="bg1"/>
                </a:solidFill>
                <a:latin typeface="Calibri" charset="0"/>
                <a:ea typeface="ＭＳ Ｐゴシック" charset="0"/>
                <a:cs typeface="ＭＳ Ｐゴシック" charset="0"/>
              </a:rPr>
              <a:t>Apoyo y Reintigraci</a:t>
            </a:r>
            <a:r>
              <a:rPr lang="es-MX" sz="2800" b="1" dirty="0" smtClean="0">
                <a:solidFill>
                  <a:schemeClr val="bg1"/>
                </a:solidFill>
                <a:latin typeface="Calibri" charset="0"/>
                <a:ea typeface="ＭＳ Ｐゴシック" charset="0"/>
                <a:cs typeface="ＭＳ Ｐゴシック" charset="0"/>
              </a:rPr>
              <a:t>ón a Víctimas de Trata</a:t>
            </a:r>
            <a:endParaRPr lang="es-MX" sz="2800" b="1" dirty="0">
              <a:latin typeface="Calibri" charset="0"/>
              <a:ea typeface="ＭＳ Ｐゴシック" charset="0"/>
              <a:cs typeface="ＭＳ Ｐゴシック" charset="0"/>
            </a:endParaRPr>
          </a:p>
        </p:txBody>
      </p:sp>
      <p:sp>
        <p:nvSpPr>
          <p:cNvPr id="17411" name="2 Marcador de contenido"/>
          <p:cNvSpPr>
            <a:spLocks noGrp="1"/>
          </p:cNvSpPr>
          <p:nvPr>
            <p:ph idx="1"/>
          </p:nvPr>
        </p:nvSpPr>
        <p:spPr>
          <a:xfrm>
            <a:off x="229810" y="1003755"/>
            <a:ext cx="8734803" cy="5091414"/>
          </a:xfrm>
        </p:spPr>
        <p:txBody>
          <a:bodyPr/>
          <a:lstStyle/>
          <a:p>
            <a:r>
              <a:rPr lang="es-MX" sz="2500" b="1" dirty="0" smtClean="0">
                <a:latin typeface="Calibri" charset="0"/>
                <a:ea typeface="ＭＳ Ｐゴシック" charset="0"/>
                <a:cs typeface="ＭＳ Ｐゴシック" charset="0"/>
              </a:rPr>
              <a:t>Unidad familiar</a:t>
            </a:r>
          </a:p>
          <a:p>
            <a:pPr lvl="1"/>
            <a:r>
              <a:rPr lang="es-MX" sz="2400" dirty="0" smtClean="0">
                <a:latin typeface="Calibri" charset="0"/>
                <a:ea typeface="ＭＳ Ｐゴシック" charset="0"/>
                <a:cs typeface="ＭＳ Ｐゴシック" charset="0"/>
              </a:rPr>
              <a:t>Atención legal transnacional</a:t>
            </a:r>
          </a:p>
          <a:p>
            <a:pPr lvl="2"/>
            <a:r>
              <a:rPr lang="es-MX" sz="2000" dirty="0" smtClean="0">
                <a:latin typeface="Calibri" charset="0"/>
                <a:ea typeface="ＭＳ Ｐゴシック" charset="0"/>
                <a:cs typeface="ＭＳ Ｐゴシック" charset="0"/>
              </a:rPr>
              <a:t>Visas humanitarias</a:t>
            </a:r>
            <a:endParaRPr lang="es-MX" sz="2000" dirty="0" smtClean="0">
              <a:latin typeface="Calibri" charset="0"/>
              <a:ea typeface="ＭＳ Ｐゴシック" charset="0"/>
              <a:cs typeface="ＭＳ Ｐゴシック" charset="0"/>
            </a:endParaRPr>
          </a:p>
          <a:p>
            <a:pPr lvl="2"/>
            <a:r>
              <a:rPr lang="es-MX" sz="2000" dirty="0" smtClean="0">
                <a:latin typeface="Calibri" charset="0"/>
                <a:ea typeface="ＭＳ Ｐゴシック" charset="0"/>
                <a:cs typeface="ＭＳ Ｐゴシック" charset="0"/>
              </a:rPr>
              <a:t>Grupo de Trabajo en Tucson, Arizona</a:t>
            </a:r>
          </a:p>
          <a:p>
            <a:pPr lvl="2"/>
            <a:r>
              <a:rPr lang="es-MX" sz="2000" dirty="0" smtClean="0">
                <a:latin typeface="Calibri" charset="0"/>
                <a:ea typeface="ＭＳ Ｐゴシック" charset="0"/>
                <a:cs typeface="ＭＳ Ｐゴシック" charset="0"/>
              </a:rPr>
              <a:t>Juicios de custodia en Mexico</a:t>
            </a:r>
          </a:p>
          <a:p>
            <a:pPr lvl="2"/>
            <a:r>
              <a:rPr lang="es-MX" sz="2000" dirty="0" smtClean="0">
                <a:latin typeface="Calibri" charset="0"/>
                <a:ea typeface="ＭＳ Ｐゴシック" charset="0"/>
                <a:cs typeface="ＭＳ Ｐゴシック" charset="0"/>
              </a:rPr>
              <a:t>Guía para las Familias Transnacionales:</a:t>
            </a:r>
          </a:p>
          <a:p>
            <a:pPr marL="914400" lvl="2" indent="0">
              <a:buNone/>
            </a:pPr>
            <a:r>
              <a:rPr lang="es-MX" sz="2000" dirty="0" smtClean="0">
                <a:latin typeface="Calibri" charset="0"/>
                <a:ea typeface="ＭＳ Ｐゴシック" charset="0"/>
                <a:cs typeface="ＭＳ Ｐゴシック" charset="0"/>
                <a:hlinkClick r:id="rId5"/>
              </a:rPr>
              <a:t>http://imumi.org/attachments/2014/guia-familias-trasnacionales.pdf</a:t>
            </a:r>
            <a:r>
              <a:rPr lang="es-MX" sz="2000" dirty="0" smtClean="0">
                <a:latin typeface="Calibri" charset="0"/>
                <a:ea typeface="ＭＳ Ｐゴシック" charset="0"/>
                <a:cs typeface="ＭＳ Ｐゴシック" charset="0"/>
              </a:rPr>
              <a:t> </a:t>
            </a:r>
          </a:p>
          <a:p>
            <a:r>
              <a:rPr lang="es-MX" sz="2500" b="1" dirty="0" smtClean="0">
                <a:latin typeface="Calibri" charset="0"/>
                <a:ea typeface="ＭＳ Ｐゴシック" charset="0"/>
                <a:cs typeface="ＭＳ Ｐゴシック" charset="0"/>
              </a:rPr>
              <a:t>Derecho a identidad/doble nacionalidad y acceso a educación</a:t>
            </a:r>
          </a:p>
          <a:p>
            <a:pPr lvl="1"/>
            <a:r>
              <a:rPr lang="es-MX" sz="2400" dirty="0" smtClean="0">
                <a:latin typeface="Calibri" charset="0"/>
                <a:ea typeface="ＭＳ Ｐゴシック" charset="0"/>
                <a:cs typeface="ＭＳ Ｐゴシック" charset="0"/>
              </a:rPr>
              <a:t>Requisito de apostilla y acuerdo entre NAPHSIS y RENAPO</a:t>
            </a:r>
          </a:p>
          <a:p>
            <a:pPr lvl="1"/>
            <a:r>
              <a:rPr lang="es-MX" sz="2400" dirty="0" smtClean="0">
                <a:latin typeface="Calibri" charset="0"/>
                <a:ea typeface="ＭＳ Ｐゴシック" charset="0"/>
                <a:cs typeface="ＭＳ Ｐゴシック" charset="0"/>
              </a:rPr>
              <a:t>Apoyo con acceso a documentos de identidad en los EUA</a:t>
            </a:r>
          </a:p>
          <a:p>
            <a:r>
              <a:rPr lang="es-MX" sz="2500" b="1" dirty="0" smtClean="0">
                <a:latin typeface="Calibri" charset="0"/>
                <a:ea typeface="ＭＳ Ｐゴシック" charset="0"/>
                <a:cs typeface="ＭＳ Ｐゴシック" charset="0"/>
              </a:rPr>
              <a:t>Atención psicosocial </a:t>
            </a:r>
          </a:p>
          <a:p>
            <a:pPr lvl="1"/>
            <a:r>
              <a:rPr lang="es-MX" sz="2400" dirty="0" smtClean="0">
                <a:latin typeface="Calibri" charset="0"/>
                <a:ea typeface="ＭＳ Ｐゴシック" charset="0"/>
                <a:cs typeface="ＭＳ Ｐゴシック" charset="0"/>
              </a:rPr>
              <a:t>Instituto Latinoamericano de Estudios de la Familia (ILEF)</a:t>
            </a:r>
          </a:p>
          <a:p>
            <a:pPr marL="457200" lvl="1" indent="0">
              <a:buNone/>
            </a:pPr>
            <a:endParaRPr lang="es-MX" b="1" dirty="0">
              <a:latin typeface="Calibri" charset="0"/>
              <a:ea typeface="ＭＳ Ｐゴシック" charset="0"/>
              <a:cs typeface="ＭＳ Ｐゴシック" charset="0"/>
            </a:endParaRPr>
          </a:p>
        </p:txBody>
      </p:sp>
      <p:pic>
        <p:nvPicPr>
          <p:cNvPr id="4" name="Imagen 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05248" y="1136802"/>
            <a:ext cx="1617668" cy="2165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8660140"/>
      </p:ext>
    </p:extLst>
  </p:cSld>
  <p:clrMapOvr>
    <a:overrideClrMapping bg1="lt1" tx1="dk1" bg2="lt2" tx2="dk2" accent1="accent1" accent2="accent2" accent3="accent3" accent4="accent4" accent5="accent5" accent6="accent6" hlink="hlink" folHlink="folHlink"/>
  </p:clrMapOvr>
  <p:transition xmlns:p14="http://schemas.microsoft.com/office/powerpoint/2010/main" spd="slow"/>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7410" name="1 Título"/>
          <p:cNvSpPr>
            <a:spLocks noGrp="1"/>
          </p:cNvSpPr>
          <p:nvPr>
            <p:ph type="title"/>
          </p:nvPr>
        </p:nvSpPr>
        <p:spPr>
          <a:xfrm>
            <a:off x="2339975" y="319088"/>
            <a:ext cx="6480175" cy="647700"/>
          </a:xfrm>
        </p:spPr>
        <p:txBody>
          <a:bodyPr/>
          <a:lstStyle/>
          <a:p>
            <a:pPr algn="r"/>
            <a:r>
              <a:rPr lang="es-MX" sz="2800" b="1" dirty="0" smtClean="0">
                <a:solidFill>
                  <a:schemeClr val="bg1"/>
                </a:solidFill>
                <a:latin typeface="Calibri" charset="0"/>
                <a:ea typeface="ＭＳ Ｐゴシック" charset="0"/>
                <a:cs typeface="ＭＳ Ｐゴシック" charset="0"/>
              </a:rPr>
              <a:t>Apoyo y Reintigraci</a:t>
            </a:r>
            <a:r>
              <a:rPr lang="es-MX" sz="2800" b="1" dirty="0" smtClean="0">
                <a:solidFill>
                  <a:schemeClr val="bg1"/>
                </a:solidFill>
                <a:latin typeface="Calibri" charset="0"/>
                <a:ea typeface="ＭＳ Ｐゴシック" charset="0"/>
                <a:cs typeface="ＭＳ Ｐゴシック" charset="0"/>
              </a:rPr>
              <a:t>ón a Víctimas de Trata</a:t>
            </a:r>
            <a:endParaRPr lang="es-MX" sz="2800" b="1" dirty="0">
              <a:latin typeface="Calibri" charset="0"/>
              <a:ea typeface="ＭＳ Ｐゴシック" charset="0"/>
              <a:cs typeface="ＭＳ Ｐゴシック" charset="0"/>
            </a:endParaRPr>
          </a:p>
        </p:txBody>
      </p:sp>
      <p:sp>
        <p:nvSpPr>
          <p:cNvPr id="17411" name="2 Marcador de contenido"/>
          <p:cNvSpPr>
            <a:spLocks noGrp="1"/>
          </p:cNvSpPr>
          <p:nvPr>
            <p:ph idx="1"/>
          </p:nvPr>
        </p:nvSpPr>
        <p:spPr>
          <a:xfrm>
            <a:off x="229810" y="1125538"/>
            <a:ext cx="8734803" cy="5091414"/>
          </a:xfrm>
        </p:spPr>
        <p:txBody>
          <a:bodyPr/>
          <a:lstStyle/>
          <a:p>
            <a:pPr marL="0" indent="0">
              <a:buNone/>
            </a:pPr>
            <a:r>
              <a:rPr lang="es-MX" b="1" dirty="0" smtClean="0">
                <a:latin typeface="Calibri" charset="0"/>
                <a:ea typeface="ＭＳ Ｐゴシック" charset="0"/>
                <a:cs typeface="ＭＳ Ｐゴシック" charset="0"/>
              </a:rPr>
              <a:t>Trabajamos con:</a:t>
            </a:r>
            <a:endParaRPr lang="es-MX" sz="2400" b="1" dirty="0" smtClean="0">
              <a:latin typeface="Calibri" charset="0"/>
              <a:ea typeface="ＭＳ Ｐゴシック" charset="0"/>
              <a:cs typeface="ＭＳ Ｐゴシック" charset="0"/>
            </a:endParaRPr>
          </a:p>
          <a:p>
            <a:pPr lvl="1"/>
            <a:r>
              <a:rPr lang="es-MX" sz="2400" b="1" dirty="0" smtClean="0">
                <a:latin typeface="Calibri" charset="0"/>
                <a:ea typeface="ＭＳ Ｐゴシック" charset="0"/>
                <a:cs typeface="ＭＳ Ｐゴシック" charset="0"/>
              </a:rPr>
              <a:t>Gobierno Mexicano </a:t>
            </a:r>
          </a:p>
          <a:p>
            <a:pPr lvl="2"/>
            <a:r>
              <a:rPr lang="es-MX" sz="2000" b="1" dirty="0" smtClean="0">
                <a:latin typeface="Calibri" charset="0"/>
                <a:ea typeface="ＭＳ Ｐゴシック" charset="0"/>
                <a:cs typeface="ＭＳ Ｐゴシック" charset="0"/>
              </a:rPr>
              <a:t>SRE, DIF, Consulados, Cortes familiares, Centros de Atenci</a:t>
            </a:r>
            <a:r>
              <a:rPr lang="es-MX" sz="2000" b="1" dirty="0" smtClean="0">
                <a:latin typeface="Calibri" charset="0"/>
                <a:ea typeface="ＭＳ Ｐゴシック" charset="0"/>
                <a:cs typeface="ＭＳ Ｐゴシック" charset="0"/>
              </a:rPr>
              <a:t>ón a Migrante, INM</a:t>
            </a:r>
            <a:endParaRPr lang="es-MX" sz="2400" b="1" dirty="0" smtClean="0">
              <a:latin typeface="Calibri" charset="0"/>
              <a:ea typeface="ＭＳ Ｐゴシック" charset="0"/>
              <a:cs typeface="ＭＳ Ｐゴシック" charset="0"/>
            </a:endParaRPr>
          </a:p>
          <a:p>
            <a:pPr lvl="1"/>
            <a:r>
              <a:rPr lang="es-MX" sz="2400" b="1" dirty="0" smtClean="0">
                <a:latin typeface="Calibri" charset="0"/>
                <a:ea typeface="ＭＳ Ｐゴシック" charset="0"/>
                <a:cs typeface="ＭＳ Ｐゴシック" charset="0"/>
              </a:rPr>
              <a:t>Gobierno EUA </a:t>
            </a:r>
          </a:p>
          <a:p>
            <a:pPr lvl="2"/>
            <a:r>
              <a:rPr lang="es-MX" sz="2000" b="1" dirty="0" smtClean="0">
                <a:latin typeface="Calibri" charset="0"/>
                <a:ea typeface="ＭＳ Ｐゴシック" charset="0"/>
                <a:cs typeface="ＭＳ Ｐゴシック" charset="0"/>
              </a:rPr>
              <a:t>Embajada y Consulados, Cortes familiares, CPS/trabajadoras sociales, ICE</a:t>
            </a:r>
            <a:endParaRPr lang="es-MX" sz="2400" b="1" dirty="0" smtClean="0">
              <a:latin typeface="Calibri" charset="0"/>
              <a:ea typeface="ＭＳ Ｐゴシック" charset="0"/>
              <a:cs typeface="ＭＳ Ｐゴシック" charset="0"/>
            </a:endParaRPr>
          </a:p>
          <a:p>
            <a:pPr lvl="1"/>
            <a:r>
              <a:rPr lang="es-MX" sz="2400" b="1" dirty="0" smtClean="0">
                <a:latin typeface="Calibri" charset="0"/>
                <a:ea typeface="ＭＳ Ｐゴシック" charset="0"/>
                <a:cs typeface="ＭＳ Ｐゴシック" charset="0"/>
              </a:rPr>
              <a:t>Sociedad Civil Mexicana</a:t>
            </a:r>
          </a:p>
          <a:p>
            <a:pPr lvl="1"/>
            <a:r>
              <a:rPr lang="es-MX" sz="2400" b="1" dirty="0" smtClean="0">
                <a:latin typeface="Calibri" charset="0"/>
                <a:ea typeface="ＭＳ Ｐゴシック" charset="0"/>
                <a:cs typeface="ＭＳ Ｐゴシック" charset="0"/>
              </a:rPr>
              <a:t>Sociedad Civil EUA</a:t>
            </a:r>
          </a:p>
          <a:p>
            <a:pPr marL="457200" lvl="1" indent="0">
              <a:buNone/>
            </a:pPr>
            <a:endParaRPr lang="es-MX" b="1"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1317730254"/>
      </p:ext>
    </p:extLst>
  </p:cSld>
  <p:clrMapOvr>
    <a:overrideClrMapping bg1="lt1" tx1="dk1" bg2="lt2" tx2="dk2" accent1="accent1" accent2="accent2" accent3="accent3" accent4="accent4" accent5="accent5" accent6="accent6" hlink="hlink" folHlink="folHlink"/>
  </p:clrMapOvr>
  <p:transition xmlns:p14="http://schemas.microsoft.com/office/powerpoint/2010/main" spd="slow"/>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7410" name="1 Título"/>
          <p:cNvSpPr>
            <a:spLocks noGrp="1"/>
          </p:cNvSpPr>
          <p:nvPr>
            <p:ph type="title"/>
          </p:nvPr>
        </p:nvSpPr>
        <p:spPr>
          <a:xfrm>
            <a:off x="2339975" y="319088"/>
            <a:ext cx="6480175" cy="647700"/>
          </a:xfrm>
        </p:spPr>
        <p:txBody>
          <a:bodyPr/>
          <a:lstStyle/>
          <a:p>
            <a:pPr algn="r"/>
            <a:r>
              <a:rPr lang="es-MX" sz="2800" b="1" dirty="0" smtClean="0">
                <a:solidFill>
                  <a:schemeClr val="bg1"/>
                </a:solidFill>
                <a:latin typeface="Calibri" charset="0"/>
                <a:ea typeface="ＭＳ Ｐゴシック" charset="0"/>
                <a:cs typeface="ＭＳ Ｐゴシック" charset="0"/>
              </a:rPr>
              <a:t>Apoyo y Reintigraci</a:t>
            </a:r>
            <a:r>
              <a:rPr lang="es-MX" sz="2800" b="1" dirty="0" smtClean="0">
                <a:solidFill>
                  <a:schemeClr val="bg1"/>
                </a:solidFill>
                <a:latin typeface="Calibri" charset="0"/>
                <a:ea typeface="ＭＳ Ｐゴシック" charset="0"/>
                <a:cs typeface="ＭＳ Ｐゴシック" charset="0"/>
              </a:rPr>
              <a:t>ón a Víctimas de Trata</a:t>
            </a:r>
            <a:endParaRPr lang="es-MX" sz="2800" b="1" dirty="0">
              <a:latin typeface="Calibri" charset="0"/>
              <a:ea typeface="ＭＳ Ｐゴシック" charset="0"/>
              <a:cs typeface="ＭＳ Ｐゴシック" charset="0"/>
            </a:endParaRPr>
          </a:p>
        </p:txBody>
      </p:sp>
      <p:sp>
        <p:nvSpPr>
          <p:cNvPr id="17411" name="2 Marcador de contenido"/>
          <p:cNvSpPr>
            <a:spLocks noGrp="1"/>
          </p:cNvSpPr>
          <p:nvPr>
            <p:ph idx="1"/>
          </p:nvPr>
        </p:nvSpPr>
        <p:spPr>
          <a:xfrm>
            <a:off x="229810" y="1125538"/>
            <a:ext cx="8734803" cy="5091414"/>
          </a:xfrm>
        </p:spPr>
        <p:txBody>
          <a:bodyPr/>
          <a:lstStyle/>
          <a:p>
            <a:pPr marL="0" indent="0" algn="ctr">
              <a:buNone/>
            </a:pPr>
            <a:endParaRPr lang="es-MX" b="1" dirty="0" smtClean="0">
              <a:latin typeface="Calibri" charset="0"/>
              <a:ea typeface="ＭＳ Ｐゴシック" charset="0"/>
              <a:cs typeface="ＭＳ Ｐゴシック" charset="0"/>
            </a:endParaRPr>
          </a:p>
          <a:p>
            <a:pPr marL="0" indent="0" algn="ctr">
              <a:buNone/>
            </a:pPr>
            <a:r>
              <a:rPr lang="es-MX" b="1" dirty="0">
                <a:latin typeface="Calibri" charset="0"/>
                <a:ea typeface="ＭＳ Ｐゴシック" charset="0"/>
                <a:cs typeface="ＭＳ Ｐゴシック" charset="0"/>
              </a:rPr>
              <a:t>¡</a:t>
            </a:r>
            <a:r>
              <a:rPr lang="es-MX" b="1" dirty="0" smtClean="0">
                <a:latin typeface="Calibri" charset="0"/>
                <a:ea typeface="ＭＳ Ｐゴシック" charset="0"/>
                <a:cs typeface="ＭＳ Ｐゴシック" charset="0"/>
              </a:rPr>
              <a:t>Muchas gracias a todos!</a:t>
            </a:r>
          </a:p>
          <a:p>
            <a:pPr marL="0" indent="0" algn="ctr">
              <a:buNone/>
            </a:pPr>
            <a:endParaRPr lang="es-MX" b="1" dirty="0">
              <a:latin typeface="Calibri" charset="0"/>
              <a:ea typeface="ＭＳ Ｐゴシック" charset="0"/>
              <a:cs typeface="ＭＳ Ｐゴシック" charset="0"/>
            </a:endParaRPr>
          </a:p>
          <a:p>
            <a:pPr marL="0" indent="0" algn="ctr">
              <a:buNone/>
            </a:pPr>
            <a:endParaRPr lang="es-MX" b="1" dirty="0" smtClean="0">
              <a:latin typeface="Calibri" charset="0"/>
              <a:ea typeface="ＭＳ Ｐゴシック" charset="0"/>
              <a:cs typeface="ＭＳ Ｐゴシック" charset="0"/>
            </a:endParaRPr>
          </a:p>
          <a:p>
            <a:pPr marL="0" indent="0" algn="ctr">
              <a:buNone/>
            </a:pPr>
            <a:r>
              <a:rPr lang="es-MX" b="1" dirty="0" smtClean="0">
                <a:latin typeface="Calibri" charset="0"/>
                <a:ea typeface="ＭＳ Ｐゴシック" charset="0"/>
                <a:cs typeface="ＭＳ Ｐゴシック" charset="0"/>
              </a:rPr>
              <a:t>Emily Norman</a:t>
            </a:r>
          </a:p>
          <a:p>
            <a:pPr marL="0" indent="0" algn="ctr">
              <a:buNone/>
            </a:pPr>
            <a:r>
              <a:rPr lang="es-MX" b="1" dirty="0" smtClean="0">
                <a:latin typeface="Calibri" charset="0"/>
                <a:ea typeface="ＭＳ Ｐゴシック" charset="0"/>
                <a:cs typeface="ＭＳ Ｐゴシック" charset="0"/>
                <a:hlinkClick r:id="rId5"/>
              </a:rPr>
              <a:t>clinicaimumi@imumi.org</a:t>
            </a:r>
            <a:endParaRPr lang="es-MX" b="1" dirty="0" smtClean="0">
              <a:latin typeface="Calibri" charset="0"/>
              <a:ea typeface="ＭＳ Ｐゴシック" charset="0"/>
              <a:cs typeface="ＭＳ Ｐゴシック" charset="0"/>
            </a:endParaRPr>
          </a:p>
          <a:p>
            <a:pPr marL="0" indent="0" algn="ctr">
              <a:buNone/>
            </a:pPr>
            <a:r>
              <a:rPr lang="es-MX" b="1" dirty="0" smtClean="0">
                <a:latin typeface="Calibri" charset="0"/>
                <a:ea typeface="ＭＳ Ｐゴシック" charset="0"/>
                <a:cs typeface="ＭＳ Ｐゴシック" charset="0"/>
                <a:hlinkClick r:id="rId6"/>
              </a:rPr>
              <a:t>www.imumi.org</a:t>
            </a:r>
            <a:r>
              <a:rPr lang="es-MX" b="1" dirty="0" smtClean="0">
                <a:latin typeface="Calibri" charset="0"/>
                <a:ea typeface="ＭＳ Ｐゴシック" charset="0"/>
                <a:cs typeface="ＭＳ Ｐゴシック" charset="0"/>
              </a:rPr>
              <a:t> </a:t>
            </a:r>
          </a:p>
          <a:p>
            <a:pPr marL="0" indent="0" algn="ctr">
              <a:buNone/>
            </a:pPr>
            <a:r>
              <a:rPr lang="es-MX" b="1" dirty="0" smtClean="0">
                <a:latin typeface="Calibri" charset="0"/>
                <a:ea typeface="ＭＳ Ｐゴシック" charset="0"/>
                <a:cs typeface="ＭＳ Ｐゴシック" charset="0"/>
              </a:rPr>
              <a:t>+52 (55) 5211-4153 ex. 111</a:t>
            </a:r>
            <a:endParaRPr lang="es-MX" b="1"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612084661"/>
      </p:ext>
    </p:extLst>
  </p:cSld>
  <p:clrMapOvr>
    <a:overrideClrMapping bg1="lt1" tx1="dk1" bg2="lt2" tx2="dk2" accent1="accent1" accent2="accent2" accent3="accent3" accent4="accent4" accent5="accent5" accent6="accent6" hlink="hlink" folHlink="folHlink"/>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1399</TotalTime>
  <Words>371</Words>
  <Application>Microsoft Macintosh PowerPoint</Application>
  <PresentationFormat>On-screen Show (4:3)</PresentationFormat>
  <Paragraphs>75</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1_Office Theme</vt:lpstr>
      <vt:lpstr>PowerPoint Presentation</vt:lpstr>
      <vt:lpstr>Introducción a IMUMI</vt:lpstr>
      <vt:lpstr>Área de Derecho EUA en IMUMI</vt:lpstr>
      <vt:lpstr>Apoyo para Migrantes Retornados</vt:lpstr>
      <vt:lpstr>Datos Generales</vt:lpstr>
      <vt:lpstr>Apoyo y Reintigración a Víctimas de Trata</vt:lpstr>
      <vt:lpstr>Apoyo y Reintigración a Víctimas de Trata</vt:lpstr>
      <vt:lpstr>Apoyo y Reintigración a Víctimas de Trata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Norman</dc:creator>
  <cp:lastModifiedBy>Emily Norman</cp:lastModifiedBy>
  <cp:revision>9</cp:revision>
  <dcterms:created xsi:type="dcterms:W3CDTF">2016-10-26T05:15:38Z</dcterms:created>
  <dcterms:modified xsi:type="dcterms:W3CDTF">2016-10-27T04:35:05Z</dcterms:modified>
</cp:coreProperties>
</file>